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2"/>
    <p:sldId id="257" r:id="rId3"/>
    <p:sldId id="259" r:id="rId4"/>
    <p:sldId id="260" r:id="rId5"/>
    <p:sldId id="261" r:id="rId6"/>
    <p:sldId id="359" r:id="rId7"/>
    <p:sldId id="339" r:id="rId8"/>
    <p:sldId id="340" r:id="rId9"/>
    <p:sldId id="341" r:id="rId10"/>
    <p:sldId id="399" r:id="rId11"/>
    <p:sldId id="360" r:id="rId12"/>
    <p:sldId id="389" r:id="rId13"/>
    <p:sldId id="390" r:id="rId14"/>
    <p:sldId id="391" r:id="rId15"/>
    <p:sldId id="392" r:id="rId16"/>
    <p:sldId id="393" r:id="rId17"/>
    <p:sldId id="394" r:id="rId18"/>
    <p:sldId id="397" r:id="rId19"/>
    <p:sldId id="395" r:id="rId20"/>
    <p:sldId id="398" r:id="rId21"/>
    <p:sldId id="362" r:id="rId22"/>
    <p:sldId id="264" r:id="rId23"/>
    <p:sldId id="265" r:id="rId24"/>
    <p:sldId id="272" r:id="rId25"/>
    <p:sldId id="405" r:id="rId26"/>
    <p:sldId id="406" r:id="rId27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e garreaud" initials="rg" lastIdx="1" clrIdx="0">
    <p:extLst>
      <p:ext uri="{19B8F6BF-5375-455C-9EA6-DF929625EA0E}">
        <p15:presenceInfo xmlns:p15="http://schemas.microsoft.com/office/powerpoint/2012/main" userId="319a270e55de95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B05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712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3T01:54:10.38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3T01:54:10.38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7392" y="938275"/>
            <a:ext cx="5203825" cy="452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E93F51AA-98BC-45DA-BD5B-5183DEF8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" y="7228332"/>
            <a:ext cx="231343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3CD32515-9962-4966-8B96-49E9232D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856" y="7228332"/>
            <a:ext cx="3218688" cy="276999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DDF7BE49-17C7-4C73-9F49-1B8991EB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42048" y="7228332"/>
            <a:ext cx="2313432" cy="276999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071C5E-B5F2-4125-B3E4-582405D73D96}" type="slidenum">
              <a:rPr lang="es-CL" altLang="en-US"/>
              <a:pPr>
                <a:defRPr/>
              </a:pPr>
              <a:t>‹#›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13666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9988" y="627379"/>
            <a:ext cx="8357234" cy="879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4350" y="2348268"/>
            <a:ext cx="8241665" cy="347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646176"/>
            <a:ext cx="9144000" cy="2748915"/>
            <a:chOff x="457200" y="646176"/>
            <a:chExt cx="9144000" cy="2748915"/>
          </a:xfrm>
        </p:grpSpPr>
        <p:sp>
          <p:nvSpPr>
            <p:cNvPr id="3" name="object 3"/>
            <p:cNvSpPr/>
            <p:nvPr/>
          </p:nvSpPr>
          <p:spPr>
            <a:xfrm>
              <a:off x="6037326" y="646176"/>
              <a:ext cx="3132581" cy="17693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37326" y="1436369"/>
              <a:ext cx="3132581" cy="9791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7200" y="2414777"/>
              <a:ext cx="9144000" cy="980440"/>
            </a:xfrm>
            <a:custGeom>
              <a:avLst/>
              <a:gdLst/>
              <a:ahLst/>
              <a:cxnLst/>
              <a:rect l="l" t="t" r="r" b="b"/>
              <a:pathLst>
                <a:path w="9144000" h="980439">
                  <a:moveTo>
                    <a:pt x="9144000" y="979931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932"/>
                  </a:lnTo>
                  <a:lnTo>
                    <a:pt x="9144000" y="9799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37326" y="2415539"/>
              <a:ext cx="3132581" cy="5791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62710" y="1589786"/>
            <a:ext cx="404685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20" dirty="0">
                <a:solidFill>
                  <a:srgbClr val="0070C0"/>
                </a:solidFill>
              </a:rPr>
              <a:t>Orographic</a:t>
            </a:r>
            <a:r>
              <a:rPr sz="3200" spc="-45" dirty="0">
                <a:solidFill>
                  <a:srgbClr val="0070C0"/>
                </a:solidFill>
              </a:rPr>
              <a:t> </a:t>
            </a:r>
            <a:r>
              <a:rPr sz="3200" spc="-10" dirty="0">
                <a:solidFill>
                  <a:srgbClr val="0070C0"/>
                </a:solidFill>
              </a:rPr>
              <a:t>Precipitation</a:t>
            </a:r>
            <a:br>
              <a:rPr lang="en-US" sz="3200" spc="-10" dirty="0">
                <a:solidFill>
                  <a:srgbClr val="0070C0"/>
                </a:solidFill>
              </a:rPr>
            </a:br>
            <a:r>
              <a:rPr lang="en-US" sz="3200" spc="-10" dirty="0">
                <a:solidFill>
                  <a:srgbClr val="0070C0"/>
                </a:solidFill>
              </a:rPr>
              <a:t>II. Observations</a:t>
            </a:r>
            <a:br>
              <a:rPr lang="en-US" sz="3200" spc="-10" dirty="0">
                <a:solidFill>
                  <a:srgbClr val="0070C0"/>
                </a:solidFill>
              </a:rPr>
            </a:br>
            <a:endParaRPr sz="3200" dirty="0"/>
          </a:p>
        </p:txBody>
      </p:sp>
      <p:sp>
        <p:nvSpPr>
          <p:cNvPr id="8" name="object 8"/>
          <p:cNvSpPr txBox="1"/>
          <p:nvPr/>
        </p:nvSpPr>
        <p:spPr>
          <a:xfrm>
            <a:off x="1362684" y="2850479"/>
            <a:ext cx="7438390" cy="4052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3621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0070C0"/>
                </a:solidFill>
                <a:latin typeface="Calibri"/>
                <a:cs typeface="Calibri"/>
              </a:rPr>
              <a:t>René </a:t>
            </a:r>
            <a:r>
              <a:rPr sz="2400" spc="-30" dirty="0">
                <a:solidFill>
                  <a:srgbClr val="0070C0"/>
                </a:solidFill>
                <a:latin typeface="Calibri"/>
                <a:cs typeface="Calibri"/>
              </a:rPr>
              <a:t>D.</a:t>
            </a:r>
            <a:r>
              <a:rPr sz="2400" spc="-9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Calibri"/>
                <a:cs typeface="Calibri"/>
              </a:rPr>
              <a:t>Garreaud  </a:t>
            </a:r>
            <a:r>
              <a:rPr sz="2400" spc="-15" dirty="0">
                <a:solidFill>
                  <a:srgbClr val="0070C0"/>
                </a:solidFill>
                <a:latin typeface="Calibri"/>
                <a:cs typeface="Calibri"/>
              </a:rPr>
              <a:t>May</a:t>
            </a:r>
            <a:r>
              <a:rPr sz="2400" spc="-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s-ES" sz="2400" dirty="0">
                <a:solidFill>
                  <a:srgbClr val="0070C0"/>
                </a:solidFill>
                <a:latin typeface="Calibri"/>
                <a:cs typeface="Calibri"/>
              </a:rPr>
              <a:t>2022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50" dirty="0">
              <a:latin typeface="Calibri"/>
              <a:cs typeface="Calibri"/>
            </a:endParaRPr>
          </a:p>
          <a:p>
            <a:pPr marL="12700" marR="18669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Upstream precipitation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enhancement</a:t>
            </a:r>
            <a:r>
              <a:rPr sz="2000" spc="-5" dirty="0">
                <a:latin typeface="Calibri"/>
                <a:cs typeface="Calibri"/>
              </a:rPr>
              <a:t>/</a:t>
            </a: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downstream </a:t>
            </a:r>
            <a:r>
              <a:rPr sz="2000" spc="-15" dirty="0">
                <a:solidFill>
                  <a:srgbClr val="C00000"/>
                </a:solidFill>
                <a:latin typeface="Calibri"/>
                <a:cs typeface="Calibri"/>
              </a:rPr>
              <a:t>rain </a:t>
            </a:r>
            <a:r>
              <a:rPr sz="2000" spc="-10" dirty="0">
                <a:solidFill>
                  <a:srgbClr val="C00000"/>
                </a:solidFill>
                <a:latin typeface="Calibri"/>
                <a:cs typeface="Calibri"/>
              </a:rPr>
              <a:t>shadow </a:t>
            </a:r>
            <a:r>
              <a:rPr sz="2000" spc="-5" dirty="0">
                <a:latin typeface="Calibri"/>
                <a:cs typeface="Calibri"/>
              </a:rPr>
              <a:t>is a  very </a:t>
            </a:r>
            <a:r>
              <a:rPr sz="2000" b="1" spc="-10" dirty="0">
                <a:latin typeface="Calibri"/>
                <a:cs typeface="Calibri"/>
              </a:rPr>
              <a:t>consistent meteorological </a:t>
            </a:r>
            <a:r>
              <a:rPr sz="2000" b="1" spc="-15" dirty="0">
                <a:latin typeface="Calibri"/>
                <a:cs typeface="Calibri"/>
              </a:rPr>
              <a:t>pattern </a:t>
            </a:r>
            <a:r>
              <a:rPr sz="2000" spc="-10" dirty="0">
                <a:latin typeface="Calibri"/>
                <a:cs typeface="Calibri"/>
              </a:rPr>
              <a:t>produced by seemingly simple  </a:t>
            </a:r>
            <a:r>
              <a:rPr sz="2000" spc="-5" dirty="0">
                <a:latin typeface="Calibri"/>
                <a:cs typeface="Calibri"/>
              </a:rPr>
              <a:t>atmospheric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physics.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b="1" spc="-10" dirty="0">
                <a:latin typeface="Calibri"/>
                <a:cs typeface="Calibri"/>
              </a:rPr>
              <a:t>quantitative distribution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b="1" spc="-10" dirty="0">
                <a:latin typeface="Calibri"/>
                <a:cs typeface="Calibri"/>
              </a:rPr>
              <a:t>precipitation </a:t>
            </a:r>
            <a:r>
              <a:rPr sz="2000" spc="-15" dirty="0">
                <a:latin typeface="Calibri"/>
                <a:cs typeface="Calibri"/>
              </a:rPr>
              <a:t>over </a:t>
            </a:r>
            <a:r>
              <a:rPr sz="2000" b="1" spc="-10" dirty="0">
                <a:latin typeface="Calibri"/>
                <a:cs typeface="Calibri"/>
              </a:rPr>
              <a:t>mountainous </a:t>
            </a:r>
            <a:r>
              <a:rPr sz="2000" spc="-15" dirty="0">
                <a:latin typeface="Calibri"/>
                <a:cs typeface="Calibri"/>
              </a:rPr>
              <a:t>terrain  </a:t>
            </a:r>
            <a:r>
              <a:rPr sz="2000" spc="-5" dirty="0">
                <a:latin typeface="Calibri"/>
                <a:cs typeface="Calibri"/>
              </a:rPr>
              <a:t>is, </a:t>
            </a:r>
            <a:r>
              <a:rPr sz="2000" spc="-35" dirty="0">
                <a:latin typeface="Calibri"/>
                <a:cs typeface="Calibri"/>
              </a:rPr>
              <a:t>however, </a:t>
            </a:r>
            <a:r>
              <a:rPr sz="2000" spc="-5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significant </a:t>
            </a:r>
            <a:r>
              <a:rPr sz="2000" b="1" spc="-5" dirty="0">
                <a:latin typeface="Calibri"/>
                <a:cs typeface="Calibri"/>
              </a:rPr>
              <a:t>challenge in </a:t>
            </a:r>
            <a:r>
              <a:rPr sz="2000" b="1" spc="-10" dirty="0">
                <a:latin typeface="Calibri"/>
                <a:cs typeface="Calibri"/>
              </a:rPr>
              <a:t>meteorology</a:t>
            </a:r>
            <a:r>
              <a:rPr sz="2000" spc="-10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especially as one  </a:t>
            </a:r>
            <a:r>
              <a:rPr sz="2000" spc="-10" dirty="0">
                <a:latin typeface="Calibri"/>
                <a:cs typeface="Calibri"/>
              </a:rPr>
              <a:t>considers </a:t>
            </a:r>
            <a:r>
              <a:rPr sz="2000" spc="-5" dirty="0">
                <a:latin typeface="Calibri"/>
                <a:cs typeface="Calibri"/>
              </a:rPr>
              <a:t>shorter time scales </a:t>
            </a:r>
            <a:r>
              <a:rPr sz="2000" dirty="0">
                <a:latin typeface="Calibri"/>
                <a:cs typeface="Calibri"/>
              </a:rPr>
              <a:t>(e.g., </a:t>
            </a:r>
            <a:r>
              <a:rPr sz="2000" spc="-5" dirty="0">
                <a:latin typeface="Calibri"/>
                <a:cs typeface="Calibri"/>
              </a:rPr>
              <a:t>daily or hourly accumulations). </a:t>
            </a:r>
            <a:r>
              <a:rPr sz="2000" spc="-10" dirty="0">
                <a:latin typeface="Calibri"/>
                <a:cs typeface="Calibri"/>
              </a:rPr>
              <a:t>On  </a:t>
            </a:r>
            <a:r>
              <a:rPr sz="2000" spc="-5" dirty="0">
                <a:latin typeface="Calibri"/>
                <a:cs typeface="Calibri"/>
              </a:rPr>
              <a:t>the other hand, </a:t>
            </a:r>
            <a:r>
              <a:rPr sz="2000" spc="-10" dirty="0">
                <a:latin typeface="Calibri"/>
                <a:cs typeface="Calibri"/>
              </a:rPr>
              <a:t>precipitation </a:t>
            </a:r>
            <a:r>
              <a:rPr sz="2000" spc="-5" dirty="0">
                <a:latin typeface="Calibri"/>
                <a:cs typeface="Calibri"/>
              </a:rPr>
              <a:t>distribution is a critical input </a:t>
            </a:r>
            <a:r>
              <a:rPr sz="2000" spc="-20" dirty="0">
                <a:latin typeface="Calibri"/>
                <a:cs typeface="Calibri"/>
              </a:rPr>
              <a:t>for </a:t>
            </a:r>
            <a:r>
              <a:rPr sz="2000" spc="-15" dirty="0">
                <a:latin typeface="Calibri"/>
                <a:cs typeface="Calibri"/>
              </a:rPr>
              <a:t>water  </a:t>
            </a:r>
            <a:r>
              <a:rPr sz="2000" spc="-10" dirty="0">
                <a:latin typeface="Calibri"/>
                <a:cs typeface="Calibri"/>
              </a:rPr>
              <a:t>resource </a:t>
            </a:r>
            <a:r>
              <a:rPr sz="2000" spc="-5" dirty="0">
                <a:latin typeface="Calibri"/>
                <a:cs typeface="Calibri"/>
              </a:rPr>
              <a:t>and risk </a:t>
            </a:r>
            <a:r>
              <a:rPr sz="2000" spc="-10" dirty="0">
                <a:latin typeface="Calibri"/>
                <a:cs typeface="Calibri"/>
              </a:rPr>
              <a:t>management over complex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terrain.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91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EB96384C-5683-4143-AAD6-5A3A9F881321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87" y="4106228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0D811E8D-2D71-466F-A98A-CBB70793FFCD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19" y="4106228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B637DFE4-3C0E-4B45-BC7A-454D5845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5" y="4116705"/>
            <a:ext cx="2993073" cy="287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59E21527-B5FC-4D8A-A206-8212CC8DE32D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34" y="1179513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0E667584-2F03-4D34-B86B-9415C1BAFB23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" y="1177767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>
            <a:extLst>
              <a:ext uri="{FF2B5EF4-FFF2-40B4-BE49-F238E27FC236}">
                <a16:creationId xmlns:a16="http://schemas.microsoft.com/office/drawing/2014/main" id="{8C194DD6-628E-46B5-B28E-5DEE0B3E58FB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348" y="1172528"/>
            <a:ext cx="2982595" cy="28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>
            <a:extLst>
              <a:ext uri="{FF2B5EF4-FFF2-40B4-BE49-F238E27FC236}">
                <a16:creationId xmlns:a16="http://schemas.microsoft.com/office/drawing/2014/main" id="{5AE956B3-77A0-42A7-8C63-FAA478BE7EEB}"/>
              </a:ext>
            </a:extLst>
          </p:cNvPr>
          <p:cNvSpPr txBox="1"/>
          <p:nvPr/>
        </p:nvSpPr>
        <p:spPr>
          <a:xfrm rot="16200000">
            <a:off x="-499588" y="2517438"/>
            <a:ext cx="1641796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T and </a:t>
            </a:r>
            <a:r>
              <a:rPr lang="es-CL" sz="1155" b="1" dirty="0">
                <a:solidFill>
                  <a:srgbClr val="000000"/>
                </a:solidFill>
                <a:latin typeface="Arial" charset="0"/>
              </a:rPr>
              <a:t>V</a:t>
            </a:r>
            <a:r>
              <a:rPr lang="es-CL" sz="1155" dirty="0">
                <a:solidFill>
                  <a:srgbClr val="000000"/>
                </a:solidFill>
                <a:latin typeface="Arial" charset="0"/>
              </a:rPr>
              <a:t> at 500 m ASL</a:t>
            </a:r>
          </a:p>
        </p:txBody>
      </p:sp>
      <p:sp>
        <p:nvSpPr>
          <p:cNvPr id="11" name="10 CuadroTexto">
            <a:extLst>
              <a:ext uri="{FF2B5EF4-FFF2-40B4-BE49-F238E27FC236}">
                <a16:creationId xmlns:a16="http://schemas.microsoft.com/office/drawing/2014/main" id="{022A6BD8-8324-48B8-AB43-D82F00E7B004}"/>
              </a:ext>
            </a:extLst>
          </p:cNvPr>
          <p:cNvSpPr txBox="1"/>
          <p:nvPr/>
        </p:nvSpPr>
        <p:spPr>
          <a:xfrm rot="16200000">
            <a:off x="-362388" y="5375175"/>
            <a:ext cx="1370888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Q-Rain at </a:t>
            </a:r>
            <a:r>
              <a:rPr lang="es-CL" sz="1155" dirty="0" err="1">
                <a:solidFill>
                  <a:srgbClr val="000000"/>
                </a:solidFill>
                <a:latin typeface="Arial" charset="0"/>
              </a:rPr>
              <a:t>Surface</a:t>
            </a:r>
            <a:endParaRPr lang="es-CL" sz="1155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11 Forma libre">
            <a:extLst>
              <a:ext uri="{FF2B5EF4-FFF2-40B4-BE49-F238E27FC236}">
                <a16:creationId xmlns:a16="http://schemas.microsoft.com/office/drawing/2014/main" id="{81E1C232-3888-4E67-89D3-6A160C5C6B34}"/>
              </a:ext>
            </a:extLst>
          </p:cNvPr>
          <p:cNvSpPr/>
          <p:nvPr/>
        </p:nvSpPr>
        <p:spPr>
          <a:xfrm>
            <a:off x="502921" y="1348899"/>
            <a:ext cx="661829" cy="2682240"/>
          </a:xfrm>
          <a:custGeom>
            <a:avLst/>
            <a:gdLst>
              <a:gd name="connsiteX0" fmla="*/ 0 w 583532"/>
              <a:gd name="connsiteY0" fmla="*/ 0 h 2438400"/>
              <a:gd name="connsiteX1" fmla="*/ 112295 w 583532"/>
              <a:gd name="connsiteY1" fmla="*/ 397042 h 2438400"/>
              <a:gd name="connsiteX2" fmla="*/ 232610 w 583532"/>
              <a:gd name="connsiteY2" fmla="*/ 717884 h 2438400"/>
              <a:gd name="connsiteX3" fmla="*/ 360947 w 583532"/>
              <a:gd name="connsiteY3" fmla="*/ 994610 h 2438400"/>
              <a:gd name="connsiteX4" fmla="*/ 497305 w 583532"/>
              <a:gd name="connsiteY4" fmla="*/ 1411705 h 2438400"/>
              <a:gd name="connsiteX5" fmla="*/ 569495 w 583532"/>
              <a:gd name="connsiteY5" fmla="*/ 1792705 h 2438400"/>
              <a:gd name="connsiteX6" fmla="*/ 581526 w 583532"/>
              <a:gd name="connsiteY6" fmla="*/ 2001252 h 2438400"/>
              <a:gd name="connsiteX7" fmla="*/ 573505 w 583532"/>
              <a:gd name="connsiteY7" fmla="*/ 2265947 h 2438400"/>
              <a:gd name="connsiteX8" fmla="*/ 569495 w 583532"/>
              <a:gd name="connsiteY8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532" h="2438400">
                <a:moveTo>
                  <a:pt x="0" y="0"/>
                </a:moveTo>
                <a:cubicBezTo>
                  <a:pt x="36763" y="138697"/>
                  <a:pt x="73527" y="277395"/>
                  <a:pt x="112295" y="397042"/>
                </a:cubicBezTo>
                <a:cubicBezTo>
                  <a:pt x="151063" y="516689"/>
                  <a:pt x="191168" y="618289"/>
                  <a:pt x="232610" y="717884"/>
                </a:cubicBezTo>
                <a:cubicBezTo>
                  <a:pt x="274052" y="817479"/>
                  <a:pt x="316831" y="878973"/>
                  <a:pt x="360947" y="994610"/>
                </a:cubicBezTo>
                <a:cubicBezTo>
                  <a:pt x="405063" y="1110247"/>
                  <a:pt x="462547" y="1278689"/>
                  <a:pt x="497305" y="1411705"/>
                </a:cubicBezTo>
                <a:cubicBezTo>
                  <a:pt x="532063" y="1544721"/>
                  <a:pt x="555458" y="1694447"/>
                  <a:pt x="569495" y="1792705"/>
                </a:cubicBezTo>
                <a:cubicBezTo>
                  <a:pt x="583532" y="1890963"/>
                  <a:pt x="580858" y="1922378"/>
                  <a:pt x="581526" y="2001252"/>
                </a:cubicBezTo>
                <a:cubicBezTo>
                  <a:pt x="582194" y="2080126"/>
                  <a:pt x="575510" y="2193089"/>
                  <a:pt x="573505" y="2265947"/>
                </a:cubicBezTo>
                <a:cubicBezTo>
                  <a:pt x="571500" y="2338805"/>
                  <a:pt x="570497" y="2388602"/>
                  <a:pt x="569495" y="2438400"/>
                </a:cubicBezTo>
              </a:path>
            </a:pathLst>
          </a:cu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13" name="12 Forma libre">
            <a:extLst>
              <a:ext uri="{FF2B5EF4-FFF2-40B4-BE49-F238E27FC236}">
                <a16:creationId xmlns:a16="http://schemas.microsoft.com/office/drawing/2014/main" id="{6AB64D1B-3213-4F79-BEC4-21471E88063C}"/>
              </a:ext>
            </a:extLst>
          </p:cNvPr>
          <p:cNvSpPr/>
          <p:nvPr/>
        </p:nvSpPr>
        <p:spPr>
          <a:xfrm>
            <a:off x="494190" y="4301808"/>
            <a:ext cx="688023" cy="2668270"/>
          </a:xfrm>
          <a:custGeom>
            <a:avLst/>
            <a:gdLst>
              <a:gd name="connsiteX0" fmla="*/ 0 w 583532"/>
              <a:gd name="connsiteY0" fmla="*/ 0 h 2438400"/>
              <a:gd name="connsiteX1" fmla="*/ 112295 w 583532"/>
              <a:gd name="connsiteY1" fmla="*/ 397042 h 2438400"/>
              <a:gd name="connsiteX2" fmla="*/ 232610 w 583532"/>
              <a:gd name="connsiteY2" fmla="*/ 717884 h 2438400"/>
              <a:gd name="connsiteX3" fmla="*/ 360947 w 583532"/>
              <a:gd name="connsiteY3" fmla="*/ 994610 h 2438400"/>
              <a:gd name="connsiteX4" fmla="*/ 497305 w 583532"/>
              <a:gd name="connsiteY4" fmla="*/ 1411705 h 2438400"/>
              <a:gd name="connsiteX5" fmla="*/ 569495 w 583532"/>
              <a:gd name="connsiteY5" fmla="*/ 1792705 h 2438400"/>
              <a:gd name="connsiteX6" fmla="*/ 581526 w 583532"/>
              <a:gd name="connsiteY6" fmla="*/ 2001252 h 2438400"/>
              <a:gd name="connsiteX7" fmla="*/ 573505 w 583532"/>
              <a:gd name="connsiteY7" fmla="*/ 2265947 h 2438400"/>
              <a:gd name="connsiteX8" fmla="*/ 569495 w 583532"/>
              <a:gd name="connsiteY8" fmla="*/ 2438400 h 2438400"/>
              <a:gd name="connsiteX0" fmla="*/ 0 w 618372"/>
              <a:gd name="connsiteY0" fmla="*/ 0 h 2438400"/>
              <a:gd name="connsiteX1" fmla="*/ 112295 w 618372"/>
              <a:gd name="connsiteY1" fmla="*/ 397042 h 2438400"/>
              <a:gd name="connsiteX2" fmla="*/ 232610 w 618372"/>
              <a:gd name="connsiteY2" fmla="*/ 717884 h 2438400"/>
              <a:gd name="connsiteX3" fmla="*/ 360947 w 618372"/>
              <a:gd name="connsiteY3" fmla="*/ 994610 h 2438400"/>
              <a:gd name="connsiteX4" fmla="*/ 497305 w 618372"/>
              <a:gd name="connsiteY4" fmla="*/ 1411705 h 2438400"/>
              <a:gd name="connsiteX5" fmla="*/ 569495 w 618372"/>
              <a:gd name="connsiteY5" fmla="*/ 1792705 h 2438400"/>
              <a:gd name="connsiteX6" fmla="*/ 581526 w 618372"/>
              <a:gd name="connsiteY6" fmla="*/ 2001252 h 2438400"/>
              <a:gd name="connsiteX7" fmla="*/ 616367 w 618372"/>
              <a:gd name="connsiteY7" fmla="*/ 2265947 h 2438400"/>
              <a:gd name="connsiteX8" fmla="*/ 569495 w 618372"/>
              <a:gd name="connsiteY8" fmla="*/ 2438400 h 2438400"/>
              <a:gd name="connsiteX0" fmla="*/ 0 w 630028"/>
              <a:gd name="connsiteY0" fmla="*/ 0 h 2436018"/>
              <a:gd name="connsiteX1" fmla="*/ 112295 w 630028"/>
              <a:gd name="connsiteY1" fmla="*/ 397042 h 2436018"/>
              <a:gd name="connsiteX2" fmla="*/ 232610 w 630028"/>
              <a:gd name="connsiteY2" fmla="*/ 717884 h 2436018"/>
              <a:gd name="connsiteX3" fmla="*/ 360947 w 630028"/>
              <a:gd name="connsiteY3" fmla="*/ 994610 h 2436018"/>
              <a:gd name="connsiteX4" fmla="*/ 497305 w 630028"/>
              <a:gd name="connsiteY4" fmla="*/ 1411705 h 2436018"/>
              <a:gd name="connsiteX5" fmla="*/ 569495 w 630028"/>
              <a:gd name="connsiteY5" fmla="*/ 1792705 h 2436018"/>
              <a:gd name="connsiteX6" fmla="*/ 581526 w 630028"/>
              <a:gd name="connsiteY6" fmla="*/ 2001252 h 2436018"/>
              <a:gd name="connsiteX7" fmla="*/ 616367 w 630028"/>
              <a:gd name="connsiteY7" fmla="*/ 2265947 h 2436018"/>
              <a:gd name="connsiteX8" fmla="*/ 629026 w 630028"/>
              <a:gd name="connsiteY8" fmla="*/ 2436018 h 2436018"/>
              <a:gd name="connsiteX0" fmla="*/ 0 w 630028"/>
              <a:gd name="connsiteY0" fmla="*/ 0 h 2436018"/>
              <a:gd name="connsiteX1" fmla="*/ 112295 w 630028"/>
              <a:gd name="connsiteY1" fmla="*/ 397042 h 2436018"/>
              <a:gd name="connsiteX2" fmla="*/ 232610 w 630028"/>
              <a:gd name="connsiteY2" fmla="*/ 717884 h 2436018"/>
              <a:gd name="connsiteX3" fmla="*/ 360947 w 630028"/>
              <a:gd name="connsiteY3" fmla="*/ 994610 h 2436018"/>
              <a:gd name="connsiteX4" fmla="*/ 497305 w 630028"/>
              <a:gd name="connsiteY4" fmla="*/ 1411705 h 2436018"/>
              <a:gd name="connsiteX5" fmla="*/ 569495 w 630028"/>
              <a:gd name="connsiteY5" fmla="*/ 1792705 h 2436018"/>
              <a:gd name="connsiteX6" fmla="*/ 581526 w 630028"/>
              <a:gd name="connsiteY6" fmla="*/ 2001252 h 2436018"/>
              <a:gd name="connsiteX7" fmla="*/ 601650 w 630028"/>
              <a:gd name="connsiteY7" fmla="*/ 2168805 h 2436018"/>
              <a:gd name="connsiteX8" fmla="*/ 616367 w 630028"/>
              <a:gd name="connsiteY8" fmla="*/ 2265947 h 2436018"/>
              <a:gd name="connsiteX9" fmla="*/ 629026 w 630028"/>
              <a:gd name="connsiteY9" fmla="*/ 2436018 h 2436018"/>
              <a:gd name="connsiteX0" fmla="*/ 0 w 630028"/>
              <a:gd name="connsiteY0" fmla="*/ 0 h 2436018"/>
              <a:gd name="connsiteX1" fmla="*/ 112295 w 630028"/>
              <a:gd name="connsiteY1" fmla="*/ 397042 h 2436018"/>
              <a:gd name="connsiteX2" fmla="*/ 232610 w 630028"/>
              <a:gd name="connsiteY2" fmla="*/ 717884 h 2436018"/>
              <a:gd name="connsiteX3" fmla="*/ 360947 w 630028"/>
              <a:gd name="connsiteY3" fmla="*/ 994610 h 2436018"/>
              <a:gd name="connsiteX4" fmla="*/ 497305 w 630028"/>
              <a:gd name="connsiteY4" fmla="*/ 1411705 h 2436018"/>
              <a:gd name="connsiteX5" fmla="*/ 569495 w 630028"/>
              <a:gd name="connsiteY5" fmla="*/ 1792705 h 2436018"/>
              <a:gd name="connsiteX6" fmla="*/ 581526 w 630028"/>
              <a:gd name="connsiteY6" fmla="*/ 2001252 h 2436018"/>
              <a:gd name="connsiteX7" fmla="*/ 616367 w 630028"/>
              <a:gd name="connsiteY7" fmla="*/ 2265947 h 2436018"/>
              <a:gd name="connsiteX8" fmla="*/ 629026 w 630028"/>
              <a:gd name="connsiteY8" fmla="*/ 2436018 h 2436018"/>
              <a:gd name="connsiteX0" fmla="*/ 0 w 630028"/>
              <a:gd name="connsiteY0" fmla="*/ 0 h 2436018"/>
              <a:gd name="connsiteX1" fmla="*/ 112295 w 630028"/>
              <a:gd name="connsiteY1" fmla="*/ 397042 h 2436018"/>
              <a:gd name="connsiteX2" fmla="*/ 232610 w 630028"/>
              <a:gd name="connsiteY2" fmla="*/ 717884 h 2436018"/>
              <a:gd name="connsiteX3" fmla="*/ 360947 w 630028"/>
              <a:gd name="connsiteY3" fmla="*/ 994610 h 2436018"/>
              <a:gd name="connsiteX4" fmla="*/ 497305 w 630028"/>
              <a:gd name="connsiteY4" fmla="*/ 1411705 h 2436018"/>
              <a:gd name="connsiteX5" fmla="*/ 569495 w 630028"/>
              <a:gd name="connsiteY5" fmla="*/ 1792705 h 2436018"/>
              <a:gd name="connsiteX6" fmla="*/ 592006 w 630028"/>
              <a:gd name="connsiteY6" fmla="*/ 2051033 h 2436018"/>
              <a:gd name="connsiteX7" fmla="*/ 616367 w 630028"/>
              <a:gd name="connsiteY7" fmla="*/ 2265947 h 2436018"/>
              <a:gd name="connsiteX8" fmla="*/ 629026 w 630028"/>
              <a:gd name="connsiteY8" fmla="*/ 2436018 h 2436018"/>
              <a:gd name="connsiteX0" fmla="*/ 0 w 624788"/>
              <a:gd name="connsiteY0" fmla="*/ 0 h 2425537"/>
              <a:gd name="connsiteX1" fmla="*/ 112295 w 624788"/>
              <a:gd name="connsiteY1" fmla="*/ 397042 h 2425537"/>
              <a:gd name="connsiteX2" fmla="*/ 232610 w 624788"/>
              <a:gd name="connsiteY2" fmla="*/ 717884 h 2425537"/>
              <a:gd name="connsiteX3" fmla="*/ 360947 w 624788"/>
              <a:gd name="connsiteY3" fmla="*/ 994610 h 2425537"/>
              <a:gd name="connsiteX4" fmla="*/ 497305 w 624788"/>
              <a:gd name="connsiteY4" fmla="*/ 1411705 h 2425537"/>
              <a:gd name="connsiteX5" fmla="*/ 569495 w 624788"/>
              <a:gd name="connsiteY5" fmla="*/ 1792705 h 2425537"/>
              <a:gd name="connsiteX6" fmla="*/ 592006 w 624788"/>
              <a:gd name="connsiteY6" fmla="*/ 2051033 h 2425537"/>
              <a:gd name="connsiteX7" fmla="*/ 616367 w 624788"/>
              <a:gd name="connsiteY7" fmla="*/ 2265947 h 2425537"/>
              <a:gd name="connsiteX8" fmla="*/ 623786 w 624788"/>
              <a:gd name="connsiteY8" fmla="*/ 2425537 h 242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788" h="2425537">
                <a:moveTo>
                  <a:pt x="0" y="0"/>
                </a:moveTo>
                <a:cubicBezTo>
                  <a:pt x="36763" y="138697"/>
                  <a:pt x="73527" y="277395"/>
                  <a:pt x="112295" y="397042"/>
                </a:cubicBezTo>
                <a:cubicBezTo>
                  <a:pt x="151063" y="516689"/>
                  <a:pt x="191168" y="618289"/>
                  <a:pt x="232610" y="717884"/>
                </a:cubicBezTo>
                <a:cubicBezTo>
                  <a:pt x="274052" y="817479"/>
                  <a:pt x="316831" y="878973"/>
                  <a:pt x="360947" y="994610"/>
                </a:cubicBezTo>
                <a:cubicBezTo>
                  <a:pt x="405063" y="1110247"/>
                  <a:pt x="462547" y="1278689"/>
                  <a:pt x="497305" y="1411705"/>
                </a:cubicBezTo>
                <a:cubicBezTo>
                  <a:pt x="532063" y="1544721"/>
                  <a:pt x="553712" y="1686150"/>
                  <a:pt x="569495" y="1792705"/>
                </a:cubicBezTo>
                <a:cubicBezTo>
                  <a:pt x="585279" y="1899260"/>
                  <a:pt x="584194" y="1972159"/>
                  <a:pt x="592006" y="2051033"/>
                </a:cubicBezTo>
                <a:cubicBezTo>
                  <a:pt x="599818" y="2129907"/>
                  <a:pt x="608450" y="2193486"/>
                  <a:pt x="616367" y="2265947"/>
                </a:cubicBezTo>
                <a:cubicBezTo>
                  <a:pt x="620930" y="2310482"/>
                  <a:pt x="624788" y="2375739"/>
                  <a:pt x="623786" y="2425537"/>
                </a:cubicBezTo>
              </a:path>
            </a:pathLst>
          </a:cu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14" name="13 Triángulo isósceles">
            <a:extLst>
              <a:ext uri="{FF2B5EF4-FFF2-40B4-BE49-F238E27FC236}">
                <a16:creationId xmlns:a16="http://schemas.microsoft.com/office/drawing/2014/main" id="{B2015DC2-3A7F-43E5-B729-DE905DA1DCDF}"/>
              </a:ext>
            </a:extLst>
          </p:cNvPr>
          <p:cNvSpPr/>
          <p:nvPr/>
        </p:nvSpPr>
        <p:spPr>
          <a:xfrm rot="4489633">
            <a:off x="536099" y="4448494"/>
            <a:ext cx="66358" cy="48895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15" name="14 Triángulo isósceles">
            <a:extLst>
              <a:ext uri="{FF2B5EF4-FFF2-40B4-BE49-F238E27FC236}">
                <a16:creationId xmlns:a16="http://schemas.microsoft.com/office/drawing/2014/main" id="{82459DDD-AE79-431D-9C2C-84F48DF96B5C}"/>
              </a:ext>
            </a:extLst>
          </p:cNvPr>
          <p:cNvSpPr/>
          <p:nvPr/>
        </p:nvSpPr>
        <p:spPr>
          <a:xfrm rot="3940466">
            <a:off x="855663" y="5291932"/>
            <a:ext cx="66358" cy="48895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16" name="15 Triángulo isósceles">
            <a:extLst>
              <a:ext uri="{FF2B5EF4-FFF2-40B4-BE49-F238E27FC236}">
                <a16:creationId xmlns:a16="http://schemas.microsoft.com/office/drawing/2014/main" id="{25AA621A-C61F-439F-B948-663A8BB0ED69}"/>
              </a:ext>
            </a:extLst>
          </p:cNvPr>
          <p:cNvSpPr/>
          <p:nvPr/>
        </p:nvSpPr>
        <p:spPr>
          <a:xfrm rot="5400000">
            <a:off x="1128951" y="6358018"/>
            <a:ext cx="64611" cy="48895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17" name="16 Forma libre">
            <a:extLst>
              <a:ext uri="{FF2B5EF4-FFF2-40B4-BE49-F238E27FC236}">
                <a16:creationId xmlns:a16="http://schemas.microsoft.com/office/drawing/2014/main" id="{137A4A0C-A485-45BD-A291-B7F8F5B028AA}"/>
              </a:ext>
            </a:extLst>
          </p:cNvPr>
          <p:cNvSpPr/>
          <p:nvPr/>
        </p:nvSpPr>
        <p:spPr>
          <a:xfrm>
            <a:off x="5493703" y="6172042"/>
            <a:ext cx="415608" cy="784066"/>
          </a:xfrm>
          <a:custGeom>
            <a:avLst/>
            <a:gdLst>
              <a:gd name="connsiteX0" fmla="*/ 0 w 369313"/>
              <a:gd name="connsiteY0" fmla="*/ 0 h 698422"/>
              <a:gd name="connsiteX1" fmla="*/ 126221 w 369313"/>
              <a:gd name="connsiteY1" fmla="*/ 109392 h 698422"/>
              <a:gd name="connsiteX2" fmla="*/ 244027 w 369313"/>
              <a:gd name="connsiteY2" fmla="*/ 252442 h 698422"/>
              <a:gd name="connsiteX3" fmla="*/ 305735 w 369313"/>
              <a:gd name="connsiteY3" fmla="*/ 364638 h 698422"/>
              <a:gd name="connsiteX4" fmla="*/ 359028 w 369313"/>
              <a:gd name="connsiteY4" fmla="*/ 507689 h 698422"/>
              <a:gd name="connsiteX5" fmla="*/ 367443 w 369313"/>
              <a:gd name="connsiteY5" fmla="*/ 605860 h 698422"/>
              <a:gd name="connsiteX6" fmla="*/ 364638 w 369313"/>
              <a:gd name="connsiteY6" fmla="*/ 698422 h 698422"/>
              <a:gd name="connsiteX0" fmla="*/ 0 w 372117"/>
              <a:gd name="connsiteY0" fmla="*/ 0 h 712447"/>
              <a:gd name="connsiteX1" fmla="*/ 126221 w 372117"/>
              <a:gd name="connsiteY1" fmla="*/ 109392 h 712447"/>
              <a:gd name="connsiteX2" fmla="*/ 244027 w 372117"/>
              <a:gd name="connsiteY2" fmla="*/ 252442 h 712447"/>
              <a:gd name="connsiteX3" fmla="*/ 305735 w 372117"/>
              <a:gd name="connsiteY3" fmla="*/ 364638 h 712447"/>
              <a:gd name="connsiteX4" fmla="*/ 359028 w 372117"/>
              <a:gd name="connsiteY4" fmla="*/ 507689 h 712447"/>
              <a:gd name="connsiteX5" fmla="*/ 367443 w 372117"/>
              <a:gd name="connsiteY5" fmla="*/ 605860 h 712447"/>
              <a:gd name="connsiteX6" fmla="*/ 370247 w 372117"/>
              <a:gd name="connsiteY6" fmla="*/ 712447 h 712447"/>
              <a:gd name="connsiteX0" fmla="*/ 0 w 377728"/>
              <a:gd name="connsiteY0" fmla="*/ 0 h 712447"/>
              <a:gd name="connsiteX1" fmla="*/ 126221 w 377728"/>
              <a:gd name="connsiteY1" fmla="*/ 109392 h 712447"/>
              <a:gd name="connsiteX2" fmla="*/ 244027 w 377728"/>
              <a:gd name="connsiteY2" fmla="*/ 252442 h 712447"/>
              <a:gd name="connsiteX3" fmla="*/ 305735 w 377728"/>
              <a:gd name="connsiteY3" fmla="*/ 364638 h 712447"/>
              <a:gd name="connsiteX4" fmla="*/ 359028 w 377728"/>
              <a:gd name="connsiteY4" fmla="*/ 507689 h 712447"/>
              <a:gd name="connsiteX5" fmla="*/ 375858 w 377728"/>
              <a:gd name="connsiteY5" fmla="*/ 608664 h 712447"/>
              <a:gd name="connsiteX6" fmla="*/ 370247 w 377728"/>
              <a:gd name="connsiteY6" fmla="*/ 712447 h 71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728" h="712447">
                <a:moveTo>
                  <a:pt x="0" y="0"/>
                </a:moveTo>
                <a:cubicBezTo>
                  <a:pt x="42775" y="33659"/>
                  <a:pt x="85550" y="67318"/>
                  <a:pt x="126221" y="109392"/>
                </a:cubicBezTo>
                <a:cubicBezTo>
                  <a:pt x="166892" y="151466"/>
                  <a:pt x="214108" y="209901"/>
                  <a:pt x="244027" y="252442"/>
                </a:cubicBezTo>
                <a:cubicBezTo>
                  <a:pt x="273946" y="294983"/>
                  <a:pt x="286568" y="322097"/>
                  <a:pt x="305735" y="364638"/>
                </a:cubicBezTo>
                <a:cubicBezTo>
                  <a:pt x="324902" y="407179"/>
                  <a:pt x="347341" y="467018"/>
                  <a:pt x="359028" y="507689"/>
                </a:cubicBezTo>
                <a:cubicBezTo>
                  <a:pt x="370715" y="548360"/>
                  <a:pt x="373988" y="574538"/>
                  <a:pt x="375858" y="608664"/>
                </a:cubicBezTo>
                <a:cubicBezTo>
                  <a:pt x="377728" y="642790"/>
                  <a:pt x="372117" y="682060"/>
                  <a:pt x="370247" y="712447"/>
                </a:cubicBezTo>
              </a:path>
            </a:pathLst>
          </a:custGeom>
          <a:ln w="127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18" name="17 Triángulo isósceles">
            <a:extLst>
              <a:ext uri="{FF2B5EF4-FFF2-40B4-BE49-F238E27FC236}">
                <a16:creationId xmlns:a16="http://schemas.microsoft.com/office/drawing/2014/main" id="{2CB9C12C-EE6B-499F-9EBC-19E4D138F156}"/>
              </a:ext>
            </a:extLst>
          </p:cNvPr>
          <p:cNvSpPr/>
          <p:nvPr/>
        </p:nvSpPr>
        <p:spPr>
          <a:xfrm rot="2724418">
            <a:off x="5617687" y="6240145"/>
            <a:ext cx="64612" cy="50641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19" name="18 Triángulo isósceles">
            <a:extLst>
              <a:ext uri="{FF2B5EF4-FFF2-40B4-BE49-F238E27FC236}">
                <a16:creationId xmlns:a16="http://schemas.microsoft.com/office/drawing/2014/main" id="{A83EC054-BEC4-4A49-9605-1E1CBE70A6A7}"/>
              </a:ext>
            </a:extLst>
          </p:cNvPr>
          <p:cNvSpPr/>
          <p:nvPr/>
        </p:nvSpPr>
        <p:spPr>
          <a:xfrm rot="4746517">
            <a:off x="5891847" y="6722110"/>
            <a:ext cx="64612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0" name="19 Triángulo isósceles">
            <a:extLst>
              <a:ext uri="{FF2B5EF4-FFF2-40B4-BE49-F238E27FC236}">
                <a16:creationId xmlns:a16="http://schemas.microsoft.com/office/drawing/2014/main" id="{A03F69D0-74CA-465F-BF61-31DB405EC380}"/>
              </a:ext>
            </a:extLst>
          </p:cNvPr>
          <p:cNvSpPr/>
          <p:nvPr/>
        </p:nvSpPr>
        <p:spPr>
          <a:xfrm rot="6087858">
            <a:off x="4914821" y="4990704"/>
            <a:ext cx="66358" cy="50641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1" name="20 Triángulo isósceles">
            <a:extLst>
              <a:ext uri="{FF2B5EF4-FFF2-40B4-BE49-F238E27FC236}">
                <a16:creationId xmlns:a16="http://schemas.microsoft.com/office/drawing/2014/main" id="{6652E0D7-3F81-4970-AD54-07D4000F49E2}"/>
              </a:ext>
            </a:extLst>
          </p:cNvPr>
          <p:cNvSpPr/>
          <p:nvPr/>
        </p:nvSpPr>
        <p:spPr>
          <a:xfrm rot="4389495">
            <a:off x="4881642" y="4403963"/>
            <a:ext cx="66358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2" name="21 Forma libre">
            <a:extLst>
              <a:ext uri="{FF2B5EF4-FFF2-40B4-BE49-F238E27FC236}">
                <a16:creationId xmlns:a16="http://schemas.microsoft.com/office/drawing/2014/main" id="{AF4C305C-74A0-4CCE-A9F4-83246D2A691E}"/>
              </a:ext>
            </a:extLst>
          </p:cNvPr>
          <p:cNvSpPr/>
          <p:nvPr/>
        </p:nvSpPr>
        <p:spPr>
          <a:xfrm>
            <a:off x="8334852" y="4121945"/>
            <a:ext cx="710723" cy="1540193"/>
          </a:xfrm>
          <a:custGeom>
            <a:avLst/>
            <a:gdLst>
              <a:gd name="connsiteX0" fmla="*/ 0 w 645420"/>
              <a:gd name="connsiteY0" fmla="*/ 0 h 1400256"/>
              <a:gd name="connsiteX1" fmla="*/ 175846 w 645420"/>
              <a:gd name="connsiteY1" fmla="*/ 168030 h 1400256"/>
              <a:gd name="connsiteX2" fmla="*/ 336061 w 645420"/>
              <a:gd name="connsiteY2" fmla="*/ 379046 h 1400256"/>
              <a:gd name="connsiteX3" fmla="*/ 527538 w 645420"/>
              <a:gd name="connsiteY3" fmla="*/ 648677 h 1400256"/>
              <a:gd name="connsiteX4" fmla="*/ 586154 w 645420"/>
              <a:gd name="connsiteY4" fmla="*/ 797169 h 1400256"/>
              <a:gd name="connsiteX5" fmla="*/ 562708 w 645420"/>
              <a:gd name="connsiteY5" fmla="*/ 863600 h 1400256"/>
              <a:gd name="connsiteX6" fmla="*/ 605692 w 645420"/>
              <a:gd name="connsiteY6" fmla="*/ 937846 h 1400256"/>
              <a:gd name="connsiteX7" fmla="*/ 636954 w 645420"/>
              <a:gd name="connsiteY7" fmla="*/ 988646 h 1400256"/>
              <a:gd name="connsiteX8" fmla="*/ 609600 w 645420"/>
              <a:gd name="connsiteY8" fmla="*/ 1043354 h 1400256"/>
              <a:gd name="connsiteX9" fmla="*/ 621323 w 645420"/>
              <a:gd name="connsiteY9" fmla="*/ 1105877 h 1400256"/>
              <a:gd name="connsiteX10" fmla="*/ 640861 w 645420"/>
              <a:gd name="connsiteY10" fmla="*/ 1238738 h 1400256"/>
              <a:gd name="connsiteX11" fmla="*/ 593969 w 645420"/>
              <a:gd name="connsiteY11" fmla="*/ 1344246 h 1400256"/>
              <a:gd name="connsiteX12" fmla="*/ 531446 w 645420"/>
              <a:gd name="connsiteY12" fmla="*/ 1391138 h 1400256"/>
              <a:gd name="connsiteX13" fmla="*/ 500185 w 645420"/>
              <a:gd name="connsiteY13" fmla="*/ 1398954 h 140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5420" h="1400256">
                <a:moveTo>
                  <a:pt x="0" y="0"/>
                </a:moveTo>
                <a:cubicBezTo>
                  <a:pt x="59918" y="52428"/>
                  <a:pt x="119836" y="104856"/>
                  <a:pt x="175846" y="168030"/>
                </a:cubicBezTo>
                <a:cubicBezTo>
                  <a:pt x="231856" y="231204"/>
                  <a:pt x="277446" y="298938"/>
                  <a:pt x="336061" y="379046"/>
                </a:cubicBezTo>
                <a:cubicBezTo>
                  <a:pt x="394676" y="459154"/>
                  <a:pt x="485856" y="578990"/>
                  <a:pt x="527538" y="648677"/>
                </a:cubicBezTo>
                <a:cubicBezTo>
                  <a:pt x="569220" y="718364"/>
                  <a:pt x="580292" y="761349"/>
                  <a:pt x="586154" y="797169"/>
                </a:cubicBezTo>
                <a:cubicBezTo>
                  <a:pt x="592016" y="832989"/>
                  <a:pt x="559452" y="840154"/>
                  <a:pt x="562708" y="863600"/>
                </a:cubicBezTo>
                <a:cubicBezTo>
                  <a:pt x="565964" y="887046"/>
                  <a:pt x="593318" y="917005"/>
                  <a:pt x="605692" y="937846"/>
                </a:cubicBezTo>
                <a:cubicBezTo>
                  <a:pt x="618066" y="958687"/>
                  <a:pt x="636303" y="971061"/>
                  <a:pt x="636954" y="988646"/>
                </a:cubicBezTo>
                <a:cubicBezTo>
                  <a:pt x="637605" y="1006231"/>
                  <a:pt x="612205" y="1023816"/>
                  <a:pt x="609600" y="1043354"/>
                </a:cubicBezTo>
                <a:cubicBezTo>
                  <a:pt x="606995" y="1062892"/>
                  <a:pt x="616113" y="1073313"/>
                  <a:pt x="621323" y="1105877"/>
                </a:cubicBezTo>
                <a:cubicBezTo>
                  <a:pt x="626533" y="1138441"/>
                  <a:pt x="645420" y="1199010"/>
                  <a:pt x="640861" y="1238738"/>
                </a:cubicBezTo>
                <a:cubicBezTo>
                  <a:pt x="636302" y="1278466"/>
                  <a:pt x="612205" y="1318846"/>
                  <a:pt x="593969" y="1344246"/>
                </a:cubicBezTo>
                <a:cubicBezTo>
                  <a:pt x="575733" y="1369646"/>
                  <a:pt x="547077" y="1382020"/>
                  <a:pt x="531446" y="1391138"/>
                </a:cubicBezTo>
                <a:cubicBezTo>
                  <a:pt x="515815" y="1400256"/>
                  <a:pt x="508000" y="1399605"/>
                  <a:pt x="500185" y="1398954"/>
                </a:cubicBezTo>
              </a:path>
            </a:pathLst>
          </a:cu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23" name="22 Triángulo isósceles">
            <a:extLst>
              <a:ext uri="{FF2B5EF4-FFF2-40B4-BE49-F238E27FC236}">
                <a16:creationId xmlns:a16="http://schemas.microsoft.com/office/drawing/2014/main" id="{0044C768-6F02-4F67-A266-26148F463439}"/>
              </a:ext>
            </a:extLst>
          </p:cNvPr>
          <p:cNvSpPr/>
          <p:nvPr/>
        </p:nvSpPr>
        <p:spPr>
          <a:xfrm rot="3013235">
            <a:off x="8495507" y="4242435"/>
            <a:ext cx="64612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4" name="23 Triángulo isósceles">
            <a:extLst>
              <a:ext uri="{FF2B5EF4-FFF2-40B4-BE49-F238E27FC236}">
                <a16:creationId xmlns:a16="http://schemas.microsoft.com/office/drawing/2014/main" id="{683B0819-BDD1-413F-BDBA-E0988C12C98D}"/>
              </a:ext>
            </a:extLst>
          </p:cNvPr>
          <p:cNvSpPr/>
          <p:nvPr/>
        </p:nvSpPr>
        <p:spPr>
          <a:xfrm rot="3313672">
            <a:off x="8843010" y="4708684"/>
            <a:ext cx="64611" cy="50642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5" name="24 Triángulo isósceles">
            <a:extLst>
              <a:ext uri="{FF2B5EF4-FFF2-40B4-BE49-F238E27FC236}">
                <a16:creationId xmlns:a16="http://schemas.microsoft.com/office/drawing/2014/main" id="{95D5E3FC-D144-486E-BD74-71ED56758BAE}"/>
              </a:ext>
            </a:extLst>
          </p:cNvPr>
          <p:cNvSpPr/>
          <p:nvPr/>
        </p:nvSpPr>
        <p:spPr>
          <a:xfrm rot="6452977">
            <a:off x="9039464" y="5481401"/>
            <a:ext cx="66358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6" name="25 Forma libre">
            <a:extLst>
              <a:ext uri="{FF2B5EF4-FFF2-40B4-BE49-F238E27FC236}">
                <a16:creationId xmlns:a16="http://schemas.microsoft.com/office/drawing/2014/main" id="{ABD89B44-B3F5-46DA-B3E3-1FB585FCA86B}"/>
              </a:ext>
            </a:extLst>
          </p:cNvPr>
          <p:cNvSpPr/>
          <p:nvPr/>
        </p:nvSpPr>
        <p:spPr>
          <a:xfrm>
            <a:off x="5488465" y="3236595"/>
            <a:ext cx="415608" cy="784067"/>
          </a:xfrm>
          <a:custGeom>
            <a:avLst/>
            <a:gdLst>
              <a:gd name="connsiteX0" fmla="*/ 0 w 369313"/>
              <a:gd name="connsiteY0" fmla="*/ 0 h 698422"/>
              <a:gd name="connsiteX1" fmla="*/ 126221 w 369313"/>
              <a:gd name="connsiteY1" fmla="*/ 109392 h 698422"/>
              <a:gd name="connsiteX2" fmla="*/ 244027 w 369313"/>
              <a:gd name="connsiteY2" fmla="*/ 252442 h 698422"/>
              <a:gd name="connsiteX3" fmla="*/ 305735 w 369313"/>
              <a:gd name="connsiteY3" fmla="*/ 364638 h 698422"/>
              <a:gd name="connsiteX4" fmla="*/ 359028 w 369313"/>
              <a:gd name="connsiteY4" fmla="*/ 507689 h 698422"/>
              <a:gd name="connsiteX5" fmla="*/ 367443 w 369313"/>
              <a:gd name="connsiteY5" fmla="*/ 605860 h 698422"/>
              <a:gd name="connsiteX6" fmla="*/ 364638 w 369313"/>
              <a:gd name="connsiteY6" fmla="*/ 698422 h 698422"/>
              <a:gd name="connsiteX0" fmla="*/ 0 w 372117"/>
              <a:gd name="connsiteY0" fmla="*/ 0 h 712447"/>
              <a:gd name="connsiteX1" fmla="*/ 126221 w 372117"/>
              <a:gd name="connsiteY1" fmla="*/ 109392 h 712447"/>
              <a:gd name="connsiteX2" fmla="*/ 244027 w 372117"/>
              <a:gd name="connsiteY2" fmla="*/ 252442 h 712447"/>
              <a:gd name="connsiteX3" fmla="*/ 305735 w 372117"/>
              <a:gd name="connsiteY3" fmla="*/ 364638 h 712447"/>
              <a:gd name="connsiteX4" fmla="*/ 359028 w 372117"/>
              <a:gd name="connsiteY4" fmla="*/ 507689 h 712447"/>
              <a:gd name="connsiteX5" fmla="*/ 367443 w 372117"/>
              <a:gd name="connsiteY5" fmla="*/ 605860 h 712447"/>
              <a:gd name="connsiteX6" fmla="*/ 370247 w 372117"/>
              <a:gd name="connsiteY6" fmla="*/ 712447 h 712447"/>
              <a:gd name="connsiteX0" fmla="*/ 0 w 377728"/>
              <a:gd name="connsiteY0" fmla="*/ 0 h 712447"/>
              <a:gd name="connsiteX1" fmla="*/ 126221 w 377728"/>
              <a:gd name="connsiteY1" fmla="*/ 109392 h 712447"/>
              <a:gd name="connsiteX2" fmla="*/ 244027 w 377728"/>
              <a:gd name="connsiteY2" fmla="*/ 252442 h 712447"/>
              <a:gd name="connsiteX3" fmla="*/ 305735 w 377728"/>
              <a:gd name="connsiteY3" fmla="*/ 364638 h 712447"/>
              <a:gd name="connsiteX4" fmla="*/ 359028 w 377728"/>
              <a:gd name="connsiteY4" fmla="*/ 507689 h 712447"/>
              <a:gd name="connsiteX5" fmla="*/ 375858 w 377728"/>
              <a:gd name="connsiteY5" fmla="*/ 608664 h 712447"/>
              <a:gd name="connsiteX6" fmla="*/ 370247 w 377728"/>
              <a:gd name="connsiteY6" fmla="*/ 712447 h 71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728" h="712447">
                <a:moveTo>
                  <a:pt x="0" y="0"/>
                </a:moveTo>
                <a:cubicBezTo>
                  <a:pt x="42775" y="33659"/>
                  <a:pt x="85550" y="67318"/>
                  <a:pt x="126221" y="109392"/>
                </a:cubicBezTo>
                <a:cubicBezTo>
                  <a:pt x="166892" y="151466"/>
                  <a:pt x="214108" y="209901"/>
                  <a:pt x="244027" y="252442"/>
                </a:cubicBezTo>
                <a:cubicBezTo>
                  <a:pt x="273946" y="294983"/>
                  <a:pt x="286568" y="322097"/>
                  <a:pt x="305735" y="364638"/>
                </a:cubicBezTo>
                <a:cubicBezTo>
                  <a:pt x="324902" y="407179"/>
                  <a:pt x="347341" y="467018"/>
                  <a:pt x="359028" y="507689"/>
                </a:cubicBezTo>
                <a:cubicBezTo>
                  <a:pt x="370715" y="548360"/>
                  <a:pt x="373988" y="574538"/>
                  <a:pt x="375858" y="608664"/>
                </a:cubicBezTo>
                <a:cubicBezTo>
                  <a:pt x="377728" y="642790"/>
                  <a:pt x="372117" y="682060"/>
                  <a:pt x="370247" y="712447"/>
                </a:cubicBezTo>
              </a:path>
            </a:pathLst>
          </a:cu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27" name="26 Triángulo isósceles">
            <a:extLst>
              <a:ext uri="{FF2B5EF4-FFF2-40B4-BE49-F238E27FC236}">
                <a16:creationId xmlns:a16="http://schemas.microsoft.com/office/drawing/2014/main" id="{23A7B432-193B-4642-ABEE-12883C4E2CC1}"/>
              </a:ext>
            </a:extLst>
          </p:cNvPr>
          <p:cNvSpPr/>
          <p:nvPr/>
        </p:nvSpPr>
        <p:spPr>
          <a:xfrm rot="4489633">
            <a:off x="617299" y="1662351"/>
            <a:ext cx="66358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8" name="27 Triángulo isósceles">
            <a:extLst>
              <a:ext uri="{FF2B5EF4-FFF2-40B4-BE49-F238E27FC236}">
                <a16:creationId xmlns:a16="http://schemas.microsoft.com/office/drawing/2014/main" id="{982BF9DE-E614-4EC5-AA02-BB57D16F8AC7}"/>
              </a:ext>
            </a:extLst>
          </p:cNvPr>
          <p:cNvSpPr/>
          <p:nvPr/>
        </p:nvSpPr>
        <p:spPr>
          <a:xfrm rot="3940466">
            <a:off x="945596" y="2486581"/>
            <a:ext cx="64611" cy="52388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29" name="28 Triángulo isósceles">
            <a:extLst>
              <a:ext uri="{FF2B5EF4-FFF2-40B4-BE49-F238E27FC236}">
                <a16:creationId xmlns:a16="http://schemas.microsoft.com/office/drawing/2014/main" id="{AAD70A97-238C-4C38-AC52-E9DCAFBD5F40}"/>
              </a:ext>
            </a:extLst>
          </p:cNvPr>
          <p:cNvSpPr/>
          <p:nvPr/>
        </p:nvSpPr>
        <p:spPr>
          <a:xfrm rot="5400000">
            <a:off x="1164750" y="3577115"/>
            <a:ext cx="66358" cy="52388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0" name="29 Triángulo isósceles">
            <a:extLst>
              <a:ext uri="{FF2B5EF4-FFF2-40B4-BE49-F238E27FC236}">
                <a16:creationId xmlns:a16="http://schemas.microsoft.com/office/drawing/2014/main" id="{AD5AEEF1-20C6-40C1-91A8-5E2CE815182D}"/>
              </a:ext>
            </a:extLst>
          </p:cNvPr>
          <p:cNvSpPr/>
          <p:nvPr/>
        </p:nvSpPr>
        <p:spPr>
          <a:xfrm rot="2724418">
            <a:off x="5604589" y="3293348"/>
            <a:ext cx="66358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1" name="30 Triángulo isósceles">
            <a:extLst>
              <a:ext uri="{FF2B5EF4-FFF2-40B4-BE49-F238E27FC236}">
                <a16:creationId xmlns:a16="http://schemas.microsoft.com/office/drawing/2014/main" id="{E01B35FC-1F1B-474D-B59A-C45CAA607CF1}"/>
              </a:ext>
            </a:extLst>
          </p:cNvPr>
          <p:cNvSpPr/>
          <p:nvPr/>
        </p:nvSpPr>
        <p:spPr>
          <a:xfrm rot="4746517">
            <a:off x="5878751" y="3775314"/>
            <a:ext cx="66358" cy="50641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2" name="31 Triángulo isósceles">
            <a:extLst>
              <a:ext uri="{FF2B5EF4-FFF2-40B4-BE49-F238E27FC236}">
                <a16:creationId xmlns:a16="http://schemas.microsoft.com/office/drawing/2014/main" id="{BBDE1265-1072-4BF0-BCA9-606AFA546390}"/>
              </a:ext>
            </a:extLst>
          </p:cNvPr>
          <p:cNvSpPr/>
          <p:nvPr/>
        </p:nvSpPr>
        <p:spPr>
          <a:xfrm rot="6087858">
            <a:off x="4858941" y="1940006"/>
            <a:ext cx="66358" cy="50641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3" name="32 Triángulo isósceles">
            <a:extLst>
              <a:ext uri="{FF2B5EF4-FFF2-40B4-BE49-F238E27FC236}">
                <a16:creationId xmlns:a16="http://schemas.microsoft.com/office/drawing/2014/main" id="{4AD773E1-2C7B-41AD-B8FE-F57F1780AF9D}"/>
              </a:ext>
            </a:extLst>
          </p:cNvPr>
          <p:cNvSpPr/>
          <p:nvPr/>
        </p:nvSpPr>
        <p:spPr>
          <a:xfrm rot="3708540">
            <a:off x="4745434" y="1332310"/>
            <a:ext cx="66358" cy="5064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4" name="33 Triángulo isósceles">
            <a:extLst>
              <a:ext uri="{FF2B5EF4-FFF2-40B4-BE49-F238E27FC236}">
                <a16:creationId xmlns:a16="http://schemas.microsoft.com/office/drawing/2014/main" id="{A39C6BDE-9EE1-4A3E-A5B8-28B5B8149191}"/>
              </a:ext>
            </a:extLst>
          </p:cNvPr>
          <p:cNvSpPr/>
          <p:nvPr/>
        </p:nvSpPr>
        <p:spPr>
          <a:xfrm rot="3013235">
            <a:off x="8491141" y="1309609"/>
            <a:ext cx="66358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5" name="34 Triángulo isósceles">
            <a:extLst>
              <a:ext uri="{FF2B5EF4-FFF2-40B4-BE49-F238E27FC236}">
                <a16:creationId xmlns:a16="http://schemas.microsoft.com/office/drawing/2014/main" id="{276278C3-90EF-4E1F-9A3A-6123B08F83AC}"/>
              </a:ext>
            </a:extLst>
          </p:cNvPr>
          <p:cNvSpPr/>
          <p:nvPr/>
        </p:nvSpPr>
        <p:spPr>
          <a:xfrm rot="3313672">
            <a:off x="8805466" y="1728709"/>
            <a:ext cx="66358" cy="50641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6" name="35 Triángulo isósceles">
            <a:extLst>
              <a:ext uri="{FF2B5EF4-FFF2-40B4-BE49-F238E27FC236}">
                <a16:creationId xmlns:a16="http://schemas.microsoft.com/office/drawing/2014/main" id="{383DD85F-6665-47D1-9668-AF1245294D8E}"/>
              </a:ext>
            </a:extLst>
          </p:cNvPr>
          <p:cNvSpPr/>
          <p:nvPr/>
        </p:nvSpPr>
        <p:spPr>
          <a:xfrm rot="6117033">
            <a:off x="9017635" y="2541589"/>
            <a:ext cx="66358" cy="48895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7" name="36 Triángulo isósceles">
            <a:extLst>
              <a:ext uri="{FF2B5EF4-FFF2-40B4-BE49-F238E27FC236}">
                <a16:creationId xmlns:a16="http://schemas.microsoft.com/office/drawing/2014/main" id="{D62CBBE3-118A-414D-A81F-86EA6003C160}"/>
              </a:ext>
            </a:extLst>
          </p:cNvPr>
          <p:cNvSpPr/>
          <p:nvPr/>
        </p:nvSpPr>
        <p:spPr>
          <a:xfrm rot="2761268">
            <a:off x="8957390" y="2848055"/>
            <a:ext cx="64611" cy="48895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8" name="37 Triángulo isósceles">
            <a:extLst>
              <a:ext uri="{FF2B5EF4-FFF2-40B4-BE49-F238E27FC236}">
                <a16:creationId xmlns:a16="http://schemas.microsoft.com/office/drawing/2014/main" id="{D8E946D1-A75C-42EC-915A-329C24BCF89F}"/>
              </a:ext>
            </a:extLst>
          </p:cNvPr>
          <p:cNvSpPr/>
          <p:nvPr/>
        </p:nvSpPr>
        <p:spPr>
          <a:xfrm rot="3533837">
            <a:off x="9270842" y="3259297"/>
            <a:ext cx="64611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39" name="38 Triángulo isósceles">
            <a:extLst>
              <a:ext uri="{FF2B5EF4-FFF2-40B4-BE49-F238E27FC236}">
                <a16:creationId xmlns:a16="http://schemas.microsoft.com/office/drawing/2014/main" id="{00DA4086-34C7-44E8-922E-35C1CCC7B643}"/>
              </a:ext>
            </a:extLst>
          </p:cNvPr>
          <p:cNvSpPr/>
          <p:nvPr/>
        </p:nvSpPr>
        <p:spPr>
          <a:xfrm rot="3630017">
            <a:off x="9485630" y="3720307"/>
            <a:ext cx="64611" cy="50642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0" name="39 Forma libre">
            <a:extLst>
              <a:ext uri="{FF2B5EF4-FFF2-40B4-BE49-F238E27FC236}">
                <a16:creationId xmlns:a16="http://schemas.microsoft.com/office/drawing/2014/main" id="{C34C5037-D77C-4005-B72E-D833FA41AE83}"/>
              </a:ext>
            </a:extLst>
          </p:cNvPr>
          <p:cNvSpPr/>
          <p:nvPr/>
        </p:nvSpPr>
        <p:spPr>
          <a:xfrm>
            <a:off x="4716622" y="4123690"/>
            <a:ext cx="382428" cy="1215390"/>
          </a:xfrm>
          <a:custGeom>
            <a:avLst/>
            <a:gdLst>
              <a:gd name="connsiteX0" fmla="*/ 0 w 215043"/>
              <a:gd name="connsiteY0" fmla="*/ 0 h 863911"/>
              <a:gd name="connsiteX1" fmla="*/ 81342 w 215043"/>
              <a:gd name="connsiteY1" fmla="*/ 115001 h 863911"/>
              <a:gd name="connsiteX2" fmla="*/ 159879 w 215043"/>
              <a:gd name="connsiteY2" fmla="*/ 277686 h 863911"/>
              <a:gd name="connsiteX3" fmla="*/ 207563 w 215043"/>
              <a:gd name="connsiteY3" fmla="*/ 530127 h 863911"/>
              <a:gd name="connsiteX4" fmla="*/ 204758 w 215043"/>
              <a:gd name="connsiteY4" fmla="*/ 670373 h 863911"/>
              <a:gd name="connsiteX5" fmla="*/ 201953 w 215043"/>
              <a:gd name="connsiteY5" fmla="*/ 799399 h 863911"/>
              <a:gd name="connsiteX6" fmla="*/ 185124 w 215043"/>
              <a:gd name="connsiteY6" fmla="*/ 863911 h 863911"/>
              <a:gd name="connsiteX0" fmla="*/ 0 w 216913"/>
              <a:gd name="connsiteY0" fmla="*/ 0 h 863911"/>
              <a:gd name="connsiteX1" fmla="*/ 81342 w 216913"/>
              <a:gd name="connsiteY1" fmla="*/ 115001 h 863911"/>
              <a:gd name="connsiteX2" fmla="*/ 159879 w 216913"/>
              <a:gd name="connsiteY2" fmla="*/ 277686 h 863911"/>
              <a:gd name="connsiteX3" fmla="*/ 207563 w 216913"/>
              <a:gd name="connsiteY3" fmla="*/ 530127 h 863911"/>
              <a:gd name="connsiteX4" fmla="*/ 215977 w 216913"/>
              <a:gd name="connsiteY4" fmla="*/ 670373 h 863911"/>
              <a:gd name="connsiteX5" fmla="*/ 201953 w 216913"/>
              <a:gd name="connsiteY5" fmla="*/ 799399 h 863911"/>
              <a:gd name="connsiteX6" fmla="*/ 185124 w 216913"/>
              <a:gd name="connsiteY6" fmla="*/ 863911 h 863911"/>
              <a:gd name="connsiteX0" fmla="*/ 0 w 296677"/>
              <a:gd name="connsiteY0" fmla="*/ 0 h 1021074"/>
              <a:gd name="connsiteX1" fmla="*/ 81342 w 296677"/>
              <a:gd name="connsiteY1" fmla="*/ 115001 h 1021074"/>
              <a:gd name="connsiteX2" fmla="*/ 159879 w 296677"/>
              <a:gd name="connsiteY2" fmla="*/ 277686 h 1021074"/>
              <a:gd name="connsiteX3" fmla="*/ 207563 w 296677"/>
              <a:gd name="connsiteY3" fmla="*/ 530127 h 1021074"/>
              <a:gd name="connsiteX4" fmla="*/ 215977 w 296677"/>
              <a:gd name="connsiteY4" fmla="*/ 670373 h 1021074"/>
              <a:gd name="connsiteX5" fmla="*/ 201953 w 296677"/>
              <a:gd name="connsiteY5" fmla="*/ 799399 h 1021074"/>
              <a:gd name="connsiteX6" fmla="*/ 289899 w 296677"/>
              <a:gd name="connsiteY6" fmla="*/ 1021074 h 1021074"/>
              <a:gd name="connsiteX0" fmla="*/ 0 w 296677"/>
              <a:gd name="connsiteY0" fmla="*/ 0 h 1021074"/>
              <a:gd name="connsiteX1" fmla="*/ 81342 w 296677"/>
              <a:gd name="connsiteY1" fmla="*/ 115001 h 1021074"/>
              <a:gd name="connsiteX2" fmla="*/ 159879 w 296677"/>
              <a:gd name="connsiteY2" fmla="*/ 277686 h 1021074"/>
              <a:gd name="connsiteX3" fmla="*/ 207563 w 296677"/>
              <a:gd name="connsiteY3" fmla="*/ 530127 h 1021074"/>
              <a:gd name="connsiteX4" fmla="*/ 215977 w 296677"/>
              <a:gd name="connsiteY4" fmla="*/ 670373 h 1021074"/>
              <a:gd name="connsiteX5" fmla="*/ 197191 w 296677"/>
              <a:gd name="connsiteY5" fmla="*/ 847024 h 1021074"/>
              <a:gd name="connsiteX6" fmla="*/ 289899 w 296677"/>
              <a:gd name="connsiteY6" fmla="*/ 1021074 h 1021074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7191 w 337159"/>
              <a:gd name="connsiteY5" fmla="*/ 847024 h 1047267"/>
              <a:gd name="connsiteX6" fmla="*/ 330381 w 337159"/>
              <a:gd name="connsiteY6" fmla="*/ 1047267 h 1047267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4810 w 337159"/>
              <a:gd name="connsiteY5" fmla="*/ 885124 h 1047267"/>
              <a:gd name="connsiteX6" fmla="*/ 330381 w 337159"/>
              <a:gd name="connsiteY6" fmla="*/ 1047267 h 1047267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4810 w 337159"/>
              <a:gd name="connsiteY5" fmla="*/ 885124 h 1047267"/>
              <a:gd name="connsiteX6" fmla="*/ 330381 w 337159"/>
              <a:gd name="connsiteY6" fmla="*/ 1047267 h 1047267"/>
              <a:gd name="connsiteX0" fmla="*/ 0 w 375259"/>
              <a:gd name="connsiteY0" fmla="*/ 0 h 1059173"/>
              <a:gd name="connsiteX1" fmla="*/ 81342 w 375259"/>
              <a:gd name="connsiteY1" fmla="*/ 115001 h 1059173"/>
              <a:gd name="connsiteX2" fmla="*/ 159879 w 375259"/>
              <a:gd name="connsiteY2" fmla="*/ 277686 h 1059173"/>
              <a:gd name="connsiteX3" fmla="*/ 207563 w 375259"/>
              <a:gd name="connsiteY3" fmla="*/ 530127 h 1059173"/>
              <a:gd name="connsiteX4" fmla="*/ 215977 w 375259"/>
              <a:gd name="connsiteY4" fmla="*/ 670373 h 1059173"/>
              <a:gd name="connsiteX5" fmla="*/ 194810 w 375259"/>
              <a:gd name="connsiteY5" fmla="*/ 885124 h 1059173"/>
              <a:gd name="connsiteX6" fmla="*/ 368481 w 375259"/>
              <a:gd name="connsiteY6" fmla="*/ 1059173 h 1059173"/>
              <a:gd name="connsiteX0" fmla="*/ 0 w 375259"/>
              <a:gd name="connsiteY0" fmla="*/ 0 h 1059173"/>
              <a:gd name="connsiteX1" fmla="*/ 81342 w 375259"/>
              <a:gd name="connsiteY1" fmla="*/ 115001 h 1059173"/>
              <a:gd name="connsiteX2" fmla="*/ 159879 w 375259"/>
              <a:gd name="connsiteY2" fmla="*/ 277686 h 1059173"/>
              <a:gd name="connsiteX3" fmla="*/ 207563 w 375259"/>
              <a:gd name="connsiteY3" fmla="*/ 530127 h 1059173"/>
              <a:gd name="connsiteX4" fmla="*/ 215977 w 375259"/>
              <a:gd name="connsiteY4" fmla="*/ 670373 h 1059173"/>
              <a:gd name="connsiteX5" fmla="*/ 194810 w 375259"/>
              <a:gd name="connsiteY5" fmla="*/ 904174 h 1059173"/>
              <a:gd name="connsiteX6" fmla="*/ 368481 w 375259"/>
              <a:gd name="connsiteY6" fmla="*/ 1059173 h 105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259" h="1059173">
                <a:moveTo>
                  <a:pt x="0" y="0"/>
                </a:moveTo>
                <a:cubicBezTo>
                  <a:pt x="27348" y="34360"/>
                  <a:pt x="54696" y="68720"/>
                  <a:pt x="81342" y="115001"/>
                </a:cubicBezTo>
                <a:cubicBezTo>
                  <a:pt x="107988" y="161282"/>
                  <a:pt x="138842" y="208498"/>
                  <a:pt x="159879" y="277686"/>
                </a:cubicBezTo>
                <a:cubicBezTo>
                  <a:pt x="180916" y="346874"/>
                  <a:pt x="198213" y="464679"/>
                  <a:pt x="207563" y="530127"/>
                </a:cubicBezTo>
                <a:cubicBezTo>
                  <a:pt x="216913" y="595575"/>
                  <a:pt x="218102" y="608032"/>
                  <a:pt x="215977" y="670373"/>
                </a:cubicBezTo>
                <a:cubicBezTo>
                  <a:pt x="213852" y="732714"/>
                  <a:pt x="175743" y="841358"/>
                  <a:pt x="194810" y="904174"/>
                </a:cubicBezTo>
                <a:cubicBezTo>
                  <a:pt x="225784" y="1005090"/>
                  <a:pt x="375259" y="1043045"/>
                  <a:pt x="368481" y="1059173"/>
                </a:cubicBezTo>
              </a:path>
            </a:pathLst>
          </a:cu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41" name="40 Forma libre">
            <a:extLst>
              <a:ext uri="{FF2B5EF4-FFF2-40B4-BE49-F238E27FC236}">
                <a16:creationId xmlns:a16="http://schemas.microsoft.com/office/drawing/2014/main" id="{90ECF45C-4DCD-4923-8C99-4B94FB641FF7}"/>
              </a:ext>
            </a:extLst>
          </p:cNvPr>
          <p:cNvSpPr/>
          <p:nvPr/>
        </p:nvSpPr>
        <p:spPr>
          <a:xfrm>
            <a:off x="8884920" y="2822734"/>
            <a:ext cx="686277" cy="1124585"/>
          </a:xfrm>
          <a:custGeom>
            <a:avLst/>
            <a:gdLst>
              <a:gd name="connsiteX0" fmla="*/ 0 w 592133"/>
              <a:gd name="connsiteY0" fmla="*/ 0 h 995622"/>
              <a:gd name="connsiteX1" fmla="*/ 138863 w 592133"/>
              <a:gd name="connsiteY1" fmla="*/ 138863 h 995622"/>
              <a:gd name="connsiteX2" fmla="*/ 309167 w 592133"/>
              <a:gd name="connsiteY2" fmla="*/ 382529 h 995622"/>
              <a:gd name="connsiteX3" fmla="*/ 419210 w 592133"/>
              <a:gd name="connsiteY3" fmla="*/ 592133 h 995622"/>
              <a:gd name="connsiteX4" fmla="*/ 518772 w 592133"/>
              <a:gd name="connsiteY4" fmla="*/ 820078 h 995622"/>
              <a:gd name="connsiteX5" fmla="*/ 592133 w 592133"/>
              <a:gd name="connsiteY5" fmla="*/ 995622 h 99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133" h="995622">
                <a:moveTo>
                  <a:pt x="0" y="0"/>
                </a:moveTo>
                <a:cubicBezTo>
                  <a:pt x="43667" y="37554"/>
                  <a:pt x="87335" y="75108"/>
                  <a:pt x="138863" y="138863"/>
                </a:cubicBezTo>
                <a:cubicBezTo>
                  <a:pt x="190391" y="202618"/>
                  <a:pt x="262443" y="306984"/>
                  <a:pt x="309167" y="382529"/>
                </a:cubicBezTo>
                <a:cubicBezTo>
                  <a:pt x="355891" y="458074"/>
                  <a:pt x="384276" y="519208"/>
                  <a:pt x="419210" y="592133"/>
                </a:cubicBezTo>
                <a:cubicBezTo>
                  <a:pt x="454144" y="665058"/>
                  <a:pt x="489952" y="752830"/>
                  <a:pt x="518772" y="820078"/>
                </a:cubicBezTo>
                <a:cubicBezTo>
                  <a:pt x="547593" y="887326"/>
                  <a:pt x="569863" y="941474"/>
                  <a:pt x="592133" y="995622"/>
                </a:cubicBezTo>
              </a:path>
            </a:pathLst>
          </a:cu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42" name="41 Triángulo isósceles">
            <a:extLst>
              <a:ext uri="{FF2B5EF4-FFF2-40B4-BE49-F238E27FC236}">
                <a16:creationId xmlns:a16="http://schemas.microsoft.com/office/drawing/2014/main" id="{EDEEC561-35AE-4AF6-A939-8148A3989666}"/>
              </a:ext>
            </a:extLst>
          </p:cNvPr>
          <p:cNvSpPr/>
          <p:nvPr/>
        </p:nvSpPr>
        <p:spPr>
          <a:xfrm rot="2761268">
            <a:off x="8940800" y="5759927"/>
            <a:ext cx="64611" cy="50642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3" name="42 Triángulo isósceles">
            <a:extLst>
              <a:ext uri="{FF2B5EF4-FFF2-40B4-BE49-F238E27FC236}">
                <a16:creationId xmlns:a16="http://schemas.microsoft.com/office/drawing/2014/main" id="{46A23FF3-9822-4BCC-9C69-28FAB797608F}"/>
              </a:ext>
            </a:extLst>
          </p:cNvPr>
          <p:cNvSpPr/>
          <p:nvPr/>
        </p:nvSpPr>
        <p:spPr>
          <a:xfrm rot="3533837">
            <a:off x="9254252" y="6172915"/>
            <a:ext cx="64611" cy="48895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4" name="43 Triángulo isósceles">
            <a:extLst>
              <a:ext uri="{FF2B5EF4-FFF2-40B4-BE49-F238E27FC236}">
                <a16:creationId xmlns:a16="http://schemas.microsoft.com/office/drawing/2014/main" id="{CBBC6364-3E04-4144-B961-B4243CE76253}"/>
              </a:ext>
            </a:extLst>
          </p:cNvPr>
          <p:cNvSpPr/>
          <p:nvPr/>
        </p:nvSpPr>
        <p:spPr>
          <a:xfrm rot="3630017">
            <a:off x="9476026" y="6630433"/>
            <a:ext cx="66358" cy="50641"/>
          </a:xfrm>
          <a:prstGeom prst="triangle">
            <a:avLst/>
          </a:prstGeom>
          <a:solidFill>
            <a:schemeClr val="bg1"/>
          </a:solidFill>
          <a:ln w="63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5" name="44 Forma libre">
            <a:extLst>
              <a:ext uri="{FF2B5EF4-FFF2-40B4-BE49-F238E27FC236}">
                <a16:creationId xmlns:a16="http://schemas.microsoft.com/office/drawing/2014/main" id="{5A61A6F8-CA36-4429-B0AF-BFC56F13FF3E}"/>
              </a:ext>
            </a:extLst>
          </p:cNvPr>
          <p:cNvSpPr/>
          <p:nvPr/>
        </p:nvSpPr>
        <p:spPr>
          <a:xfrm>
            <a:off x="8876190" y="5735479"/>
            <a:ext cx="686276" cy="1124585"/>
          </a:xfrm>
          <a:custGeom>
            <a:avLst/>
            <a:gdLst>
              <a:gd name="connsiteX0" fmla="*/ 0 w 592133"/>
              <a:gd name="connsiteY0" fmla="*/ 0 h 995622"/>
              <a:gd name="connsiteX1" fmla="*/ 138863 w 592133"/>
              <a:gd name="connsiteY1" fmla="*/ 138863 h 995622"/>
              <a:gd name="connsiteX2" fmla="*/ 309167 w 592133"/>
              <a:gd name="connsiteY2" fmla="*/ 382529 h 995622"/>
              <a:gd name="connsiteX3" fmla="*/ 419210 w 592133"/>
              <a:gd name="connsiteY3" fmla="*/ 592133 h 995622"/>
              <a:gd name="connsiteX4" fmla="*/ 518772 w 592133"/>
              <a:gd name="connsiteY4" fmla="*/ 820078 h 995622"/>
              <a:gd name="connsiteX5" fmla="*/ 592133 w 592133"/>
              <a:gd name="connsiteY5" fmla="*/ 995622 h 99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133" h="995622">
                <a:moveTo>
                  <a:pt x="0" y="0"/>
                </a:moveTo>
                <a:cubicBezTo>
                  <a:pt x="43667" y="37554"/>
                  <a:pt x="87335" y="75108"/>
                  <a:pt x="138863" y="138863"/>
                </a:cubicBezTo>
                <a:cubicBezTo>
                  <a:pt x="190391" y="202618"/>
                  <a:pt x="262443" y="306984"/>
                  <a:pt x="309167" y="382529"/>
                </a:cubicBezTo>
                <a:cubicBezTo>
                  <a:pt x="355891" y="458074"/>
                  <a:pt x="384276" y="519208"/>
                  <a:pt x="419210" y="592133"/>
                </a:cubicBezTo>
                <a:cubicBezTo>
                  <a:pt x="454144" y="665058"/>
                  <a:pt x="489952" y="752830"/>
                  <a:pt x="518772" y="820078"/>
                </a:cubicBezTo>
                <a:cubicBezTo>
                  <a:pt x="547593" y="887326"/>
                  <a:pt x="569863" y="941474"/>
                  <a:pt x="592133" y="995622"/>
                </a:cubicBezTo>
              </a:path>
            </a:pathLst>
          </a:cu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46" name="45 Rectángulo">
            <a:extLst>
              <a:ext uri="{FF2B5EF4-FFF2-40B4-BE49-F238E27FC236}">
                <a16:creationId xmlns:a16="http://schemas.microsoft.com/office/drawing/2014/main" id="{F44A8A1B-B4A4-4FB5-993D-6D885570DC47}"/>
              </a:ext>
            </a:extLst>
          </p:cNvPr>
          <p:cNvSpPr/>
          <p:nvPr/>
        </p:nvSpPr>
        <p:spPr>
          <a:xfrm>
            <a:off x="1575118" y="4308793"/>
            <a:ext cx="157163" cy="15716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47" name="46 Rectángulo">
            <a:extLst>
              <a:ext uri="{FF2B5EF4-FFF2-40B4-BE49-F238E27FC236}">
                <a16:creationId xmlns:a16="http://schemas.microsoft.com/office/drawing/2014/main" id="{0E010BB7-06A0-496C-8EEE-054F2B425D08}"/>
              </a:ext>
            </a:extLst>
          </p:cNvPr>
          <p:cNvSpPr/>
          <p:nvPr/>
        </p:nvSpPr>
        <p:spPr>
          <a:xfrm>
            <a:off x="2020412" y="5515452"/>
            <a:ext cx="157163" cy="15716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FFFFFF"/>
              </a:solidFill>
            </a:endParaRPr>
          </a:p>
        </p:txBody>
      </p:sp>
      <p:sp>
        <p:nvSpPr>
          <p:cNvPr id="50" name="49 Forma libre">
            <a:extLst>
              <a:ext uri="{FF2B5EF4-FFF2-40B4-BE49-F238E27FC236}">
                <a16:creationId xmlns:a16="http://schemas.microsoft.com/office/drawing/2014/main" id="{0D637291-E65C-42C5-8AF4-39FD5A349C83}"/>
              </a:ext>
            </a:extLst>
          </p:cNvPr>
          <p:cNvSpPr/>
          <p:nvPr/>
        </p:nvSpPr>
        <p:spPr>
          <a:xfrm>
            <a:off x="4631055" y="1193483"/>
            <a:ext cx="370205" cy="1152525"/>
          </a:xfrm>
          <a:custGeom>
            <a:avLst/>
            <a:gdLst>
              <a:gd name="connsiteX0" fmla="*/ 0 w 215043"/>
              <a:gd name="connsiteY0" fmla="*/ 0 h 863911"/>
              <a:gd name="connsiteX1" fmla="*/ 81342 w 215043"/>
              <a:gd name="connsiteY1" fmla="*/ 115001 h 863911"/>
              <a:gd name="connsiteX2" fmla="*/ 159879 w 215043"/>
              <a:gd name="connsiteY2" fmla="*/ 277686 h 863911"/>
              <a:gd name="connsiteX3" fmla="*/ 207563 w 215043"/>
              <a:gd name="connsiteY3" fmla="*/ 530127 h 863911"/>
              <a:gd name="connsiteX4" fmla="*/ 204758 w 215043"/>
              <a:gd name="connsiteY4" fmla="*/ 670373 h 863911"/>
              <a:gd name="connsiteX5" fmla="*/ 201953 w 215043"/>
              <a:gd name="connsiteY5" fmla="*/ 799399 h 863911"/>
              <a:gd name="connsiteX6" fmla="*/ 185124 w 215043"/>
              <a:gd name="connsiteY6" fmla="*/ 863911 h 863911"/>
              <a:gd name="connsiteX0" fmla="*/ 0 w 216913"/>
              <a:gd name="connsiteY0" fmla="*/ 0 h 863911"/>
              <a:gd name="connsiteX1" fmla="*/ 81342 w 216913"/>
              <a:gd name="connsiteY1" fmla="*/ 115001 h 863911"/>
              <a:gd name="connsiteX2" fmla="*/ 159879 w 216913"/>
              <a:gd name="connsiteY2" fmla="*/ 277686 h 863911"/>
              <a:gd name="connsiteX3" fmla="*/ 207563 w 216913"/>
              <a:gd name="connsiteY3" fmla="*/ 530127 h 863911"/>
              <a:gd name="connsiteX4" fmla="*/ 215977 w 216913"/>
              <a:gd name="connsiteY4" fmla="*/ 670373 h 863911"/>
              <a:gd name="connsiteX5" fmla="*/ 201953 w 216913"/>
              <a:gd name="connsiteY5" fmla="*/ 799399 h 863911"/>
              <a:gd name="connsiteX6" fmla="*/ 185124 w 216913"/>
              <a:gd name="connsiteY6" fmla="*/ 863911 h 863911"/>
              <a:gd name="connsiteX0" fmla="*/ 0 w 296677"/>
              <a:gd name="connsiteY0" fmla="*/ 0 h 1021074"/>
              <a:gd name="connsiteX1" fmla="*/ 81342 w 296677"/>
              <a:gd name="connsiteY1" fmla="*/ 115001 h 1021074"/>
              <a:gd name="connsiteX2" fmla="*/ 159879 w 296677"/>
              <a:gd name="connsiteY2" fmla="*/ 277686 h 1021074"/>
              <a:gd name="connsiteX3" fmla="*/ 207563 w 296677"/>
              <a:gd name="connsiteY3" fmla="*/ 530127 h 1021074"/>
              <a:gd name="connsiteX4" fmla="*/ 215977 w 296677"/>
              <a:gd name="connsiteY4" fmla="*/ 670373 h 1021074"/>
              <a:gd name="connsiteX5" fmla="*/ 201953 w 296677"/>
              <a:gd name="connsiteY5" fmla="*/ 799399 h 1021074"/>
              <a:gd name="connsiteX6" fmla="*/ 289899 w 296677"/>
              <a:gd name="connsiteY6" fmla="*/ 1021074 h 1021074"/>
              <a:gd name="connsiteX0" fmla="*/ 0 w 296677"/>
              <a:gd name="connsiteY0" fmla="*/ 0 h 1021074"/>
              <a:gd name="connsiteX1" fmla="*/ 81342 w 296677"/>
              <a:gd name="connsiteY1" fmla="*/ 115001 h 1021074"/>
              <a:gd name="connsiteX2" fmla="*/ 159879 w 296677"/>
              <a:gd name="connsiteY2" fmla="*/ 277686 h 1021074"/>
              <a:gd name="connsiteX3" fmla="*/ 207563 w 296677"/>
              <a:gd name="connsiteY3" fmla="*/ 530127 h 1021074"/>
              <a:gd name="connsiteX4" fmla="*/ 215977 w 296677"/>
              <a:gd name="connsiteY4" fmla="*/ 670373 h 1021074"/>
              <a:gd name="connsiteX5" fmla="*/ 197191 w 296677"/>
              <a:gd name="connsiteY5" fmla="*/ 847024 h 1021074"/>
              <a:gd name="connsiteX6" fmla="*/ 289899 w 296677"/>
              <a:gd name="connsiteY6" fmla="*/ 1021074 h 1021074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7191 w 337159"/>
              <a:gd name="connsiteY5" fmla="*/ 847024 h 1047267"/>
              <a:gd name="connsiteX6" fmla="*/ 330381 w 337159"/>
              <a:gd name="connsiteY6" fmla="*/ 1047267 h 1047267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4810 w 337159"/>
              <a:gd name="connsiteY5" fmla="*/ 885124 h 1047267"/>
              <a:gd name="connsiteX6" fmla="*/ 330381 w 337159"/>
              <a:gd name="connsiteY6" fmla="*/ 1047267 h 1047267"/>
              <a:gd name="connsiteX0" fmla="*/ 0 w 337159"/>
              <a:gd name="connsiteY0" fmla="*/ 0 h 1047267"/>
              <a:gd name="connsiteX1" fmla="*/ 81342 w 337159"/>
              <a:gd name="connsiteY1" fmla="*/ 115001 h 1047267"/>
              <a:gd name="connsiteX2" fmla="*/ 159879 w 337159"/>
              <a:gd name="connsiteY2" fmla="*/ 277686 h 1047267"/>
              <a:gd name="connsiteX3" fmla="*/ 207563 w 337159"/>
              <a:gd name="connsiteY3" fmla="*/ 530127 h 1047267"/>
              <a:gd name="connsiteX4" fmla="*/ 215977 w 337159"/>
              <a:gd name="connsiteY4" fmla="*/ 670373 h 1047267"/>
              <a:gd name="connsiteX5" fmla="*/ 194810 w 337159"/>
              <a:gd name="connsiteY5" fmla="*/ 885124 h 1047267"/>
              <a:gd name="connsiteX6" fmla="*/ 330381 w 337159"/>
              <a:gd name="connsiteY6" fmla="*/ 1047267 h 104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159" h="1047267">
                <a:moveTo>
                  <a:pt x="0" y="0"/>
                </a:moveTo>
                <a:cubicBezTo>
                  <a:pt x="27348" y="34360"/>
                  <a:pt x="54696" y="68720"/>
                  <a:pt x="81342" y="115001"/>
                </a:cubicBezTo>
                <a:cubicBezTo>
                  <a:pt x="107988" y="161282"/>
                  <a:pt x="138842" y="208498"/>
                  <a:pt x="159879" y="277686"/>
                </a:cubicBezTo>
                <a:cubicBezTo>
                  <a:pt x="180916" y="346874"/>
                  <a:pt x="198213" y="464679"/>
                  <a:pt x="207563" y="530127"/>
                </a:cubicBezTo>
                <a:cubicBezTo>
                  <a:pt x="216913" y="595575"/>
                  <a:pt x="218102" y="611207"/>
                  <a:pt x="215977" y="670373"/>
                </a:cubicBezTo>
                <a:cubicBezTo>
                  <a:pt x="213852" y="729539"/>
                  <a:pt x="175743" y="822308"/>
                  <a:pt x="194810" y="885124"/>
                </a:cubicBezTo>
                <a:cubicBezTo>
                  <a:pt x="225784" y="986040"/>
                  <a:pt x="337159" y="1031139"/>
                  <a:pt x="330381" y="1047267"/>
                </a:cubicBezTo>
              </a:path>
            </a:pathLst>
          </a:cu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51" name="50 Forma libre">
            <a:extLst>
              <a:ext uri="{FF2B5EF4-FFF2-40B4-BE49-F238E27FC236}">
                <a16:creationId xmlns:a16="http://schemas.microsoft.com/office/drawing/2014/main" id="{9DEB55D7-15B2-4E31-A247-1EFA8783A5EA}"/>
              </a:ext>
            </a:extLst>
          </p:cNvPr>
          <p:cNvSpPr/>
          <p:nvPr/>
        </p:nvSpPr>
        <p:spPr>
          <a:xfrm>
            <a:off x="8319135" y="1179513"/>
            <a:ext cx="708978" cy="1541939"/>
          </a:xfrm>
          <a:custGeom>
            <a:avLst/>
            <a:gdLst>
              <a:gd name="connsiteX0" fmla="*/ 0 w 645420"/>
              <a:gd name="connsiteY0" fmla="*/ 0 h 1400256"/>
              <a:gd name="connsiteX1" fmla="*/ 175846 w 645420"/>
              <a:gd name="connsiteY1" fmla="*/ 168030 h 1400256"/>
              <a:gd name="connsiteX2" fmla="*/ 336061 w 645420"/>
              <a:gd name="connsiteY2" fmla="*/ 379046 h 1400256"/>
              <a:gd name="connsiteX3" fmla="*/ 527538 w 645420"/>
              <a:gd name="connsiteY3" fmla="*/ 648677 h 1400256"/>
              <a:gd name="connsiteX4" fmla="*/ 586154 w 645420"/>
              <a:gd name="connsiteY4" fmla="*/ 797169 h 1400256"/>
              <a:gd name="connsiteX5" fmla="*/ 562708 w 645420"/>
              <a:gd name="connsiteY5" fmla="*/ 863600 h 1400256"/>
              <a:gd name="connsiteX6" fmla="*/ 605692 w 645420"/>
              <a:gd name="connsiteY6" fmla="*/ 937846 h 1400256"/>
              <a:gd name="connsiteX7" fmla="*/ 636954 w 645420"/>
              <a:gd name="connsiteY7" fmla="*/ 988646 h 1400256"/>
              <a:gd name="connsiteX8" fmla="*/ 609600 w 645420"/>
              <a:gd name="connsiteY8" fmla="*/ 1043354 h 1400256"/>
              <a:gd name="connsiteX9" fmla="*/ 621323 w 645420"/>
              <a:gd name="connsiteY9" fmla="*/ 1105877 h 1400256"/>
              <a:gd name="connsiteX10" fmla="*/ 640861 w 645420"/>
              <a:gd name="connsiteY10" fmla="*/ 1238738 h 1400256"/>
              <a:gd name="connsiteX11" fmla="*/ 593969 w 645420"/>
              <a:gd name="connsiteY11" fmla="*/ 1344246 h 1400256"/>
              <a:gd name="connsiteX12" fmla="*/ 531446 w 645420"/>
              <a:gd name="connsiteY12" fmla="*/ 1391138 h 1400256"/>
              <a:gd name="connsiteX13" fmla="*/ 500185 w 645420"/>
              <a:gd name="connsiteY13" fmla="*/ 1398954 h 140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5420" h="1400256">
                <a:moveTo>
                  <a:pt x="0" y="0"/>
                </a:moveTo>
                <a:cubicBezTo>
                  <a:pt x="59918" y="52428"/>
                  <a:pt x="119836" y="104856"/>
                  <a:pt x="175846" y="168030"/>
                </a:cubicBezTo>
                <a:cubicBezTo>
                  <a:pt x="231856" y="231204"/>
                  <a:pt x="277446" y="298938"/>
                  <a:pt x="336061" y="379046"/>
                </a:cubicBezTo>
                <a:cubicBezTo>
                  <a:pt x="394676" y="459154"/>
                  <a:pt x="485856" y="578990"/>
                  <a:pt x="527538" y="648677"/>
                </a:cubicBezTo>
                <a:cubicBezTo>
                  <a:pt x="569220" y="718364"/>
                  <a:pt x="580292" y="761349"/>
                  <a:pt x="586154" y="797169"/>
                </a:cubicBezTo>
                <a:cubicBezTo>
                  <a:pt x="592016" y="832989"/>
                  <a:pt x="559452" y="840154"/>
                  <a:pt x="562708" y="863600"/>
                </a:cubicBezTo>
                <a:cubicBezTo>
                  <a:pt x="565964" y="887046"/>
                  <a:pt x="593318" y="917005"/>
                  <a:pt x="605692" y="937846"/>
                </a:cubicBezTo>
                <a:cubicBezTo>
                  <a:pt x="618066" y="958687"/>
                  <a:pt x="636303" y="971061"/>
                  <a:pt x="636954" y="988646"/>
                </a:cubicBezTo>
                <a:cubicBezTo>
                  <a:pt x="637605" y="1006231"/>
                  <a:pt x="612205" y="1023816"/>
                  <a:pt x="609600" y="1043354"/>
                </a:cubicBezTo>
                <a:cubicBezTo>
                  <a:pt x="606995" y="1062892"/>
                  <a:pt x="616113" y="1073313"/>
                  <a:pt x="621323" y="1105877"/>
                </a:cubicBezTo>
                <a:cubicBezTo>
                  <a:pt x="626533" y="1138441"/>
                  <a:pt x="645420" y="1199010"/>
                  <a:pt x="640861" y="1238738"/>
                </a:cubicBezTo>
                <a:cubicBezTo>
                  <a:pt x="636302" y="1278466"/>
                  <a:pt x="612205" y="1318846"/>
                  <a:pt x="593969" y="1344246"/>
                </a:cubicBezTo>
                <a:cubicBezTo>
                  <a:pt x="575733" y="1369646"/>
                  <a:pt x="547077" y="1382020"/>
                  <a:pt x="531446" y="1391138"/>
                </a:cubicBezTo>
                <a:cubicBezTo>
                  <a:pt x="515815" y="1400256"/>
                  <a:pt x="508000" y="1399605"/>
                  <a:pt x="500185" y="1398954"/>
                </a:cubicBezTo>
              </a:path>
            </a:pathLst>
          </a:cu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1980">
              <a:solidFill>
                <a:srgbClr val="000000"/>
              </a:solidFill>
            </a:endParaRPr>
          </a:p>
        </p:txBody>
      </p:sp>
      <p:sp>
        <p:nvSpPr>
          <p:cNvPr id="52" name="51 CuadroTexto">
            <a:extLst>
              <a:ext uri="{FF2B5EF4-FFF2-40B4-BE49-F238E27FC236}">
                <a16:creationId xmlns:a16="http://schemas.microsoft.com/office/drawing/2014/main" id="{E639C682-61BC-49FD-8F9D-8D3E7ADDE057}"/>
              </a:ext>
            </a:extLst>
          </p:cNvPr>
          <p:cNvSpPr txBox="1"/>
          <p:nvPr/>
        </p:nvSpPr>
        <p:spPr>
          <a:xfrm>
            <a:off x="1901667" y="921068"/>
            <a:ext cx="643125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1820 Z</a:t>
            </a:r>
          </a:p>
        </p:txBody>
      </p:sp>
      <p:sp>
        <p:nvSpPr>
          <p:cNvPr id="53" name="52 CuadroTexto">
            <a:extLst>
              <a:ext uri="{FF2B5EF4-FFF2-40B4-BE49-F238E27FC236}">
                <a16:creationId xmlns:a16="http://schemas.microsoft.com/office/drawing/2014/main" id="{11C49289-DF95-4EB9-B295-D4299FC2349F}"/>
              </a:ext>
            </a:extLst>
          </p:cNvPr>
          <p:cNvSpPr txBox="1"/>
          <p:nvPr/>
        </p:nvSpPr>
        <p:spPr>
          <a:xfrm>
            <a:off x="4791710" y="901860"/>
            <a:ext cx="643125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1930 Z</a:t>
            </a:r>
          </a:p>
        </p:txBody>
      </p:sp>
      <p:sp>
        <p:nvSpPr>
          <p:cNvPr id="54" name="53 CuadroTexto">
            <a:extLst>
              <a:ext uri="{FF2B5EF4-FFF2-40B4-BE49-F238E27FC236}">
                <a16:creationId xmlns:a16="http://schemas.microsoft.com/office/drawing/2014/main" id="{4C7307FB-2E66-4F45-ACD6-49D97B84B6FE}"/>
              </a:ext>
            </a:extLst>
          </p:cNvPr>
          <p:cNvSpPr txBox="1"/>
          <p:nvPr/>
        </p:nvSpPr>
        <p:spPr>
          <a:xfrm>
            <a:off x="7790022" y="900113"/>
            <a:ext cx="643125" cy="270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L" sz="1155" dirty="0">
                <a:solidFill>
                  <a:srgbClr val="000000"/>
                </a:solidFill>
                <a:latin typeface="Arial" charset="0"/>
              </a:rPr>
              <a:t>2020 Z</a:t>
            </a:r>
          </a:p>
        </p:txBody>
      </p:sp>
      <p:sp>
        <p:nvSpPr>
          <p:cNvPr id="36915" name="Text Box 3">
            <a:extLst>
              <a:ext uri="{FF2B5EF4-FFF2-40B4-BE49-F238E27FC236}">
                <a16:creationId xmlns:a16="http://schemas.microsoft.com/office/drawing/2014/main" id="{3E8BF241-D4A5-4AFA-804E-75892D0C0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2" y="292418"/>
            <a:ext cx="7391877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latin typeface="Calibri" panose="020F0502020204030204" pitchFamily="34" charset="0"/>
              </a:rPr>
              <a:t>Condiciones Locales (Nahuelbuta, al sur del BioBio)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D6E53-6963-4E13-81E6-04FF0E0AF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30"/>
            <a:ext cx="10058400" cy="767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0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55885" cy="777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Text Box 4">
            <a:extLst>
              <a:ext uri="{FF2B5EF4-FFF2-40B4-BE49-F238E27FC236}">
                <a16:creationId xmlns:a16="http://schemas.microsoft.com/office/drawing/2014/main" id="{F5C05E9B-ABCF-4A13-80F9-05E0508F9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28" y="725424"/>
            <a:ext cx="3080562" cy="40416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400">
                <a:latin typeface="+mj-lt"/>
                <a:ea typeface="+mj-ea"/>
                <a:cs typeface="+mj-cs"/>
              </a:rPr>
              <a:t>ESTUDIO DE UN CASO: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400">
                <a:latin typeface="+mj-lt"/>
                <a:ea typeface="+mj-ea"/>
                <a:cs typeface="+mj-cs"/>
              </a:rPr>
              <a:t>3-5 de Junio, 2002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400">
                <a:latin typeface="+mj-lt"/>
                <a:ea typeface="+mj-ea"/>
                <a:cs typeface="+mj-cs"/>
              </a:rPr>
              <a:t>(el ultimo gigante)</a:t>
            </a:r>
          </a:p>
        </p:txBody>
      </p:sp>
      <p:sp>
        <p:nvSpPr>
          <p:cNvPr id="2663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528" y="4997169"/>
            <a:ext cx="2866644" cy="20726"/>
          </a:xfrm>
          <a:custGeom>
            <a:avLst/>
            <a:gdLst>
              <a:gd name="connsiteX0" fmla="*/ 0 w 2866644"/>
              <a:gd name="connsiteY0" fmla="*/ 0 h 20726"/>
              <a:gd name="connsiteX1" fmla="*/ 573329 w 2866644"/>
              <a:gd name="connsiteY1" fmla="*/ 0 h 20726"/>
              <a:gd name="connsiteX2" fmla="*/ 1117991 w 2866644"/>
              <a:gd name="connsiteY2" fmla="*/ 0 h 20726"/>
              <a:gd name="connsiteX3" fmla="*/ 1662654 w 2866644"/>
              <a:gd name="connsiteY3" fmla="*/ 0 h 20726"/>
              <a:gd name="connsiteX4" fmla="*/ 2293315 w 2866644"/>
              <a:gd name="connsiteY4" fmla="*/ 0 h 20726"/>
              <a:gd name="connsiteX5" fmla="*/ 2866644 w 2866644"/>
              <a:gd name="connsiteY5" fmla="*/ 0 h 20726"/>
              <a:gd name="connsiteX6" fmla="*/ 2866644 w 2866644"/>
              <a:gd name="connsiteY6" fmla="*/ 20726 h 20726"/>
              <a:gd name="connsiteX7" fmla="*/ 2293315 w 2866644"/>
              <a:gd name="connsiteY7" fmla="*/ 20726 h 20726"/>
              <a:gd name="connsiteX8" fmla="*/ 1805986 w 2866644"/>
              <a:gd name="connsiteY8" fmla="*/ 20726 h 20726"/>
              <a:gd name="connsiteX9" fmla="*/ 1261323 w 2866644"/>
              <a:gd name="connsiteY9" fmla="*/ 20726 h 20726"/>
              <a:gd name="connsiteX10" fmla="*/ 716661 w 2866644"/>
              <a:gd name="connsiteY10" fmla="*/ 20726 h 20726"/>
              <a:gd name="connsiteX11" fmla="*/ 0 w 2866644"/>
              <a:gd name="connsiteY11" fmla="*/ 20726 h 20726"/>
              <a:gd name="connsiteX12" fmla="*/ 0 w 2866644"/>
              <a:gd name="connsiteY12" fmla="*/ 0 h 20726"/>
              <a:gd name="connsiteX0" fmla="*/ 0 w 2866644"/>
              <a:gd name="connsiteY0" fmla="*/ 0 h 20726"/>
              <a:gd name="connsiteX1" fmla="*/ 515996 w 2866644"/>
              <a:gd name="connsiteY1" fmla="*/ 0 h 20726"/>
              <a:gd name="connsiteX2" fmla="*/ 1146658 w 2866644"/>
              <a:gd name="connsiteY2" fmla="*/ 0 h 20726"/>
              <a:gd name="connsiteX3" fmla="*/ 1633987 w 2866644"/>
              <a:gd name="connsiteY3" fmla="*/ 0 h 20726"/>
              <a:gd name="connsiteX4" fmla="*/ 2121317 w 2866644"/>
              <a:gd name="connsiteY4" fmla="*/ 0 h 20726"/>
              <a:gd name="connsiteX5" fmla="*/ 2866644 w 2866644"/>
              <a:gd name="connsiteY5" fmla="*/ 0 h 20726"/>
              <a:gd name="connsiteX6" fmla="*/ 2866644 w 2866644"/>
              <a:gd name="connsiteY6" fmla="*/ 20726 h 20726"/>
              <a:gd name="connsiteX7" fmla="*/ 2321982 w 2866644"/>
              <a:gd name="connsiteY7" fmla="*/ 20726 h 20726"/>
              <a:gd name="connsiteX8" fmla="*/ 1777319 w 2866644"/>
              <a:gd name="connsiteY8" fmla="*/ 20726 h 20726"/>
              <a:gd name="connsiteX9" fmla="*/ 1232657 w 2866644"/>
              <a:gd name="connsiteY9" fmla="*/ 20726 h 20726"/>
              <a:gd name="connsiteX10" fmla="*/ 601995 w 2866644"/>
              <a:gd name="connsiteY10" fmla="*/ 20726 h 20726"/>
              <a:gd name="connsiteX11" fmla="*/ 0 w 2866644"/>
              <a:gd name="connsiteY11" fmla="*/ 20726 h 20726"/>
              <a:gd name="connsiteX12" fmla="*/ 0 w 2866644"/>
              <a:gd name="connsiteY12" fmla="*/ 0 h 2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6644" h="20726" fill="none" extrusionOk="0">
                <a:moveTo>
                  <a:pt x="0" y="0"/>
                </a:moveTo>
                <a:cubicBezTo>
                  <a:pt x="232440" y="6765"/>
                  <a:pt x="386972" y="-7871"/>
                  <a:pt x="573329" y="0"/>
                </a:cubicBezTo>
                <a:cubicBezTo>
                  <a:pt x="712759" y="-48669"/>
                  <a:pt x="950205" y="-54495"/>
                  <a:pt x="1117991" y="0"/>
                </a:cubicBezTo>
                <a:cubicBezTo>
                  <a:pt x="1279525" y="28436"/>
                  <a:pt x="1536950" y="7726"/>
                  <a:pt x="1662654" y="0"/>
                </a:cubicBezTo>
                <a:cubicBezTo>
                  <a:pt x="1799203" y="12518"/>
                  <a:pt x="2099384" y="-34035"/>
                  <a:pt x="2293315" y="0"/>
                </a:cubicBezTo>
                <a:cubicBezTo>
                  <a:pt x="2503296" y="35375"/>
                  <a:pt x="2736802" y="-8247"/>
                  <a:pt x="2866644" y="0"/>
                </a:cubicBezTo>
                <a:cubicBezTo>
                  <a:pt x="2866466" y="7555"/>
                  <a:pt x="2867000" y="13835"/>
                  <a:pt x="2866644" y="20726"/>
                </a:cubicBezTo>
                <a:cubicBezTo>
                  <a:pt x="2615914" y="19952"/>
                  <a:pt x="2567708" y="3404"/>
                  <a:pt x="2293315" y="20726"/>
                </a:cubicBezTo>
                <a:cubicBezTo>
                  <a:pt x="2017701" y="59267"/>
                  <a:pt x="1955344" y="9037"/>
                  <a:pt x="1805986" y="20726"/>
                </a:cubicBezTo>
                <a:cubicBezTo>
                  <a:pt x="1693046" y="53053"/>
                  <a:pt x="1370210" y="38215"/>
                  <a:pt x="1261323" y="20726"/>
                </a:cubicBezTo>
                <a:cubicBezTo>
                  <a:pt x="1144275" y="-14099"/>
                  <a:pt x="843112" y="50404"/>
                  <a:pt x="716661" y="20726"/>
                </a:cubicBezTo>
                <a:cubicBezTo>
                  <a:pt x="566320" y="8994"/>
                  <a:pt x="347812" y="56041"/>
                  <a:pt x="0" y="20726"/>
                </a:cubicBezTo>
                <a:cubicBezTo>
                  <a:pt x="-1293" y="13315"/>
                  <a:pt x="1463" y="7134"/>
                  <a:pt x="0" y="0"/>
                </a:cubicBezTo>
                <a:close/>
              </a:path>
              <a:path w="2866644" h="20726" stroke="0" extrusionOk="0">
                <a:moveTo>
                  <a:pt x="0" y="0"/>
                </a:moveTo>
                <a:cubicBezTo>
                  <a:pt x="117614" y="-13715"/>
                  <a:pt x="310504" y="-29759"/>
                  <a:pt x="515996" y="0"/>
                </a:cubicBezTo>
                <a:cubicBezTo>
                  <a:pt x="740059" y="24259"/>
                  <a:pt x="823957" y="-24549"/>
                  <a:pt x="1146658" y="0"/>
                </a:cubicBezTo>
                <a:cubicBezTo>
                  <a:pt x="1454934" y="17860"/>
                  <a:pt x="1478893" y="-21407"/>
                  <a:pt x="1633987" y="0"/>
                </a:cubicBezTo>
                <a:cubicBezTo>
                  <a:pt x="1794975" y="22959"/>
                  <a:pt x="1963754" y="-21214"/>
                  <a:pt x="2121317" y="0"/>
                </a:cubicBezTo>
                <a:cubicBezTo>
                  <a:pt x="2284942" y="-6929"/>
                  <a:pt x="2632199" y="-58247"/>
                  <a:pt x="2866644" y="0"/>
                </a:cubicBezTo>
                <a:cubicBezTo>
                  <a:pt x="2867082" y="7112"/>
                  <a:pt x="2867719" y="12844"/>
                  <a:pt x="2866644" y="20726"/>
                </a:cubicBezTo>
                <a:cubicBezTo>
                  <a:pt x="2661573" y="59247"/>
                  <a:pt x="2572290" y="29579"/>
                  <a:pt x="2321982" y="20726"/>
                </a:cubicBezTo>
                <a:cubicBezTo>
                  <a:pt x="2067464" y="-14055"/>
                  <a:pt x="1945974" y="9860"/>
                  <a:pt x="1777319" y="20726"/>
                </a:cubicBezTo>
                <a:cubicBezTo>
                  <a:pt x="1590963" y="28346"/>
                  <a:pt x="1442452" y="39886"/>
                  <a:pt x="1232657" y="20726"/>
                </a:cubicBezTo>
                <a:cubicBezTo>
                  <a:pt x="1039962" y="-30998"/>
                  <a:pt x="727253" y="52515"/>
                  <a:pt x="601995" y="20726"/>
                </a:cubicBezTo>
                <a:cubicBezTo>
                  <a:pt x="438814" y="-35745"/>
                  <a:pt x="113627" y="5892"/>
                  <a:pt x="0" y="20726"/>
                </a:cubicBezTo>
                <a:cubicBezTo>
                  <a:pt x="915" y="15827"/>
                  <a:pt x="-278" y="10563"/>
                  <a:pt x="0" y="0"/>
                </a:cubicBezTo>
                <a:close/>
              </a:path>
              <a:path w="2866644" h="20726" fill="none" stroke="0" extrusionOk="0">
                <a:moveTo>
                  <a:pt x="0" y="0"/>
                </a:moveTo>
                <a:cubicBezTo>
                  <a:pt x="218576" y="-35690"/>
                  <a:pt x="405987" y="54498"/>
                  <a:pt x="573329" y="0"/>
                </a:cubicBezTo>
                <a:cubicBezTo>
                  <a:pt x="746133" y="-39952"/>
                  <a:pt x="928818" y="-24573"/>
                  <a:pt x="1117991" y="0"/>
                </a:cubicBezTo>
                <a:cubicBezTo>
                  <a:pt x="1289710" y="20092"/>
                  <a:pt x="1529155" y="14576"/>
                  <a:pt x="1662654" y="0"/>
                </a:cubicBezTo>
                <a:cubicBezTo>
                  <a:pt x="1795416" y="28944"/>
                  <a:pt x="2074929" y="-24285"/>
                  <a:pt x="2293315" y="0"/>
                </a:cubicBezTo>
                <a:cubicBezTo>
                  <a:pt x="2495197" y="26935"/>
                  <a:pt x="2707088" y="37656"/>
                  <a:pt x="2866644" y="0"/>
                </a:cubicBezTo>
                <a:cubicBezTo>
                  <a:pt x="2867634" y="7872"/>
                  <a:pt x="2866122" y="13479"/>
                  <a:pt x="2866644" y="20726"/>
                </a:cubicBezTo>
                <a:cubicBezTo>
                  <a:pt x="2611560" y="29120"/>
                  <a:pt x="2565463" y="1979"/>
                  <a:pt x="2293315" y="20726"/>
                </a:cubicBezTo>
                <a:cubicBezTo>
                  <a:pt x="2024162" y="47218"/>
                  <a:pt x="1949221" y="4920"/>
                  <a:pt x="1805986" y="20726"/>
                </a:cubicBezTo>
                <a:cubicBezTo>
                  <a:pt x="1699941" y="20429"/>
                  <a:pt x="1369646" y="38597"/>
                  <a:pt x="1261323" y="20726"/>
                </a:cubicBezTo>
                <a:cubicBezTo>
                  <a:pt x="1147276" y="21898"/>
                  <a:pt x="837121" y="57973"/>
                  <a:pt x="716661" y="20726"/>
                </a:cubicBezTo>
                <a:cubicBezTo>
                  <a:pt x="593481" y="-33728"/>
                  <a:pt x="258695" y="60265"/>
                  <a:pt x="0" y="20726"/>
                </a:cubicBezTo>
                <a:cubicBezTo>
                  <a:pt x="-709" y="11952"/>
                  <a:pt x="-128" y="666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866644"/>
                      <a:gd name="connsiteY0" fmla="*/ 0 h 20726"/>
                      <a:gd name="connsiteX1" fmla="*/ 573329 w 2866644"/>
                      <a:gd name="connsiteY1" fmla="*/ 0 h 20726"/>
                      <a:gd name="connsiteX2" fmla="*/ 1117991 w 2866644"/>
                      <a:gd name="connsiteY2" fmla="*/ 0 h 20726"/>
                      <a:gd name="connsiteX3" fmla="*/ 1662654 w 2866644"/>
                      <a:gd name="connsiteY3" fmla="*/ 0 h 20726"/>
                      <a:gd name="connsiteX4" fmla="*/ 2293315 w 2866644"/>
                      <a:gd name="connsiteY4" fmla="*/ 0 h 20726"/>
                      <a:gd name="connsiteX5" fmla="*/ 2866644 w 2866644"/>
                      <a:gd name="connsiteY5" fmla="*/ 0 h 20726"/>
                      <a:gd name="connsiteX6" fmla="*/ 2866644 w 2866644"/>
                      <a:gd name="connsiteY6" fmla="*/ 20726 h 20726"/>
                      <a:gd name="connsiteX7" fmla="*/ 2293315 w 2866644"/>
                      <a:gd name="connsiteY7" fmla="*/ 20726 h 20726"/>
                      <a:gd name="connsiteX8" fmla="*/ 1805986 w 2866644"/>
                      <a:gd name="connsiteY8" fmla="*/ 20726 h 20726"/>
                      <a:gd name="connsiteX9" fmla="*/ 1261323 w 2866644"/>
                      <a:gd name="connsiteY9" fmla="*/ 20726 h 20726"/>
                      <a:gd name="connsiteX10" fmla="*/ 716661 w 2866644"/>
                      <a:gd name="connsiteY10" fmla="*/ 20726 h 20726"/>
                      <a:gd name="connsiteX11" fmla="*/ 0 w 2866644"/>
                      <a:gd name="connsiteY11" fmla="*/ 20726 h 20726"/>
                      <a:gd name="connsiteX12" fmla="*/ 0 w 2866644"/>
                      <a:gd name="connsiteY12" fmla="*/ 0 h 20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66644" h="20726" fill="none" extrusionOk="0">
                        <a:moveTo>
                          <a:pt x="0" y="0"/>
                        </a:moveTo>
                        <a:cubicBezTo>
                          <a:pt x="209680" y="-22482"/>
                          <a:pt x="413340" y="21096"/>
                          <a:pt x="573329" y="0"/>
                        </a:cubicBezTo>
                        <a:cubicBezTo>
                          <a:pt x="733318" y="-21096"/>
                          <a:pt x="945662" y="-23371"/>
                          <a:pt x="1117991" y="0"/>
                        </a:cubicBezTo>
                        <a:cubicBezTo>
                          <a:pt x="1290320" y="23371"/>
                          <a:pt x="1532073" y="9002"/>
                          <a:pt x="1662654" y="0"/>
                        </a:cubicBezTo>
                        <a:cubicBezTo>
                          <a:pt x="1793235" y="-9002"/>
                          <a:pt x="2084467" y="-25083"/>
                          <a:pt x="2293315" y="0"/>
                        </a:cubicBezTo>
                        <a:cubicBezTo>
                          <a:pt x="2502163" y="25083"/>
                          <a:pt x="2722993" y="7501"/>
                          <a:pt x="2866644" y="0"/>
                        </a:cubicBezTo>
                        <a:cubicBezTo>
                          <a:pt x="2866475" y="7978"/>
                          <a:pt x="2867185" y="13924"/>
                          <a:pt x="2866644" y="20726"/>
                        </a:cubicBezTo>
                        <a:cubicBezTo>
                          <a:pt x="2619194" y="21541"/>
                          <a:pt x="2570730" y="-1079"/>
                          <a:pt x="2293315" y="20726"/>
                        </a:cubicBezTo>
                        <a:cubicBezTo>
                          <a:pt x="2015900" y="42531"/>
                          <a:pt x="1937207" y="5546"/>
                          <a:pt x="1805986" y="20726"/>
                        </a:cubicBezTo>
                        <a:cubicBezTo>
                          <a:pt x="1674765" y="35906"/>
                          <a:pt x="1387621" y="38618"/>
                          <a:pt x="1261323" y="20726"/>
                        </a:cubicBezTo>
                        <a:cubicBezTo>
                          <a:pt x="1135025" y="2834"/>
                          <a:pt x="842923" y="46558"/>
                          <a:pt x="716661" y="20726"/>
                        </a:cubicBezTo>
                        <a:cubicBezTo>
                          <a:pt x="590399" y="-5106"/>
                          <a:pt x="283509" y="50605"/>
                          <a:pt x="0" y="20726"/>
                        </a:cubicBezTo>
                        <a:cubicBezTo>
                          <a:pt x="-274" y="13342"/>
                          <a:pt x="982" y="7445"/>
                          <a:pt x="0" y="0"/>
                        </a:cubicBezTo>
                        <a:close/>
                      </a:path>
                      <a:path w="2866644" h="20726" stroke="0" extrusionOk="0">
                        <a:moveTo>
                          <a:pt x="0" y="0"/>
                        </a:moveTo>
                        <a:cubicBezTo>
                          <a:pt x="124046" y="19689"/>
                          <a:pt x="291953" y="-21212"/>
                          <a:pt x="515996" y="0"/>
                        </a:cubicBezTo>
                        <a:cubicBezTo>
                          <a:pt x="740039" y="21212"/>
                          <a:pt x="838571" y="-24671"/>
                          <a:pt x="1146658" y="0"/>
                        </a:cubicBezTo>
                        <a:cubicBezTo>
                          <a:pt x="1454745" y="24671"/>
                          <a:pt x="1476290" y="-20090"/>
                          <a:pt x="1633987" y="0"/>
                        </a:cubicBezTo>
                        <a:cubicBezTo>
                          <a:pt x="1791684" y="20090"/>
                          <a:pt x="1954339" y="15654"/>
                          <a:pt x="2121317" y="0"/>
                        </a:cubicBezTo>
                        <a:cubicBezTo>
                          <a:pt x="2288295" y="-15654"/>
                          <a:pt x="2614069" y="-12302"/>
                          <a:pt x="2866644" y="0"/>
                        </a:cubicBezTo>
                        <a:cubicBezTo>
                          <a:pt x="2867052" y="7553"/>
                          <a:pt x="2867481" y="12834"/>
                          <a:pt x="2866644" y="20726"/>
                        </a:cubicBezTo>
                        <a:cubicBezTo>
                          <a:pt x="2660983" y="46923"/>
                          <a:pt x="2562094" y="31925"/>
                          <a:pt x="2321982" y="20726"/>
                        </a:cubicBezTo>
                        <a:cubicBezTo>
                          <a:pt x="2081870" y="9527"/>
                          <a:pt x="1961683" y="-1858"/>
                          <a:pt x="1777319" y="20726"/>
                        </a:cubicBezTo>
                        <a:cubicBezTo>
                          <a:pt x="1592955" y="43310"/>
                          <a:pt x="1433972" y="37186"/>
                          <a:pt x="1232657" y="20726"/>
                        </a:cubicBezTo>
                        <a:cubicBezTo>
                          <a:pt x="1031342" y="4266"/>
                          <a:pt x="755607" y="50322"/>
                          <a:pt x="601995" y="20726"/>
                        </a:cubicBezTo>
                        <a:cubicBezTo>
                          <a:pt x="448383" y="-8870"/>
                          <a:pt x="124220" y="5470"/>
                          <a:pt x="0" y="20726"/>
                        </a:cubicBezTo>
                        <a:cubicBezTo>
                          <a:pt x="1000" y="15556"/>
                          <a:pt x="250" y="102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07A6B7-C170-31DA-4F7B-2E953783D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r="21074"/>
          <a:stretch/>
        </p:blipFill>
        <p:spPr bwMode="auto">
          <a:xfrm>
            <a:off x="4382154" y="10"/>
            <a:ext cx="5674989" cy="77723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77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ain-time-series">
            <a:extLst>
              <a:ext uri="{FF2B5EF4-FFF2-40B4-BE49-F238E27FC236}">
                <a16:creationId xmlns:a16="http://schemas.microsoft.com/office/drawing/2014/main" id="{3B5EE1F8-D1C6-48EB-A415-3CADBE0A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/>
          <a:stretch>
            <a:fillRect/>
          </a:stretch>
        </p:blipFill>
        <p:spPr bwMode="auto">
          <a:xfrm>
            <a:off x="555308" y="4123691"/>
            <a:ext cx="8750459" cy="306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D00C2851-3058-44B2-9B37-236594DFE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35" y="400685"/>
            <a:ext cx="7880826" cy="33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2200" b="1">
                <a:solidFill>
                  <a:srgbClr val="000000"/>
                </a:solidFill>
                <a:latin typeface="Arial" panose="020B0604020202020204" pitchFamily="34" charset="0"/>
              </a:rPr>
              <a:t>3-5 de Junio (2002)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CL" altLang="en-US" sz="22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CL" altLang="en-US" sz="2200">
                <a:solidFill>
                  <a:srgbClr val="000000"/>
                </a:solidFill>
                <a:latin typeface="Arial" panose="020B0604020202020204" pitchFamily="34" charset="0"/>
              </a:rPr>
              <a:t>  Un de lluvia evento particularmente destructivo en Chile central</a:t>
            </a:r>
          </a:p>
          <a:p>
            <a:pPr eaLnBrk="1" hangingPunct="1">
              <a:spcBef>
                <a:spcPct val="50000"/>
              </a:spcBef>
            </a:pPr>
            <a:r>
              <a:rPr lang="es-CL" altLang="en-US" sz="2200">
                <a:solidFill>
                  <a:srgbClr val="000000"/>
                </a:solidFill>
                <a:latin typeface="Arial" panose="020B0604020202020204" pitchFamily="34" charset="0"/>
              </a:rPr>
              <a:t> 200 mm de precipitación registrado en Santiago.  </a:t>
            </a:r>
          </a:p>
          <a:p>
            <a:pPr eaLnBrk="1" hangingPunct="1">
              <a:spcBef>
                <a:spcPct val="50000"/>
              </a:spcBef>
            </a:pPr>
            <a:r>
              <a:rPr lang="es-CL" altLang="en-US" sz="2200">
                <a:solidFill>
                  <a:srgbClr val="000000"/>
                </a:solidFill>
                <a:latin typeface="Arial" panose="020B0604020202020204" pitchFamily="34" charset="0"/>
              </a:rPr>
              <a:t>  Lluvia intensa y prolongada (3 dias de llivua continua)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CL" altLang="en-US" sz="2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D72563CD-A2FF-4D6B-A963-DBB3770E0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666" y="4204017"/>
            <a:ext cx="1346359" cy="2851627"/>
          </a:xfrm>
          <a:prstGeom prst="rect">
            <a:avLst/>
          </a:prstGeom>
          <a:solidFill>
            <a:srgbClr val="BBE0E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674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8">
            <a:extLst>
              <a:ext uri="{FF2B5EF4-FFF2-40B4-BE49-F238E27FC236}">
                <a16:creationId xmlns:a16="http://schemas.microsoft.com/office/drawing/2014/main" id="{94B7AE9B-98F9-4B99-B951-8EA9CD5F17EE}"/>
              </a:ext>
            </a:extLst>
          </p:cNvPr>
          <p:cNvGrpSpPr>
            <a:grpSpLocks/>
          </p:cNvGrpSpPr>
          <p:nvPr/>
        </p:nvGrpSpPr>
        <p:grpSpPr bwMode="auto">
          <a:xfrm>
            <a:off x="1089660" y="868681"/>
            <a:ext cx="7638098" cy="3134519"/>
            <a:chOff x="624" y="432"/>
            <a:chExt cx="4374" cy="1795"/>
          </a:xfrm>
        </p:grpSpPr>
        <p:pic>
          <p:nvPicPr>
            <p:cNvPr id="28681" name="Picture 5" descr="rain-progression">
              <a:extLst>
                <a:ext uri="{FF2B5EF4-FFF2-40B4-BE49-F238E27FC236}">
                  <a16:creationId xmlns:a16="http://schemas.microsoft.com/office/drawing/2014/main" id="{0C077398-3558-40FA-B190-51D2DB6C3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" r="49948" b="76082"/>
            <a:stretch>
              <a:fillRect/>
            </a:stretch>
          </p:blipFill>
          <p:spPr bwMode="auto">
            <a:xfrm>
              <a:off x="624" y="432"/>
              <a:ext cx="4374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8">
              <a:extLst>
                <a:ext uri="{FF2B5EF4-FFF2-40B4-BE49-F238E27FC236}">
                  <a16:creationId xmlns:a16="http://schemas.microsoft.com/office/drawing/2014/main" id="{3A0D8C2E-AD25-4E9C-989F-7C56227CA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1920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0200 UTC (June 3)</a:t>
              </a:r>
            </a:p>
          </p:txBody>
        </p:sp>
        <p:sp>
          <p:nvSpPr>
            <p:cNvPr id="28683" name="Text Box 12">
              <a:extLst>
                <a:ext uri="{FF2B5EF4-FFF2-40B4-BE49-F238E27FC236}">
                  <a16:creationId xmlns:a16="http://schemas.microsoft.com/office/drawing/2014/main" id="{B14BF592-E301-4234-A89A-4C56D038F2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920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1900 UTC (June 2)</a:t>
              </a:r>
            </a:p>
          </p:txBody>
        </p:sp>
        <p:sp>
          <p:nvSpPr>
            <p:cNvPr id="28684" name="Text Box 13">
              <a:extLst>
                <a:ext uri="{FF2B5EF4-FFF2-40B4-BE49-F238E27FC236}">
                  <a16:creationId xmlns:a16="http://schemas.microsoft.com/office/drawing/2014/main" id="{6DD2C620-7D00-4850-9850-13B57BDA9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920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1400 UTC (June 3)</a:t>
              </a:r>
            </a:p>
          </p:txBody>
        </p:sp>
      </p:grpSp>
      <p:grpSp>
        <p:nvGrpSpPr>
          <p:cNvPr id="28675" name="Group 17">
            <a:extLst>
              <a:ext uri="{FF2B5EF4-FFF2-40B4-BE49-F238E27FC236}">
                <a16:creationId xmlns:a16="http://schemas.microsoft.com/office/drawing/2014/main" id="{CAEF2D85-B95E-4014-9995-3D70568C34A9}"/>
              </a:ext>
            </a:extLst>
          </p:cNvPr>
          <p:cNvGrpSpPr>
            <a:grpSpLocks/>
          </p:cNvGrpSpPr>
          <p:nvPr/>
        </p:nvGrpSpPr>
        <p:grpSpPr bwMode="auto">
          <a:xfrm>
            <a:off x="1005840" y="4221480"/>
            <a:ext cx="8046720" cy="3101340"/>
            <a:chOff x="576" y="2592"/>
            <a:chExt cx="4608" cy="1776"/>
          </a:xfrm>
        </p:grpSpPr>
        <p:pic>
          <p:nvPicPr>
            <p:cNvPr id="28677" name="Picture 16" descr="rain-progression">
              <a:extLst>
                <a:ext uri="{FF2B5EF4-FFF2-40B4-BE49-F238E27FC236}">
                  <a16:creationId xmlns:a16="http://schemas.microsoft.com/office/drawing/2014/main" id="{CE64553D-8C59-4F46-982C-B0B2DB978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5" t="639" r="-2141" b="75696"/>
            <a:stretch>
              <a:fillRect/>
            </a:stretch>
          </p:blipFill>
          <p:spPr bwMode="auto">
            <a:xfrm>
              <a:off x="576" y="2592"/>
              <a:ext cx="4608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8" name="Text Box 9">
              <a:extLst>
                <a:ext uri="{FF2B5EF4-FFF2-40B4-BE49-F238E27FC236}">
                  <a16:creationId xmlns:a16="http://schemas.microsoft.com/office/drawing/2014/main" id="{D8576EF0-797F-4B0F-9799-4C7A34F78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984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0900 UTC (June 3)</a:t>
              </a:r>
            </a:p>
          </p:txBody>
        </p:sp>
        <p:sp>
          <p:nvSpPr>
            <p:cNvPr id="28679" name="Text Box 10">
              <a:extLst>
                <a:ext uri="{FF2B5EF4-FFF2-40B4-BE49-F238E27FC236}">
                  <a16:creationId xmlns:a16="http://schemas.microsoft.com/office/drawing/2014/main" id="{79B46D99-9E4C-440A-878A-8E9A052FC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984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1400 UTC (June 3)</a:t>
              </a:r>
            </a:p>
          </p:txBody>
        </p:sp>
        <p:sp>
          <p:nvSpPr>
            <p:cNvPr id="28680" name="Text Box 11">
              <a:extLst>
                <a:ext uri="{FF2B5EF4-FFF2-40B4-BE49-F238E27FC236}">
                  <a16:creationId xmlns:a16="http://schemas.microsoft.com/office/drawing/2014/main" id="{C051FADB-CCEC-4B48-9FF1-E210DDAC3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3984"/>
              <a:ext cx="108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540" b="1">
                  <a:solidFill>
                    <a:srgbClr val="000000"/>
                  </a:solidFill>
                  <a:latin typeface="Arial" panose="020B0604020202020204" pitchFamily="34" charset="0"/>
                </a:rPr>
                <a:t>1900 UTC (June 3)</a:t>
              </a:r>
            </a:p>
          </p:txBody>
        </p:sp>
      </p:grpSp>
      <p:sp>
        <p:nvSpPr>
          <p:cNvPr id="28676" name="Text Box 19">
            <a:extLst>
              <a:ext uri="{FF2B5EF4-FFF2-40B4-BE49-F238E27FC236}">
                <a16:creationId xmlns:a16="http://schemas.microsoft.com/office/drawing/2014/main" id="{D2BAC4B6-9C62-484C-BF17-32D2A4BC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40" y="365760"/>
            <a:ext cx="787908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 b="1">
                <a:solidFill>
                  <a:srgbClr val="000000"/>
                </a:solidFill>
                <a:latin typeface="Arial" panose="020B0604020202020204" pitchFamily="34" charset="0"/>
              </a:rPr>
              <a:t>Situación Sinóptica (Día 1)</a:t>
            </a:r>
          </a:p>
        </p:txBody>
      </p:sp>
    </p:spTree>
    <p:extLst>
      <p:ext uri="{BB962C8B-B14F-4D97-AF65-F5344CB8AC3E}">
        <p14:creationId xmlns:p14="http://schemas.microsoft.com/office/powerpoint/2010/main" val="3363255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rmm-rain-june-3-2002">
            <a:extLst>
              <a:ext uri="{FF2B5EF4-FFF2-40B4-BE49-F238E27FC236}">
                <a16:creationId xmlns:a16="http://schemas.microsoft.com/office/drawing/2014/main" id="{990758AC-3778-4514-92A9-AFD833E7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b="16473"/>
          <a:stretch>
            <a:fillRect/>
          </a:stretch>
        </p:blipFill>
        <p:spPr bwMode="auto">
          <a:xfrm>
            <a:off x="1089660" y="1703388"/>
            <a:ext cx="8465820" cy="587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688E7EE5-E846-4669-B812-080C976E0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1488599"/>
            <a:ext cx="4831874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320" b="1">
                <a:solidFill>
                  <a:srgbClr val="000000"/>
                </a:solidFill>
                <a:latin typeface="Arial" panose="020B0604020202020204" pitchFamily="34" charset="0"/>
              </a:rPr>
              <a:t>TRMM (compuesta de imágenes entre 0800 y 1200 UTC)</a:t>
            </a: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5731AFFA-EA87-46B0-B70B-DD5BE91FE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130" y="1488599"/>
            <a:ext cx="1266031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320" b="1">
                <a:solidFill>
                  <a:srgbClr val="000000"/>
                </a:solidFill>
                <a:latin typeface="Arial" panose="020B0604020202020204" pitchFamily="34" charset="0"/>
              </a:rPr>
              <a:t>Raingauge</a:t>
            </a: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DB027E57-8DFE-4EAE-9C94-9392485EE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378" y="543878"/>
            <a:ext cx="8079899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La precipitación de 3 de Junio fue claramente asociada con una banda frontal orientada a 45 con respecto al eje norte-sur de la Cordillera de los Andes.</a:t>
            </a:r>
          </a:p>
        </p:txBody>
      </p:sp>
    </p:spTree>
    <p:extLst>
      <p:ext uri="{BB962C8B-B14F-4D97-AF65-F5344CB8AC3E}">
        <p14:creationId xmlns:p14="http://schemas.microsoft.com/office/powerpoint/2010/main" val="940512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rfdomain">
            <a:extLst>
              <a:ext uri="{FF2B5EF4-FFF2-40B4-BE49-F238E27FC236}">
                <a16:creationId xmlns:a16="http://schemas.microsoft.com/office/drawing/2014/main" id="{709EAAB0-18ED-44F6-B3C8-3DDB7A8B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623060"/>
            <a:ext cx="5615940" cy="546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6EF7AD45-ED17-49D3-A116-0B95E9812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752" y="533400"/>
            <a:ext cx="51732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640" b="1">
                <a:solidFill>
                  <a:srgbClr val="000000"/>
                </a:solidFill>
                <a:latin typeface="Arial" panose="020B0604020202020204" pitchFamily="34" charset="0"/>
              </a:rPr>
              <a:t>Dominio de la Simulación WRF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0FDE715C-423B-48DA-9812-BADDD09B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626" y="2293621"/>
            <a:ext cx="1168910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x = 36 km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955077A7-2773-47B8-871E-E6D0C174C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123" y="3970021"/>
            <a:ext cx="1058303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x = 4 km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C1B197A6-1A5A-492C-99BD-0230E0C9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386" y="3299461"/>
            <a:ext cx="1168910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x = 12 km</a:t>
            </a:r>
          </a:p>
        </p:txBody>
      </p:sp>
      <p:sp>
        <p:nvSpPr>
          <p:cNvPr id="30727" name="Line 8">
            <a:extLst>
              <a:ext uri="{FF2B5EF4-FFF2-40B4-BE49-F238E27FC236}">
                <a16:creationId xmlns:a16="http://schemas.microsoft.com/office/drawing/2014/main" id="{F1FD34A3-A5B1-4D10-B794-06C8A65239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2120" y="4053840"/>
            <a:ext cx="502920" cy="838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980"/>
          </a:p>
        </p:txBody>
      </p:sp>
    </p:spTree>
    <p:extLst>
      <p:ext uri="{BB962C8B-B14F-4D97-AF65-F5344CB8AC3E}">
        <p14:creationId xmlns:p14="http://schemas.microsoft.com/office/powerpoint/2010/main" val="1497842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>
            <a:extLst>
              <a:ext uri="{FF2B5EF4-FFF2-40B4-BE49-F238E27FC236}">
                <a16:creationId xmlns:a16="http://schemas.microsoft.com/office/drawing/2014/main" id="{2E341B3A-E745-4FC0-829F-D0A40DD24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40" y="365761"/>
            <a:ext cx="813054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WRF simulación de precipitación, viento y presión</a:t>
            </a:r>
          </a:p>
        </p:txBody>
      </p:sp>
      <p:pic>
        <p:nvPicPr>
          <p:cNvPr id="31747" name="Picture 5" descr="control">
            <a:extLst>
              <a:ext uri="{FF2B5EF4-FFF2-40B4-BE49-F238E27FC236}">
                <a16:creationId xmlns:a16="http://schemas.microsoft.com/office/drawing/2014/main" id="{A07A6C48-0598-47F5-854E-914E0B35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03" y="1099185"/>
            <a:ext cx="6799898" cy="630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08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ontrol">
            <a:extLst>
              <a:ext uri="{FF2B5EF4-FFF2-40B4-BE49-F238E27FC236}">
                <a16:creationId xmlns:a16="http://schemas.microsoft.com/office/drawing/2014/main" id="{46D2532D-AE68-4856-B152-7D693553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1" y="2545080"/>
            <a:ext cx="5076349" cy="47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topo00">
            <a:extLst>
              <a:ext uri="{FF2B5EF4-FFF2-40B4-BE49-F238E27FC236}">
                <a16:creationId xmlns:a16="http://schemas.microsoft.com/office/drawing/2014/main" id="{D7F76D3D-356B-467E-A655-669FAB48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0" y="2545080"/>
            <a:ext cx="5113020" cy="474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>
            <a:extLst>
              <a:ext uri="{FF2B5EF4-FFF2-40B4-BE49-F238E27FC236}">
                <a16:creationId xmlns:a16="http://schemas.microsoft.com/office/drawing/2014/main" id="{199C3E15-0C45-448B-8609-908344CC3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" y="1958341"/>
            <a:ext cx="360426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FULL TOPOGRAPHY</a:t>
            </a:r>
          </a:p>
        </p:txBody>
      </p:sp>
      <p:sp>
        <p:nvSpPr>
          <p:cNvPr id="34821" name="Text Box 7">
            <a:extLst>
              <a:ext uri="{FF2B5EF4-FFF2-40B4-BE49-F238E27FC236}">
                <a16:creationId xmlns:a16="http://schemas.microsoft.com/office/drawing/2014/main" id="{C4A881C5-1F77-4544-BA5F-7E3A761C7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760" y="1958340"/>
            <a:ext cx="360426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NO TOPOGRAPHY</a:t>
            </a:r>
          </a:p>
        </p:txBody>
      </p:sp>
      <p:sp>
        <p:nvSpPr>
          <p:cNvPr id="34822" name="Text Box 8">
            <a:extLst>
              <a:ext uri="{FF2B5EF4-FFF2-40B4-BE49-F238E27FC236}">
                <a16:creationId xmlns:a16="http://schemas.microsoft.com/office/drawing/2014/main" id="{23EC32C3-CA75-4636-A1F5-04131043E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" y="449580"/>
            <a:ext cx="8717280" cy="126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Demostración del impacto de la Cordillera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980">
                <a:solidFill>
                  <a:srgbClr val="000000"/>
                </a:solidFill>
                <a:latin typeface="Arial" panose="020B0604020202020204" pitchFamily="34" charset="0"/>
              </a:rPr>
              <a:t>Comparar la simulación original con otras simulaciones con topografía reducida.</a:t>
            </a:r>
          </a:p>
        </p:txBody>
      </p:sp>
    </p:spTree>
    <p:extLst>
      <p:ext uri="{BB962C8B-B14F-4D97-AF65-F5344CB8AC3E}">
        <p14:creationId xmlns:p14="http://schemas.microsoft.com/office/powerpoint/2010/main" val="3531591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>
            <a:extLst>
              <a:ext uri="{FF2B5EF4-FFF2-40B4-BE49-F238E27FC236}">
                <a16:creationId xmlns:a16="http://schemas.microsoft.com/office/drawing/2014/main" id="{AE44F48D-03D4-4DCA-900C-26213AB251A9}"/>
              </a:ext>
            </a:extLst>
          </p:cNvPr>
          <p:cNvGrpSpPr>
            <a:grpSpLocks/>
          </p:cNvGrpSpPr>
          <p:nvPr/>
        </p:nvGrpSpPr>
        <p:grpSpPr bwMode="auto">
          <a:xfrm>
            <a:off x="38417" y="2222025"/>
            <a:ext cx="9901238" cy="4568189"/>
            <a:chOff x="22" y="944"/>
            <a:chExt cx="5670" cy="2616"/>
          </a:xfrm>
        </p:grpSpPr>
        <p:pic>
          <p:nvPicPr>
            <p:cNvPr id="32772" name="Picture 3" descr="rain-progression">
              <a:extLst>
                <a:ext uri="{FF2B5EF4-FFF2-40B4-BE49-F238E27FC236}">
                  <a16:creationId xmlns:a16="http://schemas.microsoft.com/office/drawing/2014/main" id="{FCD59266-A494-4E49-9D48-80668B57D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911"/>
            <a:stretch>
              <a:fillRect/>
            </a:stretch>
          </p:blipFill>
          <p:spPr bwMode="auto">
            <a:xfrm>
              <a:off x="22" y="1117"/>
              <a:ext cx="5670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Line 4">
              <a:extLst>
                <a:ext uri="{FF2B5EF4-FFF2-40B4-BE49-F238E27FC236}">
                  <a16:creationId xmlns:a16="http://schemas.microsoft.com/office/drawing/2014/main" id="{BA070910-552E-4FC1-8DEB-FDC5EDE24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1117"/>
              <a:ext cx="358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_tradnl" sz="1980"/>
            </a:p>
          </p:txBody>
        </p:sp>
        <p:sp>
          <p:nvSpPr>
            <p:cNvPr id="32774" name="Text Box 5">
              <a:extLst>
                <a:ext uri="{FF2B5EF4-FFF2-40B4-BE49-F238E27FC236}">
                  <a16:creationId xmlns:a16="http://schemas.microsoft.com/office/drawing/2014/main" id="{1C1242B9-B149-45A9-B682-1D99BAE38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2" y="944"/>
              <a:ext cx="1205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320">
                  <a:solidFill>
                    <a:srgbClr val="000000"/>
                  </a:solidFill>
                  <a:latin typeface="Arial" panose="020B0604020202020204" pitchFamily="34" charset="0"/>
                </a:rPr>
                <a:t>Precipitación en Santiago</a:t>
              </a:r>
            </a:p>
          </p:txBody>
        </p:sp>
        <p:sp>
          <p:nvSpPr>
            <p:cNvPr id="32775" name="Text Box 6">
              <a:extLst>
                <a:ext uri="{FF2B5EF4-FFF2-40B4-BE49-F238E27FC236}">
                  <a16:creationId xmlns:a16="http://schemas.microsoft.com/office/drawing/2014/main" id="{ED80A534-CA22-4C86-9A04-E8B6EB79F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2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0200 UTC (June 3)</a:t>
              </a:r>
            </a:p>
          </p:txBody>
        </p:sp>
        <p:sp>
          <p:nvSpPr>
            <p:cNvPr id="32776" name="Text Box 7">
              <a:extLst>
                <a:ext uri="{FF2B5EF4-FFF2-40B4-BE49-F238E27FC236}">
                  <a16:creationId xmlns:a16="http://schemas.microsoft.com/office/drawing/2014/main" id="{2F5ED9CF-1F45-47F5-9761-438933C173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0900 UTC (June 3)</a:t>
              </a:r>
            </a:p>
          </p:txBody>
        </p:sp>
        <p:sp>
          <p:nvSpPr>
            <p:cNvPr id="32777" name="Text Box 8">
              <a:extLst>
                <a:ext uri="{FF2B5EF4-FFF2-40B4-BE49-F238E27FC236}">
                  <a16:creationId xmlns:a16="http://schemas.microsoft.com/office/drawing/2014/main" id="{E4577042-7007-4385-8954-C66263B27E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1400 UTC (June 3)</a:t>
              </a:r>
            </a:p>
          </p:txBody>
        </p:sp>
        <p:sp>
          <p:nvSpPr>
            <p:cNvPr id="32778" name="Text Box 9">
              <a:extLst>
                <a:ext uri="{FF2B5EF4-FFF2-40B4-BE49-F238E27FC236}">
                  <a16:creationId xmlns:a16="http://schemas.microsoft.com/office/drawing/2014/main" id="{080139C6-ED41-48E6-9109-87CC2FAFF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0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1900 UTC (June 3)</a:t>
              </a:r>
            </a:p>
          </p:txBody>
        </p:sp>
        <p:sp>
          <p:nvSpPr>
            <p:cNvPr id="32779" name="Text Box 10">
              <a:extLst>
                <a:ext uri="{FF2B5EF4-FFF2-40B4-BE49-F238E27FC236}">
                  <a16:creationId xmlns:a16="http://schemas.microsoft.com/office/drawing/2014/main" id="{654A5E11-0057-4331-BAA8-D9879EBE0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1900 UTC (June 2)</a:t>
              </a:r>
            </a:p>
          </p:txBody>
        </p:sp>
        <p:sp>
          <p:nvSpPr>
            <p:cNvPr id="32780" name="Text Box 11">
              <a:extLst>
                <a:ext uri="{FF2B5EF4-FFF2-40B4-BE49-F238E27FC236}">
                  <a16:creationId xmlns:a16="http://schemas.microsoft.com/office/drawing/2014/main" id="{15B0608F-80B9-4046-B8F9-0EEE4802C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2188"/>
              <a:ext cx="8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altLang="en-US" sz="1100" b="1">
                  <a:solidFill>
                    <a:srgbClr val="000000"/>
                  </a:solidFill>
                  <a:latin typeface="Arial" panose="020B0604020202020204" pitchFamily="34" charset="0"/>
                </a:rPr>
                <a:t>1400 UTC (June 3)</a:t>
              </a:r>
            </a:p>
          </p:txBody>
        </p:sp>
        <p:sp>
          <p:nvSpPr>
            <p:cNvPr id="21516" name="Text Box 12">
              <a:extLst>
                <a:ext uri="{FF2B5EF4-FFF2-40B4-BE49-F238E27FC236}">
                  <a16:creationId xmlns:a16="http://schemas.microsoft.com/office/drawing/2014/main" id="{8D32A377-98CE-4909-844B-727E6C1F4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" y="981"/>
              <a:ext cx="1724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Satellite</a:t>
              </a:r>
              <a:r>
                <a:rPr lang="es-CL" sz="154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rainfall</a:t>
              </a:r>
              <a:r>
                <a:rPr lang="es-CL" sz="154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observations</a:t>
              </a:r>
              <a:endParaRPr lang="es-CL" sz="154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1517" name="Text Box 13">
              <a:extLst>
                <a:ext uri="{FF2B5EF4-FFF2-40B4-BE49-F238E27FC236}">
                  <a16:creationId xmlns:a16="http://schemas.microsoft.com/office/drawing/2014/main" id="{31648202-D542-4FE1-9F47-E8C179B02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" y="3371"/>
              <a:ext cx="1724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Model</a:t>
              </a:r>
              <a:r>
                <a:rPr lang="es-CL" sz="154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Rainfall</a:t>
              </a:r>
              <a:r>
                <a:rPr lang="es-CL" sz="154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s-CL" sz="154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Prediction</a:t>
              </a:r>
              <a:endParaRPr lang="es-CL" sz="154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32771" name="Text Box 14">
            <a:extLst>
              <a:ext uri="{FF2B5EF4-FFF2-40B4-BE49-F238E27FC236}">
                <a16:creationId xmlns:a16="http://schemas.microsoft.com/office/drawing/2014/main" id="{6CD7D940-94FE-487B-A5C9-B425A492D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5" y="636429"/>
            <a:ext cx="9131141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980" b="1">
                <a:solidFill>
                  <a:srgbClr val="000000"/>
                </a:solidFill>
                <a:latin typeface="Arial" panose="020B0604020202020204" pitchFamily="34" charset="0"/>
              </a:rPr>
              <a:t>Validación del modelo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CL" altLang="en-US" sz="198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Aparentemente el modelo logró una buena representación de la evolución de precipitación en la escala sinóptica según la comparición con observaciones satelitales.</a:t>
            </a:r>
          </a:p>
        </p:txBody>
      </p:sp>
    </p:spTree>
    <p:extLst>
      <p:ext uri="{BB962C8B-B14F-4D97-AF65-F5344CB8AC3E}">
        <p14:creationId xmlns:p14="http://schemas.microsoft.com/office/powerpoint/2010/main" val="412573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4361" y="1134110"/>
            <a:ext cx="21431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>
                <a:solidFill>
                  <a:srgbClr val="7E7E7E"/>
                </a:solidFill>
              </a:rPr>
              <a:t>Estructura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849630" y="1749551"/>
            <a:ext cx="5864860" cy="57150"/>
          </a:xfrm>
          <a:custGeom>
            <a:avLst/>
            <a:gdLst/>
            <a:ahLst/>
            <a:cxnLst/>
            <a:rect l="l" t="t" r="r" b="b"/>
            <a:pathLst>
              <a:path w="5864859" h="57150">
                <a:moveTo>
                  <a:pt x="5864351" y="57149"/>
                </a:moveTo>
                <a:lnTo>
                  <a:pt x="5864351" y="0"/>
                </a:lnTo>
                <a:lnTo>
                  <a:pt x="0" y="0"/>
                </a:lnTo>
                <a:lnTo>
                  <a:pt x="0" y="57150"/>
                </a:lnTo>
                <a:lnTo>
                  <a:pt x="5864351" y="5714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414777"/>
            <a:ext cx="9144000" cy="1959610"/>
          </a:xfrm>
          <a:custGeom>
            <a:avLst/>
            <a:gdLst/>
            <a:ahLst/>
            <a:cxnLst/>
            <a:rect l="l" t="t" r="r" b="b"/>
            <a:pathLst>
              <a:path w="9144000" h="1959610">
                <a:moveTo>
                  <a:pt x="9144000" y="0"/>
                </a:moveTo>
                <a:lnTo>
                  <a:pt x="0" y="0"/>
                </a:lnTo>
                <a:lnTo>
                  <a:pt x="0" y="979170"/>
                </a:lnTo>
                <a:lnTo>
                  <a:pt x="0" y="979932"/>
                </a:lnTo>
                <a:lnTo>
                  <a:pt x="0" y="1959102"/>
                </a:lnTo>
                <a:lnTo>
                  <a:pt x="9144000" y="1959102"/>
                </a:lnTo>
                <a:lnTo>
                  <a:pt x="9144000" y="979932"/>
                </a:lnTo>
                <a:lnTo>
                  <a:pt x="9144000" y="97917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4361" y="2043480"/>
            <a:ext cx="6610984" cy="1028487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16535" indent="-20447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17170" algn="l"/>
              </a:tabLst>
            </a:pPr>
            <a:r>
              <a:rPr lang="en-US" sz="2800" spc="-10" dirty="0" err="1">
                <a:latin typeface="Calibri"/>
                <a:cs typeface="Calibri"/>
              </a:rPr>
              <a:t>Impacto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10" dirty="0" err="1">
                <a:latin typeface="Calibri"/>
                <a:cs typeface="Calibri"/>
              </a:rPr>
              <a:t>agregado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10" dirty="0" err="1">
                <a:latin typeface="Calibri"/>
                <a:cs typeface="Calibri"/>
              </a:rPr>
              <a:t>en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10" dirty="0" err="1">
                <a:latin typeface="Calibri"/>
                <a:cs typeface="Calibri"/>
              </a:rPr>
              <a:t>diversas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10" dirty="0" err="1">
                <a:latin typeface="Calibri"/>
                <a:cs typeface="Calibri"/>
              </a:rPr>
              <a:t>escalas</a:t>
            </a:r>
            <a:endParaRPr sz="2800" dirty="0">
              <a:latin typeface="Calibri"/>
              <a:cs typeface="Calibri"/>
            </a:endParaRPr>
          </a:p>
          <a:p>
            <a:pPr marL="216535" indent="-20447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17170" algn="l"/>
              </a:tabLst>
            </a:pPr>
            <a:r>
              <a:rPr lang="es-ES" sz="2800" spc="-5" dirty="0">
                <a:solidFill>
                  <a:srgbClr val="00B050"/>
                </a:solidFill>
                <a:latin typeface="Calibri"/>
                <a:cs typeface="Calibri"/>
              </a:rPr>
              <a:t>Impactos en tormentas especificas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>
            <a:extLst>
              <a:ext uri="{FF2B5EF4-FFF2-40B4-BE49-F238E27FC236}">
                <a16:creationId xmlns:a16="http://schemas.microsoft.com/office/drawing/2014/main" id="{5959911F-A8D8-4583-A184-BCE0397641F9}"/>
              </a:ext>
            </a:extLst>
          </p:cNvPr>
          <p:cNvGrpSpPr>
            <a:grpSpLocks/>
          </p:cNvGrpSpPr>
          <p:nvPr/>
        </p:nvGrpSpPr>
        <p:grpSpPr bwMode="auto">
          <a:xfrm>
            <a:off x="632143" y="1120141"/>
            <a:ext cx="9426258" cy="4775994"/>
            <a:chOff x="204" y="1389"/>
            <a:chExt cx="5398" cy="2735"/>
          </a:xfrm>
        </p:grpSpPr>
        <p:pic>
          <p:nvPicPr>
            <p:cNvPr id="35846" name="Picture 3" descr="wrf-barrier-jet-control">
              <a:extLst>
                <a:ext uri="{FF2B5EF4-FFF2-40B4-BE49-F238E27FC236}">
                  <a16:creationId xmlns:a16="http://schemas.microsoft.com/office/drawing/2014/main" id="{DDC02168-0298-48E6-B685-BB14A88D2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10" t="25006" r="29713" b="32442"/>
            <a:stretch>
              <a:fillRect/>
            </a:stretch>
          </p:blipFill>
          <p:spPr bwMode="auto">
            <a:xfrm>
              <a:off x="204" y="1603"/>
              <a:ext cx="2721" cy="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4" descr="wrf-barrier-jet-topo40">
              <a:extLst>
                <a:ext uri="{FF2B5EF4-FFF2-40B4-BE49-F238E27FC236}">
                  <a16:creationId xmlns:a16="http://schemas.microsoft.com/office/drawing/2014/main" id="{38D818CF-8D0E-40F8-AFDF-72426D1E9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4" t="24843" r="30893" b="34149"/>
            <a:stretch>
              <a:fillRect/>
            </a:stretch>
          </p:blipFill>
          <p:spPr bwMode="auto">
            <a:xfrm>
              <a:off x="2926" y="1605"/>
              <a:ext cx="2676" cy="2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 Box 5">
              <a:extLst>
                <a:ext uri="{FF2B5EF4-FFF2-40B4-BE49-F238E27FC236}">
                  <a16:creationId xmlns:a16="http://schemas.microsoft.com/office/drawing/2014/main" id="{84BB3DFF-2F16-4211-AD21-E87065CE4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" y="1389"/>
              <a:ext cx="862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CL" altLang="en-US" sz="1760" b="1">
                  <a:solidFill>
                    <a:srgbClr val="000000"/>
                  </a:solidFill>
                  <a:latin typeface="Arial" panose="020B0604020202020204" pitchFamily="34" charset="0"/>
                </a:rPr>
                <a:t>Topo 100%</a:t>
              </a:r>
            </a:p>
          </p:txBody>
        </p:sp>
        <p:sp>
          <p:nvSpPr>
            <p:cNvPr id="35849" name="Text Box 6">
              <a:extLst>
                <a:ext uri="{FF2B5EF4-FFF2-40B4-BE49-F238E27FC236}">
                  <a16:creationId xmlns:a16="http://schemas.microsoft.com/office/drawing/2014/main" id="{AB6E2A96-76E0-4A3D-8E26-253F283C3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1389"/>
              <a:ext cx="862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CL" altLang="en-US" sz="1760" b="1">
                  <a:solidFill>
                    <a:srgbClr val="000000"/>
                  </a:solidFill>
                  <a:latin typeface="Arial" panose="020B0604020202020204" pitchFamily="34" charset="0"/>
                </a:rPr>
                <a:t>Topo 40%</a:t>
              </a:r>
            </a:p>
          </p:txBody>
        </p:sp>
      </p:grpSp>
      <p:sp>
        <p:nvSpPr>
          <p:cNvPr id="35843" name="Text Box 7">
            <a:extLst>
              <a:ext uri="{FF2B5EF4-FFF2-40B4-BE49-F238E27FC236}">
                <a16:creationId xmlns:a16="http://schemas.microsoft.com/office/drawing/2014/main" id="{CE8C07CA-ED0F-4F79-801F-CDE3C1C4F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797" y="6816408"/>
            <a:ext cx="823880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540">
                <a:solidFill>
                  <a:srgbClr val="000000"/>
                </a:solidFill>
                <a:latin typeface="Arial" panose="020B0604020202020204" pitchFamily="34" charset="0"/>
              </a:rPr>
              <a:t>Las flechas indican dirección del viento.  Líneas negras muestran el magnitud del viento.</a:t>
            </a:r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8DC9D59A-88CC-4BD8-9879-A7D424CAA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797" y="638176"/>
            <a:ext cx="807989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54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Text Box 9">
            <a:extLst>
              <a:ext uri="{FF2B5EF4-FFF2-40B4-BE49-F238E27FC236}">
                <a16:creationId xmlns:a16="http://schemas.microsoft.com/office/drawing/2014/main" id="{06444D95-3D7C-4453-B5B1-ABAE3CAD7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16" y="868681"/>
            <a:ext cx="8554879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s-ES_tradnl" altLang="en-US" sz="154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3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4472F9-71AC-4DF6-AC7E-4725F416C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2562803"/>
            <a:ext cx="9553575" cy="485775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0E88B0F-985B-4EAA-86C6-8D3726E96189}"/>
              </a:ext>
            </a:extLst>
          </p:cNvPr>
          <p:cNvSpPr txBox="1">
            <a:spLocks/>
          </p:cNvSpPr>
          <p:nvPr/>
        </p:nvSpPr>
        <p:spPr>
          <a:xfrm>
            <a:off x="1066291" y="351847"/>
            <a:ext cx="693991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sz="2400" kern="0" spc="-10" dirty="0">
                <a:solidFill>
                  <a:srgbClr val="00B0F0"/>
                </a:solidFill>
              </a:rPr>
              <a:t>Impacto </a:t>
            </a:r>
            <a:r>
              <a:rPr lang="es-ES" sz="2400" kern="0" spc="-5" dirty="0">
                <a:solidFill>
                  <a:srgbClr val="00B0F0"/>
                </a:solidFill>
              </a:rPr>
              <a:t>de la </a:t>
            </a:r>
            <a:r>
              <a:rPr lang="es-ES" sz="2400" kern="0" spc="-15" dirty="0">
                <a:solidFill>
                  <a:srgbClr val="00B0F0"/>
                </a:solidFill>
              </a:rPr>
              <a:t>topografía </a:t>
            </a:r>
            <a:r>
              <a:rPr lang="es-ES" sz="2400" kern="0" dirty="0">
                <a:solidFill>
                  <a:srgbClr val="00B0F0"/>
                </a:solidFill>
              </a:rPr>
              <a:t>en </a:t>
            </a:r>
            <a:r>
              <a:rPr lang="es-ES" sz="2400" kern="0" spc="-5" dirty="0">
                <a:solidFill>
                  <a:srgbClr val="00B0F0"/>
                </a:solidFill>
              </a:rPr>
              <a:t>la </a:t>
            </a:r>
            <a:r>
              <a:rPr lang="es-ES" sz="2400" kern="0" spc="-10" dirty="0">
                <a:solidFill>
                  <a:srgbClr val="00B0F0"/>
                </a:solidFill>
              </a:rPr>
              <a:t>evolución</a:t>
            </a:r>
            <a:r>
              <a:rPr lang="es-ES" sz="2400" kern="0" spc="5" dirty="0">
                <a:solidFill>
                  <a:srgbClr val="00B0F0"/>
                </a:solidFill>
              </a:rPr>
              <a:t> </a:t>
            </a:r>
            <a:r>
              <a:rPr lang="es-ES" sz="2400" kern="0" spc="-20" dirty="0">
                <a:solidFill>
                  <a:srgbClr val="00B0F0"/>
                </a:solidFill>
              </a:rPr>
              <a:t>frontal: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DBB5B8C-B65B-4458-99F2-39E549DC1BC2}"/>
              </a:ext>
            </a:extLst>
          </p:cNvPr>
          <p:cNvSpPr txBox="1"/>
          <p:nvPr/>
        </p:nvSpPr>
        <p:spPr>
          <a:xfrm>
            <a:off x="1066291" y="1059180"/>
            <a:ext cx="8588986" cy="1492716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86690" indent="-174625">
              <a:lnSpc>
                <a:spcPct val="100000"/>
              </a:lnSpc>
              <a:spcBef>
                <a:spcPts val="1540"/>
              </a:spcBef>
              <a:buFont typeface="Arial"/>
              <a:buChar char="•"/>
              <a:tabLst>
                <a:tab pos="187325" algn="l"/>
              </a:tabLst>
            </a:pPr>
            <a:r>
              <a:rPr sz="2000" spc="-15" dirty="0">
                <a:latin typeface="Calibri"/>
                <a:cs typeface="Calibri"/>
              </a:rPr>
              <a:t>Fractura </a:t>
            </a:r>
            <a:r>
              <a:rPr sz="2000" spc="-20" dirty="0">
                <a:latin typeface="Calibri"/>
                <a:cs typeface="Calibri"/>
              </a:rPr>
              <a:t>frontal </a:t>
            </a:r>
            <a:r>
              <a:rPr sz="2000" spc="-10" dirty="0">
                <a:latin typeface="Calibri"/>
                <a:cs typeface="Calibri"/>
              </a:rPr>
              <a:t>(océano‐continente) 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desaceleración</a:t>
            </a:r>
            <a:endParaRPr lang="en-US" sz="2000" spc="-10" dirty="0">
              <a:latin typeface="Calibri"/>
              <a:cs typeface="Calibri"/>
            </a:endParaRPr>
          </a:p>
          <a:p>
            <a:pPr marL="186690" indent="-174625">
              <a:lnSpc>
                <a:spcPct val="100000"/>
              </a:lnSpc>
              <a:spcBef>
                <a:spcPts val="1540"/>
              </a:spcBef>
              <a:buFont typeface="Arial"/>
              <a:buChar char="•"/>
              <a:tabLst>
                <a:tab pos="187325" algn="l"/>
              </a:tabLst>
            </a:pPr>
            <a:r>
              <a:rPr sz="2000" spc="-5" dirty="0" err="1">
                <a:latin typeface="Calibri"/>
                <a:cs typeface="Calibri"/>
              </a:rPr>
              <a:t>Precipitación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prefrontal </a:t>
            </a:r>
            <a:r>
              <a:rPr sz="2000" dirty="0">
                <a:latin typeface="Calibri"/>
                <a:cs typeface="Calibri"/>
              </a:rPr>
              <a:t>en </a:t>
            </a:r>
            <a:r>
              <a:rPr sz="2000" spc="-15" dirty="0">
                <a:latin typeface="Calibri"/>
                <a:cs typeface="Calibri"/>
              </a:rPr>
              <a:t>cordillera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(?)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187325" algn="l"/>
              </a:tabLst>
            </a:pP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Incremento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 la </a:t>
            </a:r>
            <a:r>
              <a:rPr sz="2000" spc="-10" dirty="0">
                <a:latin typeface="Calibri"/>
                <a:cs typeface="Calibri"/>
              </a:rPr>
              <a:t>precipitación sobre </a:t>
            </a:r>
            <a:r>
              <a:rPr sz="2000" spc="-5" dirty="0">
                <a:latin typeface="Calibri"/>
                <a:cs typeface="Calibri"/>
              </a:rPr>
              <a:t>la </a:t>
            </a:r>
            <a:r>
              <a:rPr sz="2000" spc="-15" dirty="0">
                <a:latin typeface="Calibri"/>
                <a:cs typeface="Calibri"/>
              </a:rPr>
              <a:t>cordillera </a:t>
            </a:r>
            <a:r>
              <a:rPr sz="2000" spc="-10" dirty="0">
                <a:solidFill>
                  <a:srgbClr val="FF0000"/>
                </a:solidFill>
                <a:latin typeface="Calibri"/>
                <a:cs typeface="Calibri"/>
              </a:rPr>
              <a:t>(Intensidad,  </a:t>
            </a:r>
            <a:r>
              <a:rPr sz="2000" spc="-15" dirty="0">
                <a:solidFill>
                  <a:srgbClr val="FF0000"/>
                </a:solidFill>
                <a:latin typeface="Calibri"/>
                <a:cs typeface="Calibri"/>
              </a:rPr>
              <a:t>duración 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o </a:t>
            </a:r>
            <a:r>
              <a:rPr sz="2000" spc="-5" dirty="0">
                <a:solidFill>
                  <a:srgbClr val="FF0000"/>
                </a:solidFill>
                <a:latin typeface="Calibri"/>
                <a:cs typeface="Calibri"/>
              </a:rPr>
              <a:t>ambos?)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20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291" y="629411"/>
            <a:ext cx="693991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B0F0"/>
                </a:solidFill>
              </a:rPr>
              <a:t>Impacto </a:t>
            </a:r>
            <a:r>
              <a:rPr spc="-5" dirty="0">
                <a:solidFill>
                  <a:srgbClr val="00B0F0"/>
                </a:solidFill>
              </a:rPr>
              <a:t>de la </a:t>
            </a:r>
            <a:r>
              <a:rPr spc="-15" dirty="0">
                <a:solidFill>
                  <a:srgbClr val="00B0F0"/>
                </a:solidFill>
              </a:rPr>
              <a:t>topografía </a:t>
            </a:r>
            <a:r>
              <a:rPr dirty="0">
                <a:solidFill>
                  <a:srgbClr val="00B0F0"/>
                </a:solidFill>
              </a:rPr>
              <a:t>en </a:t>
            </a:r>
            <a:r>
              <a:rPr spc="-5" dirty="0">
                <a:solidFill>
                  <a:srgbClr val="00B0F0"/>
                </a:solidFill>
              </a:rPr>
              <a:t>la </a:t>
            </a:r>
            <a:r>
              <a:rPr spc="-10" dirty="0">
                <a:solidFill>
                  <a:srgbClr val="00B0F0"/>
                </a:solidFill>
              </a:rPr>
              <a:t>evolución</a:t>
            </a:r>
            <a:r>
              <a:rPr spc="5" dirty="0">
                <a:solidFill>
                  <a:srgbClr val="00B0F0"/>
                </a:solidFill>
              </a:rPr>
              <a:t> </a:t>
            </a:r>
            <a:r>
              <a:rPr spc="-20" dirty="0">
                <a:solidFill>
                  <a:srgbClr val="00B0F0"/>
                </a:solidFill>
              </a:rPr>
              <a:t>frontal: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6291" y="1059180"/>
            <a:ext cx="7782559" cy="203708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86690" indent="-174625">
              <a:lnSpc>
                <a:spcPct val="100000"/>
              </a:lnSpc>
              <a:spcBef>
                <a:spcPts val="1540"/>
              </a:spcBef>
              <a:buFont typeface="Arial"/>
              <a:buChar char="•"/>
              <a:tabLst>
                <a:tab pos="187325" algn="l"/>
              </a:tabLst>
            </a:pPr>
            <a:r>
              <a:rPr sz="2400" spc="-15" dirty="0">
                <a:latin typeface="Calibri"/>
                <a:cs typeface="Calibri"/>
              </a:rPr>
              <a:t>Fractura </a:t>
            </a:r>
            <a:r>
              <a:rPr sz="2400" spc="-20" dirty="0">
                <a:latin typeface="Calibri"/>
                <a:cs typeface="Calibri"/>
              </a:rPr>
              <a:t>frontal </a:t>
            </a:r>
            <a:r>
              <a:rPr sz="2400" spc="-10" dirty="0">
                <a:latin typeface="Calibri"/>
                <a:cs typeface="Calibri"/>
              </a:rPr>
              <a:t>(océano‐continente)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desaceleración</a:t>
            </a:r>
            <a:endParaRPr sz="2400" dirty="0">
              <a:latin typeface="Calibri"/>
              <a:cs typeface="Calibri"/>
            </a:endParaRPr>
          </a:p>
          <a:p>
            <a:pPr marL="186690" indent="-174625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187325" algn="l"/>
              </a:tabLst>
            </a:pPr>
            <a:r>
              <a:rPr sz="2400" spc="-5" dirty="0">
                <a:latin typeface="Calibri"/>
                <a:cs typeface="Calibri"/>
              </a:rPr>
              <a:t>Precipitación </a:t>
            </a:r>
            <a:r>
              <a:rPr sz="2400" spc="-20" dirty="0">
                <a:latin typeface="Calibri"/>
                <a:cs typeface="Calibri"/>
              </a:rPr>
              <a:t>prefrontal </a:t>
            </a:r>
            <a:r>
              <a:rPr sz="2400" dirty="0">
                <a:latin typeface="Calibri"/>
                <a:cs typeface="Calibri"/>
              </a:rPr>
              <a:t>en </a:t>
            </a:r>
            <a:r>
              <a:rPr sz="2400" spc="-15" dirty="0">
                <a:latin typeface="Calibri"/>
                <a:cs typeface="Calibri"/>
              </a:rPr>
              <a:t>cordillera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(?)</a:t>
            </a: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187325" algn="l"/>
              </a:tabLst>
            </a:pPr>
            <a:r>
              <a:rPr sz="2400" spc="-10" dirty="0">
                <a:latin typeface="Calibri"/>
                <a:cs typeface="Calibri"/>
              </a:rPr>
              <a:t>Incremento </a:t>
            </a:r>
            <a:r>
              <a:rPr sz="2400" spc="-5" dirty="0">
                <a:latin typeface="Calibri"/>
                <a:cs typeface="Calibri"/>
              </a:rPr>
              <a:t>de la </a:t>
            </a:r>
            <a:r>
              <a:rPr sz="2400" spc="-10" dirty="0">
                <a:latin typeface="Calibri"/>
                <a:cs typeface="Calibri"/>
              </a:rPr>
              <a:t>precipitación sobre </a:t>
            </a:r>
            <a:r>
              <a:rPr sz="2400" spc="-5" dirty="0">
                <a:latin typeface="Calibri"/>
                <a:cs typeface="Calibri"/>
              </a:rPr>
              <a:t>la </a:t>
            </a:r>
            <a:r>
              <a:rPr sz="2400" spc="-15" dirty="0">
                <a:latin typeface="Calibri"/>
                <a:cs typeface="Calibri"/>
              </a:rPr>
              <a:t>cordillera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(Intensidad, 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duración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ambos?)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75849" y="3403635"/>
            <a:ext cx="6882551" cy="101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657" y="3365861"/>
            <a:ext cx="3182083" cy="1048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53153" y="3254476"/>
            <a:ext cx="184178" cy="1160663"/>
          </a:xfrm>
          <a:custGeom>
            <a:avLst/>
            <a:gdLst/>
            <a:ahLst/>
            <a:cxnLst/>
            <a:rect l="l" t="t" r="r" b="b"/>
            <a:pathLst>
              <a:path w="164464" h="913129">
                <a:moveTo>
                  <a:pt x="164079" y="3048"/>
                </a:moveTo>
                <a:lnTo>
                  <a:pt x="145029" y="0"/>
                </a:lnTo>
                <a:lnTo>
                  <a:pt x="0" y="912875"/>
                </a:lnTo>
                <a:lnTo>
                  <a:pt x="19534" y="912875"/>
                </a:lnTo>
                <a:lnTo>
                  <a:pt x="164079" y="3048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75849" y="4414815"/>
            <a:ext cx="6882551" cy="12446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657" y="4414816"/>
            <a:ext cx="3182083" cy="12446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78945" y="4414816"/>
            <a:ext cx="196267" cy="1244604"/>
          </a:xfrm>
          <a:custGeom>
            <a:avLst/>
            <a:gdLst/>
            <a:ahLst/>
            <a:cxnLst/>
            <a:rect l="l" t="t" r="r" b="b"/>
            <a:pathLst>
              <a:path w="175260" h="979170">
                <a:moveTo>
                  <a:pt x="175096" y="0"/>
                </a:moveTo>
                <a:lnTo>
                  <a:pt x="155561" y="0"/>
                </a:lnTo>
                <a:lnTo>
                  <a:pt x="0" y="979170"/>
                </a:lnTo>
                <a:lnTo>
                  <a:pt x="19534" y="979170"/>
                </a:lnTo>
                <a:lnTo>
                  <a:pt x="175096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1857" y="4811928"/>
            <a:ext cx="2958936" cy="24214"/>
          </a:xfrm>
          <a:custGeom>
            <a:avLst/>
            <a:gdLst/>
            <a:ahLst/>
            <a:cxnLst/>
            <a:rect l="l" t="t" r="r" b="b"/>
            <a:pathLst>
              <a:path w="2642235" h="19050">
                <a:moveTo>
                  <a:pt x="2641854" y="19050"/>
                </a:moveTo>
                <a:lnTo>
                  <a:pt x="2641854" y="0"/>
                </a:lnTo>
                <a:lnTo>
                  <a:pt x="0" y="0"/>
                </a:lnTo>
                <a:lnTo>
                  <a:pt x="0" y="19050"/>
                </a:lnTo>
                <a:lnTo>
                  <a:pt x="2641854" y="190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75849" y="5659422"/>
            <a:ext cx="6882551" cy="10092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657" y="5659422"/>
            <a:ext cx="3182083" cy="10537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96740" y="5659422"/>
            <a:ext cx="204089" cy="1305948"/>
          </a:xfrm>
          <a:custGeom>
            <a:avLst/>
            <a:gdLst/>
            <a:ahLst/>
            <a:cxnLst/>
            <a:rect l="l" t="t" r="r" b="b"/>
            <a:pathLst>
              <a:path w="182244" h="1027429">
                <a:moveTo>
                  <a:pt x="182232" y="0"/>
                </a:moveTo>
                <a:lnTo>
                  <a:pt x="162699" y="0"/>
                </a:lnTo>
                <a:lnTo>
                  <a:pt x="7137" y="979170"/>
                </a:lnTo>
                <a:lnTo>
                  <a:pt x="0" y="1024128"/>
                </a:lnTo>
                <a:lnTo>
                  <a:pt x="19050" y="1027176"/>
                </a:lnTo>
                <a:lnTo>
                  <a:pt x="26670" y="979170"/>
                </a:lnTo>
                <a:lnTo>
                  <a:pt x="182232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871712" y="6965694"/>
            <a:ext cx="14541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Barret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et al.</a:t>
            </a:r>
            <a:r>
              <a:rPr sz="1600" spc="-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2009</a:t>
            </a:r>
            <a:endParaRPr sz="1600">
              <a:latin typeface="Calibri"/>
              <a:cs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1A8D4BE-44BB-4D2D-ACF9-8B60EA2134F1}"/>
              </a:ext>
            </a:extLst>
          </p:cNvPr>
          <p:cNvCxnSpPr/>
          <p:nvPr/>
        </p:nvCxnSpPr>
        <p:spPr>
          <a:xfrm flipV="1">
            <a:off x="5109882" y="3771900"/>
            <a:ext cx="0" cy="2675965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C7DB63-9CC9-4473-9C48-3D458462AB85}"/>
              </a:ext>
            </a:extLst>
          </p:cNvPr>
          <p:cNvCxnSpPr/>
          <p:nvPr/>
        </p:nvCxnSpPr>
        <p:spPr>
          <a:xfrm flipV="1">
            <a:off x="5598459" y="3771900"/>
            <a:ext cx="0" cy="2675965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0" marR="5080" indent="-64198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B0F0"/>
                </a:solidFill>
              </a:rPr>
              <a:t>Impacto </a:t>
            </a:r>
            <a:r>
              <a:rPr spc="-15" dirty="0">
                <a:solidFill>
                  <a:srgbClr val="00B0F0"/>
                </a:solidFill>
              </a:rPr>
              <a:t>agregado </a:t>
            </a:r>
            <a:r>
              <a:rPr spc="-5" dirty="0">
                <a:solidFill>
                  <a:srgbClr val="00B0F0"/>
                </a:solidFill>
              </a:rPr>
              <a:t>de la </a:t>
            </a:r>
            <a:r>
              <a:rPr spc="-15" dirty="0">
                <a:solidFill>
                  <a:srgbClr val="00B0F0"/>
                </a:solidFill>
              </a:rPr>
              <a:t>topografía </a:t>
            </a:r>
            <a:r>
              <a:rPr dirty="0">
                <a:solidFill>
                  <a:srgbClr val="00B0F0"/>
                </a:solidFill>
              </a:rPr>
              <a:t>en </a:t>
            </a:r>
            <a:r>
              <a:rPr spc="-5" dirty="0">
                <a:solidFill>
                  <a:srgbClr val="00B0F0"/>
                </a:solidFill>
              </a:rPr>
              <a:t>la </a:t>
            </a:r>
            <a:r>
              <a:rPr spc="-10" dirty="0">
                <a:solidFill>
                  <a:srgbClr val="00B0F0"/>
                </a:solidFill>
              </a:rPr>
              <a:t>evolución </a:t>
            </a:r>
            <a:r>
              <a:rPr spc="-20" dirty="0">
                <a:solidFill>
                  <a:srgbClr val="00B0F0"/>
                </a:solidFill>
              </a:rPr>
              <a:t>frontal:  </a:t>
            </a:r>
            <a:r>
              <a:rPr spc="-15" dirty="0"/>
              <a:t>Incremento </a:t>
            </a:r>
            <a:r>
              <a:rPr spc="-5" dirty="0"/>
              <a:t>de la </a:t>
            </a:r>
            <a:r>
              <a:rPr spc="-10" dirty="0"/>
              <a:t>precipitación </a:t>
            </a:r>
            <a:r>
              <a:rPr spc="-15" dirty="0"/>
              <a:t>sobre </a:t>
            </a:r>
            <a:r>
              <a:rPr spc="-5" dirty="0"/>
              <a:t>la</a:t>
            </a:r>
            <a:r>
              <a:rPr spc="40" dirty="0"/>
              <a:t> </a:t>
            </a:r>
            <a:r>
              <a:rPr spc="-20" dirty="0"/>
              <a:t>cordillera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1436369"/>
            <a:ext cx="9144000" cy="979169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9144000" y="979169"/>
                </a:moveTo>
                <a:lnTo>
                  <a:pt x="9144000" y="0"/>
                </a:lnTo>
                <a:lnTo>
                  <a:pt x="0" y="0"/>
                </a:lnTo>
                <a:lnTo>
                  <a:pt x="0" y="979170"/>
                </a:lnTo>
                <a:lnTo>
                  <a:pt x="9144000" y="979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97022" y="1483867"/>
            <a:ext cx="40087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(Intensidad, 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duración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ambos?)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2286000"/>
            <a:ext cx="8458200" cy="4506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72000" y="7162800"/>
            <a:ext cx="145415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Barret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et al.</a:t>
            </a:r>
            <a:r>
              <a:rPr sz="1600" spc="-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2009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343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13160-3570-40D7-B454-B6A132DBA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3" y="2123696"/>
            <a:ext cx="3244850" cy="264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5D053-B1A3-4A5C-9B44-DB5B07960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763" y="1903095"/>
            <a:ext cx="3309233" cy="3203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F89C3-17E2-4EC5-8448-9DFD6CB41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268" y="2123696"/>
            <a:ext cx="2808862" cy="264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B08016-03D1-4B04-9189-26705437E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182" y="3939540"/>
            <a:ext cx="371407" cy="8922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F41329-5C95-4FDC-A8FC-29705F7C4DAB}"/>
              </a:ext>
            </a:extLst>
          </p:cNvPr>
          <p:cNvSpPr/>
          <p:nvPr/>
        </p:nvSpPr>
        <p:spPr>
          <a:xfrm>
            <a:off x="1348740" y="2847975"/>
            <a:ext cx="701040" cy="762001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8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672A83-D483-42DC-AECB-1AE6A735AD95}"/>
              </a:ext>
            </a:extLst>
          </p:cNvPr>
          <p:cNvSpPr txBox="1"/>
          <p:nvPr/>
        </p:nvSpPr>
        <p:spPr>
          <a:xfrm flipH="1">
            <a:off x="2454622" y="727587"/>
            <a:ext cx="432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Evento 20 Mayo 2021…red </a:t>
            </a:r>
            <a:r>
              <a:rPr lang="es-ES_tradnl" dirty="0" err="1"/>
              <a:t>Pluvuo</a:t>
            </a:r>
            <a:r>
              <a:rPr lang="es-ES_tradnl" dirty="0"/>
              <a:t> de </a:t>
            </a:r>
            <a:r>
              <a:rPr lang="es-ES_tradnl" dirty="0" err="1"/>
              <a:t>PAceituno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82183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8687AE-B75D-49D0-85AD-D6E6D6DD500A}"/>
              </a:ext>
            </a:extLst>
          </p:cNvPr>
          <p:cNvCxnSpPr>
            <a:cxnSpLocks/>
          </p:cNvCxnSpPr>
          <p:nvPr/>
        </p:nvCxnSpPr>
        <p:spPr>
          <a:xfrm>
            <a:off x="6685487" y="5472783"/>
            <a:ext cx="808487" cy="26053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orma libre 74"/>
          <p:cNvSpPr/>
          <p:nvPr/>
        </p:nvSpPr>
        <p:spPr>
          <a:xfrm>
            <a:off x="2088651" y="1579041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2084614" y="2732314"/>
            <a:ext cx="5726287" cy="3433583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2926976" y="2075936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/>
          <p:cNvSpPr/>
          <p:nvPr/>
        </p:nvSpPr>
        <p:spPr>
          <a:xfrm>
            <a:off x="3565615" y="2526289"/>
            <a:ext cx="1918447" cy="1095676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/>
          <p:cNvSpPr/>
          <p:nvPr/>
        </p:nvSpPr>
        <p:spPr>
          <a:xfrm>
            <a:off x="4236346" y="2999186"/>
            <a:ext cx="1918447" cy="1021881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 12"/>
          <p:cNvSpPr/>
          <p:nvPr/>
        </p:nvSpPr>
        <p:spPr>
          <a:xfrm>
            <a:off x="4887657" y="3427510"/>
            <a:ext cx="1918447" cy="96092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 13"/>
          <p:cNvSpPr/>
          <p:nvPr/>
        </p:nvSpPr>
        <p:spPr>
          <a:xfrm>
            <a:off x="5612760" y="3836586"/>
            <a:ext cx="1918447" cy="99782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orma libre 14"/>
          <p:cNvSpPr/>
          <p:nvPr/>
        </p:nvSpPr>
        <p:spPr>
          <a:xfrm>
            <a:off x="6308987" y="4327473"/>
            <a:ext cx="1918447" cy="94808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Conector recto 24"/>
          <p:cNvCxnSpPr/>
          <p:nvPr/>
        </p:nvCxnSpPr>
        <p:spPr>
          <a:xfrm>
            <a:off x="1181100" y="3233057"/>
            <a:ext cx="5616277" cy="3602089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a libre 37"/>
          <p:cNvSpPr/>
          <p:nvPr/>
        </p:nvSpPr>
        <p:spPr>
          <a:xfrm>
            <a:off x="2375008" y="4873799"/>
            <a:ext cx="1480217" cy="12755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Forma libre 38"/>
          <p:cNvSpPr/>
          <p:nvPr/>
        </p:nvSpPr>
        <p:spPr>
          <a:xfrm rot="19419447">
            <a:off x="3337038" y="5734620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Arco 35"/>
          <p:cNvSpPr/>
          <p:nvPr/>
        </p:nvSpPr>
        <p:spPr>
          <a:xfrm rot="20563714">
            <a:off x="-968151" y="5431187"/>
            <a:ext cx="9121755" cy="5158413"/>
          </a:xfrm>
          <a:prstGeom prst="arc">
            <a:avLst>
              <a:gd name="adj1" fmla="val 16200000"/>
              <a:gd name="adj2" fmla="val 202922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Triángulo isósceles 42"/>
          <p:cNvSpPr/>
          <p:nvPr/>
        </p:nvSpPr>
        <p:spPr>
          <a:xfrm rot="20885511">
            <a:off x="3371347" y="5252886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riángulo isósceles 43"/>
          <p:cNvSpPr/>
          <p:nvPr/>
        </p:nvSpPr>
        <p:spPr>
          <a:xfrm rot="21077370">
            <a:off x="4171984" y="5127674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Triángulo isósceles 44"/>
          <p:cNvSpPr/>
          <p:nvPr/>
        </p:nvSpPr>
        <p:spPr>
          <a:xfrm>
            <a:off x="5152925" y="5081167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Triángulo isósceles 45"/>
          <p:cNvSpPr/>
          <p:nvPr/>
        </p:nvSpPr>
        <p:spPr>
          <a:xfrm rot="651736">
            <a:off x="6060887" y="5199223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orma libre 46"/>
          <p:cNvSpPr/>
          <p:nvPr/>
        </p:nvSpPr>
        <p:spPr>
          <a:xfrm>
            <a:off x="7077780" y="4874103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orma libre 15"/>
          <p:cNvSpPr/>
          <p:nvPr/>
        </p:nvSpPr>
        <p:spPr>
          <a:xfrm>
            <a:off x="7765823" y="5245506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orma libre 48"/>
          <p:cNvSpPr/>
          <p:nvPr/>
        </p:nvSpPr>
        <p:spPr>
          <a:xfrm rot="845179">
            <a:off x="5197217" y="4533930"/>
            <a:ext cx="2275217" cy="1328404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80742 h 1469555"/>
              <a:gd name="connsiteX1" fmla="*/ 1155837 w 2311721"/>
              <a:gd name="connsiteY1" fmla="*/ 1677 h 1469555"/>
              <a:gd name="connsiteX2" fmla="*/ 1571785 w 2311721"/>
              <a:gd name="connsiteY2" fmla="*/ 108243 h 1469555"/>
              <a:gd name="connsiteX3" fmla="*/ 1943046 w 2311721"/>
              <a:gd name="connsiteY3" fmla="*/ 331686 h 1469555"/>
              <a:gd name="connsiteX4" fmla="*/ 2211178 w 2311721"/>
              <a:gd name="connsiteY4" fmla="*/ 592943 h 1469555"/>
              <a:gd name="connsiteX5" fmla="*/ 2300555 w 2311721"/>
              <a:gd name="connsiteY5" fmla="*/ 919515 h 1469555"/>
              <a:gd name="connsiteX6" fmla="*/ 1980859 w 2311721"/>
              <a:gd name="connsiteY6" fmla="*/ 1129208 h 1469555"/>
              <a:gd name="connsiteX7" fmla="*/ 1743665 w 2311721"/>
              <a:gd name="connsiteY7" fmla="*/ 1184210 h 1469555"/>
              <a:gd name="connsiteX8" fmla="*/ 1499596 w 2311721"/>
              <a:gd name="connsiteY8" fmla="*/ 1383590 h 1469555"/>
              <a:gd name="connsiteX9" fmla="*/ 987394 w 2311721"/>
              <a:gd name="connsiteY9" fmla="*/ 1469530 h 1469555"/>
              <a:gd name="connsiteX10" fmla="*/ 499256 w 2311721"/>
              <a:gd name="connsiteY10" fmla="*/ 1390465 h 1469555"/>
              <a:gd name="connsiteX11" fmla="*/ 93620 w 2311721"/>
              <a:gd name="connsiteY11" fmla="*/ 1218586 h 1469555"/>
              <a:gd name="connsiteX12" fmla="*/ 11118 w 2311721"/>
              <a:gd name="connsiteY12" fmla="*/ 998580 h 1469555"/>
              <a:gd name="connsiteX13" fmla="*/ 272375 w 2311721"/>
              <a:gd name="connsiteY13" fmla="*/ 816387 h 1469555"/>
              <a:gd name="connsiteX14" fmla="*/ 272375 w 2311721"/>
              <a:gd name="connsiteY14" fmla="*/ 816387 h 1469555"/>
              <a:gd name="connsiteX15" fmla="*/ 736450 w 2311721"/>
              <a:gd name="connsiteY15" fmla="*/ 737322 h 1469555"/>
              <a:gd name="connsiteX16" fmla="*/ 963331 w 2311721"/>
              <a:gd name="connsiteY16" fmla="*/ 675446 h 1469555"/>
              <a:gd name="connsiteX17" fmla="*/ 877391 w 2311721"/>
              <a:gd name="connsiteY17" fmla="*/ 510441 h 1469555"/>
              <a:gd name="connsiteX18" fmla="*/ 849891 w 2311721"/>
              <a:gd name="connsiteY18" fmla="*/ 80742 h 1469555"/>
              <a:gd name="connsiteX0" fmla="*/ 877391 w 2311721"/>
              <a:gd name="connsiteY0" fmla="*/ 528743 h 1487857"/>
              <a:gd name="connsiteX1" fmla="*/ 1155837 w 2311721"/>
              <a:gd name="connsiteY1" fmla="*/ 19979 h 1487857"/>
              <a:gd name="connsiteX2" fmla="*/ 1571785 w 2311721"/>
              <a:gd name="connsiteY2" fmla="*/ 126545 h 1487857"/>
              <a:gd name="connsiteX3" fmla="*/ 1943046 w 2311721"/>
              <a:gd name="connsiteY3" fmla="*/ 349988 h 1487857"/>
              <a:gd name="connsiteX4" fmla="*/ 2211178 w 2311721"/>
              <a:gd name="connsiteY4" fmla="*/ 611245 h 1487857"/>
              <a:gd name="connsiteX5" fmla="*/ 2300555 w 2311721"/>
              <a:gd name="connsiteY5" fmla="*/ 937817 h 1487857"/>
              <a:gd name="connsiteX6" fmla="*/ 1980859 w 2311721"/>
              <a:gd name="connsiteY6" fmla="*/ 1147510 h 1487857"/>
              <a:gd name="connsiteX7" fmla="*/ 1743665 w 2311721"/>
              <a:gd name="connsiteY7" fmla="*/ 1202512 h 1487857"/>
              <a:gd name="connsiteX8" fmla="*/ 1499596 w 2311721"/>
              <a:gd name="connsiteY8" fmla="*/ 1401892 h 1487857"/>
              <a:gd name="connsiteX9" fmla="*/ 987394 w 2311721"/>
              <a:gd name="connsiteY9" fmla="*/ 1487832 h 1487857"/>
              <a:gd name="connsiteX10" fmla="*/ 499256 w 2311721"/>
              <a:gd name="connsiteY10" fmla="*/ 1408767 h 1487857"/>
              <a:gd name="connsiteX11" fmla="*/ 93620 w 2311721"/>
              <a:gd name="connsiteY11" fmla="*/ 1236888 h 1487857"/>
              <a:gd name="connsiteX12" fmla="*/ 11118 w 2311721"/>
              <a:gd name="connsiteY12" fmla="*/ 1016882 h 1487857"/>
              <a:gd name="connsiteX13" fmla="*/ 272375 w 2311721"/>
              <a:gd name="connsiteY13" fmla="*/ 834689 h 1487857"/>
              <a:gd name="connsiteX14" fmla="*/ 272375 w 2311721"/>
              <a:gd name="connsiteY14" fmla="*/ 834689 h 1487857"/>
              <a:gd name="connsiteX15" fmla="*/ 736450 w 2311721"/>
              <a:gd name="connsiteY15" fmla="*/ 755624 h 1487857"/>
              <a:gd name="connsiteX16" fmla="*/ 963331 w 2311721"/>
              <a:gd name="connsiteY16" fmla="*/ 693748 h 1487857"/>
              <a:gd name="connsiteX17" fmla="*/ 877391 w 2311721"/>
              <a:gd name="connsiteY17" fmla="*/ 528743 h 1487857"/>
              <a:gd name="connsiteX0" fmla="*/ 963331 w 2311721"/>
              <a:gd name="connsiteY0" fmla="*/ 704854 h 1498963"/>
              <a:gd name="connsiteX1" fmla="*/ 1155837 w 2311721"/>
              <a:gd name="connsiteY1" fmla="*/ 31085 h 1498963"/>
              <a:gd name="connsiteX2" fmla="*/ 1571785 w 2311721"/>
              <a:gd name="connsiteY2" fmla="*/ 137651 h 1498963"/>
              <a:gd name="connsiteX3" fmla="*/ 1943046 w 2311721"/>
              <a:gd name="connsiteY3" fmla="*/ 361094 h 1498963"/>
              <a:gd name="connsiteX4" fmla="*/ 2211178 w 2311721"/>
              <a:gd name="connsiteY4" fmla="*/ 622351 h 1498963"/>
              <a:gd name="connsiteX5" fmla="*/ 2300555 w 2311721"/>
              <a:gd name="connsiteY5" fmla="*/ 948923 h 1498963"/>
              <a:gd name="connsiteX6" fmla="*/ 1980859 w 2311721"/>
              <a:gd name="connsiteY6" fmla="*/ 1158616 h 1498963"/>
              <a:gd name="connsiteX7" fmla="*/ 1743665 w 2311721"/>
              <a:gd name="connsiteY7" fmla="*/ 1213618 h 1498963"/>
              <a:gd name="connsiteX8" fmla="*/ 1499596 w 2311721"/>
              <a:gd name="connsiteY8" fmla="*/ 1412998 h 1498963"/>
              <a:gd name="connsiteX9" fmla="*/ 987394 w 2311721"/>
              <a:gd name="connsiteY9" fmla="*/ 1498938 h 1498963"/>
              <a:gd name="connsiteX10" fmla="*/ 499256 w 2311721"/>
              <a:gd name="connsiteY10" fmla="*/ 1419873 h 1498963"/>
              <a:gd name="connsiteX11" fmla="*/ 93620 w 2311721"/>
              <a:gd name="connsiteY11" fmla="*/ 1247994 h 1498963"/>
              <a:gd name="connsiteX12" fmla="*/ 11118 w 2311721"/>
              <a:gd name="connsiteY12" fmla="*/ 1027988 h 1498963"/>
              <a:gd name="connsiteX13" fmla="*/ 272375 w 2311721"/>
              <a:gd name="connsiteY13" fmla="*/ 845795 h 1498963"/>
              <a:gd name="connsiteX14" fmla="*/ 272375 w 2311721"/>
              <a:gd name="connsiteY14" fmla="*/ 845795 h 1498963"/>
              <a:gd name="connsiteX15" fmla="*/ 736450 w 2311721"/>
              <a:gd name="connsiteY15" fmla="*/ 766730 h 1498963"/>
              <a:gd name="connsiteX16" fmla="*/ 963331 w 2311721"/>
              <a:gd name="connsiteY16" fmla="*/ 704854 h 1498963"/>
              <a:gd name="connsiteX0" fmla="*/ 963331 w 2311721"/>
              <a:gd name="connsiteY0" fmla="*/ 580650 h 1374759"/>
              <a:gd name="connsiteX1" fmla="*/ 1163926 w 2311721"/>
              <a:gd name="connsiteY1" fmla="*/ 85805 h 1374759"/>
              <a:gd name="connsiteX2" fmla="*/ 1571785 w 2311721"/>
              <a:gd name="connsiteY2" fmla="*/ 13447 h 1374759"/>
              <a:gd name="connsiteX3" fmla="*/ 1943046 w 2311721"/>
              <a:gd name="connsiteY3" fmla="*/ 236890 h 1374759"/>
              <a:gd name="connsiteX4" fmla="*/ 2211178 w 2311721"/>
              <a:gd name="connsiteY4" fmla="*/ 498147 h 1374759"/>
              <a:gd name="connsiteX5" fmla="*/ 2300555 w 2311721"/>
              <a:gd name="connsiteY5" fmla="*/ 824719 h 1374759"/>
              <a:gd name="connsiteX6" fmla="*/ 1980859 w 2311721"/>
              <a:gd name="connsiteY6" fmla="*/ 1034412 h 1374759"/>
              <a:gd name="connsiteX7" fmla="*/ 1743665 w 2311721"/>
              <a:gd name="connsiteY7" fmla="*/ 1089414 h 1374759"/>
              <a:gd name="connsiteX8" fmla="*/ 1499596 w 2311721"/>
              <a:gd name="connsiteY8" fmla="*/ 1288794 h 1374759"/>
              <a:gd name="connsiteX9" fmla="*/ 987394 w 2311721"/>
              <a:gd name="connsiteY9" fmla="*/ 1374734 h 1374759"/>
              <a:gd name="connsiteX10" fmla="*/ 499256 w 2311721"/>
              <a:gd name="connsiteY10" fmla="*/ 1295669 h 1374759"/>
              <a:gd name="connsiteX11" fmla="*/ 93620 w 2311721"/>
              <a:gd name="connsiteY11" fmla="*/ 1123790 h 1374759"/>
              <a:gd name="connsiteX12" fmla="*/ 11118 w 2311721"/>
              <a:gd name="connsiteY12" fmla="*/ 903784 h 1374759"/>
              <a:gd name="connsiteX13" fmla="*/ 272375 w 2311721"/>
              <a:gd name="connsiteY13" fmla="*/ 721591 h 1374759"/>
              <a:gd name="connsiteX14" fmla="*/ 272375 w 2311721"/>
              <a:gd name="connsiteY14" fmla="*/ 721591 h 1374759"/>
              <a:gd name="connsiteX15" fmla="*/ 736450 w 2311721"/>
              <a:gd name="connsiteY15" fmla="*/ 642526 h 1374759"/>
              <a:gd name="connsiteX16" fmla="*/ 963331 w 2311721"/>
              <a:gd name="connsiteY16" fmla="*/ 580650 h 1374759"/>
              <a:gd name="connsiteX0" fmla="*/ 963331 w 2311721"/>
              <a:gd name="connsiteY0" fmla="*/ 568414 h 1362523"/>
              <a:gd name="connsiteX1" fmla="*/ 1248300 w 2311721"/>
              <a:gd name="connsiteY1" fmla="*/ 155799 h 1362523"/>
              <a:gd name="connsiteX2" fmla="*/ 1571785 w 2311721"/>
              <a:gd name="connsiteY2" fmla="*/ 1211 h 1362523"/>
              <a:gd name="connsiteX3" fmla="*/ 1943046 w 2311721"/>
              <a:gd name="connsiteY3" fmla="*/ 224654 h 1362523"/>
              <a:gd name="connsiteX4" fmla="*/ 2211178 w 2311721"/>
              <a:gd name="connsiteY4" fmla="*/ 485911 h 1362523"/>
              <a:gd name="connsiteX5" fmla="*/ 2300555 w 2311721"/>
              <a:gd name="connsiteY5" fmla="*/ 812483 h 1362523"/>
              <a:gd name="connsiteX6" fmla="*/ 1980859 w 2311721"/>
              <a:gd name="connsiteY6" fmla="*/ 1022176 h 1362523"/>
              <a:gd name="connsiteX7" fmla="*/ 1743665 w 2311721"/>
              <a:gd name="connsiteY7" fmla="*/ 1077178 h 1362523"/>
              <a:gd name="connsiteX8" fmla="*/ 1499596 w 2311721"/>
              <a:gd name="connsiteY8" fmla="*/ 1276558 h 1362523"/>
              <a:gd name="connsiteX9" fmla="*/ 987394 w 2311721"/>
              <a:gd name="connsiteY9" fmla="*/ 1362498 h 1362523"/>
              <a:gd name="connsiteX10" fmla="*/ 499256 w 2311721"/>
              <a:gd name="connsiteY10" fmla="*/ 1283433 h 1362523"/>
              <a:gd name="connsiteX11" fmla="*/ 93620 w 2311721"/>
              <a:gd name="connsiteY11" fmla="*/ 1111554 h 1362523"/>
              <a:gd name="connsiteX12" fmla="*/ 11118 w 2311721"/>
              <a:gd name="connsiteY12" fmla="*/ 891548 h 1362523"/>
              <a:gd name="connsiteX13" fmla="*/ 272375 w 2311721"/>
              <a:gd name="connsiteY13" fmla="*/ 709355 h 1362523"/>
              <a:gd name="connsiteX14" fmla="*/ 272375 w 2311721"/>
              <a:gd name="connsiteY14" fmla="*/ 709355 h 1362523"/>
              <a:gd name="connsiteX15" fmla="*/ 736450 w 2311721"/>
              <a:gd name="connsiteY15" fmla="*/ 630290 h 1362523"/>
              <a:gd name="connsiteX16" fmla="*/ 963331 w 2311721"/>
              <a:gd name="connsiteY16" fmla="*/ 568414 h 1362523"/>
              <a:gd name="connsiteX0" fmla="*/ 963331 w 2310233"/>
              <a:gd name="connsiteY0" fmla="*/ 603286 h 1397395"/>
              <a:gd name="connsiteX1" fmla="*/ 1248300 w 2310233"/>
              <a:gd name="connsiteY1" fmla="*/ 190671 h 1397395"/>
              <a:gd name="connsiteX2" fmla="*/ 1571785 w 2310233"/>
              <a:gd name="connsiteY2" fmla="*/ 36083 h 1397395"/>
              <a:gd name="connsiteX3" fmla="*/ 2046046 w 2310233"/>
              <a:gd name="connsiteY3" fmla="*/ 45135 h 1397395"/>
              <a:gd name="connsiteX4" fmla="*/ 2211178 w 2310233"/>
              <a:gd name="connsiteY4" fmla="*/ 520783 h 1397395"/>
              <a:gd name="connsiteX5" fmla="*/ 2300555 w 2310233"/>
              <a:gd name="connsiteY5" fmla="*/ 847355 h 1397395"/>
              <a:gd name="connsiteX6" fmla="*/ 1980859 w 2310233"/>
              <a:gd name="connsiteY6" fmla="*/ 1057048 h 1397395"/>
              <a:gd name="connsiteX7" fmla="*/ 1743665 w 2310233"/>
              <a:gd name="connsiteY7" fmla="*/ 1112050 h 1397395"/>
              <a:gd name="connsiteX8" fmla="*/ 1499596 w 2310233"/>
              <a:gd name="connsiteY8" fmla="*/ 1311430 h 1397395"/>
              <a:gd name="connsiteX9" fmla="*/ 987394 w 2310233"/>
              <a:gd name="connsiteY9" fmla="*/ 1397370 h 1397395"/>
              <a:gd name="connsiteX10" fmla="*/ 499256 w 2310233"/>
              <a:gd name="connsiteY10" fmla="*/ 1318305 h 1397395"/>
              <a:gd name="connsiteX11" fmla="*/ 93620 w 2310233"/>
              <a:gd name="connsiteY11" fmla="*/ 1146426 h 1397395"/>
              <a:gd name="connsiteX12" fmla="*/ 11118 w 2310233"/>
              <a:gd name="connsiteY12" fmla="*/ 926420 h 1397395"/>
              <a:gd name="connsiteX13" fmla="*/ 272375 w 2310233"/>
              <a:gd name="connsiteY13" fmla="*/ 744227 h 1397395"/>
              <a:gd name="connsiteX14" fmla="*/ 272375 w 2310233"/>
              <a:gd name="connsiteY14" fmla="*/ 744227 h 1397395"/>
              <a:gd name="connsiteX15" fmla="*/ 736450 w 2310233"/>
              <a:gd name="connsiteY15" fmla="*/ 665162 h 1397395"/>
              <a:gd name="connsiteX16" fmla="*/ 963331 w 2310233"/>
              <a:gd name="connsiteY16" fmla="*/ 603286 h 1397395"/>
              <a:gd name="connsiteX0" fmla="*/ 963331 w 2371493"/>
              <a:gd name="connsiteY0" fmla="*/ 596931 h 1391040"/>
              <a:gd name="connsiteX1" fmla="*/ 1248300 w 2371493"/>
              <a:gd name="connsiteY1" fmla="*/ 184316 h 1391040"/>
              <a:gd name="connsiteX2" fmla="*/ 1571785 w 2371493"/>
              <a:gd name="connsiteY2" fmla="*/ 29728 h 1391040"/>
              <a:gd name="connsiteX3" fmla="*/ 2046046 w 2371493"/>
              <a:gd name="connsiteY3" fmla="*/ 38780 h 1391040"/>
              <a:gd name="connsiteX4" fmla="*/ 2352212 w 2371493"/>
              <a:gd name="connsiteY4" fmla="*/ 423609 h 1391040"/>
              <a:gd name="connsiteX5" fmla="*/ 2300555 w 2371493"/>
              <a:gd name="connsiteY5" fmla="*/ 841000 h 1391040"/>
              <a:gd name="connsiteX6" fmla="*/ 1980859 w 2371493"/>
              <a:gd name="connsiteY6" fmla="*/ 1050693 h 1391040"/>
              <a:gd name="connsiteX7" fmla="*/ 1743665 w 2371493"/>
              <a:gd name="connsiteY7" fmla="*/ 1105695 h 1391040"/>
              <a:gd name="connsiteX8" fmla="*/ 1499596 w 2371493"/>
              <a:gd name="connsiteY8" fmla="*/ 1305075 h 1391040"/>
              <a:gd name="connsiteX9" fmla="*/ 987394 w 2371493"/>
              <a:gd name="connsiteY9" fmla="*/ 1391015 h 1391040"/>
              <a:gd name="connsiteX10" fmla="*/ 499256 w 2371493"/>
              <a:gd name="connsiteY10" fmla="*/ 1311950 h 1391040"/>
              <a:gd name="connsiteX11" fmla="*/ 93620 w 2371493"/>
              <a:gd name="connsiteY11" fmla="*/ 1140071 h 1391040"/>
              <a:gd name="connsiteX12" fmla="*/ 11118 w 2371493"/>
              <a:gd name="connsiteY12" fmla="*/ 920065 h 1391040"/>
              <a:gd name="connsiteX13" fmla="*/ 272375 w 2371493"/>
              <a:gd name="connsiteY13" fmla="*/ 737872 h 1391040"/>
              <a:gd name="connsiteX14" fmla="*/ 272375 w 2371493"/>
              <a:gd name="connsiteY14" fmla="*/ 737872 h 1391040"/>
              <a:gd name="connsiteX15" fmla="*/ 736450 w 2371493"/>
              <a:gd name="connsiteY15" fmla="*/ 658807 h 1391040"/>
              <a:gd name="connsiteX16" fmla="*/ 963331 w 2371493"/>
              <a:gd name="connsiteY16" fmla="*/ 596931 h 1391040"/>
              <a:gd name="connsiteX0" fmla="*/ 963331 w 2371493"/>
              <a:gd name="connsiteY0" fmla="*/ 623366 h 1417475"/>
              <a:gd name="connsiteX1" fmla="*/ 1571785 w 2371493"/>
              <a:gd name="connsiteY1" fmla="*/ 56163 h 1417475"/>
              <a:gd name="connsiteX2" fmla="*/ 2046046 w 2371493"/>
              <a:gd name="connsiteY2" fmla="*/ 65215 h 1417475"/>
              <a:gd name="connsiteX3" fmla="*/ 2352212 w 2371493"/>
              <a:gd name="connsiteY3" fmla="*/ 450044 h 1417475"/>
              <a:gd name="connsiteX4" fmla="*/ 2300555 w 2371493"/>
              <a:gd name="connsiteY4" fmla="*/ 867435 h 1417475"/>
              <a:gd name="connsiteX5" fmla="*/ 1980859 w 2371493"/>
              <a:gd name="connsiteY5" fmla="*/ 1077128 h 1417475"/>
              <a:gd name="connsiteX6" fmla="*/ 1743665 w 2371493"/>
              <a:gd name="connsiteY6" fmla="*/ 1132130 h 1417475"/>
              <a:gd name="connsiteX7" fmla="*/ 1499596 w 2371493"/>
              <a:gd name="connsiteY7" fmla="*/ 1331510 h 1417475"/>
              <a:gd name="connsiteX8" fmla="*/ 987394 w 2371493"/>
              <a:gd name="connsiteY8" fmla="*/ 1417450 h 1417475"/>
              <a:gd name="connsiteX9" fmla="*/ 499256 w 2371493"/>
              <a:gd name="connsiteY9" fmla="*/ 1338385 h 1417475"/>
              <a:gd name="connsiteX10" fmla="*/ 93620 w 2371493"/>
              <a:gd name="connsiteY10" fmla="*/ 1166506 h 1417475"/>
              <a:gd name="connsiteX11" fmla="*/ 11118 w 2371493"/>
              <a:gd name="connsiteY11" fmla="*/ 946500 h 1417475"/>
              <a:gd name="connsiteX12" fmla="*/ 272375 w 2371493"/>
              <a:gd name="connsiteY12" fmla="*/ 764307 h 1417475"/>
              <a:gd name="connsiteX13" fmla="*/ 272375 w 2371493"/>
              <a:gd name="connsiteY13" fmla="*/ 764307 h 1417475"/>
              <a:gd name="connsiteX14" fmla="*/ 736450 w 2371493"/>
              <a:gd name="connsiteY14" fmla="*/ 685242 h 1417475"/>
              <a:gd name="connsiteX15" fmla="*/ 963331 w 2371493"/>
              <a:gd name="connsiteY15" fmla="*/ 623366 h 1417475"/>
              <a:gd name="connsiteX0" fmla="*/ 963331 w 2371493"/>
              <a:gd name="connsiteY0" fmla="*/ 572808 h 1366917"/>
              <a:gd name="connsiteX1" fmla="*/ 1691352 w 2371493"/>
              <a:gd name="connsiteY1" fmla="*/ 128033 h 1366917"/>
              <a:gd name="connsiteX2" fmla="*/ 2046046 w 2371493"/>
              <a:gd name="connsiteY2" fmla="*/ 14657 h 1366917"/>
              <a:gd name="connsiteX3" fmla="*/ 2352212 w 2371493"/>
              <a:gd name="connsiteY3" fmla="*/ 399486 h 1366917"/>
              <a:gd name="connsiteX4" fmla="*/ 2300555 w 2371493"/>
              <a:gd name="connsiteY4" fmla="*/ 816877 h 1366917"/>
              <a:gd name="connsiteX5" fmla="*/ 1980859 w 2371493"/>
              <a:gd name="connsiteY5" fmla="*/ 1026570 h 1366917"/>
              <a:gd name="connsiteX6" fmla="*/ 1743665 w 2371493"/>
              <a:gd name="connsiteY6" fmla="*/ 1081572 h 1366917"/>
              <a:gd name="connsiteX7" fmla="*/ 1499596 w 2371493"/>
              <a:gd name="connsiteY7" fmla="*/ 1280952 h 1366917"/>
              <a:gd name="connsiteX8" fmla="*/ 987394 w 2371493"/>
              <a:gd name="connsiteY8" fmla="*/ 1366892 h 1366917"/>
              <a:gd name="connsiteX9" fmla="*/ 499256 w 2371493"/>
              <a:gd name="connsiteY9" fmla="*/ 1287827 h 1366917"/>
              <a:gd name="connsiteX10" fmla="*/ 93620 w 2371493"/>
              <a:gd name="connsiteY10" fmla="*/ 1115948 h 1366917"/>
              <a:gd name="connsiteX11" fmla="*/ 11118 w 2371493"/>
              <a:gd name="connsiteY11" fmla="*/ 895942 h 1366917"/>
              <a:gd name="connsiteX12" fmla="*/ 272375 w 2371493"/>
              <a:gd name="connsiteY12" fmla="*/ 713749 h 1366917"/>
              <a:gd name="connsiteX13" fmla="*/ 272375 w 2371493"/>
              <a:gd name="connsiteY13" fmla="*/ 713749 h 1366917"/>
              <a:gd name="connsiteX14" fmla="*/ 736450 w 2371493"/>
              <a:gd name="connsiteY14" fmla="*/ 634684 h 1366917"/>
              <a:gd name="connsiteX15" fmla="*/ 963331 w 2371493"/>
              <a:gd name="connsiteY15" fmla="*/ 572808 h 1366917"/>
              <a:gd name="connsiteX0" fmla="*/ 963331 w 2371493"/>
              <a:gd name="connsiteY0" fmla="*/ 568557 h 1362666"/>
              <a:gd name="connsiteX1" fmla="*/ 1288287 w 2371493"/>
              <a:gd name="connsiteY1" fmla="*/ 276527 h 1362666"/>
              <a:gd name="connsiteX2" fmla="*/ 1691352 w 2371493"/>
              <a:gd name="connsiteY2" fmla="*/ 123782 h 1362666"/>
              <a:gd name="connsiteX3" fmla="*/ 2046046 w 2371493"/>
              <a:gd name="connsiteY3" fmla="*/ 10406 h 1362666"/>
              <a:gd name="connsiteX4" fmla="*/ 2352212 w 2371493"/>
              <a:gd name="connsiteY4" fmla="*/ 395235 h 1362666"/>
              <a:gd name="connsiteX5" fmla="*/ 2300555 w 2371493"/>
              <a:gd name="connsiteY5" fmla="*/ 812626 h 1362666"/>
              <a:gd name="connsiteX6" fmla="*/ 1980859 w 2371493"/>
              <a:gd name="connsiteY6" fmla="*/ 1022319 h 1362666"/>
              <a:gd name="connsiteX7" fmla="*/ 1743665 w 2371493"/>
              <a:gd name="connsiteY7" fmla="*/ 1077321 h 1362666"/>
              <a:gd name="connsiteX8" fmla="*/ 1499596 w 2371493"/>
              <a:gd name="connsiteY8" fmla="*/ 1276701 h 1362666"/>
              <a:gd name="connsiteX9" fmla="*/ 987394 w 2371493"/>
              <a:gd name="connsiteY9" fmla="*/ 1362641 h 1362666"/>
              <a:gd name="connsiteX10" fmla="*/ 499256 w 2371493"/>
              <a:gd name="connsiteY10" fmla="*/ 1283576 h 1362666"/>
              <a:gd name="connsiteX11" fmla="*/ 93620 w 2371493"/>
              <a:gd name="connsiteY11" fmla="*/ 1111697 h 1362666"/>
              <a:gd name="connsiteX12" fmla="*/ 11118 w 2371493"/>
              <a:gd name="connsiteY12" fmla="*/ 891691 h 1362666"/>
              <a:gd name="connsiteX13" fmla="*/ 272375 w 2371493"/>
              <a:gd name="connsiteY13" fmla="*/ 709498 h 1362666"/>
              <a:gd name="connsiteX14" fmla="*/ 272375 w 2371493"/>
              <a:gd name="connsiteY14" fmla="*/ 709498 h 1362666"/>
              <a:gd name="connsiteX15" fmla="*/ 736450 w 2371493"/>
              <a:gd name="connsiteY15" fmla="*/ 630433 h 1362666"/>
              <a:gd name="connsiteX16" fmla="*/ 963331 w 2371493"/>
              <a:gd name="connsiteY16" fmla="*/ 568557 h 1362666"/>
              <a:gd name="connsiteX0" fmla="*/ 963331 w 2371493"/>
              <a:gd name="connsiteY0" fmla="*/ 580222 h 1374331"/>
              <a:gd name="connsiteX1" fmla="*/ 1288287 w 2371493"/>
              <a:gd name="connsiteY1" fmla="*/ 288192 h 1374331"/>
              <a:gd name="connsiteX2" fmla="*/ 1665341 w 2371493"/>
              <a:gd name="connsiteY2" fmla="*/ 72743 h 1374331"/>
              <a:gd name="connsiteX3" fmla="*/ 2046046 w 2371493"/>
              <a:gd name="connsiteY3" fmla="*/ 22071 h 1374331"/>
              <a:gd name="connsiteX4" fmla="*/ 2352212 w 2371493"/>
              <a:gd name="connsiteY4" fmla="*/ 406900 h 1374331"/>
              <a:gd name="connsiteX5" fmla="*/ 2300555 w 2371493"/>
              <a:gd name="connsiteY5" fmla="*/ 824291 h 1374331"/>
              <a:gd name="connsiteX6" fmla="*/ 1980859 w 2371493"/>
              <a:gd name="connsiteY6" fmla="*/ 1033984 h 1374331"/>
              <a:gd name="connsiteX7" fmla="*/ 1743665 w 2371493"/>
              <a:gd name="connsiteY7" fmla="*/ 1088986 h 1374331"/>
              <a:gd name="connsiteX8" fmla="*/ 1499596 w 2371493"/>
              <a:gd name="connsiteY8" fmla="*/ 1288366 h 1374331"/>
              <a:gd name="connsiteX9" fmla="*/ 987394 w 2371493"/>
              <a:gd name="connsiteY9" fmla="*/ 1374306 h 1374331"/>
              <a:gd name="connsiteX10" fmla="*/ 499256 w 2371493"/>
              <a:gd name="connsiteY10" fmla="*/ 1295241 h 1374331"/>
              <a:gd name="connsiteX11" fmla="*/ 93620 w 2371493"/>
              <a:gd name="connsiteY11" fmla="*/ 1123362 h 1374331"/>
              <a:gd name="connsiteX12" fmla="*/ 11118 w 2371493"/>
              <a:gd name="connsiteY12" fmla="*/ 903356 h 1374331"/>
              <a:gd name="connsiteX13" fmla="*/ 272375 w 2371493"/>
              <a:gd name="connsiteY13" fmla="*/ 721163 h 1374331"/>
              <a:gd name="connsiteX14" fmla="*/ 272375 w 2371493"/>
              <a:gd name="connsiteY14" fmla="*/ 721163 h 1374331"/>
              <a:gd name="connsiteX15" fmla="*/ 736450 w 2371493"/>
              <a:gd name="connsiteY15" fmla="*/ 642098 h 1374331"/>
              <a:gd name="connsiteX16" fmla="*/ 963331 w 2371493"/>
              <a:gd name="connsiteY16" fmla="*/ 580222 h 1374331"/>
              <a:gd name="connsiteX0" fmla="*/ 963331 w 2357598"/>
              <a:gd name="connsiteY0" fmla="*/ 552598 h 1346707"/>
              <a:gd name="connsiteX1" fmla="*/ 1288287 w 2357598"/>
              <a:gd name="connsiteY1" fmla="*/ 260568 h 1346707"/>
              <a:gd name="connsiteX2" fmla="*/ 1665341 w 2357598"/>
              <a:gd name="connsiteY2" fmla="*/ 45119 h 1346707"/>
              <a:gd name="connsiteX3" fmla="*/ 2234709 w 2357598"/>
              <a:gd name="connsiteY3" fmla="*/ 29779 h 1346707"/>
              <a:gd name="connsiteX4" fmla="*/ 2352212 w 2357598"/>
              <a:gd name="connsiteY4" fmla="*/ 379276 h 1346707"/>
              <a:gd name="connsiteX5" fmla="*/ 2300555 w 2357598"/>
              <a:gd name="connsiteY5" fmla="*/ 796667 h 1346707"/>
              <a:gd name="connsiteX6" fmla="*/ 1980859 w 2357598"/>
              <a:gd name="connsiteY6" fmla="*/ 1006360 h 1346707"/>
              <a:gd name="connsiteX7" fmla="*/ 1743665 w 2357598"/>
              <a:gd name="connsiteY7" fmla="*/ 1061362 h 1346707"/>
              <a:gd name="connsiteX8" fmla="*/ 1499596 w 2357598"/>
              <a:gd name="connsiteY8" fmla="*/ 1260742 h 1346707"/>
              <a:gd name="connsiteX9" fmla="*/ 987394 w 2357598"/>
              <a:gd name="connsiteY9" fmla="*/ 1346682 h 1346707"/>
              <a:gd name="connsiteX10" fmla="*/ 499256 w 2357598"/>
              <a:gd name="connsiteY10" fmla="*/ 1267617 h 1346707"/>
              <a:gd name="connsiteX11" fmla="*/ 93620 w 2357598"/>
              <a:gd name="connsiteY11" fmla="*/ 1095738 h 1346707"/>
              <a:gd name="connsiteX12" fmla="*/ 11118 w 2357598"/>
              <a:gd name="connsiteY12" fmla="*/ 875732 h 1346707"/>
              <a:gd name="connsiteX13" fmla="*/ 272375 w 2357598"/>
              <a:gd name="connsiteY13" fmla="*/ 693539 h 1346707"/>
              <a:gd name="connsiteX14" fmla="*/ 272375 w 2357598"/>
              <a:gd name="connsiteY14" fmla="*/ 693539 h 1346707"/>
              <a:gd name="connsiteX15" fmla="*/ 736450 w 2357598"/>
              <a:gd name="connsiteY15" fmla="*/ 614474 h 1346707"/>
              <a:gd name="connsiteX16" fmla="*/ 963331 w 2357598"/>
              <a:gd name="connsiteY16" fmla="*/ 552598 h 1346707"/>
              <a:gd name="connsiteX0" fmla="*/ 963331 w 2357598"/>
              <a:gd name="connsiteY0" fmla="*/ 552598 h 1351249"/>
              <a:gd name="connsiteX1" fmla="*/ 1288287 w 2357598"/>
              <a:gd name="connsiteY1" fmla="*/ 260568 h 1351249"/>
              <a:gd name="connsiteX2" fmla="*/ 1665341 w 2357598"/>
              <a:gd name="connsiteY2" fmla="*/ 45119 h 1351249"/>
              <a:gd name="connsiteX3" fmla="*/ 2234709 w 2357598"/>
              <a:gd name="connsiteY3" fmla="*/ 29779 h 1351249"/>
              <a:gd name="connsiteX4" fmla="*/ 2352212 w 2357598"/>
              <a:gd name="connsiteY4" fmla="*/ 379276 h 1351249"/>
              <a:gd name="connsiteX5" fmla="*/ 2300555 w 2357598"/>
              <a:gd name="connsiteY5" fmla="*/ 796667 h 1351249"/>
              <a:gd name="connsiteX6" fmla="*/ 1980859 w 2357598"/>
              <a:gd name="connsiteY6" fmla="*/ 1006360 h 1351249"/>
              <a:gd name="connsiteX7" fmla="*/ 1743665 w 2357598"/>
              <a:gd name="connsiteY7" fmla="*/ 1061362 h 1351249"/>
              <a:gd name="connsiteX8" fmla="*/ 1371398 w 2357598"/>
              <a:gd name="connsiteY8" fmla="*/ 1139013 h 1351249"/>
              <a:gd name="connsiteX9" fmla="*/ 987394 w 2357598"/>
              <a:gd name="connsiteY9" fmla="*/ 1346682 h 1351249"/>
              <a:gd name="connsiteX10" fmla="*/ 499256 w 2357598"/>
              <a:gd name="connsiteY10" fmla="*/ 1267617 h 1351249"/>
              <a:gd name="connsiteX11" fmla="*/ 93620 w 2357598"/>
              <a:gd name="connsiteY11" fmla="*/ 1095738 h 1351249"/>
              <a:gd name="connsiteX12" fmla="*/ 11118 w 2357598"/>
              <a:gd name="connsiteY12" fmla="*/ 875732 h 1351249"/>
              <a:gd name="connsiteX13" fmla="*/ 272375 w 2357598"/>
              <a:gd name="connsiteY13" fmla="*/ 693539 h 1351249"/>
              <a:gd name="connsiteX14" fmla="*/ 272375 w 2357598"/>
              <a:gd name="connsiteY14" fmla="*/ 693539 h 1351249"/>
              <a:gd name="connsiteX15" fmla="*/ 736450 w 2357598"/>
              <a:gd name="connsiteY15" fmla="*/ 614474 h 1351249"/>
              <a:gd name="connsiteX16" fmla="*/ 963331 w 2357598"/>
              <a:gd name="connsiteY16" fmla="*/ 552598 h 1351249"/>
              <a:gd name="connsiteX0" fmla="*/ 963331 w 2357598"/>
              <a:gd name="connsiteY0" fmla="*/ 552598 h 1269486"/>
              <a:gd name="connsiteX1" fmla="*/ 1288287 w 2357598"/>
              <a:gd name="connsiteY1" fmla="*/ 260568 h 1269486"/>
              <a:gd name="connsiteX2" fmla="*/ 1665341 w 2357598"/>
              <a:gd name="connsiteY2" fmla="*/ 45119 h 1269486"/>
              <a:gd name="connsiteX3" fmla="*/ 2234709 w 2357598"/>
              <a:gd name="connsiteY3" fmla="*/ 29779 h 1269486"/>
              <a:gd name="connsiteX4" fmla="*/ 2352212 w 2357598"/>
              <a:gd name="connsiteY4" fmla="*/ 379276 h 1269486"/>
              <a:gd name="connsiteX5" fmla="*/ 2300555 w 2357598"/>
              <a:gd name="connsiteY5" fmla="*/ 796667 h 1269486"/>
              <a:gd name="connsiteX6" fmla="*/ 1980859 w 2357598"/>
              <a:gd name="connsiteY6" fmla="*/ 1006360 h 1269486"/>
              <a:gd name="connsiteX7" fmla="*/ 1743665 w 2357598"/>
              <a:gd name="connsiteY7" fmla="*/ 1061362 h 1269486"/>
              <a:gd name="connsiteX8" fmla="*/ 1371398 w 2357598"/>
              <a:gd name="connsiteY8" fmla="*/ 1139013 h 1269486"/>
              <a:gd name="connsiteX9" fmla="*/ 917968 w 2357598"/>
              <a:gd name="connsiteY9" fmla="*/ 1184224 h 1269486"/>
              <a:gd name="connsiteX10" fmla="*/ 499256 w 2357598"/>
              <a:gd name="connsiteY10" fmla="*/ 1267617 h 1269486"/>
              <a:gd name="connsiteX11" fmla="*/ 93620 w 2357598"/>
              <a:gd name="connsiteY11" fmla="*/ 1095738 h 1269486"/>
              <a:gd name="connsiteX12" fmla="*/ 11118 w 2357598"/>
              <a:gd name="connsiteY12" fmla="*/ 875732 h 1269486"/>
              <a:gd name="connsiteX13" fmla="*/ 272375 w 2357598"/>
              <a:gd name="connsiteY13" fmla="*/ 693539 h 1269486"/>
              <a:gd name="connsiteX14" fmla="*/ 272375 w 2357598"/>
              <a:gd name="connsiteY14" fmla="*/ 693539 h 1269486"/>
              <a:gd name="connsiteX15" fmla="*/ 736450 w 2357598"/>
              <a:gd name="connsiteY15" fmla="*/ 614474 h 1269486"/>
              <a:gd name="connsiteX16" fmla="*/ 963331 w 2357598"/>
              <a:gd name="connsiteY16" fmla="*/ 552598 h 1269486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735957 w 2357105"/>
              <a:gd name="connsiteY15" fmla="*/ 614474 h 1185798"/>
              <a:gd name="connsiteX16" fmla="*/ 962838 w 2357105"/>
              <a:gd name="connsiteY16" fmla="*/ 552598 h 1185798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62838 w 2357105"/>
              <a:gd name="connsiteY16" fmla="*/ 55259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26245 w 2357105"/>
              <a:gd name="connsiteY7" fmla="*/ 1095048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4619"/>
              <a:gd name="connsiteX1" fmla="*/ 1287794 w 2357105"/>
              <a:gd name="connsiteY1" fmla="*/ 260568 h 1184619"/>
              <a:gd name="connsiteX2" fmla="*/ 1664848 w 2357105"/>
              <a:gd name="connsiteY2" fmla="*/ 45119 h 1184619"/>
              <a:gd name="connsiteX3" fmla="*/ 2234216 w 2357105"/>
              <a:gd name="connsiteY3" fmla="*/ 29779 h 1184619"/>
              <a:gd name="connsiteX4" fmla="*/ 2351719 w 2357105"/>
              <a:gd name="connsiteY4" fmla="*/ 379276 h 1184619"/>
              <a:gd name="connsiteX5" fmla="*/ 2300062 w 2357105"/>
              <a:gd name="connsiteY5" fmla="*/ 796667 h 1184619"/>
              <a:gd name="connsiteX6" fmla="*/ 1980366 w 2357105"/>
              <a:gd name="connsiteY6" fmla="*/ 1006360 h 1184619"/>
              <a:gd name="connsiteX7" fmla="*/ 1726245 w 2357105"/>
              <a:gd name="connsiteY7" fmla="*/ 1095048 h 1184619"/>
              <a:gd name="connsiteX8" fmla="*/ 1345150 w 2357105"/>
              <a:gd name="connsiteY8" fmla="*/ 1157859 h 1184619"/>
              <a:gd name="connsiteX9" fmla="*/ 917475 w 2357105"/>
              <a:gd name="connsiteY9" fmla="*/ 1184224 h 1184619"/>
              <a:gd name="connsiteX10" fmla="*/ 477095 w 2357105"/>
              <a:gd name="connsiteY10" fmla="*/ 1167868 h 1184619"/>
              <a:gd name="connsiteX11" fmla="*/ 93127 w 2357105"/>
              <a:gd name="connsiteY11" fmla="*/ 1095738 h 1184619"/>
              <a:gd name="connsiteX12" fmla="*/ 10625 w 2357105"/>
              <a:gd name="connsiteY12" fmla="*/ 875732 h 1184619"/>
              <a:gd name="connsiteX13" fmla="*/ 271882 w 2357105"/>
              <a:gd name="connsiteY13" fmla="*/ 693539 h 1184619"/>
              <a:gd name="connsiteX14" fmla="*/ 271882 w 2357105"/>
              <a:gd name="connsiteY14" fmla="*/ 693539 h 1184619"/>
              <a:gd name="connsiteX15" fmla="*/ 636511 w 2357105"/>
              <a:gd name="connsiteY15" fmla="*/ 578606 h 1184619"/>
              <a:gd name="connsiteX16" fmla="*/ 912473 w 2357105"/>
              <a:gd name="connsiteY16" fmla="*/ 466748 h 1184619"/>
              <a:gd name="connsiteX0" fmla="*/ 912473 w 2357105"/>
              <a:gd name="connsiteY0" fmla="*/ 469591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12473 w 2357105"/>
              <a:gd name="connsiteY16" fmla="*/ 469591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48116 w 2357105"/>
              <a:gd name="connsiteY16" fmla="*/ 511628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556765 w 2357105"/>
              <a:gd name="connsiteY15" fmla="*/ 585019 h 1187462"/>
              <a:gd name="connsiteX16" fmla="*/ 948116 w 2357105"/>
              <a:gd name="connsiteY16" fmla="*/ 511628 h 118746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45696 h 1221530"/>
              <a:gd name="connsiteX1" fmla="*/ 1352871 w 2357105"/>
              <a:gd name="connsiteY1" fmla="*/ 343874 h 1221530"/>
              <a:gd name="connsiteX2" fmla="*/ 1754039 w 2357105"/>
              <a:gd name="connsiteY2" fmla="*/ 24117 h 1221530"/>
              <a:gd name="connsiteX3" fmla="*/ 2234216 w 2357105"/>
              <a:gd name="connsiteY3" fmla="*/ 66690 h 1221530"/>
              <a:gd name="connsiteX4" fmla="*/ 2351719 w 2357105"/>
              <a:gd name="connsiteY4" fmla="*/ 416187 h 1221530"/>
              <a:gd name="connsiteX5" fmla="*/ 2300062 w 2357105"/>
              <a:gd name="connsiteY5" fmla="*/ 833578 h 1221530"/>
              <a:gd name="connsiteX6" fmla="*/ 1980366 w 2357105"/>
              <a:gd name="connsiteY6" fmla="*/ 1043271 h 1221530"/>
              <a:gd name="connsiteX7" fmla="*/ 1726245 w 2357105"/>
              <a:gd name="connsiteY7" fmla="*/ 1131959 h 1221530"/>
              <a:gd name="connsiteX8" fmla="*/ 1345150 w 2357105"/>
              <a:gd name="connsiteY8" fmla="*/ 1194770 h 1221530"/>
              <a:gd name="connsiteX9" fmla="*/ 917475 w 2357105"/>
              <a:gd name="connsiteY9" fmla="*/ 1221135 h 1221530"/>
              <a:gd name="connsiteX10" fmla="*/ 477095 w 2357105"/>
              <a:gd name="connsiteY10" fmla="*/ 1204779 h 1221530"/>
              <a:gd name="connsiteX11" fmla="*/ 93127 w 2357105"/>
              <a:gd name="connsiteY11" fmla="*/ 1132649 h 1221530"/>
              <a:gd name="connsiteX12" fmla="*/ 10625 w 2357105"/>
              <a:gd name="connsiteY12" fmla="*/ 912643 h 1221530"/>
              <a:gd name="connsiteX13" fmla="*/ 271882 w 2357105"/>
              <a:gd name="connsiteY13" fmla="*/ 730450 h 1221530"/>
              <a:gd name="connsiteX14" fmla="*/ 271882 w 2357105"/>
              <a:gd name="connsiteY14" fmla="*/ 730450 h 1221530"/>
              <a:gd name="connsiteX15" fmla="*/ 556765 w 2357105"/>
              <a:gd name="connsiteY15" fmla="*/ 619087 h 1221530"/>
              <a:gd name="connsiteX16" fmla="*/ 948116 w 2357105"/>
              <a:gd name="connsiteY16" fmla="*/ 545696 h 1221530"/>
              <a:gd name="connsiteX0" fmla="*/ 948116 w 2357105"/>
              <a:gd name="connsiteY0" fmla="*/ 594507 h 1270341"/>
              <a:gd name="connsiteX1" fmla="*/ 1352871 w 2357105"/>
              <a:gd name="connsiteY1" fmla="*/ 392685 h 1270341"/>
              <a:gd name="connsiteX2" fmla="*/ 1885476 w 2357105"/>
              <a:gd name="connsiteY2" fmla="*/ 14544 h 1270341"/>
              <a:gd name="connsiteX3" fmla="*/ 2234216 w 2357105"/>
              <a:gd name="connsiteY3" fmla="*/ 115501 h 1270341"/>
              <a:gd name="connsiteX4" fmla="*/ 2351719 w 2357105"/>
              <a:gd name="connsiteY4" fmla="*/ 464998 h 1270341"/>
              <a:gd name="connsiteX5" fmla="*/ 2300062 w 2357105"/>
              <a:gd name="connsiteY5" fmla="*/ 882389 h 1270341"/>
              <a:gd name="connsiteX6" fmla="*/ 1980366 w 2357105"/>
              <a:gd name="connsiteY6" fmla="*/ 1092082 h 1270341"/>
              <a:gd name="connsiteX7" fmla="*/ 1726245 w 2357105"/>
              <a:gd name="connsiteY7" fmla="*/ 1180770 h 1270341"/>
              <a:gd name="connsiteX8" fmla="*/ 1345150 w 2357105"/>
              <a:gd name="connsiteY8" fmla="*/ 1243581 h 1270341"/>
              <a:gd name="connsiteX9" fmla="*/ 917475 w 2357105"/>
              <a:gd name="connsiteY9" fmla="*/ 1269946 h 1270341"/>
              <a:gd name="connsiteX10" fmla="*/ 477095 w 2357105"/>
              <a:gd name="connsiteY10" fmla="*/ 1253590 h 1270341"/>
              <a:gd name="connsiteX11" fmla="*/ 93127 w 2357105"/>
              <a:gd name="connsiteY11" fmla="*/ 1181460 h 1270341"/>
              <a:gd name="connsiteX12" fmla="*/ 10625 w 2357105"/>
              <a:gd name="connsiteY12" fmla="*/ 961454 h 1270341"/>
              <a:gd name="connsiteX13" fmla="*/ 271882 w 2357105"/>
              <a:gd name="connsiteY13" fmla="*/ 779261 h 1270341"/>
              <a:gd name="connsiteX14" fmla="*/ 271882 w 2357105"/>
              <a:gd name="connsiteY14" fmla="*/ 779261 h 1270341"/>
              <a:gd name="connsiteX15" fmla="*/ 556765 w 2357105"/>
              <a:gd name="connsiteY15" fmla="*/ 667898 h 1270341"/>
              <a:gd name="connsiteX16" fmla="*/ 948116 w 2357105"/>
              <a:gd name="connsiteY16" fmla="*/ 594507 h 127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105" h="1270341">
                <a:moveTo>
                  <a:pt x="948116" y="594507"/>
                </a:moveTo>
                <a:cubicBezTo>
                  <a:pt x="1080800" y="548638"/>
                  <a:pt x="1231534" y="466814"/>
                  <a:pt x="1352871" y="392685"/>
                </a:cubicBezTo>
                <a:cubicBezTo>
                  <a:pt x="1449031" y="300172"/>
                  <a:pt x="1738585" y="60741"/>
                  <a:pt x="1885476" y="14544"/>
                </a:cubicBezTo>
                <a:cubicBezTo>
                  <a:pt x="2032367" y="-31653"/>
                  <a:pt x="2156509" y="40425"/>
                  <a:pt x="2234216" y="115501"/>
                </a:cubicBezTo>
                <a:cubicBezTo>
                  <a:pt x="2311923" y="190577"/>
                  <a:pt x="2340745" y="337184"/>
                  <a:pt x="2351719" y="464998"/>
                </a:cubicBezTo>
                <a:cubicBezTo>
                  <a:pt x="2362693" y="592812"/>
                  <a:pt x="2361954" y="777875"/>
                  <a:pt x="2300062" y="882389"/>
                </a:cubicBezTo>
                <a:cubicBezTo>
                  <a:pt x="2238170" y="986903"/>
                  <a:pt x="2076002" y="1042352"/>
                  <a:pt x="1980366" y="1092082"/>
                </a:cubicBezTo>
                <a:cubicBezTo>
                  <a:pt x="1884730" y="1141812"/>
                  <a:pt x="1832114" y="1155520"/>
                  <a:pt x="1726245" y="1180770"/>
                </a:cubicBezTo>
                <a:cubicBezTo>
                  <a:pt x="1620376" y="1206020"/>
                  <a:pt x="1479945" y="1228718"/>
                  <a:pt x="1345150" y="1243581"/>
                </a:cubicBezTo>
                <a:cubicBezTo>
                  <a:pt x="1210355" y="1258444"/>
                  <a:pt x="1062151" y="1268278"/>
                  <a:pt x="917475" y="1269946"/>
                </a:cubicBezTo>
                <a:cubicBezTo>
                  <a:pt x="772799" y="1271614"/>
                  <a:pt x="614486" y="1268338"/>
                  <a:pt x="477095" y="1253590"/>
                </a:cubicBezTo>
                <a:cubicBezTo>
                  <a:pt x="339704" y="1238842"/>
                  <a:pt x="170872" y="1230149"/>
                  <a:pt x="93127" y="1181460"/>
                </a:cubicBezTo>
                <a:cubicBezTo>
                  <a:pt x="15382" y="1132771"/>
                  <a:pt x="-19167" y="1028487"/>
                  <a:pt x="10625" y="961454"/>
                </a:cubicBezTo>
                <a:cubicBezTo>
                  <a:pt x="40417" y="894421"/>
                  <a:pt x="271882" y="779261"/>
                  <a:pt x="271882" y="779261"/>
                </a:cubicBezTo>
                <a:lnTo>
                  <a:pt x="271882" y="779261"/>
                </a:lnTo>
                <a:cubicBezTo>
                  <a:pt x="319362" y="760701"/>
                  <a:pt x="444059" y="698690"/>
                  <a:pt x="556765" y="667898"/>
                </a:cubicBezTo>
                <a:cubicBezTo>
                  <a:pt x="669471" y="637106"/>
                  <a:pt x="815432" y="640376"/>
                  <a:pt x="948116" y="59450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2" name="CuadroTexto 51"/>
          <p:cNvSpPr txBox="1"/>
          <p:nvPr/>
        </p:nvSpPr>
        <p:spPr>
          <a:xfrm rot="1336536">
            <a:off x="3811620" y="4595761"/>
            <a:ext cx="1469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jet del norte</a:t>
            </a:r>
          </a:p>
        </p:txBody>
      </p:sp>
      <p:cxnSp>
        <p:nvCxnSpPr>
          <p:cNvPr id="64" name="Conector recto de flecha 63"/>
          <p:cNvCxnSpPr/>
          <p:nvPr/>
        </p:nvCxnSpPr>
        <p:spPr>
          <a:xfrm flipV="1">
            <a:off x="1533695" y="3019984"/>
            <a:ext cx="931599" cy="33832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 rot="1905066">
            <a:off x="2705259" y="1604202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1681525" y="2801883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51" name="CuadroTexto 50"/>
          <p:cNvSpPr txBox="1"/>
          <p:nvPr/>
        </p:nvSpPr>
        <p:spPr>
          <a:xfrm rot="20900377">
            <a:off x="5013800" y="2280063"/>
            <a:ext cx="1908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Flujo en altura (NW) </a:t>
            </a:r>
          </a:p>
          <a:p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Cruza la cordillera</a:t>
            </a:r>
          </a:p>
        </p:txBody>
      </p:sp>
      <p:sp>
        <p:nvSpPr>
          <p:cNvPr id="41" name="object 2"/>
          <p:cNvSpPr txBox="1">
            <a:spLocks/>
          </p:cNvSpPr>
          <p:nvPr/>
        </p:nvSpPr>
        <p:spPr>
          <a:xfrm>
            <a:off x="982511" y="63060"/>
            <a:ext cx="8357234" cy="1175322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620" algn="ctr">
              <a:spcBef>
                <a:spcPts val="325"/>
              </a:spcBef>
            </a:pPr>
            <a:r>
              <a:rPr lang="es-ES" sz="3600" kern="0" spc="-5" dirty="0">
                <a:solidFill>
                  <a:sysClr val="windowText" lastClr="000000"/>
                </a:solidFill>
              </a:rPr>
              <a:t>Bloqueo</a:t>
            </a:r>
            <a:r>
              <a:rPr lang="es-ES" sz="3600" kern="0" spc="-70" dirty="0">
                <a:solidFill>
                  <a:sysClr val="windowText" lastClr="000000"/>
                </a:solidFill>
              </a:rPr>
              <a:t> </a:t>
            </a:r>
            <a:r>
              <a:rPr lang="es-ES" sz="3600" kern="0" spc="-25" dirty="0">
                <a:solidFill>
                  <a:sysClr val="windowText" lastClr="000000"/>
                </a:solidFill>
              </a:rPr>
              <a:t>orográfico</a:t>
            </a:r>
            <a:endParaRPr lang="es-ES" sz="3600" kern="0" dirty="0">
              <a:solidFill>
                <a:sysClr val="windowText" lastClr="000000"/>
              </a:solidFill>
            </a:endParaRP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Que </a:t>
            </a:r>
            <a:r>
              <a:rPr lang="es-ES" kern="0" dirty="0">
                <a:solidFill>
                  <a:sysClr val="windowText" lastClr="000000"/>
                </a:solidFill>
              </a:rPr>
              <a:t>pasa </a:t>
            </a:r>
            <a:r>
              <a:rPr lang="es-ES" kern="0" spc="-10" dirty="0">
                <a:solidFill>
                  <a:sysClr val="windowText" lastClr="000000"/>
                </a:solidFill>
              </a:rPr>
              <a:t>con montañas</a:t>
            </a:r>
            <a:r>
              <a:rPr lang="es-ES" kern="0" spc="25" dirty="0">
                <a:solidFill>
                  <a:sysClr val="windowText" lastClr="000000"/>
                </a:solidFill>
              </a:rPr>
              <a:t> </a:t>
            </a:r>
            <a:r>
              <a:rPr lang="es-ES" kern="0" spc="-5" dirty="0">
                <a:solidFill>
                  <a:sysClr val="windowText" lastClr="000000"/>
                </a:solidFill>
              </a:rPr>
              <a:t>2‐D?</a:t>
            </a: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Formación de un jet de barrera</a:t>
            </a:r>
            <a:endParaRPr lang="es-ES" kern="0" dirty="0">
              <a:solidFill>
                <a:sysClr val="windowText" lastClr="000000"/>
              </a:solidFill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1057710" y="2558136"/>
            <a:ext cx="118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  <a:p>
            <a:pPr algn="ctr"/>
            <a:r>
              <a:rPr lang="en-US" sz="1200" spc="-5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z="1200" spc="-7" baseline="-2083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1200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/f</a:t>
            </a:r>
            <a:endParaRPr lang="es-E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862B006-2FA3-4A98-B85A-E608E79232AC}"/>
              </a:ext>
            </a:extLst>
          </p:cNvPr>
          <p:cNvSpPr/>
          <p:nvPr/>
        </p:nvSpPr>
        <p:spPr>
          <a:xfrm>
            <a:off x="2495702" y="2169516"/>
            <a:ext cx="3306233" cy="1621367"/>
          </a:xfrm>
          <a:custGeom>
            <a:avLst/>
            <a:gdLst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6233" h="1621367">
                <a:moveTo>
                  <a:pt x="0" y="1621367"/>
                </a:moveTo>
                <a:lnTo>
                  <a:pt x="321733" y="1536700"/>
                </a:lnTo>
                <a:cubicBezTo>
                  <a:pt x="433211" y="1500717"/>
                  <a:pt x="539749" y="1462617"/>
                  <a:pt x="668866" y="1405467"/>
                </a:cubicBezTo>
                <a:cubicBezTo>
                  <a:pt x="797983" y="1348317"/>
                  <a:pt x="975077" y="1269295"/>
                  <a:pt x="1096433" y="1193800"/>
                </a:cubicBezTo>
                <a:cubicBezTo>
                  <a:pt x="1217789" y="1118306"/>
                  <a:pt x="1291167" y="1045633"/>
                  <a:pt x="1397000" y="952500"/>
                </a:cubicBezTo>
                <a:lnTo>
                  <a:pt x="1714500" y="673100"/>
                </a:lnTo>
                <a:lnTo>
                  <a:pt x="2036233" y="414867"/>
                </a:lnTo>
                <a:cubicBezTo>
                  <a:pt x="2150533" y="341489"/>
                  <a:pt x="2246489" y="287162"/>
                  <a:pt x="2400300" y="232834"/>
                </a:cubicBezTo>
                <a:cubicBezTo>
                  <a:pt x="2554111" y="178506"/>
                  <a:pt x="2808111" y="127706"/>
                  <a:pt x="2959100" y="88900"/>
                </a:cubicBezTo>
                <a:lnTo>
                  <a:pt x="3306233" y="0"/>
                </a:lnTo>
                <a:lnTo>
                  <a:pt x="3306233" y="0"/>
                </a:lnTo>
              </a:path>
            </a:pathLst>
          </a:custGeom>
          <a:noFill/>
          <a:ln w="730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>
            <a:outerShdw blurRad="50800" dist="6096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54FB45A-ACB6-4C73-8096-B03E78CFE2CC}"/>
              </a:ext>
            </a:extLst>
          </p:cNvPr>
          <p:cNvSpPr/>
          <p:nvPr/>
        </p:nvSpPr>
        <p:spPr>
          <a:xfrm>
            <a:off x="2522243" y="3988849"/>
            <a:ext cx="5744099" cy="943157"/>
          </a:xfrm>
          <a:custGeom>
            <a:avLst/>
            <a:gdLst>
              <a:gd name="connsiteX0" fmla="*/ 0 w 5916706"/>
              <a:gd name="connsiteY0" fmla="*/ 80683 h 833718"/>
              <a:gd name="connsiteX1" fmla="*/ 356347 w 5916706"/>
              <a:gd name="connsiteY1" fmla="*/ 6724 h 833718"/>
              <a:gd name="connsiteX2" fmla="*/ 766482 w 5916706"/>
              <a:gd name="connsiteY2" fmla="*/ 0 h 833718"/>
              <a:gd name="connsiteX3" fmla="*/ 1203512 w 5916706"/>
              <a:gd name="connsiteY3" fmla="*/ 13447 h 833718"/>
              <a:gd name="connsiteX4" fmla="*/ 1869141 w 5916706"/>
              <a:gd name="connsiteY4" fmla="*/ 114300 h 833718"/>
              <a:gd name="connsiteX5" fmla="*/ 2413747 w 5916706"/>
              <a:gd name="connsiteY5" fmla="*/ 322730 h 833718"/>
              <a:gd name="connsiteX6" fmla="*/ 2864224 w 5916706"/>
              <a:gd name="connsiteY6" fmla="*/ 578224 h 833718"/>
              <a:gd name="connsiteX7" fmla="*/ 3267635 w 5916706"/>
              <a:gd name="connsiteY7" fmla="*/ 766483 h 833718"/>
              <a:gd name="connsiteX8" fmla="*/ 3751730 w 5916706"/>
              <a:gd name="connsiteY8" fmla="*/ 826994 h 833718"/>
              <a:gd name="connsiteX9" fmla="*/ 4403912 w 5916706"/>
              <a:gd name="connsiteY9" fmla="*/ 833718 h 833718"/>
              <a:gd name="connsiteX10" fmla="*/ 4733365 w 5916706"/>
              <a:gd name="connsiteY10" fmla="*/ 712694 h 833718"/>
              <a:gd name="connsiteX11" fmla="*/ 5170394 w 5916706"/>
              <a:gd name="connsiteY11" fmla="*/ 517712 h 833718"/>
              <a:gd name="connsiteX12" fmla="*/ 5533465 w 5916706"/>
              <a:gd name="connsiteY12" fmla="*/ 309283 h 833718"/>
              <a:gd name="connsiteX13" fmla="*/ 5916706 w 5916706"/>
              <a:gd name="connsiteY13" fmla="*/ 161365 h 833718"/>
              <a:gd name="connsiteX0" fmla="*/ 0 w 5916706"/>
              <a:gd name="connsiteY0" fmla="*/ 82791 h 835826"/>
              <a:gd name="connsiteX1" fmla="*/ 356347 w 5916706"/>
              <a:gd name="connsiteY1" fmla="*/ 8832 h 835826"/>
              <a:gd name="connsiteX2" fmla="*/ 766482 w 5916706"/>
              <a:gd name="connsiteY2" fmla="*/ 2108 h 835826"/>
              <a:gd name="connsiteX3" fmla="*/ 1203512 w 5916706"/>
              <a:gd name="connsiteY3" fmla="*/ 15555 h 835826"/>
              <a:gd name="connsiteX4" fmla="*/ 1869141 w 5916706"/>
              <a:gd name="connsiteY4" fmla="*/ 116408 h 835826"/>
              <a:gd name="connsiteX5" fmla="*/ 2413747 w 5916706"/>
              <a:gd name="connsiteY5" fmla="*/ 324838 h 835826"/>
              <a:gd name="connsiteX6" fmla="*/ 2864224 w 5916706"/>
              <a:gd name="connsiteY6" fmla="*/ 580332 h 835826"/>
              <a:gd name="connsiteX7" fmla="*/ 3267635 w 5916706"/>
              <a:gd name="connsiteY7" fmla="*/ 768591 h 835826"/>
              <a:gd name="connsiteX8" fmla="*/ 3751730 w 5916706"/>
              <a:gd name="connsiteY8" fmla="*/ 829102 h 835826"/>
              <a:gd name="connsiteX9" fmla="*/ 4403912 w 5916706"/>
              <a:gd name="connsiteY9" fmla="*/ 835826 h 835826"/>
              <a:gd name="connsiteX10" fmla="*/ 4733365 w 5916706"/>
              <a:gd name="connsiteY10" fmla="*/ 714802 h 835826"/>
              <a:gd name="connsiteX11" fmla="*/ 5170394 w 5916706"/>
              <a:gd name="connsiteY11" fmla="*/ 519820 h 835826"/>
              <a:gd name="connsiteX12" fmla="*/ 5533465 w 5916706"/>
              <a:gd name="connsiteY12" fmla="*/ 311391 h 835826"/>
              <a:gd name="connsiteX13" fmla="*/ 5916706 w 5916706"/>
              <a:gd name="connsiteY13" fmla="*/ 163473 h 835826"/>
              <a:gd name="connsiteX0" fmla="*/ 0 w 5916706"/>
              <a:gd name="connsiteY0" fmla="*/ 84153 h 837188"/>
              <a:gd name="connsiteX1" fmla="*/ 356347 w 5916706"/>
              <a:gd name="connsiteY1" fmla="*/ 10194 h 837188"/>
              <a:gd name="connsiteX2" fmla="*/ 766482 w 5916706"/>
              <a:gd name="connsiteY2" fmla="*/ 3470 h 837188"/>
              <a:gd name="connsiteX3" fmla="*/ 1203512 w 5916706"/>
              <a:gd name="connsiteY3" fmla="*/ 16917 h 837188"/>
              <a:gd name="connsiteX4" fmla="*/ 1869141 w 5916706"/>
              <a:gd name="connsiteY4" fmla="*/ 117770 h 837188"/>
              <a:gd name="connsiteX5" fmla="*/ 2413747 w 5916706"/>
              <a:gd name="connsiteY5" fmla="*/ 326200 h 837188"/>
              <a:gd name="connsiteX6" fmla="*/ 2864224 w 5916706"/>
              <a:gd name="connsiteY6" fmla="*/ 581694 h 837188"/>
              <a:gd name="connsiteX7" fmla="*/ 3267635 w 5916706"/>
              <a:gd name="connsiteY7" fmla="*/ 769953 h 837188"/>
              <a:gd name="connsiteX8" fmla="*/ 3751730 w 5916706"/>
              <a:gd name="connsiteY8" fmla="*/ 830464 h 837188"/>
              <a:gd name="connsiteX9" fmla="*/ 4403912 w 5916706"/>
              <a:gd name="connsiteY9" fmla="*/ 837188 h 837188"/>
              <a:gd name="connsiteX10" fmla="*/ 4733365 w 5916706"/>
              <a:gd name="connsiteY10" fmla="*/ 716164 h 837188"/>
              <a:gd name="connsiteX11" fmla="*/ 5170394 w 5916706"/>
              <a:gd name="connsiteY11" fmla="*/ 521182 h 837188"/>
              <a:gd name="connsiteX12" fmla="*/ 5533465 w 5916706"/>
              <a:gd name="connsiteY12" fmla="*/ 312753 h 837188"/>
              <a:gd name="connsiteX13" fmla="*/ 5916706 w 5916706"/>
              <a:gd name="connsiteY13" fmla="*/ 164835 h 837188"/>
              <a:gd name="connsiteX0" fmla="*/ 0 w 5916706"/>
              <a:gd name="connsiteY0" fmla="*/ 82792 h 835827"/>
              <a:gd name="connsiteX1" fmla="*/ 356347 w 5916706"/>
              <a:gd name="connsiteY1" fmla="*/ 8833 h 835827"/>
              <a:gd name="connsiteX2" fmla="*/ 766482 w 5916706"/>
              <a:gd name="connsiteY2" fmla="*/ 2109 h 835827"/>
              <a:gd name="connsiteX3" fmla="*/ 1203512 w 5916706"/>
              <a:gd name="connsiteY3" fmla="*/ 15556 h 835827"/>
              <a:gd name="connsiteX4" fmla="*/ 1869141 w 5916706"/>
              <a:gd name="connsiteY4" fmla="*/ 116409 h 835827"/>
              <a:gd name="connsiteX5" fmla="*/ 2413747 w 5916706"/>
              <a:gd name="connsiteY5" fmla="*/ 324839 h 835827"/>
              <a:gd name="connsiteX6" fmla="*/ 2864224 w 5916706"/>
              <a:gd name="connsiteY6" fmla="*/ 580333 h 835827"/>
              <a:gd name="connsiteX7" fmla="*/ 3267635 w 5916706"/>
              <a:gd name="connsiteY7" fmla="*/ 768592 h 835827"/>
              <a:gd name="connsiteX8" fmla="*/ 3751730 w 5916706"/>
              <a:gd name="connsiteY8" fmla="*/ 829103 h 835827"/>
              <a:gd name="connsiteX9" fmla="*/ 4403912 w 5916706"/>
              <a:gd name="connsiteY9" fmla="*/ 835827 h 835827"/>
              <a:gd name="connsiteX10" fmla="*/ 4733365 w 5916706"/>
              <a:gd name="connsiteY10" fmla="*/ 714803 h 835827"/>
              <a:gd name="connsiteX11" fmla="*/ 5170394 w 5916706"/>
              <a:gd name="connsiteY11" fmla="*/ 519821 h 835827"/>
              <a:gd name="connsiteX12" fmla="*/ 5533465 w 5916706"/>
              <a:gd name="connsiteY12" fmla="*/ 311392 h 835827"/>
              <a:gd name="connsiteX13" fmla="*/ 5916706 w 5916706"/>
              <a:gd name="connsiteY13" fmla="*/ 163474 h 835827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51048"/>
              <a:gd name="connsiteX1" fmla="*/ 356347 w 5916706"/>
              <a:gd name="connsiteY1" fmla="*/ 12350 h 851048"/>
              <a:gd name="connsiteX2" fmla="*/ 766482 w 5916706"/>
              <a:gd name="connsiteY2" fmla="*/ 5626 h 851048"/>
              <a:gd name="connsiteX3" fmla="*/ 1203512 w 5916706"/>
              <a:gd name="connsiteY3" fmla="*/ 19073 h 851048"/>
              <a:gd name="connsiteX4" fmla="*/ 1869141 w 5916706"/>
              <a:gd name="connsiteY4" fmla="*/ 119926 h 851048"/>
              <a:gd name="connsiteX5" fmla="*/ 2413747 w 5916706"/>
              <a:gd name="connsiteY5" fmla="*/ 328356 h 851048"/>
              <a:gd name="connsiteX6" fmla="*/ 2864224 w 5916706"/>
              <a:gd name="connsiteY6" fmla="*/ 583850 h 851048"/>
              <a:gd name="connsiteX7" fmla="*/ 3267635 w 5916706"/>
              <a:gd name="connsiteY7" fmla="*/ 772109 h 851048"/>
              <a:gd name="connsiteX8" fmla="*/ 3751730 w 5916706"/>
              <a:gd name="connsiteY8" fmla="*/ 832620 h 851048"/>
              <a:gd name="connsiteX9" fmla="*/ 4403912 w 5916706"/>
              <a:gd name="connsiteY9" fmla="*/ 839344 h 851048"/>
              <a:gd name="connsiteX10" fmla="*/ 4733365 w 5916706"/>
              <a:gd name="connsiteY10" fmla="*/ 718320 h 851048"/>
              <a:gd name="connsiteX11" fmla="*/ 5170394 w 5916706"/>
              <a:gd name="connsiteY11" fmla="*/ 523338 h 851048"/>
              <a:gd name="connsiteX12" fmla="*/ 5533465 w 5916706"/>
              <a:gd name="connsiteY12" fmla="*/ 314909 h 851048"/>
              <a:gd name="connsiteX13" fmla="*/ 5916706 w 5916706"/>
              <a:gd name="connsiteY13" fmla="*/ 166991 h 851048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58030"/>
              <a:gd name="connsiteX1" fmla="*/ 356347 w 5916706"/>
              <a:gd name="connsiteY1" fmla="*/ 12350 h 858030"/>
              <a:gd name="connsiteX2" fmla="*/ 766482 w 5916706"/>
              <a:gd name="connsiteY2" fmla="*/ 5626 h 858030"/>
              <a:gd name="connsiteX3" fmla="*/ 1203512 w 5916706"/>
              <a:gd name="connsiteY3" fmla="*/ 19073 h 858030"/>
              <a:gd name="connsiteX4" fmla="*/ 1869141 w 5916706"/>
              <a:gd name="connsiteY4" fmla="*/ 119926 h 858030"/>
              <a:gd name="connsiteX5" fmla="*/ 2413747 w 5916706"/>
              <a:gd name="connsiteY5" fmla="*/ 328356 h 858030"/>
              <a:gd name="connsiteX6" fmla="*/ 2864224 w 5916706"/>
              <a:gd name="connsiteY6" fmla="*/ 583850 h 858030"/>
              <a:gd name="connsiteX7" fmla="*/ 3267635 w 5916706"/>
              <a:gd name="connsiteY7" fmla="*/ 772109 h 858030"/>
              <a:gd name="connsiteX8" fmla="*/ 3751730 w 5916706"/>
              <a:gd name="connsiteY8" fmla="*/ 832620 h 858030"/>
              <a:gd name="connsiteX9" fmla="*/ 4403912 w 5916706"/>
              <a:gd name="connsiteY9" fmla="*/ 839344 h 858030"/>
              <a:gd name="connsiteX10" fmla="*/ 4733365 w 5916706"/>
              <a:gd name="connsiteY10" fmla="*/ 718320 h 858030"/>
              <a:gd name="connsiteX11" fmla="*/ 5170394 w 5916706"/>
              <a:gd name="connsiteY11" fmla="*/ 523338 h 858030"/>
              <a:gd name="connsiteX12" fmla="*/ 5533465 w 5916706"/>
              <a:gd name="connsiteY12" fmla="*/ 314909 h 858030"/>
              <a:gd name="connsiteX13" fmla="*/ 5916706 w 5916706"/>
              <a:gd name="connsiteY13" fmla="*/ 166991 h 858030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3690 h 845958"/>
              <a:gd name="connsiteX1" fmla="*/ 356347 w 5916706"/>
              <a:gd name="connsiteY1" fmla="*/ 9731 h 845958"/>
              <a:gd name="connsiteX2" fmla="*/ 766482 w 5916706"/>
              <a:gd name="connsiteY2" fmla="*/ 3007 h 845958"/>
              <a:gd name="connsiteX3" fmla="*/ 1311089 w 5916706"/>
              <a:gd name="connsiteY3" fmla="*/ 29901 h 845958"/>
              <a:gd name="connsiteX4" fmla="*/ 1869141 w 5916706"/>
              <a:gd name="connsiteY4" fmla="*/ 117307 h 845958"/>
              <a:gd name="connsiteX5" fmla="*/ 2413747 w 5916706"/>
              <a:gd name="connsiteY5" fmla="*/ 325737 h 845958"/>
              <a:gd name="connsiteX6" fmla="*/ 2864224 w 5916706"/>
              <a:gd name="connsiteY6" fmla="*/ 581231 h 845958"/>
              <a:gd name="connsiteX7" fmla="*/ 3267635 w 5916706"/>
              <a:gd name="connsiteY7" fmla="*/ 769490 h 845958"/>
              <a:gd name="connsiteX8" fmla="*/ 3751730 w 5916706"/>
              <a:gd name="connsiteY8" fmla="*/ 830001 h 845958"/>
              <a:gd name="connsiteX9" fmla="*/ 4403912 w 5916706"/>
              <a:gd name="connsiteY9" fmla="*/ 836725 h 845958"/>
              <a:gd name="connsiteX10" fmla="*/ 4733365 w 5916706"/>
              <a:gd name="connsiteY10" fmla="*/ 715701 h 845958"/>
              <a:gd name="connsiteX11" fmla="*/ 5170394 w 5916706"/>
              <a:gd name="connsiteY11" fmla="*/ 520719 h 845958"/>
              <a:gd name="connsiteX12" fmla="*/ 5533465 w 5916706"/>
              <a:gd name="connsiteY12" fmla="*/ 312290 h 845958"/>
              <a:gd name="connsiteX13" fmla="*/ 5916706 w 5916706"/>
              <a:gd name="connsiteY13" fmla="*/ 164372 h 845958"/>
              <a:gd name="connsiteX0" fmla="*/ 0 w 5916706"/>
              <a:gd name="connsiteY0" fmla="*/ 107965 h 870233"/>
              <a:gd name="connsiteX1" fmla="*/ 356347 w 5916706"/>
              <a:gd name="connsiteY1" fmla="*/ 34006 h 870233"/>
              <a:gd name="connsiteX2" fmla="*/ 766482 w 5916706"/>
              <a:gd name="connsiteY2" fmla="*/ 388 h 870233"/>
              <a:gd name="connsiteX3" fmla="*/ 1311089 w 5916706"/>
              <a:gd name="connsiteY3" fmla="*/ 54176 h 870233"/>
              <a:gd name="connsiteX4" fmla="*/ 1869141 w 5916706"/>
              <a:gd name="connsiteY4" fmla="*/ 141582 h 870233"/>
              <a:gd name="connsiteX5" fmla="*/ 2413747 w 5916706"/>
              <a:gd name="connsiteY5" fmla="*/ 350012 h 870233"/>
              <a:gd name="connsiteX6" fmla="*/ 2864224 w 5916706"/>
              <a:gd name="connsiteY6" fmla="*/ 605506 h 870233"/>
              <a:gd name="connsiteX7" fmla="*/ 3267635 w 5916706"/>
              <a:gd name="connsiteY7" fmla="*/ 793765 h 870233"/>
              <a:gd name="connsiteX8" fmla="*/ 3751730 w 5916706"/>
              <a:gd name="connsiteY8" fmla="*/ 854276 h 870233"/>
              <a:gd name="connsiteX9" fmla="*/ 4403912 w 5916706"/>
              <a:gd name="connsiteY9" fmla="*/ 861000 h 870233"/>
              <a:gd name="connsiteX10" fmla="*/ 4733365 w 5916706"/>
              <a:gd name="connsiteY10" fmla="*/ 739976 h 870233"/>
              <a:gd name="connsiteX11" fmla="*/ 5170394 w 5916706"/>
              <a:gd name="connsiteY11" fmla="*/ 544994 h 870233"/>
              <a:gd name="connsiteX12" fmla="*/ 5533465 w 5916706"/>
              <a:gd name="connsiteY12" fmla="*/ 336565 h 870233"/>
              <a:gd name="connsiteX13" fmla="*/ 5916706 w 5916706"/>
              <a:gd name="connsiteY13" fmla="*/ 188647 h 870233"/>
              <a:gd name="connsiteX0" fmla="*/ 0 w 5916706"/>
              <a:gd name="connsiteY0" fmla="*/ 107734 h 870002"/>
              <a:gd name="connsiteX1" fmla="*/ 356347 w 5916706"/>
              <a:gd name="connsiteY1" fmla="*/ 33775 h 870002"/>
              <a:gd name="connsiteX2" fmla="*/ 766482 w 5916706"/>
              <a:gd name="connsiteY2" fmla="*/ 157 h 870002"/>
              <a:gd name="connsiteX3" fmla="*/ 1324536 w 5916706"/>
              <a:gd name="connsiteY3" fmla="*/ 27051 h 870002"/>
              <a:gd name="connsiteX4" fmla="*/ 1869141 w 5916706"/>
              <a:gd name="connsiteY4" fmla="*/ 141351 h 870002"/>
              <a:gd name="connsiteX5" fmla="*/ 2413747 w 5916706"/>
              <a:gd name="connsiteY5" fmla="*/ 349781 h 870002"/>
              <a:gd name="connsiteX6" fmla="*/ 2864224 w 5916706"/>
              <a:gd name="connsiteY6" fmla="*/ 605275 h 870002"/>
              <a:gd name="connsiteX7" fmla="*/ 3267635 w 5916706"/>
              <a:gd name="connsiteY7" fmla="*/ 793534 h 870002"/>
              <a:gd name="connsiteX8" fmla="*/ 3751730 w 5916706"/>
              <a:gd name="connsiteY8" fmla="*/ 854045 h 870002"/>
              <a:gd name="connsiteX9" fmla="*/ 4403912 w 5916706"/>
              <a:gd name="connsiteY9" fmla="*/ 860769 h 870002"/>
              <a:gd name="connsiteX10" fmla="*/ 4733365 w 5916706"/>
              <a:gd name="connsiteY10" fmla="*/ 739745 h 870002"/>
              <a:gd name="connsiteX11" fmla="*/ 5170394 w 5916706"/>
              <a:gd name="connsiteY11" fmla="*/ 544763 h 870002"/>
              <a:gd name="connsiteX12" fmla="*/ 5533465 w 5916706"/>
              <a:gd name="connsiteY12" fmla="*/ 336334 h 870002"/>
              <a:gd name="connsiteX13" fmla="*/ 5916706 w 5916706"/>
              <a:gd name="connsiteY13" fmla="*/ 188416 h 870002"/>
              <a:gd name="connsiteX0" fmla="*/ 0 w 5916706"/>
              <a:gd name="connsiteY0" fmla="*/ 107734 h 942860"/>
              <a:gd name="connsiteX1" fmla="*/ 356347 w 5916706"/>
              <a:gd name="connsiteY1" fmla="*/ 33775 h 942860"/>
              <a:gd name="connsiteX2" fmla="*/ 766482 w 5916706"/>
              <a:gd name="connsiteY2" fmla="*/ 157 h 942860"/>
              <a:gd name="connsiteX3" fmla="*/ 1324536 w 5916706"/>
              <a:gd name="connsiteY3" fmla="*/ 27051 h 942860"/>
              <a:gd name="connsiteX4" fmla="*/ 1869141 w 5916706"/>
              <a:gd name="connsiteY4" fmla="*/ 141351 h 942860"/>
              <a:gd name="connsiteX5" fmla="*/ 2413747 w 5916706"/>
              <a:gd name="connsiteY5" fmla="*/ 349781 h 942860"/>
              <a:gd name="connsiteX6" fmla="*/ 2864224 w 5916706"/>
              <a:gd name="connsiteY6" fmla="*/ 605275 h 942860"/>
              <a:gd name="connsiteX7" fmla="*/ 3267635 w 5916706"/>
              <a:gd name="connsiteY7" fmla="*/ 793534 h 942860"/>
              <a:gd name="connsiteX8" fmla="*/ 3818965 w 5916706"/>
              <a:gd name="connsiteY8" fmla="*/ 941451 h 942860"/>
              <a:gd name="connsiteX9" fmla="*/ 4403912 w 5916706"/>
              <a:gd name="connsiteY9" fmla="*/ 860769 h 942860"/>
              <a:gd name="connsiteX10" fmla="*/ 4733365 w 5916706"/>
              <a:gd name="connsiteY10" fmla="*/ 739745 h 942860"/>
              <a:gd name="connsiteX11" fmla="*/ 5170394 w 5916706"/>
              <a:gd name="connsiteY11" fmla="*/ 544763 h 942860"/>
              <a:gd name="connsiteX12" fmla="*/ 5533465 w 5916706"/>
              <a:gd name="connsiteY12" fmla="*/ 336334 h 942860"/>
              <a:gd name="connsiteX13" fmla="*/ 5916706 w 5916706"/>
              <a:gd name="connsiteY13" fmla="*/ 188416 h 942860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170394 w 5916706"/>
              <a:gd name="connsiteY11" fmla="*/ 544763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123329 w 5916706"/>
              <a:gd name="connsiteY11" fmla="*/ 470804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16706" h="943157">
                <a:moveTo>
                  <a:pt x="0" y="107734"/>
                </a:moveTo>
                <a:cubicBezTo>
                  <a:pt x="118782" y="83081"/>
                  <a:pt x="228600" y="51704"/>
                  <a:pt x="356347" y="33775"/>
                </a:cubicBezTo>
                <a:cubicBezTo>
                  <a:pt x="484094" y="15846"/>
                  <a:pt x="605117" y="1278"/>
                  <a:pt x="766482" y="157"/>
                </a:cubicBezTo>
                <a:cubicBezTo>
                  <a:pt x="927847" y="-964"/>
                  <a:pt x="1140760" y="3519"/>
                  <a:pt x="1324536" y="27051"/>
                </a:cubicBezTo>
                <a:cubicBezTo>
                  <a:pt x="1508312" y="50583"/>
                  <a:pt x="1687606" y="87563"/>
                  <a:pt x="1869141" y="141351"/>
                </a:cubicBezTo>
                <a:cubicBezTo>
                  <a:pt x="2050676" y="195139"/>
                  <a:pt x="2263588" y="264616"/>
                  <a:pt x="2413747" y="349781"/>
                </a:cubicBezTo>
                <a:cubicBezTo>
                  <a:pt x="2563906" y="434946"/>
                  <a:pt x="2721909" y="531316"/>
                  <a:pt x="2864224" y="605275"/>
                </a:cubicBezTo>
                <a:cubicBezTo>
                  <a:pt x="3006539" y="679234"/>
                  <a:pt x="3108512" y="737505"/>
                  <a:pt x="3267635" y="793534"/>
                </a:cubicBezTo>
                <a:cubicBezTo>
                  <a:pt x="3426759" y="849563"/>
                  <a:pt x="3629586" y="930245"/>
                  <a:pt x="3818965" y="941451"/>
                </a:cubicBezTo>
                <a:cubicBezTo>
                  <a:pt x="4008344" y="952657"/>
                  <a:pt x="4253753" y="906713"/>
                  <a:pt x="4403912" y="860769"/>
                </a:cubicBezTo>
                <a:cubicBezTo>
                  <a:pt x="4554071" y="814825"/>
                  <a:pt x="4607859" y="735263"/>
                  <a:pt x="4719918" y="665787"/>
                </a:cubicBezTo>
                <a:cubicBezTo>
                  <a:pt x="4831977" y="596311"/>
                  <a:pt x="4944036" y="510025"/>
                  <a:pt x="5076265" y="443910"/>
                </a:cubicBezTo>
                <a:cubicBezTo>
                  <a:pt x="5208494" y="377795"/>
                  <a:pt x="5378823" y="295992"/>
                  <a:pt x="5513294" y="269098"/>
                </a:cubicBezTo>
                <a:lnTo>
                  <a:pt x="5916706" y="188416"/>
                </a:lnTo>
              </a:path>
            </a:pathLst>
          </a:custGeom>
          <a:noFill/>
          <a:ln w="79375">
            <a:solidFill>
              <a:srgbClr val="00B050"/>
            </a:solidFill>
            <a:headEnd type="none" w="med" len="med"/>
            <a:tailEnd type="arrow" w="med" len="med"/>
          </a:ln>
          <a:effectLst>
            <a:outerShdw blurRad="50800" dist="317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8" name="Forma libre 37">
            <a:extLst>
              <a:ext uri="{FF2B5EF4-FFF2-40B4-BE49-F238E27FC236}">
                <a16:creationId xmlns:a16="http://schemas.microsoft.com/office/drawing/2014/main" id="{967023A5-00F8-402E-BE02-9D00A218B67F}"/>
              </a:ext>
            </a:extLst>
          </p:cNvPr>
          <p:cNvSpPr/>
          <p:nvPr/>
        </p:nvSpPr>
        <p:spPr>
          <a:xfrm rot="637470">
            <a:off x="2512253" y="4269857"/>
            <a:ext cx="2844731" cy="386712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Forma libre 39"/>
          <p:cNvSpPr/>
          <p:nvPr/>
        </p:nvSpPr>
        <p:spPr>
          <a:xfrm rot="20614987">
            <a:off x="4591200" y="5602632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6AEE02-5A38-4114-9C2F-8C91A4177F57}"/>
              </a:ext>
            </a:extLst>
          </p:cNvPr>
          <p:cNvSpPr/>
          <p:nvPr/>
        </p:nvSpPr>
        <p:spPr>
          <a:xfrm>
            <a:off x="3103604" y="3038024"/>
            <a:ext cx="2070290" cy="1435956"/>
          </a:xfrm>
          <a:custGeom>
            <a:avLst/>
            <a:gdLst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422031 w 1917896"/>
              <a:gd name="connsiteY14" fmla="*/ 543951 h 1345809"/>
              <a:gd name="connsiteX15" fmla="*/ 431410 w 1917896"/>
              <a:gd name="connsiteY15" fmla="*/ 534572 h 1345809"/>
              <a:gd name="connsiteX16" fmla="*/ 431410 w 1917896"/>
              <a:gd name="connsiteY16" fmla="*/ 534572 h 1345809"/>
              <a:gd name="connsiteX17" fmla="*/ 623668 w 1917896"/>
              <a:gd name="connsiteY17" fmla="*/ 398585 h 1345809"/>
              <a:gd name="connsiteX18" fmla="*/ 825305 w 1917896"/>
              <a:gd name="connsiteY18" fmla="*/ 314178 h 1345809"/>
              <a:gd name="connsiteX19" fmla="*/ 1012874 w 1917896"/>
              <a:gd name="connsiteY19" fmla="*/ 220394 h 1345809"/>
              <a:gd name="connsiteX20" fmla="*/ 1280160 w 1917896"/>
              <a:gd name="connsiteY20" fmla="*/ 150055 h 1345809"/>
              <a:gd name="connsiteX21" fmla="*/ 1566203 w 1917896"/>
              <a:gd name="connsiteY21" fmla="*/ 75028 h 1345809"/>
              <a:gd name="connsiteX22" fmla="*/ 1566203 w 1917896"/>
              <a:gd name="connsiteY22" fmla="*/ 75028 h 1345809"/>
              <a:gd name="connsiteX23" fmla="*/ 1917896 w 1917896"/>
              <a:gd name="connsiteY23" fmla="*/ 0 h 1345809"/>
              <a:gd name="connsiteX24" fmla="*/ 1777219 w 1917896"/>
              <a:gd name="connsiteY24" fmla="*/ 248529 h 1345809"/>
              <a:gd name="connsiteX25" fmla="*/ 1683434 w 1917896"/>
              <a:gd name="connsiteY25" fmla="*/ 431409 h 1345809"/>
              <a:gd name="connsiteX26" fmla="*/ 1575582 w 1917896"/>
              <a:gd name="connsiteY26" fmla="*/ 623668 h 1345809"/>
              <a:gd name="connsiteX27" fmla="*/ 1514622 w 1917896"/>
              <a:gd name="connsiteY27" fmla="*/ 698695 h 1345809"/>
              <a:gd name="connsiteX28" fmla="*/ 1392702 w 1917896"/>
              <a:gd name="connsiteY28" fmla="*/ 797169 h 1345809"/>
              <a:gd name="connsiteX29" fmla="*/ 1247336 w 1917896"/>
              <a:gd name="connsiteY29" fmla="*/ 844062 h 1345809"/>
              <a:gd name="connsiteX30" fmla="*/ 1111348 w 1917896"/>
              <a:gd name="connsiteY30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431410 w 1917896"/>
              <a:gd name="connsiteY15" fmla="*/ 534572 h 1345809"/>
              <a:gd name="connsiteX16" fmla="*/ 623668 w 1917896"/>
              <a:gd name="connsiteY16" fmla="*/ 398585 h 1345809"/>
              <a:gd name="connsiteX17" fmla="*/ 825305 w 1917896"/>
              <a:gd name="connsiteY17" fmla="*/ 314178 h 1345809"/>
              <a:gd name="connsiteX18" fmla="*/ 1012874 w 1917896"/>
              <a:gd name="connsiteY18" fmla="*/ 220394 h 1345809"/>
              <a:gd name="connsiteX19" fmla="*/ 1280160 w 1917896"/>
              <a:gd name="connsiteY19" fmla="*/ 150055 h 1345809"/>
              <a:gd name="connsiteX20" fmla="*/ 1566203 w 1917896"/>
              <a:gd name="connsiteY20" fmla="*/ 75028 h 1345809"/>
              <a:gd name="connsiteX21" fmla="*/ 1566203 w 1917896"/>
              <a:gd name="connsiteY21" fmla="*/ 75028 h 1345809"/>
              <a:gd name="connsiteX22" fmla="*/ 1917896 w 1917896"/>
              <a:gd name="connsiteY22" fmla="*/ 0 h 1345809"/>
              <a:gd name="connsiteX23" fmla="*/ 1777219 w 1917896"/>
              <a:gd name="connsiteY23" fmla="*/ 248529 h 1345809"/>
              <a:gd name="connsiteX24" fmla="*/ 1683434 w 1917896"/>
              <a:gd name="connsiteY24" fmla="*/ 431409 h 1345809"/>
              <a:gd name="connsiteX25" fmla="*/ 1575582 w 1917896"/>
              <a:gd name="connsiteY25" fmla="*/ 623668 h 1345809"/>
              <a:gd name="connsiteX26" fmla="*/ 1514622 w 1917896"/>
              <a:gd name="connsiteY26" fmla="*/ 698695 h 1345809"/>
              <a:gd name="connsiteX27" fmla="*/ 1392702 w 1917896"/>
              <a:gd name="connsiteY27" fmla="*/ 797169 h 1345809"/>
              <a:gd name="connsiteX28" fmla="*/ 1247336 w 1917896"/>
              <a:gd name="connsiteY28" fmla="*/ 844062 h 1345809"/>
              <a:gd name="connsiteX29" fmla="*/ 1111348 w 1917896"/>
              <a:gd name="connsiteY29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623668 w 1917896"/>
              <a:gd name="connsiteY15" fmla="*/ 398585 h 1345809"/>
              <a:gd name="connsiteX16" fmla="*/ 825305 w 1917896"/>
              <a:gd name="connsiteY16" fmla="*/ 314178 h 1345809"/>
              <a:gd name="connsiteX17" fmla="*/ 1012874 w 1917896"/>
              <a:gd name="connsiteY17" fmla="*/ 220394 h 1345809"/>
              <a:gd name="connsiteX18" fmla="*/ 1280160 w 1917896"/>
              <a:gd name="connsiteY18" fmla="*/ 150055 h 1345809"/>
              <a:gd name="connsiteX19" fmla="*/ 1566203 w 1917896"/>
              <a:gd name="connsiteY19" fmla="*/ 75028 h 1345809"/>
              <a:gd name="connsiteX20" fmla="*/ 1566203 w 1917896"/>
              <a:gd name="connsiteY20" fmla="*/ 75028 h 1345809"/>
              <a:gd name="connsiteX21" fmla="*/ 1917896 w 1917896"/>
              <a:gd name="connsiteY21" fmla="*/ 0 h 1345809"/>
              <a:gd name="connsiteX22" fmla="*/ 1777219 w 1917896"/>
              <a:gd name="connsiteY22" fmla="*/ 248529 h 1345809"/>
              <a:gd name="connsiteX23" fmla="*/ 1683434 w 1917896"/>
              <a:gd name="connsiteY23" fmla="*/ 431409 h 1345809"/>
              <a:gd name="connsiteX24" fmla="*/ 1575582 w 1917896"/>
              <a:gd name="connsiteY24" fmla="*/ 623668 h 1345809"/>
              <a:gd name="connsiteX25" fmla="*/ 1514622 w 1917896"/>
              <a:gd name="connsiteY25" fmla="*/ 698695 h 1345809"/>
              <a:gd name="connsiteX26" fmla="*/ 1392702 w 1917896"/>
              <a:gd name="connsiteY26" fmla="*/ 797169 h 1345809"/>
              <a:gd name="connsiteX27" fmla="*/ 1247336 w 1917896"/>
              <a:gd name="connsiteY27" fmla="*/ 844062 h 1345809"/>
              <a:gd name="connsiteX28" fmla="*/ 1111348 w 1917896"/>
              <a:gd name="connsiteY28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30551 w 1917896"/>
              <a:gd name="connsiteY13" fmla="*/ 512713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19403 w 1917896"/>
              <a:gd name="connsiteY9" fmla="*/ 705963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17231 w 1917896"/>
              <a:gd name="connsiteY6" fmla="*/ 876886 h 1345809"/>
              <a:gd name="connsiteX7" fmla="*/ 117231 w 1917896"/>
              <a:gd name="connsiteY7" fmla="*/ 876886 h 1345809"/>
              <a:gd name="connsiteX8" fmla="*/ 219403 w 1917896"/>
              <a:gd name="connsiteY8" fmla="*/ 705963 h 1345809"/>
              <a:gd name="connsiteX9" fmla="*/ 290733 w 1917896"/>
              <a:gd name="connsiteY9" fmla="*/ 642425 h 1345809"/>
              <a:gd name="connsiteX10" fmla="*/ 351824 w 1917896"/>
              <a:gd name="connsiteY10" fmla="*/ 577504 h 1345809"/>
              <a:gd name="connsiteX11" fmla="*/ 430551 w 1917896"/>
              <a:gd name="connsiteY11" fmla="*/ 512713 h 1345809"/>
              <a:gd name="connsiteX12" fmla="*/ 623668 w 1917896"/>
              <a:gd name="connsiteY12" fmla="*/ 398585 h 1345809"/>
              <a:gd name="connsiteX13" fmla="*/ 825305 w 1917896"/>
              <a:gd name="connsiteY13" fmla="*/ 314178 h 1345809"/>
              <a:gd name="connsiteX14" fmla="*/ 1012874 w 1917896"/>
              <a:gd name="connsiteY14" fmla="*/ 220394 h 1345809"/>
              <a:gd name="connsiteX15" fmla="*/ 1280160 w 1917896"/>
              <a:gd name="connsiteY15" fmla="*/ 150055 h 1345809"/>
              <a:gd name="connsiteX16" fmla="*/ 1566203 w 1917896"/>
              <a:gd name="connsiteY16" fmla="*/ 75028 h 1345809"/>
              <a:gd name="connsiteX17" fmla="*/ 1566203 w 1917896"/>
              <a:gd name="connsiteY17" fmla="*/ 75028 h 1345809"/>
              <a:gd name="connsiteX18" fmla="*/ 1917896 w 1917896"/>
              <a:gd name="connsiteY18" fmla="*/ 0 h 1345809"/>
              <a:gd name="connsiteX19" fmla="*/ 1777219 w 1917896"/>
              <a:gd name="connsiteY19" fmla="*/ 248529 h 1345809"/>
              <a:gd name="connsiteX20" fmla="*/ 1683434 w 1917896"/>
              <a:gd name="connsiteY20" fmla="*/ 431409 h 1345809"/>
              <a:gd name="connsiteX21" fmla="*/ 1575582 w 1917896"/>
              <a:gd name="connsiteY21" fmla="*/ 623668 h 1345809"/>
              <a:gd name="connsiteX22" fmla="*/ 1514622 w 1917896"/>
              <a:gd name="connsiteY22" fmla="*/ 698695 h 1345809"/>
              <a:gd name="connsiteX23" fmla="*/ 1392702 w 1917896"/>
              <a:gd name="connsiteY23" fmla="*/ 797169 h 1345809"/>
              <a:gd name="connsiteX24" fmla="*/ 1247336 w 1917896"/>
              <a:gd name="connsiteY24" fmla="*/ 844062 h 1345809"/>
              <a:gd name="connsiteX25" fmla="*/ 1111348 w 1917896"/>
              <a:gd name="connsiteY25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17896" h="1345809">
                <a:moveTo>
                  <a:pt x="1114188" y="891945"/>
                </a:moveTo>
                <a:lnTo>
                  <a:pt x="0" y="1345809"/>
                </a:lnTo>
                <a:lnTo>
                  <a:pt x="18889" y="1139949"/>
                </a:lnTo>
                <a:cubicBezTo>
                  <a:pt x="29049" y="1084460"/>
                  <a:pt x="44570" y="1056718"/>
                  <a:pt x="60960" y="1012874"/>
                </a:cubicBezTo>
                <a:cubicBezTo>
                  <a:pt x="77350" y="969030"/>
                  <a:pt x="107853" y="899551"/>
                  <a:pt x="117231" y="876886"/>
                </a:cubicBezTo>
                <a:lnTo>
                  <a:pt x="117231" y="876886"/>
                </a:lnTo>
                <a:lnTo>
                  <a:pt x="196685" y="745719"/>
                </a:lnTo>
                <a:lnTo>
                  <a:pt x="281267" y="644318"/>
                </a:lnTo>
                <a:cubicBezTo>
                  <a:pt x="296898" y="630250"/>
                  <a:pt x="326943" y="599438"/>
                  <a:pt x="351824" y="577504"/>
                </a:cubicBezTo>
                <a:cubicBezTo>
                  <a:pt x="376705" y="555570"/>
                  <a:pt x="385244" y="542533"/>
                  <a:pt x="430551" y="512713"/>
                </a:cubicBezTo>
                <a:cubicBezTo>
                  <a:pt x="475858" y="482893"/>
                  <a:pt x="556456" y="436880"/>
                  <a:pt x="623668" y="398585"/>
                </a:cubicBezTo>
                <a:lnTo>
                  <a:pt x="799747" y="302819"/>
                </a:lnTo>
                <a:lnTo>
                  <a:pt x="1012874" y="220394"/>
                </a:lnTo>
                <a:lnTo>
                  <a:pt x="1280160" y="150055"/>
                </a:lnTo>
                <a:lnTo>
                  <a:pt x="1566203" y="75028"/>
                </a:lnTo>
                <a:lnTo>
                  <a:pt x="1566203" y="75028"/>
                </a:lnTo>
                <a:lnTo>
                  <a:pt x="1917896" y="0"/>
                </a:lnTo>
                <a:lnTo>
                  <a:pt x="1777219" y="248529"/>
                </a:lnTo>
                <a:lnTo>
                  <a:pt x="1683434" y="431409"/>
                </a:lnTo>
                <a:lnTo>
                  <a:pt x="1575582" y="623668"/>
                </a:lnTo>
                <a:lnTo>
                  <a:pt x="1514622" y="698695"/>
                </a:lnTo>
                <a:lnTo>
                  <a:pt x="1392702" y="797169"/>
                </a:lnTo>
                <a:lnTo>
                  <a:pt x="1247336" y="844062"/>
                </a:lnTo>
                <a:lnTo>
                  <a:pt x="1114188" y="891945"/>
                </a:lnTo>
                <a:close/>
              </a:path>
            </a:pathLst>
          </a:custGeom>
          <a:solidFill>
            <a:srgbClr val="4F81BD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48" name="Conector recto 67">
            <a:extLst>
              <a:ext uri="{FF2B5EF4-FFF2-40B4-BE49-F238E27FC236}">
                <a16:creationId xmlns:a16="http://schemas.microsoft.com/office/drawing/2014/main" id="{296CD353-6BD4-43EE-A262-6EBF5613617E}"/>
              </a:ext>
            </a:extLst>
          </p:cNvPr>
          <p:cNvCxnSpPr/>
          <p:nvPr/>
        </p:nvCxnSpPr>
        <p:spPr>
          <a:xfrm flipH="1" flipV="1">
            <a:off x="2493609" y="3763278"/>
            <a:ext cx="0" cy="6400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52">
            <a:extLst>
              <a:ext uri="{FF2B5EF4-FFF2-40B4-BE49-F238E27FC236}">
                <a16:creationId xmlns:a16="http://schemas.microsoft.com/office/drawing/2014/main" id="{41A93F47-595C-45A7-BE1F-7A7BB388BE07}"/>
              </a:ext>
            </a:extLst>
          </p:cNvPr>
          <p:cNvSpPr txBox="1"/>
          <p:nvPr/>
        </p:nvSpPr>
        <p:spPr>
          <a:xfrm>
            <a:off x="1411428" y="3569332"/>
            <a:ext cx="156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700 hPa</a:t>
            </a:r>
          </a:p>
          <a:p>
            <a:pPr algn="ctr"/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800 hPa</a:t>
            </a: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1000 hPa</a:t>
            </a:r>
          </a:p>
        </p:txBody>
      </p:sp>
      <p:sp>
        <p:nvSpPr>
          <p:cNvPr id="54" name="CuadroTexto 51">
            <a:extLst>
              <a:ext uri="{FF2B5EF4-FFF2-40B4-BE49-F238E27FC236}">
                <a16:creationId xmlns:a16="http://schemas.microsoft.com/office/drawing/2014/main" id="{B2CFF5E4-16F9-4F73-922A-F62B453B67E1}"/>
              </a:ext>
            </a:extLst>
          </p:cNvPr>
          <p:cNvSpPr txBox="1"/>
          <p:nvPr/>
        </p:nvSpPr>
        <p:spPr>
          <a:xfrm rot="182407">
            <a:off x="3996776" y="3404099"/>
            <a:ext cx="108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</p:txBody>
      </p:sp>
      <p:sp>
        <p:nvSpPr>
          <p:cNvPr id="56" name="Forma libre 48">
            <a:extLst>
              <a:ext uri="{FF2B5EF4-FFF2-40B4-BE49-F238E27FC236}">
                <a16:creationId xmlns:a16="http://schemas.microsoft.com/office/drawing/2014/main" id="{22621938-298D-4CD7-9F39-2CE472D4BD25}"/>
              </a:ext>
            </a:extLst>
          </p:cNvPr>
          <p:cNvSpPr/>
          <p:nvPr/>
        </p:nvSpPr>
        <p:spPr>
          <a:xfrm rot="845179">
            <a:off x="5766232" y="4885906"/>
            <a:ext cx="1543881" cy="718386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80742 h 1469555"/>
              <a:gd name="connsiteX1" fmla="*/ 1155837 w 2311721"/>
              <a:gd name="connsiteY1" fmla="*/ 1677 h 1469555"/>
              <a:gd name="connsiteX2" fmla="*/ 1571785 w 2311721"/>
              <a:gd name="connsiteY2" fmla="*/ 108243 h 1469555"/>
              <a:gd name="connsiteX3" fmla="*/ 1943046 w 2311721"/>
              <a:gd name="connsiteY3" fmla="*/ 331686 h 1469555"/>
              <a:gd name="connsiteX4" fmla="*/ 2211178 w 2311721"/>
              <a:gd name="connsiteY4" fmla="*/ 592943 h 1469555"/>
              <a:gd name="connsiteX5" fmla="*/ 2300555 w 2311721"/>
              <a:gd name="connsiteY5" fmla="*/ 919515 h 1469555"/>
              <a:gd name="connsiteX6" fmla="*/ 1980859 w 2311721"/>
              <a:gd name="connsiteY6" fmla="*/ 1129208 h 1469555"/>
              <a:gd name="connsiteX7" fmla="*/ 1743665 w 2311721"/>
              <a:gd name="connsiteY7" fmla="*/ 1184210 h 1469555"/>
              <a:gd name="connsiteX8" fmla="*/ 1499596 w 2311721"/>
              <a:gd name="connsiteY8" fmla="*/ 1383590 h 1469555"/>
              <a:gd name="connsiteX9" fmla="*/ 987394 w 2311721"/>
              <a:gd name="connsiteY9" fmla="*/ 1469530 h 1469555"/>
              <a:gd name="connsiteX10" fmla="*/ 499256 w 2311721"/>
              <a:gd name="connsiteY10" fmla="*/ 1390465 h 1469555"/>
              <a:gd name="connsiteX11" fmla="*/ 93620 w 2311721"/>
              <a:gd name="connsiteY11" fmla="*/ 1218586 h 1469555"/>
              <a:gd name="connsiteX12" fmla="*/ 11118 w 2311721"/>
              <a:gd name="connsiteY12" fmla="*/ 998580 h 1469555"/>
              <a:gd name="connsiteX13" fmla="*/ 272375 w 2311721"/>
              <a:gd name="connsiteY13" fmla="*/ 816387 h 1469555"/>
              <a:gd name="connsiteX14" fmla="*/ 272375 w 2311721"/>
              <a:gd name="connsiteY14" fmla="*/ 816387 h 1469555"/>
              <a:gd name="connsiteX15" fmla="*/ 736450 w 2311721"/>
              <a:gd name="connsiteY15" fmla="*/ 737322 h 1469555"/>
              <a:gd name="connsiteX16" fmla="*/ 963331 w 2311721"/>
              <a:gd name="connsiteY16" fmla="*/ 675446 h 1469555"/>
              <a:gd name="connsiteX17" fmla="*/ 877391 w 2311721"/>
              <a:gd name="connsiteY17" fmla="*/ 510441 h 1469555"/>
              <a:gd name="connsiteX18" fmla="*/ 849891 w 2311721"/>
              <a:gd name="connsiteY18" fmla="*/ 80742 h 1469555"/>
              <a:gd name="connsiteX0" fmla="*/ 877391 w 2311721"/>
              <a:gd name="connsiteY0" fmla="*/ 528743 h 1487857"/>
              <a:gd name="connsiteX1" fmla="*/ 1155837 w 2311721"/>
              <a:gd name="connsiteY1" fmla="*/ 19979 h 1487857"/>
              <a:gd name="connsiteX2" fmla="*/ 1571785 w 2311721"/>
              <a:gd name="connsiteY2" fmla="*/ 126545 h 1487857"/>
              <a:gd name="connsiteX3" fmla="*/ 1943046 w 2311721"/>
              <a:gd name="connsiteY3" fmla="*/ 349988 h 1487857"/>
              <a:gd name="connsiteX4" fmla="*/ 2211178 w 2311721"/>
              <a:gd name="connsiteY4" fmla="*/ 611245 h 1487857"/>
              <a:gd name="connsiteX5" fmla="*/ 2300555 w 2311721"/>
              <a:gd name="connsiteY5" fmla="*/ 937817 h 1487857"/>
              <a:gd name="connsiteX6" fmla="*/ 1980859 w 2311721"/>
              <a:gd name="connsiteY6" fmla="*/ 1147510 h 1487857"/>
              <a:gd name="connsiteX7" fmla="*/ 1743665 w 2311721"/>
              <a:gd name="connsiteY7" fmla="*/ 1202512 h 1487857"/>
              <a:gd name="connsiteX8" fmla="*/ 1499596 w 2311721"/>
              <a:gd name="connsiteY8" fmla="*/ 1401892 h 1487857"/>
              <a:gd name="connsiteX9" fmla="*/ 987394 w 2311721"/>
              <a:gd name="connsiteY9" fmla="*/ 1487832 h 1487857"/>
              <a:gd name="connsiteX10" fmla="*/ 499256 w 2311721"/>
              <a:gd name="connsiteY10" fmla="*/ 1408767 h 1487857"/>
              <a:gd name="connsiteX11" fmla="*/ 93620 w 2311721"/>
              <a:gd name="connsiteY11" fmla="*/ 1236888 h 1487857"/>
              <a:gd name="connsiteX12" fmla="*/ 11118 w 2311721"/>
              <a:gd name="connsiteY12" fmla="*/ 1016882 h 1487857"/>
              <a:gd name="connsiteX13" fmla="*/ 272375 w 2311721"/>
              <a:gd name="connsiteY13" fmla="*/ 834689 h 1487857"/>
              <a:gd name="connsiteX14" fmla="*/ 272375 w 2311721"/>
              <a:gd name="connsiteY14" fmla="*/ 834689 h 1487857"/>
              <a:gd name="connsiteX15" fmla="*/ 736450 w 2311721"/>
              <a:gd name="connsiteY15" fmla="*/ 755624 h 1487857"/>
              <a:gd name="connsiteX16" fmla="*/ 963331 w 2311721"/>
              <a:gd name="connsiteY16" fmla="*/ 693748 h 1487857"/>
              <a:gd name="connsiteX17" fmla="*/ 877391 w 2311721"/>
              <a:gd name="connsiteY17" fmla="*/ 528743 h 1487857"/>
              <a:gd name="connsiteX0" fmla="*/ 963331 w 2311721"/>
              <a:gd name="connsiteY0" fmla="*/ 704854 h 1498963"/>
              <a:gd name="connsiteX1" fmla="*/ 1155837 w 2311721"/>
              <a:gd name="connsiteY1" fmla="*/ 31085 h 1498963"/>
              <a:gd name="connsiteX2" fmla="*/ 1571785 w 2311721"/>
              <a:gd name="connsiteY2" fmla="*/ 137651 h 1498963"/>
              <a:gd name="connsiteX3" fmla="*/ 1943046 w 2311721"/>
              <a:gd name="connsiteY3" fmla="*/ 361094 h 1498963"/>
              <a:gd name="connsiteX4" fmla="*/ 2211178 w 2311721"/>
              <a:gd name="connsiteY4" fmla="*/ 622351 h 1498963"/>
              <a:gd name="connsiteX5" fmla="*/ 2300555 w 2311721"/>
              <a:gd name="connsiteY5" fmla="*/ 948923 h 1498963"/>
              <a:gd name="connsiteX6" fmla="*/ 1980859 w 2311721"/>
              <a:gd name="connsiteY6" fmla="*/ 1158616 h 1498963"/>
              <a:gd name="connsiteX7" fmla="*/ 1743665 w 2311721"/>
              <a:gd name="connsiteY7" fmla="*/ 1213618 h 1498963"/>
              <a:gd name="connsiteX8" fmla="*/ 1499596 w 2311721"/>
              <a:gd name="connsiteY8" fmla="*/ 1412998 h 1498963"/>
              <a:gd name="connsiteX9" fmla="*/ 987394 w 2311721"/>
              <a:gd name="connsiteY9" fmla="*/ 1498938 h 1498963"/>
              <a:gd name="connsiteX10" fmla="*/ 499256 w 2311721"/>
              <a:gd name="connsiteY10" fmla="*/ 1419873 h 1498963"/>
              <a:gd name="connsiteX11" fmla="*/ 93620 w 2311721"/>
              <a:gd name="connsiteY11" fmla="*/ 1247994 h 1498963"/>
              <a:gd name="connsiteX12" fmla="*/ 11118 w 2311721"/>
              <a:gd name="connsiteY12" fmla="*/ 1027988 h 1498963"/>
              <a:gd name="connsiteX13" fmla="*/ 272375 w 2311721"/>
              <a:gd name="connsiteY13" fmla="*/ 845795 h 1498963"/>
              <a:gd name="connsiteX14" fmla="*/ 272375 w 2311721"/>
              <a:gd name="connsiteY14" fmla="*/ 845795 h 1498963"/>
              <a:gd name="connsiteX15" fmla="*/ 736450 w 2311721"/>
              <a:gd name="connsiteY15" fmla="*/ 766730 h 1498963"/>
              <a:gd name="connsiteX16" fmla="*/ 963331 w 2311721"/>
              <a:gd name="connsiteY16" fmla="*/ 704854 h 1498963"/>
              <a:gd name="connsiteX0" fmla="*/ 963331 w 2311721"/>
              <a:gd name="connsiteY0" fmla="*/ 580650 h 1374759"/>
              <a:gd name="connsiteX1" fmla="*/ 1163926 w 2311721"/>
              <a:gd name="connsiteY1" fmla="*/ 85805 h 1374759"/>
              <a:gd name="connsiteX2" fmla="*/ 1571785 w 2311721"/>
              <a:gd name="connsiteY2" fmla="*/ 13447 h 1374759"/>
              <a:gd name="connsiteX3" fmla="*/ 1943046 w 2311721"/>
              <a:gd name="connsiteY3" fmla="*/ 236890 h 1374759"/>
              <a:gd name="connsiteX4" fmla="*/ 2211178 w 2311721"/>
              <a:gd name="connsiteY4" fmla="*/ 498147 h 1374759"/>
              <a:gd name="connsiteX5" fmla="*/ 2300555 w 2311721"/>
              <a:gd name="connsiteY5" fmla="*/ 824719 h 1374759"/>
              <a:gd name="connsiteX6" fmla="*/ 1980859 w 2311721"/>
              <a:gd name="connsiteY6" fmla="*/ 1034412 h 1374759"/>
              <a:gd name="connsiteX7" fmla="*/ 1743665 w 2311721"/>
              <a:gd name="connsiteY7" fmla="*/ 1089414 h 1374759"/>
              <a:gd name="connsiteX8" fmla="*/ 1499596 w 2311721"/>
              <a:gd name="connsiteY8" fmla="*/ 1288794 h 1374759"/>
              <a:gd name="connsiteX9" fmla="*/ 987394 w 2311721"/>
              <a:gd name="connsiteY9" fmla="*/ 1374734 h 1374759"/>
              <a:gd name="connsiteX10" fmla="*/ 499256 w 2311721"/>
              <a:gd name="connsiteY10" fmla="*/ 1295669 h 1374759"/>
              <a:gd name="connsiteX11" fmla="*/ 93620 w 2311721"/>
              <a:gd name="connsiteY11" fmla="*/ 1123790 h 1374759"/>
              <a:gd name="connsiteX12" fmla="*/ 11118 w 2311721"/>
              <a:gd name="connsiteY12" fmla="*/ 903784 h 1374759"/>
              <a:gd name="connsiteX13" fmla="*/ 272375 w 2311721"/>
              <a:gd name="connsiteY13" fmla="*/ 721591 h 1374759"/>
              <a:gd name="connsiteX14" fmla="*/ 272375 w 2311721"/>
              <a:gd name="connsiteY14" fmla="*/ 721591 h 1374759"/>
              <a:gd name="connsiteX15" fmla="*/ 736450 w 2311721"/>
              <a:gd name="connsiteY15" fmla="*/ 642526 h 1374759"/>
              <a:gd name="connsiteX16" fmla="*/ 963331 w 2311721"/>
              <a:gd name="connsiteY16" fmla="*/ 580650 h 1374759"/>
              <a:gd name="connsiteX0" fmla="*/ 963331 w 2311721"/>
              <a:gd name="connsiteY0" fmla="*/ 568414 h 1362523"/>
              <a:gd name="connsiteX1" fmla="*/ 1248300 w 2311721"/>
              <a:gd name="connsiteY1" fmla="*/ 155799 h 1362523"/>
              <a:gd name="connsiteX2" fmla="*/ 1571785 w 2311721"/>
              <a:gd name="connsiteY2" fmla="*/ 1211 h 1362523"/>
              <a:gd name="connsiteX3" fmla="*/ 1943046 w 2311721"/>
              <a:gd name="connsiteY3" fmla="*/ 224654 h 1362523"/>
              <a:gd name="connsiteX4" fmla="*/ 2211178 w 2311721"/>
              <a:gd name="connsiteY4" fmla="*/ 485911 h 1362523"/>
              <a:gd name="connsiteX5" fmla="*/ 2300555 w 2311721"/>
              <a:gd name="connsiteY5" fmla="*/ 812483 h 1362523"/>
              <a:gd name="connsiteX6" fmla="*/ 1980859 w 2311721"/>
              <a:gd name="connsiteY6" fmla="*/ 1022176 h 1362523"/>
              <a:gd name="connsiteX7" fmla="*/ 1743665 w 2311721"/>
              <a:gd name="connsiteY7" fmla="*/ 1077178 h 1362523"/>
              <a:gd name="connsiteX8" fmla="*/ 1499596 w 2311721"/>
              <a:gd name="connsiteY8" fmla="*/ 1276558 h 1362523"/>
              <a:gd name="connsiteX9" fmla="*/ 987394 w 2311721"/>
              <a:gd name="connsiteY9" fmla="*/ 1362498 h 1362523"/>
              <a:gd name="connsiteX10" fmla="*/ 499256 w 2311721"/>
              <a:gd name="connsiteY10" fmla="*/ 1283433 h 1362523"/>
              <a:gd name="connsiteX11" fmla="*/ 93620 w 2311721"/>
              <a:gd name="connsiteY11" fmla="*/ 1111554 h 1362523"/>
              <a:gd name="connsiteX12" fmla="*/ 11118 w 2311721"/>
              <a:gd name="connsiteY12" fmla="*/ 891548 h 1362523"/>
              <a:gd name="connsiteX13" fmla="*/ 272375 w 2311721"/>
              <a:gd name="connsiteY13" fmla="*/ 709355 h 1362523"/>
              <a:gd name="connsiteX14" fmla="*/ 272375 w 2311721"/>
              <a:gd name="connsiteY14" fmla="*/ 709355 h 1362523"/>
              <a:gd name="connsiteX15" fmla="*/ 736450 w 2311721"/>
              <a:gd name="connsiteY15" fmla="*/ 630290 h 1362523"/>
              <a:gd name="connsiteX16" fmla="*/ 963331 w 2311721"/>
              <a:gd name="connsiteY16" fmla="*/ 568414 h 1362523"/>
              <a:gd name="connsiteX0" fmla="*/ 963331 w 2310233"/>
              <a:gd name="connsiteY0" fmla="*/ 603286 h 1397395"/>
              <a:gd name="connsiteX1" fmla="*/ 1248300 w 2310233"/>
              <a:gd name="connsiteY1" fmla="*/ 190671 h 1397395"/>
              <a:gd name="connsiteX2" fmla="*/ 1571785 w 2310233"/>
              <a:gd name="connsiteY2" fmla="*/ 36083 h 1397395"/>
              <a:gd name="connsiteX3" fmla="*/ 2046046 w 2310233"/>
              <a:gd name="connsiteY3" fmla="*/ 45135 h 1397395"/>
              <a:gd name="connsiteX4" fmla="*/ 2211178 w 2310233"/>
              <a:gd name="connsiteY4" fmla="*/ 520783 h 1397395"/>
              <a:gd name="connsiteX5" fmla="*/ 2300555 w 2310233"/>
              <a:gd name="connsiteY5" fmla="*/ 847355 h 1397395"/>
              <a:gd name="connsiteX6" fmla="*/ 1980859 w 2310233"/>
              <a:gd name="connsiteY6" fmla="*/ 1057048 h 1397395"/>
              <a:gd name="connsiteX7" fmla="*/ 1743665 w 2310233"/>
              <a:gd name="connsiteY7" fmla="*/ 1112050 h 1397395"/>
              <a:gd name="connsiteX8" fmla="*/ 1499596 w 2310233"/>
              <a:gd name="connsiteY8" fmla="*/ 1311430 h 1397395"/>
              <a:gd name="connsiteX9" fmla="*/ 987394 w 2310233"/>
              <a:gd name="connsiteY9" fmla="*/ 1397370 h 1397395"/>
              <a:gd name="connsiteX10" fmla="*/ 499256 w 2310233"/>
              <a:gd name="connsiteY10" fmla="*/ 1318305 h 1397395"/>
              <a:gd name="connsiteX11" fmla="*/ 93620 w 2310233"/>
              <a:gd name="connsiteY11" fmla="*/ 1146426 h 1397395"/>
              <a:gd name="connsiteX12" fmla="*/ 11118 w 2310233"/>
              <a:gd name="connsiteY12" fmla="*/ 926420 h 1397395"/>
              <a:gd name="connsiteX13" fmla="*/ 272375 w 2310233"/>
              <a:gd name="connsiteY13" fmla="*/ 744227 h 1397395"/>
              <a:gd name="connsiteX14" fmla="*/ 272375 w 2310233"/>
              <a:gd name="connsiteY14" fmla="*/ 744227 h 1397395"/>
              <a:gd name="connsiteX15" fmla="*/ 736450 w 2310233"/>
              <a:gd name="connsiteY15" fmla="*/ 665162 h 1397395"/>
              <a:gd name="connsiteX16" fmla="*/ 963331 w 2310233"/>
              <a:gd name="connsiteY16" fmla="*/ 603286 h 1397395"/>
              <a:gd name="connsiteX0" fmla="*/ 963331 w 2371493"/>
              <a:gd name="connsiteY0" fmla="*/ 596931 h 1391040"/>
              <a:gd name="connsiteX1" fmla="*/ 1248300 w 2371493"/>
              <a:gd name="connsiteY1" fmla="*/ 184316 h 1391040"/>
              <a:gd name="connsiteX2" fmla="*/ 1571785 w 2371493"/>
              <a:gd name="connsiteY2" fmla="*/ 29728 h 1391040"/>
              <a:gd name="connsiteX3" fmla="*/ 2046046 w 2371493"/>
              <a:gd name="connsiteY3" fmla="*/ 38780 h 1391040"/>
              <a:gd name="connsiteX4" fmla="*/ 2352212 w 2371493"/>
              <a:gd name="connsiteY4" fmla="*/ 423609 h 1391040"/>
              <a:gd name="connsiteX5" fmla="*/ 2300555 w 2371493"/>
              <a:gd name="connsiteY5" fmla="*/ 841000 h 1391040"/>
              <a:gd name="connsiteX6" fmla="*/ 1980859 w 2371493"/>
              <a:gd name="connsiteY6" fmla="*/ 1050693 h 1391040"/>
              <a:gd name="connsiteX7" fmla="*/ 1743665 w 2371493"/>
              <a:gd name="connsiteY7" fmla="*/ 1105695 h 1391040"/>
              <a:gd name="connsiteX8" fmla="*/ 1499596 w 2371493"/>
              <a:gd name="connsiteY8" fmla="*/ 1305075 h 1391040"/>
              <a:gd name="connsiteX9" fmla="*/ 987394 w 2371493"/>
              <a:gd name="connsiteY9" fmla="*/ 1391015 h 1391040"/>
              <a:gd name="connsiteX10" fmla="*/ 499256 w 2371493"/>
              <a:gd name="connsiteY10" fmla="*/ 1311950 h 1391040"/>
              <a:gd name="connsiteX11" fmla="*/ 93620 w 2371493"/>
              <a:gd name="connsiteY11" fmla="*/ 1140071 h 1391040"/>
              <a:gd name="connsiteX12" fmla="*/ 11118 w 2371493"/>
              <a:gd name="connsiteY12" fmla="*/ 920065 h 1391040"/>
              <a:gd name="connsiteX13" fmla="*/ 272375 w 2371493"/>
              <a:gd name="connsiteY13" fmla="*/ 737872 h 1391040"/>
              <a:gd name="connsiteX14" fmla="*/ 272375 w 2371493"/>
              <a:gd name="connsiteY14" fmla="*/ 737872 h 1391040"/>
              <a:gd name="connsiteX15" fmla="*/ 736450 w 2371493"/>
              <a:gd name="connsiteY15" fmla="*/ 658807 h 1391040"/>
              <a:gd name="connsiteX16" fmla="*/ 963331 w 2371493"/>
              <a:gd name="connsiteY16" fmla="*/ 596931 h 1391040"/>
              <a:gd name="connsiteX0" fmla="*/ 963331 w 2371493"/>
              <a:gd name="connsiteY0" fmla="*/ 623366 h 1417475"/>
              <a:gd name="connsiteX1" fmla="*/ 1571785 w 2371493"/>
              <a:gd name="connsiteY1" fmla="*/ 56163 h 1417475"/>
              <a:gd name="connsiteX2" fmla="*/ 2046046 w 2371493"/>
              <a:gd name="connsiteY2" fmla="*/ 65215 h 1417475"/>
              <a:gd name="connsiteX3" fmla="*/ 2352212 w 2371493"/>
              <a:gd name="connsiteY3" fmla="*/ 450044 h 1417475"/>
              <a:gd name="connsiteX4" fmla="*/ 2300555 w 2371493"/>
              <a:gd name="connsiteY4" fmla="*/ 867435 h 1417475"/>
              <a:gd name="connsiteX5" fmla="*/ 1980859 w 2371493"/>
              <a:gd name="connsiteY5" fmla="*/ 1077128 h 1417475"/>
              <a:gd name="connsiteX6" fmla="*/ 1743665 w 2371493"/>
              <a:gd name="connsiteY6" fmla="*/ 1132130 h 1417475"/>
              <a:gd name="connsiteX7" fmla="*/ 1499596 w 2371493"/>
              <a:gd name="connsiteY7" fmla="*/ 1331510 h 1417475"/>
              <a:gd name="connsiteX8" fmla="*/ 987394 w 2371493"/>
              <a:gd name="connsiteY8" fmla="*/ 1417450 h 1417475"/>
              <a:gd name="connsiteX9" fmla="*/ 499256 w 2371493"/>
              <a:gd name="connsiteY9" fmla="*/ 1338385 h 1417475"/>
              <a:gd name="connsiteX10" fmla="*/ 93620 w 2371493"/>
              <a:gd name="connsiteY10" fmla="*/ 1166506 h 1417475"/>
              <a:gd name="connsiteX11" fmla="*/ 11118 w 2371493"/>
              <a:gd name="connsiteY11" fmla="*/ 946500 h 1417475"/>
              <a:gd name="connsiteX12" fmla="*/ 272375 w 2371493"/>
              <a:gd name="connsiteY12" fmla="*/ 764307 h 1417475"/>
              <a:gd name="connsiteX13" fmla="*/ 272375 w 2371493"/>
              <a:gd name="connsiteY13" fmla="*/ 764307 h 1417475"/>
              <a:gd name="connsiteX14" fmla="*/ 736450 w 2371493"/>
              <a:gd name="connsiteY14" fmla="*/ 685242 h 1417475"/>
              <a:gd name="connsiteX15" fmla="*/ 963331 w 2371493"/>
              <a:gd name="connsiteY15" fmla="*/ 623366 h 1417475"/>
              <a:gd name="connsiteX0" fmla="*/ 963331 w 2371493"/>
              <a:gd name="connsiteY0" fmla="*/ 572808 h 1366917"/>
              <a:gd name="connsiteX1" fmla="*/ 1691352 w 2371493"/>
              <a:gd name="connsiteY1" fmla="*/ 128033 h 1366917"/>
              <a:gd name="connsiteX2" fmla="*/ 2046046 w 2371493"/>
              <a:gd name="connsiteY2" fmla="*/ 14657 h 1366917"/>
              <a:gd name="connsiteX3" fmla="*/ 2352212 w 2371493"/>
              <a:gd name="connsiteY3" fmla="*/ 399486 h 1366917"/>
              <a:gd name="connsiteX4" fmla="*/ 2300555 w 2371493"/>
              <a:gd name="connsiteY4" fmla="*/ 816877 h 1366917"/>
              <a:gd name="connsiteX5" fmla="*/ 1980859 w 2371493"/>
              <a:gd name="connsiteY5" fmla="*/ 1026570 h 1366917"/>
              <a:gd name="connsiteX6" fmla="*/ 1743665 w 2371493"/>
              <a:gd name="connsiteY6" fmla="*/ 1081572 h 1366917"/>
              <a:gd name="connsiteX7" fmla="*/ 1499596 w 2371493"/>
              <a:gd name="connsiteY7" fmla="*/ 1280952 h 1366917"/>
              <a:gd name="connsiteX8" fmla="*/ 987394 w 2371493"/>
              <a:gd name="connsiteY8" fmla="*/ 1366892 h 1366917"/>
              <a:gd name="connsiteX9" fmla="*/ 499256 w 2371493"/>
              <a:gd name="connsiteY9" fmla="*/ 1287827 h 1366917"/>
              <a:gd name="connsiteX10" fmla="*/ 93620 w 2371493"/>
              <a:gd name="connsiteY10" fmla="*/ 1115948 h 1366917"/>
              <a:gd name="connsiteX11" fmla="*/ 11118 w 2371493"/>
              <a:gd name="connsiteY11" fmla="*/ 895942 h 1366917"/>
              <a:gd name="connsiteX12" fmla="*/ 272375 w 2371493"/>
              <a:gd name="connsiteY12" fmla="*/ 713749 h 1366917"/>
              <a:gd name="connsiteX13" fmla="*/ 272375 w 2371493"/>
              <a:gd name="connsiteY13" fmla="*/ 713749 h 1366917"/>
              <a:gd name="connsiteX14" fmla="*/ 736450 w 2371493"/>
              <a:gd name="connsiteY14" fmla="*/ 634684 h 1366917"/>
              <a:gd name="connsiteX15" fmla="*/ 963331 w 2371493"/>
              <a:gd name="connsiteY15" fmla="*/ 572808 h 1366917"/>
              <a:gd name="connsiteX0" fmla="*/ 963331 w 2371493"/>
              <a:gd name="connsiteY0" fmla="*/ 568557 h 1362666"/>
              <a:gd name="connsiteX1" fmla="*/ 1288287 w 2371493"/>
              <a:gd name="connsiteY1" fmla="*/ 276527 h 1362666"/>
              <a:gd name="connsiteX2" fmla="*/ 1691352 w 2371493"/>
              <a:gd name="connsiteY2" fmla="*/ 123782 h 1362666"/>
              <a:gd name="connsiteX3" fmla="*/ 2046046 w 2371493"/>
              <a:gd name="connsiteY3" fmla="*/ 10406 h 1362666"/>
              <a:gd name="connsiteX4" fmla="*/ 2352212 w 2371493"/>
              <a:gd name="connsiteY4" fmla="*/ 395235 h 1362666"/>
              <a:gd name="connsiteX5" fmla="*/ 2300555 w 2371493"/>
              <a:gd name="connsiteY5" fmla="*/ 812626 h 1362666"/>
              <a:gd name="connsiteX6" fmla="*/ 1980859 w 2371493"/>
              <a:gd name="connsiteY6" fmla="*/ 1022319 h 1362666"/>
              <a:gd name="connsiteX7" fmla="*/ 1743665 w 2371493"/>
              <a:gd name="connsiteY7" fmla="*/ 1077321 h 1362666"/>
              <a:gd name="connsiteX8" fmla="*/ 1499596 w 2371493"/>
              <a:gd name="connsiteY8" fmla="*/ 1276701 h 1362666"/>
              <a:gd name="connsiteX9" fmla="*/ 987394 w 2371493"/>
              <a:gd name="connsiteY9" fmla="*/ 1362641 h 1362666"/>
              <a:gd name="connsiteX10" fmla="*/ 499256 w 2371493"/>
              <a:gd name="connsiteY10" fmla="*/ 1283576 h 1362666"/>
              <a:gd name="connsiteX11" fmla="*/ 93620 w 2371493"/>
              <a:gd name="connsiteY11" fmla="*/ 1111697 h 1362666"/>
              <a:gd name="connsiteX12" fmla="*/ 11118 w 2371493"/>
              <a:gd name="connsiteY12" fmla="*/ 891691 h 1362666"/>
              <a:gd name="connsiteX13" fmla="*/ 272375 w 2371493"/>
              <a:gd name="connsiteY13" fmla="*/ 709498 h 1362666"/>
              <a:gd name="connsiteX14" fmla="*/ 272375 w 2371493"/>
              <a:gd name="connsiteY14" fmla="*/ 709498 h 1362666"/>
              <a:gd name="connsiteX15" fmla="*/ 736450 w 2371493"/>
              <a:gd name="connsiteY15" fmla="*/ 630433 h 1362666"/>
              <a:gd name="connsiteX16" fmla="*/ 963331 w 2371493"/>
              <a:gd name="connsiteY16" fmla="*/ 568557 h 1362666"/>
              <a:gd name="connsiteX0" fmla="*/ 963331 w 2371493"/>
              <a:gd name="connsiteY0" fmla="*/ 580222 h 1374331"/>
              <a:gd name="connsiteX1" fmla="*/ 1288287 w 2371493"/>
              <a:gd name="connsiteY1" fmla="*/ 288192 h 1374331"/>
              <a:gd name="connsiteX2" fmla="*/ 1665341 w 2371493"/>
              <a:gd name="connsiteY2" fmla="*/ 72743 h 1374331"/>
              <a:gd name="connsiteX3" fmla="*/ 2046046 w 2371493"/>
              <a:gd name="connsiteY3" fmla="*/ 22071 h 1374331"/>
              <a:gd name="connsiteX4" fmla="*/ 2352212 w 2371493"/>
              <a:gd name="connsiteY4" fmla="*/ 406900 h 1374331"/>
              <a:gd name="connsiteX5" fmla="*/ 2300555 w 2371493"/>
              <a:gd name="connsiteY5" fmla="*/ 824291 h 1374331"/>
              <a:gd name="connsiteX6" fmla="*/ 1980859 w 2371493"/>
              <a:gd name="connsiteY6" fmla="*/ 1033984 h 1374331"/>
              <a:gd name="connsiteX7" fmla="*/ 1743665 w 2371493"/>
              <a:gd name="connsiteY7" fmla="*/ 1088986 h 1374331"/>
              <a:gd name="connsiteX8" fmla="*/ 1499596 w 2371493"/>
              <a:gd name="connsiteY8" fmla="*/ 1288366 h 1374331"/>
              <a:gd name="connsiteX9" fmla="*/ 987394 w 2371493"/>
              <a:gd name="connsiteY9" fmla="*/ 1374306 h 1374331"/>
              <a:gd name="connsiteX10" fmla="*/ 499256 w 2371493"/>
              <a:gd name="connsiteY10" fmla="*/ 1295241 h 1374331"/>
              <a:gd name="connsiteX11" fmla="*/ 93620 w 2371493"/>
              <a:gd name="connsiteY11" fmla="*/ 1123362 h 1374331"/>
              <a:gd name="connsiteX12" fmla="*/ 11118 w 2371493"/>
              <a:gd name="connsiteY12" fmla="*/ 903356 h 1374331"/>
              <a:gd name="connsiteX13" fmla="*/ 272375 w 2371493"/>
              <a:gd name="connsiteY13" fmla="*/ 721163 h 1374331"/>
              <a:gd name="connsiteX14" fmla="*/ 272375 w 2371493"/>
              <a:gd name="connsiteY14" fmla="*/ 721163 h 1374331"/>
              <a:gd name="connsiteX15" fmla="*/ 736450 w 2371493"/>
              <a:gd name="connsiteY15" fmla="*/ 642098 h 1374331"/>
              <a:gd name="connsiteX16" fmla="*/ 963331 w 2371493"/>
              <a:gd name="connsiteY16" fmla="*/ 580222 h 1374331"/>
              <a:gd name="connsiteX0" fmla="*/ 963331 w 2357598"/>
              <a:gd name="connsiteY0" fmla="*/ 552598 h 1346707"/>
              <a:gd name="connsiteX1" fmla="*/ 1288287 w 2357598"/>
              <a:gd name="connsiteY1" fmla="*/ 260568 h 1346707"/>
              <a:gd name="connsiteX2" fmla="*/ 1665341 w 2357598"/>
              <a:gd name="connsiteY2" fmla="*/ 45119 h 1346707"/>
              <a:gd name="connsiteX3" fmla="*/ 2234709 w 2357598"/>
              <a:gd name="connsiteY3" fmla="*/ 29779 h 1346707"/>
              <a:gd name="connsiteX4" fmla="*/ 2352212 w 2357598"/>
              <a:gd name="connsiteY4" fmla="*/ 379276 h 1346707"/>
              <a:gd name="connsiteX5" fmla="*/ 2300555 w 2357598"/>
              <a:gd name="connsiteY5" fmla="*/ 796667 h 1346707"/>
              <a:gd name="connsiteX6" fmla="*/ 1980859 w 2357598"/>
              <a:gd name="connsiteY6" fmla="*/ 1006360 h 1346707"/>
              <a:gd name="connsiteX7" fmla="*/ 1743665 w 2357598"/>
              <a:gd name="connsiteY7" fmla="*/ 1061362 h 1346707"/>
              <a:gd name="connsiteX8" fmla="*/ 1499596 w 2357598"/>
              <a:gd name="connsiteY8" fmla="*/ 1260742 h 1346707"/>
              <a:gd name="connsiteX9" fmla="*/ 987394 w 2357598"/>
              <a:gd name="connsiteY9" fmla="*/ 1346682 h 1346707"/>
              <a:gd name="connsiteX10" fmla="*/ 499256 w 2357598"/>
              <a:gd name="connsiteY10" fmla="*/ 1267617 h 1346707"/>
              <a:gd name="connsiteX11" fmla="*/ 93620 w 2357598"/>
              <a:gd name="connsiteY11" fmla="*/ 1095738 h 1346707"/>
              <a:gd name="connsiteX12" fmla="*/ 11118 w 2357598"/>
              <a:gd name="connsiteY12" fmla="*/ 875732 h 1346707"/>
              <a:gd name="connsiteX13" fmla="*/ 272375 w 2357598"/>
              <a:gd name="connsiteY13" fmla="*/ 693539 h 1346707"/>
              <a:gd name="connsiteX14" fmla="*/ 272375 w 2357598"/>
              <a:gd name="connsiteY14" fmla="*/ 693539 h 1346707"/>
              <a:gd name="connsiteX15" fmla="*/ 736450 w 2357598"/>
              <a:gd name="connsiteY15" fmla="*/ 614474 h 1346707"/>
              <a:gd name="connsiteX16" fmla="*/ 963331 w 2357598"/>
              <a:gd name="connsiteY16" fmla="*/ 552598 h 1346707"/>
              <a:gd name="connsiteX0" fmla="*/ 963331 w 2357598"/>
              <a:gd name="connsiteY0" fmla="*/ 552598 h 1351249"/>
              <a:gd name="connsiteX1" fmla="*/ 1288287 w 2357598"/>
              <a:gd name="connsiteY1" fmla="*/ 260568 h 1351249"/>
              <a:gd name="connsiteX2" fmla="*/ 1665341 w 2357598"/>
              <a:gd name="connsiteY2" fmla="*/ 45119 h 1351249"/>
              <a:gd name="connsiteX3" fmla="*/ 2234709 w 2357598"/>
              <a:gd name="connsiteY3" fmla="*/ 29779 h 1351249"/>
              <a:gd name="connsiteX4" fmla="*/ 2352212 w 2357598"/>
              <a:gd name="connsiteY4" fmla="*/ 379276 h 1351249"/>
              <a:gd name="connsiteX5" fmla="*/ 2300555 w 2357598"/>
              <a:gd name="connsiteY5" fmla="*/ 796667 h 1351249"/>
              <a:gd name="connsiteX6" fmla="*/ 1980859 w 2357598"/>
              <a:gd name="connsiteY6" fmla="*/ 1006360 h 1351249"/>
              <a:gd name="connsiteX7" fmla="*/ 1743665 w 2357598"/>
              <a:gd name="connsiteY7" fmla="*/ 1061362 h 1351249"/>
              <a:gd name="connsiteX8" fmla="*/ 1371398 w 2357598"/>
              <a:gd name="connsiteY8" fmla="*/ 1139013 h 1351249"/>
              <a:gd name="connsiteX9" fmla="*/ 987394 w 2357598"/>
              <a:gd name="connsiteY9" fmla="*/ 1346682 h 1351249"/>
              <a:gd name="connsiteX10" fmla="*/ 499256 w 2357598"/>
              <a:gd name="connsiteY10" fmla="*/ 1267617 h 1351249"/>
              <a:gd name="connsiteX11" fmla="*/ 93620 w 2357598"/>
              <a:gd name="connsiteY11" fmla="*/ 1095738 h 1351249"/>
              <a:gd name="connsiteX12" fmla="*/ 11118 w 2357598"/>
              <a:gd name="connsiteY12" fmla="*/ 875732 h 1351249"/>
              <a:gd name="connsiteX13" fmla="*/ 272375 w 2357598"/>
              <a:gd name="connsiteY13" fmla="*/ 693539 h 1351249"/>
              <a:gd name="connsiteX14" fmla="*/ 272375 w 2357598"/>
              <a:gd name="connsiteY14" fmla="*/ 693539 h 1351249"/>
              <a:gd name="connsiteX15" fmla="*/ 736450 w 2357598"/>
              <a:gd name="connsiteY15" fmla="*/ 614474 h 1351249"/>
              <a:gd name="connsiteX16" fmla="*/ 963331 w 2357598"/>
              <a:gd name="connsiteY16" fmla="*/ 552598 h 1351249"/>
              <a:gd name="connsiteX0" fmla="*/ 963331 w 2357598"/>
              <a:gd name="connsiteY0" fmla="*/ 552598 h 1269486"/>
              <a:gd name="connsiteX1" fmla="*/ 1288287 w 2357598"/>
              <a:gd name="connsiteY1" fmla="*/ 260568 h 1269486"/>
              <a:gd name="connsiteX2" fmla="*/ 1665341 w 2357598"/>
              <a:gd name="connsiteY2" fmla="*/ 45119 h 1269486"/>
              <a:gd name="connsiteX3" fmla="*/ 2234709 w 2357598"/>
              <a:gd name="connsiteY3" fmla="*/ 29779 h 1269486"/>
              <a:gd name="connsiteX4" fmla="*/ 2352212 w 2357598"/>
              <a:gd name="connsiteY4" fmla="*/ 379276 h 1269486"/>
              <a:gd name="connsiteX5" fmla="*/ 2300555 w 2357598"/>
              <a:gd name="connsiteY5" fmla="*/ 796667 h 1269486"/>
              <a:gd name="connsiteX6" fmla="*/ 1980859 w 2357598"/>
              <a:gd name="connsiteY6" fmla="*/ 1006360 h 1269486"/>
              <a:gd name="connsiteX7" fmla="*/ 1743665 w 2357598"/>
              <a:gd name="connsiteY7" fmla="*/ 1061362 h 1269486"/>
              <a:gd name="connsiteX8" fmla="*/ 1371398 w 2357598"/>
              <a:gd name="connsiteY8" fmla="*/ 1139013 h 1269486"/>
              <a:gd name="connsiteX9" fmla="*/ 917968 w 2357598"/>
              <a:gd name="connsiteY9" fmla="*/ 1184224 h 1269486"/>
              <a:gd name="connsiteX10" fmla="*/ 499256 w 2357598"/>
              <a:gd name="connsiteY10" fmla="*/ 1267617 h 1269486"/>
              <a:gd name="connsiteX11" fmla="*/ 93620 w 2357598"/>
              <a:gd name="connsiteY11" fmla="*/ 1095738 h 1269486"/>
              <a:gd name="connsiteX12" fmla="*/ 11118 w 2357598"/>
              <a:gd name="connsiteY12" fmla="*/ 875732 h 1269486"/>
              <a:gd name="connsiteX13" fmla="*/ 272375 w 2357598"/>
              <a:gd name="connsiteY13" fmla="*/ 693539 h 1269486"/>
              <a:gd name="connsiteX14" fmla="*/ 272375 w 2357598"/>
              <a:gd name="connsiteY14" fmla="*/ 693539 h 1269486"/>
              <a:gd name="connsiteX15" fmla="*/ 736450 w 2357598"/>
              <a:gd name="connsiteY15" fmla="*/ 614474 h 1269486"/>
              <a:gd name="connsiteX16" fmla="*/ 963331 w 2357598"/>
              <a:gd name="connsiteY16" fmla="*/ 552598 h 1269486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735957 w 2357105"/>
              <a:gd name="connsiteY15" fmla="*/ 614474 h 1185798"/>
              <a:gd name="connsiteX16" fmla="*/ 962838 w 2357105"/>
              <a:gd name="connsiteY16" fmla="*/ 552598 h 1185798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62838 w 2357105"/>
              <a:gd name="connsiteY16" fmla="*/ 55259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26245 w 2357105"/>
              <a:gd name="connsiteY7" fmla="*/ 1095048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4619"/>
              <a:gd name="connsiteX1" fmla="*/ 1287794 w 2357105"/>
              <a:gd name="connsiteY1" fmla="*/ 260568 h 1184619"/>
              <a:gd name="connsiteX2" fmla="*/ 1664848 w 2357105"/>
              <a:gd name="connsiteY2" fmla="*/ 45119 h 1184619"/>
              <a:gd name="connsiteX3" fmla="*/ 2234216 w 2357105"/>
              <a:gd name="connsiteY3" fmla="*/ 29779 h 1184619"/>
              <a:gd name="connsiteX4" fmla="*/ 2351719 w 2357105"/>
              <a:gd name="connsiteY4" fmla="*/ 379276 h 1184619"/>
              <a:gd name="connsiteX5" fmla="*/ 2300062 w 2357105"/>
              <a:gd name="connsiteY5" fmla="*/ 796667 h 1184619"/>
              <a:gd name="connsiteX6" fmla="*/ 1980366 w 2357105"/>
              <a:gd name="connsiteY6" fmla="*/ 1006360 h 1184619"/>
              <a:gd name="connsiteX7" fmla="*/ 1726245 w 2357105"/>
              <a:gd name="connsiteY7" fmla="*/ 1095048 h 1184619"/>
              <a:gd name="connsiteX8" fmla="*/ 1345150 w 2357105"/>
              <a:gd name="connsiteY8" fmla="*/ 1157859 h 1184619"/>
              <a:gd name="connsiteX9" fmla="*/ 917475 w 2357105"/>
              <a:gd name="connsiteY9" fmla="*/ 1184224 h 1184619"/>
              <a:gd name="connsiteX10" fmla="*/ 477095 w 2357105"/>
              <a:gd name="connsiteY10" fmla="*/ 1167868 h 1184619"/>
              <a:gd name="connsiteX11" fmla="*/ 93127 w 2357105"/>
              <a:gd name="connsiteY11" fmla="*/ 1095738 h 1184619"/>
              <a:gd name="connsiteX12" fmla="*/ 10625 w 2357105"/>
              <a:gd name="connsiteY12" fmla="*/ 875732 h 1184619"/>
              <a:gd name="connsiteX13" fmla="*/ 271882 w 2357105"/>
              <a:gd name="connsiteY13" fmla="*/ 693539 h 1184619"/>
              <a:gd name="connsiteX14" fmla="*/ 271882 w 2357105"/>
              <a:gd name="connsiteY14" fmla="*/ 693539 h 1184619"/>
              <a:gd name="connsiteX15" fmla="*/ 636511 w 2357105"/>
              <a:gd name="connsiteY15" fmla="*/ 578606 h 1184619"/>
              <a:gd name="connsiteX16" fmla="*/ 912473 w 2357105"/>
              <a:gd name="connsiteY16" fmla="*/ 466748 h 1184619"/>
              <a:gd name="connsiteX0" fmla="*/ 912473 w 2357105"/>
              <a:gd name="connsiteY0" fmla="*/ 469591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12473 w 2357105"/>
              <a:gd name="connsiteY16" fmla="*/ 469591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48116 w 2357105"/>
              <a:gd name="connsiteY16" fmla="*/ 511628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556765 w 2357105"/>
              <a:gd name="connsiteY15" fmla="*/ 585019 h 1187462"/>
              <a:gd name="connsiteX16" fmla="*/ 948116 w 2357105"/>
              <a:gd name="connsiteY16" fmla="*/ 511628 h 118746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45696 h 1221530"/>
              <a:gd name="connsiteX1" fmla="*/ 1352871 w 2357105"/>
              <a:gd name="connsiteY1" fmla="*/ 343874 h 1221530"/>
              <a:gd name="connsiteX2" fmla="*/ 1754039 w 2357105"/>
              <a:gd name="connsiteY2" fmla="*/ 24117 h 1221530"/>
              <a:gd name="connsiteX3" fmla="*/ 2234216 w 2357105"/>
              <a:gd name="connsiteY3" fmla="*/ 66690 h 1221530"/>
              <a:gd name="connsiteX4" fmla="*/ 2351719 w 2357105"/>
              <a:gd name="connsiteY4" fmla="*/ 416187 h 1221530"/>
              <a:gd name="connsiteX5" fmla="*/ 2300062 w 2357105"/>
              <a:gd name="connsiteY5" fmla="*/ 833578 h 1221530"/>
              <a:gd name="connsiteX6" fmla="*/ 1980366 w 2357105"/>
              <a:gd name="connsiteY6" fmla="*/ 1043271 h 1221530"/>
              <a:gd name="connsiteX7" fmla="*/ 1726245 w 2357105"/>
              <a:gd name="connsiteY7" fmla="*/ 1131959 h 1221530"/>
              <a:gd name="connsiteX8" fmla="*/ 1345150 w 2357105"/>
              <a:gd name="connsiteY8" fmla="*/ 1194770 h 1221530"/>
              <a:gd name="connsiteX9" fmla="*/ 917475 w 2357105"/>
              <a:gd name="connsiteY9" fmla="*/ 1221135 h 1221530"/>
              <a:gd name="connsiteX10" fmla="*/ 477095 w 2357105"/>
              <a:gd name="connsiteY10" fmla="*/ 1204779 h 1221530"/>
              <a:gd name="connsiteX11" fmla="*/ 93127 w 2357105"/>
              <a:gd name="connsiteY11" fmla="*/ 1132649 h 1221530"/>
              <a:gd name="connsiteX12" fmla="*/ 10625 w 2357105"/>
              <a:gd name="connsiteY12" fmla="*/ 912643 h 1221530"/>
              <a:gd name="connsiteX13" fmla="*/ 271882 w 2357105"/>
              <a:gd name="connsiteY13" fmla="*/ 730450 h 1221530"/>
              <a:gd name="connsiteX14" fmla="*/ 271882 w 2357105"/>
              <a:gd name="connsiteY14" fmla="*/ 730450 h 1221530"/>
              <a:gd name="connsiteX15" fmla="*/ 556765 w 2357105"/>
              <a:gd name="connsiteY15" fmla="*/ 619087 h 1221530"/>
              <a:gd name="connsiteX16" fmla="*/ 948116 w 2357105"/>
              <a:gd name="connsiteY16" fmla="*/ 545696 h 1221530"/>
              <a:gd name="connsiteX0" fmla="*/ 948116 w 2357105"/>
              <a:gd name="connsiteY0" fmla="*/ 594507 h 1270341"/>
              <a:gd name="connsiteX1" fmla="*/ 1352871 w 2357105"/>
              <a:gd name="connsiteY1" fmla="*/ 392685 h 1270341"/>
              <a:gd name="connsiteX2" fmla="*/ 1885476 w 2357105"/>
              <a:gd name="connsiteY2" fmla="*/ 14544 h 1270341"/>
              <a:gd name="connsiteX3" fmla="*/ 2234216 w 2357105"/>
              <a:gd name="connsiteY3" fmla="*/ 115501 h 1270341"/>
              <a:gd name="connsiteX4" fmla="*/ 2351719 w 2357105"/>
              <a:gd name="connsiteY4" fmla="*/ 464998 h 1270341"/>
              <a:gd name="connsiteX5" fmla="*/ 2300062 w 2357105"/>
              <a:gd name="connsiteY5" fmla="*/ 882389 h 1270341"/>
              <a:gd name="connsiteX6" fmla="*/ 1980366 w 2357105"/>
              <a:gd name="connsiteY6" fmla="*/ 1092082 h 1270341"/>
              <a:gd name="connsiteX7" fmla="*/ 1726245 w 2357105"/>
              <a:gd name="connsiteY7" fmla="*/ 1180770 h 1270341"/>
              <a:gd name="connsiteX8" fmla="*/ 1345150 w 2357105"/>
              <a:gd name="connsiteY8" fmla="*/ 1243581 h 1270341"/>
              <a:gd name="connsiteX9" fmla="*/ 917475 w 2357105"/>
              <a:gd name="connsiteY9" fmla="*/ 1269946 h 1270341"/>
              <a:gd name="connsiteX10" fmla="*/ 477095 w 2357105"/>
              <a:gd name="connsiteY10" fmla="*/ 1253590 h 1270341"/>
              <a:gd name="connsiteX11" fmla="*/ 93127 w 2357105"/>
              <a:gd name="connsiteY11" fmla="*/ 1181460 h 1270341"/>
              <a:gd name="connsiteX12" fmla="*/ 10625 w 2357105"/>
              <a:gd name="connsiteY12" fmla="*/ 961454 h 1270341"/>
              <a:gd name="connsiteX13" fmla="*/ 271882 w 2357105"/>
              <a:gd name="connsiteY13" fmla="*/ 779261 h 1270341"/>
              <a:gd name="connsiteX14" fmla="*/ 271882 w 2357105"/>
              <a:gd name="connsiteY14" fmla="*/ 779261 h 1270341"/>
              <a:gd name="connsiteX15" fmla="*/ 556765 w 2357105"/>
              <a:gd name="connsiteY15" fmla="*/ 667898 h 1270341"/>
              <a:gd name="connsiteX16" fmla="*/ 948116 w 2357105"/>
              <a:gd name="connsiteY16" fmla="*/ 594507 h 127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105" h="1270341">
                <a:moveTo>
                  <a:pt x="948116" y="594507"/>
                </a:moveTo>
                <a:cubicBezTo>
                  <a:pt x="1080800" y="548638"/>
                  <a:pt x="1231534" y="466814"/>
                  <a:pt x="1352871" y="392685"/>
                </a:cubicBezTo>
                <a:cubicBezTo>
                  <a:pt x="1449031" y="300172"/>
                  <a:pt x="1738585" y="60741"/>
                  <a:pt x="1885476" y="14544"/>
                </a:cubicBezTo>
                <a:cubicBezTo>
                  <a:pt x="2032367" y="-31653"/>
                  <a:pt x="2156509" y="40425"/>
                  <a:pt x="2234216" y="115501"/>
                </a:cubicBezTo>
                <a:cubicBezTo>
                  <a:pt x="2311923" y="190577"/>
                  <a:pt x="2340745" y="337184"/>
                  <a:pt x="2351719" y="464998"/>
                </a:cubicBezTo>
                <a:cubicBezTo>
                  <a:pt x="2362693" y="592812"/>
                  <a:pt x="2361954" y="777875"/>
                  <a:pt x="2300062" y="882389"/>
                </a:cubicBezTo>
                <a:cubicBezTo>
                  <a:pt x="2238170" y="986903"/>
                  <a:pt x="2076002" y="1042352"/>
                  <a:pt x="1980366" y="1092082"/>
                </a:cubicBezTo>
                <a:cubicBezTo>
                  <a:pt x="1884730" y="1141812"/>
                  <a:pt x="1832114" y="1155520"/>
                  <a:pt x="1726245" y="1180770"/>
                </a:cubicBezTo>
                <a:cubicBezTo>
                  <a:pt x="1620376" y="1206020"/>
                  <a:pt x="1479945" y="1228718"/>
                  <a:pt x="1345150" y="1243581"/>
                </a:cubicBezTo>
                <a:cubicBezTo>
                  <a:pt x="1210355" y="1258444"/>
                  <a:pt x="1062151" y="1268278"/>
                  <a:pt x="917475" y="1269946"/>
                </a:cubicBezTo>
                <a:cubicBezTo>
                  <a:pt x="772799" y="1271614"/>
                  <a:pt x="614486" y="1268338"/>
                  <a:pt x="477095" y="1253590"/>
                </a:cubicBezTo>
                <a:cubicBezTo>
                  <a:pt x="339704" y="1238842"/>
                  <a:pt x="170872" y="1230149"/>
                  <a:pt x="93127" y="1181460"/>
                </a:cubicBezTo>
                <a:cubicBezTo>
                  <a:pt x="15382" y="1132771"/>
                  <a:pt x="-19167" y="1028487"/>
                  <a:pt x="10625" y="961454"/>
                </a:cubicBezTo>
                <a:cubicBezTo>
                  <a:pt x="40417" y="894421"/>
                  <a:pt x="271882" y="779261"/>
                  <a:pt x="271882" y="779261"/>
                </a:cubicBezTo>
                <a:lnTo>
                  <a:pt x="271882" y="779261"/>
                </a:lnTo>
                <a:cubicBezTo>
                  <a:pt x="319362" y="760701"/>
                  <a:pt x="444059" y="698690"/>
                  <a:pt x="556765" y="667898"/>
                </a:cubicBezTo>
                <a:cubicBezTo>
                  <a:pt x="669471" y="637106"/>
                  <a:pt x="815432" y="640376"/>
                  <a:pt x="948116" y="59450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0" name="Forma libre 39">
            <a:extLst>
              <a:ext uri="{FF2B5EF4-FFF2-40B4-BE49-F238E27FC236}">
                <a16:creationId xmlns:a16="http://schemas.microsoft.com/office/drawing/2014/main" id="{6AD2E89E-41B3-4C04-ABE1-444C9686285A}"/>
              </a:ext>
            </a:extLst>
          </p:cNvPr>
          <p:cNvSpPr/>
          <p:nvPr/>
        </p:nvSpPr>
        <p:spPr>
          <a:xfrm rot="21001862">
            <a:off x="5912815" y="5742781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5" name="Conector recto 57">
            <a:extLst>
              <a:ext uri="{FF2B5EF4-FFF2-40B4-BE49-F238E27FC236}">
                <a16:creationId xmlns:a16="http://schemas.microsoft.com/office/drawing/2014/main" id="{5C073587-06D3-4C4A-A082-06AC7C64C51E}"/>
              </a:ext>
            </a:extLst>
          </p:cNvPr>
          <p:cNvCxnSpPr>
            <a:cxnSpLocks/>
          </p:cNvCxnSpPr>
          <p:nvPr/>
        </p:nvCxnSpPr>
        <p:spPr>
          <a:xfrm flipH="1" flipV="1">
            <a:off x="6874242" y="5348674"/>
            <a:ext cx="766674" cy="105668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/>
          <p:cNvSpPr txBox="1"/>
          <p:nvPr/>
        </p:nvSpPr>
        <p:spPr>
          <a:xfrm>
            <a:off x="7174149" y="6376878"/>
            <a:ext cx="131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Máxima</a:t>
            </a:r>
          </a:p>
          <a:p>
            <a:pPr algn="ctr"/>
            <a:r>
              <a:rPr lang="es-ES" sz="12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Convergencia y Precipitación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14:cNvPr>
              <p14:cNvContentPartPr/>
              <p14:nvPr/>
            </p14:nvContentPartPr>
            <p14:xfrm>
              <a:off x="2980529" y="197109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7889" y="1908453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A349A4-CFE6-4237-B488-222F35809DB2}"/>
              </a:ext>
            </a:extLst>
          </p:cNvPr>
          <p:cNvSpPr/>
          <p:nvPr/>
        </p:nvSpPr>
        <p:spPr>
          <a:xfrm>
            <a:off x="5508302" y="3635698"/>
            <a:ext cx="2880086" cy="2223033"/>
          </a:xfrm>
          <a:custGeom>
            <a:avLst/>
            <a:gdLst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470888 w 2759626"/>
              <a:gd name="connsiteY6" fmla="*/ 240920 h 2102573"/>
              <a:gd name="connsiteX7" fmla="*/ 503741 w 2759626"/>
              <a:gd name="connsiteY7" fmla="*/ 251871 h 2102573"/>
              <a:gd name="connsiteX8" fmla="*/ 520167 w 2759626"/>
              <a:gd name="connsiteY8" fmla="*/ 262822 h 2102573"/>
              <a:gd name="connsiteX9" fmla="*/ 520167 w 2759626"/>
              <a:gd name="connsiteY9" fmla="*/ 262822 h 2102573"/>
              <a:gd name="connsiteX10" fmla="*/ 777513 w 2759626"/>
              <a:gd name="connsiteY10" fmla="*/ 421610 h 2102573"/>
              <a:gd name="connsiteX11" fmla="*/ 1018433 w 2759626"/>
              <a:gd name="connsiteY11" fmla="*/ 585873 h 2102573"/>
              <a:gd name="connsiteX12" fmla="*/ 1281255 w 2759626"/>
              <a:gd name="connsiteY12" fmla="*/ 689907 h 2102573"/>
              <a:gd name="connsiteX13" fmla="*/ 1544076 w 2759626"/>
              <a:gd name="connsiteY13" fmla="*/ 941777 h 2102573"/>
              <a:gd name="connsiteX14" fmla="*/ 1615257 w 2759626"/>
              <a:gd name="connsiteY14" fmla="*/ 1204599 h 2102573"/>
              <a:gd name="connsiteX15" fmla="*/ 1752143 w 2759626"/>
              <a:gd name="connsiteY15" fmla="*/ 1407191 h 2102573"/>
              <a:gd name="connsiteX16" fmla="*/ 1982112 w 2759626"/>
              <a:gd name="connsiteY16" fmla="*/ 1680963 h 2102573"/>
              <a:gd name="connsiteX17" fmla="*/ 2228507 w 2759626"/>
              <a:gd name="connsiteY17" fmla="*/ 1850702 h 2102573"/>
              <a:gd name="connsiteX18" fmla="*/ 2551559 w 2759626"/>
              <a:gd name="connsiteY18" fmla="*/ 2025916 h 2102573"/>
              <a:gd name="connsiteX19" fmla="*/ 2759626 w 2759626"/>
              <a:gd name="connsiteY19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018433 w 2759626"/>
              <a:gd name="connsiteY9" fmla="*/ 585873 h 2102573"/>
              <a:gd name="connsiteX10" fmla="*/ 1281255 w 2759626"/>
              <a:gd name="connsiteY10" fmla="*/ 689907 h 2102573"/>
              <a:gd name="connsiteX11" fmla="*/ 1544076 w 2759626"/>
              <a:gd name="connsiteY11" fmla="*/ 941777 h 2102573"/>
              <a:gd name="connsiteX12" fmla="*/ 1615257 w 2759626"/>
              <a:gd name="connsiteY12" fmla="*/ 1204599 h 2102573"/>
              <a:gd name="connsiteX13" fmla="*/ 1752143 w 2759626"/>
              <a:gd name="connsiteY13" fmla="*/ 1407191 h 2102573"/>
              <a:gd name="connsiteX14" fmla="*/ 1982112 w 2759626"/>
              <a:gd name="connsiteY14" fmla="*/ 1680963 h 2102573"/>
              <a:gd name="connsiteX15" fmla="*/ 2228507 w 2759626"/>
              <a:gd name="connsiteY15" fmla="*/ 1850702 h 2102573"/>
              <a:gd name="connsiteX16" fmla="*/ 2551559 w 2759626"/>
              <a:gd name="connsiteY16" fmla="*/ 2025916 h 2102573"/>
              <a:gd name="connsiteX17" fmla="*/ 2759626 w 2759626"/>
              <a:gd name="connsiteY17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281255 w 2759626"/>
              <a:gd name="connsiteY9" fmla="*/ 689907 h 2102573"/>
              <a:gd name="connsiteX10" fmla="*/ 1544076 w 2759626"/>
              <a:gd name="connsiteY10" fmla="*/ 941777 h 2102573"/>
              <a:gd name="connsiteX11" fmla="*/ 1615257 w 2759626"/>
              <a:gd name="connsiteY11" fmla="*/ 1204599 h 2102573"/>
              <a:gd name="connsiteX12" fmla="*/ 1752143 w 2759626"/>
              <a:gd name="connsiteY12" fmla="*/ 1407191 h 2102573"/>
              <a:gd name="connsiteX13" fmla="*/ 1982112 w 2759626"/>
              <a:gd name="connsiteY13" fmla="*/ 1680963 h 2102573"/>
              <a:gd name="connsiteX14" fmla="*/ 2228507 w 2759626"/>
              <a:gd name="connsiteY14" fmla="*/ 1850702 h 2102573"/>
              <a:gd name="connsiteX15" fmla="*/ 2551559 w 2759626"/>
              <a:gd name="connsiteY15" fmla="*/ 2025916 h 2102573"/>
              <a:gd name="connsiteX16" fmla="*/ 2759626 w 2759626"/>
              <a:gd name="connsiteY16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777513 w 2759626"/>
              <a:gd name="connsiteY7" fmla="*/ 421610 h 2102573"/>
              <a:gd name="connsiteX8" fmla="*/ 1281255 w 2759626"/>
              <a:gd name="connsiteY8" fmla="*/ 689907 h 2102573"/>
              <a:gd name="connsiteX9" fmla="*/ 1544076 w 2759626"/>
              <a:gd name="connsiteY9" fmla="*/ 941777 h 2102573"/>
              <a:gd name="connsiteX10" fmla="*/ 1615257 w 2759626"/>
              <a:gd name="connsiteY10" fmla="*/ 1204599 h 2102573"/>
              <a:gd name="connsiteX11" fmla="*/ 1752143 w 2759626"/>
              <a:gd name="connsiteY11" fmla="*/ 1407191 h 2102573"/>
              <a:gd name="connsiteX12" fmla="*/ 1982112 w 2759626"/>
              <a:gd name="connsiteY12" fmla="*/ 1680963 h 2102573"/>
              <a:gd name="connsiteX13" fmla="*/ 2228507 w 2759626"/>
              <a:gd name="connsiteY13" fmla="*/ 1850702 h 2102573"/>
              <a:gd name="connsiteX14" fmla="*/ 2551559 w 2759626"/>
              <a:gd name="connsiteY14" fmla="*/ 2025916 h 2102573"/>
              <a:gd name="connsiteX15" fmla="*/ 2759626 w 2759626"/>
              <a:gd name="connsiteY15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503741 w 2759626"/>
              <a:gd name="connsiteY5" fmla="*/ 251871 h 2102573"/>
              <a:gd name="connsiteX6" fmla="*/ 777513 w 2759626"/>
              <a:gd name="connsiteY6" fmla="*/ 421610 h 2102573"/>
              <a:gd name="connsiteX7" fmla="*/ 1281255 w 2759626"/>
              <a:gd name="connsiteY7" fmla="*/ 689907 h 2102573"/>
              <a:gd name="connsiteX8" fmla="*/ 1544076 w 2759626"/>
              <a:gd name="connsiteY8" fmla="*/ 941777 h 2102573"/>
              <a:gd name="connsiteX9" fmla="*/ 1615257 w 2759626"/>
              <a:gd name="connsiteY9" fmla="*/ 1204599 h 2102573"/>
              <a:gd name="connsiteX10" fmla="*/ 1752143 w 2759626"/>
              <a:gd name="connsiteY10" fmla="*/ 1407191 h 2102573"/>
              <a:gd name="connsiteX11" fmla="*/ 1982112 w 2759626"/>
              <a:gd name="connsiteY11" fmla="*/ 1680963 h 2102573"/>
              <a:gd name="connsiteX12" fmla="*/ 2228507 w 2759626"/>
              <a:gd name="connsiteY12" fmla="*/ 1850702 h 2102573"/>
              <a:gd name="connsiteX13" fmla="*/ 2551559 w 2759626"/>
              <a:gd name="connsiteY13" fmla="*/ 2025916 h 2102573"/>
              <a:gd name="connsiteX14" fmla="*/ 2759626 w 2759626"/>
              <a:gd name="connsiteY14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503741 w 2759626"/>
              <a:gd name="connsiteY4" fmla="*/ 251871 h 2102573"/>
              <a:gd name="connsiteX5" fmla="*/ 777513 w 2759626"/>
              <a:gd name="connsiteY5" fmla="*/ 421610 h 2102573"/>
              <a:gd name="connsiteX6" fmla="*/ 1281255 w 2759626"/>
              <a:gd name="connsiteY6" fmla="*/ 689907 h 2102573"/>
              <a:gd name="connsiteX7" fmla="*/ 1544076 w 2759626"/>
              <a:gd name="connsiteY7" fmla="*/ 941777 h 2102573"/>
              <a:gd name="connsiteX8" fmla="*/ 1615257 w 2759626"/>
              <a:gd name="connsiteY8" fmla="*/ 1204599 h 2102573"/>
              <a:gd name="connsiteX9" fmla="*/ 1752143 w 2759626"/>
              <a:gd name="connsiteY9" fmla="*/ 1407191 h 2102573"/>
              <a:gd name="connsiteX10" fmla="*/ 1982112 w 2759626"/>
              <a:gd name="connsiteY10" fmla="*/ 1680963 h 2102573"/>
              <a:gd name="connsiteX11" fmla="*/ 2228507 w 2759626"/>
              <a:gd name="connsiteY11" fmla="*/ 1850702 h 2102573"/>
              <a:gd name="connsiteX12" fmla="*/ 2551559 w 2759626"/>
              <a:gd name="connsiteY12" fmla="*/ 2025916 h 2102573"/>
              <a:gd name="connsiteX13" fmla="*/ 2759626 w 2759626"/>
              <a:gd name="connsiteY13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03741 w 2759626"/>
              <a:gd name="connsiteY3" fmla="*/ 251871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38601 w 2759626"/>
              <a:gd name="connsiteY6" fmla="*/ 870596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591348 w 2759626"/>
              <a:gd name="connsiteY2" fmla="*/ 323052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319583 w 2759626"/>
              <a:gd name="connsiteY4" fmla="*/ 62967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880086"/>
              <a:gd name="connsiteY0" fmla="*/ 0 h 2223033"/>
              <a:gd name="connsiteX1" fmla="*/ 383281 w 2880086"/>
              <a:gd name="connsiteY1" fmla="*/ 306626 h 2223033"/>
              <a:gd name="connsiteX2" fmla="*/ 744660 w 2880086"/>
              <a:gd name="connsiteY2" fmla="*/ 405184 h 2223033"/>
              <a:gd name="connsiteX3" fmla="*/ 1100566 w 2880086"/>
              <a:gd name="connsiteY3" fmla="*/ 558497 h 2223033"/>
              <a:gd name="connsiteX4" fmla="*/ 1440043 w 2880086"/>
              <a:gd name="connsiteY4" fmla="*/ 750137 h 2223033"/>
              <a:gd name="connsiteX5" fmla="*/ 1659061 w 2880086"/>
              <a:gd name="connsiteY5" fmla="*/ 991056 h 2223033"/>
              <a:gd name="connsiteX6" fmla="*/ 1735717 w 2880086"/>
              <a:gd name="connsiteY6" fmla="*/ 1325059 h 2223033"/>
              <a:gd name="connsiteX7" fmla="*/ 1834275 w 2880086"/>
              <a:gd name="connsiteY7" fmla="*/ 1544077 h 2223033"/>
              <a:gd name="connsiteX8" fmla="*/ 2102572 w 2880086"/>
              <a:gd name="connsiteY8" fmla="*/ 1801423 h 2223033"/>
              <a:gd name="connsiteX9" fmla="*/ 2348967 w 2880086"/>
              <a:gd name="connsiteY9" fmla="*/ 1971162 h 2223033"/>
              <a:gd name="connsiteX10" fmla="*/ 2672019 w 2880086"/>
              <a:gd name="connsiteY10" fmla="*/ 2146376 h 2223033"/>
              <a:gd name="connsiteX11" fmla="*/ 2880086 w 2880086"/>
              <a:gd name="connsiteY11" fmla="*/ 2223033 h 222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86" h="2223033">
                <a:moveTo>
                  <a:pt x="0" y="0"/>
                </a:moveTo>
                <a:cubicBezTo>
                  <a:pt x="78481" y="98558"/>
                  <a:pt x="259171" y="239095"/>
                  <a:pt x="383281" y="306626"/>
                </a:cubicBezTo>
                <a:cubicBezTo>
                  <a:pt x="507391" y="374157"/>
                  <a:pt x="625113" y="363206"/>
                  <a:pt x="744660" y="405184"/>
                </a:cubicBezTo>
                <a:cubicBezTo>
                  <a:pt x="864207" y="447162"/>
                  <a:pt x="984669" y="501005"/>
                  <a:pt x="1100566" y="558497"/>
                </a:cubicBezTo>
                <a:cubicBezTo>
                  <a:pt x="1216463" y="615989"/>
                  <a:pt x="1346961" y="678044"/>
                  <a:pt x="1440043" y="750137"/>
                </a:cubicBezTo>
                <a:cubicBezTo>
                  <a:pt x="1533125" y="822230"/>
                  <a:pt x="1609782" y="895236"/>
                  <a:pt x="1659061" y="991056"/>
                </a:cubicBezTo>
                <a:cubicBezTo>
                  <a:pt x="1708340" y="1086876"/>
                  <a:pt x="1706515" y="1232889"/>
                  <a:pt x="1735717" y="1325059"/>
                </a:cubicBezTo>
                <a:cubicBezTo>
                  <a:pt x="1764919" y="1417229"/>
                  <a:pt x="1757619" y="1452820"/>
                  <a:pt x="1834275" y="1544077"/>
                </a:cubicBezTo>
                <a:lnTo>
                  <a:pt x="2102572" y="1801423"/>
                </a:lnTo>
                <a:lnTo>
                  <a:pt x="2348967" y="1971162"/>
                </a:lnTo>
                <a:lnTo>
                  <a:pt x="2672019" y="2146376"/>
                </a:lnTo>
                <a:lnTo>
                  <a:pt x="2880086" y="2223033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3" name="CuadroTexto 56">
            <a:extLst>
              <a:ext uri="{FF2B5EF4-FFF2-40B4-BE49-F238E27FC236}">
                <a16:creationId xmlns:a16="http://schemas.microsoft.com/office/drawing/2014/main" id="{2D55FD7F-529B-4399-AEC4-9EEB86C118E4}"/>
              </a:ext>
            </a:extLst>
          </p:cNvPr>
          <p:cNvSpPr txBox="1"/>
          <p:nvPr/>
        </p:nvSpPr>
        <p:spPr>
          <a:xfrm rot="1195123">
            <a:off x="5203244" y="3914861"/>
            <a:ext cx="163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de nieve</a:t>
            </a:r>
          </a:p>
        </p:txBody>
      </p:sp>
      <p:sp>
        <p:nvSpPr>
          <p:cNvPr id="61" name="CuadroTexto 56">
            <a:extLst>
              <a:ext uri="{FF2B5EF4-FFF2-40B4-BE49-F238E27FC236}">
                <a16:creationId xmlns:a16="http://schemas.microsoft.com/office/drawing/2014/main" id="{BD1FEE99-AC7A-4302-99E7-8A29091676E6}"/>
              </a:ext>
            </a:extLst>
          </p:cNvPr>
          <p:cNvSpPr txBox="1"/>
          <p:nvPr/>
        </p:nvSpPr>
        <p:spPr>
          <a:xfrm>
            <a:off x="6049469" y="4466524"/>
            <a:ext cx="163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uq</a:t>
            </a:r>
            <a:r>
              <a:rPr lang="es-ES" sz="12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800</a:t>
            </a:r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máximo</a:t>
            </a:r>
          </a:p>
        </p:txBody>
      </p:sp>
    </p:spTree>
    <p:extLst>
      <p:ext uri="{BB962C8B-B14F-4D97-AF65-F5344CB8AC3E}">
        <p14:creationId xmlns:p14="http://schemas.microsoft.com/office/powerpoint/2010/main" val="4069946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rma libre 74"/>
          <p:cNvSpPr/>
          <p:nvPr/>
        </p:nvSpPr>
        <p:spPr>
          <a:xfrm>
            <a:off x="2088651" y="1579041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2084614" y="2732314"/>
            <a:ext cx="5726287" cy="3433583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2926976" y="2075936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/>
          <p:cNvSpPr/>
          <p:nvPr/>
        </p:nvSpPr>
        <p:spPr>
          <a:xfrm>
            <a:off x="3565615" y="2526289"/>
            <a:ext cx="1918447" cy="1095676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/>
          <p:cNvSpPr/>
          <p:nvPr/>
        </p:nvSpPr>
        <p:spPr>
          <a:xfrm>
            <a:off x="4236346" y="2999186"/>
            <a:ext cx="1918447" cy="1021881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 12"/>
          <p:cNvSpPr/>
          <p:nvPr/>
        </p:nvSpPr>
        <p:spPr>
          <a:xfrm>
            <a:off x="4887657" y="3427510"/>
            <a:ext cx="1918447" cy="96092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Forma libre 13"/>
          <p:cNvSpPr/>
          <p:nvPr/>
        </p:nvSpPr>
        <p:spPr>
          <a:xfrm>
            <a:off x="5612760" y="3836586"/>
            <a:ext cx="1918447" cy="99782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orma libre 14"/>
          <p:cNvSpPr/>
          <p:nvPr/>
        </p:nvSpPr>
        <p:spPr>
          <a:xfrm>
            <a:off x="6308987" y="4327473"/>
            <a:ext cx="1918447" cy="94808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orma libre 46"/>
          <p:cNvSpPr/>
          <p:nvPr/>
        </p:nvSpPr>
        <p:spPr>
          <a:xfrm>
            <a:off x="7077780" y="4874103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orma libre 15"/>
          <p:cNvSpPr/>
          <p:nvPr/>
        </p:nvSpPr>
        <p:spPr>
          <a:xfrm>
            <a:off x="7765823" y="5245506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4" name="Conector recto de flecha 63"/>
          <p:cNvCxnSpPr>
            <a:cxnSpLocks/>
          </p:cNvCxnSpPr>
          <p:nvPr/>
        </p:nvCxnSpPr>
        <p:spPr>
          <a:xfrm flipV="1">
            <a:off x="2303020" y="2987492"/>
            <a:ext cx="223187" cy="13454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 rot="1905066">
            <a:off x="2705259" y="1604202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1681525" y="2801883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41" name="object 2"/>
          <p:cNvSpPr txBox="1">
            <a:spLocks/>
          </p:cNvSpPr>
          <p:nvPr/>
        </p:nvSpPr>
        <p:spPr>
          <a:xfrm>
            <a:off x="982511" y="63060"/>
            <a:ext cx="8357234" cy="1175322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620" algn="ctr">
              <a:spcBef>
                <a:spcPts val="325"/>
              </a:spcBef>
            </a:pPr>
            <a:r>
              <a:rPr lang="es-ES" sz="3600" kern="0" spc="-5" dirty="0">
                <a:solidFill>
                  <a:sysClr val="windowText" lastClr="000000"/>
                </a:solidFill>
              </a:rPr>
              <a:t>Bloqueo</a:t>
            </a:r>
            <a:r>
              <a:rPr lang="es-ES" sz="3600" kern="0" spc="-70" dirty="0">
                <a:solidFill>
                  <a:sysClr val="windowText" lastClr="000000"/>
                </a:solidFill>
              </a:rPr>
              <a:t> </a:t>
            </a:r>
            <a:r>
              <a:rPr lang="es-ES" sz="3600" kern="0" spc="-25" dirty="0">
                <a:solidFill>
                  <a:sysClr val="windowText" lastClr="000000"/>
                </a:solidFill>
              </a:rPr>
              <a:t>orográfico</a:t>
            </a:r>
            <a:endParaRPr lang="es-ES" sz="3600" kern="0" dirty="0">
              <a:solidFill>
                <a:sysClr val="windowText" lastClr="000000"/>
              </a:solidFill>
            </a:endParaRP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Que </a:t>
            </a:r>
            <a:r>
              <a:rPr lang="es-ES" kern="0" dirty="0">
                <a:solidFill>
                  <a:sysClr val="windowText" lastClr="000000"/>
                </a:solidFill>
              </a:rPr>
              <a:t>pasa </a:t>
            </a:r>
            <a:r>
              <a:rPr lang="es-ES" kern="0" spc="-10" dirty="0">
                <a:solidFill>
                  <a:sysClr val="windowText" lastClr="000000"/>
                </a:solidFill>
              </a:rPr>
              <a:t>con montañas</a:t>
            </a:r>
            <a:r>
              <a:rPr lang="es-ES" kern="0" spc="25" dirty="0">
                <a:solidFill>
                  <a:sysClr val="windowText" lastClr="000000"/>
                </a:solidFill>
              </a:rPr>
              <a:t> </a:t>
            </a:r>
            <a:r>
              <a:rPr lang="es-ES" kern="0" spc="-5" dirty="0">
                <a:solidFill>
                  <a:sysClr val="windowText" lastClr="000000"/>
                </a:solidFill>
              </a:rPr>
              <a:t>2‐D?</a:t>
            </a: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Formación de un jet de barrera</a:t>
            </a:r>
            <a:endParaRPr lang="es-ES" kern="0" dirty="0">
              <a:solidFill>
                <a:sysClr val="windowText" lastClr="000000"/>
              </a:solidFill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1375947" y="2769518"/>
            <a:ext cx="118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  <a:p>
            <a:pPr algn="ctr"/>
            <a:r>
              <a:rPr lang="en-US" sz="1200" spc="-5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z="1200" spc="-7" baseline="-2083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1200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/f</a:t>
            </a:r>
            <a:endParaRPr lang="es-E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6AEE02-5A38-4114-9C2F-8C91A4177F57}"/>
              </a:ext>
            </a:extLst>
          </p:cNvPr>
          <p:cNvSpPr/>
          <p:nvPr/>
        </p:nvSpPr>
        <p:spPr>
          <a:xfrm>
            <a:off x="3920184" y="3038024"/>
            <a:ext cx="1253709" cy="1064317"/>
          </a:xfrm>
          <a:custGeom>
            <a:avLst/>
            <a:gdLst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422031 w 1917896"/>
              <a:gd name="connsiteY14" fmla="*/ 543951 h 1345809"/>
              <a:gd name="connsiteX15" fmla="*/ 431410 w 1917896"/>
              <a:gd name="connsiteY15" fmla="*/ 534572 h 1345809"/>
              <a:gd name="connsiteX16" fmla="*/ 431410 w 1917896"/>
              <a:gd name="connsiteY16" fmla="*/ 534572 h 1345809"/>
              <a:gd name="connsiteX17" fmla="*/ 623668 w 1917896"/>
              <a:gd name="connsiteY17" fmla="*/ 398585 h 1345809"/>
              <a:gd name="connsiteX18" fmla="*/ 825305 w 1917896"/>
              <a:gd name="connsiteY18" fmla="*/ 314178 h 1345809"/>
              <a:gd name="connsiteX19" fmla="*/ 1012874 w 1917896"/>
              <a:gd name="connsiteY19" fmla="*/ 220394 h 1345809"/>
              <a:gd name="connsiteX20" fmla="*/ 1280160 w 1917896"/>
              <a:gd name="connsiteY20" fmla="*/ 150055 h 1345809"/>
              <a:gd name="connsiteX21" fmla="*/ 1566203 w 1917896"/>
              <a:gd name="connsiteY21" fmla="*/ 75028 h 1345809"/>
              <a:gd name="connsiteX22" fmla="*/ 1566203 w 1917896"/>
              <a:gd name="connsiteY22" fmla="*/ 75028 h 1345809"/>
              <a:gd name="connsiteX23" fmla="*/ 1917896 w 1917896"/>
              <a:gd name="connsiteY23" fmla="*/ 0 h 1345809"/>
              <a:gd name="connsiteX24" fmla="*/ 1777219 w 1917896"/>
              <a:gd name="connsiteY24" fmla="*/ 248529 h 1345809"/>
              <a:gd name="connsiteX25" fmla="*/ 1683434 w 1917896"/>
              <a:gd name="connsiteY25" fmla="*/ 431409 h 1345809"/>
              <a:gd name="connsiteX26" fmla="*/ 1575582 w 1917896"/>
              <a:gd name="connsiteY26" fmla="*/ 623668 h 1345809"/>
              <a:gd name="connsiteX27" fmla="*/ 1514622 w 1917896"/>
              <a:gd name="connsiteY27" fmla="*/ 698695 h 1345809"/>
              <a:gd name="connsiteX28" fmla="*/ 1392702 w 1917896"/>
              <a:gd name="connsiteY28" fmla="*/ 797169 h 1345809"/>
              <a:gd name="connsiteX29" fmla="*/ 1247336 w 1917896"/>
              <a:gd name="connsiteY29" fmla="*/ 844062 h 1345809"/>
              <a:gd name="connsiteX30" fmla="*/ 1111348 w 1917896"/>
              <a:gd name="connsiteY30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431410 w 1917896"/>
              <a:gd name="connsiteY15" fmla="*/ 534572 h 1345809"/>
              <a:gd name="connsiteX16" fmla="*/ 623668 w 1917896"/>
              <a:gd name="connsiteY16" fmla="*/ 398585 h 1345809"/>
              <a:gd name="connsiteX17" fmla="*/ 825305 w 1917896"/>
              <a:gd name="connsiteY17" fmla="*/ 314178 h 1345809"/>
              <a:gd name="connsiteX18" fmla="*/ 1012874 w 1917896"/>
              <a:gd name="connsiteY18" fmla="*/ 220394 h 1345809"/>
              <a:gd name="connsiteX19" fmla="*/ 1280160 w 1917896"/>
              <a:gd name="connsiteY19" fmla="*/ 150055 h 1345809"/>
              <a:gd name="connsiteX20" fmla="*/ 1566203 w 1917896"/>
              <a:gd name="connsiteY20" fmla="*/ 75028 h 1345809"/>
              <a:gd name="connsiteX21" fmla="*/ 1566203 w 1917896"/>
              <a:gd name="connsiteY21" fmla="*/ 75028 h 1345809"/>
              <a:gd name="connsiteX22" fmla="*/ 1917896 w 1917896"/>
              <a:gd name="connsiteY22" fmla="*/ 0 h 1345809"/>
              <a:gd name="connsiteX23" fmla="*/ 1777219 w 1917896"/>
              <a:gd name="connsiteY23" fmla="*/ 248529 h 1345809"/>
              <a:gd name="connsiteX24" fmla="*/ 1683434 w 1917896"/>
              <a:gd name="connsiteY24" fmla="*/ 431409 h 1345809"/>
              <a:gd name="connsiteX25" fmla="*/ 1575582 w 1917896"/>
              <a:gd name="connsiteY25" fmla="*/ 623668 h 1345809"/>
              <a:gd name="connsiteX26" fmla="*/ 1514622 w 1917896"/>
              <a:gd name="connsiteY26" fmla="*/ 698695 h 1345809"/>
              <a:gd name="connsiteX27" fmla="*/ 1392702 w 1917896"/>
              <a:gd name="connsiteY27" fmla="*/ 797169 h 1345809"/>
              <a:gd name="connsiteX28" fmla="*/ 1247336 w 1917896"/>
              <a:gd name="connsiteY28" fmla="*/ 844062 h 1345809"/>
              <a:gd name="connsiteX29" fmla="*/ 1111348 w 1917896"/>
              <a:gd name="connsiteY29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623668 w 1917896"/>
              <a:gd name="connsiteY15" fmla="*/ 398585 h 1345809"/>
              <a:gd name="connsiteX16" fmla="*/ 825305 w 1917896"/>
              <a:gd name="connsiteY16" fmla="*/ 314178 h 1345809"/>
              <a:gd name="connsiteX17" fmla="*/ 1012874 w 1917896"/>
              <a:gd name="connsiteY17" fmla="*/ 220394 h 1345809"/>
              <a:gd name="connsiteX18" fmla="*/ 1280160 w 1917896"/>
              <a:gd name="connsiteY18" fmla="*/ 150055 h 1345809"/>
              <a:gd name="connsiteX19" fmla="*/ 1566203 w 1917896"/>
              <a:gd name="connsiteY19" fmla="*/ 75028 h 1345809"/>
              <a:gd name="connsiteX20" fmla="*/ 1566203 w 1917896"/>
              <a:gd name="connsiteY20" fmla="*/ 75028 h 1345809"/>
              <a:gd name="connsiteX21" fmla="*/ 1917896 w 1917896"/>
              <a:gd name="connsiteY21" fmla="*/ 0 h 1345809"/>
              <a:gd name="connsiteX22" fmla="*/ 1777219 w 1917896"/>
              <a:gd name="connsiteY22" fmla="*/ 248529 h 1345809"/>
              <a:gd name="connsiteX23" fmla="*/ 1683434 w 1917896"/>
              <a:gd name="connsiteY23" fmla="*/ 431409 h 1345809"/>
              <a:gd name="connsiteX24" fmla="*/ 1575582 w 1917896"/>
              <a:gd name="connsiteY24" fmla="*/ 623668 h 1345809"/>
              <a:gd name="connsiteX25" fmla="*/ 1514622 w 1917896"/>
              <a:gd name="connsiteY25" fmla="*/ 698695 h 1345809"/>
              <a:gd name="connsiteX26" fmla="*/ 1392702 w 1917896"/>
              <a:gd name="connsiteY26" fmla="*/ 797169 h 1345809"/>
              <a:gd name="connsiteX27" fmla="*/ 1247336 w 1917896"/>
              <a:gd name="connsiteY27" fmla="*/ 844062 h 1345809"/>
              <a:gd name="connsiteX28" fmla="*/ 1111348 w 1917896"/>
              <a:gd name="connsiteY28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30551 w 1917896"/>
              <a:gd name="connsiteY13" fmla="*/ 512713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19403 w 1917896"/>
              <a:gd name="connsiteY9" fmla="*/ 705963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17231 w 1917896"/>
              <a:gd name="connsiteY6" fmla="*/ 876886 h 1345809"/>
              <a:gd name="connsiteX7" fmla="*/ 117231 w 1917896"/>
              <a:gd name="connsiteY7" fmla="*/ 876886 h 1345809"/>
              <a:gd name="connsiteX8" fmla="*/ 219403 w 1917896"/>
              <a:gd name="connsiteY8" fmla="*/ 705963 h 1345809"/>
              <a:gd name="connsiteX9" fmla="*/ 290733 w 1917896"/>
              <a:gd name="connsiteY9" fmla="*/ 642425 h 1345809"/>
              <a:gd name="connsiteX10" fmla="*/ 351824 w 1917896"/>
              <a:gd name="connsiteY10" fmla="*/ 577504 h 1345809"/>
              <a:gd name="connsiteX11" fmla="*/ 430551 w 1917896"/>
              <a:gd name="connsiteY11" fmla="*/ 512713 h 1345809"/>
              <a:gd name="connsiteX12" fmla="*/ 623668 w 1917896"/>
              <a:gd name="connsiteY12" fmla="*/ 398585 h 1345809"/>
              <a:gd name="connsiteX13" fmla="*/ 825305 w 1917896"/>
              <a:gd name="connsiteY13" fmla="*/ 314178 h 1345809"/>
              <a:gd name="connsiteX14" fmla="*/ 1012874 w 1917896"/>
              <a:gd name="connsiteY14" fmla="*/ 220394 h 1345809"/>
              <a:gd name="connsiteX15" fmla="*/ 1280160 w 1917896"/>
              <a:gd name="connsiteY15" fmla="*/ 150055 h 1345809"/>
              <a:gd name="connsiteX16" fmla="*/ 1566203 w 1917896"/>
              <a:gd name="connsiteY16" fmla="*/ 75028 h 1345809"/>
              <a:gd name="connsiteX17" fmla="*/ 1566203 w 1917896"/>
              <a:gd name="connsiteY17" fmla="*/ 75028 h 1345809"/>
              <a:gd name="connsiteX18" fmla="*/ 1917896 w 1917896"/>
              <a:gd name="connsiteY18" fmla="*/ 0 h 1345809"/>
              <a:gd name="connsiteX19" fmla="*/ 1777219 w 1917896"/>
              <a:gd name="connsiteY19" fmla="*/ 248529 h 1345809"/>
              <a:gd name="connsiteX20" fmla="*/ 1683434 w 1917896"/>
              <a:gd name="connsiteY20" fmla="*/ 431409 h 1345809"/>
              <a:gd name="connsiteX21" fmla="*/ 1575582 w 1917896"/>
              <a:gd name="connsiteY21" fmla="*/ 623668 h 1345809"/>
              <a:gd name="connsiteX22" fmla="*/ 1514622 w 1917896"/>
              <a:gd name="connsiteY22" fmla="*/ 698695 h 1345809"/>
              <a:gd name="connsiteX23" fmla="*/ 1392702 w 1917896"/>
              <a:gd name="connsiteY23" fmla="*/ 797169 h 1345809"/>
              <a:gd name="connsiteX24" fmla="*/ 1247336 w 1917896"/>
              <a:gd name="connsiteY24" fmla="*/ 844062 h 1345809"/>
              <a:gd name="connsiteX25" fmla="*/ 1111348 w 1917896"/>
              <a:gd name="connsiteY25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392702 w 1917896"/>
              <a:gd name="connsiteY20" fmla="*/ 797169 h 1345809"/>
              <a:gd name="connsiteX21" fmla="*/ 1247336 w 1917896"/>
              <a:gd name="connsiteY21" fmla="*/ 844062 h 1345809"/>
              <a:gd name="connsiteX22" fmla="*/ 1114188 w 1917896"/>
              <a:gd name="connsiteY22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1 w 1917896"/>
              <a:gd name="connsiteY19" fmla="*/ 623668 h 1345809"/>
              <a:gd name="connsiteX20" fmla="*/ 1392702 w 1917896"/>
              <a:gd name="connsiteY20" fmla="*/ 797169 h 1345809"/>
              <a:gd name="connsiteX21" fmla="*/ 1247336 w 1917896"/>
              <a:gd name="connsiteY21" fmla="*/ 844062 h 1345809"/>
              <a:gd name="connsiteX22" fmla="*/ 1114188 w 1917896"/>
              <a:gd name="connsiteY22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392702 w 1917896"/>
              <a:gd name="connsiteY19" fmla="*/ 797169 h 1345809"/>
              <a:gd name="connsiteX20" fmla="*/ 1247336 w 1917896"/>
              <a:gd name="connsiteY20" fmla="*/ 844062 h 1345809"/>
              <a:gd name="connsiteX21" fmla="*/ 1114188 w 1917896"/>
              <a:gd name="connsiteY21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392702 w 1917896"/>
              <a:gd name="connsiteY18" fmla="*/ 797169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280998 w 1917896"/>
              <a:gd name="connsiteY18" fmla="*/ 657612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129060 w 1917896"/>
              <a:gd name="connsiteY19" fmla="*/ 793315 h 1345809"/>
              <a:gd name="connsiteX20" fmla="*/ 1114188 w 1917896"/>
              <a:gd name="connsiteY20" fmla="*/ 891945 h 1345809"/>
              <a:gd name="connsiteX0" fmla="*/ 825066 w 1917896"/>
              <a:gd name="connsiteY0" fmla="*/ 1027273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129060 w 1917896"/>
              <a:gd name="connsiteY19" fmla="*/ 793315 h 1345809"/>
              <a:gd name="connsiteX20" fmla="*/ 825066 w 1917896"/>
              <a:gd name="connsiteY20" fmla="*/ 1027273 h 1345809"/>
              <a:gd name="connsiteX0" fmla="*/ 825066 w 1917896"/>
              <a:gd name="connsiteY0" fmla="*/ 1027273 h 1345809"/>
              <a:gd name="connsiteX1" fmla="*/ 0 w 1917896"/>
              <a:gd name="connsiteY1" fmla="*/ 1345809 h 1345809"/>
              <a:gd name="connsiteX2" fmla="*/ 60960 w 1917896"/>
              <a:gd name="connsiteY2" fmla="*/ 1012874 h 1345809"/>
              <a:gd name="connsiteX3" fmla="*/ 117231 w 1917896"/>
              <a:gd name="connsiteY3" fmla="*/ 876886 h 1345809"/>
              <a:gd name="connsiteX4" fmla="*/ 117231 w 1917896"/>
              <a:gd name="connsiteY4" fmla="*/ 876886 h 1345809"/>
              <a:gd name="connsiteX5" fmla="*/ 196685 w 1917896"/>
              <a:gd name="connsiteY5" fmla="*/ 745719 h 1345809"/>
              <a:gd name="connsiteX6" fmla="*/ 281267 w 1917896"/>
              <a:gd name="connsiteY6" fmla="*/ 644318 h 1345809"/>
              <a:gd name="connsiteX7" fmla="*/ 351824 w 1917896"/>
              <a:gd name="connsiteY7" fmla="*/ 577504 h 1345809"/>
              <a:gd name="connsiteX8" fmla="*/ 430551 w 1917896"/>
              <a:gd name="connsiteY8" fmla="*/ 512713 h 1345809"/>
              <a:gd name="connsiteX9" fmla="*/ 623668 w 1917896"/>
              <a:gd name="connsiteY9" fmla="*/ 398585 h 1345809"/>
              <a:gd name="connsiteX10" fmla="*/ 799747 w 1917896"/>
              <a:gd name="connsiteY10" fmla="*/ 302819 h 1345809"/>
              <a:gd name="connsiteX11" fmla="*/ 1012874 w 1917896"/>
              <a:gd name="connsiteY11" fmla="*/ 220394 h 1345809"/>
              <a:gd name="connsiteX12" fmla="*/ 1280160 w 1917896"/>
              <a:gd name="connsiteY12" fmla="*/ 150055 h 1345809"/>
              <a:gd name="connsiteX13" fmla="*/ 1566203 w 1917896"/>
              <a:gd name="connsiteY13" fmla="*/ 75028 h 1345809"/>
              <a:gd name="connsiteX14" fmla="*/ 1566203 w 1917896"/>
              <a:gd name="connsiteY14" fmla="*/ 75028 h 1345809"/>
              <a:gd name="connsiteX15" fmla="*/ 1917896 w 1917896"/>
              <a:gd name="connsiteY15" fmla="*/ 0 h 1345809"/>
              <a:gd name="connsiteX16" fmla="*/ 1685227 w 1917896"/>
              <a:gd name="connsiteY16" fmla="*/ 244301 h 1345809"/>
              <a:gd name="connsiteX17" fmla="*/ 1280998 w 1917896"/>
              <a:gd name="connsiteY17" fmla="*/ 657612 h 1345809"/>
              <a:gd name="connsiteX18" fmla="*/ 1129060 w 1917896"/>
              <a:gd name="connsiteY18" fmla="*/ 793315 h 1345809"/>
              <a:gd name="connsiteX19" fmla="*/ 825066 w 1917896"/>
              <a:gd name="connsiteY19" fmla="*/ 1027273 h 1345809"/>
              <a:gd name="connsiteX0" fmla="*/ 1059162 w 2151992"/>
              <a:gd name="connsiteY0" fmla="*/ 1027273 h 1186284"/>
              <a:gd name="connsiteX1" fmla="*/ 0 w 2151992"/>
              <a:gd name="connsiteY1" fmla="*/ 1186284 h 1186284"/>
              <a:gd name="connsiteX2" fmla="*/ 295056 w 2151992"/>
              <a:gd name="connsiteY2" fmla="*/ 1012874 h 1186284"/>
              <a:gd name="connsiteX3" fmla="*/ 351327 w 2151992"/>
              <a:gd name="connsiteY3" fmla="*/ 876886 h 1186284"/>
              <a:gd name="connsiteX4" fmla="*/ 351327 w 2151992"/>
              <a:gd name="connsiteY4" fmla="*/ 876886 h 1186284"/>
              <a:gd name="connsiteX5" fmla="*/ 430781 w 2151992"/>
              <a:gd name="connsiteY5" fmla="*/ 745719 h 1186284"/>
              <a:gd name="connsiteX6" fmla="*/ 515363 w 2151992"/>
              <a:gd name="connsiteY6" fmla="*/ 644318 h 1186284"/>
              <a:gd name="connsiteX7" fmla="*/ 585920 w 2151992"/>
              <a:gd name="connsiteY7" fmla="*/ 577504 h 1186284"/>
              <a:gd name="connsiteX8" fmla="*/ 664647 w 2151992"/>
              <a:gd name="connsiteY8" fmla="*/ 512713 h 1186284"/>
              <a:gd name="connsiteX9" fmla="*/ 857764 w 2151992"/>
              <a:gd name="connsiteY9" fmla="*/ 398585 h 1186284"/>
              <a:gd name="connsiteX10" fmla="*/ 1033843 w 2151992"/>
              <a:gd name="connsiteY10" fmla="*/ 302819 h 1186284"/>
              <a:gd name="connsiteX11" fmla="*/ 1246970 w 2151992"/>
              <a:gd name="connsiteY11" fmla="*/ 220394 h 1186284"/>
              <a:gd name="connsiteX12" fmla="*/ 1514256 w 2151992"/>
              <a:gd name="connsiteY12" fmla="*/ 150055 h 1186284"/>
              <a:gd name="connsiteX13" fmla="*/ 1800299 w 2151992"/>
              <a:gd name="connsiteY13" fmla="*/ 75028 h 1186284"/>
              <a:gd name="connsiteX14" fmla="*/ 1800299 w 2151992"/>
              <a:gd name="connsiteY14" fmla="*/ 75028 h 1186284"/>
              <a:gd name="connsiteX15" fmla="*/ 2151992 w 2151992"/>
              <a:gd name="connsiteY15" fmla="*/ 0 h 1186284"/>
              <a:gd name="connsiteX16" fmla="*/ 1919323 w 2151992"/>
              <a:gd name="connsiteY16" fmla="*/ 244301 h 1186284"/>
              <a:gd name="connsiteX17" fmla="*/ 1515094 w 2151992"/>
              <a:gd name="connsiteY17" fmla="*/ 657612 h 1186284"/>
              <a:gd name="connsiteX18" fmla="*/ 1363156 w 2151992"/>
              <a:gd name="connsiteY18" fmla="*/ 793315 h 1186284"/>
              <a:gd name="connsiteX19" fmla="*/ 1059162 w 2151992"/>
              <a:gd name="connsiteY19" fmla="*/ 1027273 h 1186284"/>
              <a:gd name="connsiteX0" fmla="*/ 1059162 w 2151992"/>
              <a:gd name="connsiteY0" fmla="*/ 1027273 h 1186284"/>
              <a:gd name="connsiteX1" fmla="*/ 0 w 2151992"/>
              <a:gd name="connsiteY1" fmla="*/ 1186284 h 1186284"/>
              <a:gd name="connsiteX2" fmla="*/ 239975 w 2151992"/>
              <a:gd name="connsiteY2" fmla="*/ 981855 h 1186284"/>
              <a:gd name="connsiteX3" fmla="*/ 351327 w 2151992"/>
              <a:gd name="connsiteY3" fmla="*/ 876886 h 1186284"/>
              <a:gd name="connsiteX4" fmla="*/ 351327 w 2151992"/>
              <a:gd name="connsiteY4" fmla="*/ 876886 h 1186284"/>
              <a:gd name="connsiteX5" fmla="*/ 430781 w 2151992"/>
              <a:gd name="connsiteY5" fmla="*/ 745719 h 1186284"/>
              <a:gd name="connsiteX6" fmla="*/ 515363 w 2151992"/>
              <a:gd name="connsiteY6" fmla="*/ 644318 h 1186284"/>
              <a:gd name="connsiteX7" fmla="*/ 585920 w 2151992"/>
              <a:gd name="connsiteY7" fmla="*/ 577504 h 1186284"/>
              <a:gd name="connsiteX8" fmla="*/ 664647 w 2151992"/>
              <a:gd name="connsiteY8" fmla="*/ 512713 h 1186284"/>
              <a:gd name="connsiteX9" fmla="*/ 857764 w 2151992"/>
              <a:gd name="connsiteY9" fmla="*/ 398585 h 1186284"/>
              <a:gd name="connsiteX10" fmla="*/ 1033843 w 2151992"/>
              <a:gd name="connsiteY10" fmla="*/ 302819 h 1186284"/>
              <a:gd name="connsiteX11" fmla="*/ 1246970 w 2151992"/>
              <a:gd name="connsiteY11" fmla="*/ 220394 h 1186284"/>
              <a:gd name="connsiteX12" fmla="*/ 1514256 w 2151992"/>
              <a:gd name="connsiteY12" fmla="*/ 150055 h 1186284"/>
              <a:gd name="connsiteX13" fmla="*/ 1800299 w 2151992"/>
              <a:gd name="connsiteY13" fmla="*/ 75028 h 1186284"/>
              <a:gd name="connsiteX14" fmla="*/ 1800299 w 2151992"/>
              <a:gd name="connsiteY14" fmla="*/ 75028 h 1186284"/>
              <a:gd name="connsiteX15" fmla="*/ 2151992 w 2151992"/>
              <a:gd name="connsiteY15" fmla="*/ 0 h 1186284"/>
              <a:gd name="connsiteX16" fmla="*/ 1919323 w 2151992"/>
              <a:gd name="connsiteY16" fmla="*/ 244301 h 1186284"/>
              <a:gd name="connsiteX17" fmla="*/ 1515094 w 2151992"/>
              <a:gd name="connsiteY17" fmla="*/ 657612 h 1186284"/>
              <a:gd name="connsiteX18" fmla="*/ 1363156 w 2151992"/>
              <a:gd name="connsiteY18" fmla="*/ 793315 h 1186284"/>
              <a:gd name="connsiteX19" fmla="*/ 1059162 w 2151992"/>
              <a:gd name="connsiteY19" fmla="*/ 1027273 h 1186284"/>
              <a:gd name="connsiteX0" fmla="*/ 1080339 w 2173169"/>
              <a:gd name="connsiteY0" fmla="*/ 1027273 h 1186284"/>
              <a:gd name="connsiteX1" fmla="*/ 21177 w 2173169"/>
              <a:gd name="connsiteY1" fmla="*/ 1186284 h 1186284"/>
              <a:gd name="connsiteX2" fmla="*/ 372504 w 2173169"/>
              <a:gd name="connsiteY2" fmla="*/ 876886 h 1186284"/>
              <a:gd name="connsiteX3" fmla="*/ 372504 w 2173169"/>
              <a:gd name="connsiteY3" fmla="*/ 876886 h 1186284"/>
              <a:gd name="connsiteX4" fmla="*/ 451958 w 2173169"/>
              <a:gd name="connsiteY4" fmla="*/ 745719 h 1186284"/>
              <a:gd name="connsiteX5" fmla="*/ 536540 w 2173169"/>
              <a:gd name="connsiteY5" fmla="*/ 644318 h 1186284"/>
              <a:gd name="connsiteX6" fmla="*/ 607097 w 2173169"/>
              <a:gd name="connsiteY6" fmla="*/ 577504 h 1186284"/>
              <a:gd name="connsiteX7" fmla="*/ 685824 w 2173169"/>
              <a:gd name="connsiteY7" fmla="*/ 512713 h 1186284"/>
              <a:gd name="connsiteX8" fmla="*/ 878941 w 2173169"/>
              <a:gd name="connsiteY8" fmla="*/ 398585 h 1186284"/>
              <a:gd name="connsiteX9" fmla="*/ 1055020 w 2173169"/>
              <a:gd name="connsiteY9" fmla="*/ 302819 h 1186284"/>
              <a:gd name="connsiteX10" fmla="*/ 1268147 w 2173169"/>
              <a:gd name="connsiteY10" fmla="*/ 220394 h 1186284"/>
              <a:gd name="connsiteX11" fmla="*/ 1535433 w 2173169"/>
              <a:gd name="connsiteY11" fmla="*/ 150055 h 1186284"/>
              <a:gd name="connsiteX12" fmla="*/ 1821476 w 2173169"/>
              <a:gd name="connsiteY12" fmla="*/ 75028 h 1186284"/>
              <a:gd name="connsiteX13" fmla="*/ 1821476 w 2173169"/>
              <a:gd name="connsiteY13" fmla="*/ 75028 h 1186284"/>
              <a:gd name="connsiteX14" fmla="*/ 2173169 w 2173169"/>
              <a:gd name="connsiteY14" fmla="*/ 0 h 1186284"/>
              <a:gd name="connsiteX15" fmla="*/ 1940500 w 2173169"/>
              <a:gd name="connsiteY15" fmla="*/ 244301 h 1186284"/>
              <a:gd name="connsiteX16" fmla="*/ 1536271 w 2173169"/>
              <a:gd name="connsiteY16" fmla="*/ 657612 h 1186284"/>
              <a:gd name="connsiteX17" fmla="*/ 1384333 w 2173169"/>
              <a:gd name="connsiteY17" fmla="*/ 793315 h 1186284"/>
              <a:gd name="connsiteX18" fmla="*/ 1080339 w 2173169"/>
              <a:gd name="connsiteY18" fmla="*/ 1027273 h 1186284"/>
              <a:gd name="connsiteX0" fmla="*/ 1080339 w 2173169"/>
              <a:gd name="connsiteY0" fmla="*/ 1027273 h 1186284"/>
              <a:gd name="connsiteX1" fmla="*/ 21177 w 2173169"/>
              <a:gd name="connsiteY1" fmla="*/ 1186284 h 1186284"/>
              <a:gd name="connsiteX2" fmla="*/ 372504 w 2173169"/>
              <a:gd name="connsiteY2" fmla="*/ 876886 h 1186284"/>
              <a:gd name="connsiteX3" fmla="*/ 451958 w 2173169"/>
              <a:gd name="connsiteY3" fmla="*/ 745719 h 1186284"/>
              <a:gd name="connsiteX4" fmla="*/ 536540 w 2173169"/>
              <a:gd name="connsiteY4" fmla="*/ 644318 h 1186284"/>
              <a:gd name="connsiteX5" fmla="*/ 607097 w 2173169"/>
              <a:gd name="connsiteY5" fmla="*/ 577504 h 1186284"/>
              <a:gd name="connsiteX6" fmla="*/ 685824 w 2173169"/>
              <a:gd name="connsiteY6" fmla="*/ 512713 h 1186284"/>
              <a:gd name="connsiteX7" fmla="*/ 878941 w 2173169"/>
              <a:gd name="connsiteY7" fmla="*/ 398585 h 1186284"/>
              <a:gd name="connsiteX8" fmla="*/ 1055020 w 2173169"/>
              <a:gd name="connsiteY8" fmla="*/ 302819 h 1186284"/>
              <a:gd name="connsiteX9" fmla="*/ 1268147 w 2173169"/>
              <a:gd name="connsiteY9" fmla="*/ 220394 h 1186284"/>
              <a:gd name="connsiteX10" fmla="*/ 1535433 w 2173169"/>
              <a:gd name="connsiteY10" fmla="*/ 150055 h 1186284"/>
              <a:gd name="connsiteX11" fmla="*/ 1821476 w 2173169"/>
              <a:gd name="connsiteY11" fmla="*/ 75028 h 1186284"/>
              <a:gd name="connsiteX12" fmla="*/ 1821476 w 2173169"/>
              <a:gd name="connsiteY12" fmla="*/ 75028 h 1186284"/>
              <a:gd name="connsiteX13" fmla="*/ 2173169 w 2173169"/>
              <a:gd name="connsiteY13" fmla="*/ 0 h 1186284"/>
              <a:gd name="connsiteX14" fmla="*/ 1940500 w 2173169"/>
              <a:gd name="connsiteY14" fmla="*/ 244301 h 1186284"/>
              <a:gd name="connsiteX15" fmla="*/ 1536271 w 2173169"/>
              <a:gd name="connsiteY15" fmla="*/ 657612 h 1186284"/>
              <a:gd name="connsiteX16" fmla="*/ 1384333 w 2173169"/>
              <a:gd name="connsiteY16" fmla="*/ 793315 h 1186284"/>
              <a:gd name="connsiteX17" fmla="*/ 1080339 w 2173169"/>
              <a:gd name="connsiteY17" fmla="*/ 1027273 h 1186284"/>
              <a:gd name="connsiteX0" fmla="*/ 1074884 w 2167714"/>
              <a:gd name="connsiteY0" fmla="*/ 1027273 h 1186284"/>
              <a:gd name="connsiteX1" fmla="*/ 15722 w 2167714"/>
              <a:gd name="connsiteY1" fmla="*/ 1186284 h 1186284"/>
              <a:gd name="connsiteX2" fmla="*/ 446503 w 2167714"/>
              <a:gd name="connsiteY2" fmla="*/ 745719 h 1186284"/>
              <a:gd name="connsiteX3" fmla="*/ 531085 w 2167714"/>
              <a:gd name="connsiteY3" fmla="*/ 644318 h 1186284"/>
              <a:gd name="connsiteX4" fmla="*/ 601642 w 2167714"/>
              <a:gd name="connsiteY4" fmla="*/ 577504 h 1186284"/>
              <a:gd name="connsiteX5" fmla="*/ 680369 w 2167714"/>
              <a:gd name="connsiteY5" fmla="*/ 512713 h 1186284"/>
              <a:gd name="connsiteX6" fmla="*/ 873486 w 2167714"/>
              <a:gd name="connsiteY6" fmla="*/ 398585 h 1186284"/>
              <a:gd name="connsiteX7" fmla="*/ 1049565 w 2167714"/>
              <a:gd name="connsiteY7" fmla="*/ 302819 h 1186284"/>
              <a:gd name="connsiteX8" fmla="*/ 1262692 w 2167714"/>
              <a:gd name="connsiteY8" fmla="*/ 220394 h 1186284"/>
              <a:gd name="connsiteX9" fmla="*/ 1529978 w 2167714"/>
              <a:gd name="connsiteY9" fmla="*/ 150055 h 1186284"/>
              <a:gd name="connsiteX10" fmla="*/ 1816021 w 2167714"/>
              <a:gd name="connsiteY10" fmla="*/ 75028 h 1186284"/>
              <a:gd name="connsiteX11" fmla="*/ 1816021 w 2167714"/>
              <a:gd name="connsiteY11" fmla="*/ 75028 h 1186284"/>
              <a:gd name="connsiteX12" fmla="*/ 2167714 w 2167714"/>
              <a:gd name="connsiteY12" fmla="*/ 0 h 1186284"/>
              <a:gd name="connsiteX13" fmla="*/ 1935045 w 2167714"/>
              <a:gd name="connsiteY13" fmla="*/ 244301 h 1186284"/>
              <a:gd name="connsiteX14" fmla="*/ 1530816 w 2167714"/>
              <a:gd name="connsiteY14" fmla="*/ 657612 h 1186284"/>
              <a:gd name="connsiteX15" fmla="*/ 1378878 w 2167714"/>
              <a:gd name="connsiteY15" fmla="*/ 793315 h 1186284"/>
              <a:gd name="connsiteX16" fmla="*/ 1074884 w 2167714"/>
              <a:gd name="connsiteY16" fmla="*/ 1027273 h 1186284"/>
              <a:gd name="connsiteX0" fmla="*/ 1078389 w 2171219"/>
              <a:gd name="connsiteY0" fmla="*/ 1027273 h 1186284"/>
              <a:gd name="connsiteX1" fmla="*/ 19227 w 2171219"/>
              <a:gd name="connsiteY1" fmla="*/ 1186284 h 1186284"/>
              <a:gd name="connsiteX2" fmla="*/ 353617 w 2171219"/>
              <a:gd name="connsiteY2" fmla="*/ 790030 h 1186284"/>
              <a:gd name="connsiteX3" fmla="*/ 534590 w 2171219"/>
              <a:gd name="connsiteY3" fmla="*/ 644318 h 1186284"/>
              <a:gd name="connsiteX4" fmla="*/ 605147 w 2171219"/>
              <a:gd name="connsiteY4" fmla="*/ 577504 h 1186284"/>
              <a:gd name="connsiteX5" fmla="*/ 683874 w 2171219"/>
              <a:gd name="connsiteY5" fmla="*/ 512713 h 1186284"/>
              <a:gd name="connsiteX6" fmla="*/ 876991 w 2171219"/>
              <a:gd name="connsiteY6" fmla="*/ 398585 h 1186284"/>
              <a:gd name="connsiteX7" fmla="*/ 1053070 w 2171219"/>
              <a:gd name="connsiteY7" fmla="*/ 302819 h 1186284"/>
              <a:gd name="connsiteX8" fmla="*/ 1266197 w 2171219"/>
              <a:gd name="connsiteY8" fmla="*/ 220394 h 1186284"/>
              <a:gd name="connsiteX9" fmla="*/ 1533483 w 2171219"/>
              <a:gd name="connsiteY9" fmla="*/ 150055 h 1186284"/>
              <a:gd name="connsiteX10" fmla="*/ 1819526 w 2171219"/>
              <a:gd name="connsiteY10" fmla="*/ 75028 h 1186284"/>
              <a:gd name="connsiteX11" fmla="*/ 1819526 w 2171219"/>
              <a:gd name="connsiteY11" fmla="*/ 75028 h 1186284"/>
              <a:gd name="connsiteX12" fmla="*/ 2171219 w 2171219"/>
              <a:gd name="connsiteY12" fmla="*/ 0 h 1186284"/>
              <a:gd name="connsiteX13" fmla="*/ 1938550 w 2171219"/>
              <a:gd name="connsiteY13" fmla="*/ 244301 h 1186284"/>
              <a:gd name="connsiteX14" fmla="*/ 1534321 w 2171219"/>
              <a:gd name="connsiteY14" fmla="*/ 657612 h 1186284"/>
              <a:gd name="connsiteX15" fmla="*/ 1382383 w 2171219"/>
              <a:gd name="connsiteY15" fmla="*/ 793315 h 1186284"/>
              <a:gd name="connsiteX16" fmla="*/ 1078389 w 2171219"/>
              <a:gd name="connsiteY16" fmla="*/ 1027273 h 118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1219" h="1186284">
                <a:moveTo>
                  <a:pt x="1078389" y="1027273"/>
                </a:moveTo>
                <a:lnTo>
                  <a:pt x="19227" y="1186284"/>
                </a:lnTo>
                <a:cubicBezTo>
                  <a:pt x="-85503" y="1139358"/>
                  <a:pt x="267723" y="880358"/>
                  <a:pt x="353617" y="790030"/>
                </a:cubicBezTo>
                <a:lnTo>
                  <a:pt x="534590" y="644318"/>
                </a:lnTo>
                <a:cubicBezTo>
                  <a:pt x="550221" y="630250"/>
                  <a:pt x="580266" y="599438"/>
                  <a:pt x="605147" y="577504"/>
                </a:cubicBezTo>
                <a:cubicBezTo>
                  <a:pt x="630028" y="555570"/>
                  <a:pt x="638567" y="542533"/>
                  <a:pt x="683874" y="512713"/>
                </a:cubicBezTo>
                <a:cubicBezTo>
                  <a:pt x="729181" y="482893"/>
                  <a:pt x="809779" y="436880"/>
                  <a:pt x="876991" y="398585"/>
                </a:cubicBezTo>
                <a:lnTo>
                  <a:pt x="1053070" y="302819"/>
                </a:lnTo>
                <a:lnTo>
                  <a:pt x="1266197" y="220394"/>
                </a:lnTo>
                <a:lnTo>
                  <a:pt x="1533483" y="150055"/>
                </a:lnTo>
                <a:lnTo>
                  <a:pt x="1819526" y="75028"/>
                </a:lnTo>
                <a:lnTo>
                  <a:pt x="1819526" y="75028"/>
                </a:lnTo>
                <a:lnTo>
                  <a:pt x="2171219" y="0"/>
                </a:lnTo>
                <a:lnTo>
                  <a:pt x="1938550" y="244301"/>
                </a:lnTo>
                <a:lnTo>
                  <a:pt x="1534321" y="657612"/>
                </a:lnTo>
                <a:lnTo>
                  <a:pt x="1382383" y="793315"/>
                </a:lnTo>
                <a:lnTo>
                  <a:pt x="1078389" y="1027273"/>
                </a:lnTo>
                <a:close/>
              </a:path>
            </a:pathLst>
          </a:custGeom>
          <a:solidFill>
            <a:srgbClr val="4F81BD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4" name="CuadroTexto 51">
            <a:extLst>
              <a:ext uri="{FF2B5EF4-FFF2-40B4-BE49-F238E27FC236}">
                <a16:creationId xmlns:a16="http://schemas.microsoft.com/office/drawing/2014/main" id="{B2CFF5E4-16F9-4F73-922A-F62B453B67E1}"/>
              </a:ext>
            </a:extLst>
          </p:cNvPr>
          <p:cNvSpPr txBox="1"/>
          <p:nvPr/>
        </p:nvSpPr>
        <p:spPr>
          <a:xfrm rot="182407">
            <a:off x="4169418" y="3410729"/>
            <a:ext cx="108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</p:txBody>
      </p:sp>
      <p:cxnSp>
        <p:nvCxnSpPr>
          <p:cNvPr id="65" name="Conector recto 57">
            <a:extLst>
              <a:ext uri="{FF2B5EF4-FFF2-40B4-BE49-F238E27FC236}">
                <a16:creationId xmlns:a16="http://schemas.microsoft.com/office/drawing/2014/main" id="{5C073587-06D3-4C4A-A082-06AC7C64C51E}"/>
              </a:ext>
            </a:extLst>
          </p:cNvPr>
          <p:cNvCxnSpPr>
            <a:cxnSpLocks/>
          </p:cNvCxnSpPr>
          <p:nvPr/>
        </p:nvCxnSpPr>
        <p:spPr>
          <a:xfrm flipV="1">
            <a:off x="6308987" y="3836586"/>
            <a:ext cx="1246959" cy="5024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14:cNvPr>
              <p14:cNvContentPartPr/>
              <p14:nvPr/>
            </p14:nvContentPartPr>
            <p14:xfrm>
              <a:off x="2980529" y="197109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7889" y="1908453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A349A4-CFE6-4237-B488-222F35809DB2}"/>
              </a:ext>
            </a:extLst>
          </p:cNvPr>
          <p:cNvSpPr/>
          <p:nvPr/>
        </p:nvSpPr>
        <p:spPr>
          <a:xfrm>
            <a:off x="4953992" y="3451094"/>
            <a:ext cx="2880086" cy="2223033"/>
          </a:xfrm>
          <a:custGeom>
            <a:avLst/>
            <a:gdLst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470888 w 2759626"/>
              <a:gd name="connsiteY6" fmla="*/ 240920 h 2102573"/>
              <a:gd name="connsiteX7" fmla="*/ 503741 w 2759626"/>
              <a:gd name="connsiteY7" fmla="*/ 251871 h 2102573"/>
              <a:gd name="connsiteX8" fmla="*/ 520167 w 2759626"/>
              <a:gd name="connsiteY8" fmla="*/ 262822 h 2102573"/>
              <a:gd name="connsiteX9" fmla="*/ 520167 w 2759626"/>
              <a:gd name="connsiteY9" fmla="*/ 262822 h 2102573"/>
              <a:gd name="connsiteX10" fmla="*/ 777513 w 2759626"/>
              <a:gd name="connsiteY10" fmla="*/ 421610 h 2102573"/>
              <a:gd name="connsiteX11" fmla="*/ 1018433 w 2759626"/>
              <a:gd name="connsiteY11" fmla="*/ 585873 h 2102573"/>
              <a:gd name="connsiteX12" fmla="*/ 1281255 w 2759626"/>
              <a:gd name="connsiteY12" fmla="*/ 689907 h 2102573"/>
              <a:gd name="connsiteX13" fmla="*/ 1544076 w 2759626"/>
              <a:gd name="connsiteY13" fmla="*/ 941777 h 2102573"/>
              <a:gd name="connsiteX14" fmla="*/ 1615257 w 2759626"/>
              <a:gd name="connsiteY14" fmla="*/ 1204599 h 2102573"/>
              <a:gd name="connsiteX15" fmla="*/ 1752143 w 2759626"/>
              <a:gd name="connsiteY15" fmla="*/ 1407191 h 2102573"/>
              <a:gd name="connsiteX16" fmla="*/ 1982112 w 2759626"/>
              <a:gd name="connsiteY16" fmla="*/ 1680963 h 2102573"/>
              <a:gd name="connsiteX17" fmla="*/ 2228507 w 2759626"/>
              <a:gd name="connsiteY17" fmla="*/ 1850702 h 2102573"/>
              <a:gd name="connsiteX18" fmla="*/ 2551559 w 2759626"/>
              <a:gd name="connsiteY18" fmla="*/ 2025916 h 2102573"/>
              <a:gd name="connsiteX19" fmla="*/ 2759626 w 2759626"/>
              <a:gd name="connsiteY19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018433 w 2759626"/>
              <a:gd name="connsiteY9" fmla="*/ 585873 h 2102573"/>
              <a:gd name="connsiteX10" fmla="*/ 1281255 w 2759626"/>
              <a:gd name="connsiteY10" fmla="*/ 689907 h 2102573"/>
              <a:gd name="connsiteX11" fmla="*/ 1544076 w 2759626"/>
              <a:gd name="connsiteY11" fmla="*/ 941777 h 2102573"/>
              <a:gd name="connsiteX12" fmla="*/ 1615257 w 2759626"/>
              <a:gd name="connsiteY12" fmla="*/ 1204599 h 2102573"/>
              <a:gd name="connsiteX13" fmla="*/ 1752143 w 2759626"/>
              <a:gd name="connsiteY13" fmla="*/ 1407191 h 2102573"/>
              <a:gd name="connsiteX14" fmla="*/ 1982112 w 2759626"/>
              <a:gd name="connsiteY14" fmla="*/ 1680963 h 2102573"/>
              <a:gd name="connsiteX15" fmla="*/ 2228507 w 2759626"/>
              <a:gd name="connsiteY15" fmla="*/ 1850702 h 2102573"/>
              <a:gd name="connsiteX16" fmla="*/ 2551559 w 2759626"/>
              <a:gd name="connsiteY16" fmla="*/ 2025916 h 2102573"/>
              <a:gd name="connsiteX17" fmla="*/ 2759626 w 2759626"/>
              <a:gd name="connsiteY17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281255 w 2759626"/>
              <a:gd name="connsiteY9" fmla="*/ 689907 h 2102573"/>
              <a:gd name="connsiteX10" fmla="*/ 1544076 w 2759626"/>
              <a:gd name="connsiteY10" fmla="*/ 941777 h 2102573"/>
              <a:gd name="connsiteX11" fmla="*/ 1615257 w 2759626"/>
              <a:gd name="connsiteY11" fmla="*/ 1204599 h 2102573"/>
              <a:gd name="connsiteX12" fmla="*/ 1752143 w 2759626"/>
              <a:gd name="connsiteY12" fmla="*/ 1407191 h 2102573"/>
              <a:gd name="connsiteX13" fmla="*/ 1982112 w 2759626"/>
              <a:gd name="connsiteY13" fmla="*/ 1680963 h 2102573"/>
              <a:gd name="connsiteX14" fmla="*/ 2228507 w 2759626"/>
              <a:gd name="connsiteY14" fmla="*/ 1850702 h 2102573"/>
              <a:gd name="connsiteX15" fmla="*/ 2551559 w 2759626"/>
              <a:gd name="connsiteY15" fmla="*/ 2025916 h 2102573"/>
              <a:gd name="connsiteX16" fmla="*/ 2759626 w 2759626"/>
              <a:gd name="connsiteY16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777513 w 2759626"/>
              <a:gd name="connsiteY7" fmla="*/ 421610 h 2102573"/>
              <a:gd name="connsiteX8" fmla="*/ 1281255 w 2759626"/>
              <a:gd name="connsiteY8" fmla="*/ 689907 h 2102573"/>
              <a:gd name="connsiteX9" fmla="*/ 1544076 w 2759626"/>
              <a:gd name="connsiteY9" fmla="*/ 941777 h 2102573"/>
              <a:gd name="connsiteX10" fmla="*/ 1615257 w 2759626"/>
              <a:gd name="connsiteY10" fmla="*/ 1204599 h 2102573"/>
              <a:gd name="connsiteX11" fmla="*/ 1752143 w 2759626"/>
              <a:gd name="connsiteY11" fmla="*/ 1407191 h 2102573"/>
              <a:gd name="connsiteX12" fmla="*/ 1982112 w 2759626"/>
              <a:gd name="connsiteY12" fmla="*/ 1680963 h 2102573"/>
              <a:gd name="connsiteX13" fmla="*/ 2228507 w 2759626"/>
              <a:gd name="connsiteY13" fmla="*/ 1850702 h 2102573"/>
              <a:gd name="connsiteX14" fmla="*/ 2551559 w 2759626"/>
              <a:gd name="connsiteY14" fmla="*/ 2025916 h 2102573"/>
              <a:gd name="connsiteX15" fmla="*/ 2759626 w 2759626"/>
              <a:gd name="connsiteY15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503741 w 2759626"/>
              <a:gd name="connsiteY5" fmla="*/ 251871 h 2102573"/>
              <a:gd name="connsiteX6" fmla="*/ 777513 w 2759626"/>
              <a:gd name="connsiteY6" fmla="*/ 421610 h 2102573"/>
              <a:gd name="connsiteX7" fmla="*/ 1281255 w 2759626"/>
              <a:gd name="connsiteY7" fmla="*/ 689907 h 2102573"/>
              <a:gd name="connsiteX8" fmla="*/ 1544076 w 2759626"/>
              <a:gd name="connsiteY8" fmla="*/ 941777 h 2102573"/>
              <a:gd name="connsiteX9" fmla="*/ 1615257 w 2759626"/>
              <a:gd name="connsiteY9" fmla="*/ 1204599 h 2102573"/>
              <a:gd name="connsiteX10" fmla="*/ 1752143 w 2759626"/>
              <a:gd name="connsiteY10" fmla="*/ 1407191 h 2102573"/>
              <a:gd name="connsiteX11" fmla="*/ 1982112 w 2759626"/>
              <a:gd name="connsiteY11" fmla="*/ 1680963 h 2102573"/>
              <a:gd name="connsiteX12" fmla="*/ 2228507 w 2759626"/>
              <a:gd name="connsiteY12" fmla="*/ 1850702 h 2102573"/>
              <a:gd name="connsiteX13" fmla="*/ 2551559 w 2759626"/>
              <a:gd name="connsiteY13" fmla="*/ 2025916 h 2102573"/>
              <a:gd name="connsiteX14" fmla="*/ 2759626 w 2759626"/>
              <a:gd name="connsiteY14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503741 w 2759626"/>
              <a:gd name="connsiteY4" fmla="*/ 251871 h 2102573"/>
              <a:gd name="connsiteX5" fmla="*/ 777513 w 2759626"/>
              <a:gd name="connsiteY5" fmla="*/ 421610 h 2102573"/>
              <a:gd name="connsiteX6" fmla="*/ 1281255 w 2759626"/>
              <a:gd name="connsiteY6" fmla="*/ 689907 h 2102573"/>
              <a:gd name="connsiteX7" fmla="*/ 1544076 w 2759626"/>
              <a:gd name="connsiteY7" fmla="*/ 941777 h 2102573"/>
              <a:gd name="connsiteX8" fmla="*/ 1615257 w 2759626"/>
              <a:gd name="connsiteY8" fmla="*/ 1204599 h 2102573"/>
              <a:gd name="connsiteX9" fmla="*/ 1752143 w 2759626"/>
              <a:gd name="connsiteY9" fmla="*/ 1407191 h 2102573"/>
              <a:gd name="connsiteX10" fmla="*/ 1982112 w 2759626"/>
              <a:gd name="connsiteY10" fmla="*/ 1680963 h 2102573"/>
              <a:gd name="connsiteX11" fmla="*/ 2228507 w 2759626"/>
              <a:gd name="connsiteY11" fmla="*/ 1850702 h 2102573"/>
              <a:gd name="connsiteX12" fmla="*/ 2551559 w 2759626"/>
              <a:gd name="connsiteY12" fmla="*/ 2025916 h 2102573"/>
              <a:gd name="connsiteX13" fmla="*/ 2759626 w 2759626"/>
              <a:gd name="connsiteY13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03741 w 2759626"/>
              <a:gd name="connsiteY3" fmla="*/ 251871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38601 w 2759626"/>
              <a:gd name="connsiteY6" fmla="*/ 870596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591348 w 2759626"/>
              <a:gd name="connsiteY2" fmla="*/ 323052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319583 w 2759626"/>
              <a:gd name="connsiteY4" fmla="*/ 62967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880086"/>
              <a:gd name="connsiteY0" fmla="*/ 0 h 2223033"/>
              <a:gd name="connsiteX1" fmla="*/ 383281 w 2880086"/>
              <a:gd name="connsiteY1" fmla="*/ 306626 h 2223033"/>
              <a:gd name="connsiteX2" fmla="*/ 744660 w 2880086"/>
              <a:gd name="connsiteY2" fmla="*/ 405184 h 2223033"/>
              <a:gd name="connsiteX3" fmla="*/ 1100566 w 2880086"/>
              <a:gd name="connsiteY3" fmla="*/ 558497 h 2223033"/>
              <a:gd name="connsiteX4" fmla="*/ 1440043 w 2880086"/>
              <a:gd name="connsiteY4" fmla="*/ 750137 h 2223033"/>
              <a:gd name="connsiteX5" fmla="*/ 1659061 w 2880086"/>
              <a:gd name="connsiteY5" fmla="*/ 991056 h 2223033"/>
              <a:gd name="connsiteX6" fmla="*/ 1735717 w 2880086"/>
              <a:gd name="connsiteY6" fmla="*/ 1325059 h 2223033"/>
              <a:gd name="connsiteX7" fmla="*/ 1834275 w 2880086"/>
              <a:gd name="connsiteY7" fmla="*/ 1544077 h 2223033"/>
              <a:gd name="connsiteX8" fmla="*/ 2102572 w 2880086"/>
              <a:gd name="connsiteY8" fmla="*/ 1801423 h 2223033"/>
              <a:gd name="connsiteX9" fmla="*/ 2348967 w 2880086"/>
              <a:gd name="connsiteY9" fmla="*/ 1971162 h 2223033"/>
              <a:gd name="connsiteX10" fmla="*/ 2672019 w 2880086"/>
              <a:gd name="connsiteY10" fmla="*/ 2146376 h 2223033"/>
              <a:gd name="connsiteX11" fmla="*/ 2880086 w 2880086"/>
              <a:gd name="connsiteY11" fmla="*/ 2223033 h 222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86" h="2223033">
                <a:moveTo>
                  <a:pt x="0" y="0"/>
                </a:moveTo>
                <a:cubicBezTo>
                  <a:pt x="78481" y="98558"/>
                  <a:pt x="259171" y="239095"/>
                  <a:pt x="383281" y="306626"/>
                </a:cubicBezTo>
                <a:cubicBezTo>
                  <a:pt x="507391" y="374157"/>
                  <a:pt x="625113" y="363206"/>
                  <a:pt x="744660" y="405184"/>
                </a:cubicBezTo>
                <a:cubicBezTo>
                  <a:pt x="864207" y="447162"/>
                  <a:pt x="984669" y="501005"/>
                  <a:pt x="1100566" y="558497"/>
                </a:cubicBezTo>
                <a:cubicBezTo>
                  <a:pt x="1216463" y="615989"/>
                  <a:pt x="1346961" y="678044"/>
                  <a:pt x="1440043" y="750137"/>
                </a:cubicBezTo>
                <a:cubicBezTo>
                  <a:pt x="1533125" y="822230"/>
                  <a:pt x="1609782" y="895236"/>
                  <a:pt x="1659061" y="991056"/>
                </a:cubicBezTo>
                <a:cubicBezTo>
                  <a:pt x="1708340" y="1086876"/>
                  <a:pt x="1706515" y="1232889"/>
                  <a:pt x="1735717" y="1325059"/>
                </a:cubicBezTo>
                <a:cubicBezTo>
                  <a:pt x="1764919" y="1417229"/>
                  <a:pt x="1757619" y="1452820"/>
                  <a:pt x="1834275" y="1544077"/>
                </a:cubicBezTo>
                <a:lnTo>
                  <a:pt x="2102572" y="1801423"/>
                </a:lnTo>
                <a:lnTo>
                  <a:pt x="2348967" y="1971162"/>
                </a:lnTo>
                <a:lnTo>
                  <a:pt x="2672019" y="2146376"/>
                </a:lnTo>
                <a:lnTo>
                  <a:pt x="2880086" y="2223033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3" name="CuadroTexto 56">
            <a:extLst>
              <a:ext uri="{FF2B5EF4-FFF2-40B4-BE49-F238E27FC236}">
                <a16:creationId xmlns:a16="http://schemas.microsoft.com/office/drawing/2014/main" id="{2D55FD7F-529B-4399-AEC4-9EEB86C118E4}"/>
              </a:ext>
            </a:extLst>
          </p:cNvPr>
          <p:cNvSpPr txBox="1"/>
          <p:nvPr/>
        </p:nvSpPr>
        <p:spPr>
          <a:xfrm rot="1852539">
            <a:off x="6510322" y="5091948"/>
            <a:ext cx="1638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de nieve</a:t>
            </a:r>
          </a:p>
        </p:txBody>
      </p:sp>
      <p:sp>
        <p:nvSpPr>
          <p:cNvPr id="62" name="Forma libre 38">
            <a:extLst>
              <a:ext uri="{FF2B5EF4-FFF2-40B4-BE49-F238E27FC236}">
                <a16:creationId xmlns:a16="http://schemas.microsoft.com/office/drawing/2014/main" id="{0FA9E0DF-1DBB-4BB7-861E-4D55A6722321}"/>
              </a:ext>
            </a:extLst>
          </p:cNvPr>
          <p:cNvSpPr/>
          <p:nvPr/>
        </p:nvSpPr>
        <p:spPr>
          <a:xfrm rot="18276042">
            <a:off x="3632967" y="5949612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Forma libre 39">
            <a:extLst>
              <a:ext uri="{FF2B5EF4-FFF2-40B4-BE49-F238E27FC236}">
                <a16:creationId xmlns:a16="http://schemas.microsoft.com/office/drawing/2014/main" id="{FFA04D5F-F801-4C38-A5C0-7E545342CBDA}"/>
              </a:ext>
            </a:extLst>
          </p:cNvPr>
          <p:cNvSpPr/>
          <p:nvPr/>
        </p:nvSpPr>
        <p:spPr>
          <a:xfrm rot="19085274">
            <a:off x="4909988" y="5251838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Triángulo isósceles 42">
            <a:extLst>
              <a:ext uri="{FF2B5EF4-FFF2-40B4-BE49-F238E27FC236}">
                <a16:creationId xmlns:a16="http://schemas.microsoft.com/office/drawing/2014/main" id="{237245C2-86C6-45E7-B548-718DB8B0D533}"/>
              </a:ext>
            </a:extLst>
          </p:cNvPr>
          <p:cNvSpPr/>
          <p:nvPr/>
        </p:nvSpPr>
        <p:spPr>
          <a:xfrm rot="19032253">
            <a:off x="3001397" y="6237137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Triángulo isósceles 43">
            <a:extLst>
              <a:ext uri="{FF2B5EF4-FFF2-40B4-BE49-F238E27FC236}">
                <a16:creationId xmlns:a16="http://schemas.microsoft.com/office/drawing/2014/main" id="{7744EC92-4676-4EA8-9BF2-764058276B37}"/>
              </a:ext>
            </a:extLst>
          </p:cNvPr>
          <p:cNvSpPr/>
          <p:nvPr/>
        </p:nvSpPr>
        <p:spPr>
          <a:xfrm rot="19632039">
            <a:off x="4091958" y="5367297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Forma libre 48">
            <a:extLst>
              <a:ext uri="{FF2B5EF4-FFF2-40B4-BE49-F238E27FC236}">
                <a16:creationId xmlns:a16="http://schemas.microsoft.com/office/drawing/2014/main" id="{DAA5162A-A684-4A4F-A245-63617D33D256}"/>
              </a:ext>
            </a:extLst>
          </p:cNvPr>
          <p:cNvSpPr/>
          <p:nvPr/>
        </p:nvSpPr>
        <p:spPr>
          <a:xfrm rot="322559">
            <a:off x="4752030" y="3521490"/>
            <a:ext cx="2149363" cy="1796307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4 w 2311721"/>
              <a:gd name="connsiteY13" fmla="*/ 815098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83577 w 2345407"/>
              <a:gd name="connsiteY0" fmla="*/ 79452 h 1468265"/>
              <a:gd name="connsiteX1" fmla="*/ 1189523 w 2345407"/>
              <a:gd name="connsiteY1" fmla="*/ 387 h 1468265"/>
              <a:gd name="connsiteX2" fmla="*/ 1605471 w 2345407"/>
              <a:gd name="connsiteY2" fmla="*/ 106953 h 1468265"/>
              <a:gd name="connsiteX3" fmla="*/ 1976732 w 2345407"/>
              <a:gd name="connsiteY3" fmla="*/ 330396 h 1468265"/>
              <a:gd name="connsiteX4" fmla="*/ 2244864 w 2345407"/>
              <a:gd name="connsiteY4" fmla="*/ 591653 h 1468265"/>
              <a:gd name="connsiteX5" fmla="*/ 2334241 w 2345407"/>
              <a:gd name="connsiteY5" fmla="*/ 918225 h 1468265"/>
              <a:gd name="connsiteX6" fmla="*/ 2014545 w 2345407"/>
              <a:gd name="connsiteY6" fmla="*/ 1127918 h 1468265"/>
              <a:gd name="connsiteX7" fmla="*/ 1777351 w 2345407"/>
              <a:gd name="connsiteY7" fmla="*/ 1182920 h 1468265"/>
              <a:gd name="connsiteX8" fmla="*/ 1533282 w 2345407"/>
              <a:gd name="connsiteY8" fmla="*/ 1382300 h 1468265"/>
              <a:gd name="connsiteX9" fmla="*/ 1021080 w 2345407"/>
              <a:gd name="connsiteY9" fmla="*/ 1468240 h 1468265"/>
              <a:gd name="connsiteX10" fmla="*/ 532942 w 2345407"/>
              <a:gd name="connsiteY10" fmla="*/ 1389175 h 1468265"/>
              <a:gd name="connsiteX11" fmla="*/ 127306 w 2345407"/>
              <a:gd name="connsiteY11" fmla="*/ 1217296 h 1468265"/>
              <a:gd name="connsiteX12" fmla="*/ 44804 w 2345407"/>
              <a:gd name="connsiteY12" fmla="*/ 997290 h 1468265"/>
              <a:gd name="connsiteX13" fmla="*/ 770136 w 2345407"/>
              <a:gd name="connsiteY13" fmla="*/ 736032 h 1468265"/>
              <a:gd name="connsiteX14" fmla="*/ 997017 w 2345407"/>
              <a:gd name="connsiteY14" fmla="*/ 674156 h 1468265"/>
              <a:gd name="connsiteX15" fmla="*/ 911077 w 2345407"/>
              <a:gd name="connsiteY15" fmla="*/ 509151 h 1468265"/>
              <a:gd name="connsiteX16" fmla="*/ 674607 w 2345407"/>
              <a:gd name="connsiteY16" fmla="*/ 281712 h 1468265"/>
              <a:gd name="connsiteX17" fmla="*/ 883577 w 2345407"/>
              <a:gd name="connsiteY17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873308 w 2221698"/>
              <a:gd name="connsiteY13" fmla="*/ 674156 h 1468265"/>
              <a:gd name="connsiteX14" fmla="*/ 787368 w 2221698"/>
              <a:gd name="connsiteY14" fmla="*/ 509151 h 1468265"/>
              <a:gd name="connsiteX15" fmla="*/ 550898 w 2221698"/>
              <a:gd name="connsiteY15" fmla="*/ 281712 h 1468265"/>
              <a:gd name="connsiteX16" fmla="*/ 759868 w 2221698"/>
              <a:gd name="connsiteY16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787368 w 2221698"/>
              <a:gd name="connsiteY13" fmla="*/ 509151 h 1468265"/>
              <a:gd name="connsiteX14" fmla="*/ 550898 w 2221698"/>
              <a:gd name="connsiteY14" fmla="*/ 281712 h 1468265"/>
              <a:gd name="connsiteX15" fmla="*/ 759868 w 2221698"/>
              <a:gd name="connsiteY15" fmla="*/ 79452 h 146826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3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2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27887 w 2089717"/>
              <a:gd name="connsiteY0" fmla="*/ 79452 h 1468399"/>
              <a:gd name="connsiteX1" fmla="*/ 933833 w 2089717"/>
              <a:gd name="connsiteY1" fmla="*/ 387 h 1468399"/>
              <a:gd name="connsiteX2" fmla="*/ 1349781 w 2089717"/>
              <a:gd name="connsiteY2" fmla="*/ 106953 h 1468399"/>
              <a:gd name="connsiteX3" fmla="*/ 1721042 w 2089717"/>
              <a:gd name="connsiteY3" fmla="*/ 330396 h 1468399"/>
              <a:gd name="connsiteX4" fmla="*/ 1989174 w 2089717"/>
              <a:gd name="connsiteY4" fmla="*/ 591653 h 1468399"/>
              <a:gd name="connsiteX5" fmla="*/ 2078551 w 2089717"/>
              <a:gd name="connsiteY5" fmla="*/ 918225 h 1468399"/>
              <a:gd name="connsiteX6" fmla="*/ 1758855 w 2089717"/>
              <a:gd name="connsiteY6" fmla="*/ 1127918 h 1468399"/>
              <a:gd name="connsiteX7" fmla="*/ 1521661 w 2089717"/>
              <a:gd name="connsiteY7" fmla="*/ 1182920 h 1468399"/>
              <a:gd name="connsiteX8" fmla="*/ 1277592 w 2089717"/>
              <a:gd name="connsiteY8" fmla="*/ 1382300 h 1468399"/>
              <a:gd name="connsiteX9" fmla="*/ 765390 w 2089717"/>
              <a:gd name="connsiteY9" fmla="*/ 1468240 h 1468399"/>
              <a:gd name="connsiteX10" fmla="*/ 2766 w 2089717"/>
              <a:gd name="connsiteY10" fmla="*/ 1363922 h 1468399"/>
              <a:gd name="connsiteX11" fmla="*/ 514446 w 2089717"/>
              <a:gd name="connsiteY11" fmla="*/ 736032 h 1468399"/>
              <a:gd name="connsiteX12" fmla="*/ 655387 w 2089717"/>
              <a:gd name="connsiteY12" fmla="*/ 509151 h 1468399"/>
              <a:gd name="connsiteX13" fmla="*/ 418917 w 2089717"/>
              <a:gd name="connsiteY13" fmla="*/ 281712 h 1468399"/>
              <a:gd name="connsiteX14" fmla="*/ 627887 w 2089717"/>
              <a:gd name="connsiteY14" fmla="*/ 79452 h 1468399"/>
              <a:gd name="connsiteX0" fmla="*/ 508895 w 1970725"/>
              <a:gd name="connsiteY0" fmla="*/ 79452 h 1544667"/>
              <a:gd name="connsiteX1" fmla="*/ 814841 w 1970725"/>
              <a:gd name="connsiteY1" fmla="*/ 387 h 1544667"/>
              <a:gd name="connsiteX2" fmla="*/ 1230789 w 1970725"/>
              <a:gd name="connsiteY2" fmla="*/ 106953 h 1544667"/>
              <a:gd name="connsiteX3" fmla="*/ 1602050 w 1970725"/>
              <a:gd name="connsiteY3" fmla="*/ 330396 h 1544667"/>
              <a:gd name="connsiteX4" fmla="*/ 1870182 w 1970725"/>
              <a:gd name="connsiteY4" fmla="*/ 591653 h 1544667"/>
              <a:gd name="connsiteX5" fmla="*/ 1959559 w 1970725"/>
              <a:gd name="connsiteY5" fmla="*/ 918225 h 1544667"/>
              <a:gd name="connsiteX6" fmla="*/ 1639863 w 1970725"/>
              <a:gd name="connsiteY6" fmla="*/ 1127918 h 1544667"/>
              <a:gd name="connsiteX7" fmla="*/ 1402669 w 1970725"/>
              <a:gd name="connsiteY7" fmla="*/ 1182920 h 1544667"/>
              <a:gd name="connsiteX8" fmla="*/ 1158600 w 1970725"/>
              <a:gd name="connsiteY8" fmla="*/ 1382300 h 1544667"/>
              <a:gd name="connsiteX9" fmla="*/ 646398 w 1970725"/>
              <a:gd name="connsiteY9" fmla="*/ 1468240 h 1544667"/>
              <a:gd name="connsiteX10" fmla="*/ 3502 w 1970725"/>
              <a:gd name="connsiteY10" fmla="*/ 1492518 h 1544667"/>
              <a:gd name="connsiteX11" fmla="*/ 395454 w 1970725"/>
              <a:gd name="connsiteY11" fmla="*/ 736032 h 1544667"/>
              <a:gd name="connsiteX12" fmla="*/ 536395 w 1970725"/>
              <a:gd name="connsiteY12" fmla="*/ 509151 h 1544667"/>
              <a:gd name="connsiteX13" fmla="*/ 299925 w 1970725"/>
              <a:gd name="connsiteY13" fmla="*/ 281712 h 1544667"/>
              <a:gd name="connsiteX14" fmla="*/ 508895 w 1970725"/>
              <a:gd name="connsiteY14" fmla="*/ 79452 h 1544667"/>
              <a:gd name="connsiteX0" fmla="*/ 508896 w 1970726"/>
              <a:gd name="connsiteY0" fmla="*/ 79452 h 1517421"/>
              <a:gd name="connsiteX1" fmla="*/ 814842 w 1970726"/>
              <a:gd name="connsiteY1" fmla="*/ 387 h 1517421"/>
              <a:gd name="connsiteX2" fmla="*/ 1230790 w 1970726"/>
              <a:gd name="connsiteY2" fmla="*/ 106953 h 1517421"/>
              <a:gd name="connsiteX3" fmla="*/ 1602051 w 1970726"/>
              <a:gd name="connsiteY3" fmla="*/ 330396 h 1517421"/>
              <a:gd name="connsiteX4" fmla="*/ 1870183 w 1970726"/>
              <a:gd name="connsiteY4" fmla="*/ 591653 h 1517421"/>
              <a:gd name="connsiteX5" fmla="*/ 1959560 w 1970726"/>
              <a:gd name="connsiteY5" fmla="*/ 918225 h 1517421"/>
              <a:gd name="connsiteX6" fmla="*/ 1639864 w 1970726"/>
              <a:gd name="connsiteY6" fmla="*/ 1127918 h 1517421"/>
              <a:gd name="connsiteX7" fmla="*/ 1402670 w 1970726"/>
              <a:gd name="connsiteY7" fmla="*/ 1182920 h 1517421"/>
              <a:gd name="connsiteX8" fmla="*/ 1158601 w 1970726"/>
              <a:gd name="connsiteY8" fmla="*/ 1382300 h 1517421"/>
              <a:gd name="connsiteX9" fmla="*/ 646503 w 1970726"/>
              <a:gd name="connsiteY9" fmla="*/ 1339431 h 1517421"/>
              <a:gd name="connsiteX10" fmla="*/ 3503 w 1970726"/>
              <a:gd name="connsiteY10" fmla="*/ 1492518 h 1517421"/>
              <a:gd name="connsiteX11" fmla="*/ 395455 w 1970726"/>
              <a:gd name="connsiteY11" fmla="*/ 736032 h 1517421"/>
              <a:gd name="connsiteX12" fmla="*/ 536396 w 1970726"/>
              <a:gd name="connsiteY12" fmla="*/ 509151 h 1517421"/>
              <a:gd name="connsiteX13" fmla="*/ 299926 w 1970726"/>
              <a:gd name="connsiteY13" fmla="*/ 281712 h 1517421"/>
              <a:gd name="connsiteX14" fmla="*/ 508896 w 1970726"/>
              <a:gd name="connsiteY14" fmla="*/ 79452 h 1517421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35335 w 1969665"/>
              <a:gd name="connsiteY13" fmla="*/ 509151 h 1500980"/>
              <a:gd name="connsiteX14" fmla="*/ 298865 w 1969665"/>
              <a:gd name="connsiteY14" fmla="*/ 281712 h 1500980"/>
              <a:gd name="connsiteX15" fmla="*/ 507835 w 1969665"/>
              <a:gd name="connsiteY15" fmla="*/ 79452 h 1500980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21100 w 1969665"/>
              <a:gd name="connsiteY13" fmla="*/ 747548 h 1500980"/>
              <a:gd name="connsiteX14" fmla="*/ 535335 w 1969665"/>
              <a:gd name="connsiteY14" fmla="*/ 509151 h 1500980"/>
              <a:gd name="connsiteX15" fmla="*/ 298865 w 1969665"/>
              <a:gd name="connsiteY15" fmla="*/ 281712 h 1500980"/>
              <a:gd name="connsiteX16" fmla="*/ 507835 w 1969665"/>
              <a:gd name="connsiteY16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21226 w 1969791"/>
              <a:gd name="connsiteY12" fmla="*/ 747548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54430 w 1969791"/>
              <a:gd name="connsiteY12" fmla="*/ 756471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2395"/>
              <a:gd name="connsiteX1" fmla="*/ 813907 w 1969791"/>
              <a:gd name="connsiteY1" fmla="*/ 387 h 1502395"/>
              <a:gd name="connsiteX2" fmla="*/ 1229855 w 1969791"/>
              <a:gd name="connsiteY2" fmla="*/ 106953 h 1502395"/>
              <a:gd name="connsiteX3" fmla="*/ 1601116 w 1969791"/>
              <a:gd name="connsiteY3" fmla="*/ 330396 h 1502395"/>
              <a:gd name="connsiteX4" fmla="*/ 1869248 w 1969791"/>
              <a:gd name="connsiteY4" fmla="*/ 591653 h 1502395"/>
              <a:gd name="connsiteX5" fmla="*/ 1958625 w 1969791"/>
              <a:gd name="connsiteY5" fmla="*/ 918225 h 1502395"/>
              <a:gd name="connsiteX6" fmla="*/ 1638929 w 1969791"/>
              <a:gd name="connsiteY6" fmla="*/ 1127918 h 1502395"/>
              <a:gd name="connsiteX7" fmla="*/ 1401735 w 1969791"/>
              <a:gd name="connsiteY7" fmla="*/ 1182920 h 1502395"/>
              <a:gd name="connsiteX8" fmla="*/ 645568 w 1969791"/>
              <a:gd name="connsiteY8" fmla="*/ 1339431 h 1502395"/>
              <a:gd name="connsiteX9" fmla="*/ 2568 w 1969791"/>
              <a:gd name="connsiteY9" fmla="*/ 1492518 h 1502395"/>
              <a:gd name="connsiteX10" fmla="*/ 424030 w 1969791"/>
              <a:gd name="connsiteY10" fmla="*/ 1041443 h 1502395"/>
              <a:gd name="connsiteX11" fmla="*/ 554430 w 1969791"/>
              <a:gd name="connsiteY11" fmla="*/ 756471 h 1502395"/>
              <a:gd name="connsiteX12" fmla="*/ 535461 w 1969791"/>
              <a:gd name="connsiteY12" fmla="*/ 509151 h 1502395"/>
              <a:gd name="connsiteX13" fmla="*/ 298991 w 1969791"/>
              <a:gd name="connsiteY13" fmla="*/ 281712 h 1502395"/>
              <a:gd name="connsiteX14" fmla="*/ 507961 w 1969791"/>
              <a:gd name="connsiteY14" fmla="*/ 79452 h 1502395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01735 w 1969791"/>
              <a:gd name="connsiteY7" fmla="*/ 1182920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35570 w 1969791"/>
              <a:gd name="connsiteY7" fmla="*/ 1075643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83543"/>
              <a:gd name="connsiteY0" fmla="*/ 79452 h 1502712"/>
              <a:gd name="connsiteX1" fmla="*/ 813907 w 1983543"/>
              <a:gd name="connsiteY1" fmla="*/ 387 h 1502712"/>
              <a:gd name="connsiteX2" fmla="*/ 1229855 w 1983543"/>
              <a:gd name="connsiteY2" fmla="*/ 106953 h 1502712"/>
              <a:gd name="connsiteX3" fmla="*/ 1601116 w 1983543"/>
              <a:gd name="connsiteY3" fmla="*/ 330396 h 1502712"/>
              <a:gd name="connsiteX4" fmla="*/ 1869248 w 1983543"/>
              <a:gd name="connsiteY4" fmla="*/ 591653 h 1502712"/>
              <a:gd name="connsiteX5" fmla="*/ 1958625 w 1983543"/>
              <a:gd name="connsiteY5" fmla="*/ 918225 h 1502712"/>
              <a:gd name="connsiteX6" fmla="*/ 1435570 w 1983543"/>
              <a:gd name="connsiteY6" fmla="*/ 1075643 h 1502712"/>
              <a:gd name="connsiteX7" fmla="*/ 1132358 w 1983543"/>
              <a:gd name="connsiteY7" fmla="*/ 1145353 h 1502712"/>
              <a:gd name="connsiteX8" fmla="*/ 645568 w 1983543"/>
              <a:gd name="connsiteY8" fmla="*/ 1339431 h 1502712"/>
              <a:gd name="connsiteX9" fmla="*/ 2568 w 1983543"/>
              <a:gd name="connsiteY9" fmla="*/ 1492518 h 1502712"/>
              <a:gd name="connsiteX10" fmla="*/ 424030 w 1983543"/>
              <a:gd name="connsiteY10" fmla="*/ 1041443 h 1502712"/>
              <a:gd name="connsiteX11" fmla="*/ 554430 w 1983543"/>
              <a:gd name="connsiteY11" fmla="*/ 756471 h 1502712"/>
              <a:gd name="connsiteX12" fmla="*/ 535461 w 1983543"/>
              <a:gd name="connsiteY12" fmla="*/ 509151 h 1502712"/>
              <a:gd name="connsiteX13" fmla="*/ 298991 w 1983543"/>
              <a:gd name="connsiteY13" fmla="*/ 281712 h 1502712"/>
              <a:gd name="connsiteX14" fmla="*/ 507961 w 1983543"/>
              <a:gd name="connsiteY14" fmla="*/ 79452 h 1502712"/>
              <a:gd name="connsiteX0" fmla="*/ 507961 w 1877911"/>
              <a:gd name="connsiteY0" fmla="*/ 79452 h 1502712"/>
              <a:gd name="connsiteX1" fmla="*/ 813907 w 1877911"/>
              <a:gd name="connsiteY1" fmla="*/ 387 h 1502712"/>
              <a:gd name="connsiteX2" fmla="*/ 1229855 w 1877911"/>
              <a:gd name="connsiteY2" fmla="*/ 106953 h 1502712"/>
              <a:gd name="connsiteX3" fmla="*/ 1601116 w 1877911"/>
              <a:gd name="connsiteY3" fmla="*/ 330396 h 1502712"/>
              <a:gd name="connsiteX4" fmla="*/ 1869248 w 1877911"/>
              <a:gd name="connsiteY4" fmla="*/ 591653 h 1502712"/>
              <a:gd name="connsiteX5" fmla="*/ 1777364 w 1877911"/>
              <a:gd name="connsiteY5" fmla="*/ 836264 h 1502712"/>
              <a:gd name="connsiteX6" fmla="*/ 1435570 w 1877911"/>
              <a:gd name="connsiteY6" fmla="*/ 1075643 h 1502712"/>
              <a:gd name="connsiteX7" fmla="*/ 1132358 w 1877911"/>
              <a:gd name="connsiteY7" fmla="*/ 1145353 h 1502712"/>
              <a:gd name="connsiteX8" fmla="*/ 645568 w 1877911"/>
              <a:gd name="connsiteY8" fmla="*/ 1339431 h 1502712"/>
              <a:gd name="connsiteX9" fmla="*/ 2568 w 1877911"/>
              <a:gd name="connsiteY9" fmla="*/ 1492518 h 1502712"/>
              <a:gd name="connsiteX10" fmla="*/ 424030 w 1877911"/>
              <a:gd name="connsiteY10" fmla="*/ 1041443 h 1502712"/>
              <a:gd name="connsiteX11" fmla="*/ 554430 w 1877911"/>
              <a:gd name="connsiteY11" fmla="*/ 756471 h 1502712"/>
              <a:gd name="connsiteX12" fmla="*/ 535461 w 1877911"/>
              <a:gd name="connsiteY12" fmla="*/ 509151 h 1502712"/>
              <a:gd name="connsiteX13" fmla="*/ 298991 w 1877911"/>
              <a:gd name="connsiteY13" fmla="*/ 281712 h 1502712"/>
              <a:gd name="connsiteX14" fmla="*/ 507961 w 1877911"/>
              <a:gd name="connsiteY14" fmla="*/ 79452 h 1502712"/>
              <a:gd name="connsiteX0" fmla="*/ 507961 w 1878439"/>
              <a:gd name="connsiteY0" fmla="*/ 79452 h 1502712"/>
              <a:gd name="connsiteX1" fmla="*/ 813907 w 1878439"/>
              <a:gd name="connsiteY1" fmla="*/ 387 h 1502712"/>
              <a:gd name="connsiteX2" fmla="*/ 1229855 w 1878439"/>
              <a:gd name="connsiteY2" fmla="*/ 106953 h 1502712"/>
              <a:gd name="connsiteX3" fmla="*/ 1601116 w 1878439"/>
              <a:gd name="connsiteY3" fmla="*/ 330396 h 1502712"/>
              <a:gd name="connsiteX4" fmla="*/ 1869248 w 1878439"/>
              <a:gd name="connsiteY4" fmla="*/ 591653 h 1502712"/>
              <a:gd name="connsiteX5" fmla="*/ 1777364 w 1878439"/>
              <a:gd name="connsiteY5" fmla="*/ 836264 h 1502712"/>
              <a:gd name="connsiteX6" fmla="*/ 1404592 w 1878439"/>
              <a:gd name="connsiteY6" fmla="*/ 1028251 h 1502712"/>
              <a:gd name="connsiteX7" fmla="*/ 1132358 w 1878439"/>
              <a:gd name="connsiteY7" fmla="*/ 1145353 h 1502712"/>
              <a:gd name="connsiteX8" fmla="*/ 645568 w 1878439"/>
              <a:gd name="connsiteY8" fmla="*/ 1339431 h 1502712"/>
              <a:gd name="connsiteX9" fmla="*/ 2568 w 1878439"/>
              <a:gd name="connsiteY9" fmla="*/ 1492518 h 1502712"/>
              <a:gd name="connsiteX10" fmla="*/ 424030 w 1878439"/>
              <a:gd name="connsiteY10" fmla="*/ 1041443 h 1502712"/>
              <a:gd name="connsiteX11" fmla="*/ 554430 w 1878439"/>
              <a:gd name="connsiteY11" fmla="*/ 756471 h 1502712"/>
              <a:gd name="connsiteX12" fmla="*/ 535461 w 1878439"/>
              <a:gd name="connsiteY12" fmla="*/ 509151 h 1502712"/>
              <a:gd name="connsiteX13" fmla="*/ 298991 w 1878439"/>
              <a:gd name="connsiteY13" fmla="*/ 281712 h 1502712"/>
              <a:gd name="connsiteX14" fmla="*/ 507961 w 1878439"/>
              <a:gd name="connsiteY14" fmla="*/ 79452 h 1502712"/>
              <a:gd name="connsiteX0" fmla="*/ 507961 w 1878439"/>
              <a:gd name="connsiteY0" fmla="*/ 79452 h 1502721"/>
              <a:gd name="connsiteX1" fmla="*/ 813907 w 1878439"/>
              <a:gd name="connsiteY1" fmla="*/ 387 h 1502721"/>
              <a:gd name="connsiteX2" fmla="*/ 1229855 w 1878439"/>
              <a:gd name="connsiteY2" fmla="*/ 106953 h 1502721"/>
              <a:gd name="connsiteX3" fmla="*/ 1601116 w 1878439"/>
              <a:gd name="connsiteY3" fmla="*/ 330396 h 1502721"/>
              <a:gd name="connsiteX4" fmla="*/ 1869248 w 1878439"/>
              <a:gd name="connsiteY4" fmla="*/ 591653 h 1502721"/>
              <a:gd name="connsiteX5" fmla="*/ 1777364 w 1878439"/>
              <a:gd name="connsiteY5" fmla="*/ 836264 h 1502721"/>
              <a:gd name="connsiteX6" fmla="*/ 1404592 w 1878439"/>
              <a:gd name="connsiteY6" fmla="*/ 1028251 h 1502721"/>
              <a:gd name="connsiteX7" fmla="*/ 1063362 w 1878439"/>
              <a:gd name="connsiteY7" fmla="*/ 1144266 h 1502721"/>
              <a:gd name="connsiteX8" fmla="*/ 645568 w 1878439"/>
              <a:gd name="connsiteY8" fmla="*/ 1339431 h 1502721"/>
              <a:gd name="connsiteX9" fmla="*/ 2568 w 1878439"/>
              <a:gd name="connsiteY9" fmla="*/ 1492518 h 1502721"/>
              <a:gd name="connsiteX10" fmla="*/ 424030 w 1878439"/>
              <a:gd name="connsiteY10" fmla="*/ 1041443 h 1502721"/>
              <a:gd name="connsiteX11" fmla="*/ 554430 w 1878439"/>
              <a:gd name="connsiteY11" fmla="*/ 756471 h 1502721"/>
              <a:gd name="connsiteX12" fmla="*/ 535461 w 1878439"/>
              <a:gd name="connsiteY12" fmla="*/ 509151 h 1502721"/>
              <a:gd name="connsiteX13" fmla="*/ 298991 w 1878439"/>
              <a:gd name="connsiteY13" fmla="*/ 281712 h 1502721"/>
              <a:gd name="connsiteX14" fmla="*/ 507961 w 1878439"/>
              <a:gd name="connsiteY14" fmla="*/ 79452 h 1502721"/>
              <a:gd name="connsiteX0" fmla="*/ 506543 w 1877021"/>
              <a:gd name="connsiteY0" fmla="*/ 79452 h 1498175"/>
              <a:gd name="connsiteX1" fmla="*/ 812489 w 1877021"/>
              <a:gd name="connsiteY1" fmla="*/ 387 h 1498175"/>
              <a:gd name="connsiteX2" fmla="*/ 1228437 w 1877021"/>
              <a:gd name="connsiteY2" fmla="*/ 106953 h 1498175"/>
              <a:gd name="connsiteX3" fmla="*/ 1599698 w 1877021"/>
              <a:gd name="connsiteY3" fmla="*/ 330396 h 1498175"/>
              <a:gd name="connsiteX4" fmla="*/ 1867830 w 1877021"/>
              <a:gd name="connsiteY4" fmla="*/ 591653 h 1498175"/>
              <a:gd name="connsiteX5" fmla="*/ 1775946 w 1877021"/>
              <a:gd name="connsiteY5" fmla="*/ 836264 h 1498175"/>
              <a:gd name="connsiteX6" fmla="*/ 1403174 w 1877021"/>
              <a:gd name="connsiteY6" fmla="*/ 1028251 h 1498175"/>
              <a:gd name="connsiteX7" fmla="*/ 1061944 w 1877021"/>
              <a:gd name="connsiteY7" fmla="*/ 1144266 h 1498175"/>
              <a:gd name="connsiteX8" fmla="*/ 566654 w 1877021"/>
              <a:gd name="connsiteY8" fmla="*/ 1285356 h 1498175"/>
              <a:gd name="connsiteX9" fmla="*/ 1150 w 1877021"/>
              <a:gd name="connsiteY9" fmla="*/ 1492518 h 1498175"/>
              <a:gd name="connsiteX10" fmla="*/ 422612 w 1877021"/>
              <a:gd name="connsiteY10" fmla="*/ 1041443 h 1498175"/>
              <a:gd name="connsiteX11" fmla="*/ 553012 w 1877021"/>
              <a:gd name="connsiteY11" fmla="*/ 756471 h 1498175"/>
              <a:gd name="connsiteX12" fmla="*/ 534043 w 1877021"/>
              <a:gd name="connsiteY12" fmla="*/ 509151 h 1498175"/>
              <a:gd name="connsiteX13" fmla="*/ 297573 w 1877021"/>
              <a:gd name="connsiteY13" fmla="*/ 281712 h 1498175"/>
              <a:gd name="connsiteX14" fmla="*/ 506543 w 1877021"/>
              <a:gd name="connsiteY14" fmla="*/ 79452 h 1498175"/>
              <a:gd name="connsiteX0" fmla="*/ 506543 w 1877021"/>
              <a:gd name="connsiteY0" fmla="*/ 121609 h 1540332"/>
              <a:gd name="connsiteX1" fmla="*/ 812489 w 1877021"/>
              <a:gd name="connsiteY1" fmla="*/ 42544 h 1540332"/>
              <a:gd name="connsiteX2" fmla="*/ 1189810 w 1877021"/>
              <a:gd name="connsiteY2" fmla="*/ 23189 h 1540332"/>
              <a:gd name="connsiteX3" fmla="*/ 1599698 w 1877021"/>
              <a:gd name="connsiteY3" fmla="*/ 372553 h 1540332"/>
              <a:gd name="connsiteX4" fmla="*/ 1867830 w 1877021"/>
              <a:gd name="connsiteY4" fmla="*/ 633810 h 1540332"/>
              <a:gd name="connsiteX5" fmla="*/ 1775946 w 1877021"/>
              <a:gd name="connsiteY5" fmla="*/ 878421 h 1540332"/>
              <a:gd name="connsiteX6" fmla="*/ 1403174 w 1877021"/>
              <a:gd name="connsiteY6" fmla="*/ 1070408 h 1540332"/>
              <a:gd name="connsiteX7" fmla="*/ 1061944 w 1877021"/>
              <a:gd name="connsiteY7" fmla="*/ 1186423 h 1540332"/>
              <a:gd name="connsiteX8" fmla="*/ 566654 w 1877021"/>
              <a:gd name="connsiteY8" fmla="*/ 1327513 h 1540332"/>
              <a:gd name="connsiteX9" fmla="*/ 1150 w 1877021"/>
              <a:gd name="connsiteY9" fmla="*/ 1534675 h 1540332"/>
              <a:gd name="connsiteX10" fmla="*/ 422612 w 1877021"/>
              <a:gd name="connsiteY10" fmla="*/ 1083600 h 1540332"/>
              <a:gd name="connsiteX11" fmla="*/ 553012 w 1877021"/>
              <a:gd name="connsiteY11" fmla="*/ 798628 h 1540332"/>
              <a:gd name="connsiteX12" fmla="*/ 534043 w 1877021"/>
              <a:gd name="connsiteY12" fmla="*/ 551308 h 1540332"/>
              <a:gd name="connsiteX13" fmla="*/ 297573 w 1877021"/>
              <a:gd name="connsiteY13" fmla="*/ 323869 h 1540332"/>
              <a:gd name="connsiteX14" fmla="*/ 506543 w 1877021"/>
              <a:gd name="connsiteY14" fmla="*/ 121609 h 1540332"/>
              <a:gd name="connsiteX0" fmla="*/ 506543 w 1877021"/>
              <a:gd name="connsiteY0" fmla="*/ 174272 h 1592995"/>
              <a:gd name="connsiteX1" fmla="*/ 761430 w 1877021"/>
              <a:gd name="connsiteY1" fmla="*/ 5845 h 1592995"/>
              <a:gd name="connsiteX2" fmla="*/ 1189810 w 1877021"/>
              <a:gd name="connsiteY2" fmla="*/ 75852 h 1592995"/>
              <a:gd name="connsiteX3" fmla="*/ 1599698 w 1877021"/>
              <a:gd name="connsiteY3" fmla="*/ 425216 h 1592995"/>
              <a:gd name="connsiteX4" fmla="*/ 1867830 w 1877021"/>
              <a:gd name="connsiteY4" fmla="*/ 686473 h 1592995"/>
              <a:gd name="connsiteX5" fmla="*/ 1775946 w 1877021"/>
              <a:gd name="connsiteY5" fmla="*/ 931084 h 1592995"/>
              <a:gd name="connsiteX6" fmla="*/ 1403174 w 1877021"/>
              <a:gd name="connsiteY6" fmla="*/ 1123071 h 1592995"/>
              <a:gd name="connsiteX7" fmla="*/ 1061944 w 1877021"/>
              <a:gd name="connsiteY7" fmla="*/ 1239086 h 1592995"/>
              <a:gd name="connsiteX8" fmla="*/ 566654 w 1877021"/>
              <a:gd name="connsiteY8" fmla="*/ 1380176 h 1592995"/>
              <a:gd name="connsiteX9" fmla="*/ 1150 w 1877021"/>
              <a:gd name="connsiteY9" fmla="*/ 1587338 h 1592995"/>
              <a:gd name="connsiteX10" fmla="*/ 422612 w 1877021"/>
              <a:gd name="connsiteY10" fmla="*/ 1136263 h 1592995"/>
              <a:gd name="connsiteX11" fmla="*/ 553012 w 1877021"/>
              <a:gd name="connsiteY11" fmla="*/ 851291 h 1592995"/>
              <a:gd name="connsiteX12" fmla="*/ 534043 w 1877021"/>
              <a:gd name="connsiteY12" fmla="*/ 603971 h 1592995"/>
              <a:gd name="connsiteX13" fmla="*/ 297573 w 1877021"/>
              <a:gd name="connsiteY13" fmla="*/ 376532 h 1592995"/>
              <a:gd name="connsiteX14" fmla="*/ 506543 w 1877021"/>
              <a:gd name="connsiteY14" fmla="*/ 174272 h 1592995"/>
              <a:gd name="connsiteX0" fmla="*/ 333929 w 1877021"/>
              <a:gd name="connsiteY0" fmla="*/ 91320 h 1588016"/>
              <a:gd name="connsiteX1" fmla="*/ 761430 w 1877021"/>
              <a:gd name="connsiteY1" fmla="*/ 866 h 1588016"/>
              <a:gd name="connsiteX2" fmla="*/ 1189810 w 1877021"/>
              <a:gd name="connsiteY2" fmla="*/ 70873 h 1588016"/>
              <a:gd name="connsiteX3" fmla="*/ 1599698 w 1877021"/>
              <a:gd name="connsiteY3" fmla="*/ 420237 h 1588016"/>
              <a:gd name="connsiteX4" fmla="*/ 1867830 w 1877021"/>
              <a:gd name="connsiteY4" fmla="*/ 681494 h 1588016"/>
              <a:gd name="connsiteX5" fmla="*/ 1775946 w 1877021"/>
              <a:gd name="connsiteY5" fmla="*/ 926105 h 1588016"/>
              <a:gd name="connsiteX6" fmla="*/ 1403174 w 1877021"/>
              <a:gd name="connsiteY6" fmla="*/ 1118092 h 1588016"/>
              <a:gd name="connsiteX7" fmla="*/ 1061944 w 1877021"/>
              <a:gd name="connsiteY7" fmla="*/ 1234107 h 1588016"/>
              <a:gd name="connsiteX8" fmla="*/ 566654 w 1877021"/>
              <a:gd name="connsiteY8" fmla="*/ 1375197 h 1588016"/>
              <a:gd name="connsiteX9" fmla="*/ 1150 w 1877021"/>
              <a:gd name="connsiteY9" fmla="*/ 1582359 h 1588016"/>
              <a:gd name="connsiteX10" fmla="*/ 422612 w 1877021"/>
              <a:gd name="connsiteY10" fmla="*/ 1131284 h 1588016"/>
              <a:gd name="connsiteX11" fmla="*/ 553012 w 1877021"/>
              <a:gd name="connsiteY11" fmla="*/ 846312 h 1588016"/>
              <a:gd name="connsiteX12" fmla="*/ 534043 w 1877021"/>
              <a:gd name="connsiteY12" fmla="*/ 598992 h 1588016"/>
              <a:gd name="connsiteX13" fmla="*/ 297573 w 1877021"/>
              <a:gd name="connsiteY13" fmla="*/ 371553 h 1588016"/>
              <a:gd name="connsiteX14" fmla="*/ 333929 w 1877021"/>
              <a:gd name="connsiteY14" fmla="*/ 91320 h 1588016"/>
              <a:gd name="connsiteX0" fmla="*/ 333929 w 1873164"/>
              <a:gd name="connsiteY0" fmla="*/ 90814 h 1587510"/>
              <a:gd name="connsiteX1" fmla="*/ 761430 w 1873164"/>
              <a:gd name="connsiteY1" fmla="*/ 360 h 1587510"/>
              <a:gd name="connsiteX2" fmla="*/ 1189810 w 1873164"/>
              <a:gd name="connsiteY2" fmla="*/ 70367 h 1587510"/>
              <a:gd name="connsiteX3" fmla="*/ 1659991 w 1873164"/>
              <a:gd name="connsiteY3" fmla="*/ 317071 h 1587510"/>
              <a:gd name="connsiteX4" fmla="*/ 1867830 w 1873164"/>
              <a:gd name="connsiteY4" fmla="*/ 680988 h 1587510"/>
              <a:gd name="connsiteX5" fmla="*/ 1775946 w 1873164"/>
              <a:gd name="connsiteY5" fmla="*/ 925599 h 1587510"/>
              <a:gd name="connsiteX6" fmla="*/ 1403174 w 1873164"/>
              <a:gd name="connsiteY6" fmla="*/ 1117586 h 1587510"/>
              <a:gd name="connsiteX7" fmla="*/ 1061944 w 1873164"/>
              <a:gd name="connsiteY7" fmla="*/ 1233601 h 1587510"/>
              <a:gd name="connsiteX8" fmla="*/ 566654 w 1873164"/>
              <a:gd name="connsiteY8" fmla="*/ 1374691 h 1587510"/>
              <a:gd name="connsiteX9" fmla="*/ 1150 w 1873164"/>
              <a:gd name="connsiteY9" fmla="*/ 1581853 h 1587510"/>
              <a:gd name="connsiteX10" fmla="*/ 422612 w 1873164"/>
              <a:gd name="connsiteY10" fmla="*/ 1130778 h 1587510"/>
              <a:gd name="connsiteX11" fmla="*/ 553012 w 1873164"/>
              <a:gd name="connsiteY11" fmla="*/ 845806 h 1587510"/>
              <a:gd name="connsiteX12" fmla="*/ 534043 w 1873164"/>
              <a:gd name="connsiteY12" fmla="*/ 598486 h 1587510"/>
              <a:gd name="connsiteX13" fmla="*/ 297573 w 1873164"/>
              <a:gd name="connsiteY13" fmla="*/ 371047 h 1587510"/>
              <a:gd name="connsiteX14" fmla="*/ 333929 w 1873164"/>
              <a:gd name="connsiteY14" fmla="*/ 90814 h 1587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3164" h="1587510">
                <a:moveTo>
                  <a:pt x="333929" y="90814"/>
                </a:moveTo>
                <a:cubicBezTo>
                  <a:pt x="411238" y="29033"/>
                  <a:pt x="618783" y="3768"/>
                  <a:pt x="761430" y="360"/>
                </a:cubicBezTo>
                <a:cubicBezTo>
                  <a:pt x="904077" y="-3048"/>
                  <a:pt x="1040050" y="17582"/>
                  <a:pt x="1189810" y="70367"/>
                </a:cubicBezTo>
                <a:cubicBezTo>
                  <a:pt x="1339570" y="123152"/>
                  <a:pt x="1546988" y="215301"/>
                  <a:pt x="1659991" y="317071"/>
                </a:cubicBezTo>
                <a:cubicBezTo>
                  <a:pt x="1772994" y="418841"/>
                  <a:pt x="1848504" y="579567"/>
                  <a:pt x="1867830" y="680988"/>
                </a:cubicBezTo>
                <a:cubicBezTo>
                  <a:pt x="1887156" y="782409"/>
                  <a:pt x="1853389" y="852833"/>
                  <a:pt x="1775946" y="925599"/>
                </a:cubicBezTo>
                <a:cubicBezTo>
                  <a:pt x="1698503" y="998365"/>
                  <a:pt x="1522174" y="1066252"/>
                  <a:pt x="1403174" y="1117586"/>
                </a:cubicBezTo>
                <a:cubicBezTo>
                  <a:pt x="1284174" y="1168920"/>
                  <a:pt x="1172755" y="1209935"/>
                  <a:pt x="1061944" y="1233601"/>
                </a:cubicBezTo>
                <a:cubicBezTo>
                  <a:pt x="899681" y="1298294"/>
                  <a:pt x="743453" y="1316649"/>
                  <a:pt x="566654" y="1374691"/>
                </a:cubicBezTo>
                <a:cubicBezTo>
                  <a:pt x="389855" y="1432733"/>
                  <a:pt x="25157" y="1622505"/>
                  <a:pt x="1150" y="1581853"/>
                </a:cubicBezTo>
                <a:cubicBezTo>
                  <a:pt x="-22857" y="1541201"/>
                  <a:pt x="336169" y="1254940"/>
                  <a:pt x="422612" y="1130778"/>
                </a:cubicBezTo>
                <a:cubicBezTo>
                  <a:pt x="509055" y="1006616"/>
                  <a:pt x="534440" y="934521"/>
                  <a:pt x="553012" y="845806"/>
                </a:cubicBezTo>
                <a:cubicBezTo>
                  <a:pt x="576502" y="807993"/>
                  <a:pt x="576616" y="677612"/>
                  <a:pt x="534043" y="598486"/>
                </a:cubicBezTo>
                <a:cubicBezTo>
                  <a:pt x="491470" y="519360"/>
                  <a:pt x="330925" y="455659"/>
                  <a:pt x="297573" y="371047"/>
                </a:cubicBezTo>
                <a:cubicBezTo>
                  <a:pt x="264221" y="286435"/>
                  <a:pt x="256620" y="152595"/>
                  <a:pt x="333929" y="9081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Triángulo isósceles 44">
            <a:extLst>
              <a:ext uri="{FF2B5EF4-FFF2-40B4-BE49-F238E27FC236}">
                <a16:creationId xmlns:a16="http://schemas.microsoft.com/office/drawing/2014/main" id="{74F06A33-B408-4BE9-8CC6-BF874B7F5729}"/>
              </a:ext>
            </a:extLst>
          </p:cNvPr>
          <p:cNvSpPr/>
          <p:nvPr/>
        </p:nvSpPr>
        <p:spPr>
          <a:xfrm rot="20546649">
            <a:off x="5344224" y="4782427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Arco 35">
            <a:extLst>
              <a:ext uri="{FF2B5EF4-FFF2-40B4-BE49-F238E27FC236}">
                <a16:creationId xmlns:a16="http://schemas.microsoft.com/office/drawing/2014/main" id="{DB8E8C88-17EC-4EBF-8D69-FEBC259380C1}"/>
              </a:ext>
            </a:extLst>
          </p:cNvPr>
          <p:cNvSpPr/>
          <p:nvPr/>
        </p:nvSpPr>
        <p:spPr>
          <a:xfrm rot="18733459">
            <a:off x="16114" y="5947110"/>
            <a:ext cx="9121755" cy="5158413"/>
          </a:xfrm>
          <a:prstGeom prst="arc">
            <a:avLst>
              <a:gd name="adj1" fmla="val 16200000"/>
              <a:gd name="adj2" fmla="val 2041366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9" name="Conector recto 24">
            <a:extLst>
              <a:ext uri="{FF2B5EF4-FFF2-40B4-BE49-F238E27FC236}">
                <a16:creationId xmlns:a16="http://schemas.microsoft.com/office/drawing/2014/main" id="{C6BFF10A-8E19-44AE-97D7-67443BD8343C}"/>
              </a:ext>
            </a:extLst>
          </p:cNvPr>
          <p:cNvCxnSpPr>
            <a:cxnSpLocks/>
          </p:cNvCxnSpPr>
          <p:nvPr/>
        </p:nvCxnSpPr>
        <p:spPr>
          <a:xfrm>
            <a:off x="1918537" y="2873011"/>
            <a:ext cx="5619203" cy="3502418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orma libre 48">
            <a:extLst>
              <a:ext uri="{FF2B5EF4-FFF2-40B4-BE49-F238E27FC236}">
                <a16:creationId xmlns:a16="http://schemas.microsoft.com/office/drawing/2014/main" id="{199A6D1B-B30A-4E16-B174-1E44E9C22C5D}"/>
              </a:ext>
            </a:extLst>
          </p:cNvPr>
          <p:cNvSpPr/>
          <p:nvPr/>
        </p:nvSpPr>
        <p:spPr>
          <a:xfrm rot="322559">
            <a:off x="5519575" y="3966701"/>
            <a:ext cx="1196125" cy="583943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4 w 2311721"/>
              <a:gd name="connsiteY13" fmla="*/ 815098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83577 w 2345407"/>
              <a:gd name="connsiteY0" fmla="*/ 79452 h 1468265"/>
              <a:gd name="connsiteX1" fmla="*/ 1189523 w 2345407"/>
              <a:gd name="connsiteY1" fmla="*/ 387 h 1468265"/>
              <a:gd name="connsiteX2" fmla="*/ 1605471 w 2345407"/>
              <a:gd name="connsiteY2" fmla="*/ 106953 h 1468265"/>
              <a:gd name="connsiteX3" fmla="*/ 1976732 w 2345407"/>
              <a:gd name="connsiteY3" fmla="*/ 330396 h 1468265"/>
              <a:gd name="connsiteX4" fmla="*/ 2244864 w 2345407"/>
              <a:gd name="connsiteY4" fmla="*/ 591653 h 1468265"/>
              <a:gd name="connsiteX5" fmla="*/ 2334241 w 2345407"/>
              <a:gd name="connsiteY5" fmla="*/ 918225 h 1468265"/>
              <a:gd name="connsiteX6" fmla="*/ 2014545 w 2345407"/>
              <a:gd name="connsiteY6" fmla="*/ 1127918 h 1468265"/>
              <a:gd name="connsiteX7" fmla="*/ 1777351 w 2345407"/>
              <a:gd name="connsiteY7" fmla="*/ 1182920 h 1468265"/>
              <a:gd name="connsiteX8" fmla="*/ 1533282 w 2345407"/>
              <a:gd name="connsiteY8" fmla="*/ 1382300 h 1468265"/>
              <a:gd name="connsiteX9" fmla="*/ 1021080 w 2345407"/>
              <a:gd name="connsiteY9" fmla="*/ 1468240 h 1468265"/>
              <a:gd name="connsiteX10" fmla="*/ 532942 w 2345407"/>
              <a:gd name="connsiteY10" fmla="*/ 1389175 h 1468265"/>
              <a:gd name="connsiteX11" fmla="*/ 127306 w 2345407"/>
              <a:gd name="connsiteY11" fmla="*/ 1217296 h 1468265"/>
              <a:gd name="connsiteX12" fmla="*/ 44804 w 2345407"/>
              <a:gd name="connsiteY12" fmla="*/ 997290 h 1468265"/>
              <a:gd name="connsiteX13" fmla="*/ 770136 w 2345407"/>
              <a:gd name="connsiteY13" fmla="*/ 736032 h 1468265"/>
              <a:gd name="connsiteX14" fmla="*/ 997017 w 2345407"/>
              <a:gd name="connsiteY14" fmla="*/ 674156 h 1468265"/>
              <a:gd name="connsiteX15" fmla="*/ 911077 w 2345407"/>
              <a:gd name="connsiteY15" fmla="*/ 509151 h 1468265"/>
              <a:gd name="connsiteX16" fmla="*/ 674607 w 2345407"/>
              <a:gd name="connsiteY16" fmla="*/ 281712 h 1468265"/>
              <a:gd name="connsiteX17" fmla="*/ 883577 w 2345407"/>
              <a:gd name="connsiteY17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873308 w 2221698"/>
              <a:gd name="connsiteY13" fmla="*/ 674156 h 1468265"/>
              <a:gd name="connsiteX14" fmla="*/ 787368 w 2221698"/>
              <a:gd name="connsiteY14" fmla="*/ 509151 h 1468265"/>
              <a:gd name="connsiteX15" fmla="*/ 550898 w 2221698"/>
              <a:gd name="connsiteY15" fmla="*/ 281712 h 1468265"/>
              <a:gd name="connsiteX16" fmla="*/ 759868 w 2221698"/>
              <a:gd name="connsiteY16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787368 w 2221698"/>
              <a:gd name="connsiteY13" fmla="*/ 509151 h 1468265"/>
              <a:gd name="connsiteX14" fmla="*/ 550898 w 2221698"/>
              <a:gd name="connsiteY14" fmla="*/ 281712 h 1468265"/>
              <a:gd name="connsiteX15" fmla="*/ 759868 w 2221698"/>
              <a:gd name="connsiteY15" fmla="*/ 79452 h 146826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3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2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27887 w 2089717"/>
              <a:gd name="connsiteY0" fmla="*/ 79452 h 1468399"/>
              <a:gd name="connsiteX1" fmla="*/ 933833 w 2089717"/>
              <a:gd name="connsiteY1" fmla="*/ 387 h 1468399"/>
              <a:gd name="connsiteX2" fmla="*/ 1349781 w 2089717"/>
              <a:gd name="connsiteY2" fmla="*/ 106953 h 1468399"/>
              <a:gd name="connsiteX3" fmla="*/ 1721042 w 2089717"/>
              <a:gd name="connsiteY3" fmla="*/ 330396 h 1468399"/>
              <a:gd name="connsiteX4" fmla="*/ 1989174 w 2089717"/>
              <a:gd name="connsiteY4" fmla="*/ 591653 h 1468399"/>
              <a:gd name="connsiteX5" fmla="*/ 2078551 w 2089717"/>
              <a:gd name="connsiteY5" fmla="*/ 918225 h 1468399"/>
              <a:gd name="connsiteX6" fmla="*/ 1758855 w 2089717"/>
              <a:gd name="connsiteY6" fmla="*/ 1127918 h 1468399"/>
              <a:gd name="connsiteX7" fmla="*/ 1521661 w 2089717"/>
              <a:gd name="connsiteY7" fmla="*/ 1182920 h 1468399"/>
              <a:gd name="connsiteX8" fmla="*/ 1277592 w 2089717"/>
              <a:gd name="connsiteY8" fmla="*/ 1382300 h 1468399"/>
              <a:gd name="connsiteX9" fmla="*/ 765390 w 2089717"/>
              <a:gd name="connsiteY9" fmla="*/ 1468240 h 1468399"/>
              <a:gd name="connsiteX10" fmla="*/ 2766 w 2089717"/>
              <a:gd name="connsiteY10" fmla="*/ 1363922 h 1468399"/>
              <a:gd name="connsiteX11" fmla="*/ 514446 w 2089717"/>
              <a:gd name="connsiteY11" fmla="*/ 736032 h 1468399"/>
              <a:gd name="connsiteX12" fmla="*/ 655387 w 2089717"/>
              <a:gd name="connsiteY12" fmla="*/ 509151 h 1468399"/>
              <a:gd name="connsiteX13" fmla="*/ 418917 w 2089717"/>
              <a:gd name="connsiteY13" fmla="*/ 281712 h 1468399"/>
              <a:gd name="connsiteX14" fmla="*/ 627887 w 2089717"/>
              <a:gd name="connsiteY14" fmla="*/ 79452 h 1468399"/>
              <a:gd name="connsiteX0" fmla="*/ 508895 w 1970725"/>
              <a:gd name="connsiteY0" fmla="*/ 79452 h 1544667"/>
              <a:gd name="connsiteX1" fmla="*/ 814841 w 1970725"/>
              <a:gd name="connsiteY1" fmla="*/ 387 h 1544667"/>
              <a:gd name="connsiteX2" fmla="*/ 1230789 w 1970725"/>
              <a:gd name="connsiteY2" fmla="*/ 106953 h 1544667"/>
              <a:gd name="connsiteX3" fmla="*/ 1602050 w 1970725"/>
              <a:gd name="connsiteY3" fmla="*/ 330396 h 1544667"/>
              <a:gd name="connsiteX4" fmla="*/ 1870182 w 1970725"/>
              <a:gd name="connsiteY4" fmla="*/ 591653 h 1544667"/>
              <a:gd name="connsiteX5" fmla="*/ 1959559 w 1970725"/>
              <a:gd name="connsiteY5" fmla="*/ 918225 h 1544667"/>
              <a:gd name="connsiteX6" fmla="*/ 1639863 w 1970725"/>
              <a:gd name="connsiteY6" fmla="*/ 1127918 h 1544667"/>
              <a:gd name="connsiteX7" fmla="*/ 1402669 w 1970725"/>
              <a:gd name="connsiteY7" fmla="*/ 1182920 h 1544667"/>
              <a:gd name="connsiteX8" fmla="*/ 1158600 w 1970725"/>
              <a:gd name="connsiteY8" fmla="*/ 1382300 h 1544667"/>
              <a:gd name="connsiteX9" fmla="*/ 646398 w 1970725"/>
              <a:gd name="connsiteY9" fmla="*/ 1468240 h 1544667"/>
              <a:gd name="connsiteX10" fmla="*/ 3502 w 1970725"/>
              <a:gd name="connsiteY10" fmla="*/ 1492518 h 1544667"/>
              <a:gd name="connsiteX11" fmla="*/ 395454 w 1970725"/>
              <a:gd name="connsiteY11" fmla="*/ 736032 h 1544667"/>
              <a:gd name="connsiteX12" fmla="*/ 536395 w 1970725"/>
              <a:gd name="connsiteY12" fmla="*/ 509151 h 1544667"/>
              <a:gd name="connsiteX13" fmla="*/ 299925 w 1970725"/>
              <a:gd name="connsiteY13" fmla="*/ 281712 h 1544667"/>
              <a:gd name="connsiteX14" fmla="*/ 508895 w 1970725"/>
              <a:gd name="connsiteY14" fmla="*/ 79452 h 1544667"/>
              <a:gd name="connsiteX0" fmla="*/ 508896 w 1970726"/>
              <a:gd name="connsiteY0" fmla="*/ 79452 h 1517421"/>
              <a:gd name="connsiteX1" fmla="*/ 814842 w 1970726"/>
              <a:gd name="connsiteY1" fmla="*/ 387 h 1517421"/>
              <a:gd name="connsiteX2" fmla="*/ 1230790 w 1970726"/>
              <a:gd name="connsiteY2" fmla="*/ 106953 h 1517421"/>
              <a:gd name="connsiteX3" fmla="*/ 1602051 w 1970726"/>
              <a:gd name="connsiteY3" fmla="*/ 330396 h 1517421"/>
              <a:gd name="connsiteX4" fmla="*/ 1870183 w 1970726"/>
              <a:gd name="connsiteY4" fmla="*/ 591653 h 1517421"/>
              <a:gd name="connsiteX5" fmla="*/ 1959560 w 1970726"/>
              <a:gd name="connsiteY5" fmla="*/ 918225 h 1517421"/>
              <a:gd name="connsiteX6" fmla="*/ 1639864 w 1970726"/>
              <a:gd name="connsiteY6" fmla="*/ 1127918 h 1517421"/>
              <a:gd name="connsiteX7" fmla="*/ 1402670 w 1970726"/>
              <a:gd name="connsiteY7" fmla="*/ 1182920 h 1517421"/>
              <a:gd name="connsiteX8" fmla="*/ 1158601 w 1970726"/>
              <a:gd name="connsiteY8" fmla="*/ 1382300 h 1517421"/>
              <a:gd name="connsiteX9" fmla="*/ 646503 w 1970726"/>
              <a:gd name="connsiteY9" fmla="*/ 1339431 h 1517421"/>
              <a:gd name="connsiteX10" fmla="*/ 3503 w 1970726"/>
              <a:gd name="connsiteY10" fmla="*/ 1492518 h 1517421"/>
              <a:gd name="connsiteX11" fmla="*/ 395455 w 1970726"/>
              <a:gd name="connsiteY11" fmla="*/ 736032 h 1517421"/>
              <a:gd name="connsiteX12" fmla="*/ 536396 w 1970726"/>
              <a:gd name="connsiteY12" fmla="*/ 509151 h 1517421"/>
              <a:gd name="connsiteX13" fmla="*/ 299926 w 1970726"/>
              <a:gd name="connsiteY13" fmla="*/ 281712 h 1517421"/>
              <a:gd name="connsiteX14" fmla="*/ 508896 w 1970726"/>
              <a:gd name="connsiteY14" fmla="*/ 79452 h 1517421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35335 w 1969665"/>
              <a:gd name="connsiteY13" fmla="*/ 509151 h 1500980"/>
              <a:gd name="connsiteX14" fmla="*/ 298865 w 1969665"/>
              <a:gd name="connsiteY14" fmla="*/ 281712 h 1500980"/>
              <a:gd name="connsiteX15" fmla="*/ 507835 w 1969665"/>
              <a:gd name="connsiteY15" fmla="*/ 79452 h 1500980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21100 w 1969665"/>
              <a:gd name="connsiteY13" fmla="*/ 747548 h 1500980"/>
              <a:gd name="connsiteX14" fmla="*/ 535335 w 1969665"/>
              <a:gd name="connsiteY14" fmla="*/ 509151 h 1500980"/>
              <a:gd name="connsiteX15" fmla="*/ 298865 w 1969665"/>
              <a:gd name="connsiteY15" fmla="*/ 281712 h 1500980"/>
              <a:gd name="connsiteX16" fmla="*/ 507835 w 1969665"/>
              <a:gd name="connsiteY16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21226 w 1969791"/>
              <a:gd name="connsiteY12" fmla="*/ 747548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54430 w 1969791"/>
              <a:gd name="connsiteY12" fmla="*/ 756471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2395"/>
              <a:gd name="connsiteX1" fmla="*/ 813907 w 1969791"/>
              <a:gd name="connsiteY1" fmla="*/ 387 h 1502395"/>
              <a:gd name="connsiteX2" fmla="*/ 1229855 w 1969791"/>
              <a:gd name="connsiteY2" fmla="*/ 106953 h 1502395"/>
              <a:gd name="connsiteX3" fmla="*/ 1601116 w 1969791"/>
              <a:gd name="connsiteY3" fmla="*/ 330396 h 1502395"/>
              <a:gd name="connsiteX4" fmla="*/ 1869248 w 1969791"/>
              <a:gd name="connsiteY4" fmla="*/ 591653 h 1502395"/>
              <a:gd name="connsiteX5" fmla="*/ 1958625 w 1969791"/>
              <a:gd name="connsiteY5" fmla="*/ 918225 h 1502395"/>
              <a:gd name="connsiteX6" fmla="*/ 1638929 w 1969791"/>
              <a:gd name="connsiteY6" fmla="*/ 1127918 h 1502395"/>
              <a:gd name="connsiteX7" fmla="*/ 1401735 w 1969791"/>
              <a:gd name="connsiteY7" fmla="*/ 1182920 h 1502395"/>
              <a:gd name="connsiteX8" fmla="*/ 645568 w 1969791"/>
              <a:gd name="connsiteY8" fmla="*/ 1339431 h 1502395"/>
              <a:gd name="connsiteX9" fmla="*/ 2568 w 1969791"/>
              <a:gd name="connsiteY9" fmla="*/ 1492518 h 1502395"/>
              <a:gd name="connsiteX10" fmla="*/ 424030 w 1969791"/>
              <a:gd name="connsiteY10" fmla="*/ 1041443 h 1502395"/>
              <a:gd name="connsiteX11" fmla="*/ 554430 w 1969791"/>
              <a:gd name="connsiteY11" fmla="*/ 756471 h 1502395"/>
              <a:gd name="connsiteX12" fmla="*/ 535461 w 1969791"/>
              <a:gd name="connsiteY12" fmla="*/ 509151 h 1502395"/>
              <a:gd name="connsiteX13" fmla="*/ 298991 w 1969791"/>
              <a:gd name="connsiteY13" fmla="*/ 281712 h 1502395"/>
              <a:gd name="connsiteX14" fmla="*/ 507961 w 1969791"/>
              <a:gd name="connsiteY14" fmla="*/ 79452 h 1502395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01735 w 1969791"/>
              <a:gd name="connsiteY7" fmla="*/ 1182920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35570 w 1969791"/>
              <a:gd name="connsiteY7" fmla="*/ 1075643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83543"/>
              <a:gd name="connsiteY0" fmla="*/ 79452 h 1502712"/>
              <a:gd name="connsiteX1" fmla="*/ 813907 w 1983543"/>
              <a:gd name="connsiteY1" fmla="*/ 387 h 1502712"/>
              <a:gd name="connsiteX2" fmla="*/ 1229855 w 1983543"/>
              <a:gd name="connsiteY2" fmla="*/ 106953 h 1502712"/>
              <a:gd name="connsiteX3" fmla="*/ 1601116 w 1983543"/>
              <a:gd name="connsiteY3" fmla="*/ 330396 h 1502712"/>
              <a:gd name="connsiteX4" fmla="*/ 1869248 w 1983543"/>
              <a:gd name="connsiteY4" fmla="*/ 591653 h 1502712"/>
              <a:gd name="connsiteX5" fmla="*/ 1958625 w 1983543"/>
              <a:gd name="connsiteY5" fmla="*/ 918225 h 1502712"/>
              <a:gd name="connsiteX6" fmla="*/ 1435570 w 1983543"/>
              <a:gd name="connsiteY6" fmla="*/ 1075643 h 1502712"/>
              <a:gd name="connsiteX7" fmla="*/ 1132358 w 1983543"/>
              <a:gd name="connsiteY7" fmla="*/ 1145353 h 1502712"/>
              <a:gd name="connsiteX8" fmla="*/ 645568 w 1983543"/>
              <a:gd name="connsiteY8" fmla="*/ 1339431 h 1502712"/>
              <a:gd name="connsiteX9" fmla="*/ 2568 w 1983543"/>
              <a:gd name="connsiteY9" fmla="*/ 1492518 h 1502712"/>
              <a:gd name="connsiteX10" fmla="*/ 424030 w 1983543"/>
              <a:gd name="connsiteY10" fmla="*/ 1041443 h 1502712"/>
              <a:gd name="connsiteX11" fmla="*/ 554430 w 1983543"/>
              <a:gd name="connsiteY11" fmla="*/ 756471 h 1502712"/>
              <a:gd name="connsiteX12" fmla="*/ 535461 w 1983543"/>
              <a:gd name="connsiteY12" fmla="*/ 509151 h 1502712"/>
              <a:gd name="connsiteX13" fmla="*/ 298991 w 1983543"/>
              <a:gd name="connsiteY13" fmla="*/ 281712 h 1502712"/>
              <a:gd name="connsiteX14" fmla="*/ 507961 w 1983543"/>
              <a:gd name="connsiteY14" fmla="*/ 79452 h 1502712"/>
              <a:gd name="connsiteX0" fmla="*/ 507961 w 1877911"/>
              <a:gd name="connsiteY0" fmla="*/ 79452 h 1502712"/>
              <a:gd name="connsiteX1" fmla="*/ 813907 w 1877911"/>
              <a:gd name="connsiteY1" fmla="*/ 387 h 1502712"/>
              <a:gd name="connsiteX2" fmla="*/ 1229855 w 1877911"/>
              <a:gd name="connsiteY2" fmla="*/ 106953 h 1502712"/>
              <a:gd name="connsiteX3" fmla="*/ 1601116 w 1877911"/>
              <a:gd name="connsiteY3" fmla="*/ 330396 h 1502712"/>
              <a:gd name="connsiteX4" fmla="*/ 1869248 w 1877911"/>
              <a:gd name="connsiteY4" fmla="*/ 591653 h 1502712"/>
              <a:gd name="connsiteX5" fmla="*/ 1777364 w 1877911"/>
              <a:gd name="connsiteY5" fmla="*/ 836264 h 1502712"/>
              <a:gd name="connsiteX6" fmla="*/ 1435570 w 1877911"/>
              <a:gd name="connsiteY6" fmla="*/ 1075643 h 1502712"/>
              <a:gd name="connsiteX7" fmla="*/ 1132358 w 1877911"/>
              <a:gd name="connsiteY7" fmla="*/ 1145353 h 1502712"/>
              <a:gd name="connsiteX8" fmla="*/ 645568 w 1877911"/>
              <a:gd name="connsiteY8" fmla="*/ 1339431 h 1502712"/>
              <a:gd name="connsiteX9" fmla="*/ 2568 w 1877911"/>
              <a:gd name="connsiteY9" fmla="*/ 1492518 h 1502712"/>
              <a:gd name="connsiteX10" fmla="*/ 424030 w 1877911"/>
              <a:gd name="connsiteY10" fmla="*/ 1041443 h 1502712"/>
              <a:gd name="connsiteX11" fmla="*/ 554430 w 1877911"/>
              <a:gd name="connsiteY11" fmla="*/ 756471 h 1502712"/>
              <a:gd name="connsiteX12" fmla="*/ 535461 w 1877911"/>
              <a:gd name="connsiteY12" fmla="*/ 509151 h 1502712"/>
              <a:gd name="connsiteX13" fmla="*/ 298991 w 1877911"/>
              <a:gd name="connsiteY13" fmla="*/ 281712 h 1502712"/>
              <a:gd name="connsiteX14" fmla="*/ 507961 w 1877911"/>
              <a:gd name="connsiteY14" fmla="*/ 79452 h 1502712"/>
              <a:gd name="connsiteX0" fmla="*/ 507961 w 1878439"/>
              <a:gd name="connsiteY0" fmla="*/ 79452 h 1502712"/>
              <a:gd name="connsiteX1" fmla="*/ 813907 w 1878439"/>
              <a:gd name="connsiteY1" fmla="*/ 387 h 1502712"/>
              <a:gd name="connsiteX2" fmla="*/ 1229855 w 1878439"/>
              <a:gd name="connsiteY2" fmla="*/ 106953 h 1502712"/>
              <a:gd name="connsiteX3" fmla="*/ 1601116 w 1878439"/>
              <a:gd name="connsiteY3" fmla="*/ 330396 h 1502712"/>
              <a:gd name="connsiteX4" fmla="*/ 1869248 w 1878439"/>
              <a:gd name="connsiteY4" fmla="*/ 591653 h 1502712"/>
              <a:gd name="connsiteX5" fmla="*/ 1777364 w 1878439"/>
              <a:gd name="connsiteY5" fmla="*/ 836264 h 1502712"/>
              <a:gd name="connsiteX6" fmla="*/ 1404592 w 1878439"/>
              <a:gd name="connsiteY6" fmla="*/ 1028251 h 1502712"/>
              <a:gd name="connsiteX7" fmla="*/ 1132358 w 1878439"/>
              <a:gd name="connsiteY7" fmla="*/ 1145353 h 1502712"/>
              <a:gd name="connsiteX8" fmla="*/ 645568 w 1878439"/>
              <a:gd name="connsiteY8" fmla="*/ 1339431 h 1502712"/>
              <a:gd name="connsiteX9" fmla="*/ 2568 w 1878439"/>
              <a:gd name="connsiteY9" fmla="*/ 1492518 h 1502712"/>
              <a:gd name="connsiteX10" fmla="*/ 424030 w 1878439"/>
              <a:gd name="connsiteY10" fmla="*/ 1041443 h 1502712"/>
              <a:gd name="connsiteX11" fmla="*/ 554430 w 1878439"/>
              <a:gd name="connsiteY11" fmla="*/ 756471 h 1502712"/>
              <a:gd name="connsiteX12" fmla="*/ 535461 w 1878439"/>
              <a:gd name="connsiteY12" fmla="*/ 509151 h 1502712"/>
              <a:gd name="connsiteX13" fmla="*/ 298991 w 1878439"/>
              <a:gd name="connsiteY13" fmla="*/ 281712 h 1502712"/>
              <a:gd name="connsiteX14" fmla="*/ 507961 w 1878439"/>
              <a:gd name="connsiteY14" fmla="*/ 79452 h 1502712"/>
              <a:gd name="connsiteX0" fmla="*/ 507961 w 1878439"/>
              <a:gd name="connsiteY0" fmla="*/ 79452 h 1502721"/>
              <a:gd name="connsiteX1" fmla="*/ 813907 w 1878439"/>
              <a:gd name="connsiteY1" fmla="*/ 387 h 1502721"/>
              <a:gd name="connsiteX2" fmla="*/ 1229855 w 1878439"/>
              <a:gd name="connsiteY2" fmla="*/ 106953 h 1502721"/>
              <a:gd name="connsiteX3" fmla="*/ 1601116 w 1878439"/>
              <a:gd name="connsiteY3" fmla="*/ 330396 h 1502721"/>
              <a:gd name="connsiteX4" fmla="*/ 1869248 w 1878439"/>
              <a:gd name="connsiteY4" fmla="*/ 591653 h 1502721"/>
              <a:gd name="connsiteX5" fmla="*/ 1777364 w 1878439"/>
              <a:gd name="connsiteY5" fmla="*/ 836264 h 1502721"/>
              <a:gd name="connsiteX6" fmla="*/ 1404592 w 1878439"/>
              <a:gd name="connsiteY6" fmla="*/ 1028251 h 1502721"/>
              <a:gd name="connsiteX7" fmla="*/ 1063362 w 1878439"/>
              <a:gd name="connsiteY7" fmla="*/ 1144266 h 1502721"/>
              <a:gd name="connsiteX8" fmla="*/ 645568 w 1878439"/>
              <a:gd name="connsiteY8" fmla="*/ 1339431 h 1502721"/>
              <a:gd name="connsiteX9" fmla="*/ 2568 w 1878439"/>
              <a:gd name="connsiteY9" fmla="*/ 1492518 h 1502721"/>
              <a:gd name="connsiteX10" fmla="*/ 424030 w 1878439"/>
              <a:gd name="connsiteY10" fmla="*/ 1041443 h 1502721"/>
              <a:gd name="connsiteX11" fmla="*/ 554430 w 1878439"/>
              <a:gd name="connsiteY11" fmla="*/ 756471 h 1502721"/>
              <a:gd name="connsiteX12" fmla="*/ 535461 w 1878439"/>
              <a:gd name="connsiteY12" fmla="*/ 509151 h 1502721"/>
              <a:gd name="connsiteX13" fmla="*/ 298991 w 1878439"/>
              <a:gd name="connsiteY13" fmla="*/ 281712 h 1502721"/>
              <a:gd name="connsiteX14" fmla="*/ 507961 w 1878439"/>
              <a:gd name="connsiteY14" fmla="*/ 79452 h 1502721"/>
              <a:gd name="connsiteX0" fmla="*/ 506543 w 1877021"/>
              <a:gd name="connsiteY0" fmla="*/ 79452 h 1498175"/>
              <a:gd name="connsiteX1" fmla="*/ 812489 w 1877021"/>
              <a:gd name="connsiteY1" fmla="*/ 387 h 1498175"/>
              <a:gd name="connsiteX2" fmla="*/ 1228437 w 1877021"/>
              <a:gd name="connsiteY2" fmla="*/ 106953 h 1498175"/>
              <a:gd name="connsiteX3" fmla="*/ 1599698 w 1877021"/>
              <a:gd name="connsiteY3" fmla="*/ 330396 h 1498175"/>
              <a:gd name="connsiteX4" fmla="*/ 1867830 w 1877021"/>
              <a:gd name="connsiteY4" fmla="*/ 591653 h 1498175"/>
              <a:gd name="connsiteX5" fmla="*/ 1775946 w 1877021"/>
              <a:gd name="connsiteY5" fmla="*/ 836264 h 1498175"/>
              <a:gd name="connsiteX6" fmla="*/ 1403174 w 1877021"/>
              <a:gd name="connsiteY6" fmla="*/ 1028251 h 1498175"/>
              <a:gd name="connsiteX7" fmla="*/ 1061944 w 1877021"/>
              <a:gd name="connsiteY7" fmla="*/ 1144266 h 1498175"/>
              <a:gd name="connsiteX8" fmla="*/ 566654 w 1877021"/>
              <a:gd name="connsiteY8" fmla="*/ 1285356 h 1498175"/>
              <a:gd name="connsiteX9" fmla="*/ 1150 w 1877021"/>
              <a:gd name="connsiteY9" fmla="*/ 1492518 h 1498175"/>
              <a:gd name="connsiteX10" fmla="*/ 422612 w 1877021"/>
              <a:gd name="connsiteY10" fmla="*/ 1041443 h 1498175"/>
              <a:gd name="connsiteX11" fmla="*/ 553012 w 1877021"/>
              <a:gd name="connsiteY11" fmla="*/ 756471 h 1498175"/>
              <a:gd name="connsiteX12" fmla="*/ 534043 w 1877021"/>
              <a:gd name="connsiteY12" fmla="*/ 509151 h 1498175"/>
              <a:gd name="connsiteX13" fmla="*/ 297573 w 1877021"/>
              <a:gd name="connsiteY13" fmla="*/ 281712 h 1498175"/>
              <a:gd name="connsiteX14" fmla="*/ 506543 w 1877021"/>
              <a:gd name="connsiteY14" fmla="*/ 79452 h 1498175"/>
              <a:gd name="connsiteX0" fmla="*/ 506543 w 1877021"/>
              <a:gd name="connsiteY0" fmla="*/ 121609 h 1540332"/>
              <a:gd name="connsiteX1" fmla="*/ 812489 w 1877021"/>
              <a:gd name="connsiteY1" fmla="*/ 42544 h 1540332"/>
              <a:gd name="connsiteX2" fmla="*/ 1189810 w 1877021"/>
              <a:gd name="connsiteY2" fmla="*/ 23189 h 1540332"/>
              <a:gd name="connsiteX3" fmla="*/ 1599698 w 1877021"/>
              <a:gd name="connsiteY3" fmla="*/ 372553 h 1540332"/>
              <a:gd name="connsiteX4" fmla="*/ 1867830 w 1877021"/>
              <a:gd name="connsiteY4" fmla="*/ 633810 h 1540332"/>
              <a:gd name="connsiteX5" fmla="*/ 1775946 w 1877021"/>
              <a:gd name="connsiteY5" fmla="*/ 878421 h 1540332"/>
              <a:gd name="connsiteX6" fmla="*/ 1403174 w 1877021"/>
              <a:gd name="connsiteY6" fmla="*/ 1070408 h 1540332"/>
              <a:gd name="connsiteX7" fmla="*/ 1061944 w 1877021"/>
              <a:gd name="connsiteY7" fmla="*/ 1186423 h 1540332"/>
              <a:gd name="connsiteX8" fmla="*/ 566654 w 1877021"/>
              <a:gd name="connsiteY8" fmla="*/ 1327513 h 1540332"/>
              <a:gd name="connsiteX9" fmla="*/ 1150 w 1877021"/>
              <a:gd name="connsiteY9" fmla="*/ 1534675 h 1540332"/>
              <a:gd name="connsiteX10" fmla="*/ 422612 w 1877021"/>
              <a:gd name="connsiteY10" fmla="*/ 1083600 h 1540332"/>
              <a:gd name="connsiteX11" fmla="*/ 553012 w 1877021"/>
              <a:gd name="connsiteY11" fmla="*/ 798628 h 1540332"/>
              <a:gd name="connsiteX12" fmla="*/ 534043 w 1877021"/>
              <a:gd name="connsiteY12" fmla="*/ 551308 h 1540332"/>
              <a:gd name="connsiteX13" fmla="*/ 297573 w 1877021"/>
              <a:gd name="connsiteY13" fmla="*/ 323869 h 1540332"/>
              <a:gd name="connsiteX14" fmla="*/ 506543 w 1877021"/>
              <a:gd name="connsiteY14" fmla="*/ 121609 h 1540332"/>
              <a:gd name="connsiteX0" fmla="*/ 506543 w 1877021"/>
              <a:gd name="connsiteY0" fmla="*/ 174272 h 1592995"/>
              <a:gd name="connsiteX1" fmla="*/ 761430 w 1877021"/>
              <a:gd name="connsiteY1" fmla="*/ 5845 h 1592995"/>
              <a:gd name="connsiteX2" fmla="*/ 1189810 w 1877021"/>
              <a:gd name="connsiteY2" fmla="*/ 75852 h 1592995"/>
              <a:gd name="connsiteX3" fmla="*/ 1599698 w 1877021"/>
              <a:gd name="connsiteY3" fmla="*/ 425216 h 1592995"/>
              <a:gd name="connsiteX4" fmla="*/ 1867830 w 1877021"/>
              <a:gd name="connsiteY4" fmla="*/ 686473 h 1592995"/>
              <a:gd name="connsiteX5" fmla="*/ 1775946 w 1877021"/>
              <a:gd name="connsiteY5" fmla="*/ 931084 h 1592995"/>
              <a:gd name="connsiteX6" fmla="*/ 1403174 w 1877021"/>
              <a:gd name="connsiteY6" fmla="*/ 1123071 h 1592995"/>
              <a:gd name="connsiteX7" fmla="*/ 1061944 w 1877021"/>
              <a:gd name="connsiteY7" fmla="*/ 1239086 h 1592995"/>
              <a:gd name="connsiteX8" fmla="*/ 566654 w 1877021"/>
              <a:gd name="connsiteY8" fmla="*/ 1380176 h 1592995"/>
              <a:gd name="connsiteX9" fmla="*/ 1150 w 1877021"/>
              <a:gd name="connsiteY9" fmla="*/ 1587338 h 1592995"/>
              <a:gd name="connsiteX10" fmla="*/ 422612 w 1877021"/>
              <a:gd name="connsiteY10" fmla="*/ 1136263 h 1592995"/>
              <a:gd name="connsiteX11" fmla="*/ 553012 w 1877021"/>
              <a:gd name="connsiteY11" fmla="*/ 851291 h 1592995"/>
              <a:gd name="connsiteX12" fmla="*/ 534043 w 1877021"/>
              <a:gd name="connsiteY12" fmla="*/ 603971 h 1592995"/>
              <a:gd name="connsiteX13" fmla="*/ 297573 w 1877021"/>
              <a:gd name="connsiteY13" fmla="*/ 376532 h 1592995"/>
              <a:gd name="connsiteX14" fmla="*/ 506543 w 1877021"/>
              <a:gd name="connsiteY14" fmla="*/ 174272 h 1592995"/>
              <a:gd name="connsiteX0" fmla="*/ 333929 w 1877021"/>
              <a:gd name="connsiteY0" fmla="*/ 91320 h 1588016"/>
              <a:gd name="connsiteX1" fmla="*/ 761430 w 1877021"/>
              <a:gd name="connsiteY1" fmla="*/ 866 h 1588016"/>
              <a:gd name="connsiteX2" fmla="*/ 1189810 w 1877021"/>
              <a:gd name="connsiteY2" fmla="*/ 70873 h 1588016"/>
              <a:gd name="connsiteX3" fmla="*/ 1599698 w 1877021"/>
              <a:gd name="connsiteY3" fmla="*/ 420237 h 1588016"/>
              <a:gd name="connsiteX4" fmla="*/ 1867830 w 1877021"/>
              <a:gd name="connsiteY4" fmla="*/ 681494 h 1588016"/>
              <a:gd name="connsiteX5" fmla="*/ 1775946 w 1877021"/>
              <a:gd name="connsiteY5" fmla="*/ 926105 h 1588016"/>
              <a:gd name="connsiteX6" fmla="*/ 1403174 w 1877021"/>
              <a:gd name="connsiteY6" fmla="*/ 1118092 h 1588016"/>
              <a:gd name="connsiteX7" fmla="*/ 1061944 w 1877021"/>
              <a:gd name="connsiteY7" fmla="*/ 1234107 h 1588016"/>
              <a:gd name="connsiteX8" fmla="*/ 566654 w 1877021"/>
              <a:gd name="connsiteY8" fmla="*/ 1375197 h 1588016"/>
              <a:gd name="connsiteX9" fmla="*/ 1150 w 1877021"/>
              <a:gd name="connsiteY9" fmla="*/ 1582359 h 1588016"/>
              <a:gd name="connsiteX10" fmla="*/ 422612 w 1877021"/>
              <a:gd name="connsiteY10" fmla="*/ 1131284 h 1588016"/>
              <a:gd name="connsiteX11" fmla="*/ 553012 w 1877021"/>
              <a:gd name="connsiteY11" fmla="*/ 846312 h 1588016"/>
              <a:gd name="connsiteX12" fmla="*/ 534043 w 1877021"/>
              <a:gd name="connsiteY12" fmla="*/ 598992 h 1588016"/>
              <a:gd name="connsiteX13" fmla="*/ 297573 w 1877021"/>
              <a:gd name="connsiteY13" fmla="*/ 371553 h 1588016"/>
              <a:gd name="connsiteX14" fmla="*/ 333929 w 1877021"/>
              <a:gd name="connsiteY14" fmla="*/ 91320 h 1588016"/>
              <a:gd name="connsiteX0" fmla="*/ 333929 w 1873164"/>
              <a:gd name="connsiteY0" fmla="*/ 90814 h 1587510"/>
              <a:gd name="connsiteX1" fmla="*/ 761430 w 1873164"/>
              <a:gd name="connsiteY1" fmla="*/ 360 h 1587510"/>
              <a:gd name="connsiteX2" fmla="*/ 1189810 w 1873164"/>
              <a:gd name="connsiteY2" fmla="*/ 70367 h 1587510"/>
              <a:gd name="connsiteX3" fmla="*/ 1659991 w 1873164"/>
              <a:gd name="connsiteY3" fmla="*/ 317071 h 1587510"/>
              <a:gd name="connsiteX4" fmla="*/ 1867830 w 1873164"/>
              <a:gd name="connsiteY4" fmla="*/ 680988 h 1587510"/>
              <a:gd name="connsiteX5" fmla="*/ 1775946 w 1873164"/>
              <a:gd name="connsiteY5" fmla="*/ 925599 h 1587510"/>
              <a:gd name="connsiteX6" fmla="*/ 1403174 w 1873164"/>
              <a:gd name="connsiteY6" fmla="*/ 1117586 h 1587510"/>
              <a:gd name="connsiteX7" fmla="*/ 1061944 w 1873164"/>
              <a:gd name="connsiteY7" fmla="*/ 1233601 h 1587510"/>
              <a:gd name="connsiteX8" fmla="*/ 566654 w 1873164"/>
              <a:gd name="connsiteY8" fmla="*/ 1374691 h 1587510"/>
              <a:gd name="connsiteX9" fmla="*/ 1150 w 1873164"/>
              <a:gd name="connsiteY9" fmla="*/ 1581853 h 1587510"/>
              <a:gd name="connsiteX10" fmla="*/ 422612 w 1873164"/>
              <a:gd name="connsiteY10" fmla="*/ 1130778 h 1587510"/>
              <a:gd name="connsiteX11" fmla="*/ 553012 w 1873164"/>
              <a:gd name="connsiteY11" fmla="*/ 845806 h 1587510"/>
              <a:gd name="connsiteX12" fmla="*/ 534043 w 1873164"/>
              <a:gd name="connsiteY12" fmla="*/ 598486 h 1587510"/>
              <a:gd name="connsiteX13" fmla="*/ 297573 w 1873164"/>
              <a:gd name="connsiteY13" fmla="*/ 371047 h 1587510"/>
              <a:gd name="connsiteX14" fmla="*/ 333929 w 1873164"/>
              <a:gd name="connsiteY14" fmla="*/ 90814 h 1587510"/>
              <a:gd name="connsiteX0" fmla="*/ 60394 w 1599629"/>
              <a:gd name="connsiteY0" fmla="*/ 90814 h 1376750"/>
              <a:gd name="connsiteX1" fmla="*/ 487895 w 1599629"/>
              <a:gd name="connsiteY1" fmla="*/ 360 h 1376750"/>
              <a:gd name="connsiteX2" fmla="*/ 916275 w 1599629"/>
              <a:gd name="connsiteY2" fmla="*/ 70367 h 1376750"/>
              <a:gd name="connsiteX3" fmla="*/ 1386456 w 1599629"/>
              <a:gd name="connsiteY3" fmla="*/ 317071 h 1376750"/>
              <a:gd name="connsiteX4" fmla="*/ 1594295 w 1599629"/>
              <a:gd name="connsiteY4" fmla="*/ 680988 h 1376750"/>
              <a:gd name="connsiteX5" fmla="*/ 1502411 w 1599629"/>
              <a:gd name="connsiteY5" fmla="*/ 925599 h 1376750"/>
              <a:gd name="connsiteX6" fmla="*/ 1129639 w 1599629"/>
              <a:gd name="connsiteY6" fmla="*/ 1117586 h 1376750"/>
              <a:gd name="connsiteX7" fmla="*/ 788409 w 1599629"/>
              <a:gd name="connsiteY7" fmla="*/ 1233601 h 1376750"/>
              <a:gd name="connsiteX8" fmla="*/ 293119 w 1599629"/>
              <a:gd name="connsiteY8" fmla="*/ 1374691 h 1376750"/>
              <a:gd name="connsiteX9" fmla="*/ 149077 w 1599629"/>
              <a:gd name="connsiteY9" fmla="*/ 1130778 h 1376750"/>
              <a:gd name="connsiteX10" fmla="*/ 279477 w 1599629"/>
              <a:gd name="connsiteY10" fmla="*/ 845806 h 1376750"/>
              <a:gd name="connsiteX11" fmla="*/ 260508 w 1599629"/>
              <a:gd name="connsiteY11" fmla="*/ 598486 h 1376750"/>
              <a:gd name="connsiteX12" fmla="*/ 24038 w 1599629"/>
              <a:gd name="connsiteY12" fmla="*/ 371047 h 1376750"/>
              <a:gd name="connsiteX13" fmla="*/ 60394 w 1599629"/>
              <a:gd name="connsiteY13" fmla="*/ 90814 h 1376750"/>
              <a:gd name="connsiteX0" fmla="*/ 60394 w 1599629"/>
              <a:gd name="connsiteY0" fmla="*/ 90814 h 1233687"/>
              <a:gd name="connsiteX1" fmla="*/ 487895 w 1599629"/>
              <a:gd name="connsiteY1" fmla="*/ 360 h 1233687"/>
              <a:gd name="connsiteX2" fmla="*/ 916275 w 1599629"/>
              <a:gd name="connsiteY2" fmla="*/ 70367 h 1233687"/>
              <a:gd name="connsiteX3" fmla="*/ 1386456 w 1599629"/>
              <a:gd name="connsiteY3" fmla="*/ 317071 h 1233687"/>
              <a:gd name="connsiteX4" fmla="*/ 1594295 w 1599629"/>
              <a:gd name="connsiteY4" fmla="*/ 680988 h 1233687"/>
              <a:gd name="connsiteX5" fmla="*/ 1502411 w 1599629"/>
              <a:gd name="connsiteY5" fmla="*/ 925599 h 1233687"/>
              <a:gd name="connsiteX6" fmla="*/ 1129639 w 1599629"/>
              <a:gd name="connsiteY6" fmla="*/ 1117586 h 1233687"/>
              <a:gd name="connsiteX7" fmla="*/ 788409 w 1599629"/>
              <a:gd name="connsiteY7" fmla="*/ 1233601 h 1233687"/>
              <a:gd name="connsiteX8" fmla="*/ 149077 w 1599629"/>
              <a:gd name="connsiteY8" fmla="*/ 1130778 h 1233687"/>
              <a:gd name="connsiteX9" fmla="*/ 279477 w 1599629"/>
              <a:gd name="connsiteY9" fmla="*/ 845806 h 1233687"/>
              <a:gd name="connsiteX10" fmla="*/ 260508 w 1599629"/>
              <a:gd name="connsiteY10" fmla="*/ 598486 h 1233687"/>
              <a:gd name="connsiteX11" fmla="*/ 24038 w 1599629"/>
              <a:gd name="connsiteY11" fmla="*/ 371047 h 1233687"/>
              <a:gd name="connsiteX12" fmla="*/ 60394 w 1599629"/>
              <a:gd name="connsiteY12" fmla="*/ 90814 h 1233687"/>
              <a:gd name="connsiteX0" fmla="*/ 60394 w 1599629"/>
              <a:gd name="connsiteY0" fmla="*/ 90814 h 1233600"/>
              <a:gd name="connsiteX1" fmla="*/ 487895 w 1599629"/>
              <a:gd name="connsiteY1" fmla="*/ 360 h 1233600"/>
              <a:gd name="connsiteX2" fmla="*/ 916275 w 1599629"/>
              <a:gd name="connsiteY2" fmla="*/ 70367 h 1233600"/>
              <a:gd name="connsiteX3" fmla="*/ 1386456 w 1599629"/>
              <a:gd name="connsiteY3" fmla="*/ 317071 h 1233600"/>
              <a:gd name="connsiteX4" fmla="*/ 1594295 w 1599629"/>
              <a:gd name="connsiteY4" fmla="*/ 680988 h 1233600"/>
              <a:gd name="connsiteX5" fmla="*/ 1502411 w 1599629"/>
              <a:gd name="connsiteY5" fmla="*/ 925599 h 1233600"/>
              <a:gd name="connsiteX6" fmla="*/ 1129639 w 1599629"/>
              <a:gd name="connsiteY6" fmla="*/ 1117586 h 1233600"/>
              <a:gd name="connsiteX7" fmla="*/ 788409 w 1599629"/>
              <a:gd name="connsiteY7" fmla="*/ 1233601 h 1233600"/>
              <a:gd name="connsiteX8" fmla="*/ 279477 w 1599629"/>
              <a:gd name="connsiteY8" fmla="*/ 845806 h 1233600"/>
              <a:gd name="connsiteX9" fmla="*/ 260508 w 1599629"/>
              <a:gd name="connsiteY9" fmla="*/ 598486 h 1233600"/>
              <a:gd name="connsiteX10" fmla="*/ 24038 w 1599629"/>
              <a:gd name="connsiteY10" fmla="*/ 371047 h 1233600"/>
              <a:gd name="connsiteX11" fmla="*/ 60394 w 1599629"/>
              <a:gd name="connsiteY11" fmla="*/ 90814 h 1233600"/>
              <a:gd name="connsiteX0" fmla="*/ 60394 w 1599629"/>
              <a:gd name="connsiteY0" fmla="*/ 90814 h 1233600"/>
              <a:gd name="connsiteX1" fmla="*/ 487895 w 1599629"/>
              <a:gd name="connsiteY1" fmla="*/ 360 h 1233600"/>
              <a:gd name="connsiteX2" fmla="*/ 916275 w 1599629"/>
              <a:gd name="connsiteY2" fmla="*/ 70367 h 1233600"/>
              <a:gd name="connsiteX3" fmla="*/ 1386456 w 1599629"/>
              <a:gd name="connsiteY3" fmla="*/ 317071 h 1233600"/>
              <a:gd name="connsiteX4" fmla="*/ 1594295 w 1599629"/>
              <a:gd name="connsiteY4" fmla="*/ 680988 h 1233600"/>
              <a:gd name="connsiteX5" fmla="*/ 1502411 w 1599629"/>
              <a:gd name="connsiteY5" fmla="*/ 925599 h 1233600"/>
              <a:gd name="connsiteX6" fmla="*/ 1129639 w 1599629"/>
              <a:gd name="connsiteY6" fmla="*/ 1117586 h 1233600"/>
              <a:gd name="connsiteX7" fmla="*/ 788409 w 1599629"/>
              <a:gd name="connsiteY7" fmla="*/ 1233601 h 1233600"/>
              <a:gd name="connsiteX8" fmla="*/ 362692 w 1599629"/>
              <a:gd name="connsiteY8" fmla="*/ 1044356 h 1233600"/>
              <a:gd name="connsiteX9" fmla="*/ 260508 w 1599629"/>
              <a:gd name="connsiteY9" fmla="*/ 598486 h 1233600"/>
              <a:gd name="connsiteX10" fmla="*/ 24038 w 1599629"/>
              <a:gd name="connsiteY10" fmla="*/ 371047 h 1233600"/>
              <a:gd name="connsiteX11" fmla="*/ 60394 w 1599629"/>
              <a:gd name="connsiteY11" fmla="*/ 90814 h 1233600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2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3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3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5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5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205390"/>
              <a:gd name="connsiteX1" fmla="*/ 486109 w 1597843"/>
              <a:gd name="connsiteY1" fmla="*/ 360 h 1205390"/>
              <a:gd name="connsiteX2" fmla="*/ 914489 w 1597843"/>
              <a:gd name="connsiteY2" fmla="*/ 70367 h 1205390"/>
              <a:gd name="connsiteX3" fmla="*/ 1384670 w 1597843"/>
              <a:gd name="connsiteY3" fmla="*/ 317071 h 1205390"/>
              <a:gd name="connsiteX4" fmla="*/ 1592509 w 1597843"/>
              <a:gd name="connsiteY4" fmla="*/ 680988 h 1205390"/>
              <a:gd name="connsiteX5" fmla="*/ 1500625 w 1597843"/>
              <a:gd name="connsiteY5" fmla="*/ 925599 h 1205390"/>
              <a:gd name="connsiteX6" fmla="*/ 1127853 w 1597843"/>
              <a:gd name="connsiteY6" fmla="*/ 1117586 h 1205390"/>
              <a:gd name="connsiteX7" fmla="*/ 766785 w 1597843"/>
              <a:gd name="connsiteY7" fmla="*/ 1199853 h 1205390"/>
              <a:gd name="connsiteX8" fmla="*/ 360907 w 1597843"/>
              <a:gd name="connsiteY8" fmla="*/ 1044355 h 1205390"/>
              <a:gd name="connsiteX9" fmla="*/ 232957 w 1597843"/>
              <a:gd name="connsiteY9" fmla="*/ 602231 h 1205390"/>
              <a:gd name="connsiteX10" fmla="*/ 22252 w 1597843"/>
              <a:gd name="connsiteY10" fmla="*/ 371047 h 1205390"/>
              <a:gd name="connsiteX11" fmla="*/ 58608 w 1597843"/>
              <a:gd name="connsiteY11" fmla="*/ 90814 h 120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7843" h="1205390">
                <a:moveTo>
                  <a:pt x="58608" y="90814"/>
                </a:moveTo>
                <a:cubicBezTo>
                  <a:pt x="135917" y="29033"/>
                  <a:pt x="343462" y="3768"/>
                  <a:pt x="486109" y="360"/>
                </a:cubicBezTo>
                <a:cubicBezTo>
                  <a:pt x="628756" y="-3048"/>
                  <a:pt x="764729" y="17582"/>
                  <a:pt x="914489" y="70367"/>
                </a:cubicBezTo>
                <a:cubicBezTo>
                  <a:pt x="1064249" y="123152"/>
                  <a:pt x="1271667" y="215301"/>
                  <a:pt x="1384670" y="317071"/>
                </a:cubicBezTo>
                <a:cubicBezTo>
                  <a:pt x="1497673" y="418841"/>
                  <a:pt x="1573183" y="579567"/>
                  <a:pt x="1592509" y="680988"/>
                </a:cubicBezTo>
                <a:cubicBezTo>
                  <a:pt x="1611835" y="782409"/>
                  <a:pt x="1578068" y="852833"/>
                  <a:pt x="1500625" y="925599"/>
                </a:cubicBezTo>
                <a:cubicBezTo>
                  <a:pt x="1423182" y="998365"/>
                  <a:pt x="1250160" y="1071877"/>
                  <a:pt x="1127853" y="1117586"/>
                </a:cubicBezTo>
                <a:cubicBezTo>
                  <a:pt x="1005546" y="1163295"/>
                  <a:pt x="877596" y="1176187"/>
                  <a:pt x="766785" y="1199853"/>
                </a:cubicBezTo>
                <a:cubicBezTo>
                  <a:pt x="610451" y="1212920"/>
                  <a:pt x="432156" y="1216905"/>
                  <a:pt x="360907" y="1044355"/>
                </a:cubicBezTo>
                <a:cubicBezTo>
                  <a:pt x="298676" y="794074"/>
                  <a:pt x="369677" y="776118"/>
                  <a:pt x="232957" y="602231"/>
                </a:cubicBezTo>
                <a:cubicBezTo>
                  <a:pt x="190384" y="523105"/>
                  <a:pt x="51310" y="456283"/>
                  <a:pt x="22252" y="371047"/>
                </a:cubicBezTo>
                <a:cubicBezTo>
                  <a:pt x="-6806" y="285811"/>
                  <a:pt x="-18701" y="152595"/>
                  <a:pt x="58608" y="9081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oon 8">
            <a:extLst>
              <a:ext uri="{FF2B5EF4-FFF2-40B4-BE49-F238E27FC236}">
                <a16:creationId xmlns:a16="http://schemas.microsoft.com/office/drawing/2014/main" id="{09094C98-5286-4ED9-8935-0946B62B3747}"/>
              </a:ext>
            </a:extLst>
          </p:cNvPr>
          <p:cNvSpPr/>
          <p:nvPr/>
        </p:nvSpPr>
        <p:spPr>
          <a:xfrm rot="14437183">
            <a:off x="4824584" y="5075896"/>
            <a:ext cx="109728" cy="182880"/>
          </a:xfrm>
          <a:prstGeom prst="moon">
            <a:avLst>
              <a:gd name="adj" fmla="val 87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2" name="Moon 91">
            <a:extLst>
              <a:ext uri="{FF2B5EF4-FFF2-40B4-BE49-F238E27FC236}">
                <a16:creationId xmlns:a16="http://schemas.microsoft.com/office/drawing/2014/main" id="{7254CC6A-D7BF-4DF4-A527-D5BD73473791}"/>
              </a:ext>
            </a:extLst>
          </p:cNvPr>
          <p:cNvSpPr/>
          <p:nvPr/>
        </p:nvSpPr>
        <p:spPr>
          <a:xfrm rot="14169686">
            <a:off x="3547262" y="5874458"/>
            <a:ext cx="109728" cy="182880"/>
          </a:xfrm>
          <a:prstGeom prst="moon">
            <a:avLst>
              <a:gd name="adj" fmla="val 87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4" name="Forma libre 33">
            <a:extLst>
              <a:ext uri="{FF2B5EF4-FFF2-40B4-BE49-F238E27FC236}">
                <a16:creationId xmlns:a16="http://schemas.microsoft.com/office/drawing/2014/main" id="{493C33AB-4AC4-43D6-9286-FE69FD3DB0FE}"/>
              </a:ext>
            </a:extLst>
          </p:cNvPr>
          <p:cNvSpPr/>
          <p:nvPr/>
        </p:nvSpPr>
        <p:spPr>
          <a:xfrm>
            <a:off x="3381435" y="4645497"/>
            <a:ext cx="1687049" cy="142754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14300" dist="127000" dir="4800000" algn="t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3B8641-5862-4488-94AD-96E14B498CBD}"/>
              </a:ext>
            </a:extLst>
          </p:cNvPr>
          <p:cNvSpPr/>
          <p:nvPr/>
        </p:nvSpPr>
        <p:spPr>
          <a:xfrm>
            <a:off x="2515861" y="3617401"/>
            <a:ext cx="4626187" cy="1882251"/>
          </a:xfrm>
          <a:custGeom>
            <a:avLst/>
            <a:gdLst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06613"/>
              <a:gd name="connsiteY0" fmla="*/ 2309707 h 2309707"/>
              <a:gd name="connsiteX1" fmla="*/ 670560 w 3806613"/>
              <a:gd name="connsiteY1" fmla="*/ 1971040 h 2309707"/>
              <a:gd name="connsiteX2" fmla="*/ 1347893 w 3806613"/>
              <a:gd name="connsiteY2" fmla="*/ 1679787 h 2309707"/>
              <a:gd name="connsiteX3" fmla="*/ 1943946 w 3806613"/>
              <a:gd name="connsiteY3" fmla="*/ 1381760 h 2309707"/>
              <a:gd name="connsiteX4" fmla="*/ 2451946 w 3806613"/>
              <a:gd name="connsiteY4" fmla="*/ 995680 h 2309707"/>
              <a:gd name="connsiteX5" fmla="*/ 2844800 w 3806613"/>
              <a:gd name="connsiteY5" fmla="*/ 602827 h 2309707"/>
              <a:gd name="connsiteX6" fmla="*/ 3169920 w 3806613"/>
              <a:gd name="connsiteY6" fmla="*/ 277707 h 2309707"/>
              <a:gd name="connsiteX7" fmla="*/ 3806613 w 3806613"/>
              <a:gd name="connsiteY7" fmla="*/ 0 h 2309707"/>
              <a:gd name="connsiteX0" fmla="*/ 0 w 3955626"/>
              <a:gd name="connsiteY0" fmla="*/ 2194560 h 2194560"/>
              <a:gd name="connsiteX1" fmla="*/ 819573 w 3955626"/>
              <a:gd name="connsiteY1" fmla="*/ 197104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4829386"/>
              <a:gd name="connsiteY0" fmla="*/ 1924937 h 1924937"/>
              <a:gd name="connsiteX1" fmla="*/ 894080 w 4829386"/>
              <a:gd name="connsiteY1" fmla="*/ 1640457 h 1924937"/>
              <a:gd name="connsiteX2" fmla="*/ 1496906 w 4829386"/>
              <a:gd name="connsiteY2" fmla="*/ 1410164 h 1924937"/>
              <a:gd name="connsiteX3" fmla="*/ 2092959 w 4829386"/>
              <a:gd name="connsiteY3" fmla="*/ 1112137 h 1924937"/>
              <a:gd name="connsiteX4" fmla="*/ 2600959 w 4829386"/>
              <a:gd name="connsiteY4" fmla="*/ 726057 h 1924937"/>
              <a:gd name="connsiteX5" fmla="*/ 2993813 w 4829386"/>
              <a:gd name="connsiteY5" fmla="*/ 333204 h 1924937"/>
              <a:gd name="connsiteX6" fmla="*/ 3318933 w 4829386"/>
              <a:gd name="connsiteY6" fmla="*/ 8084 h 1924937"/>
              <a:gd name="connsiteX7" fmla="*/ 4829386 w 4829386"/>
              <a:gd name="connsiteY7" fmla="*/ 48724 h 1924937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2993813 w 4829386"/>
              <a:gd name="connsiteY5" fmla="*/ 284480 h 1876213"/>
              <a:gd name="connsiteX6" fmla="*/ 3650827 w 4829386"/>
              <a:gd name="connsiteY6" fmla="*/ 135467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2993813 w 4829386"/>
              <a:gd name="connsiteY5" fmla="*/ 284480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3041226 w 4829386"/>
              <a:gd name="connsiteY5" fmla="*/ 338666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3041226 w 4829386"/>
              <a:gd name="connsiteY5" fmla="*/ 338666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80636 h 1880636"/>
              <a:gd name="connsiteX1" fmla="*/ 894080 w 4829386"/>
              <a:gd name="connsiteY1" fmla="*/ 1596156 h 1880636"/>
              <a:gd name="connsiteX2" fmla="*/ 1496906 w 4829386"/>
              <a:gd name="connsiteY2" fmla="*/ 1365863 h 1880636"/>
              <a:gd name="connsiteX3" fmla="*/ 2092959 w 4829386"/>
              <a:gd name="connsiteY3" fmla="*/ 1067836 h 1880636"/>
              <a:gd name="connsiteX4" fmla="*/ 2600959 w 4829386"/>
              <a:gd name="connsiteY4" fmla="*/ 681756 h 1880636"/>
              <a:gd name="connsiteX5" fmla="*/ 3041226 w 4829386"/>
              <a:gd name="connsiteY5" fmla="*/ 343089 h 1880636"/>
              <a:gd name="connsiteX6" fmla="*/ 3820160 w 4829386"/>
              <a:gd name="connsiteY6" fmla="*/ 51837 h 1880636"/>
              <a:gd name="connsiteX7" fmla="*/ 4829386 w 4829386"/>
              <a:gd name="connsiteY7" fmla="*/ 4423 h 1880636"/>
              <a:gd name="connsiteX0" fmla="*/ 0 w 4470400"/>
              <a:gd name="connsiteY0" fmla="*/ 1870252 h 1870252"/>
              <a:gd name="connsiteX1" fmla="*/ 894080 w 4470400"/>
              <a:gd name="connsiteY1" fmla="*/ 1585772 h 1870252"/>
              <a:gd name="connsiteX2" fmla="*/ 1496906 w 4470400"/>
              <a:gd name="connsiteY2" fmla="*/ 1355479 h 1870252"/>
              <a:gd name="connsiteX3" fmla="*/ 2092959 w 4470400"/>
              <a:gd name="connsiteY3" fmla="*/ 1057452 h 1870252"/>
              <a:gd name="connsiteX4" fmla="*/ 2600959 w 4470400"/>
              <a:gd name="connsiteY4" fmla="*/ 671372 h 1870252"/>
              <a:gd name="connsiteX5" fmla="*/ 3041226 w 4470400"/>
              <a:gd name="connsiteY5" fmla="*/ 332705 h 1870252"/>
              <a:gd name="connsiteX6" fmla="*/ 3820160 w 4470400"/>
              <a:gd name="connsiteY6" fmla="*/ 41453 h 1870252"/>
              <a:gd name="connsiteX7" fmla="*/ 4470400 w 4470400"/>
              <a:gd name="connsiteY7" fmla="*/ 7586 h 1870252"/>
              <a:gd name="connsiteX0" fmla="*/ 0 w 4470400"/>
              <a:gd name="connsiteY0" fmla="*/ 1872950 h 1872950"/>
              <a:gd name="connsiteX1" fmla="*/ 894080 w 4470400"/>
              <a:gd name="connsiteY1" fmla="*/ 1588470 h 1872950"/>
              <a:gd name="connsiteX2" fmla="*/ 1496906 w 4470400"/>
              <a:gd name="connsiteY2" fmla="*/ 1358177 h 1872950"/>
              <a:gd name="connsiteX3" fmla="*/ 2092959 w 4470400"/>
              <a:gd name="connsiteY3" fmla="*/ 1060150 h 1872950"/>
              <a:gd name="connsiteX4" fmla="*/ 2600959 w 4470400"/>
              <a:gd name="connsiteY4" fmla="*/ 674070 h 1872950"/>
              <a:gd name="connsiteX5" fmla="*/ 3041226 w 4470400"/>
              <a:gd name="connsiteY5" fmla="*/ 335403 h 1872950"/>
              <a:gd name="connsiteX6" fmla="*/ 3637280 w 4470400"/>
              <a:gd name="connsiteY6" fmla="*/ 37378 h 1872950"/>
              <a:gd name="connsiteX7" fmla="*/ 4470400 w 4470400"/>
              <a:gd name="connsiteY7" fmla="*/ 10284 h 1872950"/>
              <a:gd name="connsiteX0" fmla="*/ 0 w 4626187"/>
              <a:gd name="connsiteY0" fmla="*/ 1882251 h 1882251"/>
              <a:gd name="connsiteX1" fmla="*/ 894080 w 4626187"/>
              <a:gd name="connsiteY1" fmla="*/ 1597771 h 1882251"/>
              <a:gd name="connsiteX2" fmla="*/ 1496906 w 4626187"/>
              <a:gd name="connsiteY2" fmla="*/ 1367478 h 1882251"/>
              <a:gd name="connsiteX3" fmla="*/ 2092959 w 4626187"/>
              <a:gd name="connsiteY3" fmla="*/ 1069451 h 1882251"/>
              <a:gd name="connsiteX4" fmla="*/ 2600959 w 4626187"/>
              <a:gd name="connsiteY4" fmla="*/ 683371 h 1882251"/>
              <a:gd name="connsiteX5" fmla="*/ 3041226 w 4626187"/>
              <a:gd name="connsiteY5" fmla="*/ 344704 h 1882251"/>
              <a:gd name="connsiteX6" fmla="*/ 3637280 w 4626187"/>
              <a:gd name="connsiteY6" fmla="*/ 46679 h 1882251"/>
              <a:gd name="connsiteX7" fmla="*/ 4626187 w 4626187"/>
              <a:gd name="connsiteY7" fmla="*/ 6039 h 188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6187" h="1882251">
                <a:moveTo>
                  <a:pt x="0" y="1882251"/>
                </a:moveTo>
                <a:lnTo>
                  <a:pt x="894080" y="1597771"/>
                </a:lnTo>
                <a:lnTo>
                  <a:pt x="1496906" y="1367478"/>
                </a:lnTo>
                <a:lnTo>
                  <a:pt x="2092959" y="1069451"/>
                </a:lnTo>
                <a:lnTo>
                  <a:pt x="2600959" y="683371"/>
                </a:lnTo>
                <a:lnTo>
                  <a:pt x="3041226" y="344704"/>
                </a:lnTo>
                <a:cubicBezTo>
                  <a:pt x="3160888" y="225042"/>
                  <a:pt x="3373120" y="103123"/>
                  <a:pt x="3637280" y="46679"/>
                </a:cubicBezTo>
                <a:cubicBezTo>
                  <a:pt x="3901440" y="-9765"/>
                  <a:pt x="4007556" y="-2992"/>
                  <a:pt x="4626187" y="6039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arrow" w="med" len="med"/>
          </a:ln>
          <a:effectLst>
            <a:outerShdw blurRad="50800" dist="292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Forma libre 37">
            <a:extLst>
              <a:ext uri="{FF2B5EF4-FFF2-40B4-BE49-F238E27FC236}">
                <a16:creationId xmlns:a16="http://schemas.microsoft.com/office/drawing/2014/main" id="{187D0006-FA7B-4E91-A7E7-15EBA4FE6AA3}"/>
              </a:ext>
            </a:extLst>
          </p:cNvPr>
          <p:cNvSpPr/>
          <p:nvPr/>
        </p:nvSpPr>
        <p:spPr>
          <a:xfrm rot="20434945" flipV="1">
            <a:off x="2512212" y="5545454"/>
            <a:ext cx="1259081" cy="45719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BBC98CFD-9A4F-4C70-8FF3-5CE6AB4B658C}"/>
              </a:ext>
            </a:extLst>
          </p:cNvPr>
          <p:cNvSpPr/>
          <p:nvPr/>
        </p:nvSpPr>
        <p:spPr>
          <a:xfrm>
            <a:off x="2502454" y="2591715"/>
            <a:ext cx="4237955" cy="2369152"/>
          </a:xfrm>
          <a:custGeom>
            <a:avLst/>
            <a:gdLst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06613"/>
              <a:gd name="connsiteY0" fmla="*/ 2309707 h 2309707"/>
              <a:gd name="connsiteX1" fmla="*/ 670560 w 3806613"/>
              <a:gd name="connsiteY1" fmla="*/ 1971040 h 2309707"/>
              <a:gd name="connsiteX2" fmla="*/ 1347893 w 3806613"/>
              <a:gd name="connsiteY2" fmla="*/ 1679787 h 2309707"/>
              <a:gd name="connsiteX3" fmla="*/ 1943946 w 3806613"/>
              <a:gd name="connsiteY3" fmla="*/ 1381760 h 2309707"/>
              <a:gd name="connsiteX4" fmla="*/ 2451946 w 3806613"/>
              <a:gd name="connsiteY4" fmla="*/ 995680 h 2309707"/>
              <a:gd name="connsiteX5" fmla="*/ 2844800 w 3806613"/>
              <a:gd name="connsiteY5" fmla="*/ 602827 h 2309707"/>
              <a:gd name="connsiteX6" fmla="*/ 3169920 w 3806613"/>
              <a:gd name="connsiteY6" fmla="*/ 277707 h 2309707"/>
              <a:gd name="connsiteX7" fmla="*/ 3806613 w 3806613"/>
              <a:gd name="connsiteY7" fmla="*/ 0 h 2309707"/>
              <a:gd name="connsiteX0" fmla="*/ 0 w 3955626"/>
              <a:gd name="connsiteY0" fmla="*/ 2194560 h 2194560"/>
              <a:gd name="connsiteX1" fmla="*/ 819573 w 3955626"/>
              <a:gd name="connsiteY1" fmla="*/ 197104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5626" h="2194560">
                <a:moveTo>
                  <a:pt x="0" y="2194560"/>
                </a:moveTo>
                <a:lnTo>
                  <a:pt x="894080" y="1910080"/>
                </a:lnTo>
                <a:lnTo>
                  <a:pt x="1496906" y="1679787"/>
                </a:lnTo>
                <a:lnTo>
                  <a:pt x="2092959" y="1381760"/>
                </a:lnTo>
                <a:lnTo>
                  <a:pt x="2600959" y="995680"/>
                </a:lnTo>
                <a:lnTo>
                  <a:pt x="2993813" y="602827"/>
                </a:lnTo>
                <a:cubicBezTo>
                  <a:pt x="3113475" y="483165"/>
                  <a:pt x="3158631" y="378178"/>
                  <a:pt x="3318933" y="277707"/>
                </a:cubicBezTo>
                <a:cubicBezTo>
                  <a:pt x="3479235" y="177236"/>
                  <a:pt x="3515799" y="111391"/>
                  <a:pt x="3955626" y="0"/>
                </a:cubicBez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4" name="CuadroTexto 52">
            <a:extLst>
              <a:ext uri="{FF2B5EF4-FFF2-40B4-BE49-F238E27FC236}">
                <a16:creationId xmlns:a16="http://schemas.microsoft.com/office/drawing/2014/main" id="{0E07DFE0-3600-49BA-B09E-72FA0815C4BA}"/>
              </a:ext>
            </a:extLst>
          </p:cNvPr>
          <p:cNvSpPr txBox="1"/>
          <p:nvPr/>
        </p:nvSpPr>
        <p:spPr>
          <a:xfrm>
            <a:off x="1438184" y="4854840"/>
            <a:ext cx="15644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700 hPa</a:t>
            </a:r>
          </a:p>
          <a:p>
            <a:pPr algn="ctr"/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800 hPa</a:t>
            </a:r>
          </a:p>
          <a:p>
            <a:pPr algn="ctr"/>
            <a:endParaRPr lang="es-E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1000 hPa</a:t>
            </a:r>
          </a:p>
        </p:txBody>
      </p:sp>
      <p:sp>
        <p:nvSpPr>
          <p:cNvPr id="95" name="CuadroTexto 56">
            <a:extLst>
              <a:ext uri="{FF2B5EF4-FFF2-40B4-BE49-F238E27FC236}">
                <a16:creationId xmlns:a16="http://schemas.microsoft.com/office/drawing/2014/main" id="{20BC9542-3A4E-46AE-BA46-9BF9ECDC0DFF}"/>
              </a:ext>
            </a:extLst>
          </p:cNvPr>
          <p:cNvSpPr txBox="1"/>
          <p:nvPr/>
        </p:nvSpPr>
        <p:spPr>
          <a:xfrm>
            <a:off x="7468955" y="3207110"/>
            <a:ext cx="1185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Mucha precipitación orográfica en sector cálido</a:t>
            </a:r>
          </a:p>
        </p:txBody>
      </p:sp>
      <p:cxnSp>
        <p:nvCxnSpPr>
          <p:cNvPr id="96" name="Conector recto 67">
            <a:extLst>
              <a:ext uri="{FF2B5EF4-FFF2-40B4-BE49-F238E27FC236}">
                <a16:creationId xmlns:a16="http://schemas.microsoft.com/office/drawing/2014/main" id="{6E682B41-F0EA-4660-AEDF-A3E2DE6CB422}"/>
              </a:ext>
            </a:extLst>
          </p:cNvPr>
          <p:cNvCxnSpPr/>
          <p:nvPr/>
        </p:nvCxnSpPr>
        <p:spPr>
          <a:xfrm flipH="1" flipV="1">
            <a:off x="2507059" y="4935709"/>
            <a:ext cx="0" cy="8229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286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80999"/>
            <a:ext cx="7336853" cy="68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8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7050" y="672338"/>
            <a:ext cx="6188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GFS </a:t>
            </a:r>
            <a:r>
              <a:rPr sz="1800" dirty="0">
                <a:latin typeface="Calibri"/>
                <a:cs typeface="Calibri"/>
              </a:rPr>
              <a:t>0.25 – </a:t>
            </a:r>
            <a:r>
              <a:rPr sz="1800" spc="-5" dirty="0">
                <a:latin typeface="Calibri"/>
                <a:cs typeface="Calibri"/>
              </a:rPr>
              <a:t>Initial </a:t>
            </a:r>
            <a:r>
              <a:rPr sz="1800" dirty="0">
                <a:latin typeface="Calibri"/>
                <a:cs typeface="Calibri"/>
              </a:rPr>
              <a:t>time: 00Z 16 </a:t>
            </a:r>
            <a:r>
              <a:rPr sz="1800" spc="-5" dirty="0">
                <a:latin typeface="Calibri"/>
                <a:cs typeface="Calibri"/>
              </a:rPr>
              <a:t>June </a:t>
            </a:r>
            <a:r>
              <a:rPr sz="1800" dirty="0">
                <a:latin typeface="Calibri"/>
                <a:cs typeface="Calibri"/>
              </a:rPr>
              <a:t>2017 – </a:t>
            </a:r>
            <a:r>
              <a:rPr sz="1800" spc="-20" dirty="0">
                <a:latin typeface="Calibri"/>
                <a:cs typeface="Calibri"/>
              </a:rPr>
              <a:t>Valid: </a:t>
            </a:r>
            <a:r>
              <a:rPr sz="1800" dirty="0">
                <a:latin typeface="Calibri"/>
                <a:cs typeface="Calibri"/>
              </a:rPr>
              <a:t>12Z 16 June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2017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8650" y="938275"/>
            <a:ext cx="34455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Prec6h </a:t>
            </a:r>
            <a:r>
              <a:rPr dirty="0"/>
              <a:t>+ </a:t>
            </a:r>
            <a:r>
              <a:rPr spc="-5" dirty="0"/>
              <a:t>V900 </a:t>
            </a:r>
            <a:r>
              <a:rPr dirty="0"/>
              <a:t>+</a:t>
            </a:r>
            <a:r>
              <a:rPr spc="-65" dirty="0"/>
              <a:t> </a:t>
            </a:r>
            <a:r>
              <a:rPr spc="-45" dirty="0"/>
              <a:t>Terrain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411729" y="1665732"/>
            <a:ext cx="4577080" cy="4691380"/>
            <a:chOff x="2411729" y="1665732"/>
            <a:chExt cx="4577080" cy="4691380"/>
          </a:xfrm>
        </p:grpSpPr>
        <p:sp>
          <p:nvSpPr>
            <p:cNvPr id="5" name="object 5"/>
            <p:cNvSpPr/>
            <p:nvPr/>
          </p:nvSpPr>
          <p:spPr>
            <a:xfrm>
              <a:off x="2421635" y="1674876"/>
              <a:ext cx="4557521" cy="7406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1729" y="1665732"/>
              <a:ext cx="4577080" cy="749935"/>
            </a:xfrm>
            <a:custGeom>
              <a:avLst/>
              <a:gdLst/>
              <a:ahLst/>
              <a:cxnLst/>
              <a:rect l="l" t="t" r="r" b="b"/>
              <a:pathLst>
                <a:path w="4577080" h="749935">
                  <a:moveTo>
                    <a:pt x="4576572" y="749807"/>
                  </a:moveTo>
                  <a:lnTo>
                    <a:pt x="4576572" y="0"/>
                  </a:lnTo>
                  <a:lnTo>
                    <a:pt x="0" y="0"/>
                  </a:lnTo>
                  <a:lnTo>
                    <a:pt x="0" y="749808"/>
                  </a:lnTo>
                  <a:lnTo>
                    <a:pt x="4571" y="749808"/>
                  </a:lnTo>
                  <a:lnTo>
                    <a:pt x="4571" y="9144"/>
                  </a:lnTo>
                  <a:lnTo>
                    <a:pt x="9906" y="4572"/>
                  </a:lnTo>
                  <a:lnTo>
                    <a:pt x="9906" y="9144"/>
                  </a:lnTo>
                  <a:lnTo>
                    <a:pt x="4567428" y="9143"/>
                  </a:lnTo>
                  <a:lnTo>
                    <a:pt x="4567428" y="4572"/>
                  </a:lnTo>
                  <a:lnTo>
                    <a:pt x="4572000" y="9143"/>
                  </a:lnTo>
                  <a:lnTo>
                    <a:pt x="4572000" y="749807"/>
                  </a:lnTo>
                  <a:lnTo>
                    <a:pt x="4576572" y="749807"/>
                  </a:lnTo>
                  <a:close/>
                </a:path>
                <a:path w="4577080" h="749935">
                  <a:moveTo>
                    <a:pt x="9906" y="9144"/>
                  </a:moveTo>
                  <a:lnTo>
                    <a:pt x="9906" y="4572"/>
                  </a:lnTo>
                  <a:lnTo>
                    <a:pt x="4571" y="9144"/>
                  </a:lnTo>
                  <a:lnTo>
                    <a:pt x="9906" y="9144"/>
                  </a:lnTo>
                  <a:close/>
                </a:path>
                <a:path w="4577080" h="749935">
                  <a:moveTo>
                    <a:pt x="9906" y="749808"/>
                  </a:moveTo>
                  <a:lnTo>
                    <a:pt x="9906" y="9144"/>
                  </a:lnTo>
                  <a:lnTo>
                    <a:pt x="4571" y="9144"/>
                  </a:lnTo>
                  <a:lnTo>
                    <a:pt x="4571" y="749808"/>
                  </a:lnTo>
                  <a:lnTo>
                    <a:pt x="9906" y="749808"/>
                  </a:lnTo>
                  <a:close/>
                </a:path>
                <a:path w="4577080" h="749935">
                  <a:moveTo>
                    <a:pt x="4572000" y="9143"/>
                  </a:moveTo>
                  <a:lnTo>
                    <a:pt x="4567428" y="4572"/>
                  </a:lnTo>
                  <a:lnTo>
                    <a:pt x="4567428" y="9143"/>
                  </a:lnTo>
                  <a:lnTo>
                    <a:pt x="4572000" y="9143"/>
                  </a:lnTo>
                  <a:close/>
                </a:path>
                <a:path w="4577080" h="749935">
                  <a:moveTo>
                    <a:pt x="4572000" y="749807"/>
                  </a:moveTo>
                  <a:lnTo>
                    <a:pt x="4572000" y="9143"/>
                  </a:lnTo>
                  <a:lnTo>
                    <a:pt x="4567428" y="9143"/>
                  </a:lnTo>
                  <a:lnTo>
                    <a:pt x="4567428" y="749807"/>
                  </a:lnTo>
                  <a:lnTo>
                    <a:pt x="4572000" y="7498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21635" y="2415540"/>
              <a:ext cx="4557521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11730" y="2415539"/>
              <a:ext cx="4577080" cy="979805"/>
            </a:xfrm>
            <a:custGeom>
              <a:avLst/>
              <a:gdLst/>
              <a:ahLst/>
              <a:cxnLst/>
              <a:rect l="l" t="t" r="r" b="b"/>
              <a:pathLst>
                <a:path w="4577080" h="979804">
                  <a:moveTo>
                    <a:pt x="9906" y="12"/>
                  </a:moveTo>
                  <a:lnTo>
                    <a:pt x="0" y="12"/>
                  </a:lnTo>
                  <a:lnTo>
                    <a:pt x="0" y="979182"/>
                  </a:lnTo>
                  <a:lnTo>
                    <a:pt x="9906" y="979182"/>
                  </a:lnTo>
                  <a:lnTo>
                    <a:pt x="9906" y="12"/>
                  </a:lnTo>
                  <a:close/>
                </a:path>
                <a:path w="4577080" h="979804">
                  <a:moveTo>
                    <a:pt x="4576572" y="0"/>
                  </a:moveTo>
                  <a:lnTo>
                    <a:pt x="4567428" y="0"/>
                  </a:lnTo>
                  <a:lnTo>
                    <a:pt x="4567428" y="979170"/>
                  </a:lnTo>
                  <a:lnTo>
                    <a:pt x="4576572" y="979170"/>
                  </a:lnTo>
                  <a:lnTo>
                    <a:pt x="4576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21635" y="3394710"/>
              <a:ext cx="4557521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11730" y="3394709"/>
              <a:ext cx="4577080" cy="979169"/>
            </a:xfrm>
            <a:custGeom>
              <a:avLst/>
              <a:gdLst/>
              <a:ahLst/>
              <a:cxnLst/>
              <a:rect l="l" t="t" r="r" b="b"/>
              <a:pathLst>
                <a:path w="4577080" h="979170">
                  <a:moveTo>
                    <a:pt x="9906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906" y="979170"/>
                  </a:lnTo>
                  <a:lnTo>
                    <a:pt x="9906" y="0"/>
                  </a:lnTo>
                  <a:close/>
                </a:path>
                <a:path w="4577080" h="979170">
                  <a:moveTo>
                    <a:pt x="4576572" y="0"/>
                  </a:moveTo>
                  <a:lnTo>
                    <a:pt x="4567428" y="0"/>
                  </a:lnTo>
                  <a:lnTo>
                    <a:pt x="4567428" y="979170"/>
                  </a:lnTo>
                  <a:lnTo>
                    <a:pt x="4576572" y="979170"/>
                  </a:lnTo>
                  <a:lnTo>
                    <a:pt x="4576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21635" y="4373880"/>
              <a:ext cx="4557521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11730" y="4373879"/>
              <a:ext cx="4577080" cy="979169"/>
            </a:xfrm>
            <a:custGeom>
              <a:avLst/>
              <a:gdLst/>
              <a:ahLst/>
              <a:cxnLst/>
              <a:rect l="l" t="t" r="r" b="b"/>
              <a:pathLst>
                <a:path w="4577080" h="979170">
                  <a:moveTo>
                    <a:pt x="9906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906" y="979170"/>
                  </a:lnTo>
                  <a:lnTo>
                    <a:pt x="9906" y="0"/>
                  </a:lnTo>
                  <a:close/>
                </a:path>
                <a:path w="4577080" h="979170">
                  <a:moveTo>
                    <a:pt x="4576572" y="0"/>
                  </a:moveTo>
                  <a:lnTo>
                    <a:pt x="4567428" y="0"/>
                  </a:lnTo>
                  <a:lnTo>
                    <a:pt x="4567428" y="979170"/>
                  </a:lnTo>
                  <a:lnTo>
                    <a:pt x="4576572" y="979170"/>
                  </a:lnTo>
                  <a:lnTo>
                    <a:pt x="4576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21635" y="5353050"/>
              <a:ext cx="4557521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11730" y="5353050"/>
              <a:ext cx="4577080" cy="979169"/>
            </a:xfrm>
            <a:custGeom>
              <a:avLst/>
              <a:gdLst/>
              <a:ahLst/>
              <a:cxnLst/>
              <a:rect l="l" t="t" r="r" b="b"/>
              <a:pathLst>
                <a:path w="4577080" h="979170">
                  <a:moveTo>
                    <a:pt x="9906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906" y="979170"/>
                  </a:lnTo>
                  <a:lnTo>
                    <a:pt x="9906" y="0"/>
                  </a:lnTo>
                  <a:close/>
                </a:path>
                <a:path w="4577080" h="979170">
                  <a:moveTo>
                    <a:pt x="4576572" y="0"/>
                  </a:moveTo>
                  <a:lnTo>
                    <a:pt x="4567428" y="0"/>
                  </a:lnTo>
                  <a:lnTo>
                    <a:pt x="4567428" y="979170"/>
                  </a:lnTo>
                  <a:lnTo>
                    <a:pt x="4576572" y="979170"/>
                  </a:lnTo>
                  <a:lnTo>
                    <a:pt x="4576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05356" y="6332220"/>
              <a:ext cx="4473801" cy="1524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11729" y="6332220"/>
              <a:ext cx="4577080" cy="24765"/>
            </a:xfrm>
            <a:custGeom>
              <a:avLst/>
              <a:gdLst/>
              <a:ahLst/>
              <a:cxnLst/>
              <a:rect l="l" t="t" r="r" b="b"/>
              <a:pathLst>
                <a:path w="4577080" h="24764">
                  <a:moveTo>
                    <a:pt x="9906" y="15240"/>
                  </a:moveTo>
                  <a:lnTo>
                    <a:pt x="9906" y="0"/>
                  </a:lnTo>
                  <a:lnTo>
                    <a:pt x="0" y="0"/>
                  </a:lnTo>
                  <a:lnTo>
                    <a:pt x="0" y="24384"/>
                  </a:lnTo>
                  <a:lnTo>
                    <a:pt x="4572" y="24384"/>
                  </a:lnTo>
                  <a:lnTo>
                    <a:pt x="4572" y="15240"/>
                  </a:lnTo>
                  <a:lnTo>
                    <a:pt x="9906" y="15240"/>
                  </a:lnTo>
                  <a:close/>
                </a:path>
                <a:path w="4577080" h="24764">
                  <a:moveTo>
                    <a:pt x="4572000" y="15239"/>
                  </a:moveTo>
                  <a:lnTo>
                    <a:pt x="4572" y="15240"/>
                  </a:lnTo>
                  <a:lnTo>
                    <a:pt x="9906" y="19812"/>
                  </a:lnTo>
                  <a:lnTo>
                    <a:pt x="9905" y="24384"/>
                  </a:lnTo>
                  <a:lnTo>
                    <a:pt x="4567428" y="24383"/>
                  </a:lnTo>
                  <a:lnTo>
                    <a:pt x="4567428" y="19812"/>
                  </a:lnTo>
                  <a:lnTo>
                    <a:pt x="4572000" y="15239"/>
                  </a:lnTo>
                  <a:close/>
                </a:path>
                <a:path w="4577080" h="24764">
                  <a:moveTo>
                    <a:pt x="9905" y="24384"/>
                  </a:moveTo>
                  <a:lnTo>
                    <a:pt x="9906" y="19812"/>
                  </a:lnTo>
                  <a:lnTo>
                    <a:pt x="4572" y="15240"/>
                  </a:lnTo>
                  <a:lnTo>
                    <a:pt x="4572" y="24384"/>
                  </a:lnTo>
                  <a:lnTo>
                    <a:pt x="9905" y="24384"/>
                  </a:lnTo>
                  <a:close/>
                </a:path>
                <a:path w="4577080" h="24764">
                  <a:moveTo>
                    <a:pt x="4576572" y="24383"/>
                  </a:moveTo>
                  <a:lnTo>
                    <a:pt x="4576572" y="0"/>
                  </a:lnTo>
                  <a:lnTo>
                    <a:pt x="4567428" y="0"/>
                  </a:lnTo>
                  <a:lnTo>
                    <a:pt x="4567428" y="15239"/>
                  </a:lnTo>
                  <a:lnTo>
                    <a:pt x="4572000" y="15239"/>
                  </a:lnTo>
                  <a:lnTo>
                    <a:pt x="4572000" y="24383"/>
                  </a:lnTo>
                  <a:lnTo>
                    <a:pt x="4576572" y="24383"/>
                  </a:lnTo>
                  <a:close/>
                </a:path>
                <a:path w="4577080" h="24764">
                  <a:moveTo>
                    <a:pt x="4572000" y="24383"/>
                  </a:moveTo>
                  <a:lnTo>
                    <a:pt x="4572000" y="15239"/>
                  </a:lnTo>
                  <a:lnTo>
                    <a:pt x="4567428" y="19812"/>
                  </a:lnTo>
                  <a:lnTo>
                    <a:pt x="4567428" y="24383"/>
                  </a:lnTo>
                  <a:lnTo>
                    <a:pt x="4572000" y="24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14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1675" y="756157"/>
            <a:ext cx="73755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B050"/>
                </a:solidFill>
              </a:rPr>
              <a:t>Las </a:t>
            </a:r>
            <a:r>
              <a:rPr spc="-10" dirty="0">
                <a:solidFill>
                  <a:srgbClr val="00B050"/>
                </a:solidFill>
              </a:rPr>
              <a:t>cosas </a:t>
            </a:r>
            <a:r>
              <a:rPr spc="-5" dirty="0">
                <a:solidFill>
                  <a:srgbClr val="00B050"/>
                </a:solidFill>
              </a:rPr>
              <a:t>se </a:t>
            </a:r>
            <a:r>
              <a:rPr spc="-10" dirty="0">
                <a:solidFill>
                  <a:srgbClr val="00B050"/>
                </a:solidFill>
              </a:rPr>
              <a:t>complican </a:t>
            </a:r>
            <a:r>
              <a:rPr dirty="0">
                <a:solidFill>
                  <a:srgbClr val="00B050"/>
                </a:solidFill>
              </a:rPr>
              <a:t>en </a:t>
            </a:r>
            <a:r>
              <a:rPr spc="-5" dirty="0">
                <a:solidFill>
                  <a:srgbClr val="00B050"/>
                </a:solidFill>
              </a:rPr>
              <a:t>presencia de la</a:t>
            </a:r>
            <a:r>
              <a:rPr spc="-35" dirty="0">
                <a:solidFill>
                  <a:srgbClr val="00B050"/>
                </a:solidFill>
              </a:rPr>
              <a:t> </a:t>
            </a:r>
            <a:r>
              <a:rPr spc="-15" dirty="0">
                <a:solidFill>
                  <a:srgbClr val="00B050"/>
                </a:solidFill>
              </a:rPr>
              <a:t>orografía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960882" y="1872233"/>
            <a:ext cx="4262755" cy="3481070"/>
            <a:chOff x="960882" y="1872233"/>
            <a:chExt cx="4262755" cy="3481070"/>
          </a:xfrm>
        </p:grpSpPr>
        <p:sp>
          <p:nvSpPr>
            <p:cNvPr id="14" name="object 14"/>
            <p:cNvSpPr/>
            <p:nvPr/>
          </p:nvSpPr>
          <p:spPr>
            <a:xfrm>
              <a:off x="970026" y="1881377"/>
              <a:ext cx="4243578" cy="5341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60882" y="1872233"/>
              <a:ext cx="4262627" cy="5433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0882" y="1872233"/>
              <a:ext cx="4262755" cy="543560"/>
            </a:xfrm>
            <a:custGeom>
              <a:avLst/>
              <a:gdLst/>
              <a:ahLst/>
              <a:cxnLst/>
              <a:rect l="l" t="t" r="r" b="b"/>
              <a:pathLst>
                <a:path w="4262755" h="543560">
                  <a:moveTo>
                    <a:pt x="4262627" y="543306"/>
                  </a:moveTo>
                  <a:lnTo>
                    <a:pt x="4262627" y="0"/>
                  </a:lnTo>
                  <a:lnTo>
                    <a:pt x="0" y="0"/>
                  </a:lnTo>
                  <a:lnTo>
                    <a:pt x="0" y="543306"/>
                  </a:lnTo>
                  <a:lnTo>
                    <a:pt x="4571" y="543306"/>
                  </a:lnTo>
                  <a:lnTo>
                    <a:pt x="4571" y="9144"/>
                  </a:lnTo>
                  <a:lnTo>
                    <a:pt x="9143" y="4572"/>
                  </a:lnTo>
                  <a:lnTo>
                    <a:pt x="9143" y="9144"/>
                  </a:lnTo>
                  <a:lnTo>
                    <a:pt x="4252721" y="9143"/>
                  </a:lnTo>
                  <a:lnTo>
                    <a:pt x="4252721" y="4572"/>
                  </a:lnTo>
                  <a:lnTo>
                    <a:pt x="4257294" y="9143"/>
                  </a:lnTo>
                  <a:lnTo>
                    <a:pt x="4257294" y="543306"/>
                  </a:lnTo>
                  <a:lnTo>
                    <a:pt x="4262627" y="543306"/>
                  </a:lnTo>
                  <a:close/>
                </a:path>
                <a:path w="4262755" h="543560">
                  <a:moveTo>
                    <a:pt x="9143" y="9144"/>
                  </a:moveTo>
                  <a:lnTo>
                    <a:pt x="9143" y="4572"/>
                  </a:lnTo>
                  <a:lnTo>
                    <a:pt x="4571" y="9144"/>
                  </a:lnTo>
                  <a:lnTo>
                    <a:pt x="9143" y="9144"/>
                  </a:lnTo>
                  <a:close/>
                </a:path>
                <a:path w="4262755" h="543560">
                  <a:moveTo>
                    <a:pt x="9143" y="543306"/>
                  </a:moveTo>
                  <a:lnTo>
                    <a:pt x="9143" y="9144"/>
                  </a:lnTo>
                  <a:lnTo>
                    <a:pt x="4571" y="9144"/>
                  </a:lnTo>
                  <a:lnTo>
                    <a:pt x="4571" y="543306"/>
                  </a:lnTo>
                  <a:lnTo>
                    <a:pt x="9143" y="543306"/>
                  </a:lnTo>
                  <a:close/>
                </a:path>
                <a:path w="4262755" h="543560">
                  <a:moveTo>
                    <a:pt x="4257294" y="9143"/>
                  </a:moveTo>
                  <a:lnTo>
                    <a:pt x="4252721" y="4572"/>
                  </a:lnTo>
                  <a:lnTo>
                    <a:pt x="4252721" y="9143"/>
                  </a:lnTo>
                  <a:lnTo>
                    <a:pt x="4257294" y="9143"/>
                  </a:lnTo>
                  <a:close/>
                </a:path>
                <a:path w="4262755" h="543560">
                  <a:moveTo>
                    <a:pt x="4257294" y="543306"/>
                  </a:moveTo>
                  <a:lnTo>
                    <a:pt x="4257294" y="9143"/>
                  </a:lnTo>
                  <a:lnTo>
                    <a:pt x="4252721" y="9143"/>
                  </a:lnTo>
                  <a:lnTo>
                    <a:pt x="4252721" y="543306"/>
                  </a:lnTo>
                  <a:lnTo>
                    <a:pt x="4257294" y="543306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0026" y="2415539"/>
              <a:ext cx="4243578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0882" y="2415539"/>
              <a:ext cx="4262628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60869" y="2415539"/>
              <a:ext cx="4262755" cy="979169"/>
            </a:xfrm>
            <a:custGeom>
              <a:avLst/>
              <a:gdLst/>
              <a:ahLst/>
              <a:cxnLst/>
              <a:rect l="l" t="t" r="r" b="b"/>
              <a:pathLst>
                <a:path w="4262755" h="979170">
                  <a:moveTo>
                    <a:pt x="9156" y="12"/>
                  </a:moveTo>
                  <a:lnTo>
                    <a:pt x="0" y="12"/>
                  </a:lnTo>
                  <a:lnTo>
                    <a:pt x="0" y="979170"/>
                  </a:lnTo>
                  <a:lnTo>
                    <a:pt x="9156" y="979170"/>
                  </a:lnTo>
                  <a:lnTo>
                    <a:pt x="9156" y="12"/>
                  </a:lnTo>
                  <a:close/>
                </a:path>
                <a:path w="4262755" h="979170">
                  <a:moveTo>
                    <a:pt x="4262628" y="0"/>
                  </a:moveTo>
                  <a:lnTo>
                    <a:pt x="4252734" y="0"/>
                  </a:lnTo>
                  <a:lnTo>
                    <a:pt x="4252734" y="979170"/>
                  </a:lnTo>
                  <a:lnTo>
                    <a:pt x="4262628" y="979170"/>
                  </a:lnTo>
                  <a:lnTo>
                    <a:pt x="4262628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30830" y="3381755"/>
              <a:ext cx="1752600" cy="13335"/>
            </a:xfrm>
            <a:custGeom>
              <a:avLst/>
              <a:gdLst/>
              <a:ahLst/>
              <a:cxnLst/>
              <a:rect l="l" t="t" r="r" b="b"/>
              <a:pathLst>
                <a:path w="1752600" h="13335">
                  <a:moveTo>
                    <a:pt x="1752600" y="2794"/>
                  </a:moveTo>
                  <a:lnTo>
                    <a:pt x="1747520" y="2794"/>
                  </a:lnTo>
                  <a:lnTo>
                    <a:pt x="1747520" y="0"/>
                  </a:lnTo>
                  <a:lnTo>
                    <a:pt x="6350" y="0"/>
                  </a:lnTo>
                  <a:lnTo>
                    <a:pt x="6350" y="2565"/>
                  </a:lnTo>
                  <a:lnTo>
                    <a:pt x="0" y="2565"/>
                  </a:lnTo>
                  <a:lnTo>
                    <a:pt x="0" y="12966"/>
                  </a:lnTo>
                  <a:lnTo>
                    <a:pt x="1752600" y="12966"/>
                  </a:lnTo>
                  <a:lnTo>
                    <a:pt x="1752600" y="2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70026" y="3394709"/>
              <a:ext cx="4243578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60882" y="3394709"/>
              <a:ext cx="4262627" cy="9791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60882" y="3394709"/>
              <a:ext cx="4262755" cy="979169"/>
            </a:xfrm>
            <a:custGeom>
              <a:avLst/>
              <a:gdLst/>
              <a:ahLst/>
              <a:cxnLst/>
              <a:rect l="l" t="t" r="r" b="b"/>
              <a:pathLst>
                <a:path w="4262755" h="979170">
                  <a:moveTo>
                    <a:pt x="9144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144" y="979170"/>
                  </a:lnTo>
                  <a:lnTo>
                    <a:pt x="9144" y="0"/>
                  </a:lnTo>
                  <a:close/>
                </a:path>
                <a:path w="4262755" h="979170">
                  <a:moveTo>
                    <a:pt x="4262615" y="0"/>
                  </a:moveTo>
                  <a:lnTo>
                    <a:pt x="4252722" y="0"/>
                  </a:lnTo>
                  <a:lnTo>
                    <a:pt x="4252722" y="979170"/>
                  </a:lnTo>
                  <a:lnTo>
                    <a:pt x="4262615" y="979170"/>
                  </a:lnTo>
                  <a:lnTo>
                    <a:pt x="4262615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30830" y="3394710"/>
              <a:ext cx="1752600" cy="979169"/>
            </a:xfrm>
            <a:custGeom>
              <a:avLst/>
              <a:gdLst/>
              <a:ahLst/>
              <a:cxnLst/>
              <a:rect l="l" t="t" r="r" b="b"/>
              <a:pathLst>
                <a:path w="1752600" h="979170">
                  <a:moveTo>
                    <a:pt x="25145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12954" y="979170"/>
                  </a:lnTo>
                  <a:lnTo>
                    <a:pt x="12954" y="12191"/>
                  </a:lnTo>
                  <a:lnTo>
                    <a:pt x="25145" y="0"/>
                  </a:lnTo>
                  <a:close/>
                </a:path>
                <a:path w="1752600" h="979170">
                  <a:moveTo>
                    <a:pt x="1739645" y="12191"/>
                  </a:moveTo>
                  <a:lnTo>
                    <a:pt x="1727454" y="0"/>
                  </a:lnTo>
                  <a:lnTo>
                    <a:pt x="25145" y="0"/>
                  </a:lnTo>
                  <a:lnTo>
                    <a:pt x="12954" y="12191"/>
                  </a:lnTo>
                  <a:lnTo>
                    <a:pt x="1739645" y="12191"/>
                  </a:lnTo>
                  <a:close/>
                </a:path>
                <a:path w="1752600" h="979170">
                  <a:moveTo>
                    <a:pt x="25145" y="979170"/>
                  </a:moveTo>
                  <a:lnTo>
                    <a:pt x="25145" y="12191"/>
                  </a:lnTo>
                  <a:lnTo>
                    <a:pt x="12954" y="12191"/>
                  </a:lnTo>
                  <a:lnTo>
                    <a:pt x="12954" y="979170"/>
                  </a:lnTo>
                  <a:lnTo>
                    <a:pt x="25145" y="979170"/>
                  </a:lnTo>
                  <a:close/>
                </a:path>
                <a:path w="1752600" h="979170">
                  <a:moveTo>
                    <a:pt x="1752600" y="979170"/>
                  </a:moveTo>
                  <a:lnTo>
                    <a:pt x="1752600" y="0"/>
                  </a:lnTo>
                  <a:lnTo>
                    <a:pt x="1727454" y="0"/>
                  </a:lnTo>
                  <a:lnTo>
                    <a:pt x="1739645" y="12191"/>
                  </a:lnTo>
                  <a:lnTo>
                    <a:pt x="1739645" y="979170"/>
                  </a:lnTo>
                  <a:lnTo>
                    <a:pt x="1752600" y="979170"/>
                  </a:lnTo>
                  <a:close/>
                </a:path>
                <a:path w="1752600" h="979170">
                  <a:moveTo>
                    <a:pt x="1739645" y="979170"/>
                  </a:moveTo>
                  <a:lnTo>
                    <a:pt x="1739645" y="12191"/>
                  </a:lnTo>
                  <a:lnTo>
                    <a:pt x="1727454" y="12191"/>
                  </a:lnTo>
                  <a:lnTo>
                    <a:pt x="1727454" y="979170"/>
                  </a:lnTo>
                  <a:lnTo>
                    <a:pt x="1739645" y="9791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0026" y="4373879"/>
              <a:ext cx="4243578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60882" y="4373879"/>
              <a:ext cx="4262627" cy="9791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0882" y="4373879"/>
              <a:ext cx="4262755" cy="979169"/>
            </a:xfrm>
            <a:custGeom>
              <a:avLst/>
              <a:gdLst/>
              <a:ahLst/>
              <a:cxnLst/>
              <a:rect l="l" t="t" r="r" b="b"/>
              <a:pathLst>
                <a:path w="4262755" h="979170">
                  <a:moveTo>
                    <a:pt x="9144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144" y="979170"/>
                  </a:lnTo>
                  <a:lnTo>
                    <a:pt x="9144" y="0"/>
                  </a:lnTo>
                  <a:close/>
                </a:path>
                <a:path w="4262755" h="979170">
                  <a:moveTo>
                    <a:pt x="4262615" y="0"/>
                  </a:moveTo>
                  <a:lnTo>
                    <a:pt x="4252722" y="0"/>
                  </a:lnTo>
                  <a:lnTo>
                    <a:pt x="4252722" y="979170"/>
                  </a:lnTo>
                  <a:lnTo>
                    <a:pt x="4262615" y="979170"/>
                  </a:lnTo>
                  <a:lnTo>
                    <a:pt x="4262615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30830" y="4373892"/>
              <a:ext cx="1752600" cy="979169"/>
            </a:xfrm>
            <a:custGeom>
              <a:avLst/>
              <a:gdLst/>
              <a:ahLst/>
              <a:cxnLst/>
              <a:rect l="l" t="t" r="r" b="b"/>
              <a:pathLst>
                <a:path w="1752600" h="979170">
                  <a:moveTo>
                    <a:pt x="25146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25146" y="979170"/>
                  </a:lnTo>
                  <a:lnTo>
                    <a:pt x="25146" y="0"/>
                  </a:lnTo>
                  <a:close/>
                </a:path>
                <a:path w="1752600" h="979170">
                  <a:moveTo>
                    <a:pt x="1752600" y="0"/>
                  </a:moveTo>
                  <a:lnTo>
                    <a:pt x="1727454" y="0"/>
                  </a:lnTo>
                  <a:lnTo>
                    <a:pt x="1727454" y="979170"/>
                  </a:lnTo>
                  <a:lnTo>
                    <a:pt x="1752600" y="979170"/>
                  </a:lnTo>
                  <a:lnTo>
                    <a:pt x="1752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254502" y="4797875"/>
              <a:ext cx="168401" cy="1668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09141" y="1633220"/>
            <a:ext cx="2125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(a) MODIS </a:t>
            </a:r>
            <a:r>
              <a:rPr sz="1200" spc="-30" dirty="0">
                <a:latin typeface="Calibri"/>
                <a:cs typeface="Calibri"/>
              </a:rPr>
              <a:t>Terra </a:t>
            </a:r>
            <a:r>
              <a:rPr sz="1200" spc="-5" dirty="0">
                <a:latin typeface="Calibri"/>
                <a:cs typeface="Calibri"/>
              </a:rPr>
              <a:t>VIS, </a:t>
            </a:r>
            <a:r>
              <a:rPr sz="1200" dirty="0">
                <a:latin typeface="Calibri"/>
                <a:cs typeface="Calibri"/>
              </a:rPr>
              <a:t>17 June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2017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30664" y="1633220"/>
            <a:ext cx="2623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(b) </a:t>
            </a:r>
            <a:r>
              <a:rPr sz="1200" spc="-10" dirty="0">
                <a:latin typeface="Calibri"/>
                <a:cs typeface="Calibri"/>
              </a:rPr>
              <a:t>Storm accumulation </a:t>
            </a:r>
            <a:r>
              <a:rPr sz="1200" spc="-5" dirty="0">
                <a:latin typeface="Calibri"/>
                <a:cs typeface="Calibri"/>
              </a:rPr>
              <a:t>(15‐18 June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2017)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28670" y="4944109"/>
            <a:ext cx="254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NM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32196" y="4455667"/>
            <a:ext cx="1159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CRL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Accum: 262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Max: </a:t>
            </a:r>
            <a:r>
              <a:rPr sz="1200" dirty="0">
                <a:latin typeface="Calibri"/>
                <a:cs typeface="Calibri"/>
              </a:rPr>
              <a:t>120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mm/day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960882" y="5353050"/>
            <a:ext cx="4262755" cy="1075690"/>
            <a:chOff x="960882" y="5353050"/>
            <a:chExt cx="4262755" cy="1075690"/>
          </a:xfrm>
        </p:grpSpPr>
        <p:sp>
          <p:nvSpPr>
            <p:cNvPr id="44" name="object 44"/>
            <p:cNvSpPr/>
            <p:nvPr/>
          </p:nvSpPr>
          <p:spPr>
            <a:xfrm>
              <a:off x="970026" y="5353050"/>
              <a:ext cx="4243578" cy="9791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60882" y="5353050"/>
              <a:ext cx="4262628" cy="9791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60882" y="5353049"/>
              <a:ext cx="4262755" cy="979169"/>
            </a:xfrm>
            <a:custGeom>
              <a:avLst/>
              <a:gdLst/>
              <a:ahLst/>
              <a:cxnLst/>
              <a:rect l="l" t="t" r="r" b="b"/>
              <a:pathLst>
                <a:path w="4262755" h="979170">
                  <a:moveTo>
                    <a:pt x="9144" y="0"/>
                  </a:moveTo>
                  <a:lnTo>
                    <a:pt x="0" y="0"/>
                  </a:lnTo>
                  <a:lnTo>
                    <a:pt x="0" y="979170"/>
                  </a:lnTo>
                  <a:lnTo>
                    <a:pt x="9144" y="979170"/>
                  </a:lnTo>
                  <a:lnTo>
                    <a:pt x="9144" y="0"/>
                  </a:lnTo>
                  <a:close/>
                </a:path>
                <a:path w="4262755" h="979170">
                  <a:moveTo>
                    <a:pt x="4262628" y="979170"/>
                  </a:moveTo>
                  <a:lnTo>
                    <a:pt x="4262615" y="0"/>
                  </a:lnTo>
                  <a:lnTo>
                    <a:pt x="4252722" y="0"/>
                  </a:lnTo>
                  <a:lnTo>
                    <a:pt x="4252722" y="979170"/>
                  </a:lnTo>
                  <a:lnTo>
                    <a:pt x="4262628" y="97917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30830" y="5353050"/>
              <a:ext cx="1752600" cy="285750"/>
            </a:xfrm>
            <a:custGeom>
              <a:avLst/>
              <a:gdLst/>
              <a:ahLst/>
              <a:cxnLst/>
              <a:rect l="l" t="t" r="r" b="b"/>
              <a:pathLst>
                <a:path w="1752600" h="285750">
                  <a:moveTo>
                    <a:pt x="25146" y="260603"/>
                  </a:moveTo>
                  <a:lnTo>
                    <a:pt x="25146" y="0"/>
                  </a:lnTo>
                  <a:lnTo>
                    <a:pt x="0" y="0"/>
                  </a:lnTo>
                  <a:lnTo>
                    <a:pt x="0" y="280415"/>
                  </a:lnTo>
                  <a:lnTo>
                    <a:pt x="6096" y="285749"/>
                  </a:lnTo>
                  <a:lnTo>
                    <a:pt x="12953" y="285749"/>
                  </a:lnTo>
                  <a:lnTo>
                    <a:pt x="12954" y="260603"/>
                  </a:lnTo>
                  <a:lnTo>
                    <a:pt x="25146" y="260603"/>
                  </a:lnTo>
                  <a:close/>
                </a:path>
                <a:path w="1752600" h="285750">
                  <a:moveTo>
                    <a:pt x="1739645" y="260603"/>
                  </a:moveTo>
                  <a:lnTo>
                    <a:pt x="12954" y="260603"/>
                  </a:lnTo>
                  <a:lnTo>
                    <a:pt x="25146" y="273557"/>
                  </a:lnTo>
                  <a:lnTo>
                    <a:pt x="25146" y="285749"/>
                  </a:lnTo>
                  <a:lnTo>
                    <a:pt x="1727454" y="285749"/>
                  </a:lnTo>
                  <a:lnTo>
                    <a:pt x="1727454" y="273557"/>
                  </a:lnTo>
                  <a:lnTo>
                    <a:pt x="1739645" y="260603"/>
                  </a:lnTo>
                  <a:close/>
                </a:path>
                <a:path w="1752600" h="285750">
                  <a:moveTo>
                    <a:pt x="25146" y="285749"/>
                  </a:moveTo>
                  <a:lnTo>
                    <a:pt x="25146" y="273557"/>
                  </a:lnTo>
                  <a:lnTo>
                    <a:pt x="12954" y="260603"/>
                  </a:lnTo>
                  <a:lnTo>
                    <a:pt x="12953" y="285749"/>
                  </a:lnTo>
                  <a:lnTo>
                    <a:pt x="25146" y="285749"/>
                  </a:lnTo>
                  <a:close/>
                </a:path>
                <a:path w="1752600" h="285750">
                  <a:moveTo>
                    <a:pt x="1752600" y="280415"/>
                  </a:moveTo>
                  <a:lnTo>
                    <a:pt x="1752600" y="0"/>
                  </a:lnTo>
                  <a:lnTo>
                    <a:pt x="1727454" y="0"/>
                  </a:lnTo>
                  <a:lnTo>
                    <a:pt x="1727454" y="260603"/>
                  </a:lnTo>
                  <a:lnTo>
                    <a:pt x="1739645" y="260603"/>
                  </a:lnTo>
                  <a:lnTo>
                    <a:pt x="1739645" y="285749"/>
                  </a:lnTo>
                  <a:lnTo>
                    <a:pt x="1747266" y="285749"/>
                  </a:lnTo>
                  <a:lnTo>
                    <a:pt x="1752600" y="280415"/>
                  </a:lnTo>
                  <a:close/>
                </a:path>
                <a:path w="1752600" h="285750">
                  <a:moveTo>
                    <a:pt x="1739645" y="285749"/>
                  </a:moveTo>
                  <a:lnTo>
                    <a:pt x="1739645" y="260603"/>
                  </a:lnTo>
                  <a:lnTo>
                    <a:pt x="1727454" y="273557"/>
                  </a:lnTo>
                  <a:lnTo>
                    <a:pt x="1727454" y="285749"/>
                  </a:lnTo>
                  <a:lnTo>
                    <a:pt x="1739645" y="285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70026" y="6332219"/>
              <a:ext cx="4243578" cy="861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60882" y="6332219"/>
              <a:ext cx="4262628" cy="960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60882" y="6332219"/>
              <a:ext cx="4262755" cy="96520"/>
            </a:xfrm>
            <a:custGeom>
              <a:avLst/>
              <a:gdLst/>
              <a:ahLst/>
              <a:cxnLst/>
              <a:rect l="l" t="t" r="r" b="b"/>
              <a:pathLst>
                <a:path w="4262755" h="96520">
                  <a:moveTo>
                    <a:pt x="9144" y="86105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96012"/>
                  </a:lnTo>
                  <a:lnTo>
                    <a:pt x="4572" y="96012"/>
                  </a:lnTo>
                  <a:lnTo>
                    <a:pt x="4572" y="86105"/>
                  </a:lnTo>
                  <a:lnTo>
                    <a:pt x="9144" y="86105"/>
                  </a:lnTo>
                  <a:close/>
                </a:path>
                <a:path w="4262755" h="96520">
                  <a:moveTo>
                    <a:pt x="4257294" y="86105"/>
                  </a:moveTo>
                  <a:lnTo>
                    <a:pt x="4572" y="86105"/>
                  </a:lnTo>
                  <a:lnTo>
                    <a:pt x="9144" y="91439"/>
                  </a:lnTo>
                  <a:lnTo>
                    <a:pt x="9144" y="96012"/>
                  </a:lnTo>
                  <a:lnTo>
                    <a:pt x="4252722" y="96012"/>
                  </a:lnTo>
                  <a:lnTo>
                    <a:pt x="4252722" y="91439"/>
                  </a:lnTo>
                  <a:lnTo>
                    <a:pt x="4257294" y="86105"/>
                  </a:lnTo>
                  <a:close/>
                </a:path>
                <a:path w="4262755" h="96520">
                  <a:moveTo>
                    <a:pt x="9144" y="96012"/>
                  </a:moveTo>
                  <a:lnTo>
                    <a:pt x="9144" y="91439"/>
                  </a:lnTo>
                  <a:lnTo>
                    <a:pt x="4572" y="86105"/>
                  </a:lnTo>
                  <a:lnTo>
                    <a:pt x="4572" y="96012"/>
                  </a:lnTo>
                  <a:lnTo>
                    <a:pt x="9144" y="96012"/>
                  </a:lnTo>
                  <a:close/>
                </a:path>
                <a:path w="4262755" h="96520">
                  <a:moveTo>
                    <a:pt x="4262628" y="96012"/>
                  </a:moveTo>
                  <a:lnTo>
                    <a:pt x="4262628" y="0"/>
                  </a:lnTo>
                  <a:lnTo>
                    <a:pt x="4252722" y="0"/>
                  </a:lnTo>
                  <a:lnTo>
                    <a:pt x="4252722" y="86105"/>
                  </a:lnTo>
                  <a:lnTo>
                    <a:pt x="4257294" y="86105"/>
                  </a:lnTo>
                  <a:lnTo>
                    <a:pt x="4257294" y="96012"/>
                  </a:lnTo>
                  <a:lnTo>
                    <a:pt x="4262628" y="96012"/>
                  </a:lnTo>
                  <a:close/>
                </a:path>
                <a:path w="4262755" h="96520">
                  <a:moveTo>
                    <a:pt x="4257294" y="96012"/>
                  </a:moveTo>
                  <a:lnTo>
                    <a:pt x="4257294" y="86105"/>
                  </a:lnTo>
                  <a:lnTo>
                    <a:pt x="4252722" y="91439"/>
                  </a:lnTo>
                  <a:lnTo>
                    <a:pt x="4252722" y="96012"/>
                  </a:lnTo>
                  <a:lnTo>
                    <a:pt x="4257294" y="96012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3830F55-BC41-4666-BF64-E37E29F5AF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4929" y="1896657"/>
            <a:ext cx="4484711" cy="45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4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B88B2F-2BF0-4F3E-8174-F6A4DC60B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6" y="-216307"/>
            <a:ext cx="4081161" cy="6143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71A8F-0195-49DD-AE55-D0793CD75BE0}"/>
              </a:ext>
            </a:extLst>
          </p:cNvPr>
          <p:cNvSpPr txBox="1"/>
          <p:nvPr/>
        </p:nvSpPr>
        <p:spPr>
          <a:xfrm>
            <a:off x="3401961" y="38346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IMERG </a:t>
            </a:r>
            <a:r>
              <a:rPr lang="es-ES_tradnl" dirty="0" err="1">
                <a:solidFill>
                  <a:schemeClr val="bg1"/>
                </a:solidFill>
              </a:rPr>
              <a:t>Climo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E453EA-F022-4874-ADB9-94217223A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764" y="383461"/>
            <a:ext cx="659991" cy="4397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FD8D97-FE11-4648-A785-0A710C819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781" y="5147981"/>
            <a:ext cx="4193789" cy="25998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7F4B14-8542-46F4-B23A-4EEB787E2ABA}"/>
              </a:ext>
            </a:extLst>
          </p:cNvPr>
          <p:cNvCxnSpPr/>
          <p:nvPr/>
        </p:nvCxnSpPr>
        <p:spPr>
          <a:xfrm>
            <a:off x="3215148" y="4001728"/>
            <a:ext cx="3156155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79D063-082C-449B-9172-F2169F9343BD}"/>
              </a:ext>
            </a:extLst>
          </p:cNvPr>
          <p:cNvCxnSpPr/>
          <p:nvPr/>
        </p:nvCxnSpPr>
        <p:spPr>
          <a:xfrm>
            <a:off x="4286864" y="4001727"/>
            <a:ext cx="0" cy="3474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611885-9759-436A-8773-D6F271C1B5EF}"/>
              </a:ext>
            </a:extLst>
          </p:cNvPr>
          <p:cNvCxnSpPr/>
          <p:nvPr/>
        </p:nvCxnSpPr>
        <p:spPr>
          <a:xfrm>
            <a:off x="5422489" y="4001727"/>
            <a:ext cx="0" cy="3474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2C70DA-5E89-4CF1-BB03-527428FCE304}"/>
              </a:ext>
            </a:extLst>
          </p:cNvPr>
          <p:cNvCxnSpPr>
            <a:cxnSpLocks/>
          </p:cNvCxnSpPr>
          <p:nvPr/>
        </p:nvCxnSpPr>
        <p:spPr>
          <a:xfrm rot="16200000">
            <a:off x="4815348" y="5237180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70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8037957" cy="5829300"/>
          </a:xfrm>
          <a:prstGeom prst="rect">
            <a:avLst/>
          </a:prstGeom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914400" y="228600"/>
            <a:ext cx="8357234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654050" marR="5080" indent="-641985" algn="ctr">
              <a:spcBef>
                <a:spcPts val="100"/>
              </a:spcBef>
            </a:pPr>
            <a:r>
              <a:rPr lang="es-ES" sz="2800" kern="0" spc="-10" dirty="0">
                <a:solidFill>
                  <a:srgbClr val="00B0F0"/>
                </a:solidFill>
              </a:rPr>
              <a:t>Impacto </a:t>
            </a:r>
            <a:r>
              <a:rPr lang="es-ES" sz="2800" kern="0" spc="-15" dirty="0">
                <a:solidFill>
                  <a:srgbClr val="00B0F0"/>
                </a:solidFill>
              </a:rPr>
              <a:t>agregado </a:t>
            </a:r>
            <a:r>
              <a:rPr lang="es-ES" sz="2800" kern="0" spc="-5" dirty="0">
                <a:solidFill>
                  <a:srgbClr val="00B0F0"/>
                </a:solidFill>
              </a:rPr>
              <a:t>de la </a:t>
            </a:r>
            <a:r>
              <a:rPr lang="es-ES" sz="2800" kern="0" spc="-15" dirty="0">
                <a:solidFill>
                  <a:srgbClr val="00B0F0"/>
                </a:solidFill>
              </a:rPr>
              <a:t>topografía </a:t>
            </a:r>
            <a:r>
              <a:rPr lang="es-ES" sz="2800" kern="0" dirty="0">
                <a:solidFill>
                  <a:srgbClr val="00B0F0"/>
                </a:solidFill>
              </a:rPr>
              <a:t>en </a:t>
            </a:r>
            <a:r>
              <a:rPr lang="es-ES" sz="2800" kern="0" spc="-5" dirty="0">
                <a:solidFill>
                  <a:srgbClr val="00B0F0"/>
                </a:solidFill>
              </a:rPr>
              <a:t>la </a:t>
            </a:r>
            <a:r>
              <a:rPr lang="es-ES" sz="2800" kern="0" spc="-10" dirty="0">
                <a:solidFill>
                  <a:srgbClr val="00B0F0"/>
                </a:solidFill>
              </a:rPr>
              <a:t>evolución </a:t>
            </a:r>
            <a:r>
              <a:rPr lang="es-ES" sz="2800" kern="0" spc="-20" dirty="0">
                <a:solidFill>
                  <a:srgbClr val="00B0F0"/>
                </a:solidFill>
              </a:rPr>
              <a:t>frontal: </a:t>
            </a:r>
          </a:p>
          <a:p>
            <a:pPr marL="654050" marR="5080" indent="-641985" algn="ctr">
              <a:spcBef>
                <a:spcPts val="100"/>
              </a:spcBef>
            </a:pPr>
            <a:r>
              <a:rPr lang="es-ES" sz="2800" kern="0" spc="-15" dirty="0">
                <a:solidFill>
                  <a:sysClr val="windowText" lastClr="000000"/>
                </a:solidFill>
              </a:rPr>
              <a:t>Incremento </a:t>
            </a:r>
            <a:r>
              <a:rPr lang="es-ES" sz="2800" kern="0" spc="-5" dirty="0">
                <a:solidFill>
                  <a:sysClr val="windowText" lastClr="000000"/>
                </a:solidFill>
              </a:rPr>
              <a:t>de la </a:t>
            </a:r>
            <a:r>
              <a:rPr lang="es-ES" sz="2800" kern="0" spc="-10" dirty="0">
                <a:solidFill>
                  <a:sysClr val="windowText" lastClr="000000"/>
                </a:solidFill>
              </a:rPr>
              <a:t>precipitación </a:t>
            </a:r>
            <a:r>
              <a:rPr lang="es-ES" sz="2800" kern="0" spc="-15" dirty="0">
                <a:solidFill>
                  <a:sysClr val="windowText" lastClr="000000"/>
                </a:solidFill>
              </a:rPr>
              <a:t>sobre </a:t>
            </a:r>
            <a:r>
              <a:rPr lang="es-ES" sz="2800" kern="0" spc="-5" dirty="0">
                <a:solidFill>
                  <a:sysClr val="windowText" lastClr="000000"/>
                </a:solidFill>
              </a:rPr>
              <a:t>la</a:t>
            </a:r>
            <a:r>
              <a:rPr lang="es-ES" sz="2800" kern="0" spc="40" dirty="0">
                <a:solidFill>
                  <a:sysClr val="windowText" lastClr="000000"/>
                </a:solidFill>
              </a:rPr>
              <a:t> </a:t>
            </a:r>
            <a:r>
              <a:rPr lang="es-ES" sz="2800" kern="0" spc="-20" dirty="0">
                <a:solidFill>
                  <a:sysClr val="windowText" lastClr="000000"/>
                </a:solidFill>
              </a:rPr>
              <a:t>cordillera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77986" y="7315200"/>
            <a:ext cx="228041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Viale and </a:t>
            </a:r>
            <a:r>
              <a:rPr sz="1400" spc="-5" dirty="0">
                <a:latin typeface="Calibri"/>
                <a:cs typeface="Calibri"/>
              </a:rPr>
              <a:t>Garreaud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2015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0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1550" y="1362455"/>
            <a:ext cx="2441448" cy="739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3902" y="654811"/>
            <a:ext cx="7952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B050"/>
                </a:solidFill>
              </a:rPr>
              <a:t>Meso‐red de termo‐pluviométros </a:t>
            </a:r>
            <a:r>
              <a:rPr sz="2400" dirty="0">
                <a:solidFill>
                  <a:srgbClr val="00B050"/>
                </a:solidFill>
              </a:rPr>
              <a:t>en </a:t>
            </a:r>
            <a:r>
              <a:rPr sz="2400" spc="-5" dirty="0">
                <a:solidFill>
                  <a:srgbClr val="00B050"/>
                </a:solidFill>
              </a:rPr>
              <a:t>la </a:t>
            </a:r>
            <a:r>
              <a:rPr sz="2400" spc="-15" dirty="0">
                <a:solidFill>
                  <a:srgbClr val="00B050"/>
                </a:solidFill>
              </a:rPr>
              <a:t>cordillera </a:t>
            </a:r>
            <a:r>
              <a:rPr sz="2400" spc="-5" dirty="0">
                <a:solidFill>
                  <a:srgbClr val="00B050"/>
                </a:solidFill>
              </a:rPr>
              <a:t>de</a:t>
            </a:r>
            <a:r>
              <a:rPr sz="2400" spc="-60" dirty="0">
                <a:solidFill>
                  <a:srgbClr val="00B050"/>
                </a:solidFill>
              </a:rPr>
              <a:t> </a:t>
            </a:r>
            <a:r>
              <a:rPr sz="2400" spc="-5" dirty="0">
                <a:solidFill>
                  <a:srgbClr val="00B050"/>
                </a:solidFill>
              </a:rPr>
              <a:t>Nahuelbuta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012690" y="1131062"/>
            <a:ext cx="393382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14 HOBO </a:t>
            </a: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RG‐3M,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10 min </a:t>
            </a:r>
            <a:r>
              <a:rPr sz="2000" spc="-85" dirty="0">
                <a:solidFill>
                  <a:srgbClr val="00B050"/>
                </a:solidFill>
                <a:latin typeface="Calibri"/>
                <a:cs typeface="Calibri"/>
              </a:rPr>
              <a:t>Ta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&amp; 0.2</a:t>
            </a:r>
            <a:r>
              <a:rPr sz="2000" spc="75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mm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1436369"/>
            <a:ext cx="9144000" cy="1758314"/>
            <a:chOff x="457200" y="1436369"/>
            <a:chExt cx="9144000" cy="1758314"/>
          </a:xfrm>
        </p:grpSpPr>
        <p:sp>
          <p:nvSpPr>
            <p:cNvPr id="6" name="object 6"/>
            <p:cNvSpPr/>
            <p:nvPr/>
          </p:nvSpPr>
          <p:spPr>
            <a:xfrm>
              <a:off x="457200" y="1436369"/>
              <a:ext cx="9144000" cy="979169"/>
            </a:xfrm>
            <a:custGeom>
              <a:avLst/>
              <a:gdLst/>
              <a:ahLst/>
              <a:cxnLst/>
              <a:rect l="l" t="t" r="r" b="b"/>
              <a:pathLst>
                <a:path w="9144000" h="979169">
                  <a:moveTo>
                    <a:pt x="9144000" y="979169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170"/>
                  </a:lnTo>
                  <a:lnTo>
                    <a:pt x="9144000" y="9791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1550" y="1436369"/>
              <a:ext cx="2441448" cy="17579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591047" y="1296098"/>
            <a:ext cx="3355975" cy="91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45800"/>
              </a:lnSpc>
              <a:spcBef>
                <a:spcPts val="100"/>
              </a:spcBef>
            </a:pP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01 </a:t>
            </a: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Estación </a:t>
            </a:r>
            <a:r>
              <a:rPr sz="2000" spc="-20" dirty="0">
                <a:solidFill>
                  <a:srgbClr val="00B050"/>
                </a:solidFill>
                <a:latin typeface="Calibri"/>
                <a:cs typeface="Calibri"/>
              </a:rPr>
              <a:t>Vaisala </a:t>
            </a:r>
            <a:r>
              <a:rPr sz="2000" spc="-45" dirty="0">
                <a:solidFill>
                  <a:srgbClr val="00B050"/>
                </a:solidFill>
                <a:latin typeface="Calibri"/>
                <a:cs typeface="Calibri"/>
              </a:rPr>
              <a:t>(Ta,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HR, </a:t>
            </a:r>
            <a:r>
              <a:rPr sz="2000" b="1" spc="-5" dirty="0">
                <a:solidFill>
                  <a:srgbClr val="00B050"/>
                </a:solidFill>
                <a:latin typeface="Calibri"/>
                <a:cs typeface="Calibri"/>
              </a:rPr>
              <a:t>V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, R)  02 Junio – 26 Sep. 2011 </a:t>
            </a:r>
            <a:r>
              <a:rPr sz="2000" spc="-5" dirty="0">
                <a:solidFill>
                  <a:srgbClr val="00B050"/>
                </a:solidFill>
                <a:latin typeface="Symbol"/>
                <a:cs typeface="Symbol"/>
              </a:rPr>
              <a:t></a:t>
            </a:r>
            <a:r>
              <a:rPr sz="2000" spc="-6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2013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73836" y="3313176"/>
            <a:ext cx="2472690" cy="1743710"/>
            <a:chOff x="973836" y="3313176"/>
            <a:chExt cx="2472690" cy="1743710"/>
          </a:xfrm>
        </p:grpSpPr>
        <p:sp>
          <p:nvSpPr>
            <p:cNvPr id="10" name="object 10"/>
            <p:cNvSpPr/>
            <p:nvPr/>
          </p:nvSpPr>
          <p:spPr>
            <a:xfrm>
              <a:off x="973836" y="3313176"/>
              <a:ext cx="2472689" cy="10607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3836" y="3394710"/>
              <a:ext cx="2472689" cy="16619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3836" y="4373880"/>
              <a:ext cx="2472689" cy="6827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940308" y="2415539"/>
            <a:ext cx="8021955" cy="4784090"/>
            <a:chOff x="940308" y="2415539"/>
            <a:chExt cx="8021955" cy="4784090"/>
          </a:xfrm>
        </p:grpSpPr>
        <p:sp>
          <p:nvSpPr>
            <p:cNvPr id="14" name="object 14"/>
            <p:cNvSpPr/>
            <p:nvPr/>
          </p:nvSpPr>
          <p:spPr>
            <a:xfrm>
              <a:off x="971550" y="2415539"/>
              <a:ext cx="2441448" cy="7787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75709" y="2415539"/>
              <a:ext cx="5186171" cy="47838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0308" y="5183885"/>
              <a:ext cx="2506217" cy="11483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40308" y="5353050"/>
              <a:ext cx="2506217" cy="17099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0308" y="6332219"/>
              <a:ext cx="2506217" cy="73075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43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2283" y="770635"/>
            <a:ext cx="7972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Estimated </a:t>
            </a:r>
            <a:r>
              <a:rPr sz="3600" spc="-5" dirty="0"/>
              <a:t>annual mean </a:t>
            </a:r>
            <a:r>
              <a:rPr sz="3600" spc="-15" dirty="0"/>
              <a:t>precipitation</a:t>
            </a:r>
            <a:r>
              <a:rPr sz="3600" spc="-65" dirty="0"/>
              <a:t> </a:t>
            </a:r>
            <a:r>
              <a:rPr sz="3600" spc="-5" dirty="0"/>
              <a:t>[mm]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2052827" y="1664207"/>
            <a:ext cx="6199632" cy="1730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85364" y="2653537"/>
            <a:ext cx="11830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C00000"/>
                </a:solidFill>
                <a:latin typeface="Symbol"/>
                <a:cs typeface="Symbol"/>
              </a:rPr>
              <a:t></a:t>
            </a:r>
            <a:r>
              <a:rPr sz="16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1000</a:t>
            </a:r>
            <a:r>
              <a:rPr sz="1600" i="1" spc="50" dirty="0">
                <a:solidFill>
                  <a:srgbClr val="C00000"/>
                </a:solidFill>
                <a:latin typeface="Lucida Calligraphy"/>
                <a:cs typeface="Lucida Calligraphy"/>
              </a:rPr>
              <a:t> 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mm</a:t>
            </a:r>
            <a:endParaRPr sz="1600">
              <a:latin typeface="Lucida Calligraphy"/>
              <a:cs typeface="Lucida Calligraphy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72051" y="3394709"/>
            <a:ext cx="6080408" cy="979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94914" y="4173728"/>
            <a:ext cx="65786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C00000"/>
                </a:solidFill>
                <a:latin typeface="Symbol"/>
                <a:cs typeface="Symbol"/>
              </a:rPr>
              <a:t>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2000</a:t>
            </a:r>
            <a:endParaRPr sz="1600">
              <a:latin typeface="Lucida Calligraphy"/>
              <a:cs typeface="Lucida Calligraphy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4373117"/>
            <a:ext cx="9144000" cy="980440"/>
            <a:chOff x="457200" y="4373117"/>
            <a:chExt cx="9144000" cy="980440"/>
          </a:xfrm>
        </p:grpSpPr>
        <p:sp>
          <p:nvSpPr>
            <p:cNvPr id="8" name="object 8"/>
            <p:cNvSpPr/>
            <p:nvPr/>
          </p:nvSpPr>
          <p:spPr>
            <a:xfrm>
              <a:off x="457200" y="4373117"/>
              <a:ext cx="9144000" cy="980440"/>
            </a:xfrm>
            <a:custGeom>
              <a:avLst/>
              <a:gdLst/>
              <a:ahLst/>
              <a:cxnLst/>
              <a:rect l="l" t="t" r="r" b="b"/>
              <a:pathLst>
                <a:path w="9144000" h="980439">
                  <a:moveTo>
                    <a:pt x="9144000" y="979932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932"/>
                  </a:lnTo>
                  <a:lnTo>
                    <a:pt x="9144000" y="97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52827" y="4373879"/>
              <a:ext cx="6199632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44109" y="4402328"/>
            <a:ext cx="6750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C00000"/>
                </a:solidFill>
                <a:latin typeface="Symbol"/>
                <a:cs typeface="Symbol"/>
              </a:rPr>
              <a:t>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4000</a:t>
            </a:r>
            <a:endParaRPr sz="1600">
              <a:latin typeface="Lucida Calligraphy"/>
              <a:cs typeface="Lucida Calligraphy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82890" y="5353050"/>
            <a:ext cx="6069569" cy="979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30394" y="5644388"/>
            <a:ext cx="6311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C00000"/>
                </a:solidFill>
                <a:latin typeface="Symbol"/>
                <a:cs typeface="Symbol"/>
              </a:rPr>
              <a:t></a:t>
            </a:r>
            <a:r>
              <a:rPr sz="1600" i="1" spc="-5" dirty="0">
                <a:solidFill>
                  <a:srgbClr val="C00000"/>
                </a:solidFill>
                <a:latin typeface="Lucida Calligraphy"/>
                <a:cs typeface="Lucida Calligraphy"/>
              </a:rPr>
              <a:t>1000</a:t>
            </a:r>
            <a:endParaRPr sz="1600">
              <a:latin typeface="Lucida Calligraphy"/>
              <a:cs typeface="Lucida Calligraphy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72051" y="6332220"/>
            <a:ext cx="6080408" cy="6195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356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4047</TotalTime>
  <Words>766</Words>
  <Application>Microsoft Office PowerPoint</Application>
  <PresentationFormat>Custom</PresentationFormat>
  <Paragraphs>126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Lucida Calligraphy</vt:lpstr>
      <vt:lpstr>Symbol</vt:lpstr>
      <vt:lpstr>Times New Roman</vt:lpstr>
      <vt:lpstr>Office Theme</vt:lpstr>
      <vt:lpstr>Orographic Precipitation II. Observations </vt:lpstr>
      <vt:lpstr>Estructura</vt:lpstr>
      <vt:lpstr>PowerPoint Presentation</vt:lpstr>
      <vt:lpstr>Prec6h + V900 + Terrain</vt:lpstr>
      <vt:lpstr>Las cosas se complican en presencia de la orografía</vt:lpstr>
      <vt:lpstr>PowerPoint Presentation</vt:lpstr>
      <vt:lpstr>PowerPoint Presentation</vt:lpstr>
      <vt:lpstr>Meso‐red de termo‐pluviométros en la cordillera de Nahuelbuta</vt:lpstr>
      <vt:lpstr>Estimated annual mean precipitation [mm]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Impacto de la topografía en la evolución frontal:</vt:lpstr>
      <vt:lpstr>Impacto agregado de la topografía en la evolución frontal:  Incremento de la precipitación sobre la cordillera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precipitacion_orografica_2018.ppt [Modo de compatibilidad]</dc:title>
  <dc:creator>Rene Garreaud</dc:creator>
  <cp:lastModifiedBy>rene garreaud</cp:lastModifiedBy>
  <cp:revision>40</cp:revision>
  <dcterms:created xsi:type="dcterms:W3CDTF">2020-05-13T16:59:07Z</dcterms:created>
  <dcterms:modified xsi:type="dcterms:W3CDTF">2022-05-11T20:35:28Z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2018-06-22T00:00:00Z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2020-05-13T00:00:00Z</vt:filetime>
  </property>
</Properties>
</file>