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sldIdLst>
    <p:sldId id="256" r:id="rId2"/>
    <p:sldId id="257" r:id="rId3"/>
    <p:sldId id="259" r:id="rId4"/>
    <p:sldId id="258" r:id="rId5"/>
    <p:sldId id="260" r:id="rId6"/>
    <p:sldId id="262"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3" d="100"/>
          <a:sy n="83" d="100"/>
        </p:scale>
        <p:origin x="686" y="1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22F66-727D-4150-ADA5-49CF3A0F6873}"/>
              </a:ext>
            </a:extLst>
          </p:cNvPr>
          <p:cNvSpPr>
            <a:spLocks noGrp="1"/>
          </p:cNvSpPr>
          <p:nvPr>
            <p:ph type="ctrTitle"/>
          </p:nvPr>
        </p:nvSpPr>
        <p:spPr>
          <a:xfrm>
            <a:off x="530352" y="1122363"/>
            <a:ext cx="10072922" cy="1978346"/>
          </a:xfrm>
        </p:spPr>
        <p:txBody>
          <a:bodyPr anchor="b">
            <a:normAutofit/>
          </a:bodyPr>
          <a:lstStyle>
            <a:lvl1pPr algn="l">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CDD9A1FE-C39F-4D7C-B93D-F8C203A1D69C}"/>
              </a:ext>
            </a:extLst>
          </p:cNvPr>
          <p:cNvSpPr>
            <a:spLocks noGrp="1"/>
          </p:cNvSpPr>
          <p:nvPr>
            <p:ph type="subTitle" idx="1"/>
          </p:nvPr>
        </p:nvSpPr>
        <p:spPr>
          <a:xfrm>
            <a:off x="530352" y="3509963"/>
            <a:ext cx="10072922" cy="1747837"/>
          </a:xfrm>
        </p:spPr>
        <p:txBody>
          <a:bodyPr>
            <a:normAutofit/>
          </a:bodyPr>
          <a:lstStyle>
            <a:lvl1pPr marL="0" indent="0" algn="l">
              <a:buNone/>
              <a:defRPr sz="2000" i="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C008AAC-7D41-4304-8D59-EF34B232682C}"/>
              </a:ext>
            </a:extLst>
          </p:cNvPr>
          <p:cNvSpPr>
            <a:spLocks noGrp="1"/>
          </p:cNvSpPr>
          <p:nvPr>
            <p:ph type="dt" sz="half" idx="10"/>
          </p:nvPr>
        </p:nvSpPr>
        <p:spPr>
          <a:xfrm>
            <a:off x="530352" y="136525"/>
            <a:ext cx="2743200" cy="365125"/>
          </a:xfrm>
        </p:spPr>
        <p:txBody>
          <a:bodyPr/>
          <a:lstStyle>
            <a:lvl1pPr algn="l">
              <a:defRPr/>
            </a:lvl1pPr>
          </a:lstStyle>
          <a:p>
            <a:fld id="{524C6359-9BB8-4148-8114-537E698DA205}" type="datetime1">
              <a:rPr lang="en-US" smtClean="0"/>
              <a:t>3/28/2023</a:t>
            </a:fld>
            <a:endParaRPr lang="en-US" dirty="0"/>
          </a:p>
        </p:txBody>
      </p:sp>
      <p:sp>
        <p:nvSpPr>
          <p:cNvPr id="5" name="Footer Placeholder 4">
            <a:extLst>
              <a:ext uri="{FF2B5EF4-FFF2-40B4-BE49-F238E27FC236}">
                <a16:creationId xmlns:a16="http://schemas.microsoft.com/office/drawing/2014/main" id="{4724D078-DE22-4F23-8B48-21FB1415C3E3}"/>
              </a:ext>
            </a:extLst>
          </p:cNvPr>
          <p:cNvSpPr>
            <a:spLocks noGrp="1"/>
          </p:cNvSpPr>
          <p:nvPr>
            <p:ph type="ftr" sz="quarter" idx="11"/>
          </p:nvPr>
        </p:nvSpPr>
        <p:spPr>
          <a:xfrm>
            <a:off x="530352" y="6356350"/>
            <a:ext cx="4114800" cy="365125"/>
          </a:xfrm>
        </p:spPr>
        <p:txBody>
          <a:bodyPr/>
          <a:lstStyle>
            <a:lvl1pPr algn="l">
              <a:defRPr/>
            </a:lvl1pPr>
          </a:lstStyle>
          <a:p>
            <a:endParaRPr lang="en-US"/>
          </a:p>
        </p:txBody>
      </p:sp>
      <p:sp>
        <p:nvSpPr>
          <p:cNvPr id="6" name="Slide Number Placeholder 5">
            <a:extLst>
              <a:ext uri="{FF2B5EF4-FFF2-40B4-BE49-F238E27FC236}">
                <a16:creationId xmlns:a16="http://schemas.microsoft.com/office/drawing/2014/main" id="{BB64C1F5-608B-4335-9F2A-17F63D5FAF0D}"/>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51B01909-73B8-4486-A749-C643B1D7E361}"/>
              </a:ext>
              <a:ext uri="{C183D7F6-B498-43B3-948B-1728B52AA6E4}">
                <adec:decorative xmlns:adec="http://schemas.microsoft.com/office/drawing/2017/decorative" val="1"/>
              </a:ext>
            </a:extLst>
          </p:cNvPr>
          <p:cNvGrpSpPr/>
          <p:nvPr/>
        </p:nvGrpSpPr>
        <p:grpSpPr>
          <a:xfrm>
            <a:off x="530225" y="3267690"/>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5E279D86-4533-45F1-B0AA-D237399A5ED5}"/>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764FD722-CB31-4326-ADD8-CBA52FD1FF59}"/>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24E4BCEC-8B0A-444E-8509-1B3BB0449E5B}"/>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9DB36622-1DC7-4B17-8984-588BA8999FF6}"/>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51B97AF0-1974-42B9-B5FC-A332C52E8272}"/>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95A298AD-BE5D-4BE1-8CDF-DBFB42D63FEB}"/>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1143037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9F2C5-A3FC-44EF-BA15-CEC83C83D67C}"/>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5040D3-67DB-455C-AD79-49E185DB63C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B2B07A-258E-42DD-9A68-2C76F7D54040}"/>
              </a:ext>
            </a:extLst>
          </p:cNvPr>
          <p:cNvSpPr>
            <a:spLocks noGrp="1"/>
          </p:cNvSpPr>
          <p:nvPr>
            <p:ph type="dt" sz="half" idx="10"/>
          </p:nvPr>
        </p:nvSpPr>
        <p:spPr/>
        <p:txBody>
          <a:bodyPr/>
          <a:lstStyle/>
          <a:p>
            <a:fld id="{A4649BD0-10DB-43E7-8F22-40B3D51B8FC3}" type="datetime1">
              <a:rPr lang="en-US" smtClean="0"/>
              <a:t>3/28/2023</a:t>
            </a:fld>
            <a:endParaRPr lang="en-US"/>
          </a:p>
        </p:txBody>
      </p:sp>
      <p:sp>
        <p:nvSpPr>
          <p:cNvPr id="5" name="Footer Placeholder 4">
            <a:extLst>
              <a:ext uri="{FF2B5EF4-FFF2-40B4-BE49-F238E27FC236}">
                <a16:creationId xmlns:a16="http://schemas.microsoft.com/office/drawing/2014/main" id="{7C01E9BC-3BB8-40CD-9294-59A2E59E1B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13979D-5589-4770-9D29-046F2B506C33}"/>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12EF7969-DB38-4989-A65C-9D190A245515}"/>
              </a:ext>
              <a:ext uri="{C183D7F6-B498-43B3-948B-1728B52AA6E4}">
                <adec:decorative xmlns:adec="http://schemas.microsoft.com/office/drawing/2017/decorative" val="1"/>
              </a:ext>
            </a:extLst>
          </p:cNvPr>
          <p:cNvGrpSpPr/>
          <p:nvPr/>
        </p:nvGrpSpPr>
        <p:grpSpPr>
          <a:xfrm>
            <a:off x="530225" y="2333456"/>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2145BE25-C437-45FE-A3D3-BBAAF108CC9B}"/>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4A9D0FA0-682C-4076-B779-D865AEEFC66C}"/>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AB60163C-1A2D-4F00-BC61-8A3C11E2D2BE}"/>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3FF8D873-9CF9-4A0A-A7B8-875C0B8233D6}"/>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2B645470-F624-4417-A8A4-FC242E43C9DB}"/>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ECC7EFEF-6B2A-4210-9275-0077ACF2827B}"/>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1842637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6693CD-CB65-4F37-A6DA-F300B93C14D9}"/>
              </a:ext>
            </a:extLst>
          </p:cNvPr>
          <p:cNvSpPr>
            <a:spLocks noGrp="1"/>
          </p:cNvSpPr>
          <p:nvPr>
            <p:ph type="title" orient="vert"/>
          </p:nvPr>
        </p:nvSpPr>
        <p:spPr>
          <a:xfrm>
            <a:off x="7974374" y="787067"/>
            <a:ext cx="2628900" cy="5389895"/>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7448D117-7AE6-4831-9867-5145F64A0C24}"/>
              </a:ext>
            </a:extLst>
          </p:cNvPr>
          <p:cNvSpPr>
            <a:spLocks noGrp="1"/>
          </p:cNvSpPr>
          <p:nvPr>
            <p:ph type="body" orient="vert" idx="1"/>
          </p:nvPr>
        </p:nvSpPr>
        <p:spPr>
          <a:xfrm>
            <a:off x="525719" y="787067"/>
            <a:ext cx="7039402" cy="538989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4988CF8-397F-485E-8081-AFA4DADD440C}"/>
              </a:ext>
            </a:extLst>
          </p:cNvPr>
          <p:cNvSpPr>
            <a:spLocks noGrp="1"/>
          </p:cNvSpPr>
          <p:nvPr>
            <p:ph type="dt" sz="half" idx="10"/>
          </p:nvPr>
        </p:nvSpPr>
        <p:spPr/>
        <p:txBody>
          <a:bodyPr/>
          <a:lstStyle/>
          <a:p>
            <a:fld id="{0A16C79C-F566-427A-93F6-434A4E613134}" type="datetime1">
              <a:rPr lang="en-US" smtClean="0"/>
              <a:t>3/28/2023</a:t>
            </a:fld>
            <a:endParaRPr lang="en-US"/>
          </a:p>
        </p:txBody>
      </p:sp>
      <p:sp>
        <p:nvSpPr>
          <p:cNvPr id="5" name="Footer Placeholder 4">
            <a:extLst>
              <a:ext uri="{FF2B5EF4-FFF2-40B4-BE49-F238E27FC236}">
                <a16:creationId xmlns:a16="http://schemas.microsoft.com/office/drawing/2014/main" id="{83CE4773-4660-4F21-83CF-1A449395BB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B59537-EB47-40FA-893E-785D6FE00A5C}"/>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588F505F-2957-41FC-9AAA-962853A6719E}"/>
              </a:ext>
              <a:ext uri="{C183D7F6-B498-43B3-948B-1728B52AA6E4}">
                <adec:decorative xmlns:adec="http://schemas.microsoft.com/office/drawing/2017/decorative" val="1"/>
              </a:ext>
            </a:extLst>
          </p:cNvPr>
          <p:cNvGrpSpPr/>
          <p:nvPr/>
        </p:nvGrpSpPr>
        <p:grpSpPr>
          <a:xfrm rot="5400000">
            <a:off x="7283627" y="1250328"/>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091A36EB-8545-4EFE-B619-165D36D644D1}"/>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8D075D29-6706-486B-A55A-13866882BA88}"/>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3FAE751A-10F0-48F2-BBC3-D2FE499B345B}"/>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52289CAF-683C-4BCC-8AA5-95A3BF799B0F}"/>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3BC8403A-C46F-4DA1-A015-00A80215F289}"/>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A797D957-3A2C-42DF-B73E-CBB47BE036B7}"/>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3419253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7B4A7-C566-48F4-B4B8-3A5E7B6C5C3A}"/>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D3B93F5-BC8B-452C-ACE2-C7E01D1B80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39A49B3-A57D-46C5-8462-0C52509F8FCA}"/>
              </a:ext>
            </a:extLst>
          </p:cNvPr>
          <p:cNvSpPr>
            <a:spLocks noGrp="1"/>
          </p:cNvSpPr>
          <p:nvPr>
            <p:ph type="dt" sz="half" idx="10"/>
          </p:nvPr>
        </p:nvSpPr>
        <p:spPr>
          <a:xfrm>
            <a:off x="530352" y="136525"/>
            <a:ext cx="2743200" cy="365125"/>
          </a:xfrm>
        </p:spPr>
        <p:txBody>
          <a:bodyPr/>
          <a:lstStyle/>
          <a:p>
            <a:fld id="{9376191F-481E-48E9-BB9A-369A67A7362D}" type="datetime1">
              <a:rPr lang="en-US" smtClean="0"/>
              <a:t>3/28/2023</a:t>
            </a:fld>
            <a:endParaRPr lang="en-US" dirty="0"/>
          </a:p>
        </p:txBody>
      </p:sp>
      <p:sp>
        <p:nvSpPr>
          <p:cNvPr id="5" name="Footer Placeholder 4">
            <a:extLst>
              <a:ext uri="{FF2B5EF4-FFF2-40B4-BE49-F238E27FC236}">
                <a16:creationId xmlns:a16="http://schemas.microsoft.com/office/drawing/2014/main" id="{9EC8C810-EAF4-4D86-84DD-2E574122DD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87E738-8574-490B-974B-9AD3B2AAE521}"/>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AC552FEA-472E-4E74-B31D-531852C1908D}"/>
              </a:ext>
              <a:ext uri="{C183D7F6-B498-43B3-948B-1728B52AA6E4}">
                <adec:decorative xmlns:adec="http://schemas.microsoft.com/office/drawing/2017/decorative" val="1"/>
              </a:ext>
            </a:extLst>
          </p:cNvPr>
          <p:cNvGrpSpPr/>
          <p:nvPr/>
        </p:nvGrpSpPr>
        <p:grpSpPr>
          <a:xfrm>
            <a:off x="530225" y="2310597"/>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41DF3078-C636-4776-A616-D5BF3BC280C9}"/>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0D1A27FA-1310-4BC3-A071-1566746B2FB1}"/>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99ACB9EB-84FE-4B33-9EF9-4EC7DAC25DD5}"/>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826E5EFB-0EF9-4DB8-99CB-5DD72009DB2C}"/>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86238E12-0689-4123-8B2E-E1CCFCC4C882}"/>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8538CF67-A00E-4955-A447-001BE02E771A}"/>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2706622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9764E-4B3D-4B6A-A210-B50E4F60E246}"/>
              </a:ext>
            </a:extLst>
          </p:cNvPr>
          <p:cNvSpPr>
            <a:spLocks noGrp="1"/>
          </p:cNvSpPr>
          <p:nvPr>
            <p:ph type="title"/>
          </p:nvPr>
        </p:nvSpPr>
        <p:spPr>
          <a:xfrm>
            <a:off x="530352" y="787068"/>
            <a:ext cx="10072922" cy="2313641"/>
          </a:xfrm>
        </p:spPr>
        <p:txBody>
          <a:bodyPr anchor="b">
            <a:normAutofit/>
          </a:bodyPr>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A30AEC2-B6E6-4C09-A16F-5E2A1C9A0D0E}"/>
              </a:ext>
            </a:extLst>
          </p:cNvPr>
          <p:cNvSpPr>
            <a:spLocks noGrp="1"/>
          </p:cNvSpPr>
          <p:nvPr>
            <p:ph type="body" idx="1"/>
          </p:nvPr>
        </p:nvSpPr>
        <p:spPr>
          <a:xfrm>
            <a:off x="530352" y="3509963"/>
            <a:ext cx="10072922" cy="2579687"/>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A37CAB-B545-4E42-BB5A-F1DAA9335033}"/>
              </a:ext>
            </a:extLst>
          </p:cNvPr>
          <p:cNvSpPr>
            <a:spLocks noGrp="1"/>
          </p:cNvSpPr>
          <p:nvPr>
            <p:ph type="dt" sz="half" idx="10"/>
          </p:nvPr>
        </p:nvSpPr>
        <p:spPr/>
        <p:txBody>
          <a:bodyPr/>
          <a:lstStyle/>
          <a:p>
            <a:fld id="{6C5677DE-DD04-48CC-9C18-7BE9FF2DEB6B}" type="datetime1">
              <a:rPr lang="en-US" smtClean="0"/>
              <a:t>3/28/2023</a:t>
            </a:fld>
            <a:endParaRPr lang="en-US"/>
          </a:p>
        </p:txBody>
      </p:sp>
      <p:sp>
        <p:nvSpPr>
          <p:cNvPr id="5" name="Footer Placeholder 4">
            <a:extLst>
              <a:ext uri="{FF2B5EF4-FFF2-40B4-BE49-F238E27FC236}">
                <a16:creationId xmlns:a16="http://schemas.microsoft.com/office/drawing/2014/main" id="{AF6D720B-7E58-43F4-9659-ADB2403A50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95F53F-2FA5-4B5C-A151-F07BBC002B29}"/>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37B4CDD2-E09A-418A-9131-FBDEE440A1F1}"/>
              </a:ext>
              <a:ext uri="{C183D7F6-B498-43B3-948B-1728B52AA6E4}">
                <adec:decorative xmlns:adec="http://schemas.microsoft.com/office/drawing/2017/decorative" val="1"/>
              </a:ext>
            </a:extLst>
          </p:cNvPr>
          <p:cNvGrpSpPr/>
          <p:nvPr/>
        </p:nvGrpSpPr>
        <p:grpSpPr>
          <a:xfrm>
            <a:off x="530225" y="3267690"/>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8852E5FB-B268-4CCA-8E55-803038F7A00D}"/>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A1C9CBB3-97C0-4A35-9088-C69233F5CEE7}"/>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31610871-AEE9-46EB-9D27-BA1D9D688124}"/>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27478059-2A11-484D-A2D7-199F74778E50}"/>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30EC0886-DDB9-47F1-9414-C121C1D3F954}"/>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66A10427-DF20-4284-B215-EABA4D366E20}"/>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257573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473D3-0F03-4BF4-831F-34E80BAC5513}"/>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74C09409-59F2-486F-A6D0-FAEE8FFF25B2}"/>
              </a:ext>
            </a:extLst>
          </p:cNvPr>
          <p:cNvSpPr>
            <a:spLocks noGrp="1"/>
          </p:cNvSpPr>
          <p:nvPr>
            <p:ph sz="half" idx="1"/>
          </p:nvPr>
        </p:nvSpPr>
        <p:spPr>
          <a:xfrm>
            <a:off x="525717" y="2521885"/>
            <a:ext cx="4645152" cy="36550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3087241-B390-47A6-8070-C3D4652F887B}"/>
              </a:ext>
            </a:extLst>
          </p:cNvPr>
          <p:cNvSpPr>
            <a:spLocks noGrp="1"/>
          </p:cNvSpPr>
          <p:nvPr>
            <p:ph sz="half" idx="2"/>
          </p:nvPr>
        </p:nvSpPr>
        <p:spPr>
          <a:xfrm>
            <a:off x="5992136" y="2521885"/>
            <a:ext cx="4611138" cy="36550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080B360-2ACA-4B93-9439-591B6D3FBC3F}"/>
              </a:ext>
            </a:extLst>
          </p:cNvPr>
          <p:cNvSpPr>
            <a:spLocks noGrp="1"/>
          </p:cNvSpPr>
          <p:nvPr>
            <p:ph type="dt" sz="half" idx="10"/>
          </p:nvPr>
        </p:nvSpPr>
        <p:spPr/>
        <p:txBody>
          <a:bodyPr/>
          <a:lstStyle/>
          <a:p>
            <a:fld id="{463255ED-7101-4D18-A8AE-3B5E4CB87EA5}" type="datetime1">
              <a:rPr lang="en-US" smtClean="0"/>
              <a:t>3/28/2023</a:t>
            </a:fld>
            <a:endParaRPr lang="en-US"/>
          </a:p>
        </p:txBody>
      </p:sp>
      <p:sp>
        <p:nvSpPr>
          <p:cNvPr id="6" name="Footer Placeholder 5">
            <a:extLst>
              <a:ext uri="{FF2B5EF4-FFF2-40B4-BE49-F238E27FC236}">
                <a16:creationId xmlns:a16="http://schemas.microsoft.com/office/drawing/2014/main" id="{684A73E2-CF78-404C-A86F-E70A284AE9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A8F42A-11E1-42A0-8ECF-A5BBA3B8CA56}"/>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8" name="Graphic 78">
            <a:extLst>
              <a:ext uri="{FF2B5EF4-FFF2-40B4-BE49-F238E27FC236}">
                <a16:creationId xmlns:a16="http://schemas.microsoft.com/office/drawing/2014/main" id="{0CB61A83-9419-49FC-8074-2AB3D34FA88B}"/>
              </a:ext>
              <a:ext uri="{C183D7F6-B498-43B3-948B-1728B52AA6E4}">
                <adec:decorative xmlns:adec="http://schemas.microsoft.com/office/drawing/2017/decorative" val="1"/>
              </a:ext>
            </a:extLst>
          </p:cNvPr>
          <p:cNvGrpSpPr/>
          <p:nvPr/>
        </p:nvGrpSpPr>
        <p:grpSpPr>
          <a:xfrm>
            <a:off x="530225" y="2319637"/>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BCD12E57-97FB-48D8-81CC-7C37E8947CB4}"/>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0" name="Graphic 78">
              <a:extLst>
                <a:ext uri="{FF2B5EF4-FFF2-40B4-BE49-F238E27FC236}">
                  <a16:creationId xmlns:a16="http://schemas.microsoft.com/office/drawing/2014/main" id="{E487641C-E83B-4134-88C9-1D23D5FA1836}"/>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B99AB7A6-A88C-44E1-A9DE-4126B957F88A}"/>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9FF0D518-1D17-44C7-BF73-7C980481DB5B}"/>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9A7A3E12-61E8-41A0-A459-15BF375FA945}"/>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4" name="Graphic 78">
                <a:extLst>
                  <a:ext uri="{FF2B5EF4-FFF2-40B4-BE49-F238E27FC236}">
                    <a16:creationId xmlns:a16="http://schemas.microsoft.com/office/drawing/2014/main" id="{9E5E4A56-9100-4D60-8A34-0FE116F41FF1}"/>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11227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CA31-EE14-41DD-9914-DA7138220460}"/>
              </a:ext>
            </a:extLst>
          </p:cNvPr>
          <p:cNvSpPr>
            <a:spLocks noGrp="1"/>
          </p:cNvSpPr>
          <p:nvPr>
            <p:ph type="title"/>
          </p:nvPr>
        </p:nvSpPr>
        <p:spPr>
          <a:xfrm>
            <a:off x="530352" y="787067"/>
            <a:ext cx="10072922"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CB22AB6-1657-4AE2-8607-2C77A25D79D9}"/>
              </a:ext>
            </a:extLst>
          </p:cNvPr>
          <p:cNvSpPr>
            <a:spLocks noGrp="1"/>
          </p:cNvSpPr>
          <p:nvPr>
            <p:ph type="body" idx="1"/>
          </p:nvPr>
        </p:nvSpPr>
        <p:spPr>
          <a:xfrm>
            <a:off x="530352" y="2521884"/>
            <a:ext cx="4845387" cy="780439"/>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AA6DC0-D4D5-4164-A3FD-6BB5CBB2BBAD}"/>
              </a:ext>
            </a:extLst>
          </p:cNvPr>
          <p:cNvSpPr>
            <a:spLocks noGrp="1"/>
          </p:cNvSpPr>
          <p:nvPr>
            <p:ph sz="half" idx="2"/>
          </p:nvPr>
        </p:nvSpPr>
        <p:spPr>
          <a:xfrm>
            <a:off x="530352" y="3366390"/>
            <a:ext cx="4845387" cy="2644796"/>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129B35F8-95F3-43D1-8917-5836BAA90490}"/>
              </a:ext>
            </a:extLst>
          </p:cNvPr>
          <p:cNvSpPr>
            <a:spLocks noGrp="1"/>
          </p:cNvSpPr>
          <p:nvPr>
            <p:ph type="body" sz="quarter" idx="3"/>
          </p:nvPr>
        </p:nvSpPr>
        <p:spPr>
          <a:xfrm>
            <a:off x="5734025" y="2521884"/>
            <a:ext cx="4869249" cy="780439"/>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B639E7-F4A3-4ADE-B290-0A4F9761B977}"/>
              </a:ext>
            </a:extLst>
          </p:cNvPr>
          <p:cNvSpPr>
            <a:spLocks noGrp="1"/>
          </p:cNvSpPr>
          <p:nvPr>
            <p:ph sz="quarter" idx="4"/>
          </p:nvPr>
        </p:nvSpPr>
        <p:spPr>
          <a:xfrm>
            <a:off x="5734025" y="3366390"/>
            <a:ext cx="4869249" cy="2644796"/>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CD6F296B-429F-4DFC-ABC3-0A078EA99425}"/>
              </a:ext>
            </a:extLst>
          </p:cNvPr>
          <p:cNvSpPr>
            <a:spLocks noGrp="1"/>
          </p:cNvSpPr>
          <p:nvPr>
            <p:ph type="dt" sz="half" idx="10"/>
          </p:nvPr>
        </p:nvSpPr>
        <p:spPr/>
        <p:txBody>
          <a:bodyPr/>
          <a:lstStyle/>
          <a:p>
            <a:fld id="{CD52F23D-51F6-4C94-8CD5-B9ABBF67EE23}" type="datetime1">
              <a:rPr lang="en-US" smtClean="0"/>
              <a:t>3/28/2023</a:t>
            </a:fld>
            <a:endParaRPr lang="en-US"/>
          </a:p>
        </p:txBody>
      </p:sp>
      <p:sp>
        <p:nvSpPr>
          <p:cNvPr id="8" name="Footer Placeholder 7">
            <a:extLst>
              <a:ext uri="{FF2B5EF4-FFF2-40B4-BE49-F238E27FC236}">
                <a16:creationId xmlns:a16="http://schemas.microsoft.com/office/drawing/2014/main" id="{0B7103B9-D521-4910-AC15-F12F25CB952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73A6D9-123D-492C-B5CE-294EF2559FAB}"/>
              </a:ext>
            </a:extLst>
          </p:cNvPr>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178869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92A22-4B4D-4F58-9783-A0469DA4D233}"/>
              </a:ext>
            </a:extLst>
          </p:cNvPr>
          <p:cNvSpPr>
            <a:spLocks noGrp="1"/>
          </p:cNvSpPr>
          <p:nvPr>
            <p:ph type="title"/>
          </p:nvPr>
        </p:nvSpPr>
        <p:spPr>
          <a:xfrm>
            <a:off x="525718" y="787068"/>
            <a:ext cx="10077556"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3B5EE610-5457-4E8C-B568-B8D560773B5C}"/>
              </a:ext>
            </a:extLst>
          </p:cNvPr>
          <p:cNvSpPr>
            <a:spLocks noGrp="1"/>
          </p:cNvSpPr>
          <p:nvPr>
            <p:ph type="dt" sz="half" idx="10"/>
          </p:nvPr>
        </p:nvSpPr>
        <p:spPr/>
        <p:txBody>
          <a:bodyPr/>
          <a:lstStyle/>
          <a:p>
            <a:fld id="{D51A702F-6367-4FD1-89A8-3744BE6BA9A2}" type="datetime1">
              <a:rPr lang="en-US" smtClean="0"/>
              <a:t>3/28/2023</a:t>
            </a:fld>
            <a:endParaRPr lang="en-US"/>
          </a:p>
        </p:txBody>
      </p:sp>
      <p:sp>
        <p:nvSpPr>
          <p:cNvPr id="4" name="Footer Placeholder 3">
            <a:extLst>
              <a:ext uri="{FF2B5EF4-FFF2-40B4-BE49-F238E27FC236}">
                <a16:creationId xmlns:a16="http://schemas.microsoft.com/office/drawing/2014/main" id="{A0BA57BB-288A-4A30-A4EC-FF0537BC26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0414C89-B968-4A85-A035-E2997A5F8498}"/>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6" name="Graphic 78">
            <a:extLst>
              <a:ext uri="{FF2B5EF4-FFF2-40B4-BE49-F238E27FC236}">
                <a16:creationId xmlns:a16="http://schemas.microsoft.com/office/drawing/2014/main" id="{AC45ECC6-E29C-40EF-A7C9-5A17DAFD4299}"/>
              </a:ext>
              <a:ext uri="{C183D7F6-B498-43B3-948B-1728B52AA6E4}">
                <adec:decorative xmlns:adec="http://schemas.microsoft.com/office/drawing/2017/decorative" val="1"/>
              </a:ext>
            </a:extLst>
          </p:cNvPr>
          <p:cNvGrpSpPr/>
          <p:nvPr/>
        </p:nvGrpSpPr>
        <p:grpSpPr>
          <a:xfrm>
            <a:off x="530225" y="2352330"/>
            <a:ext cx="972241" cy="45719"/>
            <a:chOff x="4886325" y="3371754"/>
            <a:chExt cx="2418492" cy="113728"/>
          </a:xfrm>
          <a:solidFill>
            <a:schemeClr val="accent1"/>
          </a:solidFill>
        </p:grpSpPr>
        <p:sp>
          <p:nvSpPr>
            <p:cNvPr id="7" name="Graphic 78">
              <a:extLst>
                <a:ext uri="{FF2B5EF4-FFF2-40B4-BE49-F238E27FC236}">
                  <a16:creationId xmlns:a16="http://schemas.microsoft.com/office/drawing/2014/main" id="{8DA0D497-8E8F-426A-8172-894BE03F70F6}"/>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8" name="Graphic 78">
              <a:extLst>
                <a:ext uri="{FF2B5EF4-FFF2-40B4-BE49-F238E27FC236}">
                  <a16:creationId xmlns:a16="http://schemas.microsoft.com/office/drawing/2014/main" id="{8C0459EF-3B70-4083-8845-3A9AF847E805}"/>
                </a:ext>
              </a:extLst>
            </p:cNvPr>
            <p:cNvGrpSpPr/>
            <p:nvPr/>
          </p:nvGrpSpPr>
          <p:grpSpPr>
            <a:xfrm>
              <a:off x="4886709" y="3371754"/>
              <a:ext cx="2418108" cy="113728"/>
              <a:chOff x="4886709" y="3371754"/>
              <a:chExt cx="2418108" cy="113728"/>
            </a:xfrm>
            <a:grpFill/>
          </p:grpSpPr>
          <p:sp>
            <p:nvSpPr>
              <p:cNvPr id="9" name="Graphic 78">
                <a:extLst>
                  <a:ext uri="{FF2B5EF4-FFF2-40B4-BE49-F238E27FC236}">
                    <a16:creationId xmlns:a16="http://schemas.microsoft.com/office/drawing/2014/main" id="{53BF2B58-70F8-4288-85AB-CBDA723CDFCC}"/>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0" name="Graphic 78">
                <a:extLst>
                  <a:ext uri="{FF2B5EF4-FFF2-40B4-BE49-F238E27FC236}">
                    <a16:creationId xmlns:a16="http://schemas.microsoft.com/office/drawing/2014/main" id="{A569E551-A5A0-4A8F-B999-3A6D104814A2}"/>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0FB69EB5-D9AC-46E7-934E-32999C39B2E6}"/>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6EABC49A-B4ED-44E4-ADB7-E432734A7C96}"/>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1570398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7A339C-4093-4B40-8C90-52F005CA9A0E}"/>
              </a:ext>
            </a:extLst>
          </p:cNvPr>
          <p:cNvSpPr>
            <a:spLocks noGrp="1"/>
          </p:cNvSpPr>
          <p:nvPr>
            <p:ph type="dt" sz="half" idx="10"/>
          </p:nvPr>
        </p:nvSpPr>
        <p:spPr/>
        <p:txBody>
          <a:bodyPr/>
          <a:lstStyle/>
          <a:p>
            <a:fld id="{4A6E99BD-4B4F-4460-B452-0E8146ACCF8F}" type="datetime1">
              <a:rPr lang="en-US" smtClean="0"/>
              <a:t>3/28/2023</a:t>
            </a:fld>
            <a:endParaRPr lang="en-US"/>
          </a:p>
        </p:txBody>
      </p:sp>
      <p:sp>
        <p:nvSpPr>
          <p:cNvPr id="3" name="Footer Placeholder 2">
            <a:extLst>
              <a:ext uri="{FF2B5EF4-FFF2-40B4-BE49-F238E27FC236}">
                <a16:creationId xmlns:a16="http://schemas.microsoft.com/office/drawing/2014/main" id="{DFA33F04-8E0A-4165-930C-527D781A7D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62F57B-BEB6-4973-A362-38F638E0D05C}"/>
              </a:ext>
            </a:extLst>
          </p:cNvPr>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2103232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FAC90-C2CA-44DD-8EF8-20BDD6724247}"/>
              </a:ext>
            </a:extLst>
          </p:cNvPr>
          <p:cNvSpPr>
            <a:spLocks noGrp="1"/>
          </p:cNvSpPr>
          <p:nvPr>
            <p:ph type="title"/>
          </p:nvPr>
        </p:nvSpPr>
        <p:spPr>
          <a:xfrm>
            <a:off x="530352" y="787068"/>
            <a:ext cx="4315386" cy="2223152"/>
          </a:xfrm>
        </p:spPr>
        <p:txBody>
          <a:bodyPr anchor="b">
            <a:no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EE915FB-D5F4-4CAD-AE70-3644E81802E6}"/>
              </a:ext>
            </a:extLst>
          </p:cNvPr>
          <p:cNvSpPr>
            <a:spLocks noGrp="1"/>
          </p:cNvSpPr>
          <p:nvPr>
            <p:ph idx="1"/>
          </p:nvPr>
        </p:nvSpPr>
        <p:spPr>
          <a:xfrm>
            <a:off x="5183188" y="987425"/>
            <a:ext cx="5420086" cy="4873625"/>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7374DA3-3BAC-4045-825F-B3C27B89736B}"/>
              </a:ext>
            </a:extLst>
          </p:cNvPr>
          <p:cNvSpPr>
            <a:spLocks noGrp="1"/>
          </p:cNvSpPr>
          <p:nvPr>
            <p:ph type="body" sz="half" idx="2"/>
          </p:nvPr>
        </p:nvSpPr>
        <p:spPr>
          <a:xfrm>
            <a:off x="530352" y="3429000"/>
            <a:ext cx="4315386" cy="24399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5A0D65-0423-4E45-947A-E08C8569F15F}"/>
              </a:ext>
            </a:extLst>
          </p:cNvPr>
          <p:cNvSpPr>
            <a:spLocks noGrp="1"/>
          </p:cNvSpPr>
          <p:nvPr>
            <p:ph type="dt" sz="half" idx="10"/>
          </p:nvPr>
        </p:nvSpPr>
        <p:spPr/>
        <p:txBody>
          <a:bodyPr/>
          <a:lstStyle/>
          <a:p>
            <a:fld id="{EB6FD34C-1867-42A9-AC54-D15ADD8A65E7}" type="datetime1">
              <a:rPr lang="en-US" smtClean="0"/>
              <a:t>3/28/2023</a:t>
            </a:fld>
            <a:endParaRPr lang="en-US"/>
          </a:p>
        </p:txBody>
      </p:sp>
      <p:sp>
        <p:nvSpPr>
          <p:cNvPr id="6" name="Footer Placeholder 5">
            <a:extLst>
              <a:ext uri="{FF2B5EF4-FFF2-40B4-BE49-F238E27FC236}">
                <a16:creationId xmlns:a16="http://schemas.microsoft.com/office/drawing/2014/main" id="{27E6FBD0-E49F-4DE6-9264-CEDB9BAA01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16B246-A768-4B2D-96C6-9F417852636C}"/>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8" name="Graphic 78">
            <a:extLst>
              <a:ext uri="{FF2B5EF4-FFF2-40B4-BE49-F238E27FC236}">
                <a16:creationId xmlns:a16="http://schemas.microsoft.com/office/drawing/2014/main" id="{839DB371-B90D-44CB-A4AF-C7BDBFD0A877}"/>
              </a:ext>
              <a:ext uri="{C183D7F6-B498-43B3-948B-1728B52AA6E4}">
                <adec:decorative xmlns:adec="http://schemas.microsoft.com/office/drawing/2017/decorative" val="1"/>
              </a:ext>
            </a:extLst>
          </p:cNvPr>
          <p:cNvGrpSpPr/>
          <p:nvPr/>
        </p:nvGrpSpPr>
        <p:grpSpPr>
          <a:xfrm>
            <a:off x="530225" y="3193468"/>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0C845011-2FC2-40F7-B0C6-49CBBA72B9CB}"/>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0" name="Graphic 78">
              <a:extLst>
                <a:ext uri="{FF2B5EF4-FFF2-40B4-BE49-F238E27FC236}">
                  <a16:creationId xmlns:a16="http://schemas.microsoft.com/office/drawing/2014/main" id="{82BC78B8-5139-436F-AD47-3CC03903FDDC}"/>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F9DC17BA-1278-45C9-B1BF-B9F1518E1F29}"/>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99637B9F-CC26-4669-81F0-A942B4F72D61}"/>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2BB8F115-0030-47B4-BAF4-C15D1EA27B11}"/>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4" name="Graphic 78">
                <a:extLst>
                  <a:ext uri="{FF2B5EF4-FFF2-40B4-BE49-F238E27FC236}">
                    <a16:creationId xmlns:a16="http://schemas.microsoft.com/office/drawing/2014/main" id="{662F9949-4F1A-4708-824B-E876E9BEDA16}"/>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1267714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CB0C8-915E-4BF2-976E-B8D7EDC591F9}"/>
              </a:ext>
            </a:extLst>
          </p:cNvPr>
          <p:cNvSpPr>
            <a:spLocks noGrp="1"/>
          </p:cNvSpPr>
          <p:nvPr>
            <p:ph type="title"/>
          </p:nvPr>
        </p:nvSpPr>
        <p:spPr>
          <a:xfrm>
            <a:off x="530352" y="787068"/>
            <a:ext cx="3932237" cy="2223152"/>
          </a:xfrm>
        </p:spPr>
        <p:txBody>
          <a:bodyPr anchor="b">
            <a:no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710714E6-8E50-4B50-A2E0-F9D20155EB9B}"/>
              </a:ext>
            </a:extLst>
          </p:cNvPr>
          <p:cNvSpPr>
            <a:spLocks noGrp="1"/>
          </p:cNvSpPr>
          <p:nvPr>
            <p:ph type="pic" idx="1"/>
          </p:nvPr>
        </p:nvSpPr>
        <p:spPr>
          <a:xfrm>
            <a:off x="5183188" y="987425"/>
            <a:ext cx="5420086"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E0D67A6C-5CA5-4EF0-B1C4-ED85FF255AE3}"/>
              </a:ext>
            </a:extLst>
          </p:cNvPr>
          <p:cNvSpPr>
            <a:spLocks noGrp="1"/>
          </p:cNvSpPr>
          <p:nvPr>
            <p:ph type="body" sz="half" idx="2"/>
          </p:nvPr>
        </p:nvSpPr>
        <p:spPr>
          <a:xfrm>
            <a:off x="530352" y="3429000"/>
            <a:ext cx="3932237" cy="243998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C76474-31D4-4567-B4EC-B6AF24488AE7}"/>
              </a:ext>
            </a:extLst>
          </p:cNvPr>
          <p:cNvSpPr>
            <a:spLocks noGrp="1"/>
          </p:cNvSpPr>
          <p:nvPr>
            <p:ph type="dt" sz="half" idx="10"/>
          </p:nvPr>
        </p:nvSpPr>
        <p:spPr/>
        <p:txBody>
          <a:bodyPr/>
          <a:lstStyle/>
          <a:p>
            <a:fld id="{336133E9-A654-4C17-8C3C-DDCAC83D6EBF}" type="datetime1">
              <a:rPr lang="en-US" smtClean="0"/>
              <a:t>3/28/2023</a:t>
            </a:fld>
            <a:endParaRPr lang="en-US"/>
          </a:p>
        </p:txBody>
      </p:sp>
      <p:sp>
        <p:nvSpPr>
          <p:cNvPr id="6" name="Footer Placeholder 5">
            <a:extLst>
              <a:ext uri="{FF2B5EF4-FFF2-40B4-BE49-F238E27FC236}">
                <a16:creationId xmlns:a16="http://schemas.microsoft.com/office/drawing/2014/main" id="{5C902DE0-33F5-4372-8EB5-F5746D344A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C5C2EF-849D-4B2C-8ED6-D26553657DBA}"/>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8" name="Graphic 78">
            <a:extLst>
              <a:ext uri="{FF2B5EF4-FFF2-40B4-BE49-F238E27FC236}">
                <a16:creationId xmlns:a16="http://schemas.microsoft.com/office/drawing/2014/main" id="{7627CBC2-9DC2-4EE8-A2D5-849E30F22017}"/>
              </a:ext>
              <a:ext uri="{C183D7F6-B498-43B3-948B-1728B52AA6E4}">
                <adec:decorative xmlns:adec="http://schemas.microsoft.com/office/drawing/2017/decorative" val="1"/>
              </a:ext>
            </a:extLst>
          </p:cNvPr>
          <p:cNvGrpSpPr/>
          <p:nvPr/>
        </p:nvGrpSpPr>
        <p:grpSpPr>
          <a:xfrm>
            <a:off x="530225" y="3193468"/>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9FB4AEFC-63AB-4831-8EC1-E8145604D8D9}"/>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0" name="Graphic 78">
              <a:extLst>
                <a:ext uri="{FF2B5EF4-FFF2-40B4-BE49-F238E27FC236}">
                  <a16:creationId xmlns:a16="http://schemas.microsoft.com/office/drawing/2014/main" id="{811E1337-D5DA-408D-91F3-A6A35FCDD0B9}"/>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1E473FA4-FD80-4D04-AAC5-63B9A4D80778}"/>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FCB457B9-48DE-4921-8C3F-996598075B1F}"/>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53C9DB95-9A61-4553-8D82-D2BE26FCBC6E}"/>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4" name="Graphic 78">
                <a:extLst>
                  <a:ext uri="{FF2B5EF4-FFF2-40B4-BE49-F238E27FC236}">
                    <a16:creationId xmlns:a16="http://schemas.microsoft.com/office/drawing/2014/main" id="{0EAE371F-24C9-4738-834F-FAF5A5C9ACE1}"/>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1735778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9" name="Freeform: Shape 18">
            <a:extLst>
              <a:ext uri="{FF2B5EF4-FFF2-40B4-BE49-F238E27FC236}">
                <a16:creationId xmlns:a16="http://schemas.microsoft.com/office/drawing/2014/main" id="{435959F4-53DA-47FF-BC24-1E5B75C69876}"/>
              </a:ext>
            </a:extLst>
          </p:cNvPr>
          <p:cNvSpPr/>
          <p:nvPr/>
        </p:nvSpPr>
        <p:spPr>
          <a:xfrm>
            <a:off x="9753030" y="5516668"/>
            <a:ext cx="2438970" cy="1341332"/>
          </a:xfrm>
          <a:custGeom>
            <a:avLst/>
            <a:gdLst>
              <a:gd name="connsiteX0" fmla="*/ 2025355 w 2438970"/>
              <a:gd name="connsiteY0" fmla="*/ 235 h 1341332"/>
              <a:gd name="connsiteX1" fmla="*/ 2381960 w 2438970"/>
              <a:gd name="connsiteY1" fmla="*/ 44517 h 1341332"/>
              <a:gd name="connsiteX2" fmla="*/ 2438970 w 2438970"/>
              <a:gd name="connsiteY2" fmla="*/ 58872 h 1341332"/>
              <a:gd name="connsiteX3" fmla="*/ 2438970 w 2438970"/>
              <a:gd name="connsiteY3" fmla="*/ 1341332 h 1341332"/>
              <a:gd name="connsiteX4" fmla="*/ 0 w 2438970"/>
              <a:gd name="connsiteY4" fmla="*/ 1341332 h 1341332"/>
              <a:gd name="connsiteX5" fmla="*/ 13333 w 2438970"/>
              <a:gd name="connsiteY5" fmla="*/ 1328018 h 1341332"/>
              <a:gd name="connsiteX6" fmla="*/ 936262 w 2438970"/>
              <a:gd name="connsiteY6" fmla="*/ 459947 h 1341332"/>
              <a:gd name="connsiteX7" fmla="*/ 1554028 w 2438970"/>
              <a:gd name="connsiteY7" fmla="*/ 71153 h 1341332"/>
              <a:gd name="connsiteX8" fmla="*/ 2025355 w 2438970"/>
              <a:gd name="connsiteY8" fmla="*/ 235 h 1341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970" h="1341332">
                <a:moveTo>
                  <a:pt x="2025355" y="235"/>
                </a:moveTo>
                <a:cubicBezTo>
                  <a:pt x="2143847" y="2306"/>
                  <a:pt x="2262766" y="17993"/>
                  <a:pt x="2381960" y="44517"/>
                </a:cubicBezTo>
                <a:lnTo>
                  <a:pt x="2438970" y="58872"/>
                </a:lnTo>
                <a:lnTo>
                  <a:pt x="2438970" y="1341332"/>
                </a:lnTo>
                <a:lnTo>
                  <a:pt x="0" y="1341332"/>
                </a:lnTo>
                <a:lnTo>
                  <a:pt x="13333" y="1328018"/>
                </a:lnTo>
                <a:cubicBezTo>
                  <a:pt x="324723" y="1028950"/>
                  <a:pt x="645390" y="738459"/>
                  <a:pt x="936262" y="459947"/>
                </a:cubicBezTo>
                <a:cubicBezTo>
                  <a:pt x="1139660" y="265152"/>
                  <a:pt x="1345794" y="140817"/>
                  <a:pt x="1554028" y="71153"/>
                </a:cubicBezTo>
                <a:cubicBezTo>
                  <a:pt x="1710136" y="18918"/>
                  <a:pt x="1867365" y="-2526"/>
                  <a:pt x="2025355" y="235"/>
                </a:cubicBezTo>
                <a:close/>
              </a:path>
            </a:pathLst>
          </a:custGeom>
          <a:solidFill>
            <a:schemeClr val="accent2">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20" name="Group 19">
            <a:extLst>
              <a:ext uri="{FF2B5EF4-FFF2-40B4-BE49-F238E27FC236}">
                <a16:creationId xmlns:a16="http://schemas.microsoft.com/office/drawing/2014/main" id="{A7CF83E8-F6F0-41E3-B580-7412A04DDFB5}"/>
              </a:ext>
            </a:extLst>
          </p:cNvPr>
          <p:cNvGrpSpPr/>
          <p:nvPr/>
        </p:nvGrpSpPr>
        <p:grpSpPr>
          <a:xfrm>
            <a:off x="10776050" y="5204030"/>
            <a:ext cx="886141" cy="802497"/>
            <a:chOff x="10948005" y="3272152"/>
            <a:chExt cx="868640" cy="786648"/>
          </a:xfrm>
          <a:solidFill>
            <a:schemeClr val="accent1"/>
          </a:solidFill>
        </p:grpSpPr>
        <p:sp>
          <p:nvSpPr>
            <p:cNvPr id="21" name="Freeform: Shape 20">
              <a:extLst>
                <a:ext uri="{FF2B5EF4-FFF2-40B4-BE49-F238E27FC236}">
                  <a16:creationId xmlns:a16="http://schemas.microsoft.com/office/drawing/2014/main" id="{1A0B6DBB-705D-48D0-842C-F9DFA7684D19}"/>
                </a:ext>
              </a:extLst>
            </p:cNvPr>
            <p:cNvSpPr/>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2" name="Freeform: Shape 21">
              <a:extLst>
                <a:ext uri="{FF2B5EF4-FFF2-40B4-BE49-F238E27FC236}">
                  <a16:creationId xmlns:a16="http://schemas.microsoft.com/office/drawing/2014/main" id="{C194A764-16E1-4D0D-9357-76F80E6086C0}"/>
                </a:ext>
              </a:extLst>
            </p:cNvPr>
            <p:cNvSpPr/>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3" name="Freeform: Shape 22">
              <a:extLst>
                <a:ext uri="{FF2B5EF4-FFF2-40B4-BE49-F238E27FC236}">
                  <a16:creationId xmlns:a16="http://schemas.microsoft.com/office/drawing/2014/main" id="{115B7F3F-A40D-4F24-8536-E2420B433211}"/>
                </a:ext>
              </a:extLst>
            </p:cNvPr>
            <p:cNvSpPr/>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4" name="Graphic 12">
              <a:extLst>
                <a:ext uri="{FF2B5EF4-FFF2-40B4-BE49-F238E27FC236}">
                  <a16:creationId xmlns:a16="http://schemas.microsoft.com/office/drawing/2014/main" id="{CEF42844-A829-4ED2-A360-63BB2A7C45EE}"/>
                </a:ext>
              </a:extLst>
            </p:cNvPr>
            <p:cNvSpPr/>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25" name="Graphic 15">
              <a:extLst>
                <a:ext uri="{FF2B5EF4-FFF2-40B4-BE49-F238E27FC236}">
                  <a16:creationId xmlns:a16="http://schemas.microsoft.com/office/drawing/2014/main" id="{57B23B52-A1C3-44EF-BC11-9094A0DA11AB}"/>
                </a:ext>
              </a:extLst>
            </p:cNvPr>
            <p:cNvSpPr/>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26" name="Graphic 15">
              <a:extLst>
                <a:ext uri="{FF2B5EF4-FFF2-40B4-BE49-F238E27FC236}">
                  <a16:creationId xmlns:a16="http://schemas.microsoft.com/office/drawing/2014/main" id="{064E08E5-DA92-4CF2-A0BF-E341800227B2}"/>
                </a:ext>
              </a:extLst>
            </p:cNvPr>
            <p:cNvSpPr/>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7A222560-E657-4CAE-B667-7BE9E224B244}"/>
                </a:ext>
              </a:extLst>
            </p:cNvPr>
            <p:cNvSpPr/>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Freeform: Shape 7">
            <a:extLst>
              <a:ext uri="{FF2B5EF4-FFF2-40B4-BE49-F238E27FC236}">
                <a16:creationId xmlns:a16="http://schemas.microsoft.com/office/drawing/2014/main" id="{59226104-0061-4319-8237-9C001BF85D49}"/>
              </a:ext>
            </a:extLst>
          </p:cNvPr>
          <p:cNvSpPr/>
          <p:nvPr/>
        </p:nvSpPr>
        <p:spPr>
          <a:xfrm rot="5400000">
            <a:off x="615181" y="-615181"/>
            <a:ext cx="1085312" cy="2315675"/>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5">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2D78318D-FE3E-41D7-9A8C-2065A2C46AF3}"/>
              </a:ext>
            </a:extLst>
          </p:cNvPr>
          <p:cNvSpPr>
            <a:spLocks noGrp="1"/>
          </p:cNvSpPr>
          <p:nvPr>
            <p:ph type="title"/>
          </p:nvPr>
        </p:nvSpPr>
        <p:spPr>
          <a:xfrm>
            <a:off x="525717" y="787068"/>
            <a:ext cx="10077557" cy="13255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DB06718-79E7-4159-A003-F86FE7B3D829}"/>
              </a:ext>
            </a:extLst>
          </p:cNvPr>
          <p:cNvSpPr>
            <a:spLocks noGrp="1"/>
          </p:cNvSpPr>
          <p:nvPr>
            <p:ph type="body" idx="1"/>
          </p:nvPr>
        </p:nvSpPr>
        <p:spPr>
          <a:xfrm>
            <a:off x="525717" y="2521885"/>
            <a:ext cx="10077557" cy="354904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B1F99FF-FFE2-431D-A0C8-A46C21712A20}"/>
              </a:ext>
            </a:extLst>
          </p:cNvPr>
          <p:cNvSpPr>
            <a:spLocks noGrp="1"/>
          </p:cNvSpPr>
          <p:nvPr>
            <p:ph type="dt" sz="half" idx="2"/>
          </p:nvPr>
        </p:nvSpPr>
        <p:spPr>
          <a:xfrm>
            <a:off x="525718" y="136525"/>
            <a:ext cx="2743200" cy="365125"/>
          </a:xfrm>
          <a:prstGeom prst="rect">
            <a:avLst/>
          </a:prstGeom>
        </p:spPr>
        <p:txBody>
          <a:bodyPr vert="horz" lIns="91440" tIns="45720" rIns="91440" bIns="45720" rtlCol="0" anchor="ctr"/>
          <a:lstStyle>
            <a:lvl1pPr algn="l">
              <a:defRPr sz="900" cap="none" spc="110" baseline="0">
                <a:solidFill>
                  <a:schemeClr val="tx1">
                    <a:lumMod val="65000"/>
                    <a:lumOff val="35000"/>
                  </a:schemeClr>
                </a:solidFill>
              </a:defRPr>
            </a:lvl1pPr>
          </a:lstStyle>
          <a:p>
            <a:fld id="{8769D389-4C4C-4FD7-9E6B-9F44477F0EB8}" type="datetime1">
              <a:rPr lang="en-US" smtClean="0"/>
              <a:t>3/28/2023</a:t>
            </a:fld>
            <a:endParaRPr lang="en-US" dirty="0"/>
          </a:p>
        </p:txBody>
      </p:sp>
      <p:sp>
        <p:nvSpPr>
          <p:cNvPr id="5" name="Footer Placeholder 4">
            <a:extLst>
              <a:ext uri="{FF2B5EF4-FFF2-40B4-BE49-F238E27FC236}">
                <a16:creationId xmlns:a16="http://schemas.microsoft.com/office/drawing/2014/main" id="{51C3547E-668D-4191-847C-7424F75496E6}"/>
              </a:ext>
            </a:extLst>
          </p:cNvPr>
          <p:cNvSpPr>
            <a:spLocks noGrp="1"/>
          </p:cNvSpPr>
          <p:nvPr>
            <p:ph type="ftr" sz="quarter" idx="3"/>
          </p:nvPr>
        </p:nvSpPr>
        <p:spPr>
          <a:xfrm>
            <a:off x="525718" y="6356350"/>
            <a:ext cx="3450659" cy="365125"/>
          </a:xfrm>
          <a:prstGeom prst="rect">
            <a:avLst/>
          </a:prstGeom>
        </p:spPr>
        <p:txBody>
          <a:bodyPr vert="horz" lIns="91440" tIns="45720" rIns="91440" bIns="45720" rtlCol="0" anchor="ctr"/>
          <a:lstStyle>
            <a:lvl1pPr algn="l">
              <a:defRPr sz="900" cap="none" spc="110" baseline="0">
                <a:solidFill>
                  <a:schemeClr val="tx1">
                    <a:lumMod val="65000"/>
                    <a:lumOff val="35000"/>
                  </a:schemeClr>
                </a:solidFill>
              </a:defRPr>
            </a:lvl1pPr>
          </a:lstStyle>
          <a:p>
            <a:endParaRPr lang="en-US"/>
          </a:p>
        </p:txBody>
      </p:sp>
      <p:sp>
        <p:nvSpPr>
          <p:cNvPr id="6" name="Slide Number Placeholder 5">
            <a:extLst>
              <a:ext uri="{FF2B5EF4-FFF2-40B4-BE49-F238E27FC236}">
                <a16:creationId xmlns:a16="http://schemas.microsoft.com/office/drawing/2014/main" id="{8CBB6E6E-8527-4F63-A0C7-84CD44A2B00D}"/>
              </a:ext>
            </a:extLst>
          </p:cNvPr>
          <p:cNvSpPr>
            <a:spLocks noGrp="1"/>
          </p:cNvSpPr>
          <p:nvPr>
            <p:ph type="sldNum" sz="quarter" idx="4"/>
          </p:nvPr>
        </p:nvSpPr>
        <p:spPr>
          <a:xfrm>
            <a:off x="11655367" y="6356350"/>
            <a:ext cx="529809" cy="365125"/>
          </a:xfrm>
          <a:prstGeom prst="rect">
            <a:avLst/>
          </a:prstGeom>
        </p:spPr>
        <p:txBody>
          <a:bodyPr vert="horz" lIns="91440" tIns="45720" rIns="91440" bIns="45720" rtlCol="0" anchor="ctr"/>
          <a:lstStyle>
            <a:lvl1pPr algn="ctr">
              <a:defRPr sz="900" cap="none" spc="110" baseline="0">
                <a:solidFill>
                  <a:schemeClr val="tx1">
                    <a:lumMod val="65000"/>
                    <a:lumOff val="35000"/>
                  </a:schemeClr>
                </a:solidFill>
              </a:defRPr>
            </a:lvl1pPr>
          </a:lstStyle>
          <a:p>
            <a:fld id="{E1076ED0-0DB3-4879-AAE5-5C20D22C1DF4}" type="slidenum">
              <a:rPr lang="en-US" smtClean="0"/>
              <a:t>‹#›</a:t>
            </a:fld>
            <a:endParaRPr lang="en-US"/>
          </a:p>
        </p:txBody>
      </p:sp>
    </p:spTree>
    <p:extLst>
      <p:ext uri="{BB962C8B-B14F-4D97-AF65-F5344CB8AC3E}">
        <p14:creationId xmlns:p14="http://schemas.microsoft.com/office/powerpoint/2010/main" val="4162704909"/>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75" r:id="rId4"/>
    <p:sldLayoutId id="2147483776" r:id="rId5"/>
    <p:sldLayoutId id="2147483781" r:id="rId6"/>
    <p:sldLayoutId id="2147483777" r:id="rId7"/>
    <p:sldLayoutId id="2147483778" r:id="rId8"/>
    <p:sldLayoutId id="2147483779" r:id="rId9"/>
    <p:sldLayoutId id="2147483780" r:id="rId10"/>
    <p:sldLayoutId id="2147483782" r:id="rId11"/>
  </p:sldLayoutIdLst>
  <p:hf sldNum="0" hdr="0" ftr="0" dt="0"/>
  <p:txStyles>
    <p:titleStyle>
      <a:lvl1pPr algn="l" defTabSz="914400" rtl="0" eaLnBrk="1" latinLnBrk="0" hangingPunct="1">
        <a:lnSpc>
          <a:spcPct val="100000"/>
        </a:lnSpc>
        <a:spcBef>
          <a:spcPct val="0"/>
        </a:spcBef>
        <a:buNone/>
        <a:defRPr sz="3600" i="1"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Font typeface="Arial" panose="020B0604020202020204" pitchFamily="34" charset="0"/>
        <a:buNone/>
        <a:defRPr sz="2000" kern="1200">
          <a:solidFill>
            <a:schemeClr val="tx1"/>
          </a:solidFill>
          <a:latin typeface="+mn-lt"/>
          <a:ea typeface="+mn-ea"/>
          <a:cs typeface="+mn-cs"/>
        </a:defRPr>
      </a:lvl1pPr>
      <a:lvl2pPr marL="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45720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3pPr>
      <a:lvl4pPr marL="6858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914400" indent="0" algn="l" defTabSz="914400" rtl="0" eaLnBrk="1" latinLnBrk="0" hangingPunct="1">
        <a:lnSpc>
          <a:spcPct val="110000"/>
        </a:lnSpc>
        <a:spcBef>
          <a:spcPts val="5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A5D0B0D3-D735-4619-AA45-B57B791E17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4" name="Picture 3" descr="Network Technology Background">
            <a:extLst>
              <a:ext uri="{FF2B5EF4-FFF2-40B4-BE49-F238E27FC236}">
                <a16:creationId xmlns:a16="http://schemas.microsoft.com/office/drawing/2014/main" id="{9817AD0E-7EEA-DC92-402C-A62E591ECB86}"/>
              </a:ext>
            </a:extLst>
          </p:cNvPr>
          <p:cNvPicPr>
            <a:picLocks noChangeAspect="1"/>
          </p:cNvPicPr>
          <p:nvPr/>
        </p:nvPicPr>
        <p:blipFill rotWithShape="1">
          <a:blip r:embed="rId2">
            <a:alphaModFix amt="40000"/>
          </a:blip>
          <a:srcRect r="-1" b="3408"/>
          <a:stretch/>
        </p:blipFill>
        <p:spPr>
          <a:xfrm>
            <a:off x="20" y="10"/>
            <a:ext cx="12188932" cy="6857990"/>
          </a:xfrm>
          <a:prstGeom prst="rect">
            <a:avLst/>
          </a:prstGeom>
        </p:spPr>
      </p:pic>
      <p:sp>
        <p:nvSpPr>
          <p:cNvPr id="2" name="Title 1">
            <a:extLst>
              <a:ext uri="{FF2B5EF4-FFF2-40B4-BE49-F238E27FC236}">
                <a16:creationId xmlns:a16="http://schemas.microsoft.com/office/drawing/2014/main" id="{3106ED9E-CD07-49FE-BBC0-7398FCF65DF8}"/>
              </a:ext>
            </a:extLst>
          </p:cNvPr>
          <p:cNvSpPr>
            <a:spLocks noGrp="1"/>
          </p:cNvSpPr>
          <p:nvPr>
            <p:ph type="ctrTitle"/>
          </p:nvPr>
        </p:nvSpPr>
        <p:spPr>
          <a:xfrm>
            <a:off x="1549238" y="1145080"/>
            <a:ext cx="9090476" cy="2179601"/>
          </a:xfrm>
        </p:spPr>
        <p:txBody>
          <a:bodyPr vert="horz" lIns="91440" tIns="45720" rIns="91440" bIns="45720" rtlCol="0" anchor="b">
            <a:normAutofit/>
          </a:bodyPr>
          <a:lstStyle/>
          <a:p>
            <a:pPr algn="ctr"/>
            <a:r>
              <a:rPr lang="en-US" dirty="0">
                <a:solidFill>
                  <a:srgbClr val="FFFFFF"/>
                </a:solidFill>
              </a:rPr>
              <a:t>EL4112 - </a:t>
            </a:r>
            <a:r>
              <a:rPr lang="en-US" dirty="0" err="1">
                <a:solidFill>
                  <a:srgbClr val="FFFFFF"/>
                </a:solidFill>
              </a:rPr>
              <a:t>Principios</a:t>
            </a:r>
            <a:r>
              <a:rPr lang="en-US" dirty="0">
                <a:solidFill>
                  <a:srgbClr val="FFFFFF"/>
                </a:solidFill>
              </a:rPr>
              <a:t> de </a:t>
            </a:r>
            <a:r>
              <a:rPr lang="en-US" dirty="0" err="1">
                <a:solidFill>
                  <a:srgbClr val="FFFFFF"/>
                </a:solidFill>
              </a:rPr>
              <a:t>comunicaciones</a:t>
            </a:r>
            <a:endParaRPr lang="en-US" dirty="0">
              <a:solidFill>
                <a:srgbClr val="FFFFFF"/>
              </a:solidFill>
            </a:endParaRPr>
          </a:p>
        </p:txBody>
      </p:sp>
      <p:sp>
        <p:nvSpPr>
          <p:cNvPr id="3" name="Subtitle 2">
            <a:extLst>
              <a:ext uri="{FF2B5EF4-FFF2-40B4-BE49-F238E27FC236}">
                <a16:creationId xmlns:a16="http://schemas.microsoft.com/office/drawing/2014/main" id="{F118B472-5CBE-C224-32E7-B59BB82173A4}"/>
              </a:ext>
            </a:extLst>
          </p:cNvPr>
          <p:cNvSpPr>
            <a:spLocks noGrp="1"/>
          </p:cNvSpPr>
          <p:nvPr>
            <p:ph type="subTitle" idx="1"/>
          </p:nvPr>
        </p:nvSpPr>
        <p:spPr>
          <a:xfrm>
            <a:off x="2999029" y="3774105"/>
            <a:ext cx="6190895" cy="1633040"/>
          </a:xfrm>
        </p:spPr>
        <p:txBody>
          <a:bodyPr vert="horz" lIns="91440" tIns="45720" rIns="91440" bIns="45720" rtlCol="0" anchor="t">
            <a:normAutofit/>
          </a:bodyPr>
          <a:lstStyle/>
          <a:p>
            <a:pPr algn="ctr"/>
            <a:r>
              <a:rPr lang="en-US" dirty="0">
                <a:solidFill>
                  <a:srgbClr val="FFFFFF"/>
                </a:solidFill>
              </a:rPr>
              <a:t>Auxiliar 1: </a:t>
            </a:r>
            <a:r>
              <a:rPr lang="en-US" dirty="0" err="1">
                <a:solidFill>
                  <a:srgbClr val="FFFFFF"/>
                </a:solidFill>
              </a:rPr>
              <a:t>Modelos</a:t>
            </a:r>
            <a:r>
              <a:rPr lang="en-US" dirty="0">
                <a:solidFill>
                  <a:srgbClr val="FFFFFF"/>
                </a:solidFill>
              </a:rPr>
              <a:t> de </a:t>
            </a:r>
            <a:r>
              <a:rPr lang="en-US" dirty="0" err="1">
                <a:solidFill>
                  <a:srgbClr val="FFFFFF"/>
                </a:solidFill>
              </a:rPr>
              <a:t>Capas</a:t>
            </a:r>
            <a:r>
              <a:rPr lang="en-US" dirty="0">
                <a:solidFill>
                  <a:srgbClr val="FFFFFF"/>
                </a:solidFill>
              </a:rPr>
              <a:t> y Sockets</a:t>
            </a:r>
          </a:p>
        </p:txBody>
      </p:sp>
      <p:sp>
        <p:nvSpPr>
          <p:cNvPr id="37" name="Freeform: Shape 36">
            <a:extLst>
              <a:ext uri="{FF2B5EF4-FFF2-40B4-BE49-F238E27FC236}">
                <a16:creationId xmlns:a16="http://schemas.microsoft.com/office/drawing/2014/main" id="{25A2CBEC-4F23-437D-9D03-9968C9B79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94120" y="-1094120"/>
            <a:ext cx="1085312" cy="3273554"/>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39" name="Graphic 78">
            <a:extLst>
              <a:ext uri="{FF2B5EF4-FFF2-40B4-BE49-F238E27FC236}">
                <a16:creationId xmlns:a16="http://schemas.microsoft.com/office/drawing/2014/main" id="{DBBA0A0D-8F6A-400A-9E49-8C008E2C7DB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08356" y="3533292"/>
            <a:ext cx="972241" cy="45718"/>
            <a:chOff x="4886325" y="3371754"/>
            <a:chExt cx="2418492" cy="113728"/>
          </a:xfrm>
          <a:solidFill>
            <a:schemeClr val="accent1"/>
          </a:solidFill>
        </p:grpSpPr>
        <p:sp>
          <p:nvSpPr>
            <p:cNvPr id="40" name="Graphic 78">
              <a:extLst>
                <a:ext uri="{FF2B5EF4-FFF2-40B4-BE49-F238E27FC236}">
                  <a16:creationId xmlns:a16="http://schemas.microsoft.com/office/drawing/2014/main" id="{A5DD701E-4BC9-48E3-AF4F-013B52D63D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41" name="Graphic 78">
              <a:extLst>
                <a:ext uri="{FF2B5EF4-FFF2-40B4-BE49-F238E27FC236}">
                  <a16:creationId xmlns:a16="http://schemas.microsoft.com/office/drawing/2014/main" id="{FB658B62-664D-4B3B-BBDA-235666290B4A}"/>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886709" y="3371754"/>
              <a:ext cx="2418108" cy="113728"/>
              <a:chOff x="4886709" y="3371754"/>
              <a:chExt cx="2418108" cy="113728"/>
            </a:xfrm>
            <a:grpFill/>
          </p:grpSpPr>
          <p:sp>
            <p:nvSpPr>
              <p:cNvPr id="42" name="Graphic 78">
                <a:extLst>
                  <a:ext uri="{FF2B5EF4-FFF2-40B4-BE49-F238E27FC236}">
                    <a16:creationId xmlns:a16="http://schemas.microsoft.com/office/drawing/2014/main" id="{B11F9D25-67B1-4BDB-A290-97B93A19DF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43" name="Graphic 78">
                <a:extLst>
                  <a:ext uri="{FF2B5EF4-FFF2-40B4-BE49-F238E27FC236}">
                    <a16:creationId xmlns:a16="http://schemas.microsoft.com/office/drawing/2014/main" id="{B9D5C40A-1B1B-4C25-9707-E8F1CF6EEC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44" name="Graphic 78">
                <a:extLst>
                  <a:ext uri="{FF2B5EF4-FFF2-40B4-BE49-F238E27FC236}">
                    <a16:creationId xmlns:a16="http://schemas.microsoft.com/office/drawing/2014/main" id="{2DD0C1D6-FF64-45AB-8775-83AB3C470B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45" name="Graphic 78">
                <a:extLst>
                  <a:ext uri="{FF2B5EF4-FFF2-40B4-BE49-F238E27FC236}">
                    <a16:creationId xmlns:a16="http://schemas.microsoft.com/office/drawing/2014/main" id="{15AFBB84-8485-4329-89FC-04663D985B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dirty="0"/>
              </a:p>
            </p:txBody>
          </p:sp>
        </p:grpSp>
      </p:grpSp>
      <p:sp>
        <p:nvSpPr>
          <p:cNvPr id="47" name="Freeform: Shape 46">
            <a:extLst>
              <a:ext uri="{FF2B5EF4-FFF2-40B4-BE49-F238E27FC236}">
                <a16:creationId xmlns:a16="http://schemas.microsoft.com/office/drawing/2014/main" id="{6264A856-A4F6-4068-9AC3-7B38A00DA7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753030" y="5516668"/>
            <a:ext cx="2438970" cy="1341332"/>
          </a:xfrm>
          <a:custGeom>
            <a:avLst/>
            <a:gdLst>
              <a:gd name="connsiteX0" fmla="*/ 2025355 w 2438970"/>
              <a:gd name="connsiteY0" fmla="*/ 235 h 1341332"/>
              <a:gd name="connsiteX1" fmla="*/ 2381960 w 2438970"/>
              <a:gd name="connsiteY1" fmla="*/ 44517 h 1341332"/>
              <a:gd name="connsiteX2" fmla="*/ 2438970 w 2438970"/>
              <a:gd name="connsiteY2" fmla="*/ 58872 h 1341332"/>
              <a:gd name="connsiteX3" fmla="*/ 2438970 w 2438970"/>
              <a:gd name="connsiteY3" fmla="*/ 1341332 h 1341332"/>
              <a:gd name="connsiteX4" fmla="*/ 0 w 2438970"/>
              <a:gd name="connsiteY4" fmla="*/ 1341332 h 1341332"/>
              <a:gd name="connsiteX5" fmla="*/ 13333 w 2438970"/>
              <a:gd name="connsiteY5" fmla="*/ 1328018 h 1341332"/>
              <a:gd name="connsiteX6" fmla="*/ 936262 w 2438970"/>
              <a:gd name="connsiteY6" fmla="*/ 459947 h 1341332"/>
              <a:gd name="connsiteX7" fmla="*/ 1554028 w 2438970"/>
              <a:gd name="connsiteY7" fmla="*/ 71153 h 1341332"/>
              <a:gd name="connsiteX8" fmla="*/ 2025355 w 2438970"/>
              <a:gd name="connsiteY8" fmla="*/ 235 h 1341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970" h="1341332">
                <a:moveTo>
                  <a:pt x="2025355" y="235"/>
                </a:moveTo>
                <a:cubicBezTo>
                  <a:pt x="2143847" y="2306"/>
                  <a:pt x="2262766" y="17993"/>
                  <a:pt x="2381960" y="44517"/>
                </a:cubicBezTo>
                <a:lnTo>
                  <a:pt x="2438970" y="58872"/>
                </a:lnTo>
                <a:lnTo>
                  <a:pt x="2438970" y="1341332"/>
                </a:lnTo>
                <a:lnTo>
                  <a:pt x="0" y="1341332"/>
                </a:lnTo>
                <a:lnTo>
                  <a:pt x="13333" y="1328018"/>
                </a:lnTo>
                <a:cubicBezTo>
                  <a:pt x="324723" y="1028950"/>
                  <a:pt x="645390" y="738459"/>
                  <a:pt x="936262" y="459947"/>
                </a:cubicBezTo>
                <a:cubicBezTo>
                  <a:pt x="1139660" y="265152"/>
                  <a:pt x="1345794" y="140817"/>
                  <a:pt x="1554028" y="71153"/>
                </a:cubicBezTo>
                <a:cubicBezTo>
                  <a:pt x="1710136" y="18918"/>
                  <a:pt x="1867365" y="-2526"/>
                  <a:pt x="2025355" y="235"/>
                </a:cubicBez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49" name="Group 48">
            <a:extLst>
              <a:ext uri="{FF2B5EF4-FFF2-40B4-BE49-F238E27FC236}">
                <a16:creationId xmlns:a16="http://schemas.microsoft.com/office/drawing/2014/main" id="{C2983E8C-44FB-463B-B6B0-B53E96ACCD7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776050" y="5204025"/>
            <a:ext cx="886141" cy="802496"/>
            <a:chOff x="10948005" y="3272152"/>
            <a:chExt cx="868640" cy="786648"/>
          </a:xfrm>
          <a:solidFill>
            <a:schemeClr val="accent1"/>
          </a:solidFill>
        </p:grpSpPr>
        <p:sp>
          <p:nvSpPr>
            <p:cNvPr id="50" name="Freeform: Shape 49">
              <a:extLst>
                <a:ext uri="{FF2B5EF4-FFF2-40B4-BE49-F238E27FC236}">
                  <a16:creationId xmlns:a16="http://schemas.microsoft.com/office/drawing/2014/main" id="{16AD7FCC-3422-42C3-A2AD-69ADFEA6E3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51" name="Freeform: Shape 50">
              <a:extLst>
                <a:ext uri="{FF2B5EF4-FFF2-40B4-BE49-F238E27FC236}">
                  <a16:creationId xmlns:a16="http://schemas.microsoft.com/office/drawing/2014/main" id="{C4ECA670-C540-4DCE-8F03-EC843D518C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52" name="Freeform: Shape 51">
              <a:extLst>
                <a:ext uri="{FF2B5EF4-FFF2-40B4-BE49-F238E27FC236}">
                  <a16:creationId xmlns:a16="http://schemas.microsoft.com/office/drawing/2014/main" id="{7ECB6083-DDE0-460C-987E-E645876302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53" name="Graphic 12">
              <a:extLst>
                <a:ext uri="{FF2B5EF4-FFF2-40B4-BE49-F238E27FC236}">
                  <a16:creationId xmlns:a16="http://schemas.microsoft.com/office/drawing/2014/main" id="{378004C4-6786-473C-BB2A-AAA6EF1151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54" name="Graphic 15">
              <a:extLst>
                <a:ext uri="{FF2B5EF4-FFF2-40B4-BE49-F238E27FC236}">
                  <a16:creationId xmlns:a16="http://schemas.microsoft.com/office/drawing/2014/main" id="{455376B6-DAB5-4A34-A8BE-15DE02CAF5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55" name="Graphic 15">
              <a:extLst>
                <a:ext uri="{FF2B5EF4-FFF2-40B4-BE49-F238E27FC236}">
                  <a16:creationId xmlns:a16="http://schemas.microsoft.com/office/drawing/2014/main" id="{EC2A85A1-668E-48DF-A484-FADE64BE61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56" name="Freeform: Shape 55">
              <a:extLst>
                <a:ext uri="{FF2B5EF4-FFF2-40B4-BE49-F238E27FC236}">
                  <a16:creationId xmlns:a16="http://schemas.microsoft.com/office/drawing/2014/main" id="{6D16C5EE-54EB-4800-8860-E622EEDE84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 name="TextBox 4">
            <a:extLst>
              <a:ext uri="{FF2B5EF4-FFF2-40B4-BE49-F238E27FC236}">
                <a16:creationId xmlns:a16="http://schemas.microsoft.com/office/drawing/2014/main" id="{B4F8659F-24D9-E5EF-8CC0-71435C16F40A}"/>
              </a:ext>
            </a:extLst>
          </p:cNvPr>
          <p:cNvSpPr txBox="1"/>
          <p:nvPr/>
        </p:nvSpPr>
        <p:spPr>
          <a:xfrm>
            <a:off x="235756" y="4800600"/>
            <a:ext cx="3278969" cy="1631216"/>
          </a:xfrm>
          <a:prstGeom prst="rect">
            <a:avLst/>
          </a:prstGeom>
          <a:noFill/>
        </p:spPr>
        <p:txBody>
          <a:bodyPr wrap="square" rtlCol="0">
            <a:spAutoFit/>
          </a:bodyPr>
          <a:lstStyle/>
          <a:p>
            <a:pPr>
              <a:spcAft>
                <a:spcPts val="600"/>
              </a:spcAft>
            </a:pPr>
            <a:r>
              <a:rPr lang="es-CL" dirty="0">
                <a:solidFill>
                  <a:schemeClr val="bg1"/>
                </a:solidFill>
              </a:rPr>
              <a:t>Profesor de Cátedra: Néstor Becerra</a:t>
            </a:r>
          </a:p>
          <a:p>
            <a:pPr>
              <a:spcAft>
                <a:spcPts val="600"/>
              </a:spcAft>
            </a:pPr>
            <a:r>
              <a:rPr lang="es-CL" dirty="0">
                <a:solidFill>
                  <a:schemeClr val="bg1"/>
                </a:solidFill>
              </a:rPr>
              <a:t>Auxiliar: Simón Repolt</a:t>
            </a:r>
          </a:p>
          <a:p>
            <a:pPr>
              <a:spcAft>
                <a:spcPts val="600"/>
              </a:spcAft>
            </a:pPr>
            <a:r>
              <a:rPr lang="es-CL" dirty="0">
                <a:solidFill>
                  <a:schemeClr val="bg1"/>
                </a:solidFill>
              </a:rPr>
              <a:t>Ayudantes: Joaquín Araya, Bruno Cavieres. Omar Silva</a:t>
            </a:r>
          </a:p>
        </p:txBody>
      </p:sp>
    </p:spTree>
    <p:extLst>
      <p:ext uri="{BB962C8B-B14F-4D97-AF65-F5344CB8AC3E}">
        <p14:creationId xmlns:p14="http://schemas.microsoft.com/office/powerpoint/2010/main" val="3592845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DB704-2A78-1C75-73D1-AEE2F5BA6DD2}"/>
              </a:ext>
            </a:extLst>
          </p:cNvPr>
          <p:cNvSpPr>
            <a:spLocks noGrp="1"/>
          </p:cNvSpPr>
          <p:nvPr>
            <p:ph type="title"/>
          </p:nvPr>
        </p:nvSpPr>
        <p:spPr>
          <a:xfrm>
            <a:off x="0" y="-662782"/>
            <a:ext cx="10077557" cy="1325563"/>
          </a:xfrm>
        </p:spPr>
        <p:txBody>
          <a:bodyPr/>
          <a:lstStyle/>
          <a:p>
            <a:r>
              <a:rPr lang="es-CL" dirty="0"/>
              <a:t>Protocolos TCP y UDP</a:t>
            </a:r>
            <a:endParaRPr lang="en-US" dirty="0"/>
          </a:p>
        </p:txBody>
      </p:sp>
      <p:pic>
        <p:nvPicPr>
          <p:cNvPr id="1026" name="Picture 2" descr="Virgin TCP vs chad UDP - 9GAG">
            <a:extLst>
              <a:ext uri="{FF2B5EF4-FFF2-40B4-BE49-F238E27FC236}">
                <a16:creationId xmlns:a16="http://schemas.microsoft.com/office/drawing/2014/main" id="{73CDC66E-C7FB-1F8D-94C5-126D4DF252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9010" y="0"/>
            <a:ext cx="6912990" cy="435518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724DC44B-6828-47D8-813E-E61934B1CF6E}"/>
              </a:ext>
            </a:extLst>
          </p:cNvPr>
          <p:cNvSpPr txBox="1"/>
          <p:nvPr/>
        </p:nvSpPr>
        <p:spPr>
          <a:xfrm>
            <a:off x="0" y="2373441"/>
            <a:ext cx="4779390" cy="4524315"/>
          </a:xfrm>
          <a:prstGeom prst="rect">
            <a:avLst/>
          </a:prstGeom>
          <a:noFill/>
        </p:spPr>
        <p:txBody>
          <a:bodyPr wrap="square" rtlCol="0">
            <a:spAutoFit/>
          </a:bodyPr>
          <a:lstStyle/>
          <a:p>
            <a:r>
              <a:rPr lang="es-CL" dirty="0"/>
              <a:t>Protocolo TCP: 	</a:t>
            </a:r>
          </a:p>
          <a:p>
            <a:pPr marL="285750" indent="-285750">
              <a:buFont typeface="Arial" panose="020B0604020202020204" pitchFamily="34" charset="0"/>
              <a:buChar char="•"/>
            </a:pPr>
            <a:r>
              <a:rPr lang="es-CL" dirty="0"/>
              <a:t>Orientado a la conexión (hay conexión emisor y receptor)</a:t>
            </a:r>
          </a:p>
          <a:p>
            <a:pPr marL="285750" indent="-285750">
              <a:buFont typeface="Arial" panose="020B0604020202020204" pitchFamily="34" charset="0"/>
              <a:buChar char="•"/>
            </a:pPr>
            <a:r>
              <a:rPr lang="es-CL" dirty="0"/>
              <a:t>Asegura que la conexión se realice de forma segura y efectiva </a:t>
            </a:r>
          </a:p>
          <a:p>
            <a:pPr marL="285750" indent="-285750">
              <a:buFont typeface="Arial" panose="020B0604020202020204" pitchFamily="34" charset="0"/>
              <a:buChar char="•"/>
            </a:pPr>
            <a:r>
              <a:rPr lang="es-CL" dirty="0"/>
              <a:t>3 </a:t>
            </a:r>
            <a:r>
              <a:rPr lang="es-CL" dirty="0" err="1"/>
              <a:t>way</a:t>
            </a:r>
            <a:r>
              <a:rPr lang="es-CL" dirty="0"/>
              <a:t> </a:t>
            </a:r>
            <a:r>
              <a:rPr lang="es-CL" dirty="0" err="1"/>
              <a:t>handshake</a:t>
            </a:r>
            <a:endParaRPr lang="es-CL" dirty="0"/>
          </a:p>
          <a:p>
            <a:pPr marL="285750" indent="-285750">
              <a:buFont typeface="Arial" panose="020B0604020202020204" pitchFamily="34" charset="0"/>
              <a:buChar char="•"/>
            </a:pPr>
            <a:r>
              <a:rPr lang="es-CL" dirty="0"/>
              <a:t>Utilizado, por ejemplo, en transferencias bancarias</a:t>
            </a:r>
          </a:p>
          <a:p>
            <a:pPr marL="285750" indent="-285750">
              <a:buFont typeface="Arial" panose="020B0604020202020204" pitchFamily="34" charset="0"/>
              <a:buChar char="•"/>
            </a:pPr>
            <a:endParaRPr lang="es-CL" dirty="0"/>
          </a:p>
          <a:p>
            <a:r>
              <a:rPr lang="es-CL" dirty="0"/>
              <a:t>Protocolo UDP:</a:t>
            </a:r>
          </a:p>
          <a:p>
            <a:pPr marL="285750" indent="-285750">
              <a:buFont typeface="Arial" panose="020B0604020202020204" pitchFamily="34" charset="0"/>
              <a:buChar char="•"/>
            </a:pPr>
            <a:r>
              <a:rPr lang="es-CL" dirty="0"/>
              <a:t>No orientado a la conexión</a:t>
            </a:r>
          </a:p>
          <a:p>
            <a:pPr marL="285750" indent="-285750">
              <a:buFont typeface="Arial" panose="020B0604020202020204" pitchFamily="34" charset="0"/>
              <a:buChar char="•"/>
            </a:pPr>
            <a:r>
              <a:rPr lang="es-CL" dirty="0"/>
              <a:t>Centrado en la rapidez</a:t>
            </a:r>
          </a:p>
          <a:p>
            <a:pPr marL="285750" indent="-285750">
              <a:buFont typeface="Arial" panose="020B0604020202020204" pitchFamily="34" charset="0"/>
              <a:buChar char="•"/>
            </a:pPr>
            <a:r>
              <a:rPr lang="es-CL" dirty="0"/>
              <a:t>No hay garantías de que las cosas lleguen o no</a:t>
            </a:r>
          </a:p>
          <a:p>
            <a:pPr marL="285750" indent="-285750">
              <a:buFont typeface="Arial" panose="020B0604020202020204" pitchFamily="34" charset="0"/>
              <a:buChar char="•"/>
            </a:pPr>
            <a:r>
              <a:rPr lang="es-CL" dirty="0"/>
              <a:t>Utilizado, por ejemplo, </a:t>
            </a:r>
            <a:r>
              <a:rPr lang="es-CL" dirty="0" err="1"/>
              <a:t>streaming</a:t>
            </a:r>
            <a:r>
              <a:rPr lang="es-CL" dirty="0"/>
              <a:t> audiovisual</a:t>
            </a:r>
          </a:p>
        </p:txBody>
      </p:sp>
    </p:spTree>
    <p:extLst>
      <p:ext uri="{BB962C8B-B14F-4D97-AF65-F5344CB8AC3E}">
        <p14:creationId xmlns:p14="http://schemas.microsoft.com/office/powerpoint/2010/main" val="1257713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DFE75-5547-B6AC-55AB-3309FDBE80DD}"/>
              </a:ext>
            </a:extLst>
          </p:cNvPr>
          <p:cNvSpPr>
            <a:spLocks noGrp="1"/>
          </p:cNvSpPr>
          <p:nvPr>
            <p:ph type="title"/>
          </p:nvPr>
        </p:nvSpPr>
        <p:spPr>
          <a:xfrm>
            <a:off x="0" y="-662782"/>
            <a:ext cx="10077557" cy="1325563"/>
          </a:xfrm>
        </p:spPr>
        <p:txBody>
          <a:bodyPr/>
          <a:lstStyle/>
          <a:p>
            <a:r>
              <a:rPr lang="es-CL" dirty="0"/>
              <a:t>Modelo OSI</a:t>
            </a:r>
            <a:endParaRPr lang="en-US" dirty="0"/>
          </a:p>
        </p:txBody>
      </p:sp>
      <p:sp>
        <p:nvSpPr>
          <p:cNvPr id="4" name="AutoShape 2" descr="Qué es OSI » Definición y Concepto">
            <a:extLst>
              <a:ext uri="{FF2B5EF4-FFF2-40B4-BE49-F238E27FC236}">
                <a16:creationId xmlns:a16="http://schemas.microsoft.com/office/drawing/2014/main" id="{C3A97018-153E-CB62-70E8-CC20B2370029}"/>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052" name="Picture 4" descr="Qué es OSI » Definición y Concepto">
            <a:extLst>
              <a:ext uri="{FF2B5EF4-FFF2-40B4-BE49-F238E27FC236}">
                <a16:creationId xmlns:a16="http://schemas.microsoft.com/office/drawing/2014/main" id="{A89F9C76-5784-3A19-08C5-06058E5338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52763" y="2613991"/>
            <a:ext cx="5739237" cy="424400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C97FF4C-75E1-5AE8-FF89-947D54D0E61B}"/>
              </a:ext>
            </a:extLst>
          </p:cNvPr>
          <p:cNvSpPr txBox="1"/>
          <p:nvPr/>
        </p:nvSpPr>
        <p:spPr>
          <a:xfrm>
            <a:off x="0" y="1030785"/>
            <a:ext cx="6569765" cy="5478423"/>
          </a:xfrm>
          <a:prstGeom prst="rect">
            <a:avLst/>
          </a:prstGeom>
          <a:noFill/>
        </p:spPr>
        <p:txBody>
          <a:bodyPr wrap="square" rtlCol="0">
            <a:spAutoFit/>
          </a:bodyPr>
          <a:lstStyle/>
          <a:p>
            <a:r>
              <a:rPr lang="es-CL" sz="1400" dirty="0">
                <a:cs typeface="Arial" panose="020B0604020202020204" pitchFamily="34" charset="0"/>
              </a:rPr>
              <a:t>1-Capa Física: Capa de dispositivos físicos que se utilizan para la transmisión de datos, como los cables o el mismo </a:t>
            </a:r>
            <a:r>
              <a:rPr lang="es-CL" sz="1400" dirty="0" err="1">
                <a:cs typeface="Arial" panose="020B0604020202020204" pitchFamily="34" charset="0"/>
              </a:rPr>
              <a:t>router</a:t>
            </a:r>
            <a:r>
              <a:rPr lang="es-CL" sz="1400" dirty="0">
                <a:cs typeface="Arial" panose="020B0604020202020204" pitchFamily="34" charset="0"/>
              </a:rPr>
              <a:t>.</a:t>
            </a:r>
          </a:p>
          <a:p>
            <a:endParaRPr lang="es-CL" sz="1400" dirty="0">
              <a:cs typeface="Arial" panose="020B0604020202020204" pitchFamily="34" charset="0"/>
            </a:endParaRPr>
          </a:p>
          <a:p>
            <a:r>
              <a:rPr lang="es-CL" sz="1400" dirty="0">
                <a:cs typeface="Arial" panose="020B0604020202020204" pitchFamily="34" charset="0"/>
              </a:rPr>
              <a:t>2-Capa Enlace de Datos: Se encarga de la transferencia de datos para dispositivos en una misma red. Responsable de control de flujos y errores internos de red.</a:t>
            </a:r>
          </a:p>
          <a:p>
            <a:endParaRPr lang="es-CL" sz="1400" dirty="0">
              <a:cs typeface="Arial" panose="020B0604020202020204" pitchFamily="34" charset="0"/>
            </a:endParaRPr>
          </a:p>
          <a:p>
            <a:r>
              <a:rPr lang="es-CL" sz="1400" dirty="0">
                <a:cs typeface="Arial" panose="020B0604020202020204" pitchFamily="34" charset="0"/>
              </a:rPr>
              <a:t>3-Capa de Red: Se encarga de la transferencia de datos entre dos redes distintas. Busca  el mejor camino que seguirán los datos (</a:t>
            </a:r>
            <a:r>
              <a:rPr lang="es-CL" sz="1400" dirty="0" err="1">
                <a:cs typeface="Arial" panose="020B0604020202020204" pitchFamily="34" charset="0"/>
              </a:rPr>
              <a:t>routing</a:t>
            </a:r>
            <a:r>
              <a:rPr lang="es-CL" sz="1400" dirty="0">
                <a:cs typeface="Arial" panose="020B0604020202020204" pitchFamily="34" charset="0"/>
              </a:rPr>
              <a:t>)</a:t>
            </a:r>
            <a:endParaRPr lang="en-US" sz="1400" dirty="0">
              <a:cs typeface="Arial" panose="020B0604020202020204" pitchFamily="34" charset="0"/>
            </a:endParaRPr>
          </a:p>
          <a:p>
            <a:endParaRPr lang="en-US" sz="1400" dirty="0">
              <a:cs typeface="Arial" panose="020B0604020202020204" pitchFamily="34" charset="0"/>
            </a:endParaRPr>
          </a:p>
          <a:p>
            <a:r>
              <a:rPr lang="en-US" sz="1400" dirty="0">
                <a:cs typeface="Arial" panose="020B0604020202020204" pitchFamily="34" charset="0"/>
              </a:rPr>
              <a:t>4-Capa de </a:t>
            </a:r>
            <a:r>
              <a:rPr lang="en-US" sz="1400" dirty="0" err="1">
                <a:cs typeface="Arial" panose="020B0604020202020204" pitchFamily="34" charset="0"/>
              </a:rPr>
              <a:t>Transporte</a:t>
            </a:r>
            <a:r>
              <a:rPr lang="en-US" sz="1400" dirty="0">
                <a:cs typeface="Arial" panose="020B0604020202020204" pitchFamily="34" charset="0"/>
              </a:rPr>
              <a:t>: </a:t>
            </a:r>
            <a:r>
              <a:rPr lang="en-US" sz="1400" dirty="0" err="1">
                <a:cs typeface="Arial" panose="020B0604020202020204" pitchFamily="34" charset="0"/>
              </a:rPr>
              <a:t>Segmenta</a:t>
            </a:r>
            <a:r>
              <a:rPr lang="en-US" sz="1400" dirty="0">
                <a:cs typeface="Arial" panose="020B0604020202020204" pitchFamily="34" charset="0"/>
              </a:rPr>
              <a:t> </a:t>
            </a:r>
            <a:r>
              <a:rPr lang="en-US" sz="1400" dirty="0" err="1">
                <a:cs typeface="Arial" panose="020B0604020202020204" pitchFamily="34" charset="0"/>
              </a:rPr>
              <a:t>en</a:t>
            </a:r>
            <a:r>
              <a:rPr lang="en-US" sz="1400" dirty="0">
                <a:cs typeface="Arial" panose="020B0604020202020204" pitchFamily="34" charset="0"/>
              </a:rPr>
              <a:t> </a:t>
            </a:r>
            <a:r>
              <a:rPr lang="en-US" sz="1400" dirty="0" err="1">
                <a:cs typeface="Arial" panose="020B0604020202020204" pitchFamily="34" charset="0"/>
              </a:rPr>
              <a:t>trozos</a:t>
            </a:r>
            <a:r>
              <a:rPr lang="en-US" sz="1400" dirty="0">
                <a:cs typeface="Arial" panose="020B0604020202020204" pitchFamily="34" charset="0"/>
              </a:rPr>
              <a:t> </a:t>
            </a:r>
            <a:r>
              <a:rPr lang="en-US" sz="1400" dirty="0" err="1">
                <a:cs typeface="Arial" panose="020B0604020202020204" pitchFamily="34" charset="0"/>
              </a:rPr>
              <a:t>los</a:t>
            </a:r>
            <a:r>
              <a:rPr lang="en-US" sz="1400" dirty="0">
                <a:cs typeface="Arial" panose="020B0604020202020204" pitchFamily="34" charset="0"/>
              </a:rPr>
              <a:t> </a:t>
            </a:r>
            <a:r>
              <a:rPr lang="en-US" sz="1400" dirty="0" err="1">
                <a:cs typeface="Arial" panose="020B0604020202020204" pitchFamily="34" charset="0"/>
              </a:rPr>
              <a:t>datos</a:t>
            </a:r>
            <a:r>
              <a:rPr lang="en-US" sz="1400" dirty="0">
                <a:cs typeface="Arial" panose="020B0604020202020204" pitchFamily="34" charset="0"/>
              </a:rPr>
              <a:t> de la </a:t>
            </a:r>
            <a:r>
              <a:rPr lang="en-US" sz="1400" dirty="0" err="1">
                <a:cs typeface="Arial" panose="020B0604020202020204" pitchFamily="34" charset="0"/>
              </a:rPr>
              <a:t>capa</a:t>
            </a:r>
            <a:r>
              <a:rPr lang="en-US" sz="1400" dirty="0">
                <a:cs typeface="Arial" panose="020B0604020202020204" pitchFamily="34" charset="0"/>
              </a:rPr>
              <a:t> de </a:t>
            </a:r>
            <a:r>
              <a:rPr lang="en-US" sz="1400" dirty="0" err="1">
                <a:cs typeface="Arial" panose="020B0604020202020204" pitchFamily="34" charset="0"/>
              </a:rPr>
              <a:t>sesión</a:t>
            </a:r>
            <a:r>
              <a:rPr lang="en-US" sz="1400" dirty="0">
                <a:cs typeface="Arial" panose="020B0604020202020204" pitchFamily="34" charset="0"/>
              </a:rPr>
              <a:t>, </a:t>
            </a:r>
            <a:r>
              <a:rPr lang="en-US" sz="1400" dirty="0" err="1">
                <a:cs typeface="Arial" panose="020B0604020202020204" pitchFamily="34" charset="0"/>
              </a:rPr>
              <a:t>asi</a:t>
            </a:r>
            <a:r>
              <a:rPr lang="en-US" sz="1400" dirty="0">
                <a:cs typeface="Arial" panose="020B0604020202020204" pitchFamily="34" charset="0"/>
              </a:rPr>
              <a:t> </a:t>
            </a:r>
            <a:r>
              <a:rPr lang="en-US" sz="1400" dirty="0" err="1">
                <a:cs typeface="Arial" panose="020B0604020202020204" pitchFamily="34" charset="0"/>
              </a:rPr>
              <a:t>como</a:t>
            </a:r>
            <a:r>
              <a:rPr lang="en-US" sz="1400" dirty="0">
                <a:cs typeface="Arial" panose="020B0604020202020204" pitchFamily="34" charset="0"/>
              </a:rPr>
              <a:t> </a:t>
            </a:r>
            <a:r>
              <a:rPr lang="en-US" sz="1400" dirty="0" err="1">
                <a:cs typeface="Arial" panose="020B0604020202020204" pitchFamily="34" charset="0"/>
              </a:rPr>
              <a:t>también</a:t>
            </a:r>
            <a:r>
              <a:rPr lang="en-US" sz="1400" dirty="0">
                <a:cs typeface="Arial" panose="020B0604020202020204" pitchFamily="34" charset="0"/>
              </a:rPr>
              <a:t> </a:t>
            </a:r>
            <a:r>
              <a:rPr lang="en-US" sz="1400" dirty="0" err="1">
                <a:cs typeface="Arial" panose="020B0604020202020204" pitchFamily="34" charset="0"/>
              </a:rPr>
              <a:t>rearma</a:t>
            </a:r>
            <a:r>
              <a:rPr lang="en-US" sz="1400" dirty="0">
                <a:cs typeface="Arial" panose="020B0604020202020204" pitchFamily="34" charset="0"/>
              </a:rPr>
              <a:t> </a:t>
            </a:r>
            <a:r>
              <a:rPr lang="en-US" sz="1400" dirty="0" err="1">
                <a:cs typeface="Arial" panose="020B0604020202020204" pitchFamily="34" charset="0"/>
              </a:rPr>
              <a:t>los</a:t>
            </a:r>
            <a:r>
              <a:rPr lang="en-US" sz="1400" dirty="0">
                <a:cs typeface="Arial" panose="020B0604020202020204" pitchFamily="34" charset="0"/>
              </a:rPr>
              <a:t> </a:t>
            </a:r>
            <a:r>
              <a:rPr lang="en-US" sz="1400" dirty="0" err="1">
                <a:cs typeface="Arial" panose="020B0604020202020204" pitchFamily="34" charset="0"/>
              </a:rPr>
              <a:t>segmentos</a:t>
            </a:r>
            <a:r>
              <a:rPr lang="en-US" sz="1400" dirty="0">
                <a:cs typeface="Arial" panose="020B0604020202020204" pitchFamily="34" charset="0"/>
              </a:rPr>
              <a:t> de </a:t>
            </a:r>
            <a:r>
              <a:rPr lang="en-US" sz="1400" dirty="0" err="1">
                <a:cs typeface="Arial" panose="020B0604020202020204" pitchFamily="34" charset="0"/>
              </a:rPr>
              <a:t>información</a:t>
            </a:r>
            <a:r>
              <a:rPr lang="en-US" sz="1400" dirty="0">
                <a:cs typeface="Arial" panose="020B0604020202020204" pitchFamily="34" charset="0"/>
              </a:rPr>
              <a:t> que </a:t>
            </a:r>
            <a:r>
              <a:rPr lang="en-US" sz="1400" dirty="0" err="1">
                <a:cs typeface="Arial" panose="020B0604020202020204" pitchFamily="34" charset="0"/>
              </a:rPr>
              <a:t>recibe</a:t>
            </a:r>
            <a:endParaRPr lang="en-US" sz="1400" dirty="0">
              <a:cs typeface="Arial" panose="020B0604020202020204" pitchFamily="34" charset="0"/>
            </a:endParaRPr>
          </a:p>
          <a:p>
            <a:endParaRPr lang="en-US" sz="1400" dirty="0">
              <a:cs typeface="Arial" panose="020B0604020202020204" pitchFamily="34" charset="0"/>
            </a:endParaRPr>
          </a:p>
          <a:p>
            <a:r>
              <a:rPr lang="en-US" sz="1400" dirty="0">
                <a:cs typeface="Arial" panose="020B0604020202020204" pitchFamily="34" charset="0"/>
              </a:rPr>
              <a:t>5-Capa de </a:t>
            </a:r>
            <a:r>
              <a:rPr lang="en-US" sz="1400" dirty="0" err="1">
                <a:cs typeface="Arial" panose="020B0604020202020204" pitchFamily="34" charset="0"/>
              </a:rPr>
              <a:t>Sesión</a:t>
            </a:r>
            <a:r>
              <a:rPr lang="en-US" sz="1400" dirty="0">
                <a:cs typeface="Arial" panose="020B0604020202020204" pitchFamily="34" charset="0"/>
              </a:rPr>
              <a:t>: Se </a:t>
            </a:r>
            <a:r>
              <a:rPr lang="en-US" sz="1400" dirty="0" err="1">
                <a:cs typeface="Arial" panose="020B0604020202020204" pitchFamily="34" charset="0"/>
              </a:rPr>
              <a:t>encarga</a:t>
            </a:r>
            <a:r>
              <a:rPr lang="en-US" sz="1400" dirty="0">
                <a:cs typeface="Arial" panose="020B0604020202020204" pitchFamily="34" charset="0"/>
              </a:rPr>
              <a:t> de </a:t>
            </a:r>
            <a:r>
              <a:rPr lang="en-US" sz="1400" dirty="0" err="1">
                <a:cs typeface="Arial" panose="020B0604020202020204" pitchFamily="34" charset="0"/>
              </a:rPr>
              <a:t>abrir</a:t>
            </a:r>
            <a:r>
              <a:rPr lang="en-US" sz="1400" dirty="0">
                <a:cs typeface="Arial" panose="020B0604020202020204" pitchFamily="34" charset="0"/>
              </a:rPr>
              <a:t> o </a:t>
            </a:r>
            <a:r>
              <a:rPr lang="en-US" sz="1400" dirty="0" err="1">
                <a:cs typeface="Arial" panose="020B0604020202020204" pitchFamily="34" charset="0"/>
              </a:rPr>
              <a:t>cerrar</a:t>
            </a:r>
            <a:r>
              <a:rPr lang="en-US" sz="1400" dirty="0">
                <a:cs typeface="Arial" panose="020B0604020202020204" pitchFamily="34" charset="0"/>
              </a:rPr>
              <a:t> </a:t>
            </a:r>
            <a:r>
              <a:rPr lang="en-US" sz="1400" dirty="0" err="1">
                <a:cs typeface="Arial" panose="020B0604020202020204" pitchFamily="34" charset="0"/>
              </a:rPr>
              <a:t>comunicacion</a:t>
            </a:r>
            <a:r>
              <a:rPr lang="en-US" sz="1400" dirty="0">
                <a:cs typeface="Arial" panose="020B0604020202020204" pitchFamily="34" charset="0"/>
              </a:rPr>
              <a:t> entre </a:t>
            </a:r>
            <a:r>
              <a:rPr lang="en-US" sz="1400" dirty="0" err="1">
                <a:cs typeface="Arial" panose="020B0604020202020204" pitchFamily="34" charset="0"/>
              </a:rPr>
              <a:t>dispositivos</a:t>
            </a:r>
            <a:r>
              <a:rPr lang="en-US" sz="1400" dirty="0">
                <a:cs typeface="Arial" panose="020B0604020202020204" pitchFamily="34" charset="0"/>
              </a:rPr>
              <a:t>, </a:t>
            </a:r>
            <a:r>
              <a:rPr lang="en-US" sz="1400" dirty="0" err="1">
                <a:cs typeface="Arial" panose="020B0604020202020204" pitchFamily="34" charset="0"/>
              </a:rPr>
              <a:t>el</a:t>
            </a:r>
            <a:r>
              <a:rPr lang="en-US" sz="1400" dirty="0">
                <a:cs typeface="Arial" panose="020B0604020202020204" pitchFamily="34" charset="0"/>
              </a:rPr>
              <a:t> </a:t>
            </a:r>
            <a:r>
              <a:rPr lang="en-US" sz="1400" dirty="0" err="1">
                <a:cs typeface="Arial" panose="020B0604020202020204" pitchFamily="34" charset="0"/>
              </a:rPr>
              <a:t>tiempo</a:t>
            </a:r>
            <a:r>
              <a:rPr lang="en-US" sz="1400" dirty="0">
                <a:cs typeface="Arial" panose="020B0604020202020204" pitchFamily="34" charset="0"/>
              </a:rPr>
              <a:t> </a:t>
            </a:r>
            <a:r>
              <a:rPr lang="en-US" sz="1400" dirty="0" err="1">
                <a:cs typeface="Arial" panose="020B0604020202020204" pitchFamily="34" charset="0"/>
              </a:rPr>
              <a:t>transcurrido</a:t>
            </a:r>
            <a:r>
              <a:rPr lang="en-US" sz="1400" dirty="0">
                <a:cs typeface="Arial" panose="020B0604020202020204" pitchFamily="34" charset="0"/>
              </a:rPr>
              <a:t> entre </a:t>
            </a:r>
            <a:r>
              <a:rPr lang="en-US" sz="1400" dirty="0" err="1">
                <a:cs typeface="Arial" panose="020B0604020202020204" pitchFamily="34" charset="0"/>
              </a:rPr>
              <a:t>estos</a:t>
            </a:r>
            <a:r>
              <a:rPr lang="en-US" sz="1400" dirty="0">
                <a:cs typeface="Arial" panose="020B0604020202020204" pitchFamily="34" charset="0"/>
              </a:rPr>
              <a:t> </a:t>
            </a:r>
            <a:r>
              <a:rPr lang="en-US" sz="1400" dirty="0" err="1">
                <a:cs typeface="Arial" panose="020B0604020202020204" pitchFamily="34" charset="0"/>
              </a:rPr>
              <a:t>procesos</a:t>
            </a:r>
            <a:r>
              <a:rPr lang="en-US" sz="1400" dirty="0">
                <a:cs typeface="Arial" panose="020B0604020202020204" pitchFamily="34" charset="0"/>
              </a:rPr>
              <a:t> se </a:t>
            </a:r>
            <a:r>
              <a:rPr lang="en-US" sz="1400" dirty="0" err="1">
                <a:cs typeface="Arial" panose="020B0604020202020204" pitchFamily="34" charset="0"/>
              </a:rPr>
              <a:t>conoce</a:t>
            </a:r>
            <a:r>
              <a:rPr lang="en-US" sz="1400" dirty="0">
                <a:cs typeface="Arial" panose="020B0604020202020204" pitchFamily="34" charset="0"/>
              </a:rPr>
              <a:t> </a:t>
            </a:r>
            <a:r>
              <a:rPr lang="en-US" sz="1400" dirty="0" err="1">
                <a:cs typeface="Arial" panose="020B0604020202020204" pitchFamily="34" charset="0"/>
              </a:rPr>
              <a:t>como</a:t>
            </a:r>
            <a:r>
              <a:rPr lang="en-US" sz="1400" dirty="0">
                <a:cs typeface="Arial" panose="020B0604020202020204" pitchFamily="34" charset="0"/>
              </a:rPr>
              <a:t> </a:t>
            </a:r>
            <a:r>
              <a:rPr lang="en-US" sz="1400" dirty="0" err="1">
                <a:cs typeface="Arial" panose="020B0604020202020204" pitchFamily="34" charset="0"/>
              </a:rPr>
              <a:t>sesión</a:t>
            </a:r>
            <a:r>
              <a:rPr lang="en-US" sz="1400" dirty="0">
                <a:cs typeface="Arial" panose="020B0604020202020204" pitchFamily="34" charset="0"/>
              </a:rPr>
              <a:t> y </a:t>
            </a:r>
            <a:r>
              <a:rPr lang="en-US" sz="1400" dirty="0" err="1">
                <a:cs typeface="Arial" panose="020B0604020202020204" pitchFamily="34" charset="0"/>
              </a:rPr>
              <a:t>garantiza</a:t>
            </a:r>
            <a:r>
              <a:rPr lang="en-US" sz="1400" dirty="0">
                <a:cs typeface="Arial" panose="020B0604020202020204" pitchFamily="34" charset="0"/>
              </a:rPr>
              <a:t> que la </a:t>
            </a:r>
            <a:r>
              <a:rPr lang="en-US" sz="1400" dirty="0" err="1">
                <a:cs typeface="Arial" panose="020B0604020202020204" pitchFamily="34" charset="0"/>
              </a:rPr>
              <a:t>sesión</a:t>
            </a:r>
            <a:r>
              <a:rPr lang="en-US" sz="1400" dirty="0">
                <a:cs typeface="Arial" panose="020B0604020202020204" pitchFamily="34" charset="0"/>
              </a:rPr>
              <a:t> </a:t>
            </a:r>
            <a:r>
              <a:rPr lang="en-US" sz="1400" dirty="0" err="1">
                <a:cs typeface="Arial" panose="020B0604020202020204" pitchFamily="34" charset="0"/>
              </a:rPr>
              <a:t>este</a:t>
            </a:r>
            <a:r>
              <a:rPr lang="en-US" sz="1400" dirty="0">
                <a:cs typeface="Arial" panose="020B0604020202020204" pitchFamily="34" charset="0"/>
              </a:rPr>
              <a:t> </a:t>
            </a:r>
            <a:r>
              <a:rPr lang="en-US" sz="1400" dirty="0" err="1">
                <a:cs typeface="Arial" panose="020B0604020202020204" pitchFamily="34" charset="0"/>
              </a:rPr>
              <a:t>funcionando</a:t>
            </a:r>
            <a:r>
              <a:rPr lang="en-US" sz="1400" dirty="0">
                <a:cs typeface="Arial" panose="020B0604020202020204" pitchFamily="34" charset="0"/>
              </a:rPr>
              <a:t> </a:t>
            </a:r>
            <a:r>
              <a:rPr lang="en-US" sz="1400" dirty="0" err="1">
                <a:cs typeface="Arial" panose="020B0604020202020204" pitchFamily="34" charset="0"/>
              </a:rPr>
              <a:t>mientras</a:t>
            </a:r>
            <a:r>
              <a:rPr lang="en-US" sz="1400" dirty="0">
                <a:cs typeface="Arial" panose="020B0604020202020204" pitchFamily="34" charset="0"/>
              </a:rPr>
              <a:t> </a:t>
            </a:r>
            <a:r>
              <a:rPr lang="en-US" sz="1400" dirty="0" err="1">
                <a:cs typeface="Arial" panose="020B0604020202020204" pitchFamily="34" charset="0"/>
              </a:rPr>
              <a:t>ocurre</a:t>
            </a:r>
            <a:r>
              <a:rPr lang="en-US" sz="1400" dirty="0">
                <a:cs typeface="Arial" panose="020B0604020202020204" pitchFamily="34" charset="0"/>
              </a:rPr>
              <a:t> la </a:t>
            </a:r>
            <a:r>
              <a:rPr lang="en-US" sz="1400" dirty="0" err="1">
                <a:cs typeface="Arial" panose="020B0604020202020204" pitchFamily="34" charset="0"/>
              </a:rPr>
              <a:t>comunicación</a:t>
            </a:r>
            <a:r>
              <a:rPr lang="en-US" sz="1400" dirty="0">
                <a:cs typeface="Arial" panose="020B0604020202020204" pitchFamily="34" charset="0"/>
              </a:rPr>
              <a:t>.</a:t>
            </a:r>
          </a:p>
          <a:p>
            <a:endParaRPr lang="en-US" sz="1400" dirty="0">
              <a:cs typeface="Arial" panose="020B0604020202020204" pitchFamily="34" charset="0"/>
            </a:endParaRPr>
          </a:p>
          <a:p>
            <a:r>
              <a:rPr lang="en-US" sz="1400" dirty="0">
                <a:cs typeface="Arial" panose="020B0604020202020204" pitchFamily="34" charset="0"/>
              </a:rPr>
              <a:t>6-Capa de </a:t>
            </a:r>
            <a:r>
              <a:rPr lang="en-US" sz="1400" dirty="0" err="1">
                <a:cs typeface="Arial" panose="020B0604020202020204" pitchFamily="34" charset="0"/>
              </a:rPr>
              <a:t>Presentación</a:t>
            </a:r>
            <a:r>
              <a:rPr lang="en-US" sz="1400" dirty="0">
                <a:cs typeface="Arial" panose="020B0604020202020204" pitchFamily="34" charset="0"/>
              </a:rPr>
              <a:t>: </a:t>
            </a:r>
            <a:r>
              <a:rPr lang="en-US" sz="1400" dirty="0" err="1">
                <a:cs typeface="Arial" panose="020B0604020202020204" pitchFamily="34" charset="0"/>
              </a:rPr>
              <a:t>En</a:t>
            </a:r>
            <a:r>
              <a:rPr lang="en-US" sz="1400" dirty="0">
                <a:cs typeface="Arial" panose="020B0604020202020204" pitchFamily="34" charset="0"/>
              </a:rPr>
              <a:t> </a:t>
            </a:r>
            <a:r>
              <a:rPr lang="en-US" sz="1400" dirty="0" err="1">
                <a:cs typeface="Arial" panose="020B0604020202020204" pitchFamily="34" charset="0"/>
              </a:rPr>
              <a:t>esta</a:t>
            </a:r>
            <a:r>
              <a:rPr lang="en-US" sz="1400" dirty="0">
                <a:cs typeface="Arial" panose="020B0604020202020204" pitchFamily="34" charset="0"/>
              </a:rPr>
              <a:t> </a:t>
            </a:r>
            <a:r>
              <a:rPr lang="en-US" sz="1400" dirty="0" err="1">
                <a:cs typeface="Arial" panose="020B0604020202020204" pitchFamily="34" charset="0"/>
              </a:rPr>
              <a:t>capa</a:t>
            </a:r>
            <a:r>
              <a:rPr lang="en-US" sz="1400" dirty="0">
                <a:cs typeface="Arial" panose="020B0604020202020204" pitchFamily="34" charset="0"/>
              </a:rPr>
              <a:t> se </a:t>
            </a:r>
            <a:r>
              <a:rPr lang="en-US" sz="1400" dirty="0" err="1">
                <a:cs typeface="Arial" panose="020B0604020202020204" pitchFamily="34" charset="0"/>
              </a:rPr>
              <a:t>tratan</a:t>
            </a:r>
            <a:r>
              <a:rPr lang="en-US" sz="1400" dirty="0">
                <a:cs typeface="Arial" panose="020B0604020202020204" pitchFamily="34" charset="0"/>
              </a:rPr>
              <a:t> </a:t>
            </a:r>
            <a:r>
              <a:rPr lang="en-US" sz="1400" dirty="0" err="1">
                <a:cs typeface="Arial" panose="020B0604020202020204" pitchFamily="34" charset="0"/>
              </a:rPr>
              <a:t>los</a:t>
            </a:r>
            <a:r>
              <a:rPr lang="en-US" sz="1400" dirty="0">
                <a:cs typeface="Arial" panose="020B0604020202020204" pitchFamily="34" charset="0"/>
              </a:rPr>
              <a:t> </a:t>
            </a:r>
            <a:r>
              <a:rPr lang="en-US" sz="1400" dirty="0" err="1">
                <a:cs typeface="Arial" panose="020B0604020202020204" pitchFamily="34" charset="0"/>
              </a:rPr>
              <a:t>datos</a:t>
            </a:r>
            <a:r>
              <a:rPr lang="en-US" sz="1400" dirty="0">
                <a:cs typeface="Arial" panose="020B0604020202020204" pitchFamily="34" charset="0"/>
              </a:rPr>
              <a:t> que </a:t>
            </a:r>
            <a:r>
              <a:rPr lang="en-US" sz="1400" dirty="0" err="1">
                <a:cs typeface="Arial" panose="020B0604020202020204" pitchFamily="34" charset="0"/>
              </a:rPr>
              <a:t>utilizará</a:t>
            </a:r>
            <a:r>
              <a:rPr lang="en-US" sz="1400" dirty="0">
                <a:cs typeface="Arial" panose="020B0604020202020204" pitchFamily="34" charset="0"/>
              </a:rPr>
              <a:t> la </a:t>
            </a:r>
            <a:r>
              <a:rPr lang="en-US" sz="1400" dirty="0" err="1">
                <a:cs typeface="Arial" panose="020B0604020202020204" pitchFamily="34" charset="0"/>
              </a:rPr>
              <a:t>capa</a:t>
            </a:r>
            <a:r>
              <a:rPr lang="en-US" sz="1400" dirty="0">
                <a:cs typeface="Arial" panose="020B0604020202020204" pitchFamily="34" charset="0"/>
              </a:rPr>
              <a:t> de </a:t>
            </a:r>
            <a:r>
              <a:rPr lang="en-US" sz="1400" dirty="0" err="1">
                <a:cs typeface="Arial" panose="020B0604020202020204" pitchFamily="34" charset="0"/>
              </a:rPr>
              <a:t>aplicación</a:t>
            </a:r>
            <a:r>
              <a:rPr lang="en-US" sz="1400" dirty="0">
                <a:cs typeface="Arial" panose="020B0604020202020204" pitchFamily="34" charset="0"/>
              </a:rPr>
              <a:t>, es responsible del </a:t>
            </a:r>
            <a:r>
              <a:rPr lang="en-US" sz="1400" dirty="0" err="1">
                <a:cs typeface="Arial" panose="020B0604020202020204" pitchFamily="34" charset="0"/>
              </a:rPr>
              <a:t>encriptado</a:t>
            </a:r>
            <a:r>
              <a:rPr lang="en-US" sz="1400" dirty="0">
                <a:cs typeface="Arial" panose="020B0604020202020204" pitchFamily="34" charset="0"/>
              </a:rPr>
              <a:t> y </a:t>
            </a:r>
            <a:r>
              <a:rPr lang="en-US" sz="1400" dirty="0" err="1">
                <a:cs typeface="Arial" panose="020B0604020202020204" pitchFamily="34" charset="0"/>
              </a:rPr>
              <a:t>comprensión</a:t>
            </a:r>
            <a:r>
              <a:rPr lang="en-US" sz="1400" dirty="0">
                <a:cs typeface="Arial" panose="020B0604020202020204" pitchFamily="34" charset="0"/>
              </a:rPr>
              <a:t> de </a:t>
            </a:r>
            <a:r>
              <a:rPr lang="en-US" sz="1400" dirty="0" err="1">
                <a:cs typeface="Arial" panose="020B0604020202020204" pitchFamily="34" charset="0"/>
              </a:rPr>
              <a:t>estos</a:t>
            </a:r>
            <a:r>
              <a:rPr lang="en-US" sz="1400" dirty="0">
                <a:cs typeface="Arial" panose="020B0604020202020204" pitchFamily="34" charset="0"/>
              </a:rPr>
              <a:t>.</a:t>
            </a:r>
          </a:p>
          <a:p>
            <a:endParaRPr lang="en-US" sz="1400" dirty="0">
              <a:cs typeface="Arial" panose="020B0604020202020204" pitchFamily="34" charset="0"/>
            </a:endParaRPr>
          </a:p>
          <a:p>
            <a:r>
              <a:rPr lang="en-US" sz="1400" dirty="0">
                <a:cs typeface="Arial" panose="020B0604020202020204" pitchFamily="34" charset="0"/>
              </a:rPr>
              <a:t>7-Capa de </a:t>
            </a:r>
            <a:r>
              <a:rPr lang="en-US" sz="1400" dirty="0" err="1">
                <a:cs typeface="Arial" panose="020B0604020202020204" pitchFamily="34" charset="0"/>
              </a:rPr>
              <a:t>Aplicación</a:t>
            </a:r>
            <a:r>
              <a:rPr lang="en-US" sz="1400" dirty="0">
                <a:cs typeface="Arial" panose="020B0604020202020204" pitchFamily="34" charset="0"/>
              </a:rPr>
              <a:t>: </a:t>
            </a:r>
            <a:r>
              <a:rPr lang="en-US" sz="1400" dirty="0" err="1">
                <a:cs typeface="Arial" panose="020B0604020202020204" pitchFamily="34" charset="0"/>
              </a:rPr>
              <a:t>Capa</a:t>
            </a:r>
            <a:r>
              <a:rPr lang="en-US" sz="1400" dirty="0">
                <a:cs typeface="Arial" panose="020B0604020202020204" pitchFamily="34" charset="0"/>
              </a:rPr>
              <a:t> </a:t>
            </a:r>
            <a:r>
              <a:rPr lang="en-US" sz="1400" dirty="0" err="1">
                <a:cs typeface="Arial" panose="020B0604020202020204" pitchFamily="34" charset="0"/>
              </a:rPr>
              <a:t>encargada</a:t>
            </a:r>
            <a:r>
              <a:rPr lang="en-US" sz="1400" dirty="0">
                <a:cs typeface="Arial" panose="020B0604020202020204" pitchFamily="34" charset="0"/>
              </a:rPr>
              <a:t> de </a:t>
            </a:r>
            <a:r>
              <a:rPr lang="en-US" sz="1400" dirty="0" err="1">
                <a:cs typeface="Arial" panose="020B0604020202020204" pitchFamily="34" charset="0"/>
              </a:rPr>
              <a:t>interactuar</a:t>
            </a:r>
            <a:r>
              <a:rPr lang="en-US" sz="1400" dirty="0">
                <a:cs typeface="Arial" panose="020B0604020202020204" pitchFamily="34" charset="0"/>
              </a:rPr>
              <a:t> con </a:t>
            </a:r>
            <a:r>
              <a:rPr lang="en-US" sz="1400" dirty="0" err="1">
                <a:cs typeface="Arial" panose="020B0604020202020204" pitchFamily="34" charset="0"/>
              </a:rPr>
              <a:t>el</a:t>
            </a:r>
            <a:r>
              <a:rPr lang="en-US" sz="1400" dirty="0">
                <a:cs typeface="Arial" panose="020B0604020202020204" pitchFamily="34" charset="0"/>
              </a:rPr>
              <a:t> software, </a:t>
            </a:r>
            <a:r>
              <a:rPr lang="en-US" sz="1400" dirty="0" err="1">
                <a:cs typeface="Arial" panose="020B0604020202020204" pitchFamily="34" charset="0"/>
              </a:rPr>
              <a:t>aunque</a:t>
            </a:r>
            <a:r>
              <a:rPr lang="en-US" sz="1400" dirty="0">
                <a:cs typeface="Arial" panose="020B0604020202020204" pitchFamily="34" charset="0"/>
              </a:rPr>
              <a:t> </a:t>
            </a:r>
            <a:r>
              <a:rPr lang="en-US" sz="1400" dirty="0" err="1">
                <a:cs typeface="Arial" panose="020B0604020202020204" pitchFamily="34" charset="0"/>
              </a:rPr>
              <a:t>el</a:t>
            </a:r>
            <a:r>
              <a:rPr lang="en-US" sz="1400" dirty="0">
                <a:cs typeface="Arial" panose="020B0604020202020204" pitchFamily="34" charset="0"/>
              </a:rPr>
              <a:t> software no </a:t>
            </a:r>
            <a:r>
              <a:rPr lang="en-US" sz="1400" dirty="0" err="1">
                <a:cs typeface="Arial" panose="020B0604020202020204" pitchFamily="34" charset="0"/>
              </a:rPr>
              <a:t>pertenece</a:t>
            </a:r>
            <a:r>
              <a:rPr lang="en-US" sz="1400" dirty="0">
                <a:cs typeface="Arial" panose="020B0604020202020204" pitchFamily="34" charset="0"/>
              </a:rPr>
              <a:t> a </a:t>
            </a:r>
            <a:r>
              <a:rPr lang="en-US" sz="1400" dirty="0" err="1">
                <a:cs typeface="Arial" panose="020B0604020202020204" pitchFamily="34" charset="0"/>
              </a:rPr>
              <a:t>esta</a:t>
            </a:r>
            <a:r>
              <a:rPr lang="en-US" sz="1400" dirty="0">
                <a:cs typeface="Arial" panose="020B0604020202020204" pitchFamily="34" charset="0"/>
              </a:rPr>
              <a:t> </a:t>
            </a:r>
            <a:r>
              <a:rPr lang="en-US" sz="1400" dirty="0" err="1">
                <a:cs typeface="Arial" panose="020B0604020202020204" pitchFamily="34" charset="0"/>
              </a:rPr>
              <a:t>capa</a:t>
            </a:r>
            <a:r>
              <a:rPr lang="en-US" sz="1400" dirty="0">
                <a:cs typeface="Arial" panose="020B0604020202020204" pitchFamily="34" charset="0"/>
              </a:rPr>
              <a:t>. </a:t>
            </a:r>
            <a:r>
              <a:rPr lang="es-ES" sz="1400" b="0" i="0" dirty="0">
                <a:solidFill>
                  <a:srgbClr val="222222"/>
                </a:solidFill>
                <a:effectLst/>
                <a:cs typeface="Arial" panose="020B0604020202020204" pitchFamily="34" charset="0"/>
              </a:rPr>
              <a:t>responsable de los protocolos y la manipulación de datos de los que depende el software para presentar datos significativos al usuario</a:t>
            </a:r>
            <a:endParaRPr lang="es-CL" sz="1400" dirty="0">
              <a:cs typeface="Arial" panose="020B0604020202020204" pitchFamily="34" charset="0"/>
            </a:endParaRPr>
          </a:p>
        </p:txBody>
      </p:sp>
      <p:sp>
        <p:nvSpPr>
          <p:cNvPr id="6" name="TextBox 5">
            <a:extLst>
              <a:ext uri="{FF2B5EF4-FFF2-40B4-BE49-F238E27FC236}">
                <a16:creationId xmlns:a16="http://schemas.microsoft.com/office/drawing/2014/main" id="{3B3CF453-98C7-5DF8-A37F-E29DD6424FB6}"/>
              </a:ext>
            </a:extLst>
          </p:cNvPr>
          <p:cNvSpPr txBox="1"/>
          <p:nvPr/>
        </p:nvSpPr>
        <p:spPr>
          <a:xfrm>
            <a:off x="-38047" y="516867"/>
            <a:ext cx="10762369" cy="369332"/>
          </a:xfrm>
          <a:prstGeom prst="rect">
            <a:avLst/>
          </a:prstGeom>
          <a:noFill/>
        </p:spPr>
        <p:txBody>
          <a:bodyPr wrap="square" rtlCol="0">
            <a:spAutoFit/>
          </a:bodyPr>
          <a:lstStyle/>
          <a:p>
            <a:r>
              <a:rPr lang="es-CL" dirty="0"/>
              <a:t>Modelo teórico, realizado con fines de estandarización y para que otros modelos se basen en él.</a:t>
            </a:r>
            <a:endParaRPr lang="en-US" dirty="0"/>
          </a:p>
        </p:txBody>
      </p:sp>
    </p:spTree>
    <p:extLst>
      <p:ext uri="{BB962C8B-B14F-4D97-AF65-F5344CB8AC3E}">
        <p14:creationId xmlns:p14="http://schemas.microsoft.com/office/powerpoint/2010/main" val="3346463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EB0A4-5396-2ACA-D19A-C074EDC48A59}"/>
              </a:ext>
            </a:extLst>
          </p:cNvPr>
          <p:cNvSpPr>
            <a:spLocks noGrp="1"/>
          </p:cNvSpPr>
          <p:nvPr>
            <p:ph type="title"/>
          </p:nvPr>
        </p:nvSpPr>
        <p:spPr>
          <a:xfrm>
            <a:off x="0" y="-662782"/>
            <a:ext cx="10077557" cy="1325563"/>
          </a:xfrm>
        </p:spPr>
        <p:txBody>
          <a:bodyPr/>
          <a:lstStyle/>
          <a:p>
            <a:r>
              <a:rPr lang="es-CL" dirty="0"/>
              <a:t>Modelo TCP/IP</a:t>
            </a:r>
            <a:endParaRPr lang="en-US" dirty="0"/>
          </a:p>
        </p:txBody>
      </p:sp>
      <p:sp>
        <p:nvSpPr>
          <p:cNvPr id="5" name="TextBox 4">
            <a:extLst>
              <a:ext uri="{FF2B5EF4-FFF2-40B4-BE49-F238E27FC236}">
                <a16:creationId xmlns:a16="http://schemas.microsoft.com/office/drawing/2014/main" id="{6E67ADBC-9E27-49A5-162F-A22338F630D9}"/>
              </a:ext>
            </a:extLst>
          </p:cNvPr>
          <p:cNvSpPr txBox="1"/>
          <p:nvPr/>
        </p:nvSpPr>
        <p:spPr>
          <a:xfrm>
            <a:off x="0" y="622836"/>
            <a:ext cx="10319657" cy="369332"/>
          </a:xfrm>
          <a:prstGeom prst="rect">
            <a:avLst/>
          </a:prstGeom>
          <a:noFill/>
        </p:spPr>
        <p:txBody>
          <a:bodyPr wrap="square" rtlCol="0">
            <a:spAutoFit/>
          </a:bodyPr>
          <a:lstStyle/>
          <a:p>
            <a:r>
              <a:rPr lang="es-CL" dirty="0"/>
              <a:t>Modelo orientado al uso práctico, es el más utilizado hoy en día. Basado en el modelo OSI.</a:t>
            </a:r>
            <a:endParaRPr lang="en-US" dirty="0"/>
          </a:p>
        </p:txBody>
      </p:sp>
      <p:pic>
        <p:nvPicPr>
          <p:cNvPr id="3078" name="Picture 6" descr="Me *Just Opening Some Site in a Browser* TCPIP Client Server I Server the  TCPIP | Tcp Meme on ME.ME">
            <a:extLst>
              <a:ext uri="{FF2B5EF4-FFF2-40B4-BE49-F238E27FC236}">
                <a16:creationId xmlns:a16="http://schemas.microsoft.com/office/drawing/2014/main" id="{4E16EAAD-BF7B-999C-29B1-3B99DDEE28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11973" y="2130459"/>
            <a:ext cx="5880027" cy="472754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6EB70A40-4D2B-3962-1B2C-2ADE76356953}"/>
              </a:ext>
            </a:extLst>
          </p:cNvPr>
          <p:cNvSpPr txBox="1"/>
          <p:nvPr/>
        </p:nvSpPr>
        <p:spPr>
          <a:xfrm>
            <a:off x="0" y="1152424"/>
            <a:ext cx="5505254" cy="5078313"/>
          </a:xfrm>
          <a:prstGeom prst="rect">
            <a:avLst/>
          </a:prstGeom>
          <a:noFill/>
        </p:spPr>
        <p:txBody>
          <a:bodyPr wrap="square" rtlCol="0">
            <a:spAutoFit/>
          </a:bodyPr>
          <a:lstStyle/>
          <a:p>
            <a:r>
              <a:rPr lang="es-CL" dirty="0"/>
              <a:t>1- Capa de acceso al medio: Capa donde se emplea el hardware para la conexión (cables ethernet, por ejemplo)</a:t>
            </a:r>
          </a:p>
          <a:p>
            <a:endParaRPr lang="es-CL" dirty="0"/>
          </a:p>
          <a:p>
            <a:r>
              <a:rPr lang="es-CL" dirty="0"/>
              <a:t>2- Capa de Internet: Acepta y transfiere paquetes a la red, se puede ver en acción protocolos no orientados a la conexión como IP.  Se utiliza la </a:t>
            </a:r>
            <a:r>
              <a:rPr lang="es-ES" altLang="es-CL" dirty="0"/>
              <a:t>Filosofía del mejor esfuerzo </a:t>
            </a:r>
            <a:endParaRPr lang="es-CL" dirty="0"/>
          </a:p>
          <a:p>
            <a:endParaRPr lang="es-CL" dirty="0"/>
          </a:p>
          <a:p>
            <a:r>
              <a:rPr lang="es-CL" dirty="0"/>
              <a:t>3- Capa de Transporte: Esta capa garantiza que la información llegue sin errores y en el orden establecido, intercambiando la confirmación con el receptor y retransmitiendo datos perdidos.</a:t>
            </a:r>
          </a:p>
          <a:p>
            <a:endParaRPr lang="es-CL" dirty="0"/>
          </a:p>
          <a:p>
            <a:r>
              <a:rPr lang="es-CL" dirty="0"/>
              <a:t>4- Capa de Aplicación: </a:t>
            </a:r>
            <a:r>
              <a:rPr lang="es-ES" dirty="0" err="1">
                <a:solidFill>
                  <a:srgbClr val="000000"/>
                </a:solidFill>
              </a:rPr>
              <a:t>Define</a:t>
            </a:r>
            <a:r>
              <a:rPr lang="es-ES" b="0" i="0" dirty="0" err="1">
                <a:solidFill>
                  <a:srgbClr val="000000"/>
                </a:solidFill>
                <a:effectLst/>
              </a:rPr>
              <a:t>las</a:t>
            </a:r>
            <a:r>
              <a:rPr lang="es-ES" b="0" i="0" dirty="0">
                <a:solidFill>
                  <a:srgbClr val="000000"/>
                </a:solidFill>
                <a:effectLst/>
              </a:rPr>
              <a:t> aplicaciones de red y los servicios de Internet  que puede utilizar un usuario. Estos servicios utilizan la capa de transporte para enviar y recibir datos. </a:t>
            </a:r>
            <a:endParaRPr lang="en-US" dirty="0"/>
          </a:p>
        </p:txBody>
      </p:sp>
    </p:spTree>
    <p:extLst>
      <p:ext uri="{BB962C8B-B14F-4D97-AF65-F5344CB8AC3E}">
        <p14:creationId xmlns:p14="http://schemas.microsoft.com/office/powerpoint/2010/main" val="2280944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EB8D4-396B-12A6-728F-704739DE7977}"/>
              </a:ext>
            </a:extLst>
          </p:cNvPr>
          <p:cNvSpPr>
            <a:spLocks noGrp="1"/>
          </p:cNvSpPr>
          <p:nvPr>
            <p:ph type="title"/>
          </p:nvPr>
        </p:nvSpPr>
        <p:spPr>
          <a:xfrm>
            <a:off x="0" y="-662782"/>
            <a:ext cx="10077557" cy="1325563"/>
          </a:xfrm>
        </p:spPr>
        <p:txBody>
          <a:bodyPr/>
          <a:lstStyle/>
          <a:p>
            <a:r>
              <a:rPr lang="es-CL" dirty="0"/>
              <a:t>Sockets</a:t>
            </a:r>
            <a:endParaRPr lang="en-US" dirty="0"/>
          </a:p>
        </p:txBody>
      </p:sp>
      <p:sp>
        <p:nvSpPr>
          <p:cNvPr id="3" name="Content Placeholder 2">
            <a:extLst>
              <a:ext uri="{FF2B5EF4-FFF2-40B4-BE49-F238E27FC236}">
                <a16:creationId xmlns:a16="http://schemas.microsoft.com/office/drawing/2014/main" id="{AADDBD53-EF90-094C-8AE6-17B0B448EAB0}"/>
              </a:ext>
            </a:extLst>
          </p:cNvPr>
          <p:cNvSpPr>
            <a:spLocks noGrp="1"/>
          </p:cNvSpPr>
          <p:nvPr>
            <p:ph idx="1"/>
          </p:nvPr>
        </p:nvSpPr>
        <p:spPr/>
        <p:txBody>
          <a:bodyPr/>
          <a:lstStyle/>
          <a:p>
            <a:pPr marL="342900" indent="-342900">
              <a:buFont typeface="Arial" panose="020B0604020202020204" pitchFamily="34" charset="0"/>
              <a:buChar char="•"/>
            </a:pPr>
            <a:r>
              <a:rPr lang="es-CL" dirty="0"/>
              <a:t>Un socket es un concepto abstracto, que hace referencia al intermediario  que permite que un emisor como un receptor puedan intercambiar flujos de datos y de esta forma permitiendo la comunicación entre máquinas</a:t>
            </a:r>
          </a:p>
          <a:p>
            <a:pPr marL="342900" indent="-342900">
              <a:buFont typeface="Arial" panose="020B0604020202020204" pitchFamily="34" charset="0"/>
              <a:buChar char="•"/>
            </a:pPr>
            <a:r>
              <a:rPr lang="es-CL" dirty="0"/>
              <a:t>El Socket más conocido es el Socket TCP, los cuales heredan las propiedades del protocolo TCP, es decir, garantizan el intercambio de información sin errores y en orden, siendo estos también orientados a la conexión.</a:t>
            </a:r>
          </a:p>
          <a:p>
            <a:pPr marL="342900" indent="-342900">
              <a:buFont typeface="Arial" panose="020B0604020202020204" pitchFamily="34" charset="0"/>
              <a:buChar char="•"/>
            </a:pPr>
            <a:r>
              <a:rPr lang="es-CL" dirty="0"/>
              <a:t>También existe el Socket UDP, el cual no es orientado a la conexión y solo garantiza velocidad. Se suelen recibir los mensajes en el orden en el que se mandaron</a:t>
            </a:r>
          </a:p>
          <a:p>
            <a:pPr marL="342900" indent="-342900">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id="{26A6494A-BE24-F578-13AE-F3F973AC5D40}"/>
              </a:ext>
            </a:extLst>
          </p:cNvPr>
          <p:cNvSpPr txBox="1"/>
          <p:nvPr/>
        </p:nvSpPr>
        <p:spPr>
          <a:xfrm>
            <a:off x="0" y="662781"/>
            <a:ext cx="4907280" cy="369332"/>
          </a:xfrm>
          <a:prstGeom prst="rect">
            <a:avLst/>
          </a:prstGeom>
          <a:noFill/>
        </p:spPr>
        <p:txBody>
          <a:bodyPr wrap="square" rtlCol="0">
            <a:spAutoFit/>
          </a:bodyPr>
          <a:lstStyle/>
          <a:p>
            <a:r>
              <a:rPr lang="es-CL" dirty="0"/>
              <a:t>¿Qué #$!&amp;/% es un socket?</a:t>
            </a:r>
            <a:endParaRPr lang="en-US" dirty="0"/>
          </a:p>
        </p:txBody>
      </p:sp>
    </p:spTree>
    <p:extLst>
      <p:ext uri="{BB962C8B-B14F-4D97-AF65-F5344CB8AC3E}">
        <p14:creationId xmlns:p14="http://schemas.microsoft.com/office/powerpoint/2010/main" val="2585942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1F8C6-9431-9AB3-3575-EE4C9C92F324}"/>
              </a:ext>
            </a:extLst>
          </p:cNvPr>
          <p:cNvSpPr>
            <a:spLocks noGrp="1"/>
          </p:cNvSpPr>
          <p:nvPr>
            <p:ph type="title"/>
          </p:nvPr>
        </p:nvSpPr>
        <p:spPr/>
        <p:txBody>
          <a:bodyPr/>
          <a:lstStyle/>
          <a:p>
            <a:r>
              <a:rPr lang="es-CL" dirty="0"/>
              <a:t>¿Cómo funciona el Socket?</a:t>
            </a:r>
            <a:endParaRPr lang="en-US" dirty="0"/>
          </a:p>
        </p:txBody>
      </p:sp>
      <p:sp>
        <p:nvSpPr>
          <p:cNvPr id="3" name="Content Placeholder 2">
            <a:extLst>
              <a:ext uri="{FF2B5EF4-FFF2-40B4-BE49-F238E27FC236}">
                <a16:creationId xmlns:a16="http://schemas.microsoft.com/office/drawing/2014/main" id="{F8B1EB74-86E5-4B9A-C7F8-5050ED75E775}"/>
              </a:ext>
            </a:extLst>
          </p:cNvPr>
          <p:cNvSpPr>
            <a:spLocks noGrp="1"/>
          </p:cNvSpPr>
          <p:nvPr>
            <p:ph idx="1"/>
          </p:nvPr>
        </p:nvSpPr>
        <p:spPr>
          <a:xfrm>
            <a:off x="103066" y="2352922"/>
            <a:ext cx="10077557" cy="3549045"/>
          </a:xfrm>
        </p:spPr>
        <p:txBody>
          <a:bodyPr/>
          <a:lstStyle/>
          <a:p>
            <a:r>
              <a:rPr lang="es-CL" dirty="0"/>
              <a:t>Los sockets se suelen implementar en arquitecturas cliente servidor. El socket del cliente “llama” al socket del servidor mediante una dirección, una vez que el servidor recibe el “llamado” del socket del cliente, se conectan y permiten en intercambio de información entre emisor y receptor. Cabe decir que los sockets quedan definidos por direcciones locales y remotas, junto con los puertos locales y remotos</a:t>
            </a:r>
            <a:endParaRPr lang="en-US" dirty="0"/>
          </a:p>
        </p:txBody>
      </p:sp>
      <p:pic>
        <p:nvPicPr>
          <p:cNvPr id="4098" name="Picture 2" descr="memes para panas 🤝 - YouTube">
            <a:extLst>
              <a:ext uri="{FF2B5EF4-FFF2-40B4-BE49-F238E27FC236}">
                <a16:creationId xmlns:a16="http://schemas.microsoft.com/office/drawing/2014/main" id="{91778862-81BD-9A69-5B24-92CC3A20DB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5605" y="4075043"/>
            <a:ext cx="4947480" cy="278295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D1A3ED20-F372-7289-5B48-FB9A5606E930}"/>
              </a:ext>
            </a:extLst>
          </p:cNvPr>
          <p:cNvSpPr txBox="1"/>
          <p:nvPr/>
        </p:nvSpPr>
        <p:spPr>
          <a:xfrm>
            <a:off x="7875025" y="5659004"/>
            <a:ext cx="1043608" cy="369332"/>
          </a:xfrm>
          <a:prstGeom prst="rect">
            <a:avLst/>
          </a:prstGeom>
          <a:noFill/>
        </p:spPr>
        <p:txBody>
          <a:bodyPr wrap="square" rtlCol="0">
            <a:spAutoFit/>
          </a:bodyPr>
          <a:lstStyle/>
          <a:p>
            <a:r>
              <a:rPr lang="es-CL" dirty="0">
                <a:solidFill>
                  <a:schemeClr val="bg1"/>
                </a:solidFill>
              </a:rPr>
              <a:t>Cliente</a:t>
            </a:r>
            <a:endParaRPr lang="en-US" dirty="0">
              <a:solidFill>
                <a:schemeClr val="bg1"/>
              </a:solidFill>
            </a:endParaRPr>
          </a:p>
        </p:txBody>
      </p:sp>
      <p:sp>
        <p:nvSpPr>
          <p:cNvPr id="5" name="TextBox 4">
            <a:extLst>
              <a:ext uri="{FF2B5EF4-FFF2-40B4-BE49-F238E27FC236}">
                <a16:creationId xmlns:a16="http://schemas.microsoft.com/office/drawing/2014/main" id="{816EA9AE-6BE5-4C8B-ADCD-F75E4FEB57A6}"/>
              </a:ext>
            </a:extLst>
          </p:cNvPr>
          <p:cNvSpPr txBox="1"/>
          <p:nvPr/>
        </p:nvSpPr>
        <p:spPr>
          <a:xfrm>
            <a:off x="10592746" y="5717301"/>
            <a:ext cx="1249524" cy="369332"/>
          </a:xfrm>
          <a:prstGeom prst="rect">
            <a:avLst/>
          </a:prstGeom>
          <a:noFill/>
        </p:spPr>
        <p:txBody>
          <a:bodyPr wrap="square" rtlCol="0">
            <a:spAutoFit/>
          </a:bodyPr>
          <a:lstStyle/>
          <a:p>
            <a:r>
              <a:rPr lang="es-CL" dirty="0">
                <a:solidFill>
                  <a:schemeClr val="bg1"/>
                </a:solidFill>
              </a:rPr>
              <a:t>Servidor</a:t>
            </a:r>
          </a:p>
        </p:txBody>
      </p:sp>
      <p:sp>
        <p:nvSpPr>
          <p:cNvPr id="6" name="TextBox 5">
            <a:extLst>
              <a:ext uri="{FF2B5EF4-FFF2-40B4-BE49-F238E27FC236}">
                <a16:creationId xmlns:a16="http://schemas.microsoft.com/office/drawing/2014/main" id="{38091165-18F2-11D4-7F71-F9DF5F0957C2}"/>
              </a:ext>
            </a:extLst>
          </p:cNvPr>
          <p:cNvSpPr txBox="1"/>
          <p:nvPr/>
        </p:nvSpPr>
        <p:spPr>
          <a:xfrm>
            <a:off x="9042876" y="6045438"/>
            <a:ext cx="1043608" cy="369332"/>
          </a:xfrm>
          <a:prstGeom prst="rect">
            <a:avLst/>
          </a:prstGeom>
          <a:noFill/>
        </p:spPr>
        <p:txBody>
          <a:bodyPr wrap="square" rtlCol="0">
            <a:spAutoFit/>
          </a:bodyPr>
          <a:lstStyle/>
          <a:p>
            <a:r>
              <a:rPr lang="es-CL" dirty="0">
                <a:solidFill>
                  <a:schemeClr val="bg1"/>
                </a:solidFill>
              </a:rPr>
              <a:t>Socket</a:t>
            </a:r>
            <a:endParaRPr lang="en-US" dirty="0">
              <a:solidFill>
                <a:schemeClr val="bg1"/>
              </a:solidFill>
            </a:endParaRPr>
          </a:p>
        </p:txBody>
      </p:sp>
    </p:spTree>
    <p:extLst>
      <p:ext uri="{BB962C8B-B14F-4D97-AF65-F5344CB8AC3E}">
        <p14:creationId xmlns:p14="http://schemas.microsoft.com/office/powerpoint/2010/main" val="1664637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2F7C2-BB63-5B5B-7E91-436B3539E425}"/>
              </a:ext>
            </a:extLst>
          </p:cNvPr>
          <p:cNvSpPr>
            <a:spLocks noGrp="1"/>
          </p:cNvSpPr>
          <p:nvPr>
            <p:ph type="title"/>
          </p:nvPr>
        </p:nvSpPr>
        <p:spPr>
          <a:xfrm>
            <a:off x="0" y="-662782"/>
            <a:ext cx="10077557" cy="1325563"/>
          </a:xfrm>
        </p:spPr>
        <p:txBody>
          <a:bodyPr/>
          <a:lstStyle/>
          <a:p>
            <a:r>
              <a:rPr lang="es-CL" dirty="0"/>
              <a:t>Sockets en Python</a:t>
            </a:r>
            <a:endParaRPr lang="en-US" dirty="0"/>
          </a:p>
        </p:txBody>
      </p:sp>
      <p:sp>
        <p:nvSpPr>
          <p:cNvPr id="3" name="Content Placeholder 2">
            <a:extLst>
              <a:ext uri="{FF2B5EF4-FFF2-40B4-BE49-F238E27FC236}">
                <a16:creationId xmlns:a16="http://schemas.microsoft.com/office/drawing/2014/main" id="{CF944D06-86C7-DCE3-B5C6-D9DAADF4AF22}"/>
              </a:ext>
            </a:extLst>
          </p:cNvPr>
          <p:cNvSpPr>
            <a:spLocks noGrp="1"/>
          </p:cNvSpPr>
          <p:nvPr>
            <p:ph idx="1"/>
          </p:nvPr>
        </p:nvSpPr>
        <p:spPr>
          <a:xfrm>
            <a:off x="0" y="2889633"/>
            <a:ext cx="12192000" cy="4237134"/>
          </a:xfrm>
        </p:spPr>
        <p:txBody>
          <a:bodyPr>
            <a:normAutofit/>
          </a:bodyPr>
          <a:lstStyle/>
          <a:p>
            <a:r>
              <a:rPr lang="es-CL" dirty="0"/>
              <a:t>-&gt; </a:t>
            </a:r>
            <a:r>
              <a:rPr lang="es-CL" dirty="0" err="1"/>
              <a:t>Import</a:t>
            </a:r>
            <a:r>
              <a:rPr lang="es-CL" dirty="0"/>
              <a:t> socket #llama a la librería socket </a:t>
            </a:r>
          </a:p>
          <a:p>
            <a:r>
              <a:rPr lang="es-CL" dirty="0"/>
              <a:t>-&gt; </a:t>
            </a:r>
            <a:r>
              <a:rPr lang="es-CL" dirty="0" err="1"/>
              <a:t>socket.socket</a:t>
            </a:r>
            <a:r>
              <a:rPr lang="es-CL" dirty="0"/>
              <a:t>( ) #inicializa el socket, se debe especificar su familia y el tipo de socket en los argumentos</a:t>
            </a:r>
          </a:p>
          <a:p>
            <a:r>
              <a:rPr lang="es-CL" dirty="0"/>
              <a:t>-&gt; </a:t>
            </a:r>
            <a:r>
              <a:rPr lang="es-CL" dirty="0" err="1"/>
              <a:t>socket.bind</a:t>
            </a:r>
            <a:r>
              <a:rPr lang="es-CL" dirty="0"/>
              <a:t>( ) #une un socket a algún puerto</a:t>
            </a:r>
          </a:p>
          <a:p>
            <a:r>
              <a:rPr lang="es-CL" dirty="0"/>
              <a:t>-&gt; </a:t>
            </a:r>
            <a:r>
              <a:rPr lang="es-CL" dirty="0" err="1"/>
              <a:t>socket.listen</a:t>
            </a:r>
            <a:r>
              <a:rPr lang="es-CL" dirty="0"/>
              <a:t>( ) #pone al socket en modo de espera para realizar la conexión</a:t>
            </a:r>
          </a:p>
          <a:p>
            <a:r>
              <a:rPr lang="es-CL" dirty="0"/>
              <a:t>-&gt; </a:t>
            </a:r>
            <a:r>
              <a:rPr lang="es-CL" dirty="0" err="1"/>
              <a:t>socket.accept</a:t>
            </a:r>
            <a:r>
              <a:rPr lang="es-CL" dirty="0"/>
              <a:t>( ) #acepta la solicitud de conexión de otro socket</a:t>
            </a:r>
          </a:p>
          <a:p>
            <a:r>
              <a:rPr lang="es-CL" dirty="0"/>
              <a:t>-&gt; </a:t>
            </a:r>
            <a:r>
              <a:rPr lang="es-CL" dirty="0" err="1"/>
              <a:t>socket.connect</a:t>
            </a:r>
            <a:r>
              <a:rPr lang="es-CL" dirty="0"/>
              <a:t>( ) #conecta el socket a un servidor</a:t>
            </a:r>
          </a:p>
          <a:p>
            <a:r>
              <a:rPr lang="es-CL" dirty="0"/>
              <a:t>-&gt; </a:t>
            </a:r>
            <a:r>
              <a:rPr lang="es-CL" dirty="0" err="1"/>
              <a:t>socket.send</a:t>
            </a:r>
            <a:r>
              <a:rPr lang="es-CL" dirty="0"/>
              <a:t>( ) #manda data al receptor</a:t>
            </a:r>
          </a:p>
          <a:p>
            <a:r>
              <a:rPr lang="es-CL" dirty="0"/>
              <a:t>-&gt; </a:t>
            </a:r>
            <a:r>
              <a:rPr lang="es-CL" dirty="0" err="1"/>
              <a:t>socket.recv</a:t>
            </a:r>
            <a:r>
              <a:rPr lang="es-CL" dirty="0"/>
              <a:t>( ) #el emisor recibe la data</a:t>
            </a:r>
          </a:p>
        </p:txBody>
      </p:sp>
      <p:pic>
        <p:nvPicPr>
          <p:cNvPr id="5126" name="Picture 6" descr="See @code_memez's Tweet on Apr 15, 2020 on Twitter / Twitter">
            <a:extLst>
              <a:ext uri="{FF2B5EF4-FFF2-40B4-BE49-F238E27FC236}">
                <a16:creationId xmlns:a16="http://schemas.microsoft.com/office/drawing/2014/main" id="{A7D1D0B6-4C6B-048A-5986-7E26AAEAE8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54958" y="0"/>
            <a:ext cx="4837042" cy="3408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8418817"/>
      </p:ext>
    </p:extLst>
  </p:cSld>
  <p:clrMapOvr>
    <a:masterClrMapping/>
  </p:clrMapOvr>
</p:sld>
</file>

<file path=ppt/theme/theme1.xml><?xml version="1.0" encoding="utf-8"?>
<a:theme xmlns:a="http://schemas.openxmlformats.org/drawingml/2006/main" name="RocaVTI">
  <a:themeElements>
    <a:clrScheme name="Custom 101">
      <a:dk1>
        <a:sysClr val="windowText" lastClr="000000"/>
      </a:dk1>
      <a:lt1>
        <a:sysClr val="window" lastClr="FFFFFF"/>
      </a:lt1>
      <a:dk2>
        <a:srgbClr val="463443"/>
      </a:dk2>
      <a:lt2>
        <a:srgbClr val="F3F0E9"/>
      </a:lt2>
      <a:accent1>
        <a:srgbClr val="D45E5E"/>
      </a:accent1>
      <a:accent2>
        <a:srgbClr val="D49D8C"/>
      </a:accent2>
      <a:accent3>
        <a:srgbClr val="BF873A"/>
      </a:accent3>
      <a:accent4>
        <a:srgbClr val="C05050"/>
      </a:accent4>
      <a:accent5>
        <a:srgbClr val="A89F68"/>
      </a:accent5>
      <a:accent6>
        <a:srgbClr val="8F6B8A"/>
      </a:accent6>
      <a:hlink>
        <a:srgbClr val="D75681"/>
      </a:hlink>
      <a:folHlink>
        <a:srgbClr val="6C9D92"/>
      </a:folHlink>
    </a:clrScheme>
    <a:fontScheme name="Custom 36">
      <a:majorFont>
        <a:latin typeface="Georgia Pro Semibold"/>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ocaVTI" id="{D79FE1D1-0489-4A69-8531-D0B8CDC31CBE}" vid="{CEBA7FE6-C04B-474E-964F-B022887AD13B}"/>
    </a:ext>
  </a:extLst>
</a:theme>
</file>

<file path=docProps/app.xml><?xml version="1.0" encoding="utf-8"?>
<Properties xmlns="http://schemas.openxmlformats.org/officeDocument/2006/extended-properties" xmlns:vt="http://schemas.openxmlformats.org/officeDocument/2006/docPropsVTypes">
  <TotalTime>426</TotalTime>
  <Words>793</Words>
  <Application>Microsoft Office PowerPoint</Application>
  <PresentationFormat>Widescreen</PresentationFormat>
  <Paragraphs>60</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Avenir Next LT Pro</vt:lpstr>
      <vt:lpstr>Avenir Next LT Pro Light</vt:lpstr>
      <vt:lpstr>Georgia Pro Semibold</vt:lpstr>
      <vt:lpstr>RocaVTI</vt:lpstr>
      <vt:lpstr>EL4112 - Principios de comunicaciones</vt:lpstr>
      <vt:lpstr>Protocolos TCP y UDP</vt:lpstr>
      <vt:lpstr>Modelo OSI</vt:lpstr>
      <vt:lpstr>Modelo TCP/IP</vt:lpstr>
      <vt:lpstr>Sockets</vt:lpstr>
      <vt:lpstr>¿Cómo funciona el Socket?</vt:lpstr>
      <vt:lpstr>Sockets en Python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EL4112- Principios de comunicaciones</dc:title>
  <dc:creator>Simón David Andrés Repolt Lazo (simon.repolt)</dc:creator>
  <cp:lastModifiedBy>Simón David Andrés Repolt Lazo (simon.repolt)</cp:lastModifiedBy>
  <cp:revision>4</cp:revision>
  <dcterms:created xsi:type="dcterms:W3CDTF">2022-08-23T22:06:17Z</dcterms:created>
  <dcterms:modified xsi:type="dcterms:W3CDTF">2023-03-29T04:06:59Z</dcterms:modified>
</cp:coreProperties>
</file>