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5" r:id="rId19"/>
    <p:sldId id="273" r:id="rId20"/>
    <p:sldId id="276" r:id="rId21"/>
    <p:sldId id="274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4:58:21.520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1 228,'619'0,"-580"-3,0-1,68-16,-64 10,-14 3,50-21,7-1,-68 23,-1-1,0 0,28-17,25-11,30-4,-78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4:58:31.775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59,'848'0,"-832"-1,-1 0,1-2,-1 0,0 0,0-1,0-1,0-1,25-13,-13 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4:58:54.120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0,'28'3,"0"0,0 2,0 1,-1 1,43 18,-3-2,-24-7,-1 2,0 2,-2 1,40 29,-71-45,61 27,-18-10,-13-5,1-2,65 16,-74-24,1 2,-2 1,1 1,-2 2,56 32,-70-36,0-1,1-1,-1 0,2-1,-1-1,1-1,26 4,-27-5,0 0,0 1,-1 0,1 1,-1 1,0 0,-1 1,1 1,13 9,-10-6,0 0,1-2,1 0,-1-1,2-2,-1 0,30 5,-39-8,13 1,0-1,0-1,28-1,-29-1,0 0,-1 2,34 6,-31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4:59:01.988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1,'542'0,"-524"1,0 0,1 2,-1 0,0 1,0 1,-1 0,1 2,-1 0,-1 0,1 2,-1 0,-1 1,0 1,0 0,17 17,1 2,-24-21,1 1,0-1,1-1,0 0,0-1,1 0,24 11,14 0,99 31,-111-42,1-2,-1-1,0-2,58-5,64 4,-130 3,52 14,-37-7,76 23,-83-22,0-2,0-1,69 7,-67-12,49 11,-53-8,69 5,87-12,-159-1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4:59:14.074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1,'18'1,"0"1,0 1,33 9,32 5,63 1,-60-6,112 1,-140-13,-9-2,1 2,-1 3,1 2,53 12,-75-10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5:01:41.874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0 16,'7'0,"8"0,2-7,-2-2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5:01:45.330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1091 0,'-60'1,"0"2,-88 17,-64 20,180-33,13-3,0 0,0 1,1 0,0 2,0 0,0 1,1 1,-17 12,22-12,-9 7,0-1,-1-1,-1-1,-39 17,45-23,1 1,0 0,0 2,0 0,1 0,1 1,0 1,1 0,0 1,0 1,2 0,-19 28,13-20,1-5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04T15:02:01.746"/>
    </inkml:context>
    <inkml:brush xml:id="br0">
      <inkml:brushProperty name="width" value="0.3" units="cm"/>
      <inkml:brushProperty name="height" value="0.6" units="cm"/>
      <inkml:brushProperty name="color" value="#FFACD5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1,'8'1,"1"0,-1 1,0 0,1 0,12 6,26 6,60-3,-64-8,44 8,-35-3,0-2,62-1,14 0,-91 0,-1 2,51 16,14 3,-2-14,-78-11,-1 1,1 0,-1 2,1 0,-1 2,0 0,19 9,-8 2,-1-2,2-1,66 18,-1-7,128 50,-52 6,-16-7,-150-71,14 7,0-2,0 0,1-1,-1-2,2 0,36 3,-44-7,0 0,0 1,0 0,0 1,0 1,-1 1,1 0,-1 0,0 2,-1-1,1 2,-2 0,1 1,18 15,-23-16,0-1,1 0,0-1,0 0,0-1,1 0,12 5,5-2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52738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17905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49033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307906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77523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08814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70306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64514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245990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93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51249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75882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90444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49906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81179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13571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3535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375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C35BB1C6-BF8F-4481-8AB2-603A1C8A906A}" type="datetimeFigureOut">
              <a:rPr lang="en-US" smtClean="0"/>
              <a:t>8/4/2022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068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ustomXml" Target="../ink/ink5.xml"/><Relationship Id="rId3" Type="http://schemas.openxmlformats.org/officeDocument/2006/relationships/image" Target="../media/image15.emf"/><Relationship Id="rId7" Type="http://schemas.openxmlformats.org/officeDocument/2006/relationships/customXml" Target="../ink/ink2.xml"/><Relationship Id="rId12" Type="http://schemas.openxmlformats.org/officeDocument/2006/relationships/image" Target="../media/image20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11" Type="http://schemas.openxmlformats.org/officeDocument/2006/relationships/customXml" Target="../ink/ink4.xml"/><Relationship Id="rId5" Type="http://schemas.openxmlformats.org/officeDocument/2006/relationships/customXml" Target="../ink/ink1.xml"/><Relationship Id="rId10" Type="http://schemas.openxmlformats.org/officeDocument/2006/relationships/image" Target="../media/image19.png"/><Relationship Id="rId4" Type="http://schemas.openxmlformats.org/officeDocument/2006/relationships/image" Target="../media/image16.emf"/><Relationship Id="rId9" Type="http://schemas.openxmlformats.org/officeDocument/2006/relationships/customXml" Target="../ink/ink3.xml"/><Relationship Id="rId1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customXml" Target="../ink/ink7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customXml" Target="../ink/ink6.xml"/><Relationship Id="rId10" Type="http://schemas.openxmlformats.org/officeDocument/2006/relationships/image" Target="../media/image27.png"/><Relationship Id="rId4" Type="http://schemas.openxmlformats.org/officeDocument/2006/relationships/image" Target="../media/image23.emf"/><Relationship Id="rId9" Type="http://schemas.openxmlformats.org/officeDocument/2006/relationships/customXml" Target="../ink/ink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microsoft.com/office/2017/06/relationships/model3d" Target="../media/model3d3.glb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s://www.youtube.com/watch?v=TWWc7YnOojU&amp;ab_channel=MusisiKarao" TargetMode="Externa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53E7386-DA50-4DDA-A6E9-69FC2F45B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MONEY $$$$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697B835-115D-46B3-ADB5-9AF0AC69DF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/>
              <a:t>4204 UNIT 2 A</a:t>
            </a:r>
          </a:p>
          <a:p>
            <a:r>
              <a:rPr lang="es-CL" dirty="0"/>
              <a:t>BY @MISSCAROSAMA</a:t>
            </a:r>
          </a:p>
          <a:p>
            <a:endParaRPr lang="es-CL" dirty="0"/>
          </a:p>
          <a:p>
            <a:endParaRPr lang="es-CL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Piggy Bank Money Box">
                <a:extLst>
                  <a:ext uri="{FF2B5EF4-FFF2-40B4-BE49-F238E27FC236}">
                    <a16:creationId xmlns:a16="http://schemas.microsoft.com/office/drawing/2014/main" id="{11AE199F-FC3E-445C-A44A-BD5CFB674D2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41602274"/>
                  </p:ext>
                </p:extLst>
              </p:nvPr>
            </p:nvGraphicFramePr>
            <p:xfrm>
              <a:off x="7131151" y="1563157"/>
              <a:ext cx="2472477" cy="3214222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72477" cy="3214222"/>
                    </a:xfrm>
                    <a:prstGeom prst="rect">
                      <a:avLst/>
                    </a:prstGeom>
                  </am3d:spPr>
                  <am3d:camera>
                    <am3d:pos x="0" y="0" z="6659455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886366" d="1000000"/>
                    <am3d:preTrans dx="1210897" dy="1313110" dz="-30000"/>
                    <am3d:scale>
                      <am3d:sx n="1000000" d="1000000"/>
                      <am3d:sy n="1000000" d="1000000"/>
                      <am3d:sz n="1000000" d="1000000"/>
                    </am3d:scale>
                    <am3d:rot ax="-880247" ay="4843070" az="-86921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32533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Piggy Bank Money Box">
                <a:extLst>
                  <a:ext uri="{FF2B5EF4-FFF2-40B4-BE49-F238E27FC236}">
                    <a16:creationId xmlns:a16="http://schemas.microsoft.com/office/drawing/2014/main" id="{11AE199F-FC3E-445C-A44A-BD5CFB674D2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31151" y="1563157"/>
                <a:ext cx="2472477" cy="321422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3829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mph" presetSubtype="128" accel="20000" decel="2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5B77C7-3835-4264-B87A-BCA3603B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514350"/>
          </a:xfrm>
        </p:spPr>
        <p:txBody>
          <a:bodyPr>
            <a:normAutofit fontScale="90000"/>
          </a:bodyPr>
          <a:lstStyle/>
          <a:p>
            <a:pPr algn="ctr"/>
            <a:r>
              <a:rPr lang="es-CL" dirty="0" err="1"/>
              <a:t>Speaking</a:t>
            </a:r>
            <a:endParaRPr lang="es-CL" dirty="0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50F8321D-B270-4848-8716-999D50B8F83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922552">
            <a:off x="7296495" y="757419"/>
            <a:ext cx="4166886" cy="88546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A1B6577-560F-4FD9-94F9-F3BD2C37D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5460">
            <a:off x="582583" y="1105503"/>
            <a:ext cx="4166886" cy="523754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458CBD9-72C2-4086-8019-AD28F7260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84715">
            <a:off x="5931181" y="1655296"/>
            <a:ext cx="4120587" cy="44794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49AFA624-2EE7-7BF6-FB88-C4648B4C6181}"/>
                  </a:ext>
                </a:extLst>
              </p14:cNvPr>
              <p14:cNvContentPartPr/>
              <p14:nvPr/>
            </p14:nvContentPartPr>
            <p14:xfrm>
              <a:off x="1315789" y="4005055"/>
              <a:ext cx="479160" cy="820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49AFA624-2EE7-7BF6-FB88-C4648B4C618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62149" y="3897415"/>
                <a:ext cx="586800" cy="29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6DF8FCBA-35DD-E157-B85B-057CE8D42186}"/>
                  </a:ext>
                </a:extLst>
              </p14:cNvPr>
              <p14:cNvContentPartPr/>
              <p14:nvPr/>
            </p14:nvContentPartPr>
            <p14:xfrm>
              <a:off x="2396509" y="5963455"/>
              <a:ext cx="374040" cy="2124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6DF8FCBA-35DD-E157-B85B-057CE8D4218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342869" y="5855815"/>
                <a:ext cx="481680" cy="236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592994A6-B523-7192-CBBE-CC9DE241CABF}"/>
                  </a:ext>
                </a:extLst>
              </p14:cNvPr>
              <p14:cNvContentPartPr/>
              <p14:nvPr/>
            </p14:nvContentPartPr>
            <p14:xfrm>
              <a:off x="6608149" y="2507095"/>
              <a:ext cx="671760" cy="22824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592994A6-B523-7192-CBBE-CC9DE241CAB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554509" y="2399095"/>
                <a:ext cx="779400" cy="44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2FB937A7-1E97-1035-BF93-DCB7F9BA380D}"/>
                  </a:ext>
                </a:extLst>
              </p14:cNvPr>
              <p14:cNvContentPartPr/>
              <p14:nvPr/>
            </p14:nvContentPartPr>
            <p14:xfrm>
              <a:off x="6428149" y="3158335"/>
              <a:ext cx="927000" cy="1666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2FB937A7-1E97-1035-BF93-DCB7F9BA380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374149" y="3050695"/>
                <a:ext cx="1034640" cy="38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D57966EB-112A-8642-A875-CAF48956500D}"/>
                  </a:ext>
                </a:extLst>
              </p14:cNvPr>
              <p14:cNvContentPartPr/>
              <p14:nvPr/>
            </p14:nvContentPartPr>
            <p14:xfrm>
              <a:off x="7203949" y="5319415"/>
              <a:ext cx="362160" cy="3924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D57966EB-112A-8642-A875-CAF48956500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150309" y="5211775"/>
                <a:ext cx="469800" cy="25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274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8AEA493C-89C5-488E-9E0A-771A0FAC15C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20747190">
            <a:off x="977891" y="1556419"/>
            <a:ext cx="3991606" cy="444187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7D477F3-1744-4C4F-9FF2-91A0B9A3E9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84" y="178068"/>
            <a:ext cx="10394581" cy="130465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6C69A3D-0D9B-4278-961C-CF6ED601E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63085">
            <a:off x="6841723" y="1238404"/>
            <a:ext cx="3518704" cy="465881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AC208E7-9484-8A1C-59A6-7D0E3FFB796C}"/>
                  </a:ext>
                </a:extLst>
              </p14:cNvPr>
              <p14:cNvContentPartPr/>
              <p14:nvPr/>
            </p14:nvContentPartPr>
            <p14:xfrm>
              <a:off x="3712669" y="5688415"/>
              <a:ext cx="19800" cy="61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AC208E7-9484-8A1C-59A6-7D0E3FFB79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58669" y="5580415"/>
                <a:ext cx="127440" cy="22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B577B28-2BE6-F2D3-D8BB-36EE23C77069}"/>
                  </a:ext>
                </a:extLst>
              </p14:cNvPr>
              <p14:cNvContentPartPr/>
              <p14:nvPr/>
            </p14:nvContentPartPr>
            <p14:xfrm>
              <a:off x="3735709" y="5527495"/>
              <a:ext cx="392760" cy="161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B577B28-2BE6-F2D3-D8BB-36EE23C7706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682069" y="5419495"/>
                <a:ext cx="500400" cy="37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B4B43EA-B9EF-ADD4-5C5E-B3C9919B2672}"/>
                  </a:ext>
                </a:extLst>
              </p14:cNvPr>
              <p14:cNvContentPartPr/>
              <p14:nvPr/>
            </p14:nvContentPartPr>
            <p14:xfrm>
              <a:off x="7536589" y="1149175"/>
              <a:ext cx="941760" cy="263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B4B43EA-B9EF-ADD4-5C5E-B3C9919B267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482949" y="1041535"/>
                <a:ext cx="1049400" cy="47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41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41C4C111-663E-43D3-B205-97D6078C78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3964" y="1690254"/>
            <a:ext cx="10491024" cy="49810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L" sz="3600" dirty="0">
                <a:solidFill>
                  <a:schemeClr val="bg1"/>
                </a:solidFill>
              </a:rPr>
              <a:t>               </a:t>
            </a:r>
          </a:p>
          <a:p>
            <a:pPr marL="0" indent="0" algn="ctr">
              <a:buNone/>
            </a:pP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I </a:t>
            </a:r>
            <a:r>
              <a:rPr lang="es-CL" sz="3600" dirty="0" err="1">
                <a:solidFill>
                  <a:schemeClr val="tx1"/>
                </a:solidFill>
                <a:latin typeface="Bahnschrift" panose="020B0502040204020203" pitchFamily="34" charset="0"/>
              </a:rPr>
              <a:t>have</a:t>
            </a: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es-CL" sz="3600" dirty="0" err="1">
                <a:solidFill>
                  <a:schemeClr val="tx1"/>
                </a:solidFill>
                <a:latin typeface="Bahnschrift" panose="020B0502040204020203" pitchFamily="34" charset="0"/>
              </a:rPr>
              <a:t>worked</a:t>
            </a: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 in </a:t>
            </a:r>
            <a:r>
              <a:rPr lang="es-CL" sz="3600" dirty="0" err="1">
                <a:solidFill>
                  <a:schemeClr val="tx1"/>
                </a:solidFill>
                <a:latin typeface="Bahnschrift" panose="020B0502040204020203" pitchFamily="34" charset="0"/>
              </a:rPr>
              <a:t>beauchef</a:t>
            </a: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  <a:r>
              <a:rPr lang="es-CL" sz="3600" dirty="0" err="1">
                <a:solidFill>
                  <a:schemeClr val="tx1"/>
                </a:solidFill>
                <a:latin typeface="Bahnschrift" panose="020B0502040204020203" pitchFamily="34" charset="0"/>
              </a:rPr>
              <a:t>for</a:t>
            </a: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 12 </a:t>
            </a:r>
            <a:r>
              <a:rPr lang="es-CL" sz="3600" dirty="0" err="1">
                <a:solidFill>
                  <a:schemeClr val="tx1"/>
                </a:solidFill>
                <a:latin typeface="Bahnschrift" panose="020B0502040204020203" pitchFamily="34" charset="0"/>
              </a:rPr>
              <a:t>years</a:t>
            </a:r>
            <a:r>
              <a:rPr lang="es-CL" sz="3600" dirty="0">
                <a:solidFill>
                  <a:schemeClr val="tx1"/>
                </a:solidFill>
                <a:latin typeface="Bahnschrift" panose="020B0502040204020203" pitchFamily="34" charset="0"/>
              </a:rPr>
              <a:t> </a:t>
            </a:r>
          </a:p>
          <a:p>
            <a:pPr marL="0" indent="0">
              <a:buNone/>
            </a:pPr>
            <a:endParaRPr lang="es-CL" sz="3600" dirty="0"/>
          </a:p>
          <a:p>
            <a:pPr marL="0" indent="0">
              <a:buNone/>
            </a:pPr>
            <a:r>
              <a:rPr lang="es-CL" sz="3600" dirty="0"/>
              <a:t>                </a:t>
            </a:r>
          </a:p>
          <a:p>
            <a:pPr marL="0" indent="0">
              <a:buNone/>
            </a:pPr>
            <a:r>
              <a:rPr lang="es-CL" sz="3600" dirty="0">
                <a:latin typeface="Bahnschrift" panose="020B0502040204020203" pitchFamily="34" charset="0"/>
              </a:rPr>
              <a:t>          </a:t>
            </a:r>
            <a:r>
              <a:rPr lang="es-CL" sz="3600" dirty="0" err="1">
                <a:latin typeface="Bahnschrift" panose="020B0502040204020203" pitchFamily="34" charset="0"/>
              </a:rPr>
              <a:t>have</a:t>
            </a:r>
            <a:r>
              <a:rPr lang="es-CL" sz="3600" dirty="0">
                <a:latin typeface="Bahnschrift" panose="020B0502040204020203" pitchFamily="34" charset="0"/>
              </a:rPr>
              <a:t>/</a:t>
            </a:r>
            <a:r>
              <a:rPr lang="es-CL" sz="3600" dirty="0" err="1">
                <a:latin typeface="Bahnschrift" panose="020B0502040204020203" pitchFamily="34" charset="0"/>
              </a:rPr>
              <a:t>haven´t</a:t>
            </a:r>
            <a:r>
              <a:rPr lang="es-CL" sz="3600" dirty="0">
                <a:latin typeface="Bahnschrift" panose="020B0502040204020203" pitchFamily="34" charset="0"/>
              </a:rPr>
              <a:t> </a:t>
            </a:r>
            <a:r>
              <a:rPr lang="es-CL" sz="3600" dirty="0">
                <a:solidFill>
                  <a:srgbClr val="7030A0"/>
                </a:solidFill>
                <a:latin typeface="Bahnschrift" panose="020B0502040204020203" pitchFamily="34" charset="0"/>
              </a:rPr>
              <a:t> </a:t>
            </a:r>
            <a:r>
              <a:rPr lang="es-CL" sz="3600" dirty="0">
                <a:latin typeface="Bahnschrift" panose="020B0502040204020203" pitchFamily="34" charset="0"/>
              </a:rPr>
              <a:t>+ </a:t>
            </a:r>
            <a:r>
              <a:rPr lang="es-CL" sz="3600" dirty="0" err="1">
                <a:latin typeface="Bahnschrift" panose="020B0502040204020203" pitchFamily="34" charset="0"/>
              </a:rPr>
              <a:t>past</a:t>
            </a:r>
            <a:r>
              <a:rPr lang="es-CL" sz="3600" dirty="0">
                <a:latin typeface="Bahnschrift" panose="020B0502040204020203" pitchFamily="34" charset="0"/>
              </a:rPr>
              <a:t> </a:t>
            </a:r>
            <a:r>
              <a:rPr lang="es-CL" sz="3600" dirty="0" err="1">
                <a:latin typeface="Bahnschrift" panose="020B0502040204020203" pitchFamily="34" charset="0"/>
              </a:rPr>
              <a:t>participle</a:t>
            </a:r>
            <a:endParaRPr lang="es-CL" sz="3600" dirty="0">
              <a:latin typeface="Bahnschrift" panose="020B0502040204020203" pitchFamily="34" charset="0"/>
            </a:endParaRPr>
          </a:p>
          <a:p>
            <a:pPr marL="0" indent="0">
              <a:buNone/>
            </a:pPr>
            <a:r>
              <a:rPr lang="es-CL" sz="3600" dirty="0">
                <a:solidFill>
                  <a:srgbClr val="7030A0"/>
                </a:solidFill>
                <a:latin typeface="Bahnschrift" panose="020B0502040204020203" pitchFamily="34" charset="0"/>
              </a:rPr>
              <a:t>          has</a:t>
            </a:r>
            <a:r>
              <a:rPr lang="es-CL" sz="3600" dirty="0">
                <a:latin typeface="Bahnschrift" panose="020B0502040204020203" pitchFamily="34" charset="0"/>
              </a:rPr>
              <a:t>/</a:t>
            </a:r>
            <a:r>
              <a:rPr lang="es-CL" sz="3600" dirty="0" err="1">
                <a:solidFill>
                  <a:srgbClr val="7030A0"/>
                </a:solidFill>
                <a:latin typeface="Bahnschrift" panose="020B0502040204020203" pitchFamily="34" charset="0"/>
              </a:rPr>
              <a:t>hasn´t</a:t>
            </a:r>
            <a:r>
              <a:rPr lang="es-CL" sz="3600" dirty="0">
                <a:solidFill>
                  <a:srgbClr val="7030A0"/>
                </a:solidFill>
                <a:latin typeface="Bahnschrift" panose="020B0502040204020203" pitchFamily="34" charset="0"/>
              </a:rPr>
              <a:t>  (</a:t>
            </a:r>
            <a:r>
              <a:rPr lang="es-CL" sz="3600" dirty="0" err="1">
                <a:solidFill>
                  <a:srgbClr val="7030A0"/>
                </a:solidFill>
                <a:latin typeface="Bahnschrift" panose="020B0502040204020203" pitchFamily="34" charset="0"/>
              </a:rPr>
              <a:t>she</a:t>
            </a:r>
            <a:r>
              <a:rPr lang="es-CL" sz="3600" dirty="0">
                <a:solidFill>
                  <a:srgbClr val="7030A0"/>
                </a:solidFill>
                <a:latin typeface="Bahnschrift" panose="020B0502040204020203" pitchFamily="34" charset="0"/>
              </a:rPr>
              <a:t>, he, </a:t>
            </a:r>
            <a:r>
              <a:rPr lang="es-CL" sz="3600" dirty="0" err="1">
                <a:solidFill>
                  <a:srgbClr val="7030A0"/>
                </a:solidFill>
                <a:latin typeface="Bahnschrift" panose="020B0502040204020203" pitchFamily="34" charset="0"/>
              </a:rPr>
              <a:t>it</a:t>
            </a:r>
            <a:r>
              <a:rPr lang="es-CL" sz="3600" dirty="0">
                <a:solidFill>
                  <a:srgbClr val="7030A0"/>
                </a:solidFill>
                <a:latin typeface="Bahnschrift" panose="020B0502040204020203" pitchFamily="34" charset="0"/>
              </a:rPr>
              <a:t>)</a:t>
            </a:r>
          </a:p>
        </p:txBody>
      </p:sp>
      <p:sp>
        <p:nvSpPr>
          <p:cNvPr id="6" name="Flecha: hacia abajo 5">
            <a:extLst>
              <a:ext uri="{FF2B5EF4-FFF2-40B4-BE49-F238E27FC236}">
                <a16:creationId xmlns:a16="http://schemas.microsoft.com/office/drawing/2014/main" id="{221B4CBA-CE3C-49CB-A9B2-C3B0DC1EE1FD}"/>
              </a:ext>
            </a:extLst>
          </p:cNvPr>
          <p:cNvSpPr/>
          <p:nvPr/>
        </p:nvSpPr>
        <p:spPr>
          <a:xfrm>
            <a:off x="2406746" y="3250084"/>
            <a:ext cx="875157" cy="800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82E9F59-9D96-4204-82FA-9246B687B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0098" y="2733674"/>
            <a:ext cx="2703810" cy="381952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3DF11AD-271E-424A-A470-16582C367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4122" y="2322158"/>
            <a:ext cx="466385" cy="4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8D506F-964E-4C72-8F05-E9045AA1A7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342901"/>
            <a:ext cx="10394707" cy="2228850"/>
          </a:xfrm>
        </p:spPr>
        <p:txBody>
          <a:bodyPr/>
          <a:lstStyle/>
          <a:p>
            <a:pPr marL="0" indent="0" algn="ctr">
              <a:buNone/>
            </a:pPr>
            <a:r>
              <a:rPr lang="es-CL" sz="4400" dirty="0" err="1">
                <a:solidFill>
                  <a:schemeClr val="bg1"/>
                </a:solidFill>
              </a:rPr>
              <a:t>Watch</a:t>
            </a:r>
            <a:r>
              <a:rPr lang="es-CL" sz="4400" dirty="0">
                <a:solidFill>
                  <a:schemeClr val="bg1"/>
                </a:solidFill>
              </a:rPr>
              <a:t> </a:t>
            </a:r>
            <a:r>
              <a:rPr lang="es-CL" sz="4400" dirty="0" err="1">
                <a:solidFill>
                  <a:schemeClr val="bg1"/>
                </a:solidFill>
              </a:rPr>
              <a:t>out</a:t>
            </a:r>
            <a:r>
              <a:rPr lang="es-CL" sz="4400" dirty="0">
                <a:solidFill>
                  <a:schemeClr val="bg1"/>
                </a:solidFill>
              </a:rPr>
              <a:t>!</a:t>
            </a:r>
          </a:p>
          <a:p>
            <a:pPr marL="0" indent="0" algn="ctr">
              <a:buNone/>
            </a:pPr>
            <a:r>
              <a:rPr lang="es-CL" sz="4400" dirty="0">
                <a:solidFill>
                  <a:schemeClr val="bg1"/>
                </a:solidFill>
              </a:rPr>
              <a:t>Be </a:t>
            </a:r>
            <a:r>
              <a:rPr lang="es-CL" sz="4400" dirty="0" err="1">
                <a:solidFill>
                  <a:schemeClr val="bg1"/>
                </a:solidFill>
              </a:rPr>
              <a:t>cautious</a:t>
            </a:r>
            <a:endParaRPr lang="es-CL" sz="4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D633B07-A2A6-4DF4-95BD-E07CE6087E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4437" y="2357437"/>
            <a:ext cx="2143125" cy="21431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BE27E8B-5B25-42DA-96B6-D90EA53699EC}"/>
              </a:ext>
            </a:extLst>
          </p:cNvPr>
          <p:cNvSpPr txBox="1"/>
          <p:nvPr/>
        </p:nvSpPr>
        <p:spPr>
          <a:xfrm>
            <a:off x="1552575" y="4800600"/>
            <a:ext cx="8420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3600" dirty="0"/>
              <a:t>           </a:t>
            </a:r>
            <a:r>
              <a:rPr lang="es-CL" sz="3600" dirty="0" err="1"/>
              <a:t>The</a:t>
            </a:r>
            <a:r>
              <a:rPr lang="es-CL" sz="3600" dirty="0"/>
              <a:t> </a:t>
            </a:r>
            <a:r>
              <a:rPr lang="es-CL" sz="3600" dirty="0" err="1"/>
              <a:t>Present</a:t>
            </a:r>
            <a:r>
              <a:rPr lang="es-CL" sz="3600" dirty="0"/>
              <a:t> </a:t>
            </a:r>
            <a:r>
              <a:rPr lang="es-CL" sz="3600" dirty="0" err="1"/>
              <a:t>Perfect</a:t>
            </a:r>
            <a:r>
              <a:rPr lang="es-CL" sz="3600" dirty="0"/>
              <a:t> </a:t>
            </a:r>
            <a:r>
              <a:rPr lang="es-CL" sz="3600" dirty="0" err="1"/>
              <a:t>is</a:t>
            </a:r>
            <a:r>
              <a:rPr lang="es-CL" sz="3600" dirty="0"/>
              <a:t> </a:t>
            </a:r>
            <a:r>
              <a:rPr lang="es-CL" sz="3600" dirty="0" err="1"/>
              <a:t>your</a:t>
            </a:r>
            <a:r>
              <a:rPr lang="es-CL" sz="3600" dirty="0"/>
              <a:t> </a:t>
            </a:r>
            <a:r>
              <a:rPr lang="es-CL" sz="3600" dirty="0" err="1"/>
              <a:t>enemy</a:t>
            </a:r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343983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FD3A91F-60F0-440B-A9C2-F4F66BD87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47650"/>
            <a:ext cx="10396882" cy="1533525"/>
          </a:xfrm>
        </p:spPr>
        <p:txBody>
          <a:bodyPr>
            <a:normAutofit/>
          </a:bodyPr>
          <a:lstStyle/>
          <a:p>
            <a:pPr algn="ctr"/>
            <a:r>
              <a:rPr lang="es-CL" sz="4400" dirty="0">
                <a:latin typeface="Bahnschrift" panose="020B0502040204020203" pitchFamily="34" charset="0"/>
              </a:rPr>
              <a:t>Use 1 : </a:t>
            </a:r>
            <a:r>
              <a:rPr lang="es-CL" sz="4400" dirty="0" err="1">
                <a:latin typeface="Bahnschrift" panose="020B0502040204020203" pitchFamily="34" charset="0"/>
              </a:rPr>
              <a:t>Ongoing</a:t>
            </a:r>
            <a:r>
              <a:rPr lang="es-CL" sz="4400" dirty="0">
                <a:latin typeface="Bahnschrift" panose="020B0502040204020203" pitchFamily="34" charset="0"/>
              </a:rPr>
              <a:t> </a:t>
            </a:r>
            <a:r>
              <a:rPr lang="es-CL" sz="4400" dirty="0" err="1">
                <a:latin typeface="Bahnschrift" panose="020B0502040204020203" pitchFamily="34" charset="0"/>
              </a:rPr>
              <a:t>action</a:t>
            </a:r>
            <a:r>
              <a:rPr lang="es-CL" sz="4400" dirty="0">
                <a:latin typeface="Bahnschrift" panose="020B0502040204020203" pitchFamily="34" charset="0"/>
              </a:rPr>
              <a:t> </a:t>
            </a:r>
            <a:r>
              <a:rPr lang="es-CL" sz="4400" dirty="0" err="1">
                <a:latin typeface="Bahnschrift" panose="020B0502040204020203" pitchFamily="34" charset="0"/>
              </a:rPr>
              <a:t>from</a:t>
            </a:r>
            <a:r>
              <a:rPr lang="es-CL" sz="4400" dirty="0">
                <a:latin typeface="Bahnschrift" panose="020B0502040204020203" pitchFamily="34" charset="0"/>
              </a:rPr>
              <a:t> </a:t>
            </a:r>
            <a:r>
              <a:rPr lang="es-CL" sz="4400" dirty="0" err="1">
                <a:latin typeface="Bahnschrift" panose="020B0502040204020203" pitchFamily="34" charset="0"/>
              </a:rPr>
              <a:t>the</a:t>
            </a:r>
            <a:r>
              <a:rPr lang="es-CL" sz="4400" dirty="0">
                <a:latin typeface="Bahnschrift" panose="020B0502040204020203" pitchFamily="34" charset="0"/>
              </a:rPr>
              <a:t> </a:t>
            </a:r>
            <a:r>
              <a:rPr lang="es-CL" sz="4400" dirty="0" err="1">
                <a:latin typeface="Bahnschrift" panose="020B0502040204020203" pitchFamily="34" charset="0"/>
              </a:rPr>
              <a:t>past</a:t>
            </a:r>
            <a:endParaRPr lang="es-CL" sz="4400" dirty="0">
              <a:latin typeface="Bahnschrift" panose="020B0502040204020203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AE72EDD-5A36-4A40-970E-2089886D0F9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1" y="2548668"/>
            <a:ext cx="10394707" cy="3311189"/>
          </a:xfrm>
        </p:spPr>
        <p:txBody>
          <a:bodyPr/>
          <a:lstStyle/>
          <a:p>
            <a:pPr marL="0" indent="0">
              <a:buNone/>
            </a:pP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              I </a:t>
            </a:r>
            <a:r>
              <a:rPr kumimoji="0" lang="es-CL" sz="3600" b="0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have</a:t>
            </a: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</a:t>
            </a:r>
            <a:r>
              <a:rPr kumimoji="0" lang="es-CL" sz="3600" b="0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worked</a:t>
            </a: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in </a:t>
            </a:r>
            <a:r>
              <a:rPr kumimoji="0" lang="es-CL" sz="3600" b="0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beauchef</a:t>
            </a: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</a:t>
            </a:r>
            <a:r>
              <a:rPr kumimoji="0" lang="es-CL" sz="3600" b="0" i="0" u="none" strike="noStrike" kern="1200" cap="all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for</a:t>
            </a: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</a:t>
            </a: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14 </a:t>
            </a:r>
            <a:r>
              <a:rPr kumimoji="0" lang="es-CL" sz="3600" b="0" i="0" u="none" strike="noStrike" kern="1200" cap="all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years</a:t>
            </a:r>
            <a:endParaRPr kumimoji="0" lang="es-CL" sz="36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  <a:p>
            <a:pPr marL="0" indent="0">
              <a:buNone/>
            </a:pPr>
            <a:endParaRPr lang="es-CL" sz="3600" dirty="0">
              <a:solidFill>
                <a:prstClr val="black"/>
              </a:solidFill>
              <a:latin typeface="Impact" panose="020B0806030902050204"/>
            </a:endParaRPr>
          </a:p>
          <a:p>
            <a:pPr marL="0" indent="0">
              <a:buNone/>
            </a:pPr>
            <a:r>
              <a:rPr kumimoji="0" lang="es-CL" sz="36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anose="020B0806030902050204"/>
                <a:ea typeface="+mn-ea"/>
                <a:cs typeface="+mn-cs"/>
              </a:rPr>
              <a:t> </a:t>
            </a:r>
          </a:p>
          <a:p>
            <a:pPr marL="0" indent="0">
              <a:buNone/>
            </a:pPr>
            <a:r>
              <a:rPr lang="es-CL" sz="3600" dirty="0">
                <a:solidFill>
                  <a:prstClr val="black"/>
                </a:solidFill>
                <a:latin typeface="Impact" panose="020B0806030902050204"/>
              </a:rPr>
              <a:t>               I </a:t>
            </a:r>
            <a:r>
              <a:rPr lang="es-CL" sz="3600" dirty="0" err="1">
                <a:solidFill>
                  <a:prstClr val="black"/>
                </a:solidFill>
                <a:latin typeface="Impact" panose="020B0806030902050204"/>
              </a:rPr>
              <a:t>have</a:t>
            </a:r>
            <a:r>
              <a:rPr lang="es-CL" sz="3600" dirty="0">
                <a:solidFill>
                  <a:prstClr val="black"/>
                </a:solidFill>
                <a:latin typeface="Impact" panose="020B0806030902050204"/>
              </a:rPr>
              <a:t> </a:t>
            </a:r>
            <a:r>
              <a:rPr lang="es-CL" sz="3600" dirty="0" err="1">
                <a:solidFill>
                  <a:prstClr val="black"/>
                </a:solidFill>
                <a:latin typeface="Impact" panose="020B0806030902050204"/>
              </a:rPr>
              <a:t>worked</a:t>
            </a:r>
            <a:r>
              <a:rPr lang="es-CL" sz="3600" dirty="0">
                <a:solidFill>
                  <a:prstClr val="black"/>
                </a:solidFill>
                <a:latin typeface="Impact" panose="020B0806030902050204"/>
              </a:rPr>
              <a:t> in </a:t>
            </a:r>
            <a:r>
              <a:rPr lang="es-CL" sz="3600" dirty="0" err="1">
                <a:solidFill>
                  <a:prstClr val="black"/>
                </a:solidFill>
                <a:latin typeface="Impact" panose="020B0806030902050204"/>
              </a:rPr>
              <a:t>beauchef</a:t>
            </a:r>
            <a:r>
              <a:rPr lang="es-CL" sz="3600" dirty="0">
                <a:solidFill>
                  <a:prstClr val="black"/>
                </a:solidFill>
                <a:latin typeface="Impact" panose="020B0806030902050204"/>
              </a:rPr>
              <a:t> </a:t>
            </a:r>
            <a:r>
              <a:rPr lang="es-CL" sz="3600" dirty="0" err="1">
                <a:solidFill>
                  <a:srgbClr val="7030A0"/>
                </a:solidFill>
                <a:latin typeface="Impact" panose="020B0806030902050204"/>
              </a:rPr>
              <a:t>since</a:t>
            </a:r>
            <a:r>
              <a:rPr lang="es-CL" sz="3600" dirty="0">
                <a:solidFill>
                  <a:srgbClr val="7030A0"/>
                </a:solidFill>
                <a:latin typeface="Impact" panose="020B0806030902050204"/>
              </a:rPr>
              <a:t> </a:t>
            </a:r>
            <a:r>
              <a:rPr lang="es-CL" sz="3600" dirty="0">
                <a:solidFill>
                  <a:prstClr val="black"/>
                </a:solidFill>
                <a:latin typeface="Impact" panose="020B0806030902050204"/>
              </a:rPr>
              <a:t>2008</a:t>
            </a:r>
            <a:endParaRPr lang="es-CL" dirty="0"/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C4F53C08-8185-4D8F-AD6C-1BAF5C26B37F}"/>
              </a:ext>
            </a:extLst>
          </p:cNvPr>
          <p:cNvCxnSpPr/>
          <p:nvPr/>
        </p:nvCxnSpPr>
        <p:spPr>
          <a:xfrm>
            <a:off x="2000250" y="3766615"/>
            <a:ext cx="7543800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87AE413F-685B-4642-A0D8-2969E420FA29}"/>
              </a:ext>
            </a:extLst>
          </p:cNvPr>
          <p:cNvSpPr/>
          <p:nvPr/>
        </p:nvSpPr>
        <p:spPr>
          <a:xfrm>
            <a:off x="3133725" y="3913756"/>
            <a:ext cx="990600" cy="5810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2008</a:t>
            </a:r>
          </a:p>
        </p:txBody>
      </p:sp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93275C71-4B72-4A19-97C9-EEEB9BDFC009}"/>
              </a:ext>
            </a:extLst>
          </p:cNvPr>
          <p:cNvSpPr/>
          <p:nvPr/>
        </p:nvSpPr>
        <p:spPr>
          <a:xfrm>
            <a:off x="9149495" y="3989585"/>
            <a:ext cx="789109" cy="5810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err="1"/>
              <a:t>now</a:t>
            </a:r>
            <a:endParaRPr lang="es-CL" dirty="0"/>
          </a:p>
        </p:txBody>
      </p:sp>
      <p:sp>
        <p:nvSpPr>
          <p:cNvPr id="15" name="Flecha: curvada hacia abajo 14">
            <a:extLst>
              <a:ext uri="{FF2B5EF4-FFF2-40B4-BE49-F238E27FC236}">
                <a16:creationId xmlns:a16="http://schemas.microsoft.com/office/drawing/2014/main" id="{6BAFFC46-7DA7-4FC9-97ED-F36B5202587D}"/>
              </a:ext>
            </a:extLst>
          </p:cNvPr>
          <p:cNvSpPr/>
          <p:nvPr/>
        </p:nvSpPr>
        <p:spPr>
          <a:xfrm>
            <a:off x="3507399" y="3258065"/>
            <a:ext cx="6804879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65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2592F76-48A3-452A-B827-FD6797B00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sz="4800" dirty="0">
                <a:latin typeface="Bahnschrift" panose="020B0502040204020203" pitchFamily="34" charset="0"/>
              </a:rPr>
              <a:t>Use 2: </a:t>
            </a:r>
            <a:r>
              <a:rPr lang="es-CL" sz="4800" dirty="0" err="1">
                <a:latin typeface="Bahnschrift" panose="020B0502040204020203" pitchFamily="34" charset="0"/>
              </a:rPr>
              <a:t>Indefinite</a:t>
            </a:r>
            <a:r>
              <a:rPr lang="es-CL" sz="4800" dirty="0">
                <a:latin typeface="Bahnschrift" panose="020B0502040204020203" pitchFamily="34" charset="0"/>
              </a:rPr>
              <a:t> </a:t>
            </a:r>
            <a:r>
              <a:rPr lang="es-CL" sz="4800" dirty="0" err="1">
                <a:latin typeface="Bahnschrift" panose="020B0502040204020203" pitchFamily="34" charset="0"/>
              </a:rPr>
              <a:t>past</a:t>
            </a:r>
            <a:endParaRPr lang="es-CL" sz="4800" dirty="0">
              <a:latin typeface="Bahnschrift" panose="020B0502040204020203" pitchFamily="34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C04D012F-D4F1-4193-8071-A121F682B59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891030"/>
            <a:ext cx="10394707" cy="36643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s-CL" sz="3600" dirty="0"/>
          </a:p>
          <a:p>
            <a:pPr marL="0" indent="0" algn="ctr">
              <a:buNone/>
            </a:pPr>
            <a:r>
              <a:rPr lang="es-CL" sz="3600" dirty="0"/>
              <a:t>I </a:t>
            </a:r>
            <a:r>
              <a:rPr lang="es-CL" sz="3600" dirty="0" err="1"/>
              <a:t>have</a:t>
            </a:r>
            <a:r>
              <a:rPr lang="es-CL" sz="3600" dirty="0"/>
              <a:t> </a:t>
            </a:r>
            <a:r>
              <a:rPr lang="es-CL" sz="3600" dirty="0" err="1"/>
              <a:t>visited</a:t>
            </a:r>
            <a:r>
              <a:rPr lang="es-CL" sz="3600" dirty="0"/>
              <a:t> La Serena </a:t>
            </a:r>
            <a:r>
              <a:rPr lang="es-CL" sz="3600" dirty="0" err="1"/>
              <a:t>twice</a:t>
            </a:r>
            <a:endParaRPr lang="es-CL" sz="3600" dirty="0"/>
          </a:p>
          <a:p>
            <a:pPr marL="0" indent="0" algn="ctr">
              <a:buNone/>
            </a:pPr>
            <a:endParaRPr lang="es-CL" sz="3600" dirty="0"/>
          </a:p>
          <a:p>
            <a:pPr marL="0" indent="0" algn="ctr">
              <a:buNone/>
            </a:pPr>
            <a:endParaRPr lang="es-CL" sz="3600" dirty="0"/>
          </a:p>
          <a:p>
            <a:pPr marL="0" indent="0" algn="ctr">
              <a:buNone/>
            </a:pPr>
            <a:r>
              <a:rPr lang="es-CL" sz="3600" dirty="0"/>
              <a:t>I </a:t>
            </a:r>
            <a:r>
              <a:rPr lang="es-CL" sz="3600" dirty="0" err="1"/>
              <a:t>visited</a:t>
            </a:r>
            <a:r>
              <a:rPr lang="es-CL" sz="3600" dirty="0"/>
              <a:t> La Serena in 2018 </a:t>
            </a:r>
            <a:r>
              <a:rPr lang="es-CL" dirty="0">
                <a:solidFill>
                  <a:srgbClr val="7030A0"/>
                </a:solidFill>
              </a:rPr>
              <a:t>(</a:t>
            </a:r>
            <a:r>
              <a:rPr lang="es-CL" dirty="0" err="1">
                <a:solidFill>
                  <a:srgbClr val="7030A0"/>
                </a:solidFill>
              </a:rPr>
              <a:t>You</a:t>
            </a:r>
            <a:r>
              <a:rPr lang="es-CL" dirty="0">
                <a:solidFill>
                  <a:srgbClr val="7030A0"/>
                </a:solidFill>
              </a:rPr>
              <a:t> </a:t>
            </a:r>
            <a:r>
              <a:rPr lang="es-CL" dirty="0" err="1">
                <a:solidFill>
                  <a:srgbClr val="7030A0"/>
                </a:solidFill>
              </a:rPr>
              <a:t>know</a:t>
            </a:r>
            <a:r>
              <a:rPr lang="es-CL" dirty="0">
                <a:solidFill>
                  <a:srgbClr val="7030A0"/>
                </a:solidFill>
              </a:rPr>
              <a:t> </a:t>
            </a:r>
            <a:r>
              <a:rPr lang="es-CL" dirty="0" err="1">
                <a:solidFill>
                  <a:srgbClr val="7030A0"/>
                </a:solidFill>
              </a:rPr>
              <a:t>when</a:t>
            </a:r>
            <a:r>
              <a:rPr lang="es-CL" dirty="0">
                <a:solidFill>
                  <a:srgbClr val="7030A0"/>
                </a:solidFill>
              </a:rPr>
              <a:t>)</a:t>
            </a:r>
          </a:p>
          <a:p>
            <a:pPr marL="0" indent="0" algn="ctr">
              <a:buNone/>
            </a:pPr>
            <a:endParaRPr lang="es-CL" sz="36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305391A-EBC7-4A87-8846-1C3EC66A3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004" y="3522324"/>
            <a:ext cx="7791363" cy="48162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AB538CB-C63B-404E-9B90-082339974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888" y="3826268"/>
            <a:ext cx="804742" cy="603556"/>
          </a:xfrm>
          <a:prstGeom prst="rect">
            <a:avLst/>
          </a:prstGeom>
        </p:spPr>
      </p:pic>
      <p:sp>
        <p:nvSpPr>
          <p:cNvPr id="17" name="Signo de multiplicación 16">
            <a:extLst>
              <a:ext uri="{FF2B5EF4-FFF2-40B4-BE49-F238E27FC236}">
                <a16:creationId xmlns:a16="http://schemas.microsoft.com/office/drawing/2014/main" id="{76D9230E-AB2A-4A90-BB6A-1DFE46E7BB2D}"/>
              </a:ext>
            </a:extLst>
          </p:cNvPr>
          <p:cNvSpPr/>
          <p:nvPr/>
        </p:nvSpPr>
        <p:spPr>
          <a:xfrm>
            <a:off x="3039489" y="3332327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E9CAC9-2969-44EA-810A-799FD1CB13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832" y="3429000"/>
            <a:ext cx="664522" cy="66452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38B05B53-8531-4A74-8AE6-855C0DA5DE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14360" y="3390937"/>
            <a:ext cx="664522" cy="664522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B35D15C5-829D-4E5D-ADE9-E22008707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7471" y="5452347"/>
            <a:ext cx="7791363" cy="481626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94E4B73-055E-4010-9F95-59B9785C6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7888" y="5696668"/>
            <a:ext cx="804742" cy="603556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3A98DF12-39D7-467A-AC28-96786C43C0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4180" y="5436376"/>
            <a:ext cx="664522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3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D1217-402B-45BF-96A2-FD40CFF4E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787544"/>
            <a:ext cx="10396882" cy="965200"/>
          </a:xfrm>
        </p:spPr>
        <p:txBody>
          <a:bodyPr>
            <a:normAutofit/>
          </a:bodyPr>
          <a:lstStyle/>
          <a:p>
            <a:pPr algn="ctr"/>
            <a:r>
              <a:rPr lang="es-CL" sz="4800" dirty="0">
                <a:latin typeface="Bahnschrift" panose="020B0502040204020203" pitchFamily="34" charset="0"/>
              </a:rPr>
              <a:t>Use 3: </a:t>
            </a:r>
            <a:r>
              <a:rPr lang="es-CL" sz="4800" dirty="0" err="1">
                <a:latin typeface="Bahnschrift" panose="020B0502040204020203" pitchFamily="34" charset="0"/>
              </a:rPr>
              <a:t>Recent</a:t>
            </a:r>
            <a:r>
              <a:rPr lang="es-CL" sz="4800" dirty="0">
                <a:latin typeface="Bahnschrift" panose="020B0502040204020203" pitchFamily="34" charset="0"/>
              </a:rPr>
              <a:t> </a:t>
            </a:r>
            <a:r>
              <a:rPr lang="es-CL" sz="4800" dirty="0" err="1">
                <a:latin typeface="Bahnschrift" panose="020B0502040204020203" pitchFamily="34" charset="0"/>
              </a:rPr>
              <a:t>past</a:t>
            </a:r>
            <a:endParaRPr lang="es-CL" sz="4800" dirty="0">
              <a:latin typeface="Bahnschrift" panose="020B0502040204020203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1CD8101-DE93-42FE-878E-9BED8263551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6418" y="2273798"/>
            <a:ext cx="10394707" cy="39318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L" sz="3600" dirty="0"/>
              <a:t>     I </a:t>
            </a:r>
            <a:r>
              <a:rPr lang="es-CL" sz="3600" dirty="0" err="1"/>
              <a:t>have</a:t>
            </a:r>
            <a:r>
              <a:rPr lang="es-CL" sz="3600" dirty="0"/>
              <a:t> </a:t>
            </a:r>
            <a:r>
              <a:rPr lang="es-CL" sz="3600" dirty="0" err="1"/>
              <a:t>washed</a:t>
            </a:r>
            <a:r>
              <a:rPr lang="es-CL" sz="3600" dirty="0"/>
              <a:t> </a:t>
            </a:r>
            <a:r>
              <a:rPr lang="es-CL" sz="3600" dirty="0" err="1"/>
              <a:t>my</a:t>
            </a:r>
            <a:r>
              <a:rPr lang="es-CL" sz="3600" dirty="0"/>
              <a:t> </a:t>
            </a:r>
            <a:r>
              <a:rPr lang="es-CL" sz="3600" dirty="0" err="1"/>
              <a:t>hair</a:t>
            </a:r>
            <a:r>
              <a:rPr lang="es-CL" sz="3600" dirty="0"/>
              <a:t> </a:t>
            </a:r>
          </a:p>
          <a:p>
            <a:pPr marL="0" indent="0" algn="ctr">
              <a:buNone/>
            </a:pPr>
            <a:r>
              <a:rPr lang="es-CL" sz="3600" dirty="0"/>
              <a:t>v/s </a:t>
            </a:r>
          </a:p>
          <a:p>
            <a:pPr marL="0" indent="0" algn="ctr">
              <a:buNone/>
            </a:pPr>
            <a:r>
              <a:rPr lang="es-CL" sz="3600" dirty="0"/>
              <a:t>  I </a:t>
            </a:r>
            <a:r>
              <a:rPr lang="es-CL" sz="3600" dirty="0" err="1"/>
              <a:t>washed</a:t>
            </a:r>
            <a:r>
              <a:rPr lang="es-CL" sz="3600" dirty="0"/>
              <a:t> </a:t>
            </a:r>
            <a:r>
              <a:rPr lang="es-CL" sz="3600" dirty="0" err="1"/>
              <a:t>my</a:t>
            </a:r>
            <a:r>
              <a:rPr lang="es-CL" sz="3600" dirty="0"/>
              <a:t> </a:t>
            </a:r>
            <a:r>
              <a:rPr lang="es-CL" sz="3600" dirty="0" err="1"/>
              <a:t>hair</a:t>
            </a:r>
            <a:endParaRPr lang="es-CL" sz="3600" dirty="0"/>
          </a:p>
          <a:p>
            <a:pPr marL="0" indent="0" algn="ctr">
              <a:buNone/>
            </a:pPr>
            <a:endParaRPr lang="es-CL" sz="3600" dirty="0"/>
          </a:p>
          <a:p>
            <a:pPr marL="0" indent="0" algn="ctr">
              <a:buNone/>
            </a:pPr>
            <a:endParaRPr lang="es-CL" sz="36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B619033-92B3-4122-9618-F9C7570E4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560" y="5154720"/>
            <a:ext cx="7791363" cy="48162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4AA7B0D-8D80-482D-9762-B73CE4988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9628" y="5154720"/>
            <a:ext cx="804742" cy="60355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CD8DE3A-AE9F-414D-AC24-658ADAFDE6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1979" y="5013648"/>
            <a:ext cx="664522" cy="66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38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5E58C5BC-BAEF-47C2-8443-6E3C466E46F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 rot="20464923">
            <a:off x="605966" y="908904"/>
            <a:ext cx="6407453" cy="480559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ACAFC67-4356-48AA-B1F6-487016514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98468">
            <a:off x="4753342" y="959033"/>
            <a:ext cx="6652816" cy="470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87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C76D36-11EF-4F7D-8463-23A98FC00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95276"/>
            <a:ext cx="10396882" cy="933449"/>
          </a:xfrm>
        </p:spPr>
        <p:txBody>
          <a:bodyPr/>
          <a:lstStyle/>
          <a:p>
            <a:r>
              <a:rPr lang="es-CL" dirty="0">
                <a:latin typeface="Bahnschrift" panose="020B0502040204020203" pitchFamily="34" charset="0"/>
              </a:rPr>
              <a:t>PAY ATTENTION…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50EAC5-89CB-4017-8D58-731FC491E83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703" y="2378653"/>
            <a:ext cx="10394707" cy="5333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L" sz="2800" dirty="0"/>
              <a:t>He has </a:t>
            </a:r>
            <a:r>
              <a:rPr lang="es-CL" sz="2800" dirty="0" err="1"/>
              <a:t>been</a:t>
            </a:r>
            <a:r>
              <a:rPr lang="es-CL" sz="2800" dirty="0"/>
              <a:t> </a:t>
            </a:r>
            <a:r>
              <a:rPr lang="es-CL" sz="3600" b="1" dirty="0">
                <a:solidFill>
                  <a:srgbClr val="7030A0"/>
                </a:solidFill>
              </a:rPr>
              <a:t>TO</a:t>
            </a:r>
            <a:r>
              <a:rPr lang="es-CL" sz="2800" dirty="0"/>
              <a:t> Atacama </a:t>
            </a:r>
          </a:p>
          <a:p>
            <a:pPr marL="0" indent="0">
              <a:buNone/>
            </a:pPr>
            <a:r>
              <a:rPr lang="es-CL" sz="2800" b="1" dirty="0">
                <a:solidFill>
                  <a:srgbClr val="7030A0"/>
                </a:solidFill>
              </a:rPr>
              <a:t>(</a:t>
            </a:r>
            <a:r>
              <a:rPr lang="es-CL" sz="2800" b="1" dirty="0" err="1">
                <a:solidFill>
                  <a:srgbClr val="7030A0"/>
                </a:solidFill>
              </a:rPr>
              <a:t>Twice</a:t>
            </a:r>
            <a:r>
              <a:rPr lang="es-CL" sz="2800" b="1" dirty="0">
                <a:solidFill>
                  <a:srgbClr val="7030A0"/>
                </a:solidFill>
              </a:rPr>
              <a:t> in </a:t>
            </a:r>
            <a:r>
              <a:rPr lang="es-CL" sz="2800" b="1" dirty="0" err="1">
                <a:solidFill>
                  <a:srgbClr val="7030A0"/>
                </a:solidFill>
              </a:rPr>
              <a:t>my</a:t>
            </a:r>
            <a:r>
              <a:rPr lang="es-CL" sz="2800" b="1" dirty="0">
                <a:solidFill>
                  <a:srgbClr val="7030A0"/>
                </a:solidFill>
              </a:rPr>
              <a:t> </a:t>
            </a:r>
            <a:r>
              <a:rPr lang="es-CL" sz="2800" b="1" dirty="0" err="1">
                <a:solidFill>
                  <a:srgbClr val="7030A0"/>
                </a:solidFill>
              </a:rPr>
              <a:t>life</a:t>
            </a:r>
            <a:r>
              <a:rPr lang="es-CL" sz="2800" b="1" dirty="0">
                <a:solidFill>
                  <a:srgbClr val="7030A0"/>
                </a:solidFill>
              </a:rPr>
              <a:t> </a:t>
            </a:r>
            <a:r>
              <a:rPr lang="es-CL" sz="2800" b="1" dirty="0" err="1">
                <a:solidFill>
                  <a:srgbClr val="7030A0"/>
                </a:solidFill>
              </a:rPr>
              <a:t>but</a:t>
            </a:r>
            <a:r>
              <a:rPr lang="es-CL" sz="2800" b="1" dirty="0">
                <a:solidFill>
                  <a:srgbClr val="7030A0"/>
                </a:solidFill>
              </a:rPr>
              <a:t> </a:t>
            </a:r>
            <a:r>
              <a:rPr lang="es-CL" sz="2800" b="1" dirty="0" err="1">
                <a:solidFill>
                  <a:srgbClr val="7030A0"/>
                </a:solidFill>
              </a:rPr>
              <a:t>not</a:t>
            </a:r>
            <a:r>
              <a:rPr lang="es-CL" sz="2800" b="1" dirty="0">
                <a:solidFill>
                  <a:srgbClr val="7030A0"/>
                </a:solidFill>
              </a:rPr>
              <a:t> </a:t>
            </a:r>
            <a:r>
              <a:rPr lang="es-CL" sz="2800" b="1" dirty="0" err="1">
                <a:solidFill>
                  <a:srgbClr val="7030A0"/>
                </a:solidFill>
              </a:rPr>
              <a:t>now</a:t>
            </a:r>
            <a:r>
              <a:rPr lang="es-CL" sz="2800" b="1" dirty="0">
                <a:solidFill>
                  <a:srgbClr val="7030A0"/>
                </a:solidFill>
              </a:rPr>
              <a:t>)</a:t>
            </a:r>
          </a:p>
          <a:p>
            <a:pPr marL="0" indent="0" algn="r">
              <a:buNone/>
            </a:pPr>
            <a:r>
              <a:rPr lang="es-CL" sz="2800" dirty="0"/>
              <a:t>He has </a:t>
            </a:r>
            <a:r>
              <a:rPr lang="es-CL" sz="2800" dirty="0" err="1"/>
              <a:t>been</a:t>
            </a:r>
            <a:r>
              <a:rPr lang="es-CL" sz="2800" dirty="0"/>
              <a:t> </a:t>
            </a:r>
            <a:r>
              <a:rPr lang="es-CL" sz="4000" b="1" dirty="0">
                <a:solidFill>
                  <a:srgbClr val="00B0F0"/>
                </a:solidFill>
              </a:rPr>
              <a:t>in</a:t>
            </a:r>
            <a:r>
              <a:rPr lang="es-CL" sz="2800" dirty="0"/>
              <a:t> Atacama </a:t>
            </a:r>
          </a:p>
          <a:p>
            <a:pPr marL="0" indent="0" algn="r">
              <a:buNone/>
            </a:pPr>
            <a:r>
              <a:rPr lang="es-CL" sz="2800" b="1" dirty="0">
                <a:solidFill>
                  <a:srgbClr val="00B0F0"/>
                </a:solidFill>
              </a:rPr>
              <a:t>(</a:t>
            </a:r>
            <a:r>
              <a:rPr lang="es-CL" sz="2800" b="1" dirty="0" err="1">
                <a:solidFill>
                  <a:srgbClr val="00B0F0"/>
                </a:solidFill>
              </a:rPr>
              <a:t>For</a:t>
            </a:r>
            <a:r>
              <a:rPr lang="es-CL" sz="2800" b="1" dirty="0">
                <a:solidFill>
                  <a:srgbClr val="00B0F0"/>
                </a:solidFill>
              </a:rPr>
              <a:t> 5 </a:t>
            </a:r>
            <a:r>
              <a:rPr lang="es-CL" sz="2800" b="1" dirty="0" err="1">
                <a:solidFill>
                  <a:srgbClr val="00B0F0"/>
                </a:solidFill>
              </a:rPr>
              <a:t>years</a:t>
            </a:r>
            <a:r>
              <a:rPr lang="es-CL" sz="2800" b="1" dirty="0">
                <a:solidFill>
                  <a:srgbClr val="00B0F0"/>
                </a:solidFill>
              </a:rPr>
              <a:t>, </a:t>
            </a:r>
            <a:r>
              <a:rPr lang="es-CL" sz="2800" b="1" dirty="0" err="1">
                <a:solidFill>
                  <a:srgbClr val="00B0F0"/>
                </a:solidFill>
              </a:rPr>
              <a:t>I´m</a:t>
            </a:r>
            <a:r>
              <a:rPr lang="es-CL" sz="2800" b="1" dirty="0">
                <a:solidFill>
                  <a:srgbClr val="00B0F0"/>
                </a:solidFill>
              </a:rPr>
              <a:t> </a:t>
            </a:r>
            <a:r>
              <a:rPr lang="es-CL" sz="2800" b="1" dirty="0" err="1">
                <a:solidFill>
                  <a:srgbClr val="00B0F0"/>
                </a:solidFill>
              </a:rPr>
              <a:t>still</a:t>
            </a:r>
            <a:r>
              <a:rPr lang="es-CL" sz="2800" b="1" dirty="0">
                <a:solidFill>
                  <a:srgbClr val="00B0F0"/>
                </a:solidFill>
              </a:rPr>
              <a:t> </a:t>
            </a:r>
            <a:r>
              <a:rPr lang="es-CL" sz="2800" b="1" dirty="0" err="1">
                <a:solidFill>
                  <a:srgbClr val="00B0F0"/>
                </a:solidFill>
              </a:rPr>
              <a:t>there</a:t>
            </a:r>
            <a:r>
              <a:rPr lang="es-CL" sz="2800" b="1" dirty="0">
                <a:solidFill>
                  <a:srgbClr val="00B0F0"/>
                </a:solidFill>
              </a:rPr>
              <a:t>)</a:t>
            </a:r>
          </a:p>
          <a:p>
            <a:pPr marL="0" indent="0">
              <a:buNone/>
            </a:pPr>
            <a:endParaRPr lang="es-CL" sz="2800" dirty="0"/>
          </a:p>
          <a:p>
            <a:pPr marL="0" indent="0">
              <a:buNone/>
            </a:pPr>
            <a:r>
              <a:rPr lang="es-CL" sz="2800" dirty="0"/>
              <a:t>He has </a:t>
            </a:r>
            <a:r>
              <a:rPr lang="es-CL" sz="32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gone</a:t>
            </a:r>
            <a:r>
              <a:rPr lang="es-CL" sz="3200" dirty="0">
                <a:solidFill>
                  <a:srgbClr val="7030A0"/>
                </a:solidFill>
              </a:rPr>
              <a:t> </a:t>
            </a:r>
            <a:r>
              <a:rPr lang="es-CL" sz="2800" dirty="0" err="1"/>
              <a:t>to</a:t>
            </a:r>
            <a:r>
              <a:rPr lang="es-CL" sz="2800" dirty="0"/>
              <a:t> Atacama </a:t>
            </a:r>
          </a:p>
          <a:p>
            <a:pPr marL="0" indent="0">
              <a:buNone/>
            </a:pP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(He </a:t>
            </a:r>
            <a:r>
              <a:rPr lang="es-CL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is</a:t>
            </a: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CL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visiting</a:t>
            </a: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Atacama and </a:t>
            </a:r>
            <a:r>
              <a:rPr lang="es-CL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is</a:t>
            </a: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CL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still</a:t>
            </a: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es-CL" sz="2800" b="1" dirty="0" err="1">
                <a:solidFill>
                  <a:schemeClr val="accent1">
                    <a:lumMod val="40000"/>
                    <a:lumOff val="60000"/>
                  </a:schemeClr>
                </a:solidFill>
              </a:rPr>
              <a:t>there</a:t>
            </a:r>
            <a:r>
              <a:rPr lang="es-CL" sz="28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83D55CD-811B-4302-95C2-1F11397772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0136" y="425484"/>
            <a:ext cx="2145978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4A907DA-933B-4F50-B21D-F350506FC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76227"/>
            <a:ext cx="10396882" cy="904874"/>
          </a:xfrm>
        </p:spPr>
        <p:txBody>
          <a:bodyPr/>
          <a:lstStyle/>
          <a:p>
            <a:pPr algn="ctr"/>
            <a:r>
              <a:rPr lang="es-CL" dirty="0" err="1"/>
              <a:t>Let´s</a:t>
            </a:r>
            <a:r>
              <a:rPr lang="es-CL" dirty="0"/>
              <a:t> </a:t>
            </a:r>
            <a:r>
              <a:rPr lang="es-CL" dirty="0" err="1"/>
              <a:t>practice</a:t>
            </a:r>
            <a:endParaRPr lang="es-CL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3987E3B8-FECE-4150-B235-48F55BDF7E5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8600" y="1052162"/>
            <a:ext cx="5645727" cy="56482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3B48F4C-C9DC-1AC4-37AC-793875E25379}"/>
              </a:ext>
            </a:extLst>
          </p:cNvPr>
          <p:cNvSpPr txBox="1"/>
          <p:nvPr/>
        </p:nvSpPr>
        <p:spPr>
          <a:xfrm>
            <a:off x="6761018" y="1731818"/>
            <a:ext cx="369916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ANSWER KEY</a:t>
            </a:r>
          </a:p>
          <a:p>
            <a:endParaRPr lang="es-ES" dirty="0"/>
          </a:p>
          <a:p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…..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played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yet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……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ever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booked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….</a:t>
            </a: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already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saved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…..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paid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yet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…..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ever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lent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never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……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ever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been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TO</a:t>
            </a: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spent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seen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4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14EE4-F4CE-42A4-86B7-9E260924F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10944224" cy="1151965"/>
          </a:xfrm>
        </p:spPr>
        <p:txBody>
          <a:bodyPr>
            <a:normAutofit/>
          </a:bodyPr>
          <a:lstStyle/>
          <a:p>
            <a:r>
              <a:rPr lang="es-CL" dirty="0">
                <a:latin typeface="Bahnschrift" panose="020B0502040204020203" pitchFamily="34" charset="0"/>
              </a:rPr>
              <a:t>GET IN GROUPS AND ANSWER THE QUESTIONS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7DE783-6088-4A17-95ED-FD914C812DD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924050"/>
            <a:ext cx="10394707" cy="3450535"/>
          </a:xfrm>
        </p:spPr>
        <p:txBody>
          <a:bodyPr/>
          <a:lstStyle/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b="1" dirty="0"/>
          </a:p>
          <a:p>
            <a:pPr marL="0" indent="0">
              <a:buNone/>
            </a:pPr>
            <a:r>
              <a:rPr lang="es-CL" b="1" dirty="0" err="1"/>
              <a:t>Where</a:t>
            </a:r>
            <a:r>
              <a:rPr lang="es-CL" b="1" dirty="0"/>
              <a:t> do </a:t>
            </a:r>
            <a:r>
              <a:rPr lang="es-CL" b="1" dirty="0" err="1"/>
              <a:t>you</a:t>
            </a:r>
            <a:r>
              <a:rPr lang="es-CL" b="1" dirty="0"/>
              <a:t> </a:t>
            </a:r>
            <a:r>
              <a:rPr lang="es-CL" b="1" dirty="0" err="1"/>
              <a:t>get</a:t>
            </a:r>
            <a:r>
              <a:rPr lang="es-CL" b="1" dirty="0"/>
              <a:t> </a:t>
            </a:r>
            <a:r>
              <a:rPr lang="es-CL" b="1" dirty="0" err="1"/>
              <a:t>your</a:t>
            </a:r>
            <a:r>
              <a:rPr lang="es-CL" b="1" dirty="0"/>
              <a:t> </a:t>
            </a:r>
            <a:r>
              <a:rPr lang="es-CL" b="1" dirty="0" err="1"/>
              <a:t>money</a:t>
            </a:r>
            <a:r>
              <a:rPr lang="es-CL" b="1" dirty="0"/>
              <a:t> </a:t>
            </a:r>
            <a:r>
              <a:rPr lang="es-CL" b="1" dirty="0" err="1"/>
              <a:t>from</a:t>
            </a:r>
            <a:r>
              <a:rPr lang="es-CL" b="1" dirty="0"/>
              <a:t>?</a:t>
            </a:r>
          </a:p>
          <a:p>
            <a:pPr marL="0" indent="0">
              <a:buNone/>
            </a:pPr>
            <a:r>
              <a:rPr lang="es-CL" b="1" dirty="0" err="1"/>
              <a:t>What</a:t>
            </a:r>
            <a:r>
              <a:rPr lang="es-CL" b="1" dirty="0"/>
              <a:t> do </a:t>
            </a:r>
            <a:r>
              <a:rPr lang="es-CL" b="1" dirty="0" err="1"/>
              <a:t>you</a:t>
            </a:r>
            <a:r>
              <a:rPr lang="es-CL" b="1" dirty="0"/>
              <a:t> do </a:t>
            </a:r>
            <a:r>
              <a:rPr lang="es-CL" b="1" dirty="0" err="1"/>
              <a:t>with</a:t>
            </a:r>
            <a:r>
              <a:rPr lang="es-CL" b="1" dirty="0"/>
              <a:t> </a:t>
            </a:r>
            <a:r>
              <a:rPr lang="es-CL" b="1" dirty="0" err="1"/>
              <a:t>it</a:t>
            </a:r>
            <a:r>
              <a:rPr lang="es-CL" b="1" dirty="0"/>
              <a:t>?</a:t>
            </a:r>
          </a:p>
          <a:p>
            <a:pPr marL="0" indent="0">
              <a:buNone/>
            </a:pPr>
            <a:r>
              <a:rPr lang="es-CL" b="1" dirty="0"/>
              <a:t>Are </a:t>
            </a:r>
            <a:r>
              <a:rPr lang="es-CL" b="1" dirty="0" err="1"/>
              <a:t>you</a:t>
            </a:r>
            <a:r>
              <a:rPr lang="es-CL" b="1" dirty="0"/>
              <a:t> </a:t>
            </a:r>
            <a:r>
              <a:rPr lang="es-CL" b="1" dirty="0" err="1"/>
              <a:t>good</a:t>
            </a:r>
            <a:r>
              <a:rPr lang="es-CL" b="1" dirty="0"/>
              <a:t> at </a:t>
            </a:r>
            <a:r>
              <a:rPr lang="es-CL" b="1" dirty="0" err="1"/>
              <a:t>making</a:t>
            </a:r>
            <a:r>
              <a:rPr lang="es-CL" b="1" dirty="0"/>
              <a:t> </a:t>
            </a:r>
            <a:r>
              <a:rPr lang="es-CL" b="1" dirty="0" err="1"/>
              <a:t>money</a:t>
            </a:r>
            <a:r>
              <a:rPr lang="es-CL" b="1" dirty="0"/>
              <a:t>?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A72571-B2DB-46DF-9BEE-DCC5B1C08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032" y="2124075"/>
            <a:ext cx="5324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549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8F19E-670B-301E-9848-41041E45B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F87B02B-3EEA-FDE2-70B7-9F9C59BB344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41427" y="315109"/>
            <a:ext cx="5114246" cy="62277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97ABA6-8723-E02C-5CBE-0238E9BC4633}"/>
              </a:ext>
            </a:extLst>
          </p:cNvPr>
          <p:cNvSpPr txBox="1"/>
          <p:nvPr/>
        </p:nvSpPr>
        <p:spPr>
          <a:xfrm>
            <a:off x="7439891" y="1837765"/>
            <a:ext cx="349326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Answer</a:t>
            </a:r>
            <a:r>
              <a:rPr lang="es-ES" dirty="0"/>
              <a:t> Key</a:t>
            </a:r>
          </a:p>
          <a:p>
            <a:endParaRPr lang="es-ES" dirty="0"/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1- WRONG   has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inherited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2- WRONG   Has …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paid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3. RIGHT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4. WRONG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buy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5. WRONG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finished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6. RIGHT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7. RIGHT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8. WRONG I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didn´t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borrow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9. RIGHT</a:t>
            </a:r>
          </a:p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10.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Did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see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727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2F3CA8F7-91DE-4CEC-921B-B0FDEF0663D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98646" y="1691987"/>
            <a:ext cx="10394707" cy="6231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s-CL" sz="4000" dirty="0"/>
          </a:p>
          <a:p>
            <a:pPr marL="0" indent="0" algn="ctr">
              <a:buNone/>
            </a:pPr>
            <a:r>
              <a:rPr lang="es-CL" sz="4000" dirty="0" err="1"/>
              <a:t>Let´s</a:t>
            </a:r>
            <a:r>
              <a:rPr lang="es-CL" sz="4000" dirty="0"/>
              <a:t> </a:t>
            </a:r>
            <a:r>
              <a:rPr lang="es-CL" sz="4000" dirty="0" err="1"/>
              <a:t>play</a:t>
            </a:r>
            <a:r>
              <a:rPr lang="es-CL" sz="4000" dirty="0"/>
              <a:t>…</a:t>
            </a:r>
          </a:p>
          <a:p>
            <a:pPr marL="0" indent="0" algn="ctr">
              <a:buNone/>
            </a:pPr>
            <a:r>
              <a:rPr lang="es-CL" sz="4000" dirty="0" err="1"/>
              <a:t>Never</a:t>
            </a:r>
            <a:r>
              <a:rPr lang="es-CL" sz="4000" dirty="0"/>
              <a:t> </a:t>
            </a:r>
            <a:r>
              <a:rPr lang="es-CL" sz="4000" dirty="0" err="1"/>
              <a:t>have</a:t>
            </a:r>
            <a:r>
              <a:rPr lang="es-CL" sz="4000" dirty="0"/>
              <a:t> I </a:t>
            </a:r>
            <a:r>
              <a:rPr lang="es-CL" sz="4000" dirty="0" err="1"/>
              <a:t>ever</a:t>
            </a:r>
            <a:endParaRPr lang="es-CL" sz="4000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97EFE40F-6E80-40BE-B9B7-6191637DEC70}"/>
              </a:ext>
            </a:extLst>
          </p:cNvPr>
          <p:cNvSpPr/>
          <p:nvPr/>
        </p:nvSpPr>
        <p:spPr>
          <a:xfrm>
            <a:off x="789709" y="4075400"/>
            <a:ext cx="10183091" cy="218122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The first player starts by saying a simple statement about what they have never done before starting with "Never have I ever". </a:t>
            </a:r>
          </a:p>
          <a:p>
            <a:endParaRPr lang="en-US" dirty="0"/>
          </a:p>
          <a:p>
            <a:r>
              <a:rPr lang="en-US" dirty="0"/>
              <a:t>Anyone who at some point in their life has done the action that the first player says, must drink. </a:t>
            </a:r>
          </a:p>
          <a:p>
            <a:endParaRPr lang="en-US" dirty="0"/>
          </a:p>
          <a:p>
            <a:r>
              <a:rPr lang="en-US" dirty="0"/>
              <a:t>Then the game continues around the circle, and the next person makes a statement.</a:t>
            </a:r>
            <a:endParaRPr lang="es-CL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Hot Chocolate">
                <a:extLst>
                  <a:ext uri="{FF2B5EF4-FFF2-40B4-BE49-F238E27FC236}">
                    <a16:creationId xmlns:a16="http://schemas.microsoft.com/office/drawing/2014/main" id="{07EC2127-0FC9-FDB4-9B85-3F57B8E4C3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58060483"/>
                  </p:ext>
                </p:extLst>
              </p:nvPr>
            </p:nvGraphicFramePr>
            <p:xfrm>
              <a:off x="8300984" y="601374"/>
              <a:ext cx="2518350" cy="2214247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518350" cy="2214247"/>
                    </a:xfrm>
                    <a:prstGeom prst="rect">
                      <a:avLst/>
                    </a:prstGeom>
                  </am3d:spPr>
                  <am3d:camera>
                    <am3d:pos x="0" y="0" z="6552824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2692567" d="1000000"/>
                    <am3d:preTrans dx="-4605564" dy="-11204455" dz="8213"/>
                    <am3d:scale>
                      <am3d:sx n="1000000" d="1000000"/>
                      <am3d:sy n="1000000" d="1000000"/>
                      <am3d:sz n="1000000" d="1000000"/>
                    </am3d:scale>
                    <am3d:rot ax="2095468" ay="1814968" az="1162766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44966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Hot Chocolate">
                <a:extLst>
                  <a:ext uri="{FF2B5EF4-FFF2-40B4-BE49-F238E27FC236}">
                    <a16:creationId xmlns:a16="http://schemas.microsoft.com/office/drawing/2014/main" id="{07EC2127-0FC9-FDB4-9B85-3F57B8E4C30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00984" y="601374"/>
                <a:ext cx="2518350" cy="2214247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0078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862EF-ED59-56AF-15F2-6469D5F42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576886"/>
            <a:ext cx="10396882" cy="1192470"/>
          </a:xfrm>
        </p:spPr>
        <p:txBody>
          <a:bodyPr>
            <a:normAutofit/>
          </a:bodyPr>
          <a:lstStyle/>
          <a:p>
            <a:pPr algn="ctr"/>
            <a:r>
              <a:rPr lang="es-ES" sz="4400" dirty="0" err="1">
                <a:latin typeface="Bahnschrift" panose="020B0502040204020203" pitchFamily="34" charset="0"/>
              </a:rPr>
              <a:t>Speaking</a:t>
            </a:r>
            <a:endParaRPr lang="es-CL" sz="4400" dirty="0">
              <a:latin typeface="Bahnschrift" panose="020B0502040204020203" pitchFamily="34" charset="0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Content Placeholder 3" descr="Smiling Face With Sunglasses Emoji">
                <a:extLst>
                  <a:ext uri="{FF2B5EF4-FFF2-40B4-BE49-F238E27FC236}">
                    <a16:creationId xmlns:a16="http://schemas.microsoft.com/office/drawing/2014/main" id="{584BD112-AD2E-3BA6-CFB7-1BCD9AB48C13}"/>
                  </a:ext>
                </a:extLst>
              </p:cNvPr>
              <p:cNvGraphicFramePr>
                <a:graphicFrameLocks noGrp="1" noChangeAspect="1"/>
              </p:cNvGraphicFramePr>
              <p:nvPr>
                <p:ph sz="quarter" idx="13"/>
                <p:extLst>
                  <p:ext uri="{D42A27DB-BD31-4B8C-83A1-F6EECF244321}">
                    <p14:modId xmlns:p14="http://schemas.microsoft.com/office/powerpoint/2010/main" val="3328151537"/>
                  </p:ext>
                </p:extLst>
              </p:nvPr>
            </p:nvGraphicFramePr>
            <p:xfrm>
              <a:off x="7370227" y="290946"/>
              <a:ext cx="2190373" cy="171420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190373" cy="1714206"/>
                    </a:xfrm>
                    <a:prstGeom prst="rect">
                      <a:avLst/>
                    </a:prstGeom>
                  </am3d:spPr>
                  <am3d:camera>
                    <am3d:pos x="0" y="0" z="783341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8884" d="1000000"/>
                    <am3d:preTrans dx="1832" dy="-16799170" dz="-1200816"/>
                    <am3d:scale>
                      <am3d:sx n="1000000" d="1000000"/>
                      <am3d:sy n="1000000" d="1000000"/>
                      <am3d:sz n="1000000" d="1000000"/>
                    </am3d:scale>
                    <am3d:rot ax="281937" ay="-1874490" az="-146473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10461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Content Placeholder 3" descr="Smiling Face With Sunglasses Emoji">
                <a:extLst>
                  <a:ext uri="{FF2B5EF4-FFF2-40B4-BE49-F238E27FC236}">
                    <a16:creationId xmlns:a16="http://schemas.microsoft.com/office/drawing/2014/main" id="{584BD112-AD2E-3BA6-CFB7-1BCD9AB48C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70227" y="290946"/>
                <a:ext cx="2190373" cy="1714206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D47E9722-79C8-A256-FFEB-CB1DB45E97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41479">
            <a:off x="826476" y="1742955"/>
            <a:ext cx="3854624" cy="15066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7ADFBF-2752-E9DD-B0DC-1F7413B143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71114">
            <a:off x="6927630" y="2627656"/>
            <a:ext cx="4135974" cy="12637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2CC393-6DBE-9E67-B910-A774BC9911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6845" y="3429000"/>
            <a:ext cx="3724209" cy="13207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56B37FF-4643-F71E-86CD-1DE1A1F63A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" y="5033372"/>
            <a:ext cx="4135975" cy="9618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466179-4834-E198-270A-609D51171E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09098" y="4920720"/>
            <a:ext cx="4295698" cy="1320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64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1A936-0421-5018-B345-06195A71D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sz="4800" dirty="0">
                <a:latin typeface="Bahnschrift" panose="020B0502040204020203" pitchFamily="34" charset="0"/>
              </a:rPr>
              <a:t>KARAOKE TIME</a:t>
            </a:r>
            <a:endParaRPr lang="es-CL" sz="4800" dirty="0">
              <a:latin typeface="Bahnschrift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AA970-B493-2CE9-C21F-9BFB2FB8318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43891" y="2063396"/>
            <a:ext cx="9736616" cy="1109295"/>
          </a:xfrm>
        </p:spPr>
        <p:txBody>
          <a:bodyPr/>
          <a:lstStyle/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r>
              <a:rPr lang="es-CL" dirty="0">
                <a:hlinkClick r:id="rId2"/>
              </a:rPr>
              <a:t>https://www.youtube.com/watch?v=TWWc7YnOojU&amp;ab_channel=MusisiKarao</a:t>
            </a: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  <a:p>
            <a:pPr marL="0" indent="0">
              <a:buNone/>
            </a:pPr>
            <a:endParaRPr lang="es-CL" dirty="0"/>
          </a:p>
        </p:txBody>
      </p:sp>
      <p:pic>
        <p:nvPicPr>
          <p:cNvPr id="1028" name="Picture 4" descr="BILLONAIRE DE BRUNO MARS, LETRAS MUSICALES Y VIDEOS, CANCIONES">
            <a:extLst>
              <a:ext uri="{FF2B5EF4-FFF2-40B4-BE49-F238E27FC236}">
                <a16:creationId xmlns:a16="http://schemas.microsoft.com/office/drawing/2014/main" id="{ABDA0507-F452-B9E6-551C-51517193A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165" y="2979592"/>
            <a:ext cx="5958754" cy="341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6910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A82C05-5CF8-4379-9E47-A47DDEEFA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476" y="-182900"/>
            <a:ext cx="10396882" cy="1666315"/>
          </a:xfrm>
        </p:spPr>
        <p:txBody>
          <a:bodyPr/>
          <a:lstStyle/>
          <a:p>
            <a:r>
              <a:rPr lang="es-CL" dirty="0"/>
              <a:t>                      </a:t>
            </a:r>
            <a:br>
              <a:rPr lang="es-CL" dirty="0"/>
            </a:br>
            <a:r>
              <a:rPr lang="es-CL" dirty="0"/>
              <a:t>                             </a:t>
            </a:r>
            <a:r>
              <a:rPr lang="es-CL" sz="4400" dirty="0" err="1">
                <a:latin typeface="Bahnschrift" panose="020B0502040204020203" pitchFamily="34" charset="0"/>
              </a:rPr>
              <a:t>Vocabulary</a:t>
            </a:r>
            <a:endParaRPr lang="es-CL" dirty="0">
              <a:latin typeface="Bahnschrift" panose="020B0502040204020203" pitchFamily="34" charset="0"/>
            </a:endParaRP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AC6D7510-A7FE-4DFC-A2E6-0DA7CB1B5FD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61642" y="1583571"/>
            <a:ext cx="10920810" cy="472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7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F66A4E-EFD4-49F3-A5F8-1C263C524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209550"/>
            <a:ext cx="10396882" cy="1381125"/>
          </a:xfrm>
        </p:spPr>
        <p:txBody>
          <a:bodyPr/>
          <a:lstStyle/>
          <a:p>
            <a:pPr algn="ctr"/>
            <a:r>
              <a:rPr lang="es-CL" dirty="0"/>
              <a:t> </a:t>
            </a:r>
            <a:r>
              <a:rPr lang="es-CL" sz="4400" dirty="0" err="1">
                <a:latin typeface="Bahnschrift" panose="020B0502040204020203" pitchFamily="34" charset="0"/>
              </a:rPr>
              <a:t>Vocabulary</a:t>
            </a:r>
            <a:endParaRPr lang="es-CL" dirty="0">
              <a:latin typeface="Bahnschrift" panose="020B0502040204020203" pitchFamily="34" charset="0"/>
            </a:endParaRP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3E71CB43-7483-40CF-847D-717AB1E50C6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90225" y="1307523"/>
            <a:ext cx="5511812" cy="543154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C50DB00-4817-4B46-B1A4-28180C00A9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0731" y="1490662"/>
            <a:ext cx="4401952" cy="231457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982DF5D-8ED9-463C-87A2-5ED028431A99}"/>
              </a:ext>
            </a:extLst>
          </p:cNvPr>
          <p:cNvSpPr txBox="1"/>
          <p:nvPr/>
        </p:nvSpPr>
        <p:spPr>
          <a:xfrm>
            <a:off x="8668616" y="4501573"/>
            <a:ext cx="25336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/>
              <a:t>To</a:t>
            </a:r>
            <a:r>
              <a:rPr lang="es-CL" dirty="0"/>
              <a:t> </a:t>
            </a:r>
            <a:r>
              <a:rPr lang="es-CL" dirty="0" err="1"/>
              <a:t>spend</a:t>
            </a:r>
            <a:r>
              <a:rPr lang="es-CL" dirty="0"/>
              <a:t>  </a:t>
            </a:r>
            <a:r>
              <a:rPr lang="es-CL" sz="2400" b="1" dirty="0">
                <a:solidFill>
                  <a:schemeClr val="accent5">
                    <a:lumMod val="75000"/>
                  </a:schemeClr>
                </a:solidFill>
              </a:rPr>
              <a:t>ON</a:t>
            </a:r>
          </a:p>
          <a:p>
            <a:endParaRPr lang="es-CL" dirty="0"/>
          </a:p>
          <a:p>
            <a:r>
              <a:rPr lang="es-CL" dirty="0" err="1"/>
              <a:t>To</a:t>
            </a:r>
            <a:r>
              <a:rPr lang="es-CL" dirty="0"/>
              <a:t> </a:t>
            </a:r>
            <a:r>
              <a:rPr lang="es-CL" dirty="0" err="1"/>
              <a:t>invest</a:t>
            </a:r>
            <a:r>
              <a:rPr lang="es-CL" dirty="0"/>
              <a:t> </a:t>
            </a:r>
            <a:r>
              <a:rPr lang="es-CL" sz="2800" b="1" dirty="0">
                <a:solidFill>
                  <a:schemeClr val="accent5">
                    <a:lumMod val="75000"/>
                  </a:schemeClr>
                </a:solidFill>
              </a:rPr>
              <a:t>IN</a:t>
            </a:r>
          </a:p>
          <a:p>
            <a:endParaRPr lang="es-CL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93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FE9216F-1659-4836-869F-01DD1C1B6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14326"/>
            <a:ext cx="10396882" cy="1095374"/>
          </a:xfrm>
        </p:spPr>
        <p:txBody>
          <a:bodyPr/>
          <a:lstStyle/>
          <a:p>
            <a:pPr algn="ctr"/>
            <a:r>
              <a:rPr lang="es-CL" dirty="0"/>
              <a:t> </a:t>
            </a:r>
            <a:r>
              <a:rPr lang="es-CL" sz="4000" dirty="0" err="1">
                <a:latin typeface="Arial Rounded MT Bold" panose="020F0704030504030204" pitchFamily="34" charset="0"/>
              </a:rPr>
              <a:t>Vocabulary</a:t>
            </a:r>
            <a:endParaRPr lang="es-CL" dirty="0">
              <a:latin typeface="Arial Rounded MT Bold" panose="020F0704030504030204" pitchFamily="34" charset="0"/>
            </a:endParaRP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C2971D3E-FACB-48B6-8374-125F4B796A5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12976" y="1580414"/>
            <a:ext cx="6116781" cy="451438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5293A3A-AC68-4384-8D40-61DD3301E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991" y="1823012"/>
            <a:ext cx="3031215" cy="321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5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236B124D-DBF3-46F0-9A30-39E6518BA03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511666" y="2741483"/>
            <a:ext cx="7853424" cy="29297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934A099-9F9E-4F99-979B-C5284412F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196" y="536295"/>
            <a:ext cx="4377307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8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EA723C1-7ACC-4176-8C4B-1800DE0E9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06275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99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961D02-176F-424D-A67C-D754909DF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625" y="535999"/>
            <a:ext cx="10396882" cy="1009650"/>
          </a:xfrm>
        </p:spPr>
        <p:txBody>
          <a:bodyPr/>
          <a:lstStyle/>
          <a:p>
            <a:pPr algn="ctr"/>
            <a:r>
              <a:rPr lang="es-CL" sz="4400" dirty="0" err="1">
                <a:latin typeface="Arial Rounded MT Bold" panose="020F0704030504030204" pitchFamily="34" charset="0"/>
              </a:rPr>
              <a:t>Homework</a:t>
            </a:r>
            <a:endParaRPr lang="es-CL" sz="4400" dirty="0">
              <a:latin typeface="Arial Rounded MT Bold" panose="020F0704030504030204" pitchFamily="34" charset="0"/>
            </a:endParaRPr>
          </a:p>
        </p:txBody>
      </p:sp>
      <p:pic>
        <p:nvPicPr>
          <p:cNvPr id="7" name="Marcador de contenido 6">
            <a:extLst>
              <a:ext uri="{FF2B5EF4-FFF2-40B4-BE49-F238E27FC236}">
                <a16:creationId xmlns:a16="http://schemas.microsoft.com/office/drawing/2014/main" id="{6B441E70-415E-47B0-AEFE-D00010C0582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740727" y="1925204"/>
            <a:ext cx="5459725" cy="46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781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A2F7B-547C-4BD9-93CA-9EAF138A2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833" y="573232"/>
            <a:ext cx="10396882" cy="1152525"/>
          </a:xfrm>
        </p:spPr>
        <p:txBody>
          <a:bodyPr>
            <a:normAutofit/>
          </a:bodyPr>
          <a:lstStyle/>
          <a:p>
            <a:pPr algn="ctr"/>
            <a:r>
              <a:rPr lang="es-CL" sz="4000" dirty="0" err="1">
                <a:latin typeface="Arial Rounded MT Bold" panose="020F0704030504030204" pitchFamily="34" charset="0"/>
              </a:rPr>
              <a:t>Homework</a:t>
            </a:r>
            <a:endParaRPr lang="es-CL" sz="4000" dirty="0">
              <a:latin typeface="Arial Rounded MT Bold" panose="020F0704030504030204" pitchFamily="34" charset="0"/>
            </a:endParaRP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FEBB142-AF99-4610-ABE0-EB3EA9027A9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604655" y="2105314"/>
            <a:ext cx="7301786" cy="4376634"/>
          </a:xfrm>
        </p:spPr>
      </p:pic>
    </p:spTree>
    <p:extLst>
      <p:ext uri="{BB962C8B-B14F-4D97-AF65-F5344CB8AC3E}">
        <p14:creationId xmlns:p14="http://schemas.microsoft.com/office/powerpoint/2010/main" val="2648318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227</TotalTime>
  <Words>405</Words>
  <Application>Microsoft Office PowerPoint</Application>
  <PresentationFormat>Widescreen</PresentationFormat>
  <Paragraphs>89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Rounded MT Bold</vt:lpstr>
      <vt:lpstr>Bahnschrift</vt:lpstr>
      <vt:lpstr>Century Gothic</vt:lpstr>
      <vt:lpstr>Impact</vt:lpstr>
      <vt:lpstr>Wingdings 3</vt:lpstr>
      <vt:lpstr>Ion Boardroom</vt:lpstr>
      <vt:lpstr>MONEY $$$$</vt:lpstr>
      <vt:lpstr>GET IN GROUPS AND ANSWER THE QUESTIONS</vt:lpstr>
      <vt:lpstr>                                                    Vocabulary</vt:lpstr>
      <vt:lpstr> Vocabulary</vt:lpstr>
      <vt:lpstr> Vocabulary</vt:lpstr>
      <vt:lpstr>PowerPoint Presentation</vt:lpstr>
      <vt:lpstr>PowerPoint Presentation</vt:lpstr>
      <vt:lpstr>Homework</vt:lpstr>
      <vt:lpstr>Homework</vt:lpstr>
      <vt:lpstr>Speaking</vt:lpstr>
      <vt:lpstr>PowerPoint Presentation</vt:lpstr>
      <vt:lpstr>PowerPoint Presentation</vt:lpstr>
      <vt:lpstr>PowerPoint Presentation</vt:lpstr>
      <vt:lpstr>Use 1 : Ongoing action from the past</vt:lpstr>
      <vt:lpstr>Use 2: Indefinite past</vt:lpstr>
      <vt:lpstr>Use 3: Recent past</vt:lpstr>
      <vt:lpstr>PowerPoint Presentation</vt:lpstr>
      <vt:lpstr>PAY ATTENTION…</vt:lpstr>
      <vt:lpstr>Let´s practice</vt:lpstr>
      <vt:lpstr>PowerPoint Presentation</vt:lpstr>
      <vt:lpstr>PowerPoint Presentation</vt:lpstr>
      <vt:lpstr>Speaking</vt:lpstr>
      <vt:lpstr>KARAOKE TIME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MONEY $$$$</dc:title>
  <dc:creator>Carolina Santander</dc:creator>
  <cp:lastModifiedBy>Carolina Santander</cp:lastModifiedBy>
  <cp:revision>25</cp:revision>
  <dcterms:created xsi:type="dcterms:W3CDTF">2020-08-26T21:39:09Z</dcterms:created>
  <dcterms:modified xsi:type="dcterms:W3CDTF">2022-08-04T15:37:11Z</dcterms:modified>
</cp:coreProperties>
</file>