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</p:sldIdLst>
  <p:sldSz cy="5143500" cx="9144000"/>
  <p:notesSz cx="6858000" cy="9144000"/>
  <p:embeddedFontLst>
    <p:embeddedFont>
      <p:font typeface="Caveat"/>
      <p:regular r:id="rId113"/>
      <p:bold r:id="rId1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C0FBF6-1300-4E16-862E-A305006E297C}">
  <a:tblStyle styleId="{05C0FBF6-1300-4E16-862E-A305006E29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slide" Target="slides/slide102.xml"/><Relationship Id="rId108" Type="http://schemas.openxmlformats.org/officeDocument/2006/relationships/slide" Target="slides/slide101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5" Type="http://schemas.openxmlformats.org/officeDocument/2006/relationships/slide" Target="slides/slide8.xml"/><Relationship Id="rId110" Type="http://schemas.openxmlformats.org/officeDocument/2006/relationships/slide" Target="slides/slide103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14" Type="http://schemas.openxmlformats.org/officeDocument/2006/relationships/font" Target="fonts/Caveat-bold.fntdata"/><Relationship Id="rId18" Type="http://schemas.openxmlformats.org/officeDocument/2006/relationships/slide" Target="slides/slide11.xml"/><Relationship Id="rId113" Type="http://schemas.openxmlformats.org/officeDocument/2006/relationships/font" Target="fonts/Caveat-regular.fntdata"/><Relationship Id="rId112" Type="http://schemas.openxmlformats.org/officeDocument/2006/relationships/slide" Target="slides/slide105.xml"/><Relationship Id="rId111" Type="http://schemas.openxmlformats.org/officeDocument/2006/relationships/slide" Target="slides/slide104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573b21e2d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5573b21e2d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b05955e6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2b05955e67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22b11a17ea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g22b11a17ea2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22b11a17ea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g22b11a17ea2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22b11a17ea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g22b11a17ea2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22b11a17ea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g22b11a17ea2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2b11a17ea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g22b11a17ea2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5573b21e2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6" name="Google Shape;1646;g25573b21e2d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b05955e6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2b05955e67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b05955e6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2b05955e67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b05955e6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2b05955e67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b05955e6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22b05955e67_0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b05955e6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22b05955e67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2b05955e67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22b05955e67_0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b05955e67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22b05955e67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2b05955e67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2b05955e67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2b05955e67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22b05955e67_0_2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573b21e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25573b21e2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b05955e67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22b05955e67_0_2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2b05955e67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22b05955e67_0_3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2b05955e67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22b05955e67_0_3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2b05955e67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8" name="Google Shape;538;g22b05955e67_0_3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55bab67e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255bab67e4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55bab67e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255bab67e4f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2b05955e67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22b05955e67_0_4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2b05955e67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22b05955e67_0_4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2b05955e67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22b05955e67_0_4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2b05955e67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22b05955e67_0_4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b05955e6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22b05955e67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2b05955e67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g22b05955e67_0_4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2b05955e67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g22b05955e67_0_4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2b05955e67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g22b05955e67_0_4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2b05955e67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g22b05955e67_0_4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2b05955e67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g22b05955e67_0_5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2b05955e67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g22b05955e67_0_5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2b05955e67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g22b05955e67_0_5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2b05955e67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g22b05955e67_0_5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2b05955e67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g22b05955e67_0_5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2b05955e67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g22b05955e67_0_5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b05955e6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22b05955e67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2b05955e67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g22b05955e67_0_5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2b05955e67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g22b05955e67_0_5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2b05955e67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g22b05955e67_0_5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2b05955e67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g22b05955e67_0_6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22b05955e67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g22b05955e67_0_6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2b05955e67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g22b05955e67_0_6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2b05955e67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g22b05955e67_0_6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22b05955e67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g22b05955e67_0_6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2b05955e67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g22b05955e67_0_6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2b05955e67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g22b05955e67_0_6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b05955e6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2b05955e6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2b05955e67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g22b05955e67_0_6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22b05955e67_0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g22b05955e67_0_6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22b05955e67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g22b05955e67_0_7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22b05955e67_0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g22b05955e67_0_7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22b05955e67_0_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g22b05955e67_0_7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2b05955e67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g22b05955e67_0_7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22b05955e67_0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1" name="Google Shape;891;g22b05955e67_0_7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55bab67e4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g255bab67e4f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55bab67e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g255bab67e4f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55bab67e4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g255bab67e4f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b05955e6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2b05955e67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55bab67e4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g255bab67e4f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55bab67e4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g255bab67e4f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255bab67e4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g255bab67e4f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255bab67e4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g255bab67e4f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255bab67e4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g255bab67e4f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55bab67e4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g255bab67e4f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255bab67e4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g255bab67e4f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55bab67e4f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g255bab67e4f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255bab67e4f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g255bab67e4f_0_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255bab67e4f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g255bab67e4f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b05955e6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2b05955e67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255bab67e4f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g255bab67e4f_0_2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255bab67e4f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g255bab67e4f_0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55bab67e4f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g255bab67e4f_0_2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255bab67e4f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g255bab67e4f_0_2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55bab67e4f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g255bab67e4f_0_3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255bab67e4f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g255bab67e4f_0_3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255bab67e4f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g255bab67e4f_0_3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255bab67e4f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g255bab67e4f_0_4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255bab67e4f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g255bab67e4f_0_4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255bab67e4f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g255bab67e4f_0_4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b05955e6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2b05955e67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255bab67e4f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g255bab67e4f_0_4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255bab67e4f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6" name="Google Shape;1356;g255bab67e4f_0_5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55bab67e4f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g255bab67e4f_0_5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255bab67e4f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g255bab67e4f_0_5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255bab67e4f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g255bab67e4f_0_6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255bab67e4f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g255bab67e4f_0_6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25573b21e2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5" name="Google Shape;1515;g25573b21e2d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5573b21e2d_2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g25573b21e2d_2_1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25573b21e2d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g25573b21e2d_2_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25573b21e2d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g25573b21e2d_2_1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b05955e6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2b05955e67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22b11a17ea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g22b11a17ea2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22b11a17ea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g22b11a17ea2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22b11a17ea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22b11a17ea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5573b21e2d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g25573b21e2d_2_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22b11a17ea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g22b11a17ea2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22b11a17ea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g22b11a17ea2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22b11a17ea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g22b11a17ea2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22b11a17ea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g22b11a17ea2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22b11a17ea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22b11a17ea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22b11a17ea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4" name="Google Shape;1604;g22b11a17ea2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7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2.gif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2.gif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2.gif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2.gif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2.gif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1.gif"/><Relationship Id="rId4" Type="http://schemas.openxmlformats.org/officeDocument/2006/relationships/image" Target="../media/image7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4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4.gif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4.gif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3.gif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2.gif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2.gif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2.gif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2.gif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2.gif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3.gif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idx="1" type="subTitle"/>
          </p:nvPr>
        </p:nvSpPr>
        <p:spPr>
          <a:xfrm>
            <a:off x="6813688" y="4497713"/>
            <a:ext cx="23304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>
                <a:latin typeface="Caveat"/>
                <a:ea typeface="Caveat"/>
                <a:cs typeface="Caveat"/>
                <a:sym typeface="Caveat"/>
              </a:rPr>
              <a:t>By </a:t>
            </a:r>
            <a:r>
              <a:rPr lang="en" sz="1400">
                <a:latin typeface="Caveat"/>
                <a:ea typeface="Caveat"/>
                <a:cs typeface="Caveat"/>
                <a:sym typeface="Caveat"/>
              </a:rPr>
              <a:t>Albani✨&amp; </a:t>
            </a:r>
            <a:r>
              <a:rPr lang="en" sz="1400">
                <a:latin typeface="Caveat"/>
                <a:ea typeface="Caveat"/>
                <a:cs typeface="Caveat"/>
                <a:sym typeface="Caveat"/>
              </a:rPr>
              <a:t>Richi🌈</a:t>
            </a:r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9922" y="3184071"/>
            <a:ext cx="1852200" cy="18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39485" y="2695454"/>
            <a:ext cx="2340818" cy="234081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/>
          <p:nvPr/>
        </p:nvSpPr>
        <p:spPr>
          <a:xfrm>
            <a:off x="2974133" y="321906"/>
            <a:ext cx="4583663" cy="2359552"/>
          </a:xfrm>
          <a:prstGeom prst="wedgeEllipseCallout">
            <a:avLst>
              <a:gd fmla="val -53352" name="adj1"/>
              <a:gd fmla="val 55085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12:</a:t>
            </a:r>
            <a:endParaRPr b="1" i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C2</a:t>
            </a:r>
            <a:endParaRPr b="1" i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4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98" name="Google Shape;198;p34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/>
          <p:nvPr/>
        </p:nvSpPr>
        <p:spPr>
          <a:xfrm>
            <a:off x="5887951" y="151485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4"/>
          <p:cNvSpPr/>
          <p:nvPr/>
        </p:nvSpPr>
        <p:spPr>
          <a:xfrm>
            <a:off x="7269401" y="1297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34"/>
          <p:cNvCxnSpPr>
            <a:stCxn id="200" idx="4"/>
            <a:endCxn id="201" idx="1"/>
          </p:cNvCxnSpPr>
          <p:nvPr/>
        </p:nvCxnSpPr>
        <p:spPr>
          <a:xfrm>
            <a:off x="6400351" y="1130085"/>
            <a:ext cx="101910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34"/>
          <p:cNvSpPr/>
          <p:nvPr/>
        </p:nvSpPr>
        <p:spPr>
          <a:xfrm>
            <a:off x="4503351" y="1297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34"/>
          <p:cNvCxnSpPr>
            <a:stCxn id="200" idx="4"/>
            <a:endCxn id="203" idx="7"/>
          </p:cNvCxnSpPr>
          <p:nvPr/>
        </p:nvCxnSpPr>
        <p:spPr>
          <a:xfrm flipH="1">
            <a:off x="5377951" y="1130085"/>
            <a:ext cx="102240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3" name="Google Shape;1613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030450">
            <a:off x="446611" y="2273177"/>
            <a:ext cx="2812014" cy="281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614" name="Google Shape;1614;p124"/>
          <p:cNvSpPr/>
          <p:nvPr/>
        </p:nvSpPr>
        <p:spPr>
          <a:xfrm>
            <a:off x="180924" y="507017"/>
            <a:ext cx="2947500" cy="1683000"/>
          </a:xfrm>
          <a:prstGeom prst="wedgeEllipseCallout">
            <a:avLst>
              <a:gd fmla="val 8672" name="adj1"/>
              <a:gd fmla="val 75131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Iteramos hasta que tengamos un único big run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124"/>
          <p:cNvSpPr/>
          <p:nvPr/>
        </p:nvSpPr>
        <p:spPr>
          <a:xfrm>
            <a:off x="3997175" y="451850"/>
            <a:ext cx="4353600" cy="43245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 make_merge(runs_input):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runs = [x for x in runs_input]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while len(runs) &gt; 1: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# lista para guardar los runs que creemos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	next_runs = []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0" name="Google Shape;1620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030450">
            <a:off x="446611" y="2273177"/>
            <a:ext cx="2812014" cy="281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125"/>
          <p:cNvSpPr/>
          <p:nvPr/>
        </p:nvSpPr>
        <p:spPr>
          <a:xfrm>
            <a:off x="180924" y="507017"/>
            <a:ext cx="2947500" cy="1683000"/>
          </a:xfrm>
          <a:prstGeom prst="wedgeEllipseCallout">
            <a:avLst>
              <a:gd fmla="val 8672" name="adj1"/>
              <a:gd fmla="val 75131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Iteramos por los runs en pares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125"/>
          <p:cNvSpPr/>
          <p:nvPr/>
        </p:nvSpPr>
        <p:spPr>
          <a:xfrm>
            <a:off x="3306100" y="451850"/>
            <a:ext cx="5562300" cy="43245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 make_merge(runs_input):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runs = [x for x in runs_input]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while len(runs) &gt; 1: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	next_runs = []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	for i in range(0, len(runs)-1, 2):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     			run_a, run_b = runs[i], runs[i+1]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7" name="Google Shape;1627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030450">
            <a:off x="446611" y="2273177"/>
            <a:ext cx="2812014" cy="281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628" name="Google Shape;1628;p126"/>
          <p:cNvSpPr/>
          <p:nvPr/>
        </p:nvSpPr>
        <p:spPr>
          <a:xfrm>
            <a:off x="180924" y="507017"/>
            <a:ext cx="2947500" cy="1683000"/>
          </a:xfrm>
          <a:prstGeom prst="wedgeEllipseCallout">
            <a:avLst>
              <a:gd fmla="val 8672" name="adj1"/>
              <a:gd fmla="val 75131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Creamos un nuevo run que sea la mezcla de run_a y run_b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126"/>
          <p:cNvSpPr/>
          <p:nvPr/>
        </p:nvSpPr>
        <p:spPr>
          <a:xfrm>
            <a:off x="3306100" y="451850"/>
            <a:ext cx="5562300" cy="43245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 make_merge(runs_input):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runs = [x for x in runs_input]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while len(runs) &gt; 1: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	next_runs = []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	for i in range(0, len(runs)-1, 2):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     			run_a, run_b = runs[i], runs[i+1]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		run_c = list(merge(run_a, run_b))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#guardamos el nuevo run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next_runs.append(run_c)</a:t>
            </a: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" name="Google Shape;1634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030450">
            <a:off x="446611" y="2273177"/>
            <a:ext cx="2812014" cy="281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p127"/>
          <p:cNvSpPr/>
          <p:nvPr/>
        </p:nvSpPr>
        <p:spPr>
          <a:xfrm>
            <a:off x="180925" y="367150"/>
            <a:ext cx="2947500" cy="2064900"/>
          </a:xfrm>
          <a:prstGeom prst="wedgeEllipseCallout">
            <a:avLst>
              <a:gd fmla="val 8672" name="adj1"/>
              <a:gd fmla="val 75131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tenemos un número impar de runs, guardamos el último run en nuestra lista next_runs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6" name="Google Shape;1636;p127"/>
          <p:cNvSpPr/>
          <p:nvPr/>
        </p:nvSpPr>
        <p:spPr>
          <a:xfrm>
            <a:off x="3306100" y="223875"/>
            <a:ext cx="5562300" cy="47955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 make_merge(runs_input):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runs = [x for x in runs_input]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while len(runs) &gt; 1: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	next_runs = []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for i in range(0, len(runs)-1, 2):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   			run_a, run_b = runs[i], runs[i+1]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		run_c = list(merge(run_a, run_b))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#guardamos el nuevo run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next_runs.append(run_c)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if len(runs)%2==1: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     next_runs.append(runs[-1])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# actualizamos los runs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runs = next_runs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" name="Google Shape;1641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030450">
            <a:off x="446611" y="2273177"/>
            <a:ext cx="2812014" cy="281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642" name="Google Shape;1642;p128"/>
          <p:cNvSpPr/>
          <p:nvPr/>
        </p:nvSpPr>
        <p:spPr>
          <a:xfrm>
            <a:off x="180925" y="190175"/>
            <a:ext cx="2947500" cy="2241900"/>
          </a:xfrm>
          <a:prstGeom prst="wedgeEllipseCallout">
            <a:avLst>
              <a:gd fmla="val 8672" name="adj1"/>
              <a:gd fmla="val 75131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Retornamos el único run que nos quedó en la lista next_runs, el cual es el arreglo completamente ordenado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128"/>
          <p:cNvSpPr/>
          <p:nvPr/>
        </p:nvSpPr>
        <p:spPr>
          <a:xfrm>
            <a:off x="3306100" y="190175"/>
            <a:ext cx="5562300" cy="48039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 make_merge(runs_input):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runs = [x for x in runs_input]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while len(runs) &gt; 1: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	next_runs = []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for i in range(0, len(runs)-1, 2):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   			run_a, run_b = runs[i], runs[i+1]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		run_c = list(merge(run_a, run_b))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#guardamos el nuevo run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next_runs.append(run_c)</a:t>
            </a:r>
            <a:endParaRPr sz="2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if len(runs)%2==1: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     next_runs.append(runs[-1])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runs = next_runs</a:t>
            </a:r>
            <a:endParaRPr sz="2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return runs[0]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29"/>
          <p:cNvSpPr txBox="1"/>
          <p:nvPr>
            <p:ph idx="1" type="subTitle"/>
          </p:nvPr>
        </p:nvSpPr>
        <p:spPr>
          <a:xfrm>
            <a:off x="6813688" y="4497713"/>
            <a:ext cx="23304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" sz="1400">
                <a:latin typeface="Caveat"/>
                <a:ea typeface="Caveat"/>
                <a:cs typeface="Caveat"/>
                <a:sym typeface="Caveat"/>
              </a:rPr>
              <a:t>By Albani✨&amp; Richi🌈</a:t>
            </a:r>
            <a:endParaRPr/>
          </a:p>
        </p:txBody>
      </p:sp>
      <p:pic>
        <p:nvPicPr>
          <p:cNvPr id="1649" name="Google Shape;1649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9922" y="3184071"/>
            <a:ext cx="1852200" cy="18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39487" y="2695454"/>
            <a:ext cx="2340816" cy="234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51" name="Google Shape;1651;p129"/>
          <p:cNvSpPr/>
          <p:nvPr/>
        </p:nvSpPr>
        <p:spPr>
          <a:xfrm>
            <a:off x="2974132" y="321906"/>
            <a:ext cx="4583700" cy="2359500"/>
          </a:xfrm>
          <a:prstGeom prst="wedgeEllipseCallout">
            <a:avLst>
              <a:gd fmla="val -53352" name="adj1"/>
              <a:gd fmla="val 55085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12:</a:t>
            </a:r>
            <a:endParaRPr b="1" i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C2</a:t>
            </a:r>
            <a:endParaRPr b="1" i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11" name="Google Shape;211;p35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5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5"/>
          <p:cNvSpPr/>
          <p:nvPr/>
        </p:nvSpPr>
        <p:spPr>
          <a:xfrm>
            <a:off x="5887951" y="151485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5"/>
          <p:cNvSpPr/>
          <p:nvPr/>
        </p:nvSpPr>
        <p:spPr>
          <a:xfrm>
            <a:off x="7269401" y="1297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" name="Google Shape;215;p35"/>
          <p:cNvCxnSpPr>
            <a:stCxn id="213" idx="4"/>
            <a:endCxn id="214" idx="1"/>
          </p:cNvCxnSpPr>
          <p:nvPr/>
        </p:nvCxnSpPr>
        <p:spPr>
          <a:xfrm>
            <a:off x="6400351" y="1130085"/>
            <a:ext cx="101910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6" name="Google Shape;216;p35"/>
          <p:cNvSpPr/>
          <p:nvPr/>
        </p:nvSpPr>
        <p:spPr>
          <a:xfrm>
            <a:off x="4503351" y="1297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35"/>
          <p:cNvCxnSpPr>
            <a:stCxn id="213" idx="4"/>
            <a:endCxn id="216" idx="7"/>
          </p:cNvCxnSpPr>
          <p:nvPr/>
        </p:nvCxnSpPr>
        <p:spPr>
          <a:xfrm flipH="1">
            <a:off x="5377951" y="1130085"/>
            <a:ext cx="102240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36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224" name="Google Shape;224;p36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29, 63, 30, 54, 49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5" name="Google Shape;225;p36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" name="Google Shape;226;p36"/>
          <p:cNvGrpSpPr/>
          <p:nvPr/>
        </p:nvGrpSpPr>
        <p:grpSpPr>
          <a:xfrm>
            <a:off x="4223712" y="65329"/>
            <a:ext cx="3136170" cy="1956946"/>
            <a:chOff x="4503351" y="151485"/>
            <a:chExt cx="3790850" cy="2124575"/>
          </a:xfrm>
        </p:grpSpPr>
        <p:sp>
          <p:nvSpPr>
            <p:cNvPr id="227" name="Google Shape;227;p36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6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9" name="Google Shape;229;p36"/>
            <p:cNvCxnSpPr>
              <a:stCxn id="227" idx="4"/>
              <a:endCxn id="228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0" name="Google Shape;230;p36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1" name="Google Shape;231;p36"/>
            <p:cNvCxnSpPr>
              <a:stCxn id="227" idx="4"/>
              <a:endCxn id="230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32" name="Google Shape;232;p36"/>
          <p:cNvSpPr/>
          <p:nvPr/>
        </p:nvSpPr>
        <p:spPr>
          <a:xfrm>
            <a:off x="7359876" y="2082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6"/>
          <p:cNvSpPr/>
          <p:nvPr/>
        </p:nvSpPr>
        <p:spPr>
          <a:xfrm>
            <a:off x="5463001" y="2082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p36"/>
          <p:cNvCxnSpPr>
            <a:stCxn id="228" idx="4"/>
            <a:endCxn id="232" idx="1"/>
          </p:cNvCxnSpPr>
          <p:nvPr/>
        </p:nvCxnSpPr>
        <p:spPr>
          <a:xfrm>
            <a:off x="6935973" y="2022275"/>
            <a:ext cx="573900" cy="20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36"/>
          <p:cNvCxnSpPr>
            <a:stCxn id="228" idx="4"/>
            <a:endCxn id="233" idx="7"/>
          </p:cNvCxnSpPr>
          <p:nvPr/>
        </p:nvCxnSpPr>
        <p:spPr>
          <a:xfrm flipH="1">
            <a:off x="6337773" y="2022275"/>
            <a:ext cx="598200" cy="20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37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242" name="Google Shape;242;p37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29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63,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3" name="Google Shape;243;p37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4" name="Google Shape;244;p37"/>
          <p:cNvGrpSpPr/>
          <p:nvPr/>
        </p:nvGrpSpPr>
        <p:grpSpPr>
          <a:xfrm>
            <a:off x="4223712" y="65329"/>
            <a:ext cx="4160964" cy="2995731"/>
            <a:chOff x="4223712" y="65329"/>
            <a:chExt cx="4160964" cy="2995731"/>
          </a:xfrm>
        </p:grpSpPr>
        <p:grpSp>
          <p:nvGrpSpPr>
            <p:cNvPr id="245" name="Google Shape;245;p37"/>
            <p:cNvGrpSpPr/>
            <p:nvPr/>
          </p:nvGrpSpPr>
          <p:grpSpPr>
            <a:xfrm>
              <a:off x="4223712" y="65329"/>
              <a:ext cx="3136170" cy="1956946"/>
              <a:chOff x="4503351" y="151485"/>
              <a:chExt cx="3790850" cy="2124575"/>
            </a:xfrm>
          </p:grpSpPr>
          <p:sp>
            <p:nvSpPr>
              <p:cNvPr id="246" name="Google Shape;246;p37"/>
              <p:cNvSpPr/>
              <p:nvPr/>
            </p:nvSpPr>
            <p:spPr>
              <a:xfrm>
                <a:off x="5887951" y="151485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37"/>
              <p:cNvSpPr/>
              <p:nvPr/>
            </p:nvSpPr>
            <p:spPr>
              <a:xfrm>
                <a:off x="726940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8" name="Google Shape;248;p37"/>
              <p:cNvCxnSpPr>
                <a:stCxn id="246" idx="4"/>
                <a:endCxn id="247" idx="1"/>
              </p:cNvCxnSpPr>
              <p:nvPr/>
            </p:nvCxnSpPr>
            <p:spPr>
              <a:xfrm>
                <a:off x="6400351" y="1130085"/>
                <a:ext cx="10191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49" name="Google Shape;249;p37"/>
              <p:cNvSpPr/>
              <p:nvPr/>
            </p:nvSpPr>
            <p:spPr>
              <a:xfrm>
                <a:off x="450335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50" name="Google Shape;250;p37"/>
              <p:cNvCxnSpPr>
                <a:stCxn id="246" idx="4"/>
                <a:endCxn id="249" idx="7"/>
              </p:cNvCxnSpPr>
              <p:nvPr/>
            </p:nvCxnSpPr>
            <p:spPr>
              <a:xfrm flipH="1">
                <a:off x="5377951" y="1130085"/>
                <a:ext cx="10224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251" name="Google Shape;251;p37"/>
            <p:cNvSpPr/>
            <p:nvPr/>
          </p:nvSpPr>
          <p:spPr>
            <a:xfrm>
              <a:off x="7359876" y="2082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5463001" y="2082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3" name="Google Shape;253;p37"/>
            <p:cNvCxnSpPr>
              <a:stCxn id="247" idx="4"/>
              <a:endCxn id="251" idx="1"/>
            </p:cNvCxnSpPr>
            <p:nvPr/>
          </p:nvCxnSpPr>
          <p:spPr>
            <a:xfrm>
              <a:off x="6935973" y="2022275"/>
              <a:ext cx="573900" cy="20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54" name="Google Shape;254;p37"/>
            <p:cNvCxnSpPr>
              <a:stCxn id="247" idx="4"/>
              <a:endCxn id="252" idx="7"/>
            </p:cNvCxnSpPr>
            <p:nvPr/>
          </p:nvCxnSpPr>
          <p:spPr>
            <a:xfrm flipH="1">
              <a:off x="6337773" y="2022275"/>
              <a:ext cx="598200" cy="20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38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261" name="Google Shape;261;p38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2" name="Google Shape;262;p38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3" name="Google Shape;263;p38"/>
          <p:cNvGrpSpPr/>
          <p:nvPr/>
        </p:nvGrpSpPr>
        <p:grpSpPr>
          <a:xfrm>
            <a:off x="4223509" y="65329"/>
            <a:ext cx="3270934" cy="2246798"/>
            <a:chOff x="4223712" y="65329"/>
            <a:chExt cx="4160964" cy="2995731"/>
          </a:xfrm>
        </p:grpSpPr>
        <p:grpSp>
          <p:nvGrpSpPr>
            <p:cNvPr id="264" name="Google Shape;264;p38"/>
            <p:cNvGrpSpPr/>
            <p:nvPr/>
          </p:nvGrpSpPr>
          <p:grpSpPr>
            <a:xfrm>
              <a:off x="4223712" y="65329"/>
              <a:ext cx="3136170" cy="1956946"/>
              <a:chOff x="4503351" y="151485"/>
              <a:chExt cx="3790850" cy="2124575"/>
            </a:xfrm>
          </p:grpSpPr>
          <p:sp>
            <p:nvSpPr>
              <p:cNvPr id="265" name="Google Shape;265;p38"/>
              <p:cNvSpPr/>
              <p:nvPr/>
            </p:nvSpPr>
            <p:spPr>
              <a:xfrm>
                <a:off x="5887951" y="151485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38"/>
              <p:cNvSpPr/>
              <p:nvPr/>
            </p:nvSpPr>
            <p:spPr>
              <a:xfrm>
                <a:off x="726940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75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7" name="Google Shape;267;p38"/>
              <p:cNvCxnSpPr>
                <a:stCxn id="265" idx="4"/>
                <a:endCxn id="266" idx="1"/>
              </p:cNvCxnSpPr>
              <p:nvPr/>
            </p:nvCxnSpPr>
            <p:spPr>
              <a:xfrm>
                <a:off x="6400351" y="1130085"/>
                <a:ext cx="10191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68" name="Google Shape;268;p38"/>
              <p:cNvSpPr/>
              <p:nvPr/>
            </p:nvSpPr>
            <p:spPr>
              <a:xfrm>
                <a:off x="450335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9" name="Google Shape;269;p38"/>
              <p:cNvCxnSpPr>
                <a:stCxn id="265" idx="4"/>
                <a:endCxn id="268" idx="7"/>
              </p:cNvCxnSpPr>
              <p:nvPr/>
            </p:nvCxnSpPr>
            <p:spPr>
              <a:xfrm flipH="1">
                <a:off x="5377951" y="1130085"/>
                <a:ext cx="10224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270" name="Google Shape;270;p38"/>
            <p:cNvSpPr/>
            <p:nvPr/>
          </p:nvSpPr>
          <p:spPr>
            <a:xfrm>
              <a:off x="7359876" y="2082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5463001" y="2082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2" name="Google Shape;272;p38"/>
            <p:cNvCxnSpPr>
              <a:stCxn id="266" idx="4"/>
              <a:endCxn id="270" idx="1"/>
            </p:cNvCxnSpPr>
            <p:nvPr/>
          </p:nvCxnSpPr>
          <p:spPr>
            <a:xfrm>
              <a:off x="6935973" y="2022275"/>
              <a:ext cx="573900" cy="20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73" name="Google Shape;273;p38"/>
            <p:cNvCxnSpPr>
              <a:stCxn id="266" idx="4"/>
              <a:endCxn id="271" idx="7"/>
            </p:cNvCxnSpPr>
            <p:nvPr/>
          </p:nvCxnSpPr>
          <p:spPr>
            <a:xfrm flipH="1">
              <a:off x="6337773" y="2022275"/>
              <a:ext cx="598200" cy="20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74" name="Google Shape;274;p38"/>
          <p:cNvSpPr/>
          <p:nvPr/>
        </p:nvSpPr>
        <p:spPr>
          <a:xfrm>
            <a:off x="4295951" y="245221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8"/>
          <p:cNvSpPr/>
          <p:nvPr/>
        </p:nvSpPr>
        <p:spPr>
          <a:xfrm>
            <a:off x="5948951" y="245221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6" name="Google Shape;276;p38"/>
          <p:cNvCxnSpPr>
            <a:stCxn id="271" idx="4"/>
            <a:endCxn id="274" idx="7"/>
          </p:cNvCxnSpPr>
          <p:nvPr/>
        </p:nvCxnSpPr>
        <p:spPr>
          <a:xfrm flipH="1">
            <a:off x="5170612" y="2312127"/>
            <a:ext cx="429900" cy="2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Google Shape;277;p38"/>
          <p:cNvCxnSpPr>
            <a:stCxn id="271" idx="4"/>
            <a:endCxn id="275" idx="1"/>
          </p:cNvCxnSpPr>
          <p:nvPr/>
        </p:nvCxnSpPr>
        <p:spPr>
          <a:xfrm>
            <a:off x="5600512" y="2312127"/>
            <a:ext cx="498600" cy="2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39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284" name="Google Shape;284;p39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63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5" name="Google Shape;285;p39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" name="Google Shape;286;p39"/>
          <p:cNvGrpSpPr/>
          <p:nvPr/>
        </p:nvGrpSpPr>
        <p:grpSpPr>
          <a:xfrm>
            <a:off x="4223509" y="65329"/>
            <a:ext cx="3270934" cy="3365482"/>
            <a:chOff x="4223509" y="65329"/>
            <a:chExt cx="3270934" cy="3365482"/>
          </a:xfrm>
        </p:grpSpPr>
        <p:grpSp>
          <p:nvGrpSpPr>
            <p:cNvPr id="287" name="Google Shape;287;p39"/>
            <p:cNvGrpSpPr/>
            <p:nvPr/>
          </p:nvGrpSpPr>
          <p:grpSpPr>
            <a:xfrm>
              <a:off x="4223509" y="65329"/>
              <a:ext cx="3270934" cy="2246798"/>
              <a:chOff x="4223712" y="65329"/>
              <a:chExt cx="4160964" cy="2995731"/>
            </a:xfrm>
          </p:grpSpPr>
          <p:grpSp>
            <p:nvGrpSpPr>
              <p:cNvPr id="288" name="Google Shape;288;p39"/>
              <p:cNvGrpSpPr/>
              <p:nvPr/>
            </p:nvGrpSpPr>
            <p:grpSpPr>
              <a:xfrm>
                <a:off x="4223712" y="65329"/>
                <a:ext cx="3136170" cy="1956946"/>
                <a:chOff x="4503351" y="151485"/>
                <a:chExt cx="3790850" cy="2124575"/>
              </a:xfrm>
            </p:grpSpPr>
            <p:sp>
              <p:nvSpPr>
                <p:cNvPr id="289" name="Google Shape;289;p39"/>
                <p:cNvSpPr/>
                <p:nvPr/>
              </p:nvSpPr>
              <p:spPr>
                <a:xfrm>
                  <a:off x="5887951" y="151485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13</a:t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39"/>
                <p:cNvSpPr/>
                <p:nvPr/>
              </p:nvSpPr>
              <p:spPr>
                <a:xfrm>
                  <a:off x="7269401" y="129746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75</a:t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91" name="Google Shape;291;p39"/>
                <p:cNvCxnSpPr>
                  <a:stCxn id="289" idx="4"/>
                  <a:endCxn id="290" idx="1"/>
                </p:cNvCxnSpPr>
                <p:nvPr/>
              </p:nvCxnSpPr>
              <p:spPr>
                <a:xfrm>
                  <a:off x="6400351" y="1130085"/>
                  <a:ext cx="1019100" cy="310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292" name="Google Shape;292;p39"/>
                <p:cNvSpPr/>
                <p:nvPr/>
              </p:nvSpPr>
              <p:spPr>
                <a:xfrm>
                  <a:off x="4503351" y="129746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93" name="Google Shape;293;p39"/>
                <p:cNvCxnSpPr>
                  <a:stCxn id="289" idx="4"/>
                  <a:endCxn id="292" idx="7"/>
                </p:cNvCxnSpPr>
                <p:nvPr/>
              </p:nvCxnSpPr>
              <p:spPr>
                <a:xfrm flipH="1">
                  <a:off x="5377951" y="1130085"/>
                  <a:ext cx="1022400" cy="310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294" name="Google Shape;294;p39"/>
              <p:cNvSpPr/>
              <p:nvPr/>
            </p:nvSpPr>
            <p:spPr>
              <a:xfrm>
                <a:off x="7359876" y="2082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39"/>
              <p:cNvSpPr/>
              <p:nvPr/>
            </p:nvSpPr>
            <p:spPr>
              <a:xfrm>
                <a:off x="5463001" y="2082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29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6" name="Google Shape;296;p39"/>
              <p:cNvCxnSpPr>
                <a:stCxn id="290" idx="4"/>
                <a:endCxn id="294" idx="1"/>
              </p:cNvCxnSpPr>
              <p:nvPr/>
            </p:nvCxnSpPr>
            <p:spPr>
              <a:xfrm>
                <a:off x="6935973" y="2022275"/>
                <a:ext cx="573900" cy="203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97" name="Google Shape;297;p39"/>
              <p:cNvCxnSpPr>
                <a:stCxn id="290" idx="4"/>
                <a:endCxn id="295" idx="7"/>
              </p:cNvCxnSpPr>
              <p:nvPr/>
            </p:nvCxnSpPr>
            <p:spPr>
              <a:xfrm flipH="1">
                <a:off x="6337773" y="2022275"/>
                <a:ext cx="598200" cy="203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298" name="Google Shape;298;p39"/>
            <p:cNvSpPr/>
            <p:nvPr/>
          </p:nvSpPr>
          <p:spPr>
            <a:xfrm>
              <a:off x="4295951" y="245221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9"/>
            <p:cNvSpPr/>
            <p:nvPr/>
          </p:nvSpPr>
          <p:spPr>
            <a:xfrm>
              <a:off x="5948951" y="245221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0" name="Google Shape;300;p39"/>
            <p:cNvCxnSpPr>
              <a:stCxn id="295" idx="4"/>
              <a:endCxn id="298" idx="7"/>
            </p:cNvCxnSpPr>
            <p:nvPr/>
          </p:nvCxnSpPr>
          <p:spPr>
            <a:xfrm flipH="1">
              <a:off x="5170612" y="2312127"/>
              <a:ext cx="429900" cy="283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01" name="Google Shape;301;p39"/>
            <p:cNvCxnSpPr>
              <a:stCxn id="295" idx="4"/>
              <a:endCxn id="299" idx="1"/>
            </p:cNvCxnSpPr>
            <p:nvPr/>
          </p:nvCxnSpPr>
          <p:spPr>
            <a:xfrm>
              <a:off x="5600512" y="2312127"/>
              <a:ext cx="498600" cy="283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40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308" name="Google Shape;308;p40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9" name="Google Shape;309;p40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0" name="Google Shape;310;p40"/>
          <p:cNvGrpSpPr/>
          <p:nvPr/>
        </p:nvGrpSpPr>
        <p:grpSpPr>
          <a:xfrm>
            <a:off x="4223447" y="65323"/>
            <a:ext cx="3436770" cy="2877823"/>
            <a:chOff x="4223509" y="65329"/>
            <a:chExt cx="3270934" cy="3365482"/>
          </a:xfrm>
        </p:grpSpPr>
        <p:grpSp>
          <p:nvGrpSpPr>
            <p:cNvPr id="311" name="Google Shape;311;p40"/>
            <p:cNvGrpSpPr/>
            <p:nvPr/>
          </p:nvGrpSpPr>
          <p:grpSpPr>
            <a:xfrm>
              <a:off x="4223509" y="65329"/>
              <a:ext cx="3270934" cy="2246798"/>
              <a:chOff x="4223712" y="65329"/>
              <a:chExt cx="4160964" cy="2995731"/>
            </a:xfrm>
          </p:grpSpPr>
          <p:grpSp>
            <p:nvGrpSpPr>
              <p:cNvPr id="312" name="Google Shape;312;p40"/>
              <p:cNvGrpSpPr/>
              <p:nvPr/>
            </p:nvGrpSpPr>
            <p:grpSpPr>
              <a:xfrm>
                <a:off x="4223712" y="65329"/>
                <a:ext cx="3136170" cy="1956946"/>
                <a:chOff x="4503351" y="151485"/>
                <a:chExt cx="3790850" cy="2124575"/>
              </a:xfrm>
            </p:grpSpPr>
            <p:sp>
              <p:nvSpPr>
                <p:cNvPr id="313" name="Google Shape;313;p40"/>
                <p:cNvSpPr/>
                <p:nvPr/>
              </p:nvSpPr>
              <p:spPr>
                <a:xfrm>
                  <a:off x="5887951" y="151485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13</a:t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40"/>
                <p:cNvSpPr/>
                <p:nvPr/>
              </p:nvSpPr>
              <p:spPr>
                <a:xfrm>
                  <a:off x="7269401" y="129746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75</a:t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15" name="Google Shape;315;p40"/>
                <p:cNvCxnSpPr>
                  <a:stCxn id="313" idx="4"/>
                  <a:endCxn id="314" idx="1"/>
                </p:cNvCxnSpPr>
                <p:nvPr/>
              </p:nvCxnSpPr>
              <p:spPr>
                <a:xfrm>
                  <a:off x="6400351" y="1130085"/>
                  <a:ext cx="1019100" cy="310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316" name="Google Shape;316;p40"/>
                <p:cNvSpPr/>
                <p:nvPr/>
              </p:nvSpPr>
              <p:spPr>
                <a:xfrm>
                  <a:off x="4503351" y="129746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17" name="Google Shape;317;p40"/>
                <p:cNvCxnSpPr>
                  <a:stCxn id="313" idx="4"/>
                  <a:endCxn id="316" idx="7"/>
                </p:cNvCxnSpPr>
                <p:nvPr/>
              </p:nvCxnSpPr>
              <p:spPr>
                <a:xfrm flipH="1">
                  <a:off x="5377951" y="1130085"/>
                  <a:ext cx="1022400" cy="310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318" name="Google Shape;318;p40"/>
              <p:cNvSpPr/>
              <p:nvPr/>
            </p:nvSpPr>
            <p:spPr>
              <a:xfrm>
                <a:off x="7359876" y="2082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0"/>
              <p:cNvSpPr/>
              <p:nvPr/>
            </p:nvSpPr>
            <p:spPr>
              <a:xfrm>
                <a:off x="5463001" y="2082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29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20" name="Google Shape;320;p40"/>
              <p:cNvCxnSpPr>
                <a:stCxn id="314" idx="4"/>
                <a:endCxn id="318" idx="1"/>
              </p:cNvCxnSpPr>
              <p:nvPr/>
            </p:nvCxnSpPr>
            <p:spPr>
              <a:xfrm>
                <a:off x="6935973" y="2022275"/>
                <a:ext cx="573900" cy="203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21" name="Google Shape;321;p40"/>
              <p:cNvCxnSpPr>
                <a:stCxn id="314" idx="4"/>
                <a:endCxn id="319" idx="7"/>
              </p:cNvCxnSpPr>
              <p:nvPr/>
            </p:nvCxnSpPr>
            <p:spPr>
              <a:xfrm flipH="1">
                <a:off x="6337773" y="2022275"/>
                <a:ext cx="598200" cy="203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322" name="Google Shape;322;p40"/>
            <p:cNvSpPr/>
            <p:nvPr/>
          </p:nvSpPr>
          <p:spPr>
            <a:xfrm>
              <a:off x="4295951" y="245221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5948951" y="245221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4" name="Google Shape;324;p40"/>
            <p:cNvCxnSpPr>
              <a:stCxn id="319" idx="4"/>
              <a:endCxn id="322" idx="7"/>
            </p:cNvCxnSpPr>
            <p:nvPr/>
          </p:nvCxnSpPr>
          <p:spPr>
            <a:xfrm flipH="1">
              <a:off x="5170612" y="2312127"/>
              <a:ext cx="429900" cy="283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5" name="Google Shape;325;p40"/>
            <p:cNvCxnSpPr>
              <a:stCxn id="319" idx="4"/>
              <a:endCxn id="323" idx="1"/>
            </p:cNvCxnSpPr>
            <p:nvPr/>
          </p:nvCxnSpPr>
          <p:spPr>
            <a:xfrm>
              <a:off x="5600512" y="2312127"/>
              <a:ext cx="498600" cy="283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26" name="Google Shape;326;p40"/>
          <p:cNvSpPr/>
          <p:nvPr/>
        </p:nvSpPr>
        <p:spPr>
          <a:xfrm>
            <a:off x="5336314" y="3046635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0"/>
          <p:cNvSpPr/>
          <p:nvPr/>
        </p:nvSpPr>
        <p:spPr>
          <a:xfrm>
            <a:off x="6839001" y="3046635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40"/>
          <p:cNvCxnSpPr>
            <a:stCxn id="323" idx="4"/>
            <a:endCxn id="326" idx="7"/>
          </p:cNvCxnSpPr>
          <p:nvPr/>
        </p:nvCxnSpPr>
        <p:spPr>
          <a:xfrm flipH="1">
            <a:off x="6211148" y="2943146"/>
            <a:ext cx="363600" cy="24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40"/>
          <p:cNvCxnSpPr>
            <a:stCxn id="323" idx="4"/>
            <a:endCxn id="327" idx="1"/>
          </p:cNvCxnSpPr>
          <p:nvPr/>
        </p:nvCxnSpPr>
        <p:spPr>
          <a:xfrm>
            <a:off x="6574748" y="2943146"/>
            <a:ext cx="414300" cy="24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Google Shape;335;p41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336" name="Google Shape;336;p41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30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7" name="Google Shape;337;p41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p41"/>
          <p:cNvGrpSpPr/>
          <p:nvPr/>
        </p:nvGrpSpPr>
        <p:grpSpPr>
          <a:xfrm>
            <a:off x="4223447" y="65323"/>
            <a:ext cx="3436770" cy="2877823"/>
            <a:chOff x="4223509" y="65329"/>
            <a:chExt cx="3270934" cy="3365482"/>
          </a:xfrm>
        </p:grpSpPr>
        <p:grpSp>
          <p:nvGrpSpPr>
            <p:cNvPr id="339" name="Google Shape;339;p41"/>
            <p:cNvGrpSpPr/>
            <p:nvPr/>
          </p:nvGrpSpPr>
          <p:grpSpPr>
            <a:xfrm>
              <a:off x="4223509" y="65329"/>
              <a:ext cx="3270934" cy="2246798"/>
              <a:chOff x="4223712" y="65329"/>
              <a:chExt cx="4160964" cy="2995731"/>
            </a:xfrm>
          </p:grpSpPr>
          <p:grpSp>
            <p:nvGrpSpPr>
              <p:cNvPr id="340" name="Google Shape;340;p41"/>
              <p:cNvGrpSpPr/>
              <p:nvPr/>
            </p:nvGrpSpPr>
            <p:grpSpPr>
              <a:xfrm>
                <a:off x="4223712" y="65329"/>
                <a:ext cx="3136170" cy="1956946"/>
                <a:chOff x="4503351" y="151485"/>
                <a:chExt cx="3790850" cy="2124575"/>
              </a:xfrm>
            </p:grpSpPr>
            <p:sp>
              <p:nvSpPr>
                <p:cNvPr id="341" name="Google Shape;341;p41"/>
                <p:cNvSpPr/>
                <p:nvPr/>
              </p:nvSpPr>
              <p:spPr>
                <a:xfrm>
                  <a:off x="5887951" y="151485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13</a:t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41"/>
                <p:cNvSpPr/>
                <p:nvPr/>
              </p:nvSpPr>
              <p:spPr>
                <a:xfrm>
                  <a:off x="7269401" y="129746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75</a:t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43" name="Google Shape;343;p41"/>
                <p:cNvCxnSpPr>
                  <a:stCxn id="341" idx="4"/>
                  <a:endCxn id="342" idx="1"/>
                </p:cNvCxnSpPr>
                <p:nvPr/>
              </p:nvCxnSpPr>
              <p:spPr>
                <a:xfrm>
                  <a:off x="6400351" y="1130085"/>
                  <a:ext cx="1019100" cy="310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344" name="Google Shape;344;p41"/>
                <p:cNvSpPr/>
                <p:nvPr/>
              </p:nvSpPr>
              <p:spPr>
                <a:xfrm>
                  <a:off x="4503351" y="129746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45" name="Google Shape;345;p41"/>
                <p:cNvCxnSpPr>
                  <a:stCxn id="341" idx="4"/>
                  <a:endCxn id="344" idx="7"/>
                </p:cNvCxnSpPr>
                <p:nvPr/>
              </p:nvCxnSpPr>
              <p:spPr>
                <a:xfrm flipH="1">
                  <a:off x="5377951" y="1130085"/>
                  <a:ext cx="1022400" cy="310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346" name="Google Shape;346;p41"/>
              <p:cNvSpPr/>
              <p:nvPr/>
            </p:nvSpPr>
            <p:spPr>
              <a:xfrm>
                <a:off x="7359876" y="2082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41"/>
              <p:cNvSpPr/>
              <p:nvPr/>
            </p:nvSpPr>
            <p:spPr>
              <a:xfrm>
                <a:off x="5463001" y="2082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29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48" name="Google Shape;348;p41"/>
              <p:cNvCxnSpPr>
                <a:stCxn id="342" idx="4"/>
                <a:endCxn id="346" idx="1"/>
              </p:cNvCxnSpPr>
              <p:nvPr/>
            </p:nvCxnSpPr>
            <p:spPr>
              <a:xfrm>
                <a:off x="6935973" y="2022275"/>
                <a:ext cx="573900" cy="203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49" name="Google Shape;349;p41"/>
              <p:cNvCxnSpPr>
                <a:stCxn id="342" idx="4"/>
                <a:endCxn id="347" idx="7"/>
              </p:cNvCxnSpPr>
              <p:nvPr/>
            </p:nvCxnSpPr>
            <p:spPr>
              <a:xfrm flipH="1">
                <a:off x="6337773" y="2022275"/>
                <a:ext cx="598200" cy="203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350" name="Google Shape;350;p41"/>
            <p:cNvSpPr/>
            <p:nvPr/>
          </p:nvSpPr>
          <p:spPr>
            <a:xfrm>
              <a:off x="4295951" y="245221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5948951" y="245221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2" name="Google Shape;352;p41"/>
            <p:cNvCxnSpPr>
              <a:stCxn id="347" idx="4"/>
              <a:endCxn id="350" idx="7"/>
            </p:cNvCxnSpPr>
            <p:nvPr/>
          </p:nvCxnSpPr>
          <p:spPr>
            <a:xfrm flipH="1">
              <a:off x="5170612" y="2312127"/>
              <a:ext cx="429900" cy="283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3" name="Google Shape;353;p41"/>
            <p:cNvCxnSpPr>
              <a:stCxn id="347" idx="4"/>
              <a:endCxn id="351" idx="1"/>
            </p:cNvCxnSpPr>
            <p:nvPr/>
          </p:nvCxnSpPr>
          <p:spPr>
            <a:xfrm>
              <a:off x="5600512" y="2312127"/>
              <a:ext cx="498600" cy="283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54" name="Google Shape;354;p41"/>
          <p:cNvSpPr/>
          <p:nvPr/>
        </p:nvSpPr>
        <p:spPr>
          <a:xfrm>
            <a:off x="5336314" y="3046635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1"/>
          <p:cNvSpPr/>
          <p:nvPr/>
        </p:nvSpPr>
        <p:spPr>
          <a:xfrm>
            <a:off x="6839001" y="3046635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Google Shape;356;p41"/>
          <p:cNvCxnSpPr>
            <a:stCxn id="351" idx="4"/>
            <a:endCxn id="354" idx="7"/>
          </p:cNvCxnSpPr>
          <p:nvPr/>
        </p:nvCxnSpPr>
        <p:spPr>
          <a:xfrm flipH="1">
            <a:off x="6211148" y="2943146"/>
            <a:ext cx="363600" cy="24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7" name="Google Shape;357;p41"/>
          <p:cNvCxnSpPr>
            <a:stCxn id="351" idx="4"/>
            <a:endCxn id="355" idx="1"/>
          </p:cNvCxnSpPr>
          <p:nvPr/>
        </p:nvCxnSpPr>
        <p:spPr>
          <a:xfrm>
            <a:off x="6574748" y="2943146"/>
            <a:ext cx="414300" cy="24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p42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364" name="Google Shape;364;p42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5" name="Google Shape;365;p42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6" name="Google Shape;366;p42"/>
          <p:cNvGrpSpPr/>
          <p:nvPr/>
        </p:nvGrpSpPr>
        <p:grpSpPr>
          <a:xfrm>
            <a:off x="4223348" y="65322"/>
            <a:ext cx="3654187" cy="3240001"/>
            <a:chOff x="4223447" y="65323"/>
            <a:chExt cx="3640354" cy="3959913"/>
          </a:xfrm>
        </p:grpSpPr>
        <p:grpSp>
          <p:nvGrpSpPr>
            <p:cNvPr id="367" name="Google Shape;367;p42"/>
            <p:cNvGrpSpPr/>
            <p:nvPr/>
          </p:nvGrpSpPr>
          <p:grpSpPr>
            <a:xfrm>
              <a:off x="4223447" y="65323"/>
              <a:ext cx="3436770" cy="2877823"/>
              <a:chOff x="4223509" y="65329"/>
              <a:chExt cx="3270934" cy="3365482"/>
            </a:xfrm>
          </p:grpSpPr>
          <p:grpSp>
            <p:nvGrpSpPr>
              <p:cNvPr id="368" name="Google Shape;368;p42"/>
              <p:cNvGrpSpPr/>
              <p:nvPr/>
            </p:nvGrpSpPr>
            <p:grpSpPr>
              <a:xfrm>
                <a:off x="4223509" y="65329"/>
                <a:ext cx="3270934" cy="2246798"/>
                <a:chOff x="4223712" y="65329"/>
                <a:chExt cx="4160964" cy="2995731"/>
              </a:xfrm>
            </p:grpSpPr>
            <p:grpSp>
              <p:nvGrpSpPr>
                <p:cNvPr id="369" name="Google Shape;369;p42"/>
                <p:cNvGrpSpPr/>
                <p:nvPr/>
              </p:nvGrpSpPr>
              <p:grpSpPr>
                <a:xfrm>
                  <a:off x="4223712" y="65329"/>
                  <a:ext cx="3136170" cy="1956946"/>
                  <a:chOff x="4503351" y="151485"/>
                  <a:chExt cx="3790850" cy="2124575"/>
                </a:xfrm>
              </p:grpSpPr>
              <p:sp>
                <p:nvSpPr>
                  <p:cNvPr id="370" name="Google Shape;370;p42"/>
                  <p:cNvSpPr/>
                  <p:nvPr/>
                </p:nvSpPr>
                <p:spPr>
                  <a:xfrm>
                    <a:off x="5887951" y="151485"/>
                    <a:ext cx="1024800" cy="9786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381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13</a:t>
                    </a:r>
                    <a:endParaRPr b="1" i="0" sz="2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42"/>
                  <p:cNvSpPr/>
                  <p:nvPr/>
                </p:nvSpPr>
                <p:spPr>
                  <a:xfrm>
                    <a:off x="7269401" y="1297460"/>
                    <a:ext cx="1024800" cy="9786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381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75</a:t>
                    </a:r>
                    <a:endParaRPr b="1" i="0" sz="2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372" name="Google Shape;372;p42"/>
                  <p:cNvCxnSpPr>
                    <a:stCxn id="370" idx="4"/>
                    <a:endCxn id="371" idx="1"/>
                  </p:cNvCxnSpPr>
                  <p:nvPr/>
                </p:nvCxnSpPr>
                <p:spPr>
                  <a:xfrm>
                    <a:off x="6400351" y="1130085"/>
                    <a:ext cx="1019100" cy="3108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sp>
                <p:nvSpPr>
                  <p:cNvPr id="373" name="Google Shape;373;p42"/>
                  <p:cNvSpPr/>
                  <p:nvPr/>
                </p:nvSpPr>
                <p:spPr>
                  <a:xfrm>
                    <a:off x="4503351" y="1297460"/>
                    <a:ext cx="1024800" cy="9786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381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374" name="Google Shape;374;p42"/>
                  <p:cNvCxnSpPr>
                    <a:stCxn id="370" idx="4"/>
                    <a:endCxn id="373" idx="7"/>
                  </p:cNvCxnSpPr>
                  <p:nvPr/>
                </p:nvCxnSpPr>
                <p:spPr>
                  <a:xfrm flipH="1">
                    <a:off x="5377951" y="1130085"/>
                    <a:ext cx="1022400" cy="3108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</p:grpSp>
            <p:sp>
              <p:nvSpPr>
                <p:cNvPr id="375" name="Google Shape;375;p42"/>
                <p:cNvSpPr/>
                <p:nvPr/>
              </p:nvSpPr>
              <p:spPr>
                <a:xfrm>
                  <a:off x="7359876" y="208246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42"/>
                <p:cNvSpPr/>
                <p:nvPr/>
              </p:nvSpPr>
              <p:spPr>
                <a:xfrm>
                  <a:off x="5463001" y="208246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29</a:t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77" name="Google Shape;377;p42"/>
                <p:cNvCxnSpPr>
                  <a:stCxn id="371" idx="4"/>
                  <a:endCxn id="375" idx="1"/>
                </p:cNvCxnSpPr>
                <p:nvPr/>
              </p:nvCxnSpPr>
              <p:spPr>
                <a:xfrm>
                  <a:off x="6935973" y="2022275"/>
                  <a:ext cx="573900" cy="203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378" name="Google Shape;378;p42"/>
                <p:cNvCxnSpPr>
                  <a:stCxn id="371" idx="4"/>
                  <a:endCxn id="376" idx="7"/>
                </p:cNvCxnSpPr>
                <p:nvPr/>
              </p:nvCxnSpPr>
              <p:spPr>
                <a:xfrm flipH="1">
                  <a:off x="6337773" y="2022275"/>
                  <a:ext cx="598200" cy="203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379" name="Google Shape;379;p42"/>
              <p:cNvSpPr/>
              <p:nvPr/>
            </p:nvSpPr>
            <p:spPr>
              <a:xfrm>
                <a:off x="4295951" y="245221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42"/>
              <p:cNvSpPr/>
              <p:nvPr/>
            </p:nvSpPr>
            <p:spPr>
              <a:xfrm>
                <a:off x="5948951" y="245221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63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81" name="Google Shape;381;p42"/>
              <p:cNvCxnSpPr>
                <a:stCxn id="376" idx="4"/>
                <a:endCxn id="379" idx="7"/>
              </p:cNvCxnSpPr>
              <p:nvPr/>
            </p:nvCxnSpPr>
            <p:spPr>
              <a:xfrm flipH="1">
                <a:off x="5170612" y="2312127"/>
                <a:ext cx="429900" cy="283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82" name="Google Shape;382;p42"/>
              <p:cNvCxnSpPr>
                <a:stCxn id="376" idx="4"/>
                <a:endCxn id="380" idx="1"/>
              </p:cNvCxnSpPr>
              <p:nvPr/>
            </p:nvCxnSpPr>
            <p:spPr>
              <a:xfrm>
                <a:off x="5600512" y="2312127"/>
                <a:ext cx="498600" cy="283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383" name="Google Shape;383;p42"/>
            <p:cNvSpPr/>
            <p:nvPr/>
          </p:nvSpPr>
          <p:spPr>
            <a:xfrm>
              <a:off x="5336314" y="304663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6839001" y="304663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5" name="Google Shape;385;p42"/>
            <p:cNvCxnSpPr>
              <a:stCxn id="380" idx="4"/>
              <a:endCxn id="383" idx="7"/>
            </p:cNvCxnSpPr>
            <p:nvPr/>
          </p:nvCxnSpPr>
          <p:spPr>
            <a:xfrm flipH="1">
              <a:off x="6211148" y="2943146"/>
              <a:ext cx="363600" cy="24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6" name="Google Shape;386;p42"/>
            <p:cNvCxnSpPr>
              <a:stCxn id="380" idx="4"/>
              <a:endCxn id="384" idx="1"/>
            </p:cNvCxnSpPr>
            <p:nvPr/>
          </p:nvCxnSpPr>
          <p:spPr>
            <a:xfrm>
              <a:off x="6574748" y="2943146"/>
              <a:ext cx="414300" cy="24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87" name="Google Shape;387;p42"/>
          <p:cNvSpPr/>
          <p:nvPr/>
        </p:nvSpPr>
        <p:spPr>
          <a:xfrm>
            <a:off x="4572001" y="3448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2"/>
          <p:cNvSpPr/>
          <p:nvPr/>
        </p:nvSpPr>
        <p:spPr>
          <a:xfrm>
            <a:off x="6007701" y="3448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9" name="Google Shape;389;p42"/>
          <p:cNvCxnSpPr>
            <a:stCxn id="383" idx="4"/>
            <a:endCxn id="387" idx="7"/>
          </p:cNvCxnSpPr>
          <p:nvPr/>
        </p:nvCxnSpPr>
        <p:spPr>
          <a:xfrm flipH="1">
            <a:off x="5446790" y="3305322"/>
            <a:ext cx="408000" cy="28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0" name="Google Shape;390;p42"/>
          <p:cNvCxnSpPr>
            <a:stCxn id="383" idx="4"/>
            <a:endCxn id="388" idx="1"/>
          </p:cNvCxnSpPr>
          <p:nvPr/>
        </p:nvCxnSpPr>
        <p:spPr>
          <a:xfrm>
            <a:off x="5854790" y="3305322"/>
            <a:ext cx="303000" cy="28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396;p43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397" name="Google Shape;397;p43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54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8" name="Google Shape;398;p43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9" name="Google Shape;399;p43"/>
          <p:cNvGrpSpPr/>
          <p:nvPr/>
        </p:nvGrpSpPr>
        <p:grpSpPr>
          <a:xfrm>
            <a:off x="4223348" y="65322"/>
            <a:ext cx="3654187" cy="3240001"/>
            <a:chOff x="4223447" y="65323"/>
            <a:chExt cx="3640354" cy="3959913"/>
          </a:xfrm>
        </p:grpSpPr>
        <p:grpSp>
          <p:nvGrpSpPr>
            <p:cNvPr id="400" name="Google Shape;400;p43"/>
            <p:cNvGrpSpPr/>
            <p:nvPr/>
          </p:nvGrpSpPr>
          <p:grpSpPr>
            <a:xfrm>
              <a:off x="4223447" y="65323"/>
              <a:ext cx="3436770" cy="2877823"/>
              <a:chOff x="4223509" y="65329"/>
              <a:chExt cx="3270934" cy="3365482"/>
            </a:xfrm>
          </p:grpSpPr>
          <p:grpSp>
            <p:nvGrpSpPr>
              <p:cNvPr id="401" name="Google Shape;401;p43"/>
              <p:cNvGrpSpPr/>
              <p:nvPr/>
            </p:nvGrpSpPr>
            <p:grpSpPr>
              <a:xfrm>
                <a:off x="4223509" y="65329"/>
                <a:ext cx="3270934" cy="2246798"/>
                <a:chOff x="4223712" y="65329"/>
                <a:chExt cx="4160964" cy="2995731"/>
              </a:xfrm>
            </p:grpSpPr>
            <p:grpSp>
              <p:nvGrpSpPr>
                <p:cNvPr id="402" name="Google Shape;402;p43"/>
                <p:cNvGrpSpPr/>
                <p:nvPr/>
              </p:nvGrpSpPr>
              <p:grpSpPr>
                <a:xfrm>
                  <a:off x="4223712" y="65329"/>
                  <a:ext cx="3136170" cy="1956946"/>
                  <a:chOff x="4503351" y="151485"/>
                  <a:chExt cx="3790850" cy="2124575"/>
                </a:xfrm>
              </p:grpSpPr>
              <p:sp>
                <p:nvSpPr>
                  <p:cNvPr id="403" name="Google Shape;403;p43"/>
                  <p:cNvSpPr/>
                  <p:nvPr/>
                </p:nvSpPr>
                <p:spPr>
                  <a:xfrm>
                    <a:off x="5887951" y="151485"/>
                    <a:ext cx="1024800" cy="9786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381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13</a:t>
                    </a:r>
                    <a:endParaRPr b="1" i="0" sz="2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404;p43"/>
                  <p:cNvSpPr/>
                  <p:nvPr/>
                </p:nvSpPr>
                <p:spPr>
                  <a:xfrm>
                    <a:off x="7269401" y="1297460"/>
                    <a:ext cx="1024800" cy="9786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381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75</a:t>
                    </a:r>
                    <a:endParaRPr b="1" i="0" sz="2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05" name="Google Shape;405;p43"/>
                  <p:cNvCxnSpPr>
                    <a:stCxn id="403" idx="4"/>
                    <a:endCxn id="404" idx="1"/>
                  </p:cNvCxnSpPr>
                  <p:nvPr/>
                </p:nvCxnSpPr>
                <p:spPr>
                  <a:xfrm>
                    <a:off x="6400351" y="1130085"/>
                    <a:ext cx="1019100" cy="3108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sp>
                <p:nvSpPr>
                  <p:cNvPr id="406" name="Google Shape;406;p43"/>
                  <p:cNvSpPr/>
                  <p:nvPr/>
                </p:nvSpPr>
                <p:spPr>
                  <a:xfrm>
                    <a:off x="4503351" y="1297460"/>
                    <a:ext cx="1024800" cy="9786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381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07" name="Google Shape;407;p43"/>
                  <p:cNvCxnSpPr>
                    <a:stCxn id="403" idx="4"/>
                    <a:endCxn id="406" idx="7"/>
                  </p:cNvCxnSpPr>
                  <p:nvPr/>
                </p:nvCxnSpPr>
                <p:spPr>
                  <a:xfrm flipH="1">
                    <a:off x="5377951" y="1130085"/>
                    <a:ext cx="1022400" cy="3108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</p:grpSp>
            <p:sp>
              <p:nvSpPr>
                <p:cNvPr id="408" name="Google Shape;408;p43"/>
                <p:cNvSpPr/>
                <p:nvPr/>
              </p:nvSpPr>
              <p:spPr>
                <a:xfrm>
                  <a:off x="7359876" y="208246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43"/>
                <p:cNvSpPr/>
                <p:nvPr/>
              </p:nvSpPr>
              <p:spPr>
                <a:xfrm>
                  <a:off x="5463001" y="208246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29</a:t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10" name="Google Shape;410;p43"/>
                <p:cNvCxnSpPr>
                  <a:stCxn id="404" idx="4"/>
                  <a:endCxn id="408" idx="1"/>
                </p:cNvCxnSpPr>
                <p:nvPr/>
              </p:nvCxnSpPr>
              <p:spPr>
                <a:xfrm>
                  <a:off x="6935973" y="2022275"/>
                  <a:ext cx="573900" cy="203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411" name="Google Shape;411;p43"/>
                <p:cNvCxnSpPr>
                  <a:stCxn id="404" idx="4"/>
                  <a:endCxn id="409" idx="7"/>
                </p:cNvCxnSpPr>
                <p:nvPr/>
              </p:nvCxnSpPr>
              <p:spPr>
                <a:xfrm flipH="1">
                  <a:off x="6337773" y="2022275"/>
                  <a:ext cx="598200" cy="203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412" name="Google Shape;412;p43"/>
              <p:cNvSpPr/>
              <p:nvPr/>
            </p:nvSpPr>
            <p:spPr>
              <a:xfrm>
                <a:off x="4295951" y="245221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43"/>
              <p:cNvSpPr/>
              <p:nvPr/>
            </p:nvSpPr>
            <p:spPr>
              <a:xfrm>
                <a:off x="5948951" y="245221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63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14" name="Google Shape;414;p43"/>
              <p:cNvCxnSpPr>
                <a:stCxn id="409" idx="4"/>
                <a:endCxn id="412" idx="7"/>
              </p:cNvCxnSpPr>
              <p:nvPr/>
            </p:nvCxnSpPr>
            <p:spPr>
              <a:xfrm flipH="1">
                <a:off x="5170612" y="2312127"/>
                <a:ext cx="429900" cy="283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415" name="Google Shape;415;p43"/>
              <p:cNvCxnSpPr>
                <a:stCxn id="409" idx="4"/>
                <a:endCxn id="413" idx="1"/>
              </p:cNvCxnSpPr>
              <p:nvPr/>
            </p:nvCxnSpPr>
            <p:spPr>
              <a:xfrm>
                <a:off x="5600512" y="2312127"/>
                <a:ext cx="498600" cy="283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416" name="Google Shape;416;p43"/>
            <p:cNvSpPr/>
            <p:nvPr/>
          </p:nvSpPr>
          <p:spPr>
            <a:xfrm>
              <a:off x="5336314" y="304663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3"/>
            <p:cNvSpPr/>
            <p:nvPr/>
          </p:nvSpPr>
          <p:spPr>
            <a:xfrm>
              <a:off x="6839001" y="304663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8" name="Google Shape;418;p43"/>
            <p:cNvCxnSpPr>
              <a:stCxn id="413" idx="4"/>
              <a:endCxn id="416" idx="7"/>
            </p:cNvCxnSpPr>
            <p:nvPr/>
          </p:nvCxnSpPr>
          <p:spPr>
            <a:xfrm flipH="1">
              <a:off x="6211148" y="2943146"/>
              <a:ext cx="363600" cy="24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9" name="Google Shape;419;p43"/>
            <p:cNvCxnSpPr>
              <a:stCxn id="413" idx="4"/>
              <a:endCxn id="417" idx="1"/>
            </p:cNvCxnSpPr>
            <p:nvPr/>
          </p:nvCxnSpPr>
          <p:spPr>
            <a:xfrm>
              <a:off x="6574748" y="2943146"/>
              <a:ext cx="414300" cy="24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420" name="Google Shape;420;p43"/>
          <p:cNvSpPr/>
          <p:nvPr/>
        </p:nvSpPr>
        <p:spPr>
          <a:xfrm>
            <a:off x="4572001" y="3448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3"/>
          <p:cNvSpPr/>
          <p:nvPr/>
        </p:nvSpPr>
        <p:spPr>
          <a:xfrm>
            <a:off x="6007701" y="3448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2" name="Google Shape;422;p43"/>
          <p:cNvCxnSpPr>
            <a:stCxn id="416" idx="4"/>
            <a:endCxn id="420" idx="7"/>
          </p:cNvCxnSpPr>
          <p:nvPr/>
        </p:nvCxnSpPr>
        <p:spPr>
          <a:xfrm flipH="1">
            <a:off x="5446790" y="3305322"/>
            <a:ext cx="408000" cy="28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3" name="Google Shape;423;p43"/>
          <p:cNvCxnSpPr>
            <a:stCxn id="416" idx="4"/>
            <a:endCxn id="421" idx="1"/>
          </p:cNvCxnSpPr>
          <p:nvPr/>
        </p:nvCxnSpPr>
        <p:spPr>
          <a:xfrm>
            <a:off x="5854790" y="3305322"/>
            <a:ext cx="303000" cy="28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0" y="1602534"/>
            <a:ext cx="9144000" cy="12681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000">
                <a:solidFill>
                  <a:schemeClr val="dk1"/>
                </a:solidFill>
              </a:rPr>
              <a:t>P</a:t>
            </a:r>
            <a:r>
              <a:rPr b="1" lang="en" sz="3000"/>
              <a:t>1</a:t>
            </a:r>
            <a:r>
              <a:rPr b="1" lang="en" sz="3000">
                <a:solidFill>
                  <a:schemeClr val="dk1"/>
                </a:solidFill>
              </a:rPr>
              <a:t> – </a:t>
            </a:r>
            <a:r>
              <a:rPr b="1" lang="en" sz="3000"/>
              <a:t>Inserción</a:t>
            </a:r>
            <a:r>
              <a:rPr b="1" lang="en" sz="3000">
                <a:solidFill>
                  <a:schemeClr val="dk1"/>
                </a:solidFill>
              </a:rPr>
              <a:t> en diccionarios</a:t>
            </a:r>
            <a:endParaRPr b="1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44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430" name="Google Shape;430;p44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1" name="Google Shape;431;p44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2" name="Google Shape;432;p44"/>
          <p:cNvGrpSpPr/>
          <p:nvPr/>
        </p:nvGrpSpPr>
        <p:grpSpPr>
          <a:xfrm>
            <a:off x="4223260" y="65325"/>
            <a:ext cx="3188643" cy="3529955"/>
            <a:chOff x="4223348" y="65322"/>
            <a:chExt cx="3654187" cy="4361739"/>
          </a:xfrm>
        </p:grpSpPr>
        <p:grpSp>
          <p:nvGrpSpPr>
            <p:cNvPr id="433" name="Google Shape;433;p44"/>
            <p:cNvGrpSpPr/>
            <p:nvPr/>
          </p:nvGrpSpPr>
          <p:grpSpPr>
            <a:xfrm>
              <a:off x="4223348" y="65322"/>
              <a:ext cx="3654187" cy="3240001"/>
              <a:chOff x="4223447" y="65323"/>
              <a:chExt cx="3640354" cy="3959913"/>
            </a:xfrm>
          </p:grpSpPr>
          <p:grpSp>
            <p:nvGrpSpPr>
              <p:cNvPr id="434" name="Google Shape;434;p44"/>
              <p:cNvGrpSpPr/>
              <p:nvPr/>
            </p:nvGrpSpPr>
            <p:grpSpPr>
              <a:xfrm>
                <a:off x="4223447" y="65323"/>
                <a:ext cx="3436770" cy="2877823"/>
                <a:chOff x="4223509" y="65329"/>
                <a:chExt cx="3270934" cy="3365482"/>
              </a:xfrm>
            </p:grpSpPr>
            <p:grpSp>
              <p:nvGrpSpPr>
                <p:cNvPr id="435" name="Google Shape;435;p44"/>
                <p:cNvGrpSpPr/>
                <p:nvPr/>
              </p:nvGrpSpPr>
              <p:grpSpPr>
                <a:xfrm>
                  <a:off x="4223509" y="65329"/>
                  <a:ext cx="3270934" cy="2246798"/>
                  <a:chOff x="4223712" y="65329"/>
                  <a:chExt cx="4160964" cy="2995731"/>
                </a:xfrm>
              </p:grpSpPr>
              <p:grpSp>
                <p:nvGrpSpPr>
                  <p:cNvPr id="436" name="Google Shape;436;p44"/>
                  <p:cNvGrpSpPr/>
                  <p:nvPr/>
                </p:nvGrpSpPr>
                <p:grpSpPr>
                  <a:xfrm>
                    <a:off x="4223712" y="65329"/>
                    <a:ext cx="3136170" cy="1956946"/>
                    <a:chOff x="4503351" y="151485"/>
                    <a:chExt cx="3790850" cy="2124575"/>
                  </a:xfrm>
                </p:grpSpPr>
                <p:sp>
                  <p:nvSpPr>
                    <p:cNvPr id="437" name="Google Shape;437;p44"/>
                    <p:cNvSpPr/>
                    <p:nvPr/>
                  </p:nvSpPr>
                  <p:spPr>
                    <a:xfrm>
                      <a:off x="5887951" y="151485"/>
                      <a:ext cx="1024800" cy="9786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4"/>
                    <p:cNvSpPr/>
                    <p:nvPr/>
                  </p:nvSpPr>
                  <p:spPr>
                    <a:xfrm>
                      <a:off x="7269401" y="1297460"/>
                      <a:ext cx="1024800" cy="9786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439" name="Google Shape;439;p44"/>
                    <p:cNvCxnSpPr>
                      <a:stCxn id="437" idx="4"/>
                      <a:endCxn id="438" idx="1"/>
                    </p:cNvCxnSpPr>
                    <p:nvPr/>
                  </p:nvCxnSpPr>
                  <p:spPr>
                    <a:xfrm>
                      <a:off x="6400351" y="1130085"/>
                      <a:ext cx="1019100" cy="31080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triangle"/>
                    </a:ln>
                  </p:spPr>
                </p:cxnSp>
                <p:sp>
                  <p:nvSpPr>
                    <p:cNvPr id="440" name="Google Shape;440;p44"/>
                    <p:cNvSpPr/>
                    <p:nvPr/>
                  </p:nvSpPr>
                  <p:spPr>
                    <a:xfrm>
                      <a:off x="4503351" y="1297460"/>
                      <a:ext cx="1024800" cy="9786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441" name="Google Shape;441;p44"/>
                    <p:cNvCxnSpPr>
                      <a:stCxn id="437" idx="4"/>
                      <a:endCxn id="440" idx="7"/>
                    </p:cNvCxnSpPr>
                    <p:nvPr/>
                  </p:nvCxnSpPr>
                  <p:spPr>
                    <a:xfrm flipH="1">
                      <a:off x="5377951" y="1130085"/>
                      <a:ext cx="1022400" cy="31080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triangle"/>
                    </a:ln>
                  </p:spPr>
                </p:cxnSp>
              </p:grpSp>
              <p:sp>
                <p:nvSpPr>
                  <p:cNvPr id="442" name="Google Shape;442;p44"/>
                  <p:cNvSpPr/>
                  <p:nvPr/>
                </p:nvSpPr>
                <p:spPr>
                  <a:xfrm>
                    <a:off x="7359876" y="2082460"/>
                    <a:ext cx="1024800" cy="9786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381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443;p44"/>
                  <p:cNvSpPr/>
                  <p:nvPr/>
                </p:nvSpPr>
                <p:spPr>
                  <a:xfrm>
                    <a:off x="5463001" y="2082460"/>
                    <a:ext cx="1024800" cy="9786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381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29</a:t>
                    </a:r>
                    <a:endParaRPr b="1" i="0" sz="2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44" name="Google Shape;444;p44"/>
                  <p:cNvCxnSpPr>
                    <a:stCxn id="438" idx="4"/>
                    <a:endCxn id="442" idx="1"/>
                  </p:cNvCxnSpPr>
                  <p:nvPr/>
                </p:nvCxnSpPr>
                <p:spPr>
                  <a:xfrm>
                    <a:off x="6935973" y="2022275"/>
                    <a:ext cx="573900" cy="2034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cxnSp>
                <p:nvCxnSpPr>
                  <p:cNvPr id="445" name="Google Shape;445;p44"/>
                  <p:cNvCxnSpPr>
                    <a:stCxn id="438" idx="4"/>
                    <a:endCxn id="443" idx="7"/>
                  </p:cNvCxnSpPr>
                  <p:nvPr/>
                </p:nvCxnSpPr>
                <p:spPr>
                  <a:xfrm flipH="1">
                    <a:off x="6337773" y="2022275"/>
                    <a:ext cx="598200" cy="2034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</p:grpSp>
            <p:sp>
              <p:nvSpPr>
                <p:cNvPr id="446" name="Google Shape;446;p44"/>
                <p:cNvSpPr/>
                <p:nvPr/>
              </p:nvSpPr>
              <p:spPr>
                <a:xfrm>
                  <a:off x="4295951" y="245221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44"/>
                <p:cNvSpPr/>
                <p:nvPr/>
              </p:nvSpPr>
              <p:spPr>
                <a:xfrm>
                  <a:off x="5948951" y="245221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63</a:t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48" name="Google Shape;448;p44"/>
                <p:cNvCxnSpPr>
                  <a:stCxn id="443" idx="4"/>
                  <a:endCxn id="446" idx="7"/>
                </p:cNvCxnSpPr>
                <p:nvPr/>
              </p:nvCxnSpPr>
              <p:spPr>
                <a:xfrm flipH="1">
                  <a:off x="5170612" y="2312127"/>
                  <a:ext cx="429900" cy="283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449" name="Google Shape;449;p44"/>
                <p:cNvCxnSpPr>
                  <a:stCxn id="443" idx="4"/>
                  <a:endCxn id="447" idx="1"/>
                </p:cNvCxnSpPr>
                <p:nvPr/>
              </p:nvCxnSpPr>
              <p:spPr>
                <a:xfrm>
                  <a:off x="5600512" y="2312127"/>
                  <a:ext cx="498600" cy="283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450" name="Google Shape;450;p44"/>
              <p:cNvSpPr/>
              <p:nvPr/>
            </p:nvSpPr>
            <p:spPr>
              <a:xfrm>
                <a:off x="5336314" y="3046635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30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>
                <a:off x="6839001" y="3046635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52" name="Google Shape;452;p44"/>
              <p:cNvCxnSpPr>
                <a:stCxn id="447" idx="4"/>
                <a:endCxn id="450" idx="7"/>
              </p:cNvCxnSpPr>
              <p:nvPr/>
            </p:nvCxnSpPr>
            <p:spPr>
              <a:xfrm flipH="1">
                <a:off x="6211148" y="2943146"/>
                <a:ext cx="363600" cy="24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453" name="Google Shape;453;p44"/>
              <p:cNvCxnSpPr>
                <a:stCxn id="447" idx="4"/>
                <a:endCxn id="451" idx="1"/>
              </p:cNvCxnSpPr>
              <p:nvPr/>
            </p:nvCxnSpPr>
            <p:spPr>
              <a:xfrm>
                <a:off x="6574748" y="2943146"/>
                <a:ext cx="414300" cy="24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454" name="Google Shape;454;p44"/>
            <p:cNvSpPr/>
            <p:nvPr/>
          </p:nvSpPr>
          <p:spPr>
            <a:xfrm>
              <a:off x="4572001" y="3448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6007701" y="3448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54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6" name="Google Shape;456;p44"/>
            <p:cNvCxnSpPr>
              <a:stCxn id="450" idx="4"/>
              <a:endCxn id="454" idx="7"/>
            </p:cNvCxnSpPr>
            <p:nvPr/>
          </p:nvCxnSpPr>
          <p:spPr>
            <a:xfrm flipH="1">
              <a:off x="5446790" y="3305322"/>
              <a:ext cx="4080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57" name="Google Shape;457;p44"/>
            <p:cNvCxnSpPr>
              <a:stCxn id="450" idx="4"/>
              <a:endCxn id="455" idx="1"/>
            </p:cNvCxnSpPr>
            <p:nvPr/>
          </p:nvCxnSpPr>
          <p:spPr>
            <a:xfrm>
              <a:off x="5854790" y="3305322"/>
              <a:ext cx="3030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458" name="Google Shape;458;p44"/>
          <p:cNvSpPr/>
          <p:nvPr/>
        </p:nvSpPr>
        <p:spPr>
          <a:xfrm>
            <a:off x="5001601" y="3738235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44"/>
          <p:cNvSpPr/>
          <p:nvPr/>
        </p:nvSpPr>
        <p:spPr>
          <a:xfrm>
            <a:off x="6438826" y="3738235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0" name="Google Shape;460;p44"/>
          <p:cNvCxnSpPr>
            <a:stCxn id="455" idx="4"/>
            <a:endCxn id="458" idx="7"/>
          </p:cNvCxnSpPr>
          <p:nvPr/>
        </p:nvCxnSpPr>
        <p:spPr>
          <a:xfrm flipH="1">
            <a:off x="5876407" y="3595280"/>
            <a:ext cx="351000" cy="28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1" name="Google Shape;461;p44"/>
          <p:cNvCxnSpPr>
            <a:stCxn id="455" idx="4"/>
            <a:endCxn id="459" idx="1"/>
          </p:cNvCxnSpPr>
          <p:nvPr/>
        </p:nvCxnSpPr>
        <p:spPr>
          <a:xfrm>
            <a:off x="6227407" y="3595280"/>
            <a:ext cx="361500" cy="28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" name="Google Shape;467;p45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468" name="Google Shape;468;p45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49</a:t>
              </a:r>
              <a:endParaRPr b="0" i="0" sz="1800" u="none" cap="none" strike="noStrike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9" name="Google Shape;469;p45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0" name="Google Shape;470;p45"/>
          <p:cNvGrpSpPr/>
          <p:nvPr/>
        </p:nvGrpSpPr>
        <p:grpSpPr>
          <a:xfrm>
            <a:off x="4223260" y="65325"/>
            <a:ext cx="3188643" cy="3529955"/>
            <a:chOff x="4223348" y="65322"/>
            <a:chExt cx="3654187" cy="4361739"/>
          </a:xfrm>
        </p:grpSpPr>
        <p:grpSp>
          <p:nvGrpSpPr>
            <p:cNvPr id="471" name="Google Shape;471;p45"/>
            <p:cNvGrpSpPr/>
            <p:nvPr/>
          </p:nvGrpSpPr>
          <p:grpSpPr>
            <a:xfrm>
              <a:off x="4223348" y="65322"/>
              <a:ext cx="3654187" cy="3240001"/>
              <a:chOff x="4223447" y="65323"/>
              <a:chExt cx="3640354" cy="3959913"/>
            </a:xfrm>
          </p:grpSpPr>
          <p:grpSp>
            <p:nvGrpSpPr>
              <p:cNvPr id="472" name="Google Shape;472;p45"/>
              <p:cNvGrpSpPr/>
              <p:nvPr/>
            </p:nvGrpSpPr>
            <p:grpSpPr>
              <a:xfrm>
                <a:off x="4223447" y="65323"/>
                <a:ext cx="3436770" cy="2877823"/>
                <a:chOff x="4223509" y="65329"/>
                <a:chExt cx="3270934" cy="3365482"/>
              </a:xfrm>
            </p:grpSpPr>
            <p:grpSp>
              <p:nvGrpSpPr>
                <p:cNvPr id="473" name="Google Shape;473;p45"/>
                <p:cNvGrpSpPr/>
                <p:nvPr/>
              </p:nvGrpSpPr>
              <p:grpSpPr>
                <a:xfrm>
                  <a:off x="4223509" y="65329"/>
                  <a:ext cx="3270934" cy="2246798"/>
                  <a:chOff x="4223712" y="65329"/>
                  <a:chExt cx="4160964" cy="2995731"/>
                </a:xfrm>
              </p:grpSpPr>
              <p:grpSp>
                <p:nvGrpSpPr>
                  <p:cNvPr id="474" name="Google Shape;474;p45"/>
                  <p:cNvGrpSpPr/>
                  <p:nvPr/>
                </p:nvGrpSpPr>
                <p:grpSpPr>
                  <a:xfrm>
                    <a:off x="4223712" y="65329"/>
                    <a:ext cx="3136170" cy="1956946"/>
                    <a:chOff x="4503351" y="151485"/>
                    <a:chExt cx="3790850" cy="2124575"/>
                  </a:xfrm>
                </p:grpSpPr>
                <p:sp>
                  <p:nvSpPr>
                    <p:cNvPr id="475" name="Google Shape;475;p45"/>
                    <p:cNvSpPr/>
                    <p:nvPr/>
                  </p:nvSpPr>
                  <p:spPr>
                    <a:xfrm>
                      <a:off x="5887951" y="151485"/>
                      <a:ext cx="1024800" cy="9786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6" name="Google Shape;476;p45"/>
                    <p:cNvSpPr/>
                    <p:nvPr/>
                  </p:nvSpPr>
                  <p:spPr>
                    <a:xfrm>
                      <a:off x="7269401" y="1297460"/>
                      <a:ext cx="1024800" cy="9786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477" name="Google Shape;477;p45"/>
                    <p:cNvCxnSpPr>
                      <a:stCxn id="475" idx="4"/>
                      <a:endCxn id="476" idx="1"/>
                    </p:cNvCxnSpPr>
                    <p:nvPr/>
                  </p:nvCxnSpPr>
                  <p:spPr>
                    <a:xfrm>
                      <a:off x="6400351" y="1130085"/>
                      <a:ext cx="1019100" cy="31080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triangle"/>
                    </a:ln>
                  </p:spPr>
                </p:cxnSp>
                <p:sp>
                  <p:nvSpPr>
                    <p:cNvPr id="478" name="Google Shape;478;p45"/>
                    <p:cNvSpPr/>
                    <p:nvPr/>
                  </p:nvSpPr>
                  <p:spPr>
                    <a:xfrm>
                      <a:off x="4503351" y="1297460"/>
                      <a:ext cx="1024800" cy="9786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479" name="Google Shape;479;p45"/>
                    <p:cNvCxnSpPr>
                      <a:stCxn id="475" idx="4"/>
                      <a:endCxn id="478" idx="7"/>
                    </p:cNvCxnSpPr>
                    <p:nvPr/>
                  </p:nvCxnSpPr>
                  <p:spPr>
                    <a:xfrm flipH="1">
                      <a:off x="5377951" y="1130085"/>
                      <a:ext cx="1022400" cy="31080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triangle"/>
                    </a:ln>
                  </p:spPr>
                </p:cxnSp>
              </p:grpSp>
              <p:sp>
                <p:nvSpPr>
                  <p:cNvPr id="480" name="Google Shape;480;p45"/>
                  <p:cNvSpPr/>
                  <p:nvPr/>
                </p:nvSpPr>
                <p:spPr>
                  <a:xfrm>
                    <a:off x="7359876" y="2082460"/>
                    <a:ext cx="1024800" cy="9786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381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" name="Google Shape;481;p45"/>
                  <p:cNvSpPr/>
                  <p:nvPr/>
                </p:nvSpPr>
                <p:spPr>
                  <a:xfrm>
                    <a:off x="5463001" y="2082460"/>
                    <a:ext cx="1024800" cy="9786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381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29</a:t>
                    </a:r>
                    <a:endParaRPr b="1" i="0" sz="2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82" name="Google Shape;482;p45"/>
                  <p:cNvCxnSpPr>
                    <a:stCxn id="476" idx="4"/>
                    <a:endCxn id="480" idx="1"/>
                  </p:cNvCxnSpPr>
                  <p:nvPr/>
                </p:nvCxnSpPr>
                <p:spPr>
                  <a:xfrm>
                    <a:off x="6935973" y="2022275"/>
                    <a:ext cx="573900" cy="2034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cxnSp>
                <p:nvCxnSpPr>
                  <p:cNvPr id="483" name="Google Shape;483;p45"/>
                  <p:cNvCxnSpPr>
                    <a:stCxn id="476" idx="4"/>
                    <a:endCxn id="481" idx="7"/>
                  </p:cNvCxnSpPr>
                  <p:nvPr/>
                </p:nvCxnSpPr>
                <p:spPr>
                  <a:xfrm flipH="1">
                    <a:off x="6337773" y="2022275"/>
                    <a:ext cx="598200" cy="2034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</p:grpSp>
            <p:sp>
              <p:nvSpPr>
                <p:cNvPr id="484" name="Google Shape;484;p45"/>
                <p:cNvSpPr/>
                <p:nvPr/>
              </p:nvSpPr>
              <p:spPr>
                <a:xfrm>
                  <a:off x="4295951" y="245221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45"/>
                <p:cNvSpPr/>
                <p:nvPr/>
              </p:nvSpPr>
              <p:spPr>
                <a:xfrm>
                  <a:off x="5948951" y="2452210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63</a:t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86" name="Google Shape;486;p45"/>
                <p:cNvCxnSpPr>
                  <a:stCxn id="481" idx="4"/>
                  <a:endCxn id="484" idx="7"/>
                </p:cNvCxnSpPr>
                <p:nvPr/>
              </p:nvCxnSpPr>
              <p:spPr>
                <a:xfrm flipH="1">
                  <a:off x="5170612" y="2312127"/>
                  <a:ext cx="429900" cy="283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487" name="Google Shape;487;p45"/>
                <p:cNvCxnSpPr>
                  <a:stCxn id="481" idx="4"/>
                  <a:endCxn id="485" idx="1"/>
                </p:cNvCxnSpPr>
                <p:nvPr/>
              </p:nvCxnSpPr>
              <p:spPr>
                <a:xfrm>
                  <a:off x="5600512" y="2312127"/>
                  <a:ext cx="498600" cy="283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488" name="Google Shape;488;p45"/>
              <p:cNvSpPr/>
              <p:nvPr/>
            </p:nvSpPr>
            <p:spPr>
              <a:xfrm>
                <a:off x="5336314" y="3046635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30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5"/>
              <p:cNvSpPr/>
              <p:nvPr/>
            </p:nvSpPr>
            <p:spPr>
              <a:xfrm>
                <a:off x="6839001" y="3046635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90" name="Google Shape;490;p45"/>
              <p:cNvCxnSpPr>
                <a:stCxn id="485" idx="4"/>
                <a:endCxn id="488" idx="7"/>
              </p:cNvCxnSpPr>
              <p:nvPr/>
            </p:nvCxnSpPr>
            <p:spPr>
              <a:xfrm flipH="1">
                <a:off x="6211148" y="2943146"/>
                <a:ext cx="363600" cy="24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491" name="Google Shape;491;p45"/>
              <p:cNvCxnSpPr>
                <a:stCxn id="485" idx="4"/>
                <a:endCxn id="489" idx="1"/>
              </p:cNvCxnSpPr>
              <p:nvPr/>
            </p:nvCxnSpPr>
            <p:spPr>
              <a:xfrm>
                <a:off x="6574748" y="2943146"/>
                <a:ext cx="414300" cy="24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492" name="Google Shape;492;p45"/>
            <p:cNvSpPr/>
            <p:nvPr/>
          </p:nvSpPr>
          <p:spPr>
            <a:xfrm>
              <a:off x="4572001" y="3448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5"/>
            <p:cNvSpPr/>
            <p:nvPr/>
          </p:nvSpPr>
          <p:spPr>
            <a:xfrm>
              <a:off x="6007701" y="3448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54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4" name="Google Shape;494;p45"/>
            <p:cNvCxnSpPr>
              <a:stCxn id="488" idx="4"/>
              <a:endCxn id="492" idx="7"/>
            </p:cNvCxnSpPr>
            <p:nvPr/>
          </p:nvCxnSpPr>
          <p:spPr>
            <a:xfrm flipH="1">
              <a:off x="5446790" y="3305322"/>
              <a:ext cx="4080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95" name="Google Shape;495;p45"/>
            <p:cNvCxnSpPr>
              <a:stCxn id="488" idx="4"/>
              <a:endCxn id="493" idx="1"/>
            </p:cNvCxnSpPr>
            <p:nvPr/>
          </p:nvCxnSpPr>
          <p:spPr>
            <a:xfrm>
              <a:off x="5854790" y="3305322"/>
              <a:ext cx="3030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496" name="Google Shape;496;p45"/>
          <p:cNvSpPr/>
          <p:nvPr/>
        </p:nvSpPr>
        <p:spPr>
          <a:xfrm>
            <a:off x="5001601" y="3738235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45"/>
          <p:cNvSpPr/>
          <p:nvPr/>
        </p:nvSpPr>
        <p:spPr>
          <a:xfrm>
            <a:off x="6438826" y="3738235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8" name="Google Shape;498;p45"/>
          <p:cNvCxnSpPr>
            <a:stCxn id="493" idx="4"/>
            <a:endCxn id="496" idx="7"/>
          </p:cNvCxnSpPr>
          <p:nvPr/>
        </p:nvCxnSpPr>
        <p:spPr>
          <a:xfrm flipH="1">
            <a:off x="5876407" y="3595280"/>
            <a:ext cx="351000" cy="28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9" name="Google Shape;499;p45"/>
          <p:cNvCxnSpPr>
            <a:stCxn id="493" idx="4"/>
            <a:endCxn id="497" idx="1"/>
          </p:cNvCxnSpPr>
          <p:nvPr/>
        </p:nvCxnSpPr>
        <p:spPr>
          <a:xfrm>
            <a:off x="6227407" y="3595280"/>
            <a:ext cx="361500" cy="28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46"/>
          <p:cNvGrpSpPr/>
          <p:nvPr/>
        </p:nvGrpSpPr>
        <p:grpSpPr>
          <a:xfrm>
            <a:off x="4472736" y="76575"/>
            <a:ext cx="3166971" cy="4871061"/>
            <a:chOff x="4561826" y="65325"/>
            <a:chExt cx="2610428" cy="4651510"/>
          </a:xfrm>
        </p:grpSpPr>
        <p:grpSp>
          <p:nvGrpSpPr>
            <p:cNvPr id="505" name="Google Shape;505;p46"/>
            <p:cNvGrpSpPr/>
            <p:nvPr/>
          </p:nvGrpSpPr>
          <p:grpSpPr>
            <a:xfrm>
              <a:off x="4561826" y="65325"/>
              <a:ext cx="2610428" cy="3529955"/>
              <a:chOff x="4611345" y="65322"/>
              <a:chExt cx="2991551" cy="4361739"/>
            </a:xfrm>
          </p:grpSpPr>
          <p:grpSp>
            <p:nvGrpSpPr>
              <p:cNvPr id="506" name="Google Shape;506;p46"/>
              <p:cNvGrpSpPr/>
              <p:nvPr/>
            </p:nvGrpSpPr>
            <p:grpSpPr>
              <a:xfrm>
                <a:off x="4611345" y="65322"/>
                <a:ext cx="2991551" cy="3240001"/>
                <a:chOff x="4609976" y="65323"/>
                <a:chExt cx="2980226" cy="3959913"/>
              </a:xfrm>
            </p:grpSpPr>
            <p:grpSp>
              <p:nvGrpSpPr>
                <p:cNvPr id="507" name="Google Shape;507;p46"/>
                <p:cNvGrpSpPr/>
                <p:nvPr/>
              </p:nvGrpSpPr>
              <p:grpSpPr>
                <a:xfrm>
                  <a:off x="4609976" y="65323"/>
                  <a:ext cx="2604470" cy="2877823"/>
                  <a:chOff x="4591386" y="65329"/>
                  <a:chExt cx="2478795" cy="3365482"/>
                </a:xfrm>
              </p:grpSpPr>
              <p:grpSp>
                <p:nvGrpSpPr>
                  <p:cNvPr id="508" name="Google Shape;508;p46"/>
                  <p:cNvGrpSpPr/>
                  <p:nvPr/>
                </p:nvGrpSpPr>
                <p:grpSpPr>
                  <a:xfrm>
                    <a:off x="4591386" y="65329"/>
                    <a:ext cx="2478795" cy="2246798"/>
                    <a:chOff x="4691689" y="65329"/>
                    <a:chExt cx="3153283" cy="2995731"/>
                  </a:xfrm>
                </p:grpSpPr>
                <p:grpSp>
                  <p:nvGrpSpPr>
                    <p:cNvPr id="509" name="Google Shape;509;p46"/>
                    <p:cNvGrpSpPr/>
                    <p:nvPr/>
                  </p:nvGrpSpPr>
                  <p:grpSpPr>
                    <a:xfrm>
                      <a:off x="4691689" y="65329"/>
                      <a:ext cx="2668193" cy="1956946"/>
                      <a:chOff x="5069019" y="151485"/>
                      <a:chExt cx="3225182" cy="2124575"/>
                    </a:xfrm>
                  </p:grpSpPr>
                  <p:sp>
                    <p:nvSpPr>
                      <p:cNvPr id="510" name="Google Shape;510;p46"/>
                      <p:cNvSpPr/>
                      <p:nvPr/>
                    </p:nvSpPr>
                    <p:spPr>
                      <a:xfrm>
                        <a:off x="5887951" y="151485"/>
                        <a:ext cx="1024800" cy="978600"/>
                      </a:xfrm>
                      <a:prstGeom prst="ellipse">
                        <a:avLst/>
                      </a:prstGeom>
                      <a:solidFill>
                        <a:schemeClr val="lt1"/>
                      </a:solidFill>
                      <a:ln cap="flat" cmpd="sng" w="38100">
                        <a:solidFill>
                          <a:schemeClr val="accent6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b="1" lang="en" sz="2000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b="1" i="0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11" name="Google Shape;511;p46"/>
                      <p:cNvSpPr/>
                      <p:nvPr/>
                    </p:nvSpPr>
                    <p:spPr>
                      <a:xfrm>
                        <a:off x="7269401" y="1297460"/>
                        <a:ext cx="1024800" cy="978600"/>
                      </a:xfrm>
                      <a:prstGeom prst="ellipse">
                        <a:avLst/>
                      </a:prstGeom>
                      <a:solidFill>
                        <a:schemeClr val="lt1"/>
                      </a:solidFill>
                      <a:ln cap="flat" cmpd="sng" w="38100">
                        <a:solidFill>
                          <a:schemeClr val="accent6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b="1" lang="en" sz="2000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75</a:t>
                        </a:r>
                        <a:endParaRPr b="1" i="0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512" name="Google Shape;512;p46"/>
                      <p:cNvCxnSpPr>
                        <a:stCxn id="510" idx="4"/>
                        <a:endCxn id="511" idx="1"/>
                      </p:cNvCxnSpPr>
                      <p:nvPr/>
                    </p:nvCxnSpPr>
                    <p:spPr>
                      <a:xfrm>
                        <a:off x="6400351" y="1130085"/>
                        <a:ext cx="1019100" cy="31080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2"/>
                        </a:solidFill>
                        <a:prstDash val="solid"/>
                        <a:round/>
                        <a:headEnd len="med" w="med" type="none"/>
                        <a:tailEnd len="med" w="med" type="triangle"/>
                      </a:ln>
                    </p:spPr>
                  </p:cxnSp>
                  <p:sp>
                    <p:nvSpPr>
                      <p:cNvPr id="513" name="Google Shape;513;p46"/>
                      <p:cNvSpPr/>
                      <p:nvPr/>
                    </p:nvSpPr>
                    <p:spPr>
                      <a:xfrm>
                        <a:off x="5069019" y="1297464"/>
                        <a:ext cx="459000" cy="592800"/>
                      </a:xfrm>
                      <a:prstGeom prst="ellipse">
                        <a:avLst/>
                      </a:prstGeom>
                      <a:solidFill>
                        <a:schemeClr val="lt1"/>
                      </a:solidFill>
                      <a:ln cap="flat" cmpd="sng" w="38100">
                        <a:solidFill>
                          <a:schemeClr val="accent2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b="1" i="0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514" name="Google Shape;514;p46"/>
                      <p:cNvCxnSpPr>
                        <a:stCxn id="510" idx="4"/>
                        <a:endCxn id="513" idx="7"/>
                      </p:cNvCxnSpPr>
                      <p:nvPr/>
                    </p:nvCxnSpPr>
                    <p:spPr>
                      <a:xfrm flipH="1">
                        <a:off x="5460751" y="1130085"/>
                        <a:ext cx="939600" cy="25410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2"/>
                        </a:solidFill>
                        <a:prstDash val="solid"/>
                        <a:round/>
                        <a:headEnd len="med" w="med" type="none"/>
                        <a:tailEnd len="med" w="med" type="triangle"/>
                      </a:ln>
                    </p:spPr>
                  </p:cxnSp>
                </p:grpSp>
                <p:sp>
                  <p:nvSpPr>
                    <p:cNvPr id="515" name="Google Shape;515;p46"/>
                    <p:cNvSpPr/>
                    <p:nvPr/>
                  </p:nvSpPr>
                  <p:spPr>
                    <a:xfrm>
                      <a:off x="7359872" y="2082449"/>
                      <a:ext cx="485100" cy="8451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6"/>
                    <p:cNvSpPr/>
                    <p:nvPr/>
                  </p:nvSpPr>
                  <p:spPr>
                    <a:xfrm>
                      <a:off x="5463001" y="2082460"/>
                      <a:ext cx="1024800" cy="9786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38100">
                      <a:solidFill>
                        <a:schemeClr val="accent6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517" name="Google Shape;517;p46"/>
                    <p:cNvCxnSpPr>
                      <a:stCxn id="511" idx="4"/>
                      <a:endCxn id="515" idx="1"/>
                    </p:cNvCxnSpPr>
                    <p:nvPr/>
                  </p:nvCxnSpPr>
                  <p:spPr>
                    <a:xfrm>
                      <a:off x="6935973" y="2022275"/>
                      <a:ext cx="495000" cy="18390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triangle"/>
                    </a:ln>
                  </p:spPr>
                </p:cxnSp>
                <p:cxnSp>
                  <p:nvCxnSpPr>
                    <p:cNvPr id="518" name="Google Shape;518;p46"/>
                    <p:cNvCxnSpPr>
                      <a:stCxn id="511" idx="4"/>
                      <a:endCxn id="516" idx="7"/>
                    </p:cNvCxnSpPr>
                    <p:nvPr/>
                  </p:nvCxnSpPr>
                  <p:spPr>
                    <a:xfrm flipH="1">
                      <a:off x="6337773" y="2022275"/>
                      <a:ext cx="598200" cy="20340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triangle"/>
                    </a:ln>
                  </p:spPr>
                </p:cxnSp>
              </p:grpSp>
              <p:sp>
                <p:nvSpPr>
                  <p:cNvPr id="519" name="Google Shape;519;p46"/>
                  <p:cNvSpPr/>
                  <p:nvPr/>
                </p:nvSpPr>
                <p:spPr>
                  <a:xfrm>
                    <a:off x="4974907" y="2452211"/>
                    <a:ext cx="345900" cy="6339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381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0" name="Google Shape;520;p46"/>
                  <p:cNvSpPr/>
                  <p:nvPr/>
                </p:nvSpPr>
                <p:spPr>
                  <a:xfrm>
                    <a:off x="5948951" y="2452210"/>
                    <a:ext cx="1024800" cy="9786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38100">
                    <a:solidFill>
                      <a:schemeClr val="accent6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63</a:t>
                    </a:r>
                    <a:endParaRPr b="1" i="0" sz="2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21" name="Google Shape;521;p46"/>
                  <p:cNvCxnSpPr>
                    <a:stCxn id="516" idx="4"/>
                    <a:endCxn id="519" idx="7"/>
                  </p:cNvCxnSpPr>
                  <p:nvPr/>
                </p:nvCxnSpPr>
                <p:spPr>
                  <a:xfrm flipH="1">
                    <a:off x="5270212" y="2312127"/>
                    <a:ext cx="330300" cy="2328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cxnSp>
                <p:nvCxnSpPr>
                  <p:cNvPr id="522" name="Google Shape;522;p46"/>
                  <p:cNvCxnSpPr>
                    <a:stCxn id="516" idx="4"/>
                    <a:endCxn id="520" idx="1"/>
                  </p:cNvCxnSpPr>
                  <p:nvPr/>
                </p:nvCxnSpPr>
                <p:spPr>
                  <a:xfrm>
                    <a:off x="5600512" y="2312127"/>
                    <a:ext cx="498600" cy="2835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</p:grpSp>
            <p:sp>
              <p:nvSpPr>
                <p:cNvPr id="523" name="Google Shape;523;p46"/>
                <p:cNvSpPr/>
                <p:nvPr/>
              </p:nvSpPr>
              <p:spPr>
                <a:xfrm>
                  <a:off x="5336314" y="3046635"/>
                  <a:ext cx="1024800" cy="97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30</a:t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Google Shape;524;p46"/>
                <p:cNvSpPr/>
                <p:nvPr/>
              </p:nvSpPr>
              <p:spPr>
                <a:xfrm>
                  <a:off x="6839002" y="3046632"/>
                  <a:ext cx="751200" cy="7605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25" name="Google Shape;525;p46"/>
                <p:cNvCxnSpPr>
                  <a:stCxn id="520" idx="4"/>
                  <a:endCxn id="523" idx="7"/>
                </p:cNvCxnSpPr>
                <p:nvPr/>
              </p:nvCxnSpPr>
              <p:spPr>
                <a:xfrm flipH="1">
                  <a:off x="6211148" y="2943146"/>
                  <a:ext cx="363600" cy="246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526" name="Google Shape;526;p46"/>
                <p:cNvCxnSpPr>
                  <a:stCxn id="520" idx="4"/>
                  <a:endCxn id="524" idx="1"/>
                </p:cNvCxnSpPr>
                <p:nvPr/>
              </p:nvCxnSpPr>
              <p:spPr>
                <a:xfrm>
                  <a:off x="6574748" y="2943146"/>
                  <a:ext cx="374400" cy="214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527" name="Google Shape;527;p46"/>
              <p:cNvSpPr/>
              <p:nvPr/>
            </p:nvSpPr>
            <p:spPr>
              <a:xfrm>
                <a:off x="5143314" y="3448466"/>
                <a:ext cx="453300" cy="513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46"/>
              <p:cNvSpPr/>
              <p:nvPr/>
            </p:nvSpPr>
            <p:spPr>
              <a:xfrm>
                <a:off x="6007701" y="3448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54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29" name="Google Shape;529;p46"/>
              <p:cNvCxnSpPr>
                <a:stCxn id="523" idx="4"/>
                <a:endCxn id="527" idx="7"/>
              </p:cNvCxnSpPr>
              <p:nvPr/>
            </p:nvCxnSpPr>
            <p:spPr>
              <a:xfrm flipH="1">
                <a:off x="5530190" y="3305322"/>
                <a:ext cx="324600" cy="218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530" name="Google Shape;530;p46"/>
              <p:cNvCxnSpPr>
                <a:stCxn id="523" idx="4"/>
                <a:endCxn id="528" idx="1"/>
              </p:cNvCxnSpPr>
              <p:nvPr/>
            </p:nvCxnSpPr>
            <p:spPr>
              <a:xfrm>
                <a:off x="5854790" y="3305322"/>
                <a:ext cx="303000" cy="286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531" name="Google Shape;531;p46"/>
            <p:cNvSpPr/>
            <p:nvPr/>
          </p:nvSpPr>
          <p:spPr>
            <a:xfrm>
              <a:off x="5001601" y="373823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6438821" y="3738224"/>
              <a:ext cx="432900" cy="3828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3" name="Google Shape;533;p46"/>
            <p:cNvCxnSpPr>
              <a:stCxn id="528" idx="4"/>
              <a:endCxn id="531" idx="7"/>
            </p:cNvCxnSpPr>
            <p:nvPr/>
          </p:nvCxnSpPr>
          <p:spPr>
            <a:xfrm flipH="1">
              <a:off x="5876407" y="3595280"/>
              <a:ext cx="351000" cy="28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34" name="Google Shape;534;p46"/>
            <p:cNvCxnSpPr>
              <a:stCxn id="528" idx="4"/>
              <a:endCxn id="532" idx="1"/>
            </p:cNvCxnSpPr>
            <p:nvPr/>
          </p:nvCxnSpPr>
          <p:spPr>
            <a:xfrm>
              <a:off x="6227407" y="3595280"/>
              <a:ext cx="274800" cy="198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535" name="Google Shape;53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8975" y="1142549"/>
            <a:ext cx="2976349" cy="29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7"/>
          <p:cNvSpPr txBox="1"/>
          <p:nvPr>
            <p:ph type="title"/>
          </p:nvPr>
        </p:nvSpPr>
        <p:spPr>
          <a:xfrm>
            <a:off x="0" y="1602534"/>
            <a:ext cx="9144000" cy="12681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000">
                <a:solidFill>
                  <a:schemeClr val="dk1"/>
                </a:solidFill>
              </a:rPr>
              <a:t>P</a:t>
            </a:r>
            <a:r>
              <a:rPr b="1" lang="en" sz="3000"/>
              <a:t>1</a:t>
            </a:r>
            <a:r>
              <a:rPr b="1" lang="en" sz="3000">
                <a:solidFill>
                  <a:schemeClr val="dk1"/>
                </a:solidFill>
              </a:rPr>
              <a:t> – </a:t>
            </a:r>
            <a:r>
              <a:rPr b="1" lang="en" sz="3000"/>
              <a:t>b</a:t>
            </a:r>
            <a:r>
              <a:rPr b="1" lang="en" sz="3000"/>
              <a:t>) Insertando en una tabla de Hash</a:t>
            </a:r>
            <a:endParaRPr b="1"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8"/>
          <p:cNvSpPr/>
          <p:nvPr/>
        </p:nvSpPr>
        <p:spPr>
          <a:xfrm>
            <a:off x="605319" y="256592"/>
            <a:ext cx="4513800" cy="2379300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que la característica principal de linear probing, se enfoca en la forma de solucionar </a:t>
            </a: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colisiones</a:t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9355" y="1925606"/>
            <a:ext cx="3417337" cy="341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2724" y="2170534"/>
            <a:ext cx="2301161" cy="230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9"/>
          <p:cNvSpPr/>
          <p:nvPr/>
        </p:nvSpPr>
        <p:spPr>
          <a:xfrm>
            <a:off x="346594" y="192442"/>
            <a:ext cx="4513800" cy="2379300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que la característica principal de linear probing, se enfoca en la forma de solucionar colisiones</a:t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49"/>
          <p:cNvSpPr/>
          <p:nvPr/>
        </p:nvSpPr>
        <p:spPr>
          <a:xfrm>
            <a:off x="794475" y="1752238"/>
            <a:ext cx="4135500" cy="24963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ocurre una colisión, se busca la siguiente ranura vacía en la tabla hash siguiendo un patrón lineal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4" name="Google Shape;554;p49"/>
          <p:cNvGrpSpPr/>
          <p:nvPr/>
        </p:nvGrpSpPr>
        <p:grpSpPr>
          <a:xfrm>
            <a:off x="4572008" y="2049098"/>
            <a:ext cx="4513951" cy="3242028"/>
            <a:chOff x="4199355" y="1925606"/>
            <a:chExt cx="4754530" cy="3417337"/>
          </a:xfrm>
        </p:grpSpPr>
        <p:pic>
          <p:nvPicPr>
            <p:cNvPr id="555" name="Google Shape;555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99355" y="1925606"/>
              <a:ext cx="3417337" cy="341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52724" y="2170534"/>
              <a:ext cx="2301161" cy="23011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0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563" name="Google Shape;563;p50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75,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p50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5" name="Google Shape;565;p50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1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572" name="Google Shape;572;p51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75,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" name="Google Shape;573;p51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4" name="Google Shape;574;p51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75" name="Google Shape;575;p51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h(13) = 13 mod 10 =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52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582" name="Google Shape;582;p52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75,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p52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4" name="Google Shape;584;p52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5" name="Google Shape;585;p52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h(13) = 13 mod 10 =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53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592" name="Google Shape;592;p53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75,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3" name="Google Shape;593;p53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94" name="Google Shape;594;p53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5" name="Google Shape;595;p53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h(13) = 13 mod 10 =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6" name="Google Shape;59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5050" y="2439938"/>
            <a:ext cx="608026" cy="60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0" y="187675"/>
            <a:ext cx="9144000" cy="46902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b="1" sz="3000"/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750" y="320925"/>
            <a:ext cx="7869226" cy="25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0" y="2632875"/>
            <a:ext cx="2181650" cy="21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54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03" name="Google Shape;603;p54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75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4" name="Google Shape;604;p54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5" name="Google Shape;605;p54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6" name="Google Shape;606;p54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h(75) = 75 mod 10 = 5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55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13" name="Google Shape;613;p55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75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Google Shape;614;p55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5" name="Google Shape;615;p55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16" name="Google Shape;616;p55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h(75) = 75 mod 10 = 5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5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6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23" name="Google Shape;623;p56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75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4" name="Google Shape;624;p56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25" name="Google Shape;625;p56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6" name="Google Shape;626;p56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h(75) = 75 mod 10 = 5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5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7" name="Google Shape;627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4350" y="2409613"/>
            <a:ext cx="608026" cy="60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7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34" name="Google Shape;634;p57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5" name="Google Shape;635;p57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36" name="Google Shape;636;p57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7" name="Google Shape;637;p57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h(29) = 29 mod 10 =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8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44" name="Google Shape;644;p58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5" name="Google Shape;645;p58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6" name="Google Shape;646;p58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7" name="Google Shape;647;p58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h(29) = 29 mod 10 =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59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54" name="Google Shape;654;p59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5" name="Google Shape;655;p59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6" name="Google Shape;656;p59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7" name="Google Shape;657;p59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h(29) = 29 mod 10 =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8" name="Google Shape;658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7450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60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65" name="Google Shape;665;p60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63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6" name="Google Shape;666;p60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7" name="Google Shape;667;p60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8" name="Google Shape;668;p60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h(63) = 63 mod 10 =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61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75" name="Google Shape;675;p61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63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6" name="Google Shape;676;p61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7" name="Google Shape;677;p61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8" name="Google Shape;678;p61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h(63) = 63 mod 10 =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62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85" name="Google Shape;685;p62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63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6" name="Google Shape;686;p62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87" name="Google Shape;687;p62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88" name="Google Shape;688;p62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h(63) = 63 mod 10 =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9" name="Google Shape;68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612799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63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96" name="Google Shape;696;p63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63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Google Shape;697;p63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98" name="Google Shape;698;p63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99" name="Google Shape;699;p63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h(63) = 63 mod 10 =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0" name="Google Shape;700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612799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63"/>
          <p:cNvSpPr/>
          <p:nvPr/>
        </p:nvSpPr>
        <p:spPr>
          <a:xfrm flipH="1" rot="10800000">
            <a:off x="4877475" y="3835850"/>
            <a:ext cx="714100" cy="372550"/>
          </a:xfrm>
          <a:custGeom>
            <a:rect b="b" l="l" r="r" t="t"/>
            <a:pathLst>
              <a:path extrusionOk="0" h="14902" w="28564">
                <a:moveTo>
                  <a:pt x="0" y="14902"/>
                </a:moveTo>
                <a:cubicBezTo>
                  <a:pt x="2208" y="12418"/>
                  <a:pt x="8486" y="0"/>
                  <a:pt x="13247" y="0"/>
                </a:cubicBezTo>
                <a:cubicBezTo>
                  <a:pt x="18008" y="0"/>
                  <a:pt x="26011" y="12418"/>
                  <a:pt x="28564" y="1490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702" name="Google Shape;702;p63"/>
          <p:cNvSpPr/>
          <p:nvPr/>
        </p:nvSpPr>
        <p:spPr>
          <a:xfrm>
            <a:off x="5451775" y="3835850"/>
            <a:ext cx="3108900" cy="1523700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ocupado, y como estamos insertando con linear probing, probamos en la siguiente casilla</a:t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0" y="1602534"/>
            <a:ext cx="9144000" cy="12681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000">
                <a:solidFill>
                  <a:schemeClr val="dk1"/>
                </a:solidFill>
              </a:rPr>
              <a:t>P</a:t>
            </a:r>
            <a:r>
              <a:rPr b="1" lang="en" sz="3000"/>
              <a:t>1</a:t>
            </a:r>
            <a:r>
              <a:rPr b="1" lang="en" sz="3000">
                <a:solidFill>
                  <a:schemeClr val="dk1"/>
                </a:solidFill>
              </a:rPr>
              <a:t> – </a:t>
            </a:r>
            <a:r>
              <a:rPr b="1" lang="en" sz="3000"/>
              <a:t>a) Insertando en un ABB</a:t>
            </a:r>
            <a:endParaRPr b="1" sz="3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64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09" name="Google Shape;709;p64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63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0" name="Google Shape;710;p64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1" name="Google Shape;711;p64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2" name="Google Shape;712;p64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h(63) = 63 mod 10 =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3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64"/>
          <p:cNvSpPr/>
          <p:nvPr/>
        </p:nvSpPr>
        <p:spPr>
          <a:xfrm flipH="1" rot="10800000">
            <a:off x="4877475" y="3835850"/>
            <a:ext cx="714100" cy="372550"/>
          </a:xfrm>
          <a:custGeom>
            <a:rect b="b" l="l" r="r" t="t"/>
            <a:pathLst>
              <a:path extrusionOk="0" h="14902" w="28564">
                <a:moveTo>
                  <a:pt x="0" y="14902"/>
                </a:moveTo>
                <a:cubicBezTo>
                  <a:pt x="2208" y="12418"/>
                  <a:pt x="8486" y="0"/>
                  <a:pt x="13247" y="0"/>
                </a:cubicBezTo>
                <a:cubicBezTo>
                  <a:pt x="18008" y="0"/>
                  <a:pt x="26011" y="12418"/>
                  <a:pt x="28564" y="1490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714" name="Google Shape;714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8575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612799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65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22" name="Google Shape;722;p65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p65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24" name="Google Shape;724;p65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5" name="Google Shape;725;p65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h(30) = 30 mod 10 = 0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66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32" name="Google Shape;732;p66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3" name="Google Shape;733;p66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34" name="Google Shape;734;p66"/>
          <p:cNvGraphicFramePr/>
          <p:nvPr/>
        </p:nvGraphicFramePr>
        <p:xfrm>
          <a:off x="27863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5549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35" name="Google Shape;735;p66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h(30) = 30 mod 10 = 0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0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67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42" name="Google Shape;742;p67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3" name="Google Shape;743;p67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4" name="Google Shape;744;p67"/>
          <p:cNvGraphicFramePr/>
          <p:nvPr/>
        </p:nvGraphicFramePr>
        <p:xfrm>
          <a:off x="27332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6080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45" name="Google Shape;745;p67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h(30) = 30 mod 10 = 0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0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6" name="Google Shape;746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3225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68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53" name="Google Shape;753;p68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54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4" name="Google Shape;754;p68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5" name="Google Shape;755;p68"/>
          <p:cNvGraphicFramePr/>
          <p:nvPr/>
        </p:nvGraphicFramePr>
        <p:xfrm>
          <a:off x="27332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6080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56" name="Google Shape;756;p68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h(54) = 54 mod 10 = 4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69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63" name="Google Shape;763;p69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54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4" name="Google Shape;764;p69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65" name="Google Shape;765;p69"/>
          <p:cNvGraphicFramePr/>
          <p:nvPr/>
        </p:nvGraphicFramePr>
        <p:xfrm>
          <a:off x="27332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6080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66" name="Google Shape;766;p69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h(54) = 54 mod 10 = 4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4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70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73" name="Google Shape;773;p70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54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4" name="Google Shape;774;p70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75" name="Google Shape;775;p70"/>
          <p:cNvGraphicFramePr/>
          <p:nvPr/>
        </p:nvGraphicFramePr>
        <p:xfrm>
          <a:off x="27332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6080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76" name="Google Shape;776;p70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h(54) = 54 mod 10 = 4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4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7" name="Google Shape;777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248574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71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84" name="Google Shape;784;p71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54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5" name="Google Shape;785;p71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6" name="Google Shape;786;p71"/>
          <p:cNvGraphicFramePr/>
          <p:nvPr/>
        </p:nvGraphicFramePr>
        <p:xfrm>
          <a:off x="27332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6080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87" name="Google Shape;787;p71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h(54) = 54 mod 10 = 4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4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8" name="Google Shape;788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248574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71"/>
          <p:cNvSpPr/>
          <p:nvPr/>
        </p:nvSpPr>
        <p:spPr>
          <a:xfrm flipH="1" rot="10800000">
            <a:off x="5541175" y="3764150"/>
            <a:ext cx="714100" cy="372550"/>
          </a:xfrm>
          <a:custGeom>
            <a:rect b="b" l="l" r="r" t="t"/>
            <a:pathLst>
              <a:path extrusionOk="0" h="14902" w="28564">
                <a:moveTo>
                  <a:pt x="0" y="14902"/>
                </a:moveTo>
                <a:cubicBezTo>
                  <a:pt x="2208" y="12418"/>
                  <a:pt x="8486" y="0"/>
                  <a:pt x="13247" y="0"/>
                </a:cubicBezTo>
                <a:cubicBezTo>
                  <a:pt x="18008" y="0"/>
                  <a:pt x="26011" y="12418"/>
                  <a:pt x="28564" y="1490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72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96" name="Google Shape;796;p72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54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7" name="Google Shape;797;p72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98" name="Google Shape;798;p72"/>
          <p:cNvGraphicFramePr/>
          <p:nvPr/>
        </p:nvGraphicFramePr>
        <p:xfrm>
          <a:off x="27332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6080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99" name="Google Shape;799;p72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h(54) = 54 mod 10 = 4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4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0" name="Google Shape;800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248574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72"/>
          <p:cNvSpPr/>
          <p:nvPr/>
        </p:nvSpPr>
        <p:spPr>
          <a:xfrm flipH="1" rot="10800000">
            <a:off x="5541175" y="3764150"/>
            <a:ext cx="714100" cy="372550"/>
          </a:xfrm>
          <a:custGeom>
            <a:rect b="b" l="l" r="r" t="t"/>
            <a:pathLst>
              <a:path extrusionOk="0" h="14902" w="28564">
                <a:moveTo>
                  <a:pt x="0" y="14902"/>
                </a:moveTo>
                <a:cubicBezTo>
                  <a:pt x="2208" y="12418"/>
                  <a:pt x="8486" y="0"/>
                  <a:pt x="13247" y="0"/>
                </a:cubicBezTo>
                <a:cubicBezTo>
                  <a:pt x="18008" y="0"/>
                  <a:pt x="26011" y="12418"/>
                  <a:pt x="28564" y="1490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802" name="Google Shape;802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912099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73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809" name="Google Shape;809;p73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54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0" name="Google Shape;810;p73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1" name="Google Shape;811;p73"/>
          <p:cNvGraphicFramePr/>
          <p:nvPr/>
        </p:nvGraphicFramePr>
        <p:xfrm>
          <a:off x="27332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6080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54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12" name="Google Shape;812;p73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h(54) = 54 mod 10 = 4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4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3" name="Google Shape;813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248574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73"/>
          <p:cNvSpPr/>
          <p:nvPr/>
        </p:nvSpPr>
        <p:spPr>
          <a:xfrm flipH="1" rot="10800000">
            <a:off x="5541175" y="3764150"/>
            <a:ext cx="714100" cy="372550"/>
          </a:xfrm>
          <a:custGeom>
            <a:rect b="b" l="l" r="r" t="t"/>
            <a:pathLst>
              <a:path extrusionOk="0" h="14902" w="28564">
                <a:moveTo>
                  <a:pt x="0" y="14902"/>
                </a:moveTo>
                <a:cubicBezTo>
                  <a:pt x="2208" y="12418"/>
                  <a:pt x="8486" y="0"/>
                  <a:pt x="13247" y="0"/>
                </a:cubicBezTo>
                <a:cubicBezTo>
                  <a:pt x="18008" y="0"/>
                  <a:pt x="26011" y="12418"/>
                  <a:pt x="28564" y="1490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815" name="Google Shape;815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912099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73"/>
          <p:cNvSpPr/>
          <p:nvPr/>
        </p:nvSpPr>
        <p:spPr>
          <a:xfrm flipH="1" rot="10800000">
            <a:off x="6183650" y="3764150"/>
            <a:ext cx="714100" cy="372550"/>
          </a:xfrm>
          <a:custGeom>
            <a:rect b="b" l="l" r="r" t="t"/>
            <a:pathLst>
              <a:path extrusionOk="0" h="14902" w="28564">
                <a:moveTo>
                  <a:pt x="0" y="14902"/>
                </a:moveTo>
                <a:cubicBezTo>
                  <a:pt x="2208" y="12418"/>
                  <a:pt x="8486" y="0"/>
                  <a:pt x="13247" y="0"/>
                </a:cubicBezTo>
                <a:cubicBezTo>
                  <a:pt x="18008" y="0"/>
                  <a:pt x="26011" y="12418"/>
                  <a:pt x="28564" y="1490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817" name="Google Shape;817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0125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/>
          <p:nvPr/>
        </p:nvSpPr>
        <p:spPr>
          <a:xfrm>
            <a:off x="605319" y="256592"/>
            <a:ext cx="4513800" cy="2379300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que la </a:t>
            </a: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</a:t>
            </a: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principal de un ABB, es su estructura jerárquica y ordenada</a:t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9355" y="1925606"/>
            <a:ext cx="3417337" cy="341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2724" y="2170534"/>
            <a:ext cx="2301161" cy="230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Google Shape;82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74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824" name="Google Shape;824;p74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49</a:t>
            </a:r>
            <a:endParaRPr b="0" i="0" sz="1800" u="none" cap="none" strike="noStrike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5" name="Google Shape;825;p74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26" name="Google Shape;826;p74"/>
          <p:cNvGraphicFramePr/>
          <p:nvPr/>
        </p:nvGraphicFramePr>
        <p:xfrm>
          <a:off x="27332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6080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54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27" name="Google Shape;827;p74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h(49) = 49 mod 10 =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" name="Google Shape;83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75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834" name="Google Shape;834;p75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49</a:t>
            </a:r>
            <a:endParaRPr b="0" i="0" sz="1800" u="none" cap="none" strike="noStrike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5" name="Google Shape;835;p75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6" name="Google Shape;836;p75"/>
          <p:cNvGraphicFramePr/>
          <p:nvPr/>
        </p:nvGraphicFramePr>
        <p:xfrm>
          <a:off x="27332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6080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54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37" name="Google Shape;837;p75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h(49) = 49 mod 10 =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6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76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844" name="Google Shape;844;p76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49</a:t>
            </a:r>
            <a:endParaRPr b="0" i="0" sz="1800" u="none" cap="none" strike="noStrike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5" name="Google Shape;845;p76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46" name="Google Shape;846;p76"/>
          <p:cNvGraphicFramePr/>
          <p:nvPr/>
        </p:nvGraphicFramePr>
        <p:xfrm>
          <a:off x="27332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6080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54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47" name="Google Shape;847;p76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h(49) = 49 mod 10 =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8" name="Google Shape;848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427449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76"/>
          <p:cNvSpPr/>
          <p:nvPr/>
        </p:nvSpPr>
        <p:spPr>
          <a:xfrm flipH="1" rot="10800000">
            <a:off x="8702425" y="3658225"/>
            <a:ext cx="714100" cy="372550"/>
          </a:xfrm>
          <a:custGeom>
            <a:rect b="b" l="l" r="r" t="t"/>
            <a:pathLst>
              <a:path extrusionOk="0" h="14902" w="28564">
                <a:moveTo>
                  <a:pt x="0" y="14902"/>
                </a:moveTo>
                <a:cubicBezTo>
                  <a:pt x="2208" y="12418"/>
                  <a:pt x="8486" y="0"/>
                  <a:pt x="13247" y="0"/>
                </a:cubicBezTo>
                <a:cubicBezTo>
                  <a:pt x="18008" y="0"/>
                  <a:pt x="26011" y="12418"/>
                  <a:pt x="28564" y="1490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850" name="Google Shape;850;p76"/>
          <p:cNvSpPr/>
          <p:nvPr/>
        </p:nvSpPr>
        <p:spPr>
          <a:xfrm flipH="1" rot="10800000">
            <a:off x="2394575" y="3658225"/>
            <a:ext cx="714100" cy="372550"/>
          </a:xfrm>
          <a:custGeom>
            <a:rect b="b" l="l" r="r" t="t"/>
            <a:pathLst>
              <a:path extrusionOk="0" h="14902" w="28564">
                <a:moveTo>
                  <a:pt x="0" y="14902"/>
                </a:moveTo>
                <a:cubicBezTo>
                  <a:pt x="2208" y="12418"/>
                  <a:pt x="8486" y="0"/>
                  <a:pt x="13247" y="0"/>
                </a:cubicBezTo>
                <a:cubicBezTo>
                  <a:pt x="18008" y="0"/>
                  <a:pt x="26011" y="12418"/>
                  <a:pt x="28564" y="1490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Google Shape;85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6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77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857" name="Google Shape;857;p77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49</a:t>
            </a:r>
            <a:endParaRPr b="0" i="0" sz="1800" u="none" cap="none" strike="noStrike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8" name="Google Shape;858;p77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59" name="Google Shape;859;p77"/>
          <p:cNvGraphicFramePr/>
          <p:nvPr/>
        </p:nvGraphicFramePr>
        <p:xfrm>
          <a:off x="27332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6080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54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60" name="Google Shape;860;p77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h(49) = 49 mod 10 =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1" name="Google Shape;861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427449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77"/>
          <p:cNvSpPr/>
          <p:nvPr/>
        </p:nvSpPr>
        <p:spPr>
          <a:xfrm flipH="1" rot="10800000">
            <a:off x="8702425" y="3658225"/>
            <a:ext cx="714100" cy="372550"/>
          </a:xfrm>
          <a:custGeom>
            <a:rect b="b" l="l" r="r" t="t"/>
            <a:pathLst>
              <a:path extrusionOk="0" h="14902" w="28564">
                <a:moveTo>
                  <a:pt x="0" y="14902"/>
                </a:moveTo>
                <a:cubicBezTo>
                  <a:pt x="2208" y="12418"/>
                  <a:pt x="8486" y="0"/>
                  <a:pt x="13247" y="0"/>
                </a:cubicBezTo>
                <a:cubicBezTo>
                  <a:pt x="18008" y="0"/>
                  <a:pt x="26011" y="12418"/>
                  <a:pt x="28564" y="1490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863" name="Google Shape;863;p77"/>
          <p:cNvSpPr/>
          <p:nvPr/>
        </p:nvSpPr>
        <p:spPr>
          <a:xfrm flipH="1" rot="10800000">
            <a:off x="2394575" y="3658225"/>
            <a:ext cx="714100" cy="372550"/>
          </a:xfrm>
          <a:custGeom>
            <a:rect b="b" l="l" r="r" t="t"/>
            <a:pathLst>
              <a:path extrusionOk="0" h="14902" w="28564">
                <a:moveTo>
                  <a:pt x="0" y="14902"/>
                </a:moveTo>
                <a:cubicBezTo>
                  <a:pt x="2208" y="12418"/>
                  <a:pt x="8486" y="0"/>
                  <a:pt x="13247" y="0"/>
                </a:cubicBezTo>
                <a:cubicBezTo>
                  <a:pt x="18008" y="0"/>
                  <a:pt x="26011" y="12418"/>
                  <a:pt x="28564" y="1490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864" name="Google Shape;864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733224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Google Shape;86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6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78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871" name="Google Shape;871;p78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49</a:t>
            </a:r>
            <a:endParaRPr b="0" i="0" sz="1800" u="none" cap="none" strike="noStrike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2" name="Google Shape;872;p78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73" name="Google Shape;873;p78"/>
          <p:cNvGraphicFramePr/>
          <p:nvPr/>
        </p:nvGraphicFramePr>
        <p:xfrm>
          <a:off x="2733225" y="30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6080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54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74" name="Google Shape;874;p78"/>
          <p:cNvSpPr/>
          <p:nvPr/>
        </p:nvSpPr>
        <p:spPr>
          <a:xfrm>
            <a:off x="4694425" y="218925"/>
            <a:ext cx="4008000" cy="18162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h(49) = 49 mod 10 =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intentamos insertar en el índice 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5" name="Google Shape;875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427449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78"/>
          <p:cNvSpPr/>
          <p:nvPr/>
        </p:nvSpPr>
        <p:spPr>
          <a:xfrm flipH="1" rot="10800000">
            <a:off x="8702425" y="3658225"/>
            <a:ext cx="714100" cy="372550"/>
          </a:xfrm>
          <a:custGeom>
            <a:rect b="b" l="l" r="r" t="t"/>
            <a:pathLst>
              <a:path extrusionOk="0" h="14902" w="28564">
                <a:moveTo>
                  <a:pt x="0" y="14902"/>
                </a:moveTo>
                <a:cubicBezTo>
                  <a:pt x="2208" y="12418"/>
                  <a:pt x="8486" y="0"/>
                  <a:pt x="13247" y="0"/>
                </a:cubicBezTo>
                <a:cubicBezTo>
                  <a:pt x="18008" y="0"/>
                  <a:pt x="26011" y="12418"/>
                  <a:pt x="28564" y="1490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877" name="Google Shape;877;p78"/>
          <p:cNvSpPr/>
          <p:nvPr/>
        </p:nvSpPr>
        <p:spPr>
          <a:xfrm flipH="1" rot="10800000">
            <a:off x="2394575" y="3658225"/>
            <a:ext cx="714100" cy="372550"/>
          </a:xfrm>
          <a:custGeom>
            <a:rect b="b" l="l" r="r" t="t"/>
            <a:pathLst>
              <a:path extrusionOk="0" h="14902" w="28564">
                <a:moveTo>
                  <a:pt x="0" y="14902"/>
                </a:moveTo>
                <a:cubicBezTo>
                  <a:pt x="2208" y="12418"/>
                  <a:pt x="8486" y="0"/>
                  <a:pt x="13247" y="0"/>
                </a:cubicBezTo>
                <a:cubicBezTo>
                  <a:pt x="18008" y="0"/>
                  <a:pt x="26011" y="12418"/>
                  <a:pt x="28564" y="1490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878" name="Google Shape;878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733224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78"/>
          <p:cNvSpPr/>
          <p:nvPr/>
        </p:nvSpPr>
        <p:spPr>
          <a:xfrm flipH="1" rot="10800000">
            <a:off x="3037025" y="3658225"/>
            <a:ext cx="714100" cy="372550"/>
          </a:xfrm>
          <a:custGeom>
            <a:rect b="b" l="l" r="r" t="t"/>
            <a:pathLst>
              <a:path extrusionOk="0" h="14902" w="28564">
                <a:moveTo>
                  <a:pt x="0" y="14902"/>
                </a:moveTo>
                <a:cubicBezTo>
                  <a:pt x="2208" y="12418"/>
                  <a:pt x="8486" y="0"/>
                  <a:pt x="13247" y="0"/>
                </a:cubicBezTo>
                <a:cubicBezTo>
                  <a:pt x="18008" y="0"/>
                  <a:pt x="26011" y="12418"/>
                  <a:pt x="28564" y="1490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880" name="Google Shape;880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1250" y="2369188"/>
            <a:ext cx="608026" cy="60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79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533400">
              <a:srgbClr val="00FF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886" name="Google Shape;886;p79"/>
          <p:cNvPicPr preferRelativeResize="0"/>
          <p:nvPr/>
        </p:nvPicPr>
        <p:blipFill rotWithShape="1">
          <a:blip r:embed="rId3">
            <a:alphaModFix/>
          </a:blip>
          <a:srcRect b="0" l="21189" r="21137" t="0"/>
          <a:stretch/>
        </p:blipFill>
        <p:spPr>
          <a:xfrm>
            <a:off x="7049176" y="2349824"/>
            <a:ext cx="1780750" cy="1714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7" name="Google Shape;887;p79"/>
          <p:cNvGraphicFramePr/>
          <p:nvPr/>
        </p:nvGraphicFramePr>
        <p:xfrm>
          <a:off x="2267075" y="128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{05C0FBF6-1300-4E16-862E-A305006E297C}</a:tableStyleId>
              </a:tblPr>
              <a:tblGrid>
                <a:gridCol w="60802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  <a:gridCol w="635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30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49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63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75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54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29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0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1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2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3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4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5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6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7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8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88888"/>
                          </a:solidFill>
                        </a:rPr>
                        <a:t>9</a:t>
                      </a:r>
                      <a:endParaRPr>
                        <a:solidFill>
                          <a:srgbClr val="88888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88" name="Google Shape;888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2025" y="2288550"/>
            <a:ext cx="2854925" cy="28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80"/>
          <p:cNvSpPr txBox="1"/>
          <p:nvPr>
            <p:ph type="title"/>
          </p:nvPr>
        </p:nvSpPr>
        <p:spPr>
          <a:xfrm>
            <a:off x="0" y="1602534"/>
            <a:ext cx="9144000" cy="12681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000">
                <a:solidFill>
                  <a:schemeClr val="dk1"/>
                </a:solidFill>
              </a:rPr>
              <a:t>P</a:t>
            </a:r>
            <a:r>
              <a:rPr b="1" lang="en" sz="3000"/>
              <a:t>1</a:t>
            </a:r>
            <a:r>
              <a:rPr b="1" lang="en" sz="3000">
                <a:solidFill>
                  <a:schemeClr val="dk1"/>
                </a:solidFill>
              </a:rPr>
              <a:t> – </a:t>
            </a:r>
            <a:r>
              <a:rPr b="1" lang="en" sz="3000"/>
              <a:t>c</a:t>
            </a:r>
            <a:r>
              <a:rPr b="1" lang="en" sz="3000"/>
              <a:t>) Insertando en un AVL</a:t>
            </a:r>
            <a:endParaRPr b="1" sz="3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81"/>
          <p:cNvSpPr/>
          <p:nvPr/>
        </p:nvSpPr>
        <p:spPr>
          <a:xfrm>
            <a:off x="605319" y="256592"/>
            <a:ext cx="4513800" cy="2379300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que la característica principal de un AVL, </a:t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9" name="Google Shape;89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9355" y="1925606"/>
            <a:ext cx="3417337" cy="341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2724" y="2170534"/>
            <a:ext cx="2301161" cy="230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82"/>
          <p:cNvSpPr/>
          <p:nvPr/>
        </p:nvSpPr>
        <p:spPr>
          <a:xfrm>
            <a:off x="605319" y="256592"/>
            <a:ext cx="4513800" cy="2379300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que la característica principal de un AVL, es que se mantiene automáticamente equilibrado después de cada operación de inserción o eliminación</a:t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6" name="Google Shape;90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9355" y="1925606"/>
            <a:ext cx="3417337" cy="341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2724" y="2170534"/>
            <a:ext cx="2301161" cy="230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3"/>
          <p:cNvSpPr/>
          <p:nvPr/>
        </p:nvSpPr>
        <p:spPr>
          <a:xfrm>
            <a:off x="346594" y="192442"/>
            <a:ext cx="4513800" cy="2379300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que la característica principal de un AVL, es que se mantiene automáticamente equilibrado después de cada operación de inserción o eliminación</a:t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83"/>
          <p:cNvSpPr/>
          <p:nvPr/>
        </p:nvSpPr>
        <p:spPr>
          <a:xfrm>
            <a:off x="794475" y="1752238"/>
            <a:ext cx="4135500" cy="24963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realizan rotaciones simples o dobles cuando se viola la condición de equilibrio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4" name="Google Shape;914;p83"/>
          <p:cNvGrpSpPr/>
          <p:nvPr/>
        </p:nvGrpSpPr>
        <p:grpSpPr>
          <a:xfrm>
            <a:off x="4572008" y="2049098"/>
            <a:ext cx="4513951" cy="3242028"/>
            <a:chOff x="4199355" y="1925606"/>
            <a:chExt cx="4754530" cy="3417337"/>
          </a:xfrm>
        </p:grpSpPr>
        <p:pic>
          <p:nvPicPr>
            <p:cNvPr id="915" name="Google Shape;915;p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99355" y="1925606"/>
              <a:ext cx="3417337" cy="341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6" name="Google Shape;916;p8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52724" y="2170534"/>
              <a:ext cx="2301161" cy="23011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/>
          <p:nvPr/>
        </p:nvSpPr>
        <p:spPr>
          <a:xfrm>
            <a:off x="346594" y="192442"/>
            <a:ext cx="4513800" cy="2379300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que la característica principal de un ABB, es su estructura jerárquica y ordenada</a:t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794475" y="1752238"/>
            <a:ext cx="4135500" cy="24963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i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valores más pequeños se encuentran a la izquierda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30"/>
          <p:cNvGrpSpPr/>
          <p:nvPr/>
        </p:nvGrpSpPr>
        <p:grpSpPr>
          <a:xfrm>
            <a:off x="4572008" y="2049098"/>
            <a:ext cx="4513951" cy="3242028"/>
            <a:chOff x="4199355" y="1925606"/>
            <a:chExt cx="4754530" cy="3417337"/>
          </a:xfrm>
        </p:grpSpPr>
        <p:pic>
          <p:nvPicPr>
            <p:cNvPr id="164" name="Google Shape;164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99355" y="1925606"/>
              <a:ext cx="3417337" cy="341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52724" y="2170534"/>
              <a:ext cx="2301161" cy="23011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84"/>
          <p:cNvSpPr/>
          <p:nvPr/>
        </p:nvSpPr>
        <p:spPr>
          <a:xfrm>
            <a:off x="346594" y="192442"/>
            <a:ext cx="4513800" cy="2379300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que la característica principal de un AVL, es que se mantiene automáticamente equilibrado después de cada operación de inserción o eliminación</a:t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84"/>
          <p:cNvSpPr/>
          <p:nvPr/>
        </p:nvSpPr>
        <p:spPr>
          <a:xfrm>
            <a:off x="794475" y="1752238"/>
            <a:ext cx="4135500" cy="24963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realizan rotaciones simples o dobles cuando se viola la condición de equilibrio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3" name="Google Shape;923;p84"/>
          <p:cNvGrpSpPr/>
          <p:nvPr/>
        </p:nvGrpSpPr>
        <p:grpSpPr>
          <a:xfrm>
            <a:off x="4572008" y="2049098"/>
            <a:ext cx="4513951" cy="3242028"/>
            <a:chOff x="4199355" y="1925606"/>
            <a:chExt cx="4754530" cy="3417337"/>
          </a:xfrm>
        </p:grpSpPr>
        <p:pic>
          <p:nvPicPr>
            <p:cNvPr id="924" name="Google Shape;924;p8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99355" y="1925606"/>
              <a:ext cx="3417337" cy="341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5" name="Google Shape;925;p8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52724" y="2170534"/>
              <a:ext cx="2301161" cy="23011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6" name="Google Shape;926;p84"/>
          <p:cNvSpPr/>
          <p:nvPr/>
        </p:nvSpPr>
        <p:spPr>
          <a:xfrm>
            <a:off x="1108124" y="3346872"/>
            <a:ext cx="3508200" cy="1540200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 es, que la diferencia de altura entre el </a:t>
            </a: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subárbol</a:t>
            </a: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derecho y el izquierdo sea mayor a 1</a:t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85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933" name="Google Shape;933;p85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13, 75, 29, 63, 30, 54, 49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4" name="Google Shape;934;p85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86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941" name="Google Shape;941;p86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75,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2" name="Google Shape;942;p86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86"/>
          <p:cNvSpPr/>
          <p:nvPr/>
        </p:nvSpPr>
        <p:spPr>
          <a:xfrm>
            <a:off x="5887951" y="7143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87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950" name="Google Shape;950;p87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1" name="Google Shape;951;p87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87"/>
          <p:cNvSpPr/>
          <p:nvPr/>
        </p:nvSpPr>
        <p:spPr>
          <a:xfrm>
            <a:off x="5887951" y="151485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87"/>
          <p:cNvSpPr/>
          <p:nvPr/>
        </p:nvSpPr>
        <p:spPr>
          <a:xfrm>
            <a:off x="7269401" y="1297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4" name="Google Shape;954;p87"/>
          <p:cNvCxnSpPr>
            <a:stCxn id="952" idx="4"/>
            <a:endCxn id="953" idx="1"/>
          </p:cNvCxnSpPr>
          <p:nvPr/>
        </p:nvCxnSpPr>
        <p:spPr>
          <a:xfrm>
            <a:off x="6400351" y="1130085"/>
            <a:ext cx="101910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5" name="Google Shape;955;p87"/>
          <p:cNvSpPr/>
          <p:nvPr/>
        </p:nvSpPr>
        <p:spPr>
          <a:xfrm>
            <a:off x="4503351" y="1297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6" name="Google Shape;956;p87"/>
          <p:cNvCxnSpPr>
            <a:stCxn id="952" idx="4"/>
            <a:endCxn id="955" idx="7"/>
          </p:cNvCxnSpPr>
          <p:nvPr/>
        </p:nvCxnSpPr>
        <p:spPr>
          <a:xfrm flipH="1">
            <a:off x="5377951" y="1130085"/>
            <a:ext cx="102240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88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963" name="Google Shape;963;p88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75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4" name="Google Shape;964;p88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88"/>
          <p:cNvSpPr/>
          <p:nvPr/>
        </p:nvSpPr>
        <p:spPr>
          <a:xfrm>
            <a:off x="5887951" y="151485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88"/>
          <p:cNvSpPr/>
          <p:nvPr/>
        </p:nvSpPr>
        <p:spPr>
          <a:xfrm>
            <a:off x="7269401" y="1297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7" name="Google Shape;967;p88"/>
          <p:cNvCxnSpPr>
            <a:stCxn id="965" idx="4"/>
            <a:endCxn id="966" idx="1"/>
          </p:cNvCxnSpPr>
          <p:nvPr/>
        </p:nvCxnSpPr>
        <p:spPr>
          <a:xfrm>
            <a:off x="6400351" y="1130085"/>
            <a:ext cx="101910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8" name="Google Shape;968;p88"/>
          <p:cNvSpPr/>
          <p:nvPr/>
        </p:nvSpPr>
        <p:spPr>
          <a:xfrm>
            <a:off x="4503351" y="1297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9" name="Google Shape;969;p88"/>
          <p:cNvCxnSpPr>
            <a:stCxn id="965" idx="4"/>
            <a:endCxn id="968" idx="7"/>
          </p:cNvCxnSpPr>
          <p:nvPr/>
        </p:nvCxnSpPr>
        <p:spPr>
          <a:xfrm flipH="1">
            <a:off x="5377951" y="1130085"/>
            <a:ext cx="102240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" name="Google Shape;97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5" name="Google Shape;975;p89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976" name="Google Shape;976;p89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29, 63, 30, 54, 49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7" name="Google Shape;977;p89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8" name="Google Shape;978;p89"/>
          <p:cNvGrpSpPr/>
          <p:nvPr/>
        </p:nvGrpSpPr>
        <p:grpSpPr>
          <a:xfrm>
            <a:off x="4223712" y="65329"/>
            <a:ext cx="3136170" cy="1956946"/>
            <a:chOff x="4503351" y="151485"/>
            <a:chExt cx="3790850" cy="2124575"/>
          </a:xfrm>
        </p:grpSpPr>
        <p:sp>
          <p:nvSpPr>
            <p:cNvPr id="979" name="Google Shape;979;p89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89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75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81" name="Google Shape;981;p89"/>
            <p:cNvCxnSpPr>
              <a:stCxn id="979" idx="4"/>
              <a:endCxn id="980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82" name="Google Shape;982;p89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83" name="Google Shape;983;p89"/>
            <p:cNvCxnSpPr>
              <a:stCxn id="979" idx="4"/>
              <a:endCxn id="982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84" name="Google Shape;984;p89"/>
          <p:cNvSpPr/>
          <p:nvPr/>
        </p:nvSpPr>
        <p:spPr>
          <a:xfrm>
            <a:off x="7359876" y="2082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89"/>
          <p:cNvSpPr/>
          <p:nvPr/>
        </p:nvSpPr>
        <p:spPr>
          <a:xfrm>
            <a:off x="5463001" y="2082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6" name="Google Shape;986;p89"/>
          <p:cNvCxnSpPr>
            <a:stCxn id="980" idx="4"/>
            <a:endCxn id="984" idx="1"/>
          </p:cNvCxnSpPr>
          <p:nvPr/>
        </p:nvCxnSpPr>
        <p:spPr>
          <a:xfrm>
            <a:off x="6935973" y="2022275"/>
            <a:ext cx="573900" cy="20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7" name="Google Shape;987;p89"/>
          <p:cNvCxnSpPr>
            <a:stCxn id="980" idx="4"/>
            <a:endCxn id="985" idx="7"/>
          </p:cNvCxnSpPr>
          <p:nvPr/>
        </p:nvCxnSpPr>
        <p:spPr>
          <a:xfrm flipH="1">
            <a:off x="6337773" y="2022275"/>
            <a:ext cx="598200" cy="20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Google Shape;99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3" name="Google Shape;993;p90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994" name="Google Shape;994;p90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29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63,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5" name="Google Shape;995;p90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6" name="Google Shape;996;p90"/>
          <p:cNvGrpSpPr/>
          <p:nvPr/>
        </p:nvGrpSpPr>
        <p:grpSpPr>
          <a:xfrm>
            <a:off x="4223712" y="65329"/>
            <a:ext cx="4160964" cy="2995731"/>
            <a:chOff x="4223712" y="65329"/>
            <a:chExt cx="4160964" cy="2995731"/>
          </a:xfrm>
        </p:grpSpPr>
        <p:grpSp>
          <p:nvGrpSpPr>
            <p:cNvPr id="997" name="Google Shape;997;p90"/>
            <p:cNvGrpSpPr/>
            <p:nvPr/>
          </p:nvGrpSpPr>
          <p:grpSpPr>
            <a:xfrm>
              <a:off x="4223712" y="65329"/>
              <a:ext cx="3136170" cy="1956946"/>
              <a:chOff x="4503351" y="151485"/>
              <a:chExt cx="3790850" cy="2124575"/>
            </a:xfrm>
          </p:grpSpPr>
          <p:sp>
            <p:nvSpPr>
              <p:cNvPr id="998" name="Google Shape;998;p90"/>
              <p:cNvSpPr/>
              <p:nvPr/>
            </p:nvSpPr>
            <p:spPr>
              <a:xfrm>
                <a:off x="5887951" y="151485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90"/>
              <p:cNvSpPr/>
              <p:nvPr/>
            </p:nvSpPr>
            <p:spPr>
              <a:xfrm>
                <a:off x="726940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75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00" name="Google Shape;1000;p90"/>
              <p:cNvCxnSpPr>
                <a:stCxn id="998" idx="4"/>
                <a:endCxn id="999" idx="1"/>
              </p:cNvCxnSpPr>
              <p:nvPr/>
            </p:nvCxnSpPr>
            <p:spPr>
              <a:xfrm>
                <a:off x="6400351" y="1130085"/>
                <a:ext cx="10191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001" name="Google Shape;1001;p90"/>
              <p:cNvSpPr/>
              <p:nvPr/>
            </p:nvSpPr>
            <p:spPr>
              <a:xfrm>
                <a:off x="450335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02" name="Google Shape;1002;p90"/>
              <p:cNvCxnSpPr>
                <a:stCxn id="998" idx="4"/>
                <a:endCxn id="1001" idx="7"/>
              </p:cNvCxnSpPr>
              <p:nvPr/>
            </p:nvCxnSpPr>
            <p:spPr>
              <a:xfrm flipH="1">
                <a:off x="5377951" y="1130085"/>
                <a:ext cx="10224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003" name="Google Shape;1003;p90"/>
            <p:cNvSpPr/>
            <p:nvPr/>
          </p:nvSpPr>
          <p:spPr>
            <a:xfrm>
              <a:off x="7359876" y="2082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90"/>
            <p:cNvSpPr/>
            <p:nvPr/>
          </p:nvSpPr>
          <p:spPr>
            <a:xfrm>
              <a:off x="5463001" y="2082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05" name="Google Shape;1005;p90"/>
            <p:cNvCxnSpPr>
              <a:stCxn id="999" idx="4"/>
              <a:endCxn id="1003" idx="1"/>
            </p:cNvCxnSpPr>
            <p:nvPr/>
          </p:nvCxnSpPr>
          <p:spPr>
            <a:xfrm>
              <a:off x="6935973" y="2022275"/>
              <a:ext cx="573900" cy="20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06" name="Google Shape;1006;p90"/>
            <p:cNvCxnSpPr>
              <a:stCxn id="999" idx="4"/>
              <a:endCxn id="1004" idx="7"/>
            </p:cNvCxnSpPr>
            <p:nvPr/>
          </p:nvCxnSpPr>
          <p:spPr>
            <a:xfrm flipH="1">
              <a:off x="6337773" y="2022275"/>
              <a:ext cx="598200" cy="20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oogle Shape;101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2" name="Google Shape;1012;p91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013" name="Google Shape;1013;p91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29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63,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4" name="Google Shape;1014;p91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5" name="Google Shape;1015;p91"/>
          <p:cNvGrpSpPr/>
          <p:nvPr/>
        </p:nvGrpSpPr>
        <p:grpSpPr>
          <a:xfrm>
            <a:off x="4223712" y="65329"/>
            <a:ext cx="4160964" cy="2995731"/>
            <a:chOff x="4223712" y="65329"/>
            <a:chExt cx="4160964" cy="2995731"/>
          </a:xfrm>
        </p:grpSpPr>
        <p:grpSp>
          <p:nvGrpSpPr>
            <p:cNvPr id="1016" name="Google Shape;1016;p91"/>
            <p:cNvGrpSpPr/>
            <p:nvPr/>
          </p:nvGrpSpPr>
          <p:grpSpPr>
            <a:xfrm>
              <a:off x="4223712" y="65329"/>
              <a:ext cx="3136170" cy="1956946"/>
              <a:chOff x="4503351" y="151485"/>
              <a:chExt cx="3790850" cy="2124575"/>
            </a:xfrm>
          </p:grpSpPr>
          <p:sp>
            <p:nvSpPr>
              <p:cNvPr id="1017" name="Google Shape;1017;p91"/>
              <p:cNvSpPr/>
              <p:nvPr/>
            </p:nvSpPr>
            <p:spPr>
              <a:xfrm>
                <a:off x="5887951" y="151485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91"/>
              <p:cNvSpPr/>
              <p:nvPr/>
            </p:nvSpPr>
            <p:spPr>
              <a:xfrm>
                <a:off x="726940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75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19" name="Google Shape;1019;p91"/>
              <p:cNvCxnSpPr>
                <a:stCxn id="1017" idx="4"/>
                <a:endCxn id="1018" idx="1"/>
              </p:cNvCxnSpPr>
              <p:nvPr/>
            </p:nvCxnSpPr>
            <p:spPr>
              <a:xfrm>
                <a:off x="6400351" y="1130085"/>
                <a:ext cx="10191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020" name="Google Shape;1020;p91"/>
              <p:cNvSpPr/>
              <p:nvPr/>
            </p:nvSpPr>
            <p:spPr>
              <a:xfrm>
                <a:off x="450335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21" name="Google Shape;1021;p91"/>
              <p:cNvCxnSpPr>
                <a:stCxn id="1017" idx="4"/>
                <a:endCxn id="1020" idx="7"/>
              </p:cNvCxnSpPr>
              <p:nvPr/>
            </p:nvCxnSpPr>
            <p:spPr>
              <a:xfrm flipH="1">
                <a:off x="5377951" y="1130085"/>
                <a:ext cx="10224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022" name="Google Shape;1022;p91"/>
            <p:cNvSpPr/>
            <p:nvPr/>
          </p:nvSpPr>
          <p:spPr>
            <a:xfrm>
              <a:off x="7359876" y="2082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91"/>
            <p:cNvSpPr/>
            <p:nvPr/>
          </p:nvSpPr>
          <p:spPr>
            <a:xfrm>
              <a:off x="5463001" y="2082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24" name="Google Shape;1024;p91"/>
            <p:cNvCxnSpPr>
              <a:stCxn id="1018" idx="4"/>
              <a:endCxn id="1022" idx="1"/>
            </p:cNvCxnSpPr>
            <p:nvPr/>
          </p:nvCxnSpPr>
          <p:spPr>
            <a:xfrm>
              <a:off x="6935973" y="2022275"/>
              <a:ext cx="573900" cy="20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25" name="Google Shape;1025;p91"/>
            <p:cNvCxnSpPr>
              <a:stCxn id="1018" idx="4"/>
              <a:endCxn id="1023" idx="7"/>
            </p:cNvCxnSpPr>
            <p:nvPr/>
          </p:nvCxnSpPr>
          <p:spPr>
            <a:xfrm flipH="1">
              <a:off x="6337773" y="2022275"/>
              <a:ext cx="598200" cy="20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026" name="Google Shape;1026;p91"/>
          <p:cNvSpPr/>
          <p:nvPr/>
        </p:nvSpPr>
        <p:spPr>
          <a:xfrm>
            <a:off x="6387450" y="438800"/>
            <a:ext cx="993600" cy="5070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ZAG</a:t>
            </a:r>
            <a:endParaRPr/>
          </a:p>
        </p:txBody>
      </p:sp>
      <p:sp>
        <p:nvSpPr>
          <p:cNvPr id="1027" name="Google Shape;1027;p91"/>
          <p:cNvSpPr/>
          <p:nvPr/>
        </p:nvSpPr>
        <p:spPr>
          <a:xfrm>
            <a:off x="5393850" y="1516663"/>
            <a:ext cx="993600" cy="5070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ZIG</a:t>
            </a:r>
            <a:endParaRPr/>
          </a:p>
        </p:txBody>
      </p:sp>
      <p:pic>
        <p:nvPicPr>
          <p:cNvPr id="1028" name="Google Shape;1028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0587" y="3285900"/>
            <a:ext cx="6220125" cy="173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Google Shape;103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4" name="Google Shape;1034;p92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035" name="Google Shape;1035;p92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29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63,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36" name="Google Shape;1036;p92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7" name="Google Shape;1037;p92"/>
          <p:cNvGrpSpPr/>
          <p:nvPr/>
        </p:nvGrpSpPr>
        <p:grpSpPr>
          <a:xfrm>
            <a:off x="4223712" y="65329"/>
            <a:ext cx="3136170" cy="1956946"/>
            <a:chOff x="4503351" y="151485"/>
            <a:chExt cx="3790850" cy="2124575"/>
          </a:xfrm>
        </p:grpSpPr>
        <p:sp>
          <p:nvSpPr>
            <p:cNvPr id="1038" name="Google Shape;1038;p92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92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75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40" name="Google Shape;1040;p92"/>
            <p:cNvCxnSpPr>
              <a:stCxn id="1038" idx="4"/>
              <a:endCxn id="1039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41" name="Google Shape;1041;p92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42" name="Google Shape;1042;p92"/>
            <p:cNvCxnSpPr>
              <a:stCxn id="1038" idx="4"/>
              <a:endCxn id="1041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043" name="Google Shape;1043;p92"/>
          <p:cNvSpPr/>
          <p:nvPr/>
        </p:nvSpPr>
        <p:spPr>
          <a:xfrm>
            <a:off x="7359876" y="2082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92"/>
          <p:cNvSpPr/>
          <p:nvPr/>
        </p:nvSpPr>
        <p:spPr>
          <a:xfrm>
            <a:off x="5463001" y="2082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5" name="Google Shape;1045;p92"/>
          <p:cNvCxnSpPr>
            <a:stCxn id="1039" idx="4"/>
            <a:endCxn id="1043" idx="1"/>
          </p:cNvCxnSpPr>
          <p:nvPr/>
        </p:nvCxnSpPr>
        <p:spPr>
          <a:xfrm>
            <a:off x="6935973" y="2022275"/>
            <a:ext cx="573900" cy="20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6" name="Google Shape;1046;p92"/>
          <p:cNvCxnSpPr>
            <a:stCxn id="1039" idx="4"/>
            <a:endCxn id="1044" idx="7"/>
          </p:cNvCxnSpPr>
          <p:nvPr/>
        </p:nvCxnSpPr>
        <p:spPr>
          <a:xfrm flipH="1">
            <a:off x="6337773" y="2022275"/>
            <a:ext cx="598200" cy="20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7" name="Google Shape;1047;p92"/>
          <p:cNvSpPr/>
          <p:nvPr/>
        </p:nvSpPr>
        <p:spPr>
          <a:xfrm>
            <a:off x="5894021" y="1442725"/>
            <a:ext cx="593775" cy="579550"/>
          </a:xfrm>
          <a:custGeom>
            <a:rect b="b" l="l" r="r" t="t"/>
            <a:pathLst>
              <a:path extrusionOk="0" h="23182" w="23751">
                <a:moveTo>
                  <a:pt x="155" y="23182"/>
                </a:moveTo>
                <a:cubicBezTo>
                  <a:pt x="569" y="20008"/>
                  <a:pt x="-1294" y="8004"/>
                  <a:pt x="2639" y="4140"/>
                </a:cubicBezTo>
                <a:cubicBezTo>
                  <a:pt x="6572" y="276"/>
                  <a:pt x="20232" y="690"/>
                  <a:pt x="2375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Google Shape;105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3" name="Google Shape;1053;p93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054" name="Google Shape;1054;p93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29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63,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5" name="Google Shape;1055;p93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6" name="Google Shape;1056;p93"/>
          <p:cNvGrpSpPr/>
          <p:nvPr/>
        </p:nvGrpSpPr>
        <p:grpSpPr>
          <a:xfrm>
            <a:off x="4223712" y="65329"/>
            <a:ext cx="3136170" cy="1956946"/>
            <a:chOff x="4503351" y="151485"/>
            <a:chExt cx="3790850" cy="2124575"/>
          </a:xfrm>
        </p:grpSpPr>
        <p:sp>
          <p:nvSpPr>
            <p:cNvPr id="1057" name="Google Shape;1057;p93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93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59" name="Google Shape;1059;p93"/>
            <p:cNvCxnSpPr>
              <a:stCxn id="1057" idx="4"/>
              <a:endCxn id="1058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60" name="Google Shape;1060;p93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61" name="Google Shape;1061;p93"/>
            <p:cNvCxnSpPr>
              <a:stCxn id="1057" idx="4"/>
              <a:endCxn id="1060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062" name="Google Shape;1062;p93"/>
          <p:cNvSpPr/>
          <p:nvPr/>
        </p:nvSpPr>
        <p:spPr>
          <a:xfrm>
            <a:off x="7359876" y="2082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93"/>
          <p:cNvSpPr/>
          <p:nvPr/>
        </p:nvSpPr>
        <p:spPr>
          <a:xfrm>
            <a:off x="5463001" y="2082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4" name="Google Shape;1064;p93"/>
          <p:cNvCxnSpPr>
            <a:stCxn id="1058" idx="4"/>
            <a:endCxn id="1062" idx="1"/>
          </p:cNvCxnSpPr>
          <p:nvPr/>
        </p:nvCxnSpPr>
        <p:spPr>
          <a:xfrm>
            <a:off x="6935973" y="2022275"/>
            <a:ext cx="573900" cy="20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5" name="Google Shape;1065;p93"/>
          <p:cNvCxnSpPr>
            <a:stCxn id="1058" idx="4"/>
            <a:endCxn id="1063" idx="7"/>
          </p:cNvCxnSpPr>
          <p:nvPr/>
        </p:nvCxnSpPr>
        <p:spPr>
          <a:xfrm flipH="1">
            <a:off x="6337773" y="2022275"/>
            <a:ext cx="598200" cy="20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6" name="Google Shape;1066;p93"/>
          <p:cNvSpPr/>
          <p:nvPr/>
        </p:nvSpPr>
        <p:spPr>
          <a:xfrm>
            <a:off x="5894021" y="1442725"/>
            <a:ext cx="593775" cy="579550"/>
          </a:xfrm>
          <a:custGeom>
            <a:rect b="b" l="l" r="r" t="t"/>
            <a:pathLst>
              <a:path extrusionOk="0" h="23182" w="23751">
                <a:moveTo>
                  <a:pt x="155" y="23182"/>
                </a:moveTo>
                <a:cubicBezTo>
                  <a:pt x="569" y="20008"/>
                  <a:pt x="-1294" y="8004"/>
                  <a:pt x="2639" y="4140"/>
                </a:cubicBezTo>
                <a:cubicBezTo>
                  <a:pt x="6572" y="276"/>
                  <a:pt x="20232" y="690"/>
                  <a:pt x="2375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/>
          <p:nvPr/>
        </p:nvSpPr>
        <p:spPr>
          <a:xfrm>
            <a:off x="346594" y="192442"/>
            <a:ext cx="4513800" cy="2379300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que la característica principal de un ABB, es su estructura jerárquica y ordenada</a:t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1"/>
          <p:cNvSpPr/>
          <p:nvPr/>
        </p:nvSpPr>
        <p:spPr>
          <a:xfrm>
            <a:off x="794475" y="1752238"/>
            <a:ext cx="4135500" cy="24963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valores más pequeños se encuentran a la izquierda</a:t>
            </a:r>
            <a:endParaRPr b="1"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valores más grandes se encuentran a la derecha.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31"/>
          <p:cNvGrpSpPr/>
          <p:nvPr/>
        </p:nvGrpSpPr>
        <p:grpSpPr>
          <a:xfrm>
            <a:off x="4572008" y="2049098"/>
            <a:ext cx="4513951" cy="3242028"/>
            <a:chOff x="4199355" y="1925606"/>
            <a:chExt cx="4754530" cy="3417337"/>
          </a:xfrm>
        </p:grpSpPr>
        <p:pic>
          <p:nvPicPr>
            <p:cNvPr id="173" name="Google Shape;173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99355" y="1925606"/>
              <a:ext cx="3417337" cy="341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52724" y="2170534"/>
              <a:ext cx="2301161" cy="23011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Google Shape;107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2" name="Google Shape;1072;p94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073" name="Google Shape;1073;p94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29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63,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4" name="Google Shape;1074;p94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5" name="Google Shape;1075;p94"/>
          <p:cNvGrpSpPr/>
          <p:nvPr/>
        </p:nvGrpSpPr>
        <p:grpSpPr>
          <a:xfrm>
            <a:off x="4223712" y="65329"/>
            <a:ext cx="3136170" cy="1956946"/>
            <a:chOff x="4503351" y="151485"/>
            <a:chExt cx="3790850" cy="2124575"/>
          </a:xfrm>
        </p:grpSpPr>
        <p:sp>
          <p:nvSpPr>
            <p:cNvPr id="1076" name="Google Shape;1076;p94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94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78" name="Google Shape;1078;p94"/>
            <p:cNvCxnSpPr>
              <a:stCxn id="1076" idx="4"/>
              <a:endCxn id="1077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79" name="Google Shape;1079;p94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0" name="Google Shape;1080;p94"/>
            <p:cNvCxnSpPr>
              <a:stCxn id="1076" idx="4"/>
              <a:endCxn id="1079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081" name="Google Shape;1081;p94"/>
          <p:cNvSpPr/>
          <p:nvPr/>
        </p:nvSpPr>
        <p:spPr>
          <a:xfrm>
            <a:off x="7359876" y="2082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94"/>
          <p:cNvSpPr/>
          <p:nvPr/>
        </p:nvSpPr>
        <p:spPr>
          <a:xfrm>
            <a:off x="5463001" y="2082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3" name="Google Shape;1083;p94"/>
          <p:cNvCxnSpPr>
            <a:stCxn id="1077" idx="4"/>
            <a:endCxn id="1081" idx="1"/>
          </p:cNvCxnSpPr>
          <p:nvPr/>
        </p:nvCxnSpPr>
        <p:spPr>
          <a:xfrm>
            <a:off x="6935973" y="2022275"/>
            <a:ext cx="573900" cy="20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4" name="Google Shape;1084;p94"/>
          <p:cNvCxnSpPr>
            <a:stCxn id="1077" idx="4"/>
            <a:endCxn id="1082" idx="7"/>
          </p:cNvCxnSpPr>
          <p:nvPr/>
        </p:nvCxnSpPr>
        <p:spPr>
          <a:xfrm flipH="1">
            <a:off x="6337773" y="2022275"/>
            <a:ext cx="598200" cy="20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5" name="Google Shape;1085;p94"/>
          <p:cNvSpPr/>
          <p:nvPr/>
        </p:nvSpPr>
        <p:spPr>
          <a:xfrm flipH="1">
            <a:off x="6339983" y="407825"/>
            <a:ext cx="593775" cy="579550"/>
          </a:xfrm>
          <a:custGeom>
            <a:rect b="b" l="l" r="r" t="t"/>
            <a:pathLst>
              <a:path extrusionOk="0" h="23182" w="23751">
                <a:moveTo>
                  <a:pt x="155" y="23182"/>
                </a:moveTo>
                <a:cubicBezTo>
                  <a:pt x="569" y="20008"/>
                  <a:pt x="-1294" y="8004"/>
                  <a:pt x="2639" y="4140"/>
                </a:cubicBezTo>
                <a:cubicBezTo>
                  <a:pt x="6572" y="276"/>
                  <a:pt x="20232" y="690"/>
                  <a:pt x="2375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Google Shape;109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1" name="Google Shape;1091;p95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092" name="Google Shape;1092;p95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29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63,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3" name="Google Shape;1093;p95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4" name="Google Shape;1094;p95"/>
          <p:cNvGrpSpPr/>
          <p:nvPr/>
        </p:nvGrpSpPr>
        <p:grpSpPr>
          <a:xfrm>
            <a:off x="4223712" y="65329"/>
            <a:ext cx="3136170" cy="1956946"/>
            <a:chOff x="4503351" y="151485"/>
            <a:chExt cx="3790850" cy="2124575"/>
          </a:xfrm>
        </p:grpSpPr>
        <p:sp>
          <p:nvSpPr>
            <p:cNvPr id="1095" name="Google Shape;1095;p95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95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75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97" name="Google Shape;1097;p95"/>
            <p:cNvCxnSpPr>
              <a:stCxn id="1095" idx="4"/>
              <a:endCxn id="1096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98" name="Google Shape;1098;p95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99" name="Google Shape;1099;p95"/>
            <p:cNvCxnSpPr>
              <a:stCxn id="1095" idx="4"/>
              <a:endCxn id="1098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100" name="Google Shape;1100;p95"/>
          <p:cNvSpPr/>
          <p:nvPr/>
        </p:nvSpPr>
        <p:spPr>
          <a:xfrm>
            <a:off x="7359876" y="2082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95"/>
          <p:cNvSpPr/>
          <p:nvPr/>
        </p:nvSpPr>
        <p:spPr>
          <a:xfrm>
            <a:off x="5463001" y="20824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2" name="Google Shape;1102;p95"/>
          <p:cNvCxnSpPr>
            <a:stCxn id="1096" idx="4"/>
            <a:endCxn id="1100" idx="1"/>
          </p:cNvCxnSpPr>
          <p:nvPr/>
        </p:nvCxnSpPr>
        <p:spPr>
          <a:xfrm>
            <a:off x="6935973" y="2022275"/>
            <a:ext cx="573900" cy="20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3" name="Google Shape;1103;p95"/>
          <p:cNvCxnSpPr>
            <a:stCxn id="1096" idx="4"/>
            <a:endCxn id="1101" idx="7"/>
          </p:cNvCxnSpPr>
          <p:nvPr/>
        </p:nvCxnSpPr>
        <p:spPr>
          <a:xfrm flipH="1">
            <a:off x="6337773" y="2022275"/>
            <a:ext cx="598200" cy="20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4" name="Google Shape;1104;p95"/>
          <p:cNvSpPr/>
          <p:nvPr/>
        </p:nvSpPr>
        <p:spPr>
          <a:xfrm flipH="1">
            <a:off x="6339983" y="407825"/>
            <a:ext cx="593775" cy="579550"/>
          </a:xfrm>
          <a:custGeom>
            <a:rect b="b" l="l" r="r" t="t"/>
            <a:pathLst>
              <a:path extrusionOk="0" h="23182" w="23751">
                <a:moveTo>
                  <a:pt x="155" y="23182"/>
                </a:moveTo>
                <a:cubicBezTo>
                  <a:pt x="569" y="20008"/>
                  <a:pt x="-1294" y="8004"/>
                  <a:pt x="2639" y="4140"/>
                </a:cubicBezTo>
                <a:cubicBezTo>
                  <a:pt x="6572" y="276"/>
                  <a:pt x="20232" y="690"/>
                  <a:pt x="2375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0" name="Google Shape;1110;p96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111" name="Google Shape;1111;p96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29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63,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2" name="Google Shape;1112;p96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3" name="Google Shape;1113;p96"/>
          <p:cNvGrpSpPr/>
          <p:nvPr/>
        </p:nvGrpSpPr>
        <p:grpSpPr>
          <a:xfrm>
            <a:off x="4223712" y="65329"/>
            <a:ext cx="3136170" cy="1956946"/>
            <a:chOff x="4503351" y="151485"/>
            <a:chExt cx="3790850" cy="2124575"/>
          </a:xfrm>
        </p:grpSpPr>
        <p:sp>
          <p:nvSpPr>
            <p:cNvPr id="1114" name="Google Shape;1114;p96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96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75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6" name="Google Shape;1116;p96"/>
            <p:cNvCxnSpPr>
              <a:stCxn id="1114" idx="4"/>
              <a:endCxn id="1115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17" name="Google Shape;1117;p96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8" name="Google Shape;1118;p96"/>
            <p:cNvCxnSpPr>
              <a:stCxn id="1114" idx="4"/>
              <a:endCxn id="1117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119" name="Google Shape;1119;p96"/>
          <p:cNvSpPr/>
          <p:nvPr/>
        </p:nvSpPr>
        <p:spPr>
          <a:xfrm>
            <a:off x="6030875" y="22345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0" name="Google Shape;1120;p96"/>
          <p:cNvCxnSpPr>
            <a:stCxn id="1115" idx="4"/>
            <a:endCxn id="1121" idx="1"/>
          </p:cNvCxnSpPr>
          <p:nvPr/>
        </p:nvCxnSpPr>
        <p:spPr>
          <a:xfrm>
            <a:off x="6935973" y="2022275"/>
            <a:ext cx="344100" cy="3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2" name="Google Shape;1122;p96"/>
          <p:cNvCxnSpPr>
            <a:stCxn id="1115" idx="4"/>
            <a:endCxn id="1119" idx="7"/>
          </p:cNvCxnSpPr>
          <p:nvPr/>
        </p:nvCxnSpPr>
        <p:spPr>
          <a:xfrm flipH="1">
            <a:off x="6632973" y="2022275"/>
            <a:ext cx="303000" cy="3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3" name="Google Shape;1123;p96"/>
          <p:cNvCxnSpPr>
            <a:stCxn id="1117" idx="4"/>
            <a:endCxn id="1124" idx="1"/>
          </p:cNvCxnSpPr>
          <p:nvPr/>
        </p:nvCxnSpPr>
        <p:spPr>
          <a:xfrm>
            <a:off x="4647620" y="2022275"/>
            <a:ext cx="340500" cy="3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5" name="Google Shape;1125;p96"/>
          <p:cNvCxnSpPr>
            <a:stCxn id="1117" idx="4"/>
            <a:endCxn id="1126" idx="7"/>
          </p:cNvCxnSpPr>
          <p:nvPr/>
        </p:nvCxnSpPr>
        <p:spPr>
          <a:xfrm flipH="1">
            <a:off x="4341020" y="2022275"/>
            <a:ext cx="306600" cy="3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1" name="Google Shape;1121;p96"/>
          <p:cNvSpPr/>
          <p:nvPr/>
        </p:nvSpPr>
        <p:spPr>
          <a:xfrm>
            <a:off x="7176800" y="22345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96"/>
          <p:cNvSpPr/>
          <p:nvPr/>
        </p:nvSpPr>
        <p:spPr>
          <a:xfrm>
            <a:off x="4884950" y="22345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96"/>
          <p:cNvSpPr/>
          <p:nvPr/>
        </p:nvSpPr>
        <p:spPr>
          <a:xfrm>
            <a:off x="3739025" y="22345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Google Shape;1131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2" name="Google Shape;1132;p97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133" name="Google Shape;1133;p97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63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34" name="Google Shape;1134;p97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5" name="Google Shape;1135;p97"/>
          <p:cNvGrpSpPr/>
          <p:nvPr/>
        </p:nvGrpSpPr>
        <p:grpSpPr>
          <a:xfrm>
            <a:off x="4223712" y="65329"/>
            <a:ext cx="3136170" cy="1956946"/>
            <a:chOff x="4503351" y="151485"/>
            <a:chExt cx="3790850" cy="2124575"/>
          </a:xfrm>
        </p:grpSpPr>
        <p:sp>
          <p:nvSpPr>
            <p:cNvPr id="1136" name="Google Shape;1136;p97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97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75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38" name="Google Shape;1138;p97"/>
            <p:cNvCxnSpPr>
              <a:stCxn id="1136" idx="4"/>
              <a:endCxn id="1137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39" name="Google Shape;1139;p97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40" name="Google Shape;1140;p97"/>
            <p:cNvCxnSpPr>
              <a:stCxn id="1136" idx="4"/>
              <a:endCxn id="1139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141" name="Google Shape;1141;p97"/>
          <p:cNvSpPr/>
          <p:nvPr/>
        </p:nvSpPr>
        <p:spPr>
          <a:xfrm>
            <a:off x="6030875" y="22345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2" name="Google Shape;1142;p97"/>
          <p:cNvCxnSpPr>
            <a:stCxn id="1137" idx="4"/>
            <a:endCxn id="1143" idx="1"/>
          </p:cNvCxnSpPr>
          <p:nvPr/>
        </p:nvCxnSpPr>
        <p:spPr>
          <a:xfrm>
            <a:off x="6935973" y="2022275"/>
            <a:ext cx="344100" cy="3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4" name="Google Shape;1144;p97"/>
          <p:cNvCxnSpPr>
            <a:stCxn id="1137" idx="4"/>
            <a:endCxn id="1141" idx="7"/>
          </p:cNvCxnSpPr>
          <p:nvPr/>
        </p:nvCxnSpPr>
        <p:spPr>
          <a:xfrm flipH="1">
            <a:off x="6632973" y="2022275"/>
            <a:ext cx="303000" cy="3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5" name="Google Shape;1145;p97"/>
          <p:cNvCxnSpPr>
            <a:stCxn id="1139" idx="4"/>
            <a:endCxn id="1146" idx="1"/>
          </p:cNvCxnSpPr>
          <p:nvPr/>
        </p:nvCxnSpPr>
        <p:spPr>
          <a:xfrm>
            <a:off x="4647620" y="2022275"/>
            <a:ext cx="340500" cy="3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7" name="Google Shape;1147;p97"/>
          <p:cNvCxnSpPr>
            <a:stCxn id="1139" idx="4"/>
            <a:endCxn id="1148" idx="7"/>
          </p:cNvCxnSpPr>
          <p:nvPr/>
        </p:nvCxnSpPr>
        <p:spPr>
          <a:xfrm flipH="1">
            <a:off x="4341020" y="2022275"/>
            <a:ext cx="306600" cy="3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3" name="Google Shape;1143;p97"/>
          <p:cNvSpPr/>
          <p:nvPr/>
        </p:nvSpPr>
        <p:spPr>
          <a:xfrm>
            <a:off x="7176800" y="22345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97"/>
          <p:cNvSpPr/>
          <p:nvPr/>
        </p:nvSpPr>
        <p:spPr>
          <a:xfrm>
            <a:off x="4884950" y="22345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97"/>
          <p:cNvSpPr/>
          <p:nvPr/>
        </p:nvSpPr>
        <p:spPr>
          <a:xfrm>
            <a:off x="3739025" y="22345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4" name="Google Shape;1154;p98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155" name="Google Shape;1155;p98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63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30,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6" name="Google Shape;1156;p98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7" name="Google Shape;1157;p98"/>
          <p:cNvGrpSpPr/>
          <p:nvPr/>
        </p:nvGrpSpPr>
        <p:grpSpPr>
          <a:xfrm>
            <a:off x="3739025" y="65329"/>
            <a:ext cx="4143075" cy="2843624"/>
            <a:chOff x="3739025" y="65329"/>
            <a:chExt cx="4143075" cy="2843624"/>
          </a:xfrm>
        </p:grpSpPr>
        <p:grpSp>
          <p:nvGrpSpPr>
            <p:cNvPr id="1158" name="Google Shape;1158;p98"/>
            <p:cNvGrpSpPr/>
            <p:nvPr/>
          </p:nvGrpSpPr>
          <p:grpSpPr>
            <a:xfrm>
              <a:off x="4223712" y="65329"/>
              <a:ext cx="3136170" cy="1956946"/>
              <a:chOff x="4503351" y="151485"/>
              <a:chExt cx="3790850" cy="2124575"/>
            </a:xfrm>
          </p:grpSpPr>
          <p:sp>
            <p:nvSpPr>
              <p:cNvPr id="1159" name="Google Shape;1159;p98"/>
              <p:cNvSpPr/>
              <p:nvPr/>
            </p:nvSpPr>
            <p:spPr>
              <a:xfrm>
                <a:off x="5887951" y="151485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29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98"/>
              <p:cNvSpPr/>
              <p:nvPr/>
            </p:nvSpPr>
            <p:spPr>
              <a:xfrm>
                <a:off x="726940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75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61" name="Google Shape;1161;p98"/>
              <p:cNvCxnSpPr>
                <a:stCxn id="1159" idx="4"/>
                <a:endCxn id="1160" idx="1"/>
              </p:cNvCxnSpPr>
              <p:nvPr/>
            </p:nvCxnSpPr>
            <p:spPr>
              <a:xfrm>
                <a:off x="6400351" y="1130085"/>
                <a:ext cx="10191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162" name="Google Shape;1162;p98"/>
              <p:cNvSpPr/>
              <p:nvPr/>
            </p:nvSpPr>
            <p:spPr>
              <a:xfrm>
                <a:off x="450335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63" name="Google Shape;1163;p98"/>
              <p:cNvCxnSpPr>
                <a:stCxn id="1159" idx="4"/>
                <a:endCxn id="1162" idx="7"/>
              </p:cNvCxnSpPr>
              <p:nvPr/>
            </p:nvCxnSpPr>
            <p:spPr>
              <a:xfrm flipH="1">
                <a:off x="5377951" y="1130085"/>
                <a:ext cx="10224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164" name="Google Shape;1164;p98"/>
            <p:cNvSpPr/>
            <p:nvPr/>
          </p:nvSpPr>
          <p:spPr>
            <a:xfrm>
              <a:off x="6030875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65" name="Google Shape;1165;p98"/>
            <p:cNvCxnSpPr>
              <a:stCxn id="1160" idx="4"/>
              <a:endCxn id="1166" idx="1"/>
            </p:cNvCxnSpPr>
            <p:nvPr/>
          </p:nvCxnSpPr>
          <p:spPr>
            <a:xfrm>
              <a:off x="6935973" y="2022275"/>
              <a:ext cx="3441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67" name="Google Shape;1167;p98"/>
            <p:cNvCxnSpPr>
              <a:stCxn id="1160" idx="4"/>
              <a:endCxn id="1164" idx="7"/>
            </p:cNvCxnSpPr>
            <p:nvPr/>
          </p:nvCxnSpPr>
          <p:spPr>
            <a:xfrm flipH="1">
              <a:off x="6632973" y="2022275"/>
              <a:ext cx="3030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68" name="Google Shape;1168;p98"/>
            <p:cNvCxnSpPr>
              <a:stCxn id="1162" idx="4"/>
              <a:endCxn id="1169" idx="1"/>
            </p:cNvCxnSpPr>
            <p:nvPr/>
          </p:nvCxnSpPr>
          <p:spPr>
            <a:xfrm>
              <a:off x="4647620" y="2022275"/>
              <a:ext cx="3405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70" name="Google Shape;1170;p98"/>
            <p:cNvCxnSpPr>
              <a:stCxn id="1162" idx="4"/>
              <a:endCxn id="1171" idx="7"/>
            </p:cNvCxnSpPr>
            <p:nvPr/>
          </p:nvCxnSpPr>
          <p:spPr>
            <a:xfrm flipH="1">
              <a:off x="4341020" y="2022275"/>
              <a:ext cx="3066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66" name="Google Shape;1166;p98"/>
            <p:cNvSpPr/>
            <p:nvPr/>
          </p:nvSpPr>
          <p:spPr>
            <a:xfrm>
              <a:off x="7176800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98"/>
            <p:cNvSpPr/>
            <p:nvPr/>
          </p:nvSpPr>
          <p:spPr>
            <a:xfrm>
              <a:off x="4884950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98"/>
            <p:cNvSpPr/>
            <p:nvPr/>
          </p:nvSpPr>
          <p:spPr>
            <a:xfrm>
              <a:off x="3739025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2" name="Google Shape;1172;p98"/>
          <p:cNvSpPr/>
          <p:nvPr/>
        </p:nvSpPr>
        <p:spPr>
          <a:xfrm>
            <a:off x="5575500" y="31217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98"/>
          <p:cNvSpPr/>
          <p:nvPr/>
        </p:nvSpPr>
        <p:spPr>
          <a:xfrm>
            <a:off x="6597225" y="31217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4" name="Google Shape;1174;p98"/>
          <p:cNvCxnSpPr>
            <a:stCxn id="1164" idx="4"/>
            <a:endCxn id="1172" idx="7"/>
          </p:cNvCxnSpPr>
          <p:nvPr/>
        </p:nvCxnSpPr>
        <p:spPr>
          <a:xfrm flipH="1">
            <a:off x="6177425" y="2908953"/>
            <a:ext cx="206100" cy="3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5" name="Google Shape;1175;p98"/>
          <p:cNvCxnSpPr>
            <a:stCxn id="1164" idx="4"/>
            <a:endCxn id="1173" idx="1"/>
          </p:cNvCxnSpPr>
          <p:nvPr/>
        </p:nvCxnSpPr>
        <p:spPr>
          <a:xfrm>
            <a:off x="6383525" y="2908953"/>
            <a:ext cx="317100" cy="3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Google Shape;118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1" name="Google Shape;1181;p99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182" name="Google Shape;1182;p99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30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83" name="Google Shape;1183;p99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4" name="Google Shape;1184;p99"/>
          <p:cNvGrpSpPr/>
          <p:nvPr/>
        </p:nvGrpSpPr>
        <p:grpSpPr>
          <a:xfrm>
            <a:off x="3739025" y="65329"/>
            <a:ext cx="4143075" cy="2843624"/>
            <a:chOff x="3739025" y="65329"/>
            <a:chExt cx="4143075" cy="2843624"/>
          </a:xfrm>
        </p:grpSpPr>
        <p:grpSp>
          <p:nvGrpSpPr>
            <p:cNvPr id="1185" name="Google Shape;1185;p99"/>
            <p:cNvGrpSpPr/>
            <p:nvPr/>
          </p:nvGrpSpPr>
          <p:grpSpPr>
            <a:xfrm>
              <a:off x="4223712" y="65329"/>
              <a:ext cx="3136170" cy="1956946"/>
              <a:chOff x="4503351" y="151485"/>
              <a:chExt cx="3790850" cy="2124575"/>
            </a:xfrm>
          </p:grpSpPr>
          <p:sp>
            <p:nvSpPr>
              <p:cNvPr id="1186" name="Google Shape;1186;p99"/>
              <p:cNvSpPr/>
              <p:nvPr/>
            </p:nvSpPr>
            <p:spPr>
              <a:xfrm>
                <a:off x="5887951" y="151485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29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99"/>
              <p:cNvSpPr/>
              <p:nvPr/>
            </p:nvSpPr>
            <p:spPr>
              <a:xfrm>
                <a:off x="726940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75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88" name="Google Shape;1188;p99"/>
              <p:cNvCxnSpPr>
                <a:stCxn id="1186" idx="4"/>
                <a:endCxn id="1187" idx="1"/>
              </p:cNvCxnSpPr>
              <p:nvPr/>
            </p:nvCxnSpPr>
            <p:spPr>
              <a:xfrm>
                <a:off x="6400351" y="1130085"/>
                <a:ext cx="10191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189" name="Google Shape;1189;p99"/>
              <p:cNvSpPr/>
              <p:nvPr/>
            </p:nvSpPr>
            <p:spPr>
              <a:xfrm>
                <a:off x="450335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90" name="Google Shape;1190;p99"/>
              <p:cNvCxnSpPr>
                <a:stCxn id="1186" idx="4"/>
                <a:endCxn id="1189" idx="7"/>
              </p:cNvCxnSpPr>
              <p:nvPr/>
            </p:nvCxnSpPr>
            <p:spPr>
              <a:xfrm flipH="1">
                <a:off x="5377951" y="1130085"/>
                <a:ext cx="10224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191" name="Google Shape;1191;p99"/>
            <p:cNvSpPr/>
            <p:nvPr/>
          </p:nvSpPr>
          <p:spPr>
            <a:xfrm>
              <a:off x="6030875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92" name="Google Shape;1192;p99"/>
            <p:cNvCxnSpPr>
              <a:stCxn id="1187" idx="4"/>
              <a:endCxn id="1193" idx="1"/>
            </p:cNvCxnSpPr>
            <p:nvPr/>
          </p:nvCxnSpPr>
          <p:spPr>
            <a:xfrm>
              <a:off x="6935973" y="2022275"/>
              <a:ext cx="3441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94" name="Google Shape;1194;p99"/>
            <p:cNvCxnSpPr>
              <a:stCxn id="1187" idx="4"/>
              <a:endCxn id="1191" idx="7"/>
            </p:cNvCxnSpPr>
            <p:nvPr/>
          </p:nvCxnSpPr>
          <p:spPr>
            <a:xfrm flipH="1">
              <a:off x="6632973" y="2022275"/>
              <a:ext cx="3030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95" name="Google Shape;1195;p99"/>
            <p:cNvCxnSpPr>
              <a:stCxn id="1189" idx="4"/>
              <a:endCxn id="1196" idx="1"/>
            </p:cNvCxnSpPr>
            <p:nvPr/>
          </p:nvCxnSpPr>
          <p:spPr>
            <a:xfrm>
              <a:off x="4647620" y="2022275"/>
              <a:ext cx="3405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97" name="Google Shape;1197;p99"/>
            <p:cNvCxnSpPr>
              <a:stCxn id="1189" idx="4"/>
              <a:endCxn id="1198" idx="7"/>
            </p:cNvCxnSpPr>
            <p:nvPr/>
          </p:nvCxnSpPr>
          <p:spPr>
            <a:xfrm flipH="1">
              <a:off x="4341020" y="2022275"/>
              <a:ext cx="3066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93" name="Google Shape;1193;p99"/>
            <p:cNvSpPr/>
            <p:nvPr/>
          </p:nvSpPr>
          <p:spPr>
            <a:xfrm>
              <a:off x="7176800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99"/>
            <p:cNvSpPr/>
            <p:nvPr/>
          </p:nvSpPr>
          <p:spPr>
            <a:xfrm>
              <a:off x="4884950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99"/>
            <p:cNvSpPr/>
            <p:nvPr/>
          </p:nvSpPr>
          <p:spPr>
            <a:xfrm>
              <a:off x="3739025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9" name="Google Shape;1199;p99"/>
          <p:cNvSpPr/>
          <p:nvPr/>
        </p:nvSpPr>
        <p:spPr>
          <a:xfrm>
            <a:off x="5575500" y="31217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99"/>
          <p:cNvSpPr/>
          <p:nvPr/>
        </p:nvSpPr>
        <p:spPr>
          <a:xfrm>
            <a:off x="6597225" y="31217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1" name="Google Shape;1201;p99"/>
          <p:cNvCxnSpPr>
            <a:stCxn id="1191" idx="4"/>
            <a:endCxn id="1199" idx="7"/>
          </p:cNvCxnSpPr>
          <p:nvPr/>
        </p:nvCxnSpPr>
        <p:spPr>
          <a:xfrm flipH="1">
            <a:off x="6177425" y="2908953"/>
            <a:ext cx="206100" cy="3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2" name="Google Shape;1202;p99"/>
          <p:cNvCxnSpPr>
            <a:stCxn id="1191" idx="4"/>
            <a:endCxn id="1200" idx="1"/>
          </p:cNvCxnSpPr>
          <p:nvPr/>
        </p:nvCxnSpPr>
        <p:spPr>
          <a:xfrm>
            <a:off x="6383525" y="2908953"/>
            <a:ext cx="317100" cy="3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Google Shape;1207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8" name="Google Shape;1208;p100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209" name="Google Shape;1209;p100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30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10" name="Google Shape;1210;p100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1" name="Google Shape;1211;p100"/>
          <p:cNvGrpSpPr/>
          <p:nvPr/>
        </p:nvGrpSpPr>
        <p:grpSpPr>
          <a:xfrm>
            <a:off x="3739025" y="65329"/>
            <a:ext cx="4143075" cy="2843624"/>
            <a:chOff x="3739025" y="65329"/>
            <a:chExt cx="4143075" cy="2843624"/>
          </a:xfrm>
        </p:grpSpPr>
        <p:grpSp>
          <p:nvGrpSpPr>
            <p:cNvPr id="1212" name="Google Shape;1212;p100"/>
            <p:cNvGrpSpPr/>
            <p:nvPr/>
          </p:nvGrpSpPr>
          <p:grpSpPr>
            <a:xfrm>
              <a:off x="4223712" y="65329"/>
              <a:ext cx="3136170" cy="1956946"/>
              <a:chOff x="4503351" y="151485"/>
              <a:chExt cx="3790850" cy="2124575"/>
            </a:xfrm>
          </p:grpSpPr>
          <p:sp>
            <p:nvSpPr>
              <p:cNvPr id="1213" name="Google Shape;1213;p100"/>
              <p:cNvSpPr/>
              <p:nvPr/>
            </p:nvSpPr>
            <p:spPr>
              <a:xfrm>
                <a:off x="5887951" y="151485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29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100"/>
              <p:cNvSpPr/>
              <p:nvPr/>
            </p:nvSpPr>
            <p:spPr>
              <a:xfrm>
                <a:off x="726940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75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15" name="Google Shape;1215;p100"/>
              <p:cNvCxnSpPr>
                <a:stCxn id="1213" idx="4"/>
                <a:endCxn id="1214" idx="1"/>
              </p:cNvCxnSpPr>
              <p:nvPr/>
            </p:nvCxnSpPr>
            <p:spPr>
              <a:xfrm>
                <a:off x="6400351" y="1130085"/>
                <a:ext cx="10191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216" name="Google Shape;1216;p100"/>
              <p:cNvSpPr/>
              <p:nvPr/>
            </p:nvSpPr>
            <p:spPr>
              <a:xfrm>
                <a:off x="450335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17" name="Google Shape;1217;p100"/>
              <p:cNvCxnSpPr>
                <a:stCxn id="1213" idx="4"/>
                <a:endCxn id="1216" idx="7"/>
              </p:cNvCxnSpPr>
              <p:nvPr/>
            </p:nvCxnSpPr>
            <p:spPr>
              <a:xfrm flipH="1">
                <a:off x="5377951" y="1130085"/>
                <a:ext cx="10224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218" name="Google Shape;1218;p100"/>
            <p:cNvSpPr/>
            <p:nvPr/>
          </p:nvSpPr>
          <p:spPr>
            <a:xfrm>
              <a:off x="6030875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19" name="Google Shape;1219;p100"/>
            <p:cNvCxnSpPr>
              <a:stCxn id="1214" idx="4"/>
              <a:endCxn id="1220" idx="1"/>
            </p:cNvCxnSpPr>
            <p:nvPr/>
          </p:nvCxnSpPr>
          <p:spPr>
            <a:xfrm>
              <a:off x="6935973" y="2022275"/>
              <a:ext cx="3441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21" name="Google Shape;1221;p100"/>
            <p:cNvCxnSpPr>
              <a:stCxn id="1214" idx="4"/>
              <a:endCxn id="1218" idx="7"/>
            </p:cNvCxnSpPr>
            <p:nvPr/>
          </p:nvCxnSpPr>
          <p:spPr>
            <a:xfrm flipH="1">
              <a:off x="6632973" y="2022275"/>
              <a:ext cx="3030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22" name="Google Shape;1222;p100"/>
            <p:cNvCxnSpPr>
              <a:stCxn id="1216" idx="4"/>
              <a:endCxn id="1223" idx="1"/>
            </p:cNvCxnSpPr>
            <p:nvPr/>
          </p:nvCxnSpPr>
          <p:spPr>
            <a:xfrm>
              <a:off x="4647620" y="2022275"/>
              <a:ext cx="3405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24" name="Google Shape;1224;p100"/>
            <p:cNvCxnSpPr>
              <a:stCxn id="1216" idx="4"/>
              <a:endCxn id="1225" idx="7"/>
            </p:cNvCxnSpPr>
            <p:nvPr/>
          </p:nvCxnSpPr>
          <p:spPr>
            <a:xfrm flipH="1">
              <a:off x="4341020" y="2022275"/>
              <a:ext cx="3066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20" name="Google Shape;1220;p100"/>
            <p:cNvSpPr/>
            <p:nvPr/>
          </p:nvSpPr>
          <p:spPr>
            <a:xfrm>
              <a:off x="7176800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00"/>
            <p:cNvSpPr/>
            <p:nvPr/>
          </p:nvSpPr>
          <p:spPr>
            <a:xfrm>
              <a:off x="4884950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100"/>
            <p:cNvSpPr/>
            <p:nvPr/>
          </p:nvSpPr>
          <p:spPr>
            <a:xfrm>
              <a:off x="3739025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6" name="Google Shape;1226;p100"/>
          <p:cNvSpPr/>
          <p:nvPr/>
        </p:nvSpPr>
        <p:spPr>
          <a:xfrm>
            <a:off x="5575500" y="31217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100"/>
          <p:cNvSpPr/>
          <p:nvPr/>
        </p:nvSpPr>
        <p:spPr>
          <a:xfrm>
            <a:off x="6597225" y="31217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8" name="Google Shape;1228;p100"/>
          <p:cNvCxnSpPr>
            <a:stCxn id="1218" idx="4"/>
            <a:endCxn id="1226" idx="7"/>
          </p:cNvCxnSpPr>
          <p:nvPr/>
        </p:nvCxnSpPr>
        <p:spPr>
          <a:xfrm flipH="1">
            <a:off x="6177425" y="2908953"/>
            <a:ext cx="206100" cy="3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9" name="Google Shape;1229;p100"/>
          <p:cNvCxnSpPr>
            <a:stCxn id="1218" idx="4"/>
            <a:endCxn id="1227" idx="1"/>
          </p:cNvCxnSpPr>
          <p:nvPr/>
        </p:nvCxnSpPr>
        <p:spPr>
          <a:xfrm>
            <a:off x="6383525" y="2908953"/>
            <a:ext cx="317100" cy="3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0" name="Google Shape;1230;p100"/>
          <p:cNvSpPr/>
          <p:nvPr/>
        </p:nvSpPr>
        <p:spPr>
          <a:xfrm>
            <a:off x="5900950" y="1763450"/>
            <a:ext cx="649500" cy="3597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ZIG</a:t>
            </a:r>
            <a:endParaRPr/>
          </a:p>
        </p:txBody>
      </p:sp>
      <p:sp>
        <p:nvSpPr>
          <p:cNvPr id="1231" name="Google Shape;1231;p100"/>
          <p:cNvSpPr/>
          <p:nvPr/>
        </p:nvSpPr>
        <p:spPr>
          <a:xfrm>
            <a:off x="5485808" y="2762046"/>
            <a:ext cx="649500" cy="3597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ZIG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" name="Google Shape;1236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7" name="Google Shape;1237;p101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238" name="Google Shape;1238;p101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30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9" name="Google Shape;1239;p101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0" name="Google Shape;1240;p101"/>
          <p:cNvGrpSpPr/>
          <p:nvPr/>
        </p:nvGrpSpPr>
        <p:grpSpPr>
          <a:xfrm>
            <a:off x="3739025" y="65329"/>
            <a:ext cx="4143075" cy="2843624"/>
            <a:chOff x="3739025" y="65329"/>
            <a:chExt cx="4143075" cy="2843624"/>
          </a:xfrm>
        </p:grpSpPr>
        <p:grpSp>
          <p:nvGrpSpPr>
            <p:cNvPr id="1241" name="Google Shape;1241;p101"/>
            <p:cNvGrpSpPr/>
            <p:nvPr/>
          </p:nvGrpSpPr>
          <p:grpSpPr>
            <a:xfrm>
              <a:off x="4223712" y="65329"/>
              <a:ext cx="3136170" cy="1956946"/>
              <a:chOff x="4503351" y="151485"/>
              <a:chExt cx="3790850" cy="2124575"/>
            </a:xfrm>
          </p:grpSpPr>
          <p:sp>
            <p:nvSpPr>
              <p:cNvPr id="1242" name="Google Shape;1242;p101"/>
              <p:cNvSpPr/>
              <p:nvPr/>
            </p:nvSpPr>
            <p:spPr>
              <a:xfrm>
                <a:off x="5887951" y="151485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29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01"/>
              <p:cNvSpPr/>
              <p:nvPr/>
            </p:nvSpPr>
            <p:spPr>
              <a:xfrm>
                <a:off x="726940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75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44" name="Google Shape;1244;p101"/>
              <p:cNvCxnSpPr>
                <a:stCxn id="1242" idx="4"/>
                <a:endCxn id="1243" idx="1"/>
              </p:cNvCxnSpPr>
              <p:nvPr/>
            </p:nvCxnSpPr>
            <p:spPr>
              <a:xfrm>
                <a:off x="6400351" y="1130085"/>
                <a:ext cx="10191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245" name="Google Shape;1245;p101"/>
              <p:cNvSpPr/>
              <p:nvPr/>
            </p:nvSpPr>
            <p:spPr>
              <a:xfrm>
                <a:off x="4503351" y="1297460"/>
                <a:ext cx="1024800" cy="9786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b="1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46" name="Google Shape;1246;p101"/>
              <p:cNvCxnSpPr>
                <a:stCxn id="1242" idx="4"/>
                <a:endCxn id="1245" idx="7"/>
              </p:cNvCxnSpPr>
              <p:nvPr/>
            </p:nvCxnSpPr>
            <p:spPr>
              <a:xfrm flipH="1">
                <a:off x="5377951" y="1130085"/>
                <a:ext cx="1022400" cy="31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247" name="Google Shape;1247;p101"/>
            <p:cNvSpPr/>
            <p:nvPr/>
          </p:nvSpPr>
          <p:spPr>
            <a:xfrm>
              <a:off x="6030875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48" name="Google Shape;1248;p101"/>
            <p:cNvCxnSpPr>
              <a:stCxn id="1243" idx="4"/>
              <a:endCxn id="1249" idx="1"/>
            </p:cNvCxnSpPr>
            <p:nvPr/>
          </p:nvCxnSpPr>
          <p:spPr>
            <a:xfrm>
              <a:off x="6935973" y="2022275"/>
              <a:ext cx="3441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50" name="Google Shape;1250;p101"/>
            <p:cNvCxnSpPr>
              <a:stCxn id="1243" idx="4"/>
              <a:endCxn id="1247" idx="7"/>
            </p:cNvCxnSpPr>
            <p:nvPr/>
          </p:nvCxnSpPr>
          <p:spPr>
            <a:xfrm flipH="1">
              <a:off x="6632973" y="2022275"/>
              <a:ext cx="3030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51" name="Google Shape;1251;p101"/>
            <p:cNvCxnSpPr>
              <a:stCxn id="1245" idx="4"/>
              <a:endCxn id="1252" idx="1"/>
            </p:cNvCxnSpPr>
            <p:nvPr/>
          </p:nvCxnSpPr>
          <p:spPr>
            <a:xfrm>
              <a:off x="4647620" y="2022275"/>
              <a:ext cx="3405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53" name="Google Shape;1253;p101"/>
            <p:cNvCxnSpPr>
              <a:stCxn id="1245" idx="4"/>
              <a:endCxn id="1254" idx="7"/>
            </p:cNvCxnSpPr>
            <p:nvPr/>
          </p:nvCxnSpPr>
          <p:spPr>
            <a:xfrm flipH="1">
              <a:off x="4341020" y="2022275"/>
              <a:ext cx="306600" cy="31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49" name="Google Shape;1249;p101"/>
            <p:cNvSpPr/>
            <p:nvPr/>
          </p:nvSpPr>
          <p:spPr>
            <a:xfrm>
              <a:off x="7176800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01"/>
            <p:cNvSpPr/>
            <p:nvPr/>
          </p:nvSpPr>
          <p:spPr>
            <a:xfrm>
              <a:off x="4884950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01"/>
            <p:cNvSpPr/>
            <p:nvPr/>
          </p:nvSpPr>
          <p:spPr>
            <a:xfrm>
              <a:off x="3739025" y="2234553"/>
              <a:ext cx="705300" cy="6744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5" name="Google Shape;1255;p101"/>
          <p:cNvSpPr/>
          <p:nvPr/>
        </p:nvSpPr>
        <p:spPr>
          <a:xfrm>
            <a:off x="5575500" y="31217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101"/>
          <p:cNvSpPr/>
          <p:nvPr/>
        </p:nvSpPr>
        <p:spPr>
          <a:xfrm>
            <a:off x="6597225" y="31217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7" name="Google Shape;1257;p101"/>
          <p:cNvCxnSpPr>
            <a:stCxn id="1247" idx="4"/>
            <a:endCxn id="1255" idx="7"/>
          </p:cNvCxnSpPr>
          <p:nvPr/>
        </p:nvCxnSpPr>
        <p:spPr>
          <a:xfrm flipH="1">
            <a:off x="6177425" y="2908953"/>
            <a:ext cx="206100" cy="3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8" name="Google Shape;1258;p101"/>
          <p:cNvCxnSpPr>
            <a:stCxn id="1247" idx="4"/>
            <a:endCxn id="1256" idx="1"/>
          </p:cNvCxnSpPr>
          <p:nvPr/>
        </p:nvCxnSpPr>
        <p:spPr>
          <a:xfrm>
            <a:off x="6383525" y="2908953"/>
            <a:ext cx="317100" cy="3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9" name="Google Shape;1259;p101"/>
          <p:cNvSpPr/>
          <p:nvPr/>
        </p:nvSpPr>
        <p:spPr>
          <a:xfrm>
            <a:off x="5983583" y="1789650"/>
            <a:ext cx="593775" cy="579550"/>
          </a:xfrm>
          <a:custGeom>
            <a:rect b="b" l="l" r="r" t="t"/>
            <a:pathLst>
              <a:path extrusionOk="0" h="23182" w="23751">
                <a:moveTo>
                  <a:pt x="155" y="23182"/>
                </a:moveTo>
                <a:cubicBezTo>
                  <a:pt x="569" y="20008"/>
                  <a:pt x="-1294" y="8004"/>
                  <a:pt x="2639" y="4140"/>
                </a:cubicBezTo>
                <a:cubicBezTo>
                  <a:pt x="6572" y="276"/>
                  <a:pt x="20232" y="690"/>
                  <a:pt x="2375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5" name="Google Shape;1265;p102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266" name="Google Shape;1266;p102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30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54,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7" name="Google Shape;1267;p102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8" name="Google Shape;1268;p102"/>
          <p:cNvGrpSpPr/>
          <p:nvPr/>
        </p:nvGrpSpPr>
        <p:grpSpPr>
          <a:xfrm>
            <a:off x="4356807" y="65324"/>
            <a:ext cx="3187603" cy="1724852"/>
            <a:chOff x="4503351" y="151485"/>
            <a:chExt cx="3790850" cy="2124575"/>
          </a:xfrm>
        </p:grpSpPr>
        <p:sp>
          <p:nvSpPr>
            <p:cNvPr id="1269" name="Google Shape;1269;p102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02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1" name="Google Shape;1271;p102"/>
            <p:cNvCxnSpPr>
              <a:stCxn id="1269" idx="4"/>
              <a:endCxn id="1270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72" name="Google Shape;1272;p102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3" name="Google Shape;1273;p102"/>
            <p:cNvCxnSpPr>
              <a:stCxn id="1269" idx="4"/>
              <a:endCxn id="1272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274" name="Google Shape;1274;p102"/>
          <p:cNvSpPr/>
          <p:nvPr/>
        </p:nvSpPr>
        <p:spPr>
          <a:xfrm>
            <a:off x="5986970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5" name="Google Shape;1275;p102"/>
          <p:cNvCxnSpPr>
            <a:stCxn id="1270" idx="4"/>
            <a:endCxn id="1276" idx="1"/>
          </p:cNvCxnSpPr>
          <p:nvPr/>
        </p:nvCxnSpPr>
        <p:spPr>
          <a:xfrm>
            <a:off x="7113549" y="1790176"/>
            <a:ext cx="8481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7" name="Google Shape;1277;p102"/>
          <p:cNvCxnSpPr>
            <a:stCxn id="1270" idx="4"/>
            <a:endCxn id="1274" idx="7"/>
          </p:cNvCxnSpPr>
          <p:nvPr/>
        </p:nvCxnSpPr>
        <p:spPr>
          <a:xfrm flipH="1">
            <a:off x="6599049" y="1790176"/>
            <a:ext cx="5145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8" name="Google Shape;1278;p102"/>
          <p:cNvCxnSpPr>
            <a:stCxn id="1272" idx="4"/>
            <a:endCxn id="1279" idx="1"/>
          </p:cNvCxnSpPr>
          <p:nvPr/>
        </p:nvCxnSpPr>
        <p:spPr>
          <a:xfrm>
            <a:off x="4787667" y="1790176"/>
            <a:ext cx="346200" cy="27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0" name="Google Shape;1280;p102"/>
          <p:cNvCxnSpPr>
            <a:stCxn id="1272" idx="4"/>
            <a:endCxn id="1281" idx="7"/>
          </p:cNvCxnSpPr>
          <p:nvPr/>
        </p:nvCxnSpPr>
        <p:spPr>
          <a:xfrm flipH="1">
            <a:off x="4475967" y="1790176"/>
            <a:ext cx="311700" cy="27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6" name="Google Shape;1276;p102"/>
          <p:cNvSpPr/>
          <p:nvPr/>
        </p:nvSpPr>
        <p:spPr>
          <a:xfrm>
            <a:off x="7856776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102"/>
          <p:cNvSpPr/>
          <p:nvPr/>
        </p:nvSpPr>
        <p:spPr>
          <a:xfrm>
            <a:off x="5028890" y="1977278"/>
            <a:ext cx="716867" cy="594416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02"/>
          <p:cNvSpPr/>
          <p:nvPr/>
        </p:nvSpPr>
        <p:spPr>
          <a:xfrm>
            <a:off x="3864171" y="1977278"/>
            <a:ext cx="716867" cy="594416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02"/>
          <p:cNvSpPr/>
          <p:nvPr/>
        </p:nvSpPr>
        <p:spPr>
          <a:xfrm>
            <a:off x="5460050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102"/>
          <p:cNvSpPr/>
          <p:nvPr/>
        </p:nvSpPr>
        <p:spPr>
          <a:xfrm>
            <a:off x="658397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4" name="Google Shape;1284;p102"/>
          <p:cNvCxnSpPr>
            <a:stCxn id="1274" idx="4"/>
            <a:endCxn id="1282" idx="7"/>
          </p:cNvCxnSpPr>
          <p:nvPr/>
        </p:nvCxnSpPr>
        <p:spPr>
          <a:xfrm flipH="1">
            <a:off x="6061970" y="2527828"/>
            <a:ext cx="2835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5" name="Google Shape;1285;p102"/>
          <p:cNvCxnSpPr>
            <a:stCxn id="1274" idx="4"/>
            <a:endCxn id="1283" idx="1"/>
          </p:cNvCxnSpPr>
          <p:nvPr/>
        </p:nvCxnSpPr>
        <p:spPr>
          <a:xfrm>
            <a:off x="6345470" y="2527828"/>
            <a:ext cx="3417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6" name="Google Shape;1286;p102"/>
          <p:cNvSpPr/>
          <p:nvPr/>
        </p:nvSpPr>
        <p:spPr>
          <a:xfrm>
            <a:off x="6020463" y="1585175"/>
            <a:ext cx="603513" cy="510815"/>
          </a:xfrm>
          <a:custGeom>
            <a:rect b="b" l="l" r="r" t="t"/>
            <a:pathLst>
              <a:path extrusionOk="0" h="23182" w="23751">
                <a:moveTo>
                  <a:pt x="155" y="23182"/>
                </a:moveTo>
                <a:cubicBezTo>
                  <a:pt x="569" y="20008"/>
                  <a:pt x="-1294" y="8004"/>
                  <a:pt x="2639" y="4140"/>
                </a:cubicBezTo>
                <a:cubicBezTo>
                  <a:pt x="6572" y="276"/>
                  <a:pt x="20232" y="690"/>
                  <a:pt x="2375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287" name="Google Shape;1287;p102"/>
          <p:cNvSpPr/>
          <p:nvPr/>
        </p:nvSpPr>
        <p:spPr>
          <a:xfrm>
            <a:off x="732952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102"/>
          <p:cNvSpPr/>
          <p:nvPr/>
        </p:nvSpPr>
        <p:spPr>
          <a:xfrm>
            <a:off x="841567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9" name="Google Shape;1289;p102"/>
          <p:cNvCxnSpPr>
            <a:stCxn id="1276" idx="4"/>
            <a:endCxn id="1287" idx="7"/>
          </p:cNvCxnSpPr>
          <p:nvPr/>
        </p:nvCxnSpPr>
        <p:spPr>
          <a:xfrm flipH="1">
            <a:off x="7931476" y="2527828"/>
            <a:ext cx="2838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0" name="Google Shape;1290;p102"/>
          <p:cNvCxnSpPr>
            <a:stCxn id="1276" idx="4"/>
            <a:endCxn id="1288" idx="1"/>
          </p:cNvCxnSpPr>
          <p:nvPr/>
        </p:nvCxnSpPr>
        <p:spPr>
          <a:xfrm>
            <a:off x="8215276" y="2527828"/>
            <a:ext cx="3036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6" name="Google Shape;1296;p103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297" name="Google Shape;1297;p103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54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8" name="Google Shape;1298;p103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9" name="Google Shape;1299;p103"/>
          <p:cNvGrpSpPr/>
          <p:nvPr/>
        </p:nvGrpSpPr>
        <p:grpSpPr>
          <a:xfrm>
            <a:off x="4356952" y="65331"/>
            <a:ext cx="3187726" cy="1724942"/>
            <a:chOff x="4503351" y="151485"/>
            <a:chExt cx="3790850" cy="2124575"/>
          </a:xfrm>
        </p:grpSpPr>
        <p:sp>
          <p:nvSpPr>
            <p:cNvPr id="1300" name="Google Shape;1300;p103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103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02" name="Google Shape;1302;p103"/>
            <p:cNvCxnSpPr>
              <a:stCxn id="1300" idx="4"/>
              <a:endCxn id="1301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03" name="Google Shape;1303;p103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04" name="Google Shape;1304;p103"/>
            <p:cNvCxnSpPr>
              <a:stCxn id="1300" idx="4"/>
              <a:endCxn id="1303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305" name="Google Shape;1305;p103"/>
          <p:cNvSpPr/>
          <p:nvPr/>
        </p:nvSpPr>
        <p:spPr>
          <a:xfrm>
            <a:off x="5986970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6" name="Google Shape;1306;p103"/>
          <p:cNvCxnSpPr>
            <a:stCxn id="1301" idx="4"/>
            <a:endCxn id="1307" idx="1"/>
          </p:cNvCxnSpPr>
          <p:nvPr/>
        </p:nvCxnSpPr>
        <p:spPr>
          <a:xfrm>
            <a:off x="7113801" y="1790273"/>
            <a:ext cx="8481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8" name="Google Shape;1308;p103"/>
          <p:cNvCxnSpPr>
            <a:stCxn id="1301" idx="4"/>
            <a:endCxn id="1305" idx="7"/>
          </p:cNvCxnSpPr>
          <p:nvPr/>
        </p:nvCxnSpPr>
        <p:spPr>
          <a:xfrm flipH="1">
            <a:off x="6599001" y="1790273"/>
            <a:ext cx="5148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9" name="Google Shape;1309;p103"/>
          <p:cNvCxnSpPr>
            <a:stCxn id="1303" idx="4"/>
            <a:endCxn id="1310" idx="1"/>
          </p:cNvCxnSpPr>
          <p:nvPr/>
        </p:nvCxnSpPr>
        <p:spPr>
          <a:xfrm>
            <a:off x="4787829" y="1790273"/>
            <a:ext cx="3462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1" name="Google Shape;1311;p103"/>
          <p:cNvCxnSpPr>
            <a:stCxn id="1303" idx="4"/>
            <a:endCxn id="1312" idx="7"/>
          </p:cNvCxnSpPr>
          <p:nvPr/>
        </p:nvCxnSpPr>
        <p:spPr>
          <a:xfrm flipH="1">
            <a:off x="4476129" y="1790273"/>
            <a:ext cx="3117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7" name="Google Shape;1307;p103"/>
          <p:cNvSpPr/>
          <p:nvPr/>
        </p:nvSpPr>
        <p:spPr>
          <a:xfrm>
            <a:off x="7856776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103"/>
          <p:cNvSpPr/>
          <p:nvPr/>
        </p:nvSpPr>
        <p:spPr>
          <a:xfrm>
            <a:off x="5028890" y="197727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103"/>
          <p:cNvSpPr/>
          <p:nvPr/>
        </p:nvSpPr>
        <p:spPr>
          <a:xfrm>
            <a:off x="3864171" y="197727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103"/>
          <p:cNvSpPr/>
          <p:nvPr/>
        </p:nvSpPr>
        <p:spPr>
          <a:xfrm>
            <a:off x="5460050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103"/>
          <p:cNvSpPr/>
          <p:nvPr/>
        </p:nvSpPr>
        <p:spPr>
          <a:xfrm>
            <a:off x="658397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5" name="Google Shape;1315;p103"/>
          <p:cNvCxnSpPr>
            <a:stCxn id="1305" idx="4"/>
            <a:endCxn id="1313" idx="7"/>
          </p:cNvCxnSpPr>
          <p:nvPr/>
        </p:nvCxnSpPr>
        <p:spPr>
          <a:xfrm flipH="1">
            <a:off x="6061970" y="2527828"/>
            <a:ext cx="2835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6" name="Google Shape;1316;p103"/>
          <p:cNvCxnSpPr>
            <a:stCxn id="1305" idx="4"/>
            <a:endCxn id="1314" idx="1"/>
          </p:cNvCxnSpPr>
          <p:nvPr/>
        </p:nvCxnSpPr>
        <p:spPr>
          <a:xfrm>
            <a:off x="6345470" y="2527828"/>
            <a:ext cx="3417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7" name="Google Shape;1317;p103"/>
          <p:cNvSpPr/>
          <p:nvPr/>
        </p:nvSpPr>
        <p:spPr>
          <a:xfrm>
            <a:off x="732952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103"/>
          <p:cNvSpPr/>
          <p:nvPr/>
        </p:nvSpPr>
        <p:spPr>
          <a:xfrm>
            <a:off x="841567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9" name="Google Shape;1319;p103"/>
          <p:cNvCxnSpPr>
            <a:stCxn id="1307" idx="4"/>
            <a:endCxn id="1317" idx="7"/>
          </p:cNvCxnSpPr>
          <p:nvPr/>
        </p:nvCxnSpPr>
        <p:spPr>
          <a:xfrm flipH="1">
            <a:off x="7931476" y="2527828"/>
            <a:ext cx="2838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0" name="Google Shape;1320;p103"/>
          <p:cNvCxnSpPr>
            <a:stCxn id="1307" idx="4"/>
            <a:endCxn id="1318" idx="1"/>
          </p:cNvCxnSpPr>
          <p:nvPr/>
        </p:nvCxnSpPr>
        <p:spPr>
          <a:xfrm>
            <a:off x="8215276" y="2527828"/>
            <a:ext cx="3036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1" name="Google Shape;1321;p103"/>
          <p:cNvSpPr/>
          <p:nvPr/>
        </p:nvSpPr>
        <p:spPr>
          <a:xfrm>
            <a:off x="6063775" y="1482325"/>
            <a:ext cx="563400" cy="3597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ZIG</a:t>
            </a:r>
            <a:endParaRPr/>
          </a:p>
        </p:txBody>
      </p:sp>
      <p:sp>
        <p:nvSpPr>
          <p:cNvPr id="1322" name="Google Shape;1322;p103"/>
          <p:cNvSpPr/>
          <p:nvPr/>
        </p:nvSpPr>
        <p:spPr>
          <a:xfrm>
            <a:off x="6661550" y="2369200"/>
            <a:ext cx="705300" cy="2739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127848" y="2305225"/>
            <a:ext cx="1133700" cy="10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13, 75, 29, 63, 30, 54, 49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8" name="Google Shape;1328;p104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329" name="Google Shape;1329;p104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54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0" name="Google Shape;1330;p104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1" name="Google Shape;1331;p104"/>
          <p:cNvGrpSpPr/>
          <p:nvPr/>
        </p:nvGrpSpPr>
        <p:grpSpPr>
          <a:xfrm>
            <a:off x="4356952" y="65331"/>
            <a:ext cx="3187726" cy="1724942"/>
            <a:chOff x="4503351" y="151485"/>
            <a:chExt cx="3790850" cy="2124575"/>
          </a:xfrm>
        </p:grpSpPr>
        <p:sp>
          <p:nvSpPr>
            <p:cNvPr id="1332" name="Google Shape;1332;p104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04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34" name="Google Shape;1334;p104"/>
            <p:cNvCxnSpPr>
              <a:stCxn id="1332" idx="4"/>
              <a:endCxn id="1333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35" name="Google Shape;1335;p104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36" name="Google Shape;1336;p104"/>
            <p:cNvCxnSpPr>
              <a:stCxn id="1332" idx="4"/>
              <a:endCxn id="1335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337" name="Google Shape;1337;p104"/>
          <p:cNvSpPr/>
          <p:nvPr/>
        </p:nvSpPr>
        <p:spPr>
          <a:xfrm>
            <a:off x="5986970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8" name="Google Shape;1338;p104"/>
          <p:cNvCxnSpPr>
            <a:stCxn id="1333" idx="4"/>
            <a:endCxn id="1339" idx="1"/>
          </p:cNvCxnSpPr>
          <p:nvPr/>
        </p:nvCxnSpPr>
        <p:spPr>
          <a:xfrm>
            <a:off x="7113801" y="1790273"/>
            <a:ext cx="8481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0" name="Google Shape;1340;p104"/>
          <p:cNvCxnSpPr>
            <a:stCxn id="1333" idx="4"/>
            <a:endCxn id="1337" idx="7"/>
          </p:cNvCxnSpPr>
          <p:nvPr/>
        </p:nvCxnSpPr>
        <p:spPr>
          <a:xfrm flipH="1">
            <a:off x="6599001" y="1790273"/>
            <a:ext cx="5148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1" name="Google Shape;1341;p104"/>
          <p:cNvCxnSpPr>
            <a:stCxn id="1335" idx="4"/>
            <a:endCxn id="1342" idx="1"/>
          </p:cNvCxnSpPr>
          <p:nvPr/>
        </p:nvCxnSpPr>
        <p:spPr>
          <a:xfrm>
            <a:off x="4787829" y="1790273"/>
            <a:ext cx="3462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3" name="Google Shape;1343;p104"/>
          <p:cNvCxnSpPr>
            <a:stCxn id="1335" idx="4"/>
            <a:endCxn id="1344" idx="7"/>
          </p:cNvCxnSpPr>
          <p:nvPr/>
        </p:nvCxnSpPr>
        <p:spPr>
          <a:xfrm flipH="1">
            <a:off x="4476129" y="1790273"/>
            <a:ext cx="3117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9" name="Google Shape;1339;p104"/>
          <p:cNvSpPr/>
          <p:nvPr/>
        </p:nvSpPr>
        <p:spPr>
          <a:xfrm>
            <a:off x="7856776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104"/>
          <p:cNvSpPr/>
          <p:nvPr/>
        </p:nvSpPr>
        <p:spPr>
          <a:xfrm>
            <a:off x="5028890" y="197727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104"/>
          <p:cNvSpPr/>
          <p:nvPr/>
        </p:nvSpPr>
        <p:spPr>
          <a:xfrm>
            <a:off x="3864171" y="197727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104"/>
          <p:cNvSpPr/>
          <p:nvPr/>
        </p:nvSpPr>
        <p:spPr>
          <a:xfrm>
            <a:off x="5460050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104"/>
          <p:cNvSpPr/>
          <p:nvPr/>
        </p:nvSpPr>
        <p:spPr>
          <a:xfrm>
            <a:off x="658397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7" name="Google Shape;1347;p104"/>
          <p:cNvCxnSpPr>
            <a:stCxn id="1337" idx="4"/>
            <a:endCxn id="1345" idx="7"/>
          </p:cNvCxnSpPr>
          <p:nvPr/>
        </p:nvCxnSpPr>
        <p:spPr>
          <a:xfrm flipH="1">
            <a:off x="6061970" y="2527828"/>
            <a:ext cx="2835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8" name="Google Shape;1348;p104"/>
          <p:cNvCxnSpPr>
            <a:stCxn id="1337" idx="4"/>
            <a:endCxn id="1346" idx="1"/>
          </p:cNvCxnSpPr>
          <p:nvPr/>
        </p:nvCxnSpPr>
        <p:spPr>
          <a:xfrm>
            <a:off x="6345470" y="2527828"/>
            <a:ext cx="3417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49" name="Google Shape;1349;p104"/>
          <p:cNvSpPr/>
          <p:nvPr/>
        </p:nvSpPr>
        <p:spPr>
          <a:xfrm>
            <a:off x="732952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104"/>
          <p:cNvSpPr/>
          <p:nvPr/>
        </p:nvSpPr>
        <p:spPr>
          <a:xfrm>
            <a:off x="841567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1" name="Google Shape;1351;p104"/>
          <p:cNvCxnSpPr>
            <a:stCxn id="1339" idx="4"/>
            <a:endCxn id="1349" idx="7"/>
          </p:cNvCxnSpPr>
          <p:nvPr/>
        </p:nvCxnSpPr>
        <p:spPr>
          <a:xfrm flipH="1">
            <a:off x="7931476" y="2527828"/>
            <a:ext cx="2838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2" name="Google Shape;1352;p104"/>
          <p:cNvCxnSpPr>
            <a:stCxn id="1339" idx="4"/>
            <a:endCxn id="1350" idx="1"/>
          </p:cNvCxnSpPr>
          <p:nvPr/>
        </p:nvCxnSpPr>
        <p:spPr>
          <a:xfrm>
            <a:off x="8215276" y="2527828"/>
            <a:ext cx="3036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3" name="Google Shape;1353;p104"/>
          <p:cNvSpPr/>
          <p:nvPr/>
        </p:nvSpPr>
        <p:spPr>
          <a:xfrm>
            <a:off x="6048596" y="1261850"/>
            <a:ext cx="593775" cy="579550"/>
          </a:xfrm>
          <a:custGeom>
            <a:rect b="b" l="l" r="r" t="t"/>
            <a:pathLst>
              <a:path extrusionOk="0" h="23182" w="23751">
                <a:moveTo>
                  <a:pt x="155" y="23182"/>
                </a:moveTo>
                <a:cubicBezTo>
                  <a:pt x="569" y="20008"/>
                  <a:pt x="-1294" y="8004"/>
                  <a:pt x="2639" y="4140"/>
                </a:cubicBezTo>
                <a:cubicBezTo>
                  <a:pt x="6572" y="276"/>
                  <a:pt x="20232" y="690"/>
                  <a:pt x="2375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8" name="Google Shape;135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9" name="Google Shape;1359;p105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360" name="Google Shape;1360;p105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54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1" name="Google Shape;1361;p105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2" name="Google Shape;1362;p105"/>
          <p:cNvGrpSpPr/>
          <p:nvPr/>
        </p:nvGrpSpPr>
        <p:grpSpPr>
          <a:xfrm>
            <a:off x="4356952" y="65331"/>
            <a:ext cx="3187726" cy="1724942"/>
            <a:chOff x="4503351" y="151485"/>
            <a:chExt cx="3790850" cy="2124575"/>
          </a:xfrm>
        </p:grpSpPr>
        <p:sp>
          <p:nvSpPr>
            <p:cNvPr id="1363" name="Google Shape;1363;p105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105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65" name="Google Shape;1365;p105"/>
            <p:cNvCxnSpPr>
              <a:stCxn id="1363" idx="4"/>
              <a:endCxn id="1364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66" name="Google Shape;1366;p105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67" name="Google Shape;1367;p105"/>
            <p:cNvCxnSpPr>
              <a:stCxn id="1363" idx="4"/>
              <a:endCxn id="1366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368" name="Google Shape;1368;p105"/>
          <p:cNvSpPr/>
          <p:nvPr/>
        </p:nvSpPr>
        <p:spPr>
          <a:xfrm>
            <a:off x="5986970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9" name="Google Shape;1369;p105"/>
          <p:cNvCxnSpPr>
            <a:stCxn id="1364" idx="4"/>
            <a:endCxn id="1370" idx="1"/>
          </p:cNvCxnSpPr>
          <p:nvPr/>
        </p:nvCxnSpPr>
        <p:spPr>
          <a:xfrm>
            <a:off x="7113801" y="1790273"/>
            <a:ext cx="8481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1" name="Google Shape;1371;p105"/>
          <p:cNvCxnSpPr>
            <a:stCxn id="1364" idx="4"/>
            <a:endCxn id="1368" idx="7"/>
          </p:cNvCxnSpPr>
          <p:nvPr/>
        </p:nvCxnSpPr>
        <p:spPr>
          <a:xfrm flipH="1">
            <a:off x="6599001" y="1790273"/>
            <a:ext cx="5148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2" name="Google Shape;1372;p105"/>
          <p:cNvCxnSpPr>
            <a:stCxn id="1366" idx="4"/>
            <a:endCxn id="1373" idx="1"/>
          </p:cNvCxnSpPr>
          <p:nvPr/>
        </p:nvCxnSpPr>
        <p:spPr>
          <a:xfrm>
            <a:off x="4787829" y="1790273"/>
            <a:ext cx="3462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4" name="Google Shape;1374;p105"/>
          <p:cNvCxnSpPr>
            <a:stCxn id="1366" idx="4"/>
            <a:endCxn id="1375" idx="7"/>
          </p:cNvCxnSpPr>
          <p:nvPr/>
        </p:nvCxnSpPr>
        <p:spPr>
          <a:xfrm flipH="1">
            <a:off x="4476129" y="1790273"/>
            <a:ext cx="3117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0" name="Google Shape;1370;p105"/>
          <p:cNvSpPr/>
          <p:nvPr/>
        </p:nvSpPr>
        <p:spPr>
          <a:xfrm>
            <a:off x="7856776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105"/>
          <p:cNvSpPr/>
          <p:nvPr/>
        </p:nvSpPr>
        <p:spPr>
          <a:xfrm>
            <a:off x="5028890" y="197727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105"/>
          <p:cNvSpPr/>
          <p:nvPr/>
        </p:nvSpPr>
        <p:spPr>
          <a:xfrm>
            <a:off x="3864171" y="197727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105"/>
          <p:cNvSpPr/>
          <p:nvPr/>
        </p:nvSpPr>
        <p:spPr>
          <a:xfrm>
            <a:off x="732952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05"/>
          <p:cNvSpPr/>
          <p:nvPr/>
        </p:nvSpPr>
        <p:spPr>
          <a:xfrm>
            <a:off x="841567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8" name="Google Shape;1378;p105"/>
          <p:cNvCxnSpPr>
            <a:stCxn id="1370" idx="4"/>
            <a:endCxn id="1376" idx="7"/>
          </p:cNvCxnSpPr>
          <p:nvPr/>
        </p:nvCxnSpPr>
        <p:spPr>
          <a:xfrm flipH="1">
            <a:off x="7931476" y="2527828"/>
            <a:ext cx="2838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9" name="Google Shape;1379;p105"/>
          <p:cNvCxnSpPr>
            <a:stCxn id="1370" idx="4"/>
            <a:endCxn id="1377" idx="1"/>
          </p:cNvCxnSpPr>
          <p:nvPr/>
        </p:nvCxnSpPr>
        <p:spPr>
          <a:xfrm>
            <a:off x="8215276" y="2527828"/>
            <a:ext cx="3036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0" name="Google Shape;1380;p105"/>
          <p:cNvSpPr/>
          <p:nvPr/>
        </p:nvSpPr>
        <p:spPr>
          <a:xfrm>
            <a:off x="6048596" y="1261850"/>
            <a:ext cx="593775" cy="579550"/>
          </a:xfrm>
          <a:custGeom>
            <a:rect b="b" l="l" r="r" t="t"/>
            <a:pathLst>
              <a:path extrusionOk="0" h="23182" w="23751">
                <a:moveTo>
                  <a:pt x="155" y="23182"/>
                </a:moveTo>
                <a:cubicBezTo>
                  <a:pt x="569" y="20008"/>
                  <a:pt x="-1294" y="8004"/>
                  <a:pt x="2639" y="4140"/>
                </a:cubicBezTo>
                <a:cubicBezTo>
                  <a:pt x="6572" y="276"/>
                  <a:pt x="20232" y="690"/>
                  <a:pt x="2375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" name="Google Shape;1385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6" name="Google Shape;1386;p106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387" name="Google Shape;1387;p106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54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8" name="Google Shape;1388;p106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9" name="Google Shape;1389;p106"/>
          <p:cNvGrpSpPr/>
          <p:nvPr/>
        </p:nvGrpSpPr>
        <p:grpSpPr>
          <a:xfrm>
            <a:off x="4356952" y="65331"/>
            <a:ext cx="3187726" cy="1724942"/>
            <a:chOff x="4503351" y="151485"/>
            <a:chExt cx="3790850" cy="2124575"/>
          </a:xfrm>
        </p:grpSpPr>
        <p:sp>
          <p:nvSpPr>
            <p:cNvPr id="1390" name="Google Shape;1390;p106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06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92" name="Google Shape;1392;p106"/>
            <p:cNvCxnSpPr>
              <a:stCxn id="1390" idx="4"/>
              <a:endCxn id="1391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93" name="Google Shape;1393;p106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94" name="Google Shape;1394;p106"/>
            <p:cNvCxnSpPr>
              <a:stCxn id="1390" idx="4"/>
              <a:endCxn id="1393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395" name="Google Shape;1395;p106"/>
          <p:cNvSpPr/>
          <p:nvPr/>
        </p:nvSpPr>
        <p:spPr>
          <a:xfrm>
            <a:off x="5986970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6" name="Google Shape;1396;p106"/>
          <p:cNvCxnSpPr>
            <a:stCxn id="1391" idx="4"/>
            <a:endCxn id="1397" idx="1"/>
          </p:cNvCxnSpPr>
          <p:nvPr/>
        </p:nvCxnSpPr>
        <p:spPr>
          <a:xfrm>
            <a:off x="7113801" y="1790273"/>
            <a:ext cx="8481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8" name="Google Shape;1398;p106"/>
          <p:cNvCxnSpPr>
            <a:stCxn id="1391" idx="4"/>
            <a:endCxn id="1395" idx="7"/>
          </p:cNvCxnSpPr>
          <p:nvPr/>
        </p:nvCxnSpPr>
        <p:spPr>
          <a:xfrm flipH="1">
            <a:off x="6599001" y="1790273"/>
            <a:ext cx="5148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9" name="Google Shape;1399;p106"/>
          <p:cNvCxnSpPr>
            <a:stCxn id="1393" idx="4"/>
            <a:endCxn id="1400" idx="1"/>
          </p:cNvCxnSpPr>
          <p:nvPr/>
        </p:nvCxnSpPr>
        <p:spPr>
          <a:xfrm>
            <a:off x="4787829" y="1790273"/>
            <a:ext cx="3462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1" name="Google Shape;1401;p106"/>
          <p:cNvCxnSpPr>
            <a:stCxn id="1393" idx="4"/>
            <a:endCxn id="1402" idx="7"/>
          </p:cNvCxnSpPr>
          <p:nvPr/>
        </p:nvCxnSpPr>
        <p:spPr>
          <a:xfrm flipH="1">
            <a:off x="4476129" y="1790273"/>
            <a:ext cx="3117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7" name="Google Shape;1397;p106"/>
          <p:cNvSpPr/>
          <p:nvPr/>
        </p:nvSpPr>
        <p:spPr>
          <a:xfrm>
            <a:off x="7856776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106"/>
          <p:cNvSpPr/>
          <p:nvPr/>
        </p:nvSpPr>
        <p:spPr>
          <a:xfrm>
            <a:off x="5028890" y="197727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106"/>
          <p:cNvSpPr/>
          <p:nvPr/>
        </p:nvSpPr>
        <p:spPr>
          <a:xfrm>
            <a:off x="3864171" y="197727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06"/>
          <p:cNvSpPr/>
          <p:nvPr/>
        </p:nvSpPr>
        <p:spPr>
          <a:xfrm>
            <a:off x="732952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106"/>
          <p:cNvSpPr/>
          <p:nvPr/>
        </p:nvSpPr>
        <p:spPr>
          <a:xfrm>
            <a:off x="841567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5" name="Google Shape;1405;p106"/>
          <p:cNvCxnSpPr>
            <a:stCxn id="1397" idx="4"/>
            <a:endCxn id="1403" idx="7"/>
          </p:cNvCxnSpPr>
          <p:nvPr/>
        </p:nvCxnSpPr>
        <p:spPr>
          <a:xfrm flipH="1">
            <a:off x="7931476" y="2527828"/>
            <a:ext cx="2838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6" name="Google Shape;1406;p106"/>
          <p:cNvCxnSpPr>
            <a:stCxn id="1397" idx="4"/>
            <a:endCxn id="1404" idx="1"/>
          </p:cNvCxnSpPr>
          <p:nvPr/>
        </p:nvCxnSpPr>
        <p:spPr>
          <a:xfrm>
            <a:off x="8215276" y="2527828"/>
            <a:ext cx="3036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7" name="Google Shape;1407;p106"/>
          <p:cNvSpPr/>
          <p:nvPr/>
        </p:nvSpPr>
        <p:spPr>
          <a:xfrm flipH="1">
            <a:off x="6474508" y="387125"/>
            <a:ext cx="593775" cy="579550"/>
          </a:xfrm>
          <a:custGeom>
            <a:rect b="b" l="l" r="r" t="t"/>
            <a:pathLst>
              <a:path extrusionOk="0" h="23182" w="23751">
                <a:moveTo>
                  <a:pt x="155" y="23182"/>
                </a:moveTo>
                <a:cubicBezTo>
                  <a:pt x="569" y="20008"/>
                  <a:pt x="-1294" y="8004"/>
                  <a:pt x="2639" y="4140"/>
                </a:cubicBezTo>
                <a:cubicBezTo>
                  <a:pt x="6572" y="276"/>
                  <a:pt x="20232" y="690"/>
                  <a:pt x="2375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2" name="Google Shape;141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3" name="Google Shape;1413;p107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414" name="Google Shape;1414;p107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54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49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5" name="Google Shape;1415;p107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37300" y="8919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6" name="Google Shape;1416;p107"/>
          <p:cNvGrpSpPr/>
          <p:nvPr/>
        </p:nvGrpSpPr>
        <p:grpSpPr>
          <a:xfrm>
            <a:off x="4356952" y="65331"/>
            <a:ext cx="3187726" cy="1724942"/>
            <a:chOff x="4503351" y="151485"/>
            <a:chExt cx="3790850" cy="2124575"/>
          </a:xfrm>
        </p:grpSpPr>
        <p:sp>
          <p:nvSpPr>
            <p:cNvPr id="1417" name="Google Shape;1417;p107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107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19" name="Google Shape;1419;p107"/>
            <p:cNvCxnSpPr>
              <a:stCxn id="1417" idx="4"/>
              <a:endCxn id="1418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20" name="Google Shape;1420;p107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21" name="Google Shape;1421;p107"/>
            <p:cNvCxnSpPr>
              <a:stCxn id="1417" idx="4"/>
              <a:endCxn id="1420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422" name="Google Shape;1422;p107"/>
          <p:cNvSpPr/>
          <p:nvPr/>
        </p:nvSpPr>
        <p:spPr>
          <a:xfrm>
            <a:off x="5986970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3" name="Google Shape;1423;p107"/>
          <p:cNvCxnSpPr>
            <a:stCxn id="1418" idx="4"/>
            <a:endCxn id="1424" idx="1"/>
          </p:cNvCxnSpPr>
          <p:nvPr/>
        </p:nvCxnSpPr>
        <p:spPr>
          <a:xfrm>
            <a:off x="7113801" y="1790273"/>
            <a:ext cx="8481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5" name="Google Shape;1425;p107"/>
          <p:cNvCxnSpPr>
            <a:stCxn id="1418" idx="4"/>
            <a:endCxn id="1422" idx="7"/>
          </p:cNvCxnSpPr>
          <p:nvPr/>
        </p:nvCxnSpPr>
        <p:spPr>
          <a:xfrm flipH="1">
            <a:off x="6599001" y="1790273"/>
            <a:ext cx="5148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6" name="Google Shape;1426;p107"/>
          <p:cNvCxnSpPr>
            <a:stCxn id="1420" idx="4"/>
            <a:endCxn id="1427" idx="1"/>
          </p:cNvCxnSpPr>
          <p:nvPr/>
        </p:nvCxnSpPr>
        <p:spPr>
          <a:xfrm>
            <a:off x="4787829" y="1790273"/>
            <a:ext cx="3462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8" name="Google Shape;1428;p107"/>
          <p:cNvCxnSpPr>
            <a:stCxn id="1420" idx="4"/>
            <a:endCxn id="1429" idx="7"/>
          </p:cNvCxnSpPr>
          <p:nvPr/>
        </p:nvCxnSpPr>
        <p:spPr>
          <a:xfrm flipH="1">
            <a:off x="4476129" y="1790273"/>
            <a:ext cx="3117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4" name="Google Shape;1424;p107"/>
          <p:cNvSpPr/>
          <p:nvPr/>
        </p:nvSpPr>
        <p:spPr>
          <a:xfrm>
            <a:off x="7856776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7" name="Google Shape;1427;p107"/>
          <p:cNvSpPr/>
          <p:nvPr/>
        </p:nvSpPr>
        <p:spPr>
          <a:xfrm>
            <a:off x="5028890" y="197727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107"/>
          <p:cNvSpPr/>
          <p:nvPr/>
        </p:nvSpPr>
        <p:spPr>
          <a:xfrm>
            <a:off x="3864171" y="197727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107"/>
          <p:cNvSpPr/>
          <p:nvPr/>
        </p:nvSpPr>
        <p:spPr>
          <a:xfrm>
            <a:off x="732952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1" name="Google Shape;1431;p107"/>
          <p:cNvSpPr/>
          <p:nvPr/>
        </p:nvSpPr>
        <p:spPr>
          <a:xfrm>
            <a:off x="841567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2" name="Google Shape;1432;p107"/>
          <p:cNvCxnSpPr>
            <a:stCxn id="1424" idx="4"/>
            <a:endCxn id="1430" idx="7"/>
          </p:cNvCxnSpPr>
          <p:nvPr/>
        </p:nvCxnSpPr>
        <p:spPr>
          <a:xfrm flipH="1">
            <a:off x="7931476" y="2527828"/>
            <a:ext cx="2838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3" name="Google Shape;1433;p107"/>
          <p:cNvCxnSpPr>
            <a:stCxn id="1424" idx="4"/>
            <a:endCxn id="1431" idx="1"/>
          </p:cNvCxnSpPr>
          <p:nvPr/>
        </p:nvCxnSpPr>
        <p:spPr>
          <a:xfrm>
            <a:off x="8215276" y="2527828"/>
            <a:ext cx="3036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34" name="Google Shape;1434;p107"/>
          <p:cNvSpPr/>
          <p:nvPr/>
        </p:nvSpPr>
        <p:spPr>
          <a:xfrm flipH="1">
            <a:off x="6474508" y="387125"/>
            <a:ext cx="593775" cy="579550"/>
          </a:xfrm>
          <a:custGeom>
            <a:rect b="b" l="l" r="r" t="t"/>
            <a:pathLst>
              <a:path extrusionOk="0" h="23182" w="23751">
                <a:moveTo>
                  <a:pt x="155" y="23182"/>
                </a:moveTo>
                <a:cubicBezTo>
                  <a:pt x="569" y="20008"/>
                  <a:pt x="-1294" y="8004"/>
                  <a:pt x="2639" y="4140"/>
                </a:cubicBezTo>
                <a:cubicBezTo>
                  <a:pt x="6572" y="276"/>
                  <a:pt x="20232" y="690"/>
                  <a:pt x="2375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435" name="Google Shape;1435;p107"/>
          <p:cNvSpPr/>
          <p:nvPr/>
        </p:nvSpPr>
        <p:spPr>
          <a:xfrm>
            <a:off x="5502500" y="26711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107"/>
          <p:cNvSpPr/>
          <p:nvPr/>
        </p:nvSpPr>
        <p:spPr>
          <a:xfrm>
            <a:off x="6588650" y="26711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7" name="Google Shape;1437;p107"/>
          <p:cNvCxnSpPr>
            <a:stCxn id="1422" idx="4"/>
            <a:endCxn id="1435" idx="7"/>
          </p:cNvCxnSpPr>
          <p:nvPr/>
        </p:nvCxnSpPr>
        <p:spPr>
          <a:xfrm flipH="1">
            <a:off x="6104570" y="2527828"/>
            <a:ext cx="2409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8" name="Google Shape;1438;p107"/>
          <p:cNvCxnSpPr>
            <a:stCxn id="1422" idx="4"/>
            <a:endCxn id="1436" idx="1"/>
          </p:cNvCxnSpPr>
          <p:nvPr/>
        </p:nvCxnSpPr>
        <p:spPr>
          <a:xfrm>
            <a:off x="6345470" y="2527828"/>
            <a:ext cx="3465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39" name="Google Shape;1439;p107"/>
          <p:cNvSpPr/>
          <p:nvPr/>
        </p:nvSpPr>
        <p:spPr>
          <a:xfrm>
            <a:off x="3421950" y="2671166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107"/>
          <p:cNvSpPr/>
          <p:nvPr/>
        </p:nvSpPr>
        <p:spPr>
          <a:xfrm>
            <a:off x="4476125" y="2671141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1" name="Google Shape;1441;p107"/>
          <p:cNvCxnSpPr>
            <a:stCxn id="1429" idx="4"/>
            <a:endCxn id="1439" idx="7"/>
          </p:cNvCxnSpPr>
          <p:nvPr/>
        </p:nvCxnSpPr>
        <p:spPr>
          <a:xfrm flipH="1">
            <a:off x="4024071" y="2571578"/>
            <a:ext cx="198600" cy="19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2" name="Google Shape;1442;p107"/>
          <p:cNvCxnSpPr>
            <a:stCxn id="1429" idx="4"/>
            <a:endCxn id="1440" idx="1"/>
          </p:cNvCxnSpPr>
          <p:nvPr/>
        </p:nvCxnSpPr>
        <p:spPr>
          <a:xfrm>
            <a:off x="4222671" y="2571578"/>
            <a:ext cx="356700" cy="19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" name="Google Shape;1447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8" name="Google Shape;1448;p108"/>
          <p:cNvGrpSpPr/>
          <p:nvPr/>
        </p:nvGrpSpPr>
        <p:grpSpPr>
          <a:xfrm>
            <a:off x="208050" y="65324"/>
            <a:ext cx="3919200" cy="1646400"/>
            <a:chOff x="208050" y="65324"/>
            <a:chExt cx="3919200" cy="1646400"/>
          </a:xfrm>
        </p:grpSpPr>
        <p:sp>
          <p:nvSpPr>
            <p:cNvPr id="1449" name="Google Shape;1449;p108"/>
            <p:cNvSpPr/>
            <p:nvPr/>
          </p:nvSpPr>
          <p:spPr>
            <a:xfrm>
              <a:off x="208050" y="65324"/>
              <a:ext cx="3919200" cy="16464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highlight>
                    <a:srgbClr val="FF0000"/>
                  </a:highlight>
                  <a:latin typeface="Calibri"/>
                  <a:ea typeface="Calibri"/>
                  <a:cs typeface="Calibri"/>
                  <a:sym typeface="Calibri"/>
                </a:rPr>
                <a:t>49</a:t>
              </a:r>
              <a:endParaRPr b="0" i="0" sz="1800" u="none" cap="none" strike="noStrike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0" name="Google Shape;1450;p108"/>
            <p:cNvPicPr preferRelativeResize="0"/>
            <p:nvPr/>
          </p:nvPicPr>
          <p:blipFill rotWithShape="1">
            <a:blip r:embed="rId4">
              <a:alphaModFix/>
            </a:blip>
            <a:srcRect b="0" l="21189" r="21137" t="0"/>
            <a:stretch/>
          </p:blipFill>
          <p:spPr>
            <a:xfrm>
              <a:off x="3206850" y="871263"/>
              <a:ext cx="817224" cy="787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1" name="Google Shape;1451;p108"/>
          <p:cNvGrpSpPr/>
          <p:nvPr/>
        </p:nvGrpSpPr>
        <p:grpSpPr>
          <a:xfrm>
            <a:off x="4356952" y="65331"/>
            <a:ext cx="3187726" cy="1724942"/>
            <a:chOff x="4503351" y="151485"/>
            <a:chExt cx="3790850" cy="2124575"/>
          </a:xfrm>
        </p:grpSpPr>
        <p:sp>
          <p:nvSpPr>
            <p:cNvPr id="1452" name="Google Shape;1452;p108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108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4" name="Google Shape;1454;p108"/>
            <p:cNvCxnSpPr>
              <a:stCxn id="1452" idx="4"/>
              <a:endCxn id="1453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55" name="Google Shape;1455;p108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6" name="Google Shape;1456;p108"/>
            <p:cNvCxnSpPr>
              <a:stCxn id="1452" idx="4"/>
              <a:endCxn id="1455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457" name="Google Shape;1457;p108"/>
          <p:cNvSpPr/>
          <p:nvPr/>
        </p:nvSpPr>
        <p:spPr>
          <a:xfrm>
            <a:off x="5986970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8" name="Google Shape;1458;p108"/>
          <p:cNvCxnSpPr>
            <a:stCxn id="1453" idx="4"/>
            <a:endCxn id="1459" idx="1"/>
          </p:cNvCxnSpPr>
          <p:nvPr/>
        </p:nvCxnSpPr>
        <p:spPr>
          <a:xfrm>
            <a:off x="7113801" y="1790273"/>
            <a:ext cx="8481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0" name="Google Shape;1460;p108"/>
          <p:cNvCxnSpPr>
            <a:stCxn id="1453" idx="4"/>
            <a:endCxn id="1457" idx="7"/>
          </p:cNvCxnSpPr>
          <p:nvPr/>
        </p:nvCxnSpPr>
        <p:spPr>
          <a:xfrm flipH="1">
            <a:off x="6599001" y="1790273"/>
            <a:ext cx="514800" cy="2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1" name="Google Shape;1461;p108"/>
          <p:cNvCxnSpPr>
            <a:stCxn id="1455" idx="4"/>
            <a:endCxn id="1462" idx="1"/>
          </p:cNvCxnSpPr>
          <p:nvPr/>
        </p:nvCxnSpPr>
        <p:spPr>
          <a:xfrm>
            <a:off x="4787829" y="1790273"/>
            <a:ext cx="3462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3" name="Google Shape;1463;p108"/>
          <p:cNvCxnSpPr>
            <a:stCxn id="1455" idx="4"/>
            <a:endCxn id="1464" idx="7"/>
          </p:cNvCxnSpPr>
          <p:nvPr/>
        </p:nvCxnSpPr>
        <p:spPr>
          <a:xfrm flipH="1">
            <a:off x="4476129" y="1790273"/>
            <a:ext cx="3117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9" name="Google Shape;1459;p108"/>
          <p:cNvSpPr/>
          <p:nvPr/>
        </p:nvSpPr>
        <p:spPr>
          <a:xfrm>
            <a:off x="7856776" y="193352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108"/>
          <p:cNvSpPr/>
          <p:nvPr/>
        </p:nvSpPr>
        <p:spPr>
          <a:xfrm>
            <a:off x="5028890" y="197727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108"/>
          <p:cNvSpPr/>
          <p:nvPr/>
        </p:nvSpPr>
        <p:spPr>
          <a:xfrm>
            <a:off x="3864171" y="1977278"/>
            <a:ext cx="717000" cy="594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108"/>
          <p:cNvSpPr/>
          <p:nvPr/>
        </p:nvSpPr>
        <p:spPr>
          <a:xfrm>
            <a:off x="732952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108"/>
          <p:cNvSpPr/>
          <p:nvPr/>
        </p:nvSpPr>
        <p:spPr>
          <a:xfrm>
            <a:off x="8415675" y="2671178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7" name="Google Shape;1467;p108"/>
          <p:cNvCxnSpPr>
            <a:stCxn id="1459" idx="4"/>
            <a:endCxn id="1465" idx="7"/>
          </p:cNvCxnSpPr>
          <p:nvPr/>
        </p:nvCxnSpPr>
        <p:spPr>
          <a:xfrm flipH="1">
            <a:off x="7931476" y="2527828"/>
            <a:ext cx="2838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8" name="Google Shape;1468;p108"/>
          <p:cNvCxnSpPr>
            <a:stCxn id="1459" idx="4"/>
            <a:endCxn id="1466" idx="1"/>
          </p:cNvCxnSpPr>
          <p:nvPr/>
        </p:nvCxnSpPr>
        <p:spPr>
          <a:xfrm>
            <a:off x="8215276" y="2527828"/>
            <a:ext cx="3036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9" name="Google Shape;1469;p108"/>
          <p:cNvSpPr/>
          <p:nvPr/>
        </p:nvSpPr>
        <p:spPr>
          <a:xfrm>
            <a:off x="5502500" y="26711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108"/>
          <p:cNvSpPr/>
          <p:nvPr/>
        </p:nvSpPr>
        <p:spPr>
          <a:xfrm>
            <a:off x="6588650" y="2671153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1" name="Google Shape;1471;p108"/>
          <p:cNvCxnSpPr>
            <a:stCxn id="1457" idx="4"/>
            <a:endCxn id="1469" idx="7"/>
          </p:cNvCxnSpPr>
          <p:nvPr/>
        </p:nvCxnSpPr>
        <p:spPr>
          <a:xfrm flipH="1">
            <a:off x="6104570" y="2527828"/>
            <a:ext cx="2409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2" name="Google Shape;1472;p108"/>
          <p:cNvCxnSpPr>
            <a:stCxn id="1457" idx="4"/>
            <a:endCxn id="1470" idx="1"/>
          </p:cNvCxnSpPr>
          <p:nvPr/>
        </p:nvCxnSpPr>
        <p:spPr>
          <a:xfrm>
            <a:off x="6345470" y="2527828"/>
            <a:ext cx="34650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3" name="Google Shape;1473;p108"/>
          <p:cNvSpPr/>
          <p:nvPr/>
        </p:nvSpPr>
        <p:spPr>
          <a:xfrm>
            <a:off x="3421950" y="2671166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108"/>
          <p:cNvSpPr/>
          <p:nvPr/>
        </p:nvSpPr>
        <p:spPr>
          <a:xfrm>
            <a:off x="4476125" y="2671141"/>
            <a:ext cx="705300" cy="674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5" name="Google Shape;1475;p108"/>
          <p:cNvCxnSpPr>
            <a:stCxn id="1464" idx="4"/>
            <a:endCxn id="1473" idx="7"/>
          </p:cNvCxnSpPr>
          <p:nvPr/>
        </p:nvCxnSpPr>
        <p:spPr>
          <a:xfrm flipH="1">
            <a:off x="4024071" y="2571578"/>
            <a:ext cx="198600" cy="19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6" name="Google Shape;1476;p108"/>
          <p:cNvCxnSpPr>
            <a:stCxn id="1464" idx="4"/>
            <a:endCxn id="1474" idx="1"/>
          </p:cNvCxnSpPr>
          <p:nvPr/>
        </p:nvCxnSpPr>
        <p:spPr>
          <a:xfrm>
            <a:off x="4222671" y="2571578"/>
            <a:ext cx="356700" cy="19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1" name="Google Shape;1481;p109"/>
          <p:cNvPicPr preferRelativeResize="0"/>
          <p:nvPr/>
        </p:nvPicPr>
        <p:blipFill rotWithShape="1">
          <a:blip r:embed="rId3">
            <a:alphaModFix/>
          </a:blip>
          <a:srcRect b="0" l="21189" r="21137" t="0"/>
          <a:stretch/>
        </p:blipFill>
        <p:spPr>
          <a:xfrm>
            <a:off x="7873812" y="4079488"/>
            <a:ext cx="817224" cy="787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2" name="Google Shape;1482;p109"/>
          <p:cNvGrpSpPr/>
          <p:nvPr/>
        </p:nvGrpSpPr>
        <p:grpSpPr>
          <a:xfrm>
            <a:off x="4295597" y="65323"/>
            <a:ext cx="2893935" cy="1866014"/>
            <a:chOff x="4503351" y="151485"/>
            <a:chExt cx="3790850" cy="2124575"/>
          </a:xfrm>
        </p:grpSpPr>
        <p:sp>
          <p:nvSpPr>
            <p:cNvPr id="1483" name="Google Shape;1483;p109"/>
            <p:cNvSpPr/>
            <p:nvPr/>
          </p:nvSpPr>
          <p:spPr>
            <a:xfrm>
              <a:off x="5887951" y="151485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09"/>
            <p:cNvSpPr/>
            <p:nvPr/>
          </p:nvSpPr>
          <p:spPr>
            <a:xfrm>
              <a:off x="726940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85" name="Google Shape;1485;p109"/>
            <p:cNvCxnSpPr>
              <a:stCxn id="1483" idx="4"/>
              <a:endCxn id="1484" idx="1"/>
            </p:cNvCxnSpPr>
            <p:nvPr/>
          </p:nvCxnSpPr>
          <p:spPr>
            <a:xfrm>
              <a:off x="6400351" y="1130085"/>
              <a:ext cx="10191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86" name="Google Shape;1486;p109"/>
            <p:cNvSpPr/>
            <p:nvPr/>
          </p:nvSpPr>
          <p:spPr>
            <a:xfrm>
              <a:off x="4503351" y="1297460"/>
              <a:ext cx="1024800" cy="9786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87" name="Google Shape;1487;p109"/>
            <p:cNvCxnSpPr>
              <a:stCxn id="1483" idx="4"/>
              <a:endCxn id="1486" idx="7"/>
            </p:cNvCxnSpPr>
            <p:nvPr/>
          </p:nvCxnSpPr>
          <p:spPr>
            <a:xfrm flipH="1">
              <a:off x="5377951" y="1130085"/>
              <a:ext cx="1022400" cy="3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488" name="Google Shape;1488;p109"/>
          <p:cNvSpPr/>
          <p:nvPr/>
        </p:nvSpPr>
        <p:spPr>
          <a:xfrm>
            <a:off x="5774830" y="2086302"/>
            <a:ext cx="651000" cy="6429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9" name="Google Shape;1489;p109"/>
          <p:cNvCxnSpPr>
            <a:stCxn id="1484" idx="4"/>
            <a:endCxn id="1490" idx="1"/>
          </p:cNvCxnSpPr>
          <p:nvPr/>
        </p:nvCxnSpPr>
        <p:spPr>
          <a:xfrm>
            <a:off x="6798365" y="1931337"/>
            <a:ext cx="769200" cy="24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1" name="Google Shape;1491;p109"/>
          <p:cNvCxnSpPr>
            <a:stCxn id="1484" idx="4"/>
            <a:endCxn id="1488" idx="7"/>
          </p:cNvCxnSpPr>
          <p:nvPr/>
        </p:nvCxnSpPr>
        <p:spPr>
          <a:xfrm flipH="1">
            <a:off x="6330365" y="1931337"/>
            <a:ext cx="468000" cy="24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2" name="Google Shape;1492;p109"/>
          <p:cNvCxnSpPr>
            <a:stCxn id="1486" idx="4"/>
            <a:endCxn id="1493" idx="1"/>
          </p:cNvCxnSpPr>
          <p:nvPr/>
        </p:nvCxnSpPr>
        <p:spPr>
          <a:xfrm>
            <a:off x="4686763" y="1931337"/>
            <a:ext cx="313800" cy="29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4" name="Google Shape;1494;p109"/>
          <p:cNvCxnSpPr>
            <a:stCxn id="1486" idx="4"/>
            <a:endCxn id="1495" idx="7"/>
          </p:cNvCxnSpPr>
          <p:nvPr/>
        </p:nvCxnSpPr>
        <p:spPr>
          <a:xfrm flipH="1">
            <a:off x="4403563" y="1931337"/>
            <a:ext cx="283200" cy="29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0" name="Google Shape;1490;p109"/>
          <p:cNvSpPr/>
          <p:nvPr/>
        </p:nvSpPr>
        <p:spPr>
          <a:xfrm>
            <a:off x="7472117" y="2086302"/>
            <a:ext cx="651000" cy="6429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109"/>
          <p:cNvSpPr/>
          <p:nvPr/>
        </p:nvSpPr>
        <p:spPr>
          <a:xfrm>
            <a:off x="4905148" y="2133630"/>
            <a:ext cx="651000" cy="6429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109"/>
          <p:cNvSpPr/>
          <p:nvPr/>
        </p:nvSpPr>
        <p:spPr>
          <a:xfrm>
            <a:off x="3847894" y="2133630"/>
            <a:ext cx="651000" cy="6429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109"/>
          <p:cNvSpPr/>
          <p:nvPr/>
        </p:nvSpPr>
        <p:spPr>
          <a:xfrm>
            <a:off x="6993513" y="2884275"/>
            <a:ext cx="467400" cy="453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109"/>
          <p:cNvSpPr/>
          <p:nvPr/>
        </p:nvSpPr>
        <p:spPr>
          <a:xfrm>
            <a:off x="7979448" y="2884275"/>
            <a:ext cx="467400" cy="453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8" name="Google Shape;1498;p109"/>
          <p:cNvCxnSpPr>
            <a:stCxn id="1490" idx="4"/>
            <a:endCxn id="1496" idx="7"/>
          </p:cNvCxnSpPr>
          <p:nvPr/>
        </p:nvCxnSpPr>
        <p:spPr>
          <a:xfrm flipH="1">
            <a:off x="7392317" y="2729202"/>
            <a:ext cx="405300" cy="2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9" name="Google Shape;1499;p109"/>
          <p:cNvCxnSpPr>
            <a:stCxn id="1490" idx="4"/>
            <a:endCxn id="1497" idx="1"/>
          </p:cNvCxnSpPr>
          <p:nvPr/>
        </p:nvCxnSpPr>
        <p:spPr>
          <a:xfrm>
            <a:off x="7797617" y="2729202"/>
            <a:ext cx="250200" cy="2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0" name="Google Shape;1500;p109"/>
          <p:cNvSpPr/>
          <p:nvPr/>
        </p:nvSpPr>
        <p:spPr>
          <a:xfrm>
            <a:off x="5335061" y="2884250"/>
            <a:ext cx="640200" cy="729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109"/>
          <p:cNvSpPr/>
          <p:nvPr/>
        </p:nvSpPr>
        <p:spPr>
          <a:xfrm>
            <a:off x="6320996" y="2884248"/>
            <a:ext cx="467400" cy="453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2" name="Google Shape;1502;p109"/>
          <p:cNvCxnSpPr>
            <a:stCxn id="1488" idx="4"/>
            <a:endCxn id="1500" idx="7"/>
          </p:cNvCxnSpPr>
          <p:nvPr/>
        </p:nvCxnSpPr>
        <p:spPr>
          <a:xfrm flipH="1">
            <a:off x="5881630" y="2729202"/>
            <a:ext cx="218700" cy="26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3" name="Google Shape;1503;p109"/>
          <p:cNvCxnSpPr>
            <a:stCxn id="1488" idx="4"/>
            <a:endCxn id="1501" idx="1"/>
          </p:cNvCxnSpPr>
          <p:nvPr/>
        </p:nvCxnSpPr>
        <p:spPr>
          <a:xfrm>
            <a:off x="6100330" y="2729202"/>
            <a:ext cx="289200" cy="2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4" name="Google Shape;1504;p109"/>
          <p:cNvSpPr/>
          <p:nvPr/>
        </p:nvSpPr>
        <p:spPr>
          <a:xfrm>
            <a:off x="3687750" y="2884270"/>
            <a:ext cx="398700" cy="453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109"/>
          <p:cNvSpPr/>
          <p:nvPr/>
        </p:nvSpPr>
        <p:spPr>
          <a:xfrm>
            <a:off x="4403385" y="2884243"/>
            <a:ext cx="398700" cy="453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6" name="Google Shape;1506;p109"/>
          <p:cNvCxnSpPr>
            <a:stCxn id="1495" idx="4"/>
            <a:endCxn id="1504" idx="7"/>
          </p:cNvCxnSpPr>
          <p:nvPr/>
        </p:nvCxnSpPr>
        <p:spPr>
          <a:xfrm flipH="1">
            <a:off x="4028194" y="2776530"/>
            <a:ext cx="145200" cy="17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7" name="Google Shape;1507;p109"/>
          <p:cNvCxnSpPr>
            <a:stCxn id="1495" idx="4"/>
            <a:endCxn id="1505" idx="1"/>
          </p:cNvCxnSpPr>
          <p:nvPr/>
        </p:nvCxnSpPr>
        <p:spPr>
          <a:xfrm>
            <a:off x="4173394" y="2776530"/>
            <a:ext cx="288300" cy="17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08" name="Google Shape;1508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22150" y="1876914"/>
            <a:ext cx="2744250" cy="2744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09" name="Google Shape;1509;p109"/>
          <p:cNvSpPr/>
          <p:nvPr/>
        </p:nvSpPr>
        <p:spPr>
          <a:xfrm>
            <a:off x="5043610" y="3721517"/>
            <a:ext cx="398700" cy="453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109"/>
          <p:cNvSpPr/>
          <p:nvPr/>
        </p:nvSpPr>
        <p:spPr>
          <a:xfrm>
            <a:off x="5837990" y="3709645"/>
            <a:ext cx="398700" cy="453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1" name="Google Shape;1511;p109"/>
          <p:cNvCxnSpPr>
            <a:stCxn id="1500" idx="4"/>
            <a:endCxn id="1509" idx="7"/>
          </p:cNvCxnSpPr>
          <p:nvPr/>
        </p:nvCxnSpPr>
        <p:spPr>
          <a:xfrm flipH="1">
            <a:off x="5383961" y="3613850"/>
            <a:ext cx="271200" cy="17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2" name="Google Shape;1512;p109"/>
          <p:cNvCxnSpPr>
            <a:stCxn id="1500" idx="4"/>
            <a:endCxn id="1510" idx="1"/>
          </p:cNvCxnSpPr>
          <p:nvPr/>
        </p:nvCxnSpPr>
        <p:spPr>
          <a:xfrm>
            <a:off x="5655161" y="3613850"/>
            <a:ext cx="241200" cy="16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10"/>
          <p:cNvSpPr txBox="1"/>
          <p:nvPr>
            <p:ph type="title"/>
          </p:nvPr>
        </p:nvSpPr>
        <p:spPr>
          <a:xfrm>
            <a:off x="0" y="1602534"/>
            <a:ext cx="9144000" cy="12681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000">
                <a:solidFill>
                  <a:schemeClr val="dk1"/>
                </a:solidFill>
              </a:rPr>
              <a:t>P</a:t>
            </a:r>
            <a:r>
              <a:rPr b="1" lang="en" sz="3000"/>
              <a:t>2</a:t>
            </a:r>
            <a:r>
              <a:rPr b="1" lang="en" sz="3000">
                <a:solidFill>
                  <a:schemeClr val="dk1"/>
                </a:solidFill>
              </a:rPr>
              <a:t> – MergeSort Bottom-Up</a:t>
            </a:r>
            <a:endParaRPr b="1" sz="30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2" name="Google Shape;1522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p111"/>
          <p:cNvSpPr txBox="1"/>
          <p:nvPr>
            <p:ph idx="1" type="body"/>
          </p:nvPr>
        </p:nvSpPr>
        <p:spPr>
          <a:xfrm>
            <a:off x="321036" y="394825"/>
            <a:ext cx="85090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524" name="Google Shape;1524;p111"/>
          <p:cNvSpPr/>
          <p:nvPr/>
        </p:nvSpPr>
        <p:spPr>
          <a:xfrm>
            <a:off x="2225325" y="1086502"/>
            <a:ext cx="3109200" cy="1933500"/>
          </a:xfrm>
          <a:prstGeom prst="wedgeEllipseCallout">
            <a:avLst>
              <a:gd fmla="val -41999" name="adj1"/>
              <a:gd fmla="val 56151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clase, ya vimos la teoría del algoritmo </a:t>
            </a:r>
            <a:r>
              <a:rPr b="1" i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mergesort</a:t>
            </a:r>
            <a:r>
              <a:rPr i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mezclar arreglos ordenados para formar un solo arreglo ordenado. </a:t>
            </a:r>
            <a:endParaRPr b="0" i="1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5" name="Google Shape;1525;p111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7582336" y="394824"/>
            <a:ext cx="1369213" cy="13186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p111"/>
          <p:cNvSpPr/>
          <p:nvPr/>
        </p:nvSpPr>
        <p:spPr>
          <a:xfrm>
            <a:off x="5066825" y="2876549"/>
            <a:ext cx="3703800" cy="17817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 se hace leyendo el primer elemento de cada arreglo, copiando hacia un arreglo de salida al menor de los dos, y avanzando al siguiente elemento en el arreglo respectivo. Cuando uno de los dos arreglos se termina, todos los elementos restantes del otro se copian hacia la salida. </a:t>
            </a: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12"/>
          <p:cNvSpPr/>
          <p:nvPr/>
        </p:nvSpPr>
        <p:spPr>
          <a:xfrm>
            <a:off x="605319" y="256592"/>
            <a:ext cx="4513684" cy="2379306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nos piden implementar la variante bottom-up de este algoritmo, la cual agrupa los elementos de a dos y los mezcla para formar pares ordenados. Luego, mezcla pares para formar cuádruplas ordenadas, y así sucesivamente hasta mezclar las últimas dos mitades y formar el conjunto completo ordenado.</a:t>
            </a: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2" name="Google Shape;1532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9355" y="1925606"/>
            <a:ext cx="3417337" cy="341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2723" y="2170534"/>
            <a:ext cx="2301162" cy="23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" name="Google Shape;1538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75" y="2026577"/>
            <a:ext cx="3729000" cy="37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9" name="Google Shape;1539;p113"/>
          <p:cNvSpPr/>
          <p:nvPr/>
        </p:nvSpPr>
        <p:spPr>
          <a:xfrm>
            <a:off x="585596" y="809888"/>
            <a:ext cx="2947500" cy="1683000"/>
          </a:xfrm>
          <a:prstGeom prst="wedgeEllipseCallout">
            <a:avLst>
              <a:gd fmla="val 3182" name="adj1"/>
              <a:gd fmla="val 7696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implementar nuestro algoritmo introducimos el término 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113"/>
          <p:cNvSpPr/>
          <p:nvPr/>
        </p:nvSpPr>
        <p:spPr>
          <a:xfrm>
            <a:off x="4646950" y="1609924"/>
            <a:ext cx="3703800" cy="17817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Comenzamos detectando "runs", que son secuencias de elementos consecutivos lo más largas posibles que ya vengan ordenados. A partir de ahí, mezclamos "runs" consecutivas y lo seguimos haciendo hasta que quede solo una gran "run", que es el arreglo completo ordenado.</a:t>
            </a: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8051" y="2369197"/>
            <a:ext cx="2578264" cy="25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321036" y="394825"/>
            <a:ext cx="850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89" name="Google Shape;189;p33"/>
          <p:cNvSpPr/>
          <p:nvPr/>
        </p:nvSpPr>
        <p:spPr>
          <a:xfrm>
            <a:off x="445800" y="313699"/>
            <a:ext cx="3919200" cy="1646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75, 29, 63, 30, 54, 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 rotWithShape="1">
          <a:blip r:embed="rId4">
            <a:alphaModFix/>
          </a:blip>
          <a:srcRect b="0" l="21189" r="21137" t="0"/>
          <a:stretch/>
        </p:blipFill>
        <p:spPr>
          <a:xfrm>
            <a:off x="3547775" y="1130075"/>
            <a:ext cx="817225" cy="78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/>
          <p:nvPr/>
        </p:nvSpPr>
        <p:spPr>
          <a:xfrm>
            <a:off x="5887951" y="714360"/>
            <a:ext cx="1024800" cy="978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" name="Google Shape;1545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75" y="2026577"/>
            <a:ext cx="3729000" cy="37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114"/>
          <p:cNvSpPr/>
          <p:nvPr/>
        </p:nvSpPr>
        <p:spPr>
          <a:xfrm>
            <a:off x="585596" y="809888"/>
            <a:ext cx="2947500" cy="1683000"/>
          </a:xfrm>
          <a:prstGeom prst="wedgeEllipseCallout">
            <a:avLst>
              <a:gd fmla="val 3182" name="adj1"/>
              <a:gd fmla="val 7696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Además, tenemos las definiciones que nos dan en el enunciado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114"/>
          <p:cNvSpPr/>
          <p:nvPr/>
        </p:nvSpPr>
        <p:spPr>
          <a:xfrm>
            <a:off x="4266850" y="1361600"/>
            <a:ext cx="4660500" cy="31269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merge(a,b):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i=0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j=0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while i&lt;len(a) or j&lt;len(b):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if j&gt;=len(b) or (i&lt;len(a) and a[i]&lt;=b[j]):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yield a[i]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i=i+1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else: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yield b[j]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j=j+1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75" y="2026577"/>
            <a:ext cx="3729000" cy="37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p115"/>
          <p:cNvSpPr/>
          <p:nvPr/>
        </p:nvSpPr>
        <p:spPr>
          <a:xfrm>
            <a:off x="585596" y="809888"/>
            <a:ext cx="2947500" cy="1683000"/>
          </a:xfrm>
          <a:prstGeom prst="wedgeEllipseCallout">
            <a:avLst>
              <a:gd fmla="val 3182" name="adj1"/>
              <a:gd fmla="val 7696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Además, tenemos las definiciones que nos dan en el enunciado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115"/>
          <p:cNvSpPr/>
          <p:nvPr/>
        </p:nvSpPr>
        <p:spPr>
          <a:xfrm>
            <a:off x="4266850" y="1361600"/>
            <a:ext cx="4660500" cy="31269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#El nuevo algoritmo de mergesort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mergesort_bottom_up(arr):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#Creamos los runs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runs = make_runs(arr)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#Hacemos los merges con los runs que creamos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= make_merge(runs)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#Retornamos el arreglo ordenado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result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16"/>
          <p:cNvSpPr/>
          <p:nvPr/>
        </p:nvSpPr>
        <p:spPr>
          <a:xfrm>
            <a:off x="4056425" y="1272400"/>
            <a:ext cx="3991800" cy="2271900"/>
          </a:xfrm>
          <a:prstGeom prst="wedgeEllipseCallout">
            <a:avLst>
              <a:gd fmla="val -90120" name="adj1"/>
              <a:gd fmla="val 6602" name="adj2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Implementemos nuestro algoritmo, empezando con la función que construye los runs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0" name="Google Shape;1560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67" y="1924439"/>
            <a:ext cx="2839204" cy="313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5" name="Google Shape;1565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030451">
            <a:off x="446611" y="2273177"/>
            <a:ext cx="2812013" cy="281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566" name="Google Shape;1566;p117"/>
          <p:cNvSpPr/>
          <p:nvPr/>
        </p:nvSpPr>
        <p:spPr>
          <a:xfrm>
            <a:off x="180924" y="507016"/>
            <a:ext cx="2947556" cy="1683049"/>
          </a:xfrm>
          <a:prstGeom prst="wedgeEllipseCallout">
            <a:avLst>
              <a:gd fmla="val 8672" name="adj1"/>
              <a:gd fmla="val 75131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nuestra función inicializando variables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117"/>
          <p:cNvSpPr/>
          <p:nvPr/>
        </p:nvSpPr>
        <p:spPr>
          <a:xfrm>
            <a:off x="3997175" y="451850"/>
            <a:ext cx="4353600" cy="43245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make_runs(a):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#inicializamos variables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result = []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= 0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2" name="Google Shape;1572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030450">
            <a:off x="446611" y="2273177"/>
            <a:ext cx="2812014" cy="281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573" name="Google Shape;1573;p118"/>
          <p:cNvSpPr/>
          <p:nvPr/>
        </p:nvSpPr>
        <p:spPr>
          <a:xfrm>
            <a:off x="180924" y="507017"/>
            <a:ext cx="2947500" cy="1683000"/>
          </a:xfrm>
          <a:prstGeom prst="wedgeEllipseCallout">
            <a:avLst>
              <a:gd fmla="val 8672" name="adj1"/>
              <a:gd fmla="val 75131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empezamos a iterar sobre todo el arreglo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118"/>
          <p:cNvSpPr/>
          <p:nvPr/>
        </p:nvSpPr>
        <p:spPr>
          <a:xfrm>
            <a:off x="3887600" y="451850"/>
            <a:ext cx="4463100" cy="43245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 make_runs(a):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#inicializamos variables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result = []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= 0 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for i in range(0, len(a) -1):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9" name="Google Shape;1579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030450">
            <a:off x="446611" y="2273177"/>
            <a:ext cx="2812014" cy="281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580" name="Google Shape;1580;p119"/>
          <p:cNvSpPr/>
          <p:nvPr/>
        </p:nvSpPr>
        <p:spPr>
          <a:xfrm>
            <a:off x="180924" y="507017"/>
            <a:ext cx="2947500" cy="1683000"/>
          </a:xfrm>
          <a:prstGeom prst="wedgeEllipseCallout">
            <a:avLst>
              <a:gd fmla="val 8672" name="adj1"/>
              <a:gd fmla="val 75131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Entramos en el caso donde el siguiente es menor y acaba el run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1" name="Google Shape;1581;p119"/>
          <p:cNvSpPr/>
          <p:nvPr/>
        </p:nvSpPr>
        <p:spPr>
          <a:xfrm>
            <a:off x="3449375" y="354625"/>
            <a:ext cx="5427300" cy="44157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 make_runs(a):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#inicializamos variables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result = []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= 0 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for i in range(0, len(a) -1):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a[i+1] &lt; a[i]: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5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if start == i: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result.append([a[i]])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else: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result.append(a[start:i+1])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6" name="Google Shape;1586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030450">
            <a:off x="446611" y="2273177"/>
            <a:ext cx="2812014" cy="281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120"/>
          <p:cNvSpPr/>
          <p:nvPr/>
        </p:nvSpPr>
        <p:spPr>
          <a:xfrm>
            <a:off x="180924" y="507017"/>
            <a:ext cx="2947500" cy="1683000"/>
          </a:xfrm>
          <a:prstGeom prst="wedgeEllipseCallout">
            <a:avLst>
              <a:gd fmla="val 8672" name="adj1"/>
              <a:gd fmla="val 75131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Guardamos donde comienza el siguiente run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120"/>
          <p:cNvSpPr/>
          <p:nvPr/>
        </p:nvSpPr>
        <p:spPr>
          <a:xfrm>
            <a:off x="3449375" y="354625"/>
            <a:ext cx="5427300" cy="44157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 make_runs(a):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#inicializamos variables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result = []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= 0 </a:t>
            </a: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for i in range(0, len(a) -1):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a[i+1] &lt; a[i]: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5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if start == i: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result.append([a[i]])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else: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result.append(a[start:i+1])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start=i+1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3" name="Google Shape;1593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030450">
            <a:off x="446611" y="2273177"/>
            <a:ext cx="2812014" cy="281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594" name="Google Shape;1594;p121"/>
          <p:cNvSpPr/>
          <p:nvPr/>
        </p:nvSpPr>
        <p:spPr>
          <a:xfrm>
            <a:off x="180924" y="507017"/>
            <a:ext cx="2947500" cy="1683000"/>
          </a:xfrm>
          <a:prstGeom prst="wedgeEllipseCallout">
            <a:avLst>
              <a:gd fmla="val 8672" name="adj1"/>
              <a:gd fmla="val 75131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Guardamos el último run del arreglo que no fue guardado en el for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5" name="Google Shape;1595;p121"/>
          <p:cNvSpPr/>
          <p:nvPr/>
        </p:nvSpPr>
        <p:spPr>
          <a:xfrm>
            <a:off x="3449375" y="354625"/>
            <a:ext cx="5427300" cy="4580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 make_runs(a):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#inicializamos variables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result = []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= 0 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for i in range(0, len(a) -1):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a[i+1] &lt; a[i]: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if start == i: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result.append([a[i]])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else: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result.append(a[start:i+1])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start=i+1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if start + 1 != len(a):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result.append(a[start:])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else: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	result.append([a[start]])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return result</a:t>
            </a:r>
            <a:endParaRPr sz="2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22"/>
          <p:cNvSpPr/>
          <p:nvPr/>
        </p:nvSpPr>
        <p:spPr>
          <a:xfrm>
            <a:off x="4056425" y="1272400"/>
            <a:ext cx="3991800" cy="2271900"/>
          </a:xfrm>
          <a:prstGeom prst="wedgeEllipseCallout">
            <a:avLst>
              <a:gd fmla="val -90120" name="adj1"/>
              <a:gd fmla="val 6602" name="adj2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Ahora, construyamos la función make_merge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1" name="Google Shape;1601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67" y="1924439"/>
            <a:ext cx="2839204" cy="313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6" name="Google Shape;1606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030450">
            <a:off x="446611" y="2273177"/>
            <a:ext cx="2812014" cy="281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607" name="Google Shape;1607;p123"/>
          <p:cNvSpPr/>
          <p:nvPr/>
        </p:nvSpPr>
        <p:spPr>
          <a:xfrm>
            <a:off x="180924" y="507017"/>
            <a:ext cx="2947500" cy="1683000"/>
          </a:xfrm>
          <a:prstGeom prst="wedgeEllipseCallout">
            <a:avLst>
              <a:gd fmla="val 8672" name="adj1"/>
              <a:gd fmla="val 75131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la función que recibe los runs previamente creados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123"/>
          <p:cNvSpPr/>
          <p:nvPr/>
        </p:nvSpPr>
        <p:spPr>
          <a:xfrm>
            <a:off x="3997175" y="451850"/>
            <a:ext cx="4353600" cy="43245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make_merge(runs_input):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 = [x for x in runs_input]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