
<file path=[Content_Types].xml><?xml version="1.0" encoding="utf-8"?>
<Types xmlns="http://schemas.openxmlformats.org/package/2006/content-types">
  <Default ContentType="application/x-fontdata" Extension="fntdata"/>
  <Default ContentType="image/gif" Extension="gif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32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33.xml"/>
  <Override ContentType="application/vnd.openxmlformats-officedocument.presentationml.notesSlide+xml" PartName="/ppt/notesSlides/notesSlide41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5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42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34.xml"/>
  <Override ContentType="application/vnd.openxmlformats-officedocument.presentationml.notesSlide+xml" PartName="/ppt/notesSlides/notesSlide51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43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0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39.xml"/>
  <Override ContentType="application/vnd.openxmlformats-officedocument.presentationml.notesSlide+xml" PartName="/ppt/notesSlides/notesSlide31.xml"/>
  <Override ContentType="application/vnd.openxmlformats-officedocument.presentationml.notesSlide+xml" PartName="/ppt/notesSlides/notesSlide44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37.xml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45.xml"/>
  <Override ContentType="application/vnd.openxmlformats-officedocument.presentationml.notesSlide+xml" PartName="/ppt/notesSlides/notesSlide46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47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38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48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5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35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36.xml"/>
  <Override ContentType="application/vnd.openxmlformats-officedocument.presentationml.notesSlide+xml" PartName="/ppt/notesSlides/notesSlide49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40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43.xml"/>
  <Override ContentType="application/vnd.openxmlformats-officedocument.presentationml.slide+xml" PartName="/ppt/slides/slide35.xml"/>
  <Override ContentType="application/vnd.openxmlformats-officedocument.presentationml.slide+xml" PartName="/ppt/slides/slide5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slide+xml" PartName="/ppt/slides/slide17.xml"/>
  <Override ContentType="application/vnd.openxmlformats-officedocument.presentationml.slide+xml" PartName="/ppt/slides/slide42.xml"/>
  <Override ContentType="application/vnd.openxmlformats-officedocument.presentationml.slide+xml" PartName="/ppt/slides/slide25.xml"/>
  <Override ContentType="application/vnd.openxmlformats-officedocument.presentationml.slide+xml" PartName="/ppt/slides/slide50.xml"/>
  <Override ContentType="application/vnd.openxmlformats-officedocument.presentationml.slide+xml" PartName="/ppt/slides/slide34.xml"/>
  <Override ContentType="application/vnd.openxmlformats-officedocument.presentationml.slide+xml" PartName="/ppt/slides/slide33.xml"/>
  <Override ContentType="application/vnd.openxmlformats-officedocument.presentationml.slide+xml" PartName="/ppt/slides/slide51.xml"/>
  <Override ContentType="application/vnd.openxmlformats-officedocument.presentationml.slide+xml" PartName="/ppt/slides/slide16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37.xml"/>
  <Override ContentType="application/vnd.openxmlformats-officedocument.presentationml.slide+xml" PartName="/ppt/slides/slide41.xml"/>
  <Override ContentType="application/vnd.openxmlformats-officedocument.presentationml.slide+xml" PartName="/ppt/slides/slide7.xml"/>
  <Override ContentType="application/vnd.openxmlformats-officedocument.presentationml.slide+xml" PartName="/ppt/slides/slide36.xml"/>
  <Override ContentType="application/vnd.openxmlformats-officedocument.presentationml.slide+xml" PartName="/ppt/slides/slide23.xml"/>
  <Override ContentType="application/vnd.openxmlformats-officedocument.presentationml.slide+xml" PartName="/ppt/slides/slide49.xml"/>
  <Override ContentType="application/vnd.openxmlformats-officedocument.presentationml.slide+xml" PartName="/ppt/slides/slide10.xml"/>
  <Override ContentType="application/vnd.openxmlformats-officedocument.presentationml.slide+xml" PartName="/ppt/slides/slide6.xml"/>
  <Override ContentType="application/vnd.openxmlformats-officedocument.presentationml.slide+xml" PartName="/ppt/slides/slide40.xml"/>
  <Override ContentType="application/vnd.openxmlformats-officedocument.presentationml.slide+xml" PartName="/ppt/slides/slide48.xml"/>
  <Override ContentType="application/vnd.openxmlformats-officedocument.presentationml.slide+xml" PartName="/ppt/slides/slide30.xml"/>
  <Override ContentType="application/vnd.openxmlformats-officedocument.presentationml.slide+xml" PartName="/ppt/slides/slide22.xml"/>
  <Override ContentType="application/vnd.openxmlformats-officedocument.presentationml.slide+xml" PartName="/ppt/slides/slide39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12.xml"/>
  <Override ContentType="application/vnd.openxmlformats-officedocument.presentationml.slide+xml" PartName="/ppt/slides/slide47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38.xml"/>
  <Override ContentType="application/vnd.openxmlformats-officedocument.presentationml.slide+xml" PartName="/ppt/slides/slide4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32.xml"/>
  <Override ContentType="application/vnd.openxmlformats-officedocument.presentationml.slide+xml" PartName="/ppt/slides/slide1.xml"/>
  <Override ContentType="application/vnd.openxmlformats-officedocument.presentationml.slide+xml" PartName="/ppt/slides/slide45.xml"/>
  <Override ContentType="application/vnd.openxmlformats-officedocument.presentationml.slide+xml" PartName="/ppt/slides/slide28.xml"/>
  <Override ContentType="application/vnd.openxmlformats-officedocument.presentationml.slide+xml" PartName="/ppt/slides/slide15.xml"/>
  <Override ContentType="application/vnd.openxmlformats-officedocument.presentationml.slide+xml" PartName="/ppt/slides/slide31.xml"/>
  <Override ContentType="application/vnd.openxmlformats-officedocument.presentationml.slide+xml" PartName="/ppt/slides/slide27.xml"/>
  <Override ContentType="application/vnd.openxmlformats-officedocument.presentationml.slide+xml" PartName="/ppt/slides/slide2.xml"/>
  <Override ContentType="application/vnd.openxmlformats-officedocument.presentationml.slide+xml" PartName="/ppt/slides/slide44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80" r:id="rId4"/>
    <p:sldMasterId id="2147483681" r:id="rId5"/>
    <p:sldMasterId id="2147483682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  <p:sldId id="273" r:id="rId25"/>
    <p:sldId id="274" r:id="rId26"/>
    <p:sldId id="275" r:id="rId27"/>
    <p:sldId id="276" r:id="rId28"/>
    <p:sldId id="277" r:id="rId29"/>
    <p:sldId id="278" r:id="rId30"/>
    <p:sldId id="279" r:id="rId31"/>
    <p:sldId id="280" r:id="rId32"/>
    <p:sldId id="281" r:id="rId33"/>
    <p:sldId id="282" r:id="rId34"/>
    <p:sldId id="283" r:id="rId35"/>
    <p:sldId id="284" r:id="rId36"/>
    <p:sldId id="285" r:id="rId37"/>
    <p:sldId id="286" r:id="rId38"/>
    <p:sldId id="287" r:id="rId39"/>
    <p:sldId id="288" r:id="rId40"/>
    <p:sldId id="289" r:id="rId41"/>
    <p:sldId id="290" r:id="rId42"/>
    <p:sldId id="291" r:id="rId43"/>
    <p:sldId id="292" r:id="rId44"/>
    <p:sldId id="293" r:id="rId45"/>
    <p:sldId id="294" r:id="rId46"/>
    <p:sldId id="295" r:id="rId47"/>
    <p:sldId id="296" r:id="rId48"/>
    <p:sldId id="297" r:id="rId49"/>
    <p:sldId id="298" r:id="rId50"/>
    <p:sldId id="299" r:id="rId51"/>
    <p:sldId id="300" r:id="rId52"/>
    <p:sldId id="301" r:id="rId53"/>
    <p:sldId id="302" r:id="rId54"/>
    <p:sldId id="303" r:id="rId55"/>
    <p:sldId id="304" r:id="rId56"/>
    <p:sldId id="305" r:id="rId57"/>
    <p:sldId id="306" r:id="rId58"/>
    <p:sldId id="307" r:id="rId59"/>
  </p:sldIdLst>
  <p:sldSz cy="5143500" cx="9144000"/>
  <p:notesSz cx="6858000" cy="9144000"/>
  <p:embeddedFontLst>
    <p:embeddedFont>
      <p:font typeface="Caveat"/>
      <p:regular r:id="rId60"/>
      <p:bold r:id="rId61"/>
    </p:embeddedFont>
    <p:embeddedFont>
      <p:font typeface="Comfortaa"/>
      <p:regular r:id="rId62"/>
      <p:bold r:id="rId6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40" Type="http://schemas.openxmlformats.org/officeDocument/2006/relationships/slide" Target="slides/slide33.xml"/><Relationship Id="rId42" Type="http://schemas.openxmlformats.org/officeDocument/2006/relationships/slide" Target="slides/slide35.xml"/><Relationship Id="rId41" Type="http://schemas.openxmlformats.org/officeDocument/2006/relationships/slide" Target="slides/slide34.xml"/><Relationship Id="rId44" Type="http://schemas.openxmlformats.org/officeDocument/2006/relationships/slide" Target="slides/slide37.xml"/><Relationship Id="rId43" Type="http://schemas.openxmlformats.org/officeDocument/2006/relationships/slide" Target="slides/slide36.xml"/><Relationship Id="rId46" Type="http://schemas.openxmlformats.org/officeDocument/2006/relationships/slide" Target="slides/slide39.xml"/><Relationship Id="rId45" Type="http://schemas.openxmlformats.org/officeDocument/2006/relationships/slide" Target="slides/slide38.xml"/><Relationship Id="rId1" Type="http://schemas.openxmlformats.org/officeDocument/2006/relationships/theme" Target="theme/theme4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48" Type="http://schemas.openxmlformats.org/officeDocument/2006/relationships/slide" Target="slides/slide41.xml"/><Relationship Id="rId47" Type="http://schemas.openxmlformats.org/officeDocument/2006/relationships/slide" Target="slides/slide40.xml"/><Relationship Id="rId49" Type="http://schemas.openxmlformats.org/officeDocument/2006/relationships/slide" Target="slides/slide42.xml"/><Relationship Id="rId5" Type="http://schemas.openxmlformats.org/officeDocument/2006/relationships/slideMaster" Target="slideMasters/slideMaster2.xml"/><Relationship Id="rId6" Type="http://schemas.openxmlformats.org/officeDocument/2006/relationships/slideMaster" Target="slideMasters/slideMaster3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31" Type="http://schemas.openxmlformats.org/officeDocument/2006/relationships/slide" Target="slides/slide24.xml"/><Relationship Id="rId30" Type="http://schemas.openxmlformats.org/officeDocument/2006/relationships/slide" Target="slides/slide23.xml"/><Relationship Id="rId33" Type="http://schemas.openxmlformats.org/officeDocument/2006/relationships/slide" Target="slides/slide26.xml"/><Relationship Id="rId32" Type="http://schemas.openxmlformats.org/officeDocument/2006/relationships/slide" Target="slides/slide25.xml"/><Relationship Id="rId35" Type="http://schemas.openxmlformats.org/officeDocument/2006/relationships/slide" Target="slides/slide28.xml"/><Relationship Id="rId34" Type="http://schemas.openxmlformats.org/officeDocument/2006/relationships/slide" Target="slides/slide27.xml"/><Relationship Id="rId37" Type="http://schemas.openxmlformats.org/officeDocument/2006/relationships/slide" Target="slides/slide30.xml"/><Relationship Id="rId36" Type="http://schemas.openxmlformats.org/officeDocument/2006/relationships/slide" Target="slides/slide29.xml"/><Relationship Id="rId39" Type="http://schemas.openxmlformats.org/officeDocument/2006/relationships/slide" Target="slides/slide32.xml"/><Relationship Id="rId38" Type="http://schemas.openxmlformats.org/officeDocument/2006/relationships/slide" Target="slides/slide31.xml"/><Relationship Id="rId62" Type="http://schemas.openxmlformats.org/officeDocument/2006/relationships/font" Target="fonts/Comfortaa-regular.fntdata"/><Relationship Id="rId61" Type="http://schemas.openxmlformats.org/officeDocument/2006/relationships/font" Target="fonts/Caveat-bold.fntdata"/><Relationship Id="rId20" Type="http://schemas.openxmlformats.org/officeDocument/2006/relationships/slide" Target="slides/slide13.xml"/><Relationship Id="rId63" Type="http://schemas.openxmlformats.org/officeDocument/2006/relationships/font" Target="fonts/Comfortaa-bold.fntdata"/><Relationship Id="rId22" Type="http://schemas.openxmlformats.org/officeDocument/2006/relationships/slide" Target="slides/slide15.xml"/><Relationship Id="rId21" Type="http://schemas.openxmlformats.org/officeDocument/2006/relationships/slide" Target="slides/slide14.xml"/><Relationship Id="rId24" Type="http://schemas.openxmlformats.org/officeDocument/2006/relationships/slide" Target="slides/slide17.xml"/><Relationship Id="rId23" Type="http://schemas.openxmlformats.org/officeDocument/2006/relationships/slide" Target="slides/slide16.xml"/><Relationship Id="rId60" Type="http://schemas.openxmlformats.org/officeDocument/2006/relationships/font" Target="fonts/Caveat-regular.fntdata"/><Relationship Id="rId26" Type="http://schemas.openxmlformats.org/officeDocument/2006/relationships/slide" Target="slides/slide19.xml"/><Relationship Id="rId25" Type="http://schemas.openxmlformats.org/officeDocument/2006/relationships/slide" Target="slides/slide18.xml"/><Relationship Id="rId28" Type="http://schemas.openxmlformats.org/officeDocument/2006/relationships/slide" Target="slides/slide21.xml"/><Relationship Id="rId27" Type="http://schemas.openxmlformats.org/officeDocument/2006/relationships/slide" Target="slides/slide20.xml"/><Relationship Id="rId29" Type="http://schemas.openxmlformats.org/officeDocument/2006/relationships/slide" Target="slides/slide22.xml"/><Relationship Id="rId51" Type="http://schemas.openxmlformats.org/officeDocument/2006/relationships/slide" Target="slides/slide44.xml"/><Relationship Id="rId50" Type="http://schemas.openxmlformats.org/officeDocument/2006/relationships/slide" Target="slides/slide43.xml"/><Relationship Id="rId53" Type="http://schemas.openxmlformats.org/officeDocument/2006/relationships/slide" Target="slides/slide46.xml"/><Relationship Id="rId52" Type="http://schemas.openxmlformats.org/officeDocument/2006/relationships/slide" Target="slides/slide45.xml"/><Relationship Id="rId11" Type="http://schemas.openxmlformats.org/officeDocument/2006/relationships/slide" Target="slides/slide4.xml"/><Relationship Id="rId55" Type="http://schemas.openxmlformats.org/officeDocument/2006/relationships/slide" Target="slides/slide48.xml"/><Relationship Id="rId10" Type="http://schemas.openxmlformats.org/officeDocument/2006/relationships/slide" Target="slides/slide3.xml"/><Relationship Id="rId54" Type="http://schemas.openxmlformats.org/officeDocument/2006/relationships/slide" Target="slides/slide47.xml"/><Relationship Id="rId13" Type="http://schemas.openxmlformats.org/officeDocument/2006/relationships/slide" Target="slides/slide6.xml"/><Relationship Id="rId57" Type="http://schemas.openxmlformats.org/officeDocument/2006/relationships/slide" Target="slides/slide50.xml"/><Relationship Id="rId12" Type="http://schemas.openxmlformats.org/officeDocument/2006/relationships/slide" Target="slides/slide5.xml"/><Relationship Id="rId56" Type="http://schemas.openxmlformats.org/officeDocument/2006/relationships/slide" Target="slides/slide49.xml"/><Relationship Id="rId15" Type="http://schemas.openxmlformats.org/officeDocument/2006/relationships/slide" Target="slides/slide8.xml"/><Relationship Id="rId59" Type="http://schemas.openxmlformats.org/officeDocument/2006/relationships/slide" Target="slides/slide52.xml"/><Relationship Id="rId14" Type="http://schemas.openxmlformats.org/officeDocument/2006/relationships/slide" Target="slides/slide7.xml"/><Relationship Id="rId58" Type="http://schemas.openxmlformats.org/officeDocument/2006/relationships/slide" Target="slides/slide51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19" Type="http://schemas.openxmlformats.org/officeDocument/2006/relationships/slide" Target="slides/slide12.xml"/><Relationship Id="rId18" Type="http://schemas.openxmlformats.org/officeDocument/2006/relationships/slide" Target="slides/slide1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6" name="Shape 1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Google Shape;197;g2259e402292_2_7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8" name="Google Shape;198;g2259e402292_2_75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g2259febfff7_0_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g2259febfff7_0_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7" name="Shape 2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8" name="Google Shape;258;g2259febfff7_0_4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ya que cada comparación reduce a la mitad el espacio de búsqueda y se mantiene un equilibrio adecuado entre la altura y la cantidad de elementos almacenados en cada nodo.</a:t>
            </a:r>
            <a:endParaRPr/>
          </a:p>
        </p:txBody>
      </p:sp>
      <p:sp>
        <p:nvSpPr>
          <p:cNvPr id="259" name="Google Shape;259;g2259febfff7_0_4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3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g2259febfff7_0_5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ya que cada comparación reduce a la mitad el espacio de búsqueda y se mantiene un equilibrio adecuado entre la altura y la cantidad de elementos almacenados en cada nodo.</a:t>
            </a:r>
            <a:endParaRPr/>
          </a:p>
        </p:txBody>
      </p:sp>
      <p:sp>
        <p:nvSpPr>
          <p:cNvPr id="265" name="Google Shape;265;g2259febfff7_0_5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g2259febfff7_0_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/>
              <a:t>3. ya que cada comparación reduce a la mitad el espacio de búsqueda y se mantiene un equilibrio adecuado entre la altura y la cantidad de elementos almacenados en cada nodo.</a:t>
            </a:r>
            <a:endParaRPr/>
          </a:p>
        </p:txBody>
      </p:sp>
      <p:sp>
        <p:nvSpPr>
          <p:cNvPr id="271" name="Google Shape;271;g2259febfff7_0_5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5" name="Shape 2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" name="Google Shape;276;g2259febfff7_0_6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7" name="Google Shape;277;g2259febfff7_0_6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1" name="Shape 2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2" name="Google Shape;282;g2259febfff7_0_6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g2259febfff7_0_6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7" name="Shape 2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8" name="Google Shape;288;g2259febfff7_0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9" name="Google Shape;289;g2259febfff7_0_8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g2259febfff7_0_7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g2259febfff7_0_7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g2259febfff7_0_7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g2259febfff7_0_7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g2259e402292_7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g2259e402292_7_6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g2259e402292_7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5" name="Google Shape;205;g2259e402292_7_0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g2259febfff7_0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4" name="Google Shape;314;g2259febfff7_0_8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8" name="Shape 3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9" name="Google Shape;319;g2259febfff7_0_13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0" name="Google Shape;320;g2259febfff7_0_13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4" name="Shape 3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5" name="Google Shape;325;g2259febfff7_0_13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6" name="Google Shape;326;g2259febfff7_0_13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g2259febfff7_0_1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g2259febfff7_0_1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g2259febfff7_0_1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g2259febfff7_0_1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g2259febfff7_0_1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4" name="Google Shape;344;g2259febfff7_0_1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8" name="Shape 3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9" name="Google Shape;349;g2259febfff7_0_1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0" name="Google Shape;350;g2259febfff7_0_1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g2259febfff7_0_10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g2259febfff7_0_10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0" name="Shape 3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1" name="Google Shape;361;g2259febfff7_0_10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2" name="Google Shape;362;g2259febfff7_0_10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6" name="Shape 3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7" name="Google Shape;367;g2259febfff7_0_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8" name="Google Shape;368;g2259febfff7_0_9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9" name="Shape 2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0" name="Google Shape;210;g2259e402292_2_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1" name="Google Shape;211;g2259e402292_2_8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g2259febfff7_2_15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4" name="Google Shape;374;g2259febfff7_2_153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7" name="Shape 3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" name="Google Shape;378;g2259febfff7_2_15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379" name="Google Shape;379;g2259febfff7_2_157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4" name="Shape 3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5" name="Google Shape;385;g2259e402292_2_87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86" name="Google Shape;386;g2259e402292_2_87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g2259febfff7_0_17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3" name="Google Shape;393;g2259febfff7_0_17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g2259febfff7_0_18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01" name="Google Shape;401;g2259febfff7_0_18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g2259febfff7_0_1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0" name="Google Shape;410;g2259febfff7_0_19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14" name="Shape 4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5" name="Google Shape;415;g2259febfff7_0_1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6" name="Google Shape;416;g2259febfff7_0_19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23" name="Shape 4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4" name="Google Shape;424;g2259febfff7_0_2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25" name="Google Shape;425;g2259febfff7_0_20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32" name="Shape 4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3" name="Google Shape;433;g2259febfff7_0_26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34" name="Google Shape;434;g2259febfff7_0_26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1" name="Shape 4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2" name="Google Shape;442;g2259febfff7_0_24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43" name="Google Shape;443;g2259febfff7_0_24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5" name="Shape 2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" name="Google Shape;216;g2259febfff7_0_2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17" name="Google Shape;217;g2259febfff7_0_2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48" name="Shape 4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9" name="Google Shape;449;g2259febfff7_0_24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0" name="Google Shape;450;g2259febfff7_0_242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54" name="Shape 4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5" name="Google Shape;455;g24b2bdbbf24_1_1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56" name="Google Shape;456;g24b2bdbbf24_1_1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63" name="Shape 4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4" name="Google Shape;464;g2259febfff7_0_26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65" name="Google Shape;465;g2259febfff7_0_26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7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2" name="Google Shape;472;g2259febfff7_0_28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73" name="Google Shape;473;g2259febfff7_0_28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0" name="Shape 4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" name="Google Shape;481;g2259febfff7_0_29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2" name="Google Shape;482;g2259febfff7_0_290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87" name="Shape 4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8" name="Google Shape;488;g2259febfff7_0_29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89" name="Google Shape;489;g2259febfff7_0_29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96" name="Shape 4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7" name="Google Shape;497;g2259febfff7_0_30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98" name="Google Shape;498;g2259febfff7_0_306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2" name="Shape 5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3" name="Google Shape;503;g2259febfff7_0_3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504" name="Google Shape;504;g2259febfff7_0_3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8" name="Shape 5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9" name="Google Shape;509;g2259febfff7_0_14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10" name="Google Shape;510;g2259febfff7_0_146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13" name="Shape 5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4" name="Google Shape;514;g2259febfff7_0_15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15" name="Google Shape;515;g2259febfff7_0_151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1" name="Shape 2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2" name="Google Shape;222;g2259febfff7_0_2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3" name="Google Shape;223;g2259febfff7_0_2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0" name="Shape 5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1" name="Google Shape;521;g24b27de0659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22" name="Google Shape;522;g24b27de0659_0_0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27" name="Shape 5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8" name="Google Shape;528;g2259febfff7_0_15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29" name="Google Shape;529;g2259febfff7_0_158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32" name="Shape 5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3" name="Google Shape;533;g2259febfff7_0_16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r>
              <a:t/>
            </a:r>
            <a:endParaRPr/>
          </a:p>
        </p:txBody>
      </p:sp>
      <p:sp>
        <p:nvSpPr>
          <p:cNvPr id="534" name="Google Shape;534;g2259febfff7_0_162:notes"/>
          <p:cNvSpPr/>
          <p:nvPr>
            <p:ph idx="2" type="sldImg"/>
          </p:nvPr>
        </p:nvSpPr>
        <p:spPr>
          <a:xfrm>
            <a:off x="3810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g2259febfff7_0_1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9" name="Google Shape;229;g2259febfff7_0_1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3" name="Shape 2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Google Shape;234;g2259febfff7_0_1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5" name="Google Shape;235;g2259febfff7_0_1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g2259febfff7_0_8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1" name="Google Shape;241;g2259febfff7_0_8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5" name="Shape 2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6" name="Google Shape;246;g2259febfff7_0_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47" name="Google Shape;247;g2259febfff7_0_3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14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58" name="Google Shape;58;p14"/>
          <p:cNvSpPr txBox="1"/>
          <p:nvPr>
            <p:ph idx="1" type="subTitle"/>
          </p:nvPr>
        </p:nvSpPr>
        <p:spPr>
          <a:xfrm>
            <a:off x="1143000" y="2701528"/>
            <a:ext cx="6858000" cy="1241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rt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rtl="0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59" name="Google Shape;59;p1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0" name="Google Shape;60;p1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1" name="Google Shape;61;p1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type="blank">
  <p:cSld name="BLANK"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p15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4" name="Google Shape;64;p15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5" name="Google Shape;65;p15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66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Google Shape;67;p16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68" name="Google Shape;68;p16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69" name="Google Shape;69;p16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0" name="Google Shape;70;p16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1" name="Google Shape;71;p16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17"/>
          <p:cNvSpPr txBox="1"/>
          <p:nvPr>
            <p:ph type="title"/>
          </p:nvPr>
        </p:nvSpPr>
        <p:spPr>
          <a:xfrm>
            <a:off x="623888" y="1282303"/>
            <a:ext cx="7886700" cy="21396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4" name="Google Shape;74;p17"/>
          <p:cNvSpPr txBox="1"/>
          <p:nvPr>
            <p:ph idx="1" type="body"/>
          </p:nvPr>
        </p:nvSpPr>
        <p:spPr>
          <a:xfrm>
            <a:off x="623888" y="3442097"/>
            <a:ext cx="7886700" cy="11250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75" name="Google Shape;75;p17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6" name="Google Shape;76;p17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77" name="Google Shape;77;p17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p18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0" name="Google Shape;80;p18"/>
          <p:cNvSpPr txBox="1"/>
          <p:nvPr>
            <p:ph idx="1" type="body"/>
          </p:nvPr>
        </p:nvSpPr>
        <p:spPr>
          <a:xfrm>
            <a:off x="6286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1" name="Google Shape;81;p18"/>
          <p:cNvSpPr txBox="1"/>
          <p:nvPr>
            <p:ph idx="2" type="body"/>
          </p:nvPr>
        </p:nvSpPr>
        <p:spPr>
          <a:xfrm>
            <a:off x="4629150" y="1369219"/>
            <a:ext cx="38862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2" name="Google Shape;82;p18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3" name="Google Shape;83;p18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4" name="Google Shape;84;p18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85" name="Shape 8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Google Shape;86;p19"/>
          <p:cNvSpPr txBox="1"/>
          <p:nvPr>
            <p:ph type="title"/>
          </p:nvPr>
        </p:nvSpPr>
        <p:spPr>
          <a:xfrm>
            <a:off x="629841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87" name="Google Shape;87;p19"/>
          <p:cNvSpPr txBox="1"/>
          <p:nvPr>
            <p:ph idx="1" type="body"/>
          </p:nvPr>
        </p:nvSpPr>
        <p:spPr>
          <a:xfrm>
            <a:off x="629841" y="1260872"/>
            <a:ext cx="38682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88" name="Google Shape;88;p19"/>
          <p:cNvSpPr txBox="1"/>
          <p:nvPr>
            <p:ph idx="2" type="body"/>
          </p:nvPr>
        </p:nvSpPr>
        <p:spPr>
          <a:xfrm>
            <a:off x="629841" y="1878806"/>
            <a:ext cx="38682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89" name="Google Shape;89;p19"/>
          <p:cNvSpPr txBox="1"/>
          <p:nvPr>
            <p:ph idx="3" type="body"/>
          </p:nvPr>
        </p:nvSpPr>
        <p:spPr>
          <a:xfrm>
            <a:off x="4629150" y="1260872"/>
            <a:ext cx="3887400" cy="6180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90" name="Google Shape;90;p19"/>
          <p:cNvSpPr txBox="1"/>
          <p:nvPr>
            <p:ph idx="4" type="body"/>
          </p:nvPr>
        </p:nvSpPr>
        <p:spPr>
          <a:xfrm>
            <a:off x="4629150" y="1878806"/>
            <a:ext cx="3887400" cy="27633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91" name="Google Shape;91;p19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2" name="Google Shape;92;p19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3" name="Google Shape;93;p19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94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Google Shape;95;p20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6" name="Google Shape;96;p20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7" name="Google Shape;97;p20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98" name="Google Shape;98;p20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21"/>
          <p:cNvSpPr txBox="1"/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1" name="Google Shape;101;p21"/>
          <p:cNvSpPr txBox="1"/>
          <p:nvPr>
            <p:ph idx="1" type="body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02" name="Google Shape;102;p21"/>
          <p:cNvSpPr txBox="1"/>
          <p:nvPr>
            <p:ph idx="2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03" name="Google Shape;103;p21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4" name="Google Shape;104;p21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5" name="Google Shape;105;p21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106" name="Shape 1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Google Shape;107;p22"/>
          <p:cNvSpPr txBox="1"/>
          <p:nvPr>
            <p:ph type="title"/>
          </p:nvPr>
        </p:nvSpPr>
        <p:spPr>
          <a:xfrm>
            <a:off x="629841" y="342900"/>
            <a:ext cx="2949300" cy="12003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08" name="Google Shape;108;p22"/>
          <p:cNvSpPr/>
          <p:nvPr>
            <p:ph idx="2" type="pic"/>
          </p:nvPr>
        </p:nvSpPr>
        <p:spPr>
          <a:xfrm>
            <a:off x="3887391" y="740569"/>
            <a:ext cx="4629300" cy="3655200"/>
          </a:xfrm>
          <a:prstGeom prst="rect">
            <a:avLst/>
          </a:prstGeom>
          <a:noFill/>
          <a:ln>
            <a:noFill/>
          </a:ln>
        </p:spPr>
      </p:sp>
      <p:sp>
        <p:nvSpPr>
          <p:cNvPr id="109" name="Google Shape;109;p22"/>
          <p:cNvSpPr txBox="1"/>
          <p:nvPr>
            <p:ph idx="1" type="body"/>
          </p:nvPr>
        </p:nvSpPr>
        <p:spPr>
          <a:xfrm>
            <a:off x="629841" y="1543050"/>
            <a:ext cx="2949300" cy="2858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10" name="Google Shape;110;p22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1" name="Google Shape;111;p22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2" name="Google Shape;112;p22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13" name="Shape 1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4" name="Google Shape;114;p2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5" name="Google Shape;115;p23"/>
          <p:cNvSpPr txBox="1"/>
          <p:nvPr>
            <p:ph idx="1" type="body"/>
          </p:nvPr>
        </p:nvSpPr>
        <p:spPr>
          <a:xfrm rot="5400000">
            <a:off x="2940300" y="-942431"/>
            <a:ext cx="3263400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16" name="Google Shape;116;p2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7" name="Google Shape;117;p2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18" name="Google Shape;118;p2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19" name="Shape 1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0" name="Google Shape;120;p24"/>
          <p:cNvSpPr txBox="1"/>
          <p:nvPr>
            <p:ph type="title"/>
          </p:nvPr>
        </p:nvSpPr>
        <p:spPr>
          <a:xfrm rot="5400000">
            <a:off x="5350050" y="1467544"/>
            <a:ext cx="4359000" cy="197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1" name="Google Shape;121;p24"/>
          <p:cNvSpPr txBox="1"/>
          <p:nvPr>
            <p:ph idx="1" type="body"/>
          </p:nvPr>
        </p:nvSpPr>
        <p:spPr>
          <a:xfrm rot="5400000">
            <a:off x="1349475" y="-447056"/>
            <a:ext cx="4359000" cy="58008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22" name="Google Shape;122;p24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3" name="Google Shape;123;p24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24" name="Google Shape;124;p24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rtl="0" algn="r">
              <a:spcBef>
                <a:spcPts val="0"/>
              </a:spcBef>
              <a:buNone/>
              <a:defRPr/>
            </a:lvl1pPr>
            <a:lvl2pPr indent="0" lvl="1" marL="0" rtl="0" algn="r">
              <a:spcBef>
                <a:spcPts val="0"/>
              </a:spcBef>
              <a:buNone/>
              <a:defRPr/>
            </a:lvl2pPr>
            <a:lvl3pPr indent="0" lvl="2" marL="0" rtl="0" algn="r">
              <a:spcBef>
                <a:spcPts val="0"/>
              </a:spcBef>
              <a:buNone/>
              <a:defRPr/>
            </a:lvl3pPr>
            <a:lvl4pPr indent="0" lvl="3" marL="0" rtl="0" algn="r">
              <a:spcBef>
                <a:spcPts val="0"/>
              </a:spcBef>
              <a:buNone/>
              <a:defRPr/>
            </a:lvl4pPr>
            <a:lvl5pPr indent="0" lvl="4" marL="0" rtl="0" algn="r">
              <a:spcBef>
                <a:spcPts val="0"/>
              </a:spcBef>
              <a:buNone/>
              <a:defRPr/>
            </a:lvl5pPr>
            <a:lvl6pPr indent="0" lvl="5" marL="0" rtl="0" algn="r">
              <a:spcBef>
                <a:spcPts val="0"/>
              </a:spcBef>
              <a:buNone/>
              <a:defRPr/>
            </a:lvl6pPr>
            <a:lvl7pPr indent="0" lvl="6" marL="0" rtl="0" algn="r">
              <a:spcBef>
                <a:spcPts val="0"/>
              </a:spcBef>
              <a:buNone/>
              <a:defRPr/>
            </a:lvl7pPr>
            <a:lvl8pPr indent="0" lvl="7" marL="0" rtl="0" algn="r">
              <a:spcBef>
                <a:spcPts val="0"/>
              </a:spcBef>
              <a:buNone/>
              <a:defRPr/>
            </a:lvl8pPr>
            <a:lvl9pPr indent="0" lvl="8" marL="0" rtl="0" algn="r">
              <a:spcBef>
                <a:spcPts val="0"/>
              </a:spcBef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type="title">
  <p:cSld name="TITLE">
    <p:spTree>
      <p:nvGrpSpPr>
        <p:cNvPr id="13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2" name="Google Shape;132;p26"/>
          <p:cNvSpPr txBox="1"/>
          <p:nvPr>
            <p:ph type="ctrTitle"/>
          </p:nvPr>
        </p:nvSpPr>
        <p:spPr>
          <a:xfrm>
            <a:off x="1143000" y="841772"/>
            <a:ext cx="6858000" cy="179070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3" name="Google Shape;133;p26"/>
          <p:cNvSpPr txBox="1"/>
          <p:nvPr>
            <p:ph idx="1" type="subTitle"/>
          </p:nvPr>
        </p:nvSpPr>
        <p:spPr>
          <a:xfrm>
            <a:off x="1143000" y="2701528"/>
            <a:ext cx="6858000" cy="124182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lvl="0" algn="ctr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/>
            </a:lvl1pPr>
            <a:lvl2pPr lvl="1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sz="1500"/>
            </a:lvl2pPr>
            <a:lvl3pPr lvl="2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3pPr>
            <a:lvl4pPr lvl="3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4pPr>
            <a:lvl5pPr lvl="4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5pPr>
            <a:lvl6pPr lvl="5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6pPr>
            <a:lvl7pPr lvl="6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7pPr>
            <a:lvl8pPr lvl="7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8pPr>
            <a:lvl9pPr lvl="8" algn="ctr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9pPr>
          </a:lstStyle>
          <a:p/>
        </p:txBody>
      </p:sp>
      <p:sp>
        <p:nvSpPr>
          <p:cNvPr id="134" name="Google Shape;134;p26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5" name="Google Shape;135;p26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6" name="Google Shape;136;p26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137" name="Shape 1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" name="Google Shape;138;p27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39" name="Google Shape;139;p27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40" name="Google Shape;140;p27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1" name="Google Shape;141;p27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2" name="Google Shape;142;p27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143" name="Shape 1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4" name="Google Shape;144;p28"/>
          <p:cNvSpPr txBox="1"/>
          <p:nvPr>
            <p:ph type="title"/>
          </p:nvPr>
        </p:nvSpPr>
        <p:spPr>
          <a:xfrm>
            <a:off x="623888" y="1282304"/>
            <a:ext cx="7886700" cy="2139553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500"/>
              <a:buFont typeface="Calibri"/>
              <a:buNone/>
              <a:defRPr sz="45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5" name="Google Shape;145;p28"/>
          <p:cNvSpPr txBox="1"/>
          <p:nvPr>
            <p:ph idx="1" type="body"/>
          </p:nvPr>
        </p:nvSpPr>
        <p:spPr>
          <a:xfrm>
            <a:off x="623888" y="3442097"/>
            <a:ext cx="7886700" cy="112514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500"/>
              <a:buNone/>
              <a:defRPr sz="1500">
                <a:solidFill>
                  <a:srgbClr val="888888"/>
                </a:solidFill>
              </a:defRPr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1200"/>
              <a:buNone/>
              <a:defRPr sz="1200">
                <a:solidFill>
                  <a:srgbClr val="888888"/>
                </a:solidFill>
              </a:defRPr>
            </a:lvl9pPr>
          </a:lstStyle>
          <a:p/>
        </p:txBody>
      </p:sp>
      <p:sp>
        <p:nvSpPr>
          <p:cNvPr id="146" name="Google Shape;146;p28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7" name="Google Shape;147;p28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48" name="Google Shape;148;p28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type="twoObj">
  <p:cSld name="TWO_OBJECTS">
    <p:spTree>
      <p:nvGrpSpPr>
        <p:cNvPr id="149" name="Shape 1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Google Shape;150;p29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1" name="Google Shape;151;p29"/>
          <p:cNvSpPr txBox="1"/>
          <p:nvPr>
            <p:ph idx="1" type="body"/>
          </p:nvPr>
        </p:nvSpPr>
        <p:spPr>
          <a:xfrm>
            <a:off x="6286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52" name="Google Shape;152;p29"/>
          <p:cNvSpPr txBox="1"/>
          <p:nvPr>
            <p:ph idx="2" type="body"/>
          </p:nvPr>
        </p:nvSpPr>
        <p:spPr>
          <a:xfrm>
            <a:off x="4629150" y="1369219"/>
            <a:ext cx="38862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53" name="Google Shape;153;p29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4" name="Google Shape;154;p29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5" name="Google Shape;155;p29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type="twoTxTwoObj">
  <p:cSld name="TWO_OBJECTS_WITH_TEXT">
    <p:spTree>
      <p:nvGrpSpPr>
        <p:cNvPr id="156" name="Shape 1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Google Shape;157;p30"/>
          <p:cNvSpPr txBox="1"/>
          <p:nvPr>
            <p:ph type="title"/>
          </p:nvPr>
        </p:nvSpPr>
        <p:spPr>
          <a:xfrm>
            <a:off x="629841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58" name="Google Shape;158;p30"/>
          <p:cNvSpPr txBox="1"/>
          <p:nvPr>
            <p:ph idx="1" type="body"/>
          </p:nvPr>
        </p:nvSpPr>
        <p:spPr>
          <a:xfrm>
            <a:off x="629841" y="1260872"/>
            <a:ext cx="3868340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59" name="Google Shape;159;p30"/>
          <p:cNvSpPr txBox="1"/>
          <p:nvPr>
            <p:ph idx="2" type="body"/>
          </p:nvPr>
        </p:nvSpPr>
        <p:spPr>
          <a:xfrm>
            <a:off x="629841" y="1878806"/>
            <a:ext cx="3868340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60" name="Google Shape;160;p30"/>
          <p:cNvSpPr txBox="1"/>
          <p:nvPr>
            <p:ph idx="3" type="body"/>
          </p:nvPr>
        </p:nvSpPr>
        <p:spPr>
          <a:xfrm>
            <a:off x="4629150" y="1260872"/>
            <a:ext cx="3887391" cy="617934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b="1" sz="18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None/>
              <a:defRPr b="1" sz="15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b="1" sz="14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b="1" sz="1200"/>
            </a:lvl9pPr>
          </a:lstStyle>
          <a:p/>
        </p:txBody>
      </p:sp>
      <p:sp>
        <p:nvSpPr>
          <p:cNvPr id="161" name="Google Shape;161;p30"/>
          <p:cNvSpPr txBox="1"/>
          <p:nvPr>
            <p:ph idx="4" type="body"/>
          </p:nvPr>
        </p:nvSpPr>
        <p:spPr>
          <a:xfrm>
            <a:off x="4629150" y="1878806"/>
            <a:ext cx="3887391" cy="276344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62" name="Google Shape;162;p30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3" name="Google Shape;163;p30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4" name="Google Shape;164;p30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olo el título" type="titleOnly">
  <p:cSld name="TITLE_ONLY"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1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7" name="Google Shape;167;p31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8" name="Google Shape;168;p31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69" name="Google Shape;169;p31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32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2" name="Google Shape;172;p32"/>
          <p:cNvSpPr txBox="1"/>
          <p:nvPr>
            <p:ph idx="1" type="body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810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indent="-36195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100"/>
              <a:buChar char="•"/>
              <a:defRPr sz="2100"/>
            </a:lvl2pPr>
            <a:lvl3pPr indent="-3429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indent="-32385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4pPr>
            <a:lvl5pPr indent="-32385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5pPr>
            <a:lvl6pPr indent="-32385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6pPr>
            <a:lvl7pPr indent="-32385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7pPr>
            <a:lvl8pPr indent="-32385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8pPr>
            <a:lvl9pPr indent="-32385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Char char="•"/>
              <a:defRPr sz="1500"/>
            </a:lvl9pPr>
          </a:lstStyle>
          <a:p/>
        </p:txBody>
      </p:sp>
      <p:sp>
        <p:nvSpPr>
          <p:cNvPr id="173" name="Google Shape;173;p32"/>
          <p:cNvSpPr txBox="1"/>
          <p:nvPr>
            <p:ph idx="2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74" name="Google Shape;174;p32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5" name="Google Shape;175;p32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6" name="Google Shape;176;p32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177" name="Shape 17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8" name="Google Shape;178;p33"/>
          <p:cNvSpPr txBox="1"/>
          <p:nvPr>
            <p:ph type="title"/>
          </p:nvPr>
        </p:nvSpPr>
        <p:spPr>
          <a:xfrm>
            <a:off x="629841" y="342900"/>
            <a:ext cx="2949178" cy="1200150"/>
          </a:xfrm>
          <a:prstGeom prst="rect">
            <a:avLst/>
          </a:prstGeom>
          <a:noFill/>
          <a:ln>
            <a:noFill/>
          </a:ln>
        </p:spPr>
        <p:txBody>
          <a:bodyPr anchorCtr="0" anchor="b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79" name="Google Shape;179;p33"/>
          <p:cNvSpPr/>
          <p:nvPr>
            <p:ph idx="2" type="pic"/>
          </p:nvPr>
        </p:nvSpPr>
        <p:spPr>
          <a:xfrm>
            <a:off x="3887391" y="740569"/>
            <a:ext cx="4629150" cy="3655219"/>
          </a:xfrm>
          <a:prstGeom prst="rect">
            <a:avLst/>
          </a:prstGeom>
          <a:noFill/>
          <a:ln>
            <a:noFill/>
          </a:ln>
        </p:spPr>
      </p:sp>
      <p:sp>
        <p:nvSpPr>
          <p:cNvPr id="180" name="Google Shape;180;p33"/>
          <p:cNvSpPr txBox="1"/>
          <p:nvPr>
            <p:ph idx="1" type="body"/>
          </p:nvPr>
        </p:nvSpPr>
        <p:spPr>
          <a:xfrm>
            <a:off x="629841" y="1543050"/>
            <a:ext cx="2949178" cy="2858691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2286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1pPr>
            <a:lvl2pPr indent="-2286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100"/>
              <a:buNone/>
              <a:defRPr sz="1100"/>
            </a:lvl2pPr>
            <a:lvl3pPr indent="-2286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3pPr>
            <a:lvl4pPr indent="-2286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4pPr>
            <a:lvl5pPr indent="-2286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5pPr>
            <a:lvl6pPr indent="-2286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6pPr>
            <a:lvl7pPr indent="-2286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7pPr>
            <a:lvl8pPr indent="-2286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8pPr>
            <a:lvl9pPr indent="-2286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800"/>
              <a:buNone/>
              <a:defRPr sz="800"/>
            </a:lvl9pPr>
          </a:lstStyle>
          <a:p/>
        </p:txBody>
      </p:sp>
      <p:sp>
        <p:nvSpPr>
          <p:cNvPr id="181" name="Google Shape;181;p33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2" name="Google Shape;182;p33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3" name="Google Shape;183;p33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84" name="Shape 1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5" name="Google Shape;185;p34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6" name="Google Shape;186;p34"/>
          <p:cNvSpPr txBox="1"/>
          <p:nvPr>
            <p:ph idx="1" type="body"/>
          </p:nvPr>
        </p:nvSpPr>
        <p:spPr>
          <a:xfrm rot="5400000">
            <a:off x="2940248" y="-942379"/>
            <a:ext cx="3263504" cy="7886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87" name="Google Shape;187;p34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8" name="Google Shape;188;p34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89" name="Google Shape;189;p34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90" name="Shape 1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1" name="Google Shape;191;p35"/>
          <p:cNvSpPr txBox="1"/>
          <p:nvPr>
            <p:ph type="title"/>
          </p:nvPr>
        </p:nvSpPr>
        <p:spPr>
          <a:xfrm rot="5400000">
            <a:off x="5350073" y="1467445"/>
            <a:ext cx="4358879" cy="1971675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2" name="Google Shape;192;p35"/>
          <p:cNvSpPr txBox="1"/>
          <p:nvPr>
            <p:ph idx="1" type="body"/>
          </p:nvPr>
        </p:nvSpPr>
        <p:spPr>
          <a:xfrm rot="5400000">
            <a:off x="1349573" y="-447080"/>
            <a:ext cx="4358879" cy="5800725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17500" lvl="0" marL="45720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1pPr>
            <a:lvl2pPr indent="-317500" lvl="1" marL="914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2pPr>
            <a:lvl3pPr indent="-317500" lvl="2" marL="1371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3pPr>
            <a:lvl4pPr indent="-317500" lvl="3" marL="1828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4pPr>
            <a:lvl5pPr indent="-317500" lvl="4" marL="22860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5pPr>
            <a:lvl6pPr indent="-317500" lvl="5" marL="27432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6pPr>
            <a:lvl7pPr indent="-317500" lvl="6" marL="32004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7pPr>
            <a:lvl8pPr indent="-317500" lvl="7" marL="36576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8pPr>
            <a:lvl9pPr indent="-317500" lvl="8" marL="411480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Char char="•"/>
              <a:defRPr/>
            </a:lvl9pPr>
          </a:lstStyle>
          <a:p/>
        </p:txBody>
      </p:sp>
      <p:sp>
        <p:nvSpPr>
          <p:cNvPr id="193" name="Google Shape;193;p3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4" name="Google Shape;194;p3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  <a:defRPr/>
            </a:lvl9pPr>
          </a:lstStyle>
          <a:p/>
        </p:txBody>
      </p:sp>
      <p:sp>
        <p:nvSpPr>
          <p:cNvPr id="195" name="Google Shape;195;p3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4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_rels/slideMaster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20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3.xml"/><Relationship Id="rId2" Type="http://schemas.openxmlformats.org/officeDocument/2006/relationships/slideLayout" Target="../slideLayouts/slideLayout24.xml"/><Relationship Id="rId3" Type="http://schemas.openxmlformats.org/officeDocument/2006/relationships/slideLayout" Target="../slideLayouts/slideLayout25.xml"/><Relationship Id="rId4" Type="http://schemas.openxmlformats.org/officeDocument/2006/relationships/slideLayout" Target="../slideLayouts/slideLayout26.xml"/><Relationship Id="rId11" Type="http://schemas.openxmlformats.org/officeDocument/2006/relationships/theme" Target="../theme/theme3.xml"/><Relationship Id="rId10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7.xml"/><Relationship Id="rId6" Type="http://schemas.openxmlformats.org/officeDocument/2006/relationships/slideLayout" Target="../slideLayouts/slideLayout28.xml"/><Relationship Id="rId7" Type="http://schemas.openxmlformats.org/officeDocument/2006/relationships/slideLayout" Target="../slideLayouts/slideLayout29.xml"/><Relationship Id="rId8" Type="http://schemas.openxmlformats.org/officeDocument/2006/relationships/slideLayout" Target="../slideLayouts/slideLayout3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3"/>
          <p:cNvSpPr txBox="1"/>
          <p:nvPr>
            <p:ph type="title"/>
          </p:nvPr>
        </p:nvSpPr>
        <p:spPr>
          <a:xfrm>
            <a:off x="628650" y="273844"/>
            <a:ext cx="7886700" cy="9942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2pPr>
            <a:lvl3pPr lvl="2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3pPr>
            <a:lvl4pPr lvl="3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4pPr>
            <a:lvl5pPr lvl="4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5pPr>
            <a:lvl6pPr lvl="5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6pPr>
            <a:lvl7pPr lvl="6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7pPr>
            <a:lvl8pPr lvl="7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8pPr>
            <a:lvl9pPr lvl="8" rtl="0">
              <a:spcBef>
                <a:spcPts val="0"/>
              </a:spcBef>
              <a:spcAft>
                <a:spcPts val="0"/>
              </a:spcAft>
              <a:buSzPts val="1100"/>
              <a:buNone/>
              <a:defRPr sz="1400"/>
            </a:lvl9pPr>
          </a:lstStyle>
          <a:p/>
        </p:txBody>
      </p:sp>
      <p:sp>
        <p:nvSpPr>
          <p:cNvPr id="52" name="Google Shape;52;p13"/>
          <p:cNvSpPr txBox="1"/>
          <p:nvPr>
            <p:ph idx="1" type="body"/>
          </p:nvPr>
        </p:nvSpPr>
        <p:spPr>
          <a:xfrm>
            <a:off x="628650" y="1369219"/>
            <a:ext cx="7886700" cy="3263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3" name="Google Shape;53;p13"/>
          <p:cNvSpPr txBox="1"/>
          <p:nvPr>
            <p:ph idx="10" type="dt"/>
          </p:nvPr>
        </p:nvSpPr>
        <p:spPr>
          <a:xfrm>
            <a:off x="6286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4" name="Google Shape;54;p13"/>
          <p:cNvSpPr txBox="1"/>
          <p:nvPr>
            <p:ph idx="11" type="ftr"/>
          </p:nvPr>
        </p:nvSpPr>
        <p:spPr>
          <a:xfrm>
            <a:off x="3028950" y="4767263"/>
            <a:ext cx="30861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100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13"/>
          <p:cNvSpPr txBox="1"/>
          <p:nvPr>
            <p:ph idx="12" type="sldNum"/>
          </p:nvPr>
        </p:nvSpPr>
        <p:spPr>
          <a:xfrm>
            <a:off x="6457950" y="4767263"/>
            <a:ext cx="2057400" cy="273900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59" r:id="rId1"/>
    <p:sldLayoutId id="2147483660" r:id="rId2"/>
    <p:sldLayoutId id="2147483661" r:id="rId3"/>
    <p:sldLayoutId id="2147483662" r:id="rId4"/>
    <p:sldLayoutId id="2147483663" r:id="rId5"/>
    <p:sldLayoutId id="2147483664" r:id="rId6"/>
    <p:sldLayoutId id="2147483665" r:id="rId7"/>
    <p:sldLayoutId id="2147483666" r:id="rId8"/>
    <p:sldLayoutId id="2147483667" r:id="rId9"/>
    <p:sldLayoutId id="2147483668" r:id="rId10"/>
    <p:sldLayoutId id="214748366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125" name="Shape 1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Google Shape;126;p25"/>
          <p:cNvSpPr txBox="1"/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rmAutofit/>
          </a:bodyPr>
          <a:lstStyle>
            <a:lvl1pPr lvl="0" marR="0" rt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  <a:defRPr b="0" i="0" sz="33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/>
        </p:txBody>
      </p:sp>
      <p:sp>
        <p:nvSpPr>
          <p:cNvPr id="127" name="Google Shape;127;p25"/>
          <p:cNvSpPr txBox="1"/>
          <p:nvPr>
            <p:ph idx="1" type="body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>
            <a:lvl1pPr indent="-361950" lvl="0" marL="457200" marR="0" rtl="0" algn="l">
              <a:lnSpc>
                <a:spcPct val="90000"/>
              </a:lnSpc>
              <a:spcBef>
                <a:spcPts val="80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Arial"/>
              <a:buChar char="•"/>
              <a:defRPr b="0" i="0" sz="21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342900" lvl="1" marL="914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Arial"/>
              <a:buChar char="•"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323850" lvl="2" marL="1371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Arial"/>
              <a:buChar char="•"/>
              <a:defRPr b="0" i="0" sz="15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317500" lvl="3" marL="1828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317500" lvl="4" marL="22860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17500" lvl="5" marL="27432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17500" lvl="6" marL="32004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17500" lvl="7" marL="36576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17500" lvl="8" marL="4114800" marR="0" rtl="0" algn="l">
              <a:lnSpc>
                <a:spcPct val="90000"/>
              </a:lnSpc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1400"/>
              <a:buFont typeface="Arial"/>
              <a:buChar char="•"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8" name="Google Shape;128;p25"/>
          <p:cNvSpPr txBox="1"/>
          <p:nvPr>
            <p:ph idx="10" type="dt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9" name="Google Shape;129;p25"/>
          <p:cNvSpPr txBox="1"/>
          <p:nvPr>
            <p:ph idx="11" type="ftr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None/>
              <a:defRPr b="0" i="0" sz="1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30" name="Google Shape;130;p25"/>
          <p:cNvSpPr txBox="1"/>
          <p:nvPr>
            <p:ph idx="12" type="sldNum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  <a:noFill/>
          <a:ln>
            <a:noFill/>
          </a:ln>
        </p:spPr>
        <p:txBody>
          <a:bodyPr anchorCtr="0" anchor="ctr" bIns="34275" lIns="68575" spcFirstLastPara="1" rIns="68575" wrap="square" tIns="34275">
            <a:noAutofit/>
          </a:bodyPr>
          <a:lstStyle>
            <a:lvl1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900"/>
              <a:buFont typeface="Arial"/>
              <a:buNone/>
              <a:defRPr b="0" i="0" sz="900" u="none" cap="none" strike="noStrik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0" r:id="rId1"/>
    <p:sldLayoutId id="2147483671" r:id="rId2"/>
    <p:sldLayoutId id="2147483672" r:id="rId3"/>
    <p:sldLayoutId id="2147483673" r:id="rId4"/>
    <p:sldLayoutId id="2147483674" r:id="rId5"/>
    <p:sldLayoutId id="2147483675" r:id="rId6"/>
    <p:sldLayoutId id="2147483676" r:id="rId7"/>
    <p:sldLayoutId id="2147483677" r:id="rId8"/>
    <p:sldLayoutId id="2147483678" r:id="rId9"/>
    <p:sldLayoutId id="2147483679" r:id="rId10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gif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2.png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2.png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3.png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2.png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2.png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2.png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8.xml"/><Relationship Id="rId3" Type="http://schemas.openxmlformats.org/officeDocument/2006/relationships/image" Target="../media/image2.png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19.xml"/><Relationship Id="rId3" Type="http://schemas.openxmlformats.org/officeDocument/2006/relationships/image" Target="../media/image4.gif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png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0.xml"/><Relationship Id="rId3" Type="http://schemas.openxmlformats.org/officeDocument/2006/relationships/image" Target="../media/image2.png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2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2.xml"/><Relationship Id="rId3" Type="http://schemas.openxmlformats.org/officeDocument/2006/relationships/image" Target="../media/image2.png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3.xml"/><Relationship Id="rId3" Type="http://schemas.openxmlformats.org/officeDocument/2006/relationships/image" Target="../media/image2.png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4.xml"/><Relationship Id="rId3" Type="http://schemas.openxmlformats.org/officeDocument/2006/relationships/image" Target="../media/image2.png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5.xml"/><Relationship Id="rId3" Type="http://schemas.openxmlformats.org/officeDocument/2006/relationships/image" Target="../media/image2.png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6.xml"/><Relationship Id="rId3" Type="http://schemas.openxmlformats.org/officeDocument/2006/relationships/image" Target="../media/image2.png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7.xml"/><Relationship Id="rId3" Type="http://schemas.openxmlformats.org/officeDocument/2006/relationships/image" Target="../media/image2.png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2.pn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29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_rels/slide3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0.xml"/></Relationships>
</file>

<file path=ppt/slides/_rels/slide3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31.xml"/><Relationship Id="rId3" Type="http://schemas.openxmlformats.org/officeDocument/2006/relationships/image" Target="../media/image6.png"/><Relationship Id="rId4" Type="http://schemas.openxmlformats.org/officeDocument/2006/relationships/image" Target="../media/image4.gif"/></Relationships>
</file>

<file path=ppt/slides/_rels/slide3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2.xml"/><Relationship Id="rId3" Type="http://schemas.openxmlformats.org/officeDocument/2006/relationships/image" Target="../media/image5.gif"/></Relationships>
</file>

<file path=ppt/slides/_rels/slide3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3.xml"/><Relationship Id="rId3" Type="http://schemas.openxmlformats.org/officeDocument/2006/relationships/image" Target="../media/image5.gif"/></Relationships>
</file>

<file path=ppt/slides/_rels/slide3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4.xml"/><Relationship Id="rId3" Type="http://schemas.openxmlformats.org/officeDocument/2006/relationships/image" Target="../media/image5.gif"/></Relationships>
</file>

<file path=ppt/slides/_rels/slide3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5.xml"/><Relationship Id="rId3" Type="http://schemas.openxmlformats.org/officeDocument/2006/relationships/image" Target="../media/image5.gif"/></Relationships>
</file>

<file path=ppt/slides/_rels/slide3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6.xml"/><Relationship Id="rId3" Type="http://schemas.openxmlformats.org/officeDocument/2006/relationships/image" Target="../media/image5.gif"/></Relationships>
</file>

<file path=ppt/slides/_rels/slide3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7.xml"/><Relationship Id="rId3" Type="http://schemas.openxmlformats.org/officeDocument/2006/relationships/image" Target="../media/image5.gif"/></Relationships>
</file>

<file path=ppt/slides/_rels/slide3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8.xml"/><Relationship Id="rId3" Type="http://schemas.openxmlformats.org/officeDocument/2006/relationships/image" Target="../media/image5.gif"/></Relationships>
</file>

<file path=ppt/slides/_rels/slide3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39.xml"/><Relationship Id="rId3" Type="http://schemas.openxmlformats.org/officeDocument/2006/relationships/image" Target="../media/image4.gif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4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0.xml"/><Relationship Id="rId3" Type="http://schemas.openxmlformats.org/officeDocument/2006/relationships/image" Target="../media/image4.gif"/></Relationships>
</file>

<file path=ppt/slides/_rels/slide4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1.xml"/><Relationship Id="rId3" Type="http://schemas.openxmlformats.org/officeDocument/2006/relationships/image" Target="../media/image4.gif"/></Relationships>
</file>

<file path=ppt/slides/_rels/slide4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2.xml"/><Relationship Id="rId3" Type="http://schemas.openxmlformats.org/officeDocument/2006/relationships/image" Target="../media/image5.gif"/></Relationships>
</file>

<file path=ppt/slides/_rels/slide4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3.xml"/><Relationship Id="rId3" Type="http://schemas.openxmlformats.org/officeDocument/2006/relationships/image" Target="../media/image5.gif"/></Relationships>
</file>

<file path=ppt/slides/_rels/slide4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4.xml"/><Relationship Id="rId3" Type="http://schemas.openxmlformats.org/officeDocument/2006/relationships/image" Target="../media/image5.gif"/></Relationships>
</file>

<file path=ppt/slides/_rels/slide4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5.xml"/><Relationship Id="rId3" Type="http://schemas.openxmlformats.org/officeDocument/2006/relationships/image" Target="../media/image5.gif"/></Relationships>
</file>

<file path=ppt/slides/_rels/slide4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6.xml"/><Relationship Id="rId3" Type="http://schemas.openxmlformats.org/officeDocument/2006/relationships/image" Target="../media/image4.gif"/></Relationships>
</file>

<file path=ppt/slides/_rels/slide4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47.xml"/><Relationship Id="rId3" Type="http://schemas.openxmlformats.org/officeDocument/2006/relationships/image" Target="../media/image4.gif"/></Relationships>
</file>

<file path=ppt/slides/_rels/slide4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8.xml"/></Relationships>
</file>

<file path=ppt/slides/_rels/slide4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49.xml"/><Relationship Id="rId3" Type="http://schemas.openxmlformats.org/officeDocument/2006/relationships/image" Target="../media/image10.png"/><Relationship Id="rId4" Type="http://schemas.openxmlformats.org/officeDocument/2006/relationships/image" Target="../media/image4.gif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5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0.xml"/><Relationship Id="rId3" Type="http://schemas.openxmlformats.org/officeDocument/2006/relationships/image" Target="../media/image9.png"/><Relationship Id="rId4" Type="http://schemas.openxmlformats.org/officeDocument/2006/relationships/image" Target="../media/image4.gif"/></Relationships>
</file>

<file path=ppt/slides/_rels/slide5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1.xml"/></Relationships>
</file>

<file path=ppt/slides/_rels/slide5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4.xml"/><Relationship Id="rId2" Type="http://schemas.openxmlformats.org/officeDocument/2006/relationships/notesSlide" Target="../notesSlides/notesSlide52.xml"/><Relationship Id="rId3" Type="http://schemas.openxmlformats.org/officeDocument/2006/relationships/image" Target="../media/image8.png"/><Relationship Id="rId4" Type="http://schemas.openxmlformats.org/officeDocument/2006/relationships/image" Target="../media/image4.gif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2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2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2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4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Cat Sticker by Pusheen" id="200" name="Google Shape;200;p3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51467" y="1597424"/>
            <a:ext cx="3429000" cy="3429000"/>
          </a:xfrm>
          <a:prstGeom prst="rect">
            <a:avLst/>
          </a:prstGeom>
          <a:noFill/>
          <a:ln>
            <a:noFill/>
          </a:ln>
        </p:spPr>
      </p:pic>
      <p:sp>
        <p:nvSpPr>
          <p:cNvPr id="201" name="Google Shape;201;p36"/>
          <p:cNvSpPr/>
          <p:nvPr/>
        </p:nvSpPr>
        <p:spPr>
          <a:xfrm>
            <a:off x="3978350" y="69975"/>
            <a:ext cx="4523400" cy="2057400"/>
          </a:xfrm>
          <a:prstGeom prst="wedgeEllipseCallout">
            <a:avLst>
              <a:gd fmla="val -61153" name="adj1"/>
              <a:gd fmla="val 55017" name="adj2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Árboles Balanceados</a:t>
            </a:r>
            <a:endParaRPr b="0" i="0" sz="1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02" name="Google Shape;202;p36"/>
          <p:cNvSpPr txBox="1"/>
          <p:nvPr/>
        </p:nvSpPr>
        <p:spPr>
          <a:xfrm>
            <a:off x="6578082" y="4541675"/>
            <a:ext cx="2337300" cy="2847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By Albani✨&amp; </a:t>
            </a:r>
            <a:r>
              <a:rPr lang="en">
                <a:solidFill>
                  <a:schemeClr val="dk1"/>
                </a:solidFill>
                <a:latin typeface="Caveat"/>
                <a:ea typeface="Caveat"/>
                <a:cs typeface="Caveat"/>
                <a:sym typeface="Caveat"/>
              </a:rPr>
              <a:t>Richi🌈</a:t>
            </a:r>
            <a:endParaRPr i="0" sz="1400" u="none" cap="none" strike="noStrike">
              <a:solidFill>
                <a:schemeClr val="dk1"/>
              </a:solidFill>
              <a:latin typeface="Caveat"/>
              <a:ea typeface="Caveat"/>
              <a:cs typeface="Caveat"/>
              <a:sym typeface="Caveat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usheen cat, Pusheen Eating Donut free png | PNGFuel" id="255" name="Google Shape;255;p45"/>
          <p:cNvPicPr preferRelativeResize="0"/>
          <p:nvPr/>
        </p:nvPicPr>
        <p:blipFill rotWithShape="1">
          <a:blip r:embed="rId3">
            <a:alphaModFix/>
          </a:blip>
          <a:srcRect b="0" l="23822" r="26391" t="0"/>
          <a:stretch/>
        </p:blipFill>
        <p:spPr>
          <a:xfrm>
            <a:off x="331617" y="2750199"/>
            <a:ext cx="2743534" cy="2239346"/>
          </a:xfrm>
          <a:prstGeom prst="rect">
            <a:avLst/>
          </a:prstGeom>
          <a:noFill/>
          <a:ln>
            <a:noFill/>
          </a:ln>
        </p:spPr>
      </p:pic>
      <p:sp>
        <p:nvSpPr>
          <p:cNvPr id="256" name="Google Shape;256;p45"/>
          <p:cNvSpPr/>
          <p:nvPr/>
        </p:nvSpPr>
        <p:spPr>
          <a:xfrm>
            <a:off x="69852" y="216925"/>
            <a:ext cx="2778600" cy="1785000"/>
          </a:xfrm>
          <a:prstGeom prst="cloudCallout">
            <a:avLst>
              <a:gd fmla="val 24490" name="adj1"/>
              <a:gd fmla="val 93439" name="adj2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es un 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Árboles 2-3</a:t>
            </a: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0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Google Shape;261;p4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62" name="Google Shape;262;p46"/>
          <p:cNvSpPr/>
          <p:nvPr/>
        </p:nvSpPr>
        <p:spPr>
          <a:xfrm>
            <a:off x="63150" y="146675"/>
            <a:ext cx="6467700" cy="36768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Permite almacenar de manera eficiente uno o dos elementos en cada nodo.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6" name="Shape 2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7" name="Google Shape;267;p4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68" name="Google Shape;268;p47"/>
          <p:cNvSpPr/>
          <p:nvPr/>
        </p:nvSpPr>
        <p:spPr>
          <a:xfrm>
            <a:off x="63150" y="146675"/>
            <a:ext cx="6467700" cy="36768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Permite almacenar de manera eficiente uno o dos elementos en cada nodo.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Mantiene el balance, dividiendo o fusionando nodos para garantizar que todos los caminos desde la raíz hasta las hojas tengan la misma longitud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2" name="Shape 2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3" name="Google Shape;273;p4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74" name="Google Shape;274;p48"/>
          <p:cNvSpPr/>
          <p:nvPr/>
        </p:nvSpPr>
        <p:spPr>
          <a:xfrm>
            <a:off x="63150" y="146675"/>
            <a:ext cx="6467700" cy="36768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Permite almacenar de manera eficiente uno o dos elementos en cada nodo.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Mantiene el balance, dividiendo o fusionando nodos para garantizar que todos los caminos desde la raíz hasta las hojas tengan la misma longitud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Búsqueda y ordenamiento eficientes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8" name="Shape 2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usheen cat, Pusheen Eating Donut free png | PNGFuel" id="279" name="Google Shape;279;p49"/>
          <p:cNvPicPr preferRelativeResize="0"/>
          <p:nvPr/>
        </p:nvPicPr>
        <p:blipFill rotWithShape="1">
          <a:blip r:embed="rId3">
            <a:alphaModFix/>
          </a:blip>
          <a:srcRect b="0" l="23822" r="26391" t="0"/>
          <a:stretch/>
        </p:blipFill>
        <p:spPr>
          <a:xfrm>
            <a:off x="331617" y="2750199"/>
            <a:ext cx="2743534" cy="2239346"/>
          </a:xfrm>
          <a:prstGeom prst="rect">
            <a:avLst/>
          </a:prstGeom>
          <a:noFill/>
          <a:ln>
            <a:noFill/>
          </a:ln>
        </p:spPr>
      </p:pic>
      <p:sp>
        <p:nvSpPr>
          <p:cNvPr id="280" name="Google Shape;280;p49"/>
          <p:cNvSpPr/>
          <p:nvPr/>
        </p:nvSpPr>
        <p:spPr>
          <a:xfrm>
            <a:off x="3215700" y="248500"/>
            <a:ext cx="3854700" cy="1965900"/>
          </a:xfrm>
          <a:prstGeom prst="cloudCallout">
            <a:avLst>
              <a:gd fmla="val -74976" name="adj1"/>
              <a:gd fmla="val 75897" name="adj2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Árboles Rojo-Negro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5" name="Google Shape;285;p5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86" name="Google Shape;286;p50"/>
          <p:cNvSpPr/>
          <p:nvPr/>
        </p:nvSpPr>
        <p:spPr>
          <a:xfrm>
            <a:off x="2578875" y="0"/>
            <a:ext cx="6467700" cy="36768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es negra.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0" name="Shape 2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1" name="Google Shape;291;p5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92" name="Google Shape;292;p51"/>
          <p:cNvSpPr/>
          <p:nvPr/>
        </p:nvSpPr>
        <p:spPr>
          <a:xfrm>
            <a:off x="2578875" y="0"/>
            <a:ext cx="6467700" cy="36768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es negra.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Todo nodo rojo debe tener dos nodos hijos negros.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7" name="Google Shape;297;p5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98" name="Google Shape;298;p52"/>
          <p:cNvSpPr/>
          <p:nvPr/>
        </p:nvSpPr>
        <p:spPr>
          <a:xfrm>
            <a:off x="2578875" y="0"/>
            <a:ext cx="6467700" cy="36768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es negra.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Todo nodo rojo debe tener dos nodos hijos negros.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 camino desde un nodo dado a sus hojas descendientes contiene el mismo número de nodos negros.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3" name="Google Shape;303;p5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04" name="Google Shape;304;p53"/>
          <p:cNvSpPr/>
          <p:nvPr/>
        </p:nvSpPr>
        <p:spPr>
          <a:xfrm>
            <a:off x="2578875" y="0"/>
            <a:ext cx="6467700" cy="36768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es negra.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Todo nodo rojo debe tener dos nodos hijos negros.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 camino desde un nodo dado a sus hojas descendientes contiene el mismo número de nodos negros.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Cada nodo se inserta de la misma forma que en un árbol binario de búsqueda y es de color rojo.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54"/>
          <p:cNvSpPr/>
          <p:nvPr/>
        </p:nvSpPr>
        <p:spPr>
          <a:xfrm>
            <a:off x="4191000" y="342900"/>
            <a:ext cx="4108450" cy="2729204"/>
          </a:xfrm>
          <a:prstGeom prst="cloudCallout">
            <a:avLst>
              <a:gd fmla="val -66986" name="adj1"/>
              <a:gd fmla="val 43012" name="adj2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¿Cómo funciona la inserción?</a:t>
            </a:r>
            <a:endParaRPr sz="2600"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10" name="Google Shape;310;p54"/>
          <p:cNvSpPr txBox="1"/>
          <p:nvPr>
            <p:ph idx="1" type="body"/>
          </p:nvPr>
        </p:nvSpPr>
        <p:spPr>
          <a:xfrm>
            <a:off x="5674761" y="1048503"/>
            <a:ext cx="1554713" cy="1317997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None/>
            </a:pPr>
            <a:r>
              <a:rPr lang="en" sz="1100"/>
              <a:t>     </a:t>
            </a:r>
            <a:endParaRPr b="1" sz="1100"/>
          </a:p>
        </p:txBody>
      </p:sp>
      <p:pic>
        <p:nvPicPr>
          <p:cNvPr id="311" name="Google Shape;311;p5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8655" y="2436456"/>
            <a:ext cx="2598575" cy="2598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6" name="Shape 20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Pusheen cat, Pusheen Eating Donut free png | PNGFuel" id="207" name="Google Shape;207;p37"/>
          <p:cNvPicPr preferRelativeResize="0"/>
          <p:nvPr/>
        </p:nvPicPr>
        <p:blipFill rotWithShape="1">
          <a:blip r:embed="rId3">
            <a:alphaModFix/>
          </a:blip>
          <a:srcRect b="0" l="23821" r="26392" t="0"/>
          <a:stretch/>
        </p:blipFill>
        <p:spPr>
          <a:xfrm>
            <a:off x="331617" y="2750199"/>
            <a:ext cx="2743535" cy="2239346"/>
          </a:xfrm>
          <a:prstGeom prst="rect">
            <a:avLst/>
          </a:prstGeom>
          <a:noFill/>
          <a:ln>
            <a:noFill/>
          </a:ln>
        </p:spPr>
      </p:pic>
      <p:sp>
        <p:nvSpPr>
          <p:cNvPr id="208" name="Google Shape;208;p37"/>
          <p:cNvSpPr/>
          <p:nvPr/>
        </p:nvSpPr>
        <p:spPr>
          <a:xfrm>
            <a:off x="69852" y="216925"/>
            <a:ext cx="2778734" cy="1784995"/>
          </a:xfrm>
          <a:prstGeom prst="cloudCallout">
            <a:avLst>
              <a:gd fmla="val 24490" name="adj1"/>
              <a:gd fmla="val 93439" name="adj2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¿Qué es un 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</a:t>
            </a:r>
            <a:r>
              <a:rPr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AVL</a:t>
            </a:r>
            <a:r>
              <a:rPr b="0" i="0" lang="en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?</a:t>
            </a:r>
            <a:endParaRPr b="0" i="0" sz="24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5" name="Shape 3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6" name="Google Shape;316;p5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17" name="Google Shape;317;p55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</a:t>
            </a:r>
            <a:endParaRPr b="1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1" name="Shape 3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2" name="Google Shape;322;p5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23" name="Google Shape;323;p56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se pinta de negro</a:t>
            </a:r>
            <a:endParaRPr b="1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8" name="Google Shape;328;p5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29" name="Google Shape;329;p57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se pinta de negro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insertado es negro</a:t>
            </a:r>
            <a:endParaRPr b="1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4" name="Google Shape;334;p5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35" name="Google Shape;335;p58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se pinta de negro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AutoNum type="arabicPeriod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insertado es negro.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deja igual</a:t>
            </a:r>
            <a:endParaRPr b="1"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" name="Google Shape;340;p5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41" name="Google Shape;341;p59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365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raíz.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○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se pinta de negro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insertado es negro.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○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deja igual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y el tío son rojos.</a:t>
            </a:r>
            <a:endParaRPr b="1"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5" name="Shape 3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6" name="Google Shape;346;p6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47" name="Google Shape;347;p60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365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raíz.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○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se pinta de negro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insertado es negro.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○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deja igual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AutoNum type="arabicPeriod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y el tío son rojos.</a:t>
            </a:r>
            <a:endParaRPr b="1" sz="17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365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00"/>
              <a:buFont typeface="Calibri"/>
              <a:buChar char="○"/>
            </a:pPr>
            <a:r>
              <a:rPr b="1" lang="en" sz="17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cambia de color al padre y tío, y se revisa al abuelo como si se hubiese insertado.</a:t>
            </a:r>
            <a:endParaRPr b="1" sz="2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2" name="Google Shape;352;p6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53" name="Google Shape;353;p61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238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○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se pinta de negro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insertado es negro.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○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deja igual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y el tío son rojos.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○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cambia de color al padre y tío, y se revisa al abuelo como si se hubiese insertado.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es rojo pero el tío es negro. El nodo insertado está hacia adentro.</a:t>
            </a:r>
            <a:endParaRPr b="1"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" name="Google Shape;358;p6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59" name="Google Shape;359;p62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238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○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se pinta de negro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insertado es negro.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○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deja igual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y el tío son rojos.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○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cambia de color al padre y tío, y se revisa al abuelo como si se hubiese insertado.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es rojo pero el tío es negro. El nodo insertado está hacia adentro.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○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hace una rotación simple sobre el padre para poder pasar al caso 5</a:t>
            </a:r>
            <a:endParaRPr b="1"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3" name="Shape 3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4" name="Google Shape;364;p6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65" name="Google Shape;365;p63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raíz.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○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se pinta de negro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insertado es negro.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○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deja igual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y el tío son rojos.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○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cambia de color al padre y tío, y se revisa al abuelo como si se hubiese insertado.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es rojo pero el tío es negro. El nodo insertado está hacia adentro.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Char char="○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hace una rotación simple sobre el padre para poder pasar al caso 5</a:t>
            </a:r>
            <a:endParaRPr b="1" sz="13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111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300"/>
              <a:buFont typeface="Calibri"/>
              <a:buAutoNum type="arabicPeriod"/>
            </a:pPr>
            <a:r>
              <a:rPr b="1" lang="en" sz="13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es rojo pero el tío es negro. El nodo insertado está hacia afuera.</a:t>
            </a:r>
            <a:endParaRPr b="1" sz="1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0" name="Google Shape;370;p6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 flipH="1">
            <a:off x="63148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371" name="Google Shape;371;p64"/>
          <p:cNvSpPr/>
          <p:nvPr/>
        </p:nvSpPr>
        <p:spPr>
          <a:xfrm>
            <a:off x="2568700" y="75375"/>
            <a:ext cx="6575400" cy="38499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2984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AutoNum type="arabicPeriod"/>
            </a:pPr>
            <a:r>
              <a:rPr b="1"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nodo insertado es la raíz.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Char char="○"/>
            </a:pPr>
            <a:r>
              <a:rPr b="1"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La raíz se pinta de negro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AutoNum type="arabicPeriod"/>
            </a:pPr>
            <a:r>
              <a:rPr b="1"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insertado es negro.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Char char="○"/>
            </a:pPr>
            <a:r>
              <a:rPr b="1"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deja igual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AutoNum type="arabicPeriod"/>
            </a:pPr>
            <a:r>
              <a:rPr b="1"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del nodo y el tío son rojos.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Char char="○"/>
            </a:pPr>
            <a:r>
              <a:rPr b="1"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cambia de color al padre y tío, y se revisa al abuelo como si se hubiese insertado.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AutoNum type="arabicPeriod"/>
            </a:pPr>
            <a:r>
              <a:rPr b="1"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es rojo pero el tío es negro. El nodo insertado está hacia adentro.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2984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Calibri"/>
              <a:buChar char="○"/>
            </a:pPr>
            <a:r>
              <a:rPr b="1" lang="en" sz="1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hace una rotación simple sobre el padre para poder pasar al caso 5</a:t>
            </a:r>
            <a:endParaRPr b="1" sz="1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AutoNum type="arabicPeriod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 padre es rojo pero el tío es negro. El nodo insertado está hacia afuera.</a:t>
            </a:r>
            <a:endParaRPr b="1" sz="15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2385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500"/>
              <a:buFont typeface="Calibri"/>
              <a:buChar char="○"/>
            </a:pPr>
            <a:r>
              <a:rPr b="1" lang="en" sz="1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Se hace una rotación simple sobre el abuelo, y se hacen cambios de color.</a:t>
            </a:r>
            <a:endParaRPr b="1"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3" name="Google Shape;213;p3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14" name="Google Shape;214;p38"/>
          <p:cNvSpPr/>
          <p:nvPr/>
        </p:nvSpPr>
        <p:spPr>
          <a:xfrm>
            <a:off x="63150" y="146675"/>
            <a:ext cx="6233400" cy="34833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00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 de búsqueda binario auto-balanceado</a:t>
            </a:r>
            <a:endParaRPr b="1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5" name="Shape 3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6" name="Google Shape;376;p65"/>
          <p:cNvSpPr txBox="1"/>
          <p:nvPr>
            <p:ph type="title"/>
          </p:nvPr>
        </p:nvSpPr>
        <p:spPr>
          <a:xfrm>
            <a:off x="0" y="1602534"/>
            <a:ext cx="9144000" cy="1268100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00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" sz="3000">
                <a:solidFill>
                  <a:schemeClr val="dk1"/>
                </a:solidFill>
              </a:rPr>
              <a:t>P</a:t>
            </a:r>
            <a:r>
              <a:rPr b="1" lang="en" sz="3000"/>
              <a:t>1</a:t>
            </a:r>
            <a:r>
              <a:rPr b="1" lang="en" sz="3000">
                <a:solidFill>
                  <a:schemeClr val="dk1"/>
                </a:solidFill>
              </a:rPr>
              <a:t> – </a:t>
            </a:r>
            <a:r>
              <a:rPr b="1" lang="en" sz="3000"/>
              <a:t>Arboles α-balanceados</a:t>
            </a:r>
            <a:endParaRPr b="1" sz="30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0" name="Shape 3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1" name="Google Shape;381;p66"/>
          <p:cNvSpPr txBox="1"/>
          <p:nvPr>
            <p:ph type="title"/>
          </p:nvPr>
        </p:nvSpPr>
        <p:spPr>
          <a:xfrm>
            <a:off x="0" y="187675"/>
            <a:ext cx="9144000" cy="4690200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 b="1" sz="3000"/>
          </a:p>
        </p:txBody>
      </p:sp>
      <p:pic>
        <p:nvPicPr>
          <p:cNvPr id="382" name="Google Shape;382;p6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75175" y="452225"/>
            <a:ext cx="7807700" cy="25598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83" name="Google Shape;383;p66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0" y="2632875"/>
            <a:ext cx="2181650" cy="21816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67"/>
          <p:cNvSpPr/>
          <p:nvPr/>
        </p:nvSpPr>
        <p:spPr>
          <a:xfrm>
            <a:off x="4056425" y="1272400"/>
            <a:ext cx="3991800" cy="1695600"/>
          </a:xfrm>
          <a:prstGeom prst="wedgeEllipseCallout">
            <a:avLst>
              <a:gd fmla="val -84462" name="adj1"/>
              <a:gd fmla="val 33231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N=ω(I)+ω(D)</a:t>
            </a:r>
            <a:endParaRPr b="1" i="0" sz="1600" u="none" cap="none" strike="noStrike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389" name="Google Shape;389;p6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67" y="1924439"/>
            <a:ext cx="2839204" cy="3135085"/>
          </a:xfrm>
          <a:prstGeom prst="rect">
            <a:avLst/>
          </a:prstGeom>
          <a:noFill/>
          <a:ln>
            <a:noFill/>
          </a:ln>
        </p:spPr>
      </p:pic>
      <p:sp>
        <p:nvSpPr>
          <p:cNvPr id="390" name="Google Shape;390;p67"/>
          <p:cNvSpPr/>
          <p:nvPr/>
        </p:nvSpPr>
        <p:spPr>
          <a:xfrm>
            <a:off x="3830525" y="1021450"/>
            <a:ext cx="4503000" cy="2231700"/>
          </a:xfrm>
          <a:prstGeom prst="cloudCallout">
            <a:avLst>
              <a:gd fmla="val -75760" name="adj1"/>
              <a:gd fmla="val 24442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3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Dada la </a:t>
            </a:r>
            <a:r>
              <a:rPr lang="en" sz="3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definición</a:t>
            </a:r>
            <a:r>
              <a:rPr lang="en" sz="35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de w(T)</a:t>
            </a:r>
            <a:endParaRPr b="0" i="0" sz="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4" name="Shape 3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" name="Google Shape;395;p68"/>
          <p:cNvSpPr/>
          <p:nvPr/>
        </p:nvSpPr>
        <p:spPr>
          <a:xfrm>
            <a:off x="4484200" y="1822400"/>
            <a:ext cx="3991800" cy="1695600"/>
          </a:xfrm>
          <a:prstGeom prst="wedgeEllipseCallout">
            <a:avLst>
              <a:gd fmla="val -91862" name="adj1"/>
              <a:gd fmla="val -1781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N=ω(I)+ω(D)</a:t>
            </a:r>
            <a:endParaRPr b="1" sz="2300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396" name="Google Shape;396;p6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67" y="1924439"/>
            <a:ext cx="2839204" cy="3135085"/>
          </a:xfrm>
          <a:prstGeom prst="rect">
            <a:avLst/>
          </a:prstGeom>
          <a:noFill/>
          <a:ln>
            <a:noFill/>
          </a:ln>
        </p:spPr>
      </p:pic>
      <p:sp>
        <p:nvSpPr>
          <p:cNvPr id="397" name="Google Shape;397;p68"/>
          <p:cNvSpPr/>
          <p:nvPr/>
        </p:nvSpPr>
        <p:spPr>
          <a:xfrm>
            <a:off x="2921400" y="81500"/>
            <a:ext cx="3301200" cy="1562400"/>
          </a:xfrm>
          <a:prstGeom prst="cloudCallout">
            <a:avLst>
              <a:gd fmla="val -66238" name="adj1"/>
              <a:gd fmla="val 97587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Dada la definición de w(T)</a:t>
            </a:r>
            <a:endParaRPr b="0" i="0" sz="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98" name="Google Shape;398;p68"/>
          <p:cNvCxnSpPr/>
          <p:nvPr/>
        </p:nvCxnSpPr>
        <p:spPr>
          <a:xfrm>
            <a:off x="4911275" y="1216100"/>
            <a:ext cx="1048800" cy="977700"/>
          </a:xfrm>
          <a:prstGeom prst="straightConnector1">
            <a:avLst/>
          </a:prstGeom>
          <a:noFill/>
          <a:ln cap="flat" cmpd="sng" w="57150">
            <a:solidFill>
              <a:srgbClr val="0C0C0C"/>
            </a:solidFill>
            <a:prstDash val="dashDot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2" name="Shape 4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3" name="Google Shape;403;p69"/>
          <p:cNvSpPr/>
          <p:nvPr/>
        </p:nvSpPr>
        <p:spPr>
          <a:xfrm>
            <a:off x="4484200" y="1822400"/>
            <a:ext cx="3991800" cy="1695600"/>
          </a:xfrm>
          <a:prstGeom prst="wedgeEllipseCallout">
            <a:avLst>
              <a:gd fmla="val -91862" name="adj1"/>
              <a:gd fmla="val -1781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3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N=ω(I)+ω(D)</a:t>
            </a:r>
            <a:endParaRPr b="1" i="0" sz="1600" u="none" cap="none" strike="noStrike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404" name="Google Shape;404;p6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67" y="1924439"/>
            <a:ext cx="2839204" cy="3135085"/>
          </a:xfrm>
          <a:prstGeom prst="rect">
            <a:avLst/>
          </a:prstGeom>
          <a:noFill/>
          <a:ln>
            <a:noFill/>
          </a:ln>
        </p:spPr>
      </p:pic>
      <p:sp>
        <p:nvSpPr>
          <p:cNvPr id="405" name="Google Shape;405;p69"/>
          <p:cNvSpPr/>
          <p:nvPr/>
        </p:nvSpPr>
        <p:spPr>
          <a:xfrm>
            <a:off x="2921400" y="81500"/>
            <a:ext cx="3301200" cy="1562400"/>
          </a:xfrm>
          <a:prstGeom prst="cloudCallout">
            <a:avLst>
              <a:gd fmla="val -66238" name="adj1"/>
              <a:gd fmla="val 97587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Dada la definición de w(T)</a:t>
            </a:r>
            <a:endParaRPr b="0" i="0" sz="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06" name="Google Shape;406;p69"/>
          <p:cNvCxnSpPr/>
          <p:nvPr/>
        </p:nvCxnSpPr>
        <p:spPr>
          <a:xfrm>
            <a:off x="4911275" y="1216100"/>
            <a:ext cx="1048800" cy="977700"/>
          </a:xfrm>
          <a:prstGeom prst="straightConnector1">
            <a:avLst/>
          </a:prstGeom>
          <a:noFill/>
          <a:ln cap="flat" cmpd="sng" w="57150">
            <a:solidFill>
              <a:srgbClr val="0C0C0C"/>
            </a:solidFill>
            <a:prstDash val="dashDot"/>
            <a:miter lim="800000"/>
            <a:headEnd len="sm" w="sm" type="none"/>
            <a:tailEnd len="med" w="med" type="triangle"/>
          </a:ln>
        </p:spPr>
      </p:cxnSp>
      <p:sp>
        <p:nvSpPr>
          <p:cNvPr id="407" name="Google Shape;407;p69"/>
          <p:cNvSpPr/>
          <p:nvPr/>
        </p:nvSpPr>
        <p:spPr>
          <a:xfrm>
            <a:off x="5043700" y="3044650"/>
            <a:ext cx="3105300" cy="977700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Nodos externos de la raíz del árbol (nodos e totales)</a:t>
            </a:r>
            <a:endParaRPr b="1" sz="210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1" name="Shape 4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2" name="Google Shape;412;p7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67" y="1924439"/>
            <a:ext cx="2839204" cy="3135085"/>
          </a:xfrm>
          <a:prstGeom prst="rect">
            <a:avLst/>
          </a:prstGeom>
          <a:noFill/>
          <a:ln>
            <a:noFill/>
          </a:ln>
        </p:spPr>
      </p:pic>
      <p:sp>
        <p:nvSpPr>
          <p:cNvPr id="413" name="Google Shape;413;p70"/>
          <p:cNvSpPr/>
          <p:nvPr/>
        </p:nvSpPr>
        <p:spPr>
          <a:xfrm>
            <a:off x="3444600" y="232125"/>
            <a:ext cx="5699400" cy="3135000"/>
          </a:xfrm>
          <a:prstGeom prst="cloudCallout">
            <a:avLst>
              <a:gd fmla="val -61755" name="adj1"/>
              <a:gd fmla="val 16406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¿Cuántas hojas tendríamos si tenemos el caso borde con la rama derecha?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(El interesante para ver el orden)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7" name="Shape 4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8" name="Google Shape;418;p71"/>
          <p:cNvSpPr/>
          <p:nvPr/>
        </p:nvSpPr>
        <p:spPr>
          <a:xfrm>
            <a:off x="4484200" y="1822400"/>
            <a:ext cx="3991800" cy="1695600"/>
          </a:xfrm>
          <a:prstGeom prst="wedgeEllipseCallout">
            <a:avLst>
              <a:gd fmla="val -91862" name="adj1"/>
              <a:gd fmla="val -1781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</a:t>
            </a: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N=ω(I)</a:t>
            </a:r>
            <a:endParaRPr b="1" i="0" sz="2000" u="none" cap="none" strike="noStrike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419" name="Google Shape;419;p7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67" y="1924439"/>
            <a:ext cx="2839204" cy="3135085"/>
          </a:xfrm>
          <a:prstGeom prst="rect">
            <a:avLst/>
          </a:prstGeom>
          <a:noFill/>
          <a:ln>
            <a:noFill/>
          </a:ln>
        </p:spPr>
      </p:pic>
      <p:sp>
        <p:nvSpPr>
          <p:cNvPr id="420" name="Google Shape;420;p71"/>
          <p:cNvSpPr/>
          <p:nvPr/>
        </p:nvSpPr>
        <p:spPr>
          <a:xfrm>
            <a:off x="2921400" y="81500"/>
            <a:ext cx="3301200" cy="1562400"/>
          </a:xfrm>
          <a:prstGeom prst="cloudCallout">
            <a:avLst>
              <a:gd fmla="val -66238" name="adj1"/>
              <a:gd fmla="val 97587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¿Cuántas hojas tendríamos?</a:t>
            </a:r>
            <a:endParaRPr b="0" i="0" sz="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21" name="Google Shape;421;p71"/>
          <p:cNvCxnSpPr/>
          <p:nvPr/>
        </p:nvCxnSpPr>
        <p:spPr>
          <a:xfrm>
            <a:off x="4911275" y="1216100"/>
            <a:ext cx="1048800" cy="977700"/>
          </a:xfrm>
          <a:prstGeom prst="straightConnector1">
            <a:avLst/>
          </a:prstGeom>
          <a:noFill/>
          <a:ln cap="flat" cmpd="sng" w="57150">
            <a:solidFill>
              <a:srgbClr val="0C0C0C"/>
            </a:solidFill>
            <a:prstDash val="dashDot"/>
            <a:miter lim="800000"/>
            <a:headEnd len="sm" w="sm" type="none"/>
            <a:tailEnd len="med" w="med" type="triangle"/>
          </a:ln>
        </p:spPr>
      </p:cxnSp>
      <p:sp>
        <p:nvSpPr>
          <p:cNvPr id="422" name="Google Shape;422;p71"/>
          <p:cNvSpPr/>
          <p:nvPr/>
        </p:nvSpPr>
        <p:spPr>
          <a:xfrm>
            <a:off x="5043700" y="3044650"/>
            <a:ext cx="3105300" cy="655800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Hojas en el lado Izquierdo</a:t>
            </a:r>
            <a:endParaRPr b="1" sz="210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26" name="Shape 4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7" name="Google Shape;427;p72"/>
          <p:cNvSpPr/>
          <p:nvPr/>
        </p:nvSpPr>
        <p:spPr>
          <a:xfrm>
            <a:off x="4484200" y="1822400"/>
            <a:ext cx="3991800" cy="1695600"/>
          </a:xfrm>
          <a:prstGeom prst="wedgeEllipseCallout">
            <a:avLst>
              <a:gd fmla="val -91862" name="adj1"/>
              <a:gd fmla="val -1781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(1-</a:t>
            </a: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α)</a:t>
            </a: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N=</a:t>
            </a: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ω(D)</a:t>
            </a:r>
            <a:endParaRPr b="1" i="0" sz="2000" u="none" cap="none" strike="noStrike">
              <a:solidFill>
                <a:schemeClr val="dk1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pic>
        <p:nvPicPr>
          <p:cNvPr id="428" name="Google Shape;428;p7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67" y="1924439"/>
            <a:ext cx="2839204" cy="3135085"/>
          </a:xfrm>
          <a:prstGeom prst="rect">
            <a:avLst/>
          </a:prstGeom>
          <a:noFill/>
          <a:ln>
            <a:noFill/>
          </a:ln>
        </p:spPr>
      </p:pic>
      <p:sp>
        <p:nvSpPr>
          <p:cNvPr id="429" name="Google Shape;429;p72"/>
          <p:cNvSpPr/>
          <p:nvPr/>
        </p:nvSpPr>
        <p:spPr>
          <a:xfrm>
            <a:off x="2921400" y="81500"/>
            <a:ext cx="3301200" cy="1562400"/>
          </a:xfrm>
          <a:prstGeom prst="cloudCallout">
            <a:avLst>
              <a:gd fmla="val -66238" name="adj1"/>
              <a:gd fmla="val 97587" name="adj2"/>
            </a:avLst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¿Cuántas hojas tendríamos?</a:t>
            </a:r>
            <a:endParaRPr b="0" i="0" sz="1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0" name="Google Shape;430;p72"/>
          <p:cNvCxnSpPr/>
          <p:nvPr/>
        </p:nvCxnSpPr>
        <p:spPr>
          <a:xfrm>
            <a:off x="4911275" y="1216100"/>
            <a:ext cx="1048800" cy="977700"/>
          </a:xfrm>
          <a:prstGeom prst="straightConnector1">
            <a:avLst/>
          </a:prstGeom>
          <a:noFill/>
          <a:ln cap="flat" cmpd="sng" w="57150">
            <a:solidFill>
              <a:srgbClr val="0C0C0C"/>
            </a:solidFill>
            <a:prstDash val="dashDot"/>
            <a:miter lim="800000"/>
            <a:headEnd len="sm" w="sm" type="none"/>
            <a:tailEnd len="med" w="med" type="triangle"/>
          </a:ln>
        </p:spPr>
      </p:cxnSp>
      <p:sp>
        <p:nvSpPr>
          <p:cNvPr id="431" name="Google Shape;431;p72"/>
          <p:cNvSpPr/>
          <p:nvPr/>
        </p:nvSpPr>
        <p:spPr>
          <a:xfrm>
            <a:off x="5043700" y="3044650"/>
            <a:ext cx="3105300" cy="655800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Hojas en el lado Derecho</a:t>
            </a:r>
            <a:endParaRPr b="1" sz="210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35" name="Shape 4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6" name="Google Shape;436;p7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75" y="1924450"/>
            <a:ext cx="2789800" cy="3080525"/>
          </a:xfrm>
          <a:prstGeom prst="rect">
            <a:avLst/>
          </a:prstGeom>
          <a:noFill/>
          <a:ln>
            <a:noFill/>
          </a:ln>
        </p:spPr>
      </p:pic>
      <p:sp>
        <p:nvSpPr>
          <p:cNvPr id="437" name="Google Shape;437;p73"/>
          <p:cNvSpPr/>
          <p:nvPr/>
        </p:nvSpPr>
        <p:spPr>
          <a:xfrm>
            <a:off x="2629801" y="1306350"/>
            <a:ext cx="2628600" cy="2792100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Dado  0&lt;α&lt;1/3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38" name="Google Shape;438;p73"/>
          <p:cNvSpPr/>
          <p:nvPr/>
        </p:nvSpPr>
        <p:spPr>
          <a:xfrm>
            <a:off x="5939975" y="1281750"/>
            <a:ext cx="2890500" cy="2792100"/>
          </a:xfrm>
          <a:prstGeom prst="ellipse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αN &lt; (1-α)N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39" name="Google Shape;439;p73"/>
          <p:cNvCxnSpPr/>
          <p:nvPr/>
        </p:nvCxnSpPr>
        <p:spPr>
          <a:xfrm>
            <a:off x="4677025" y="2672700"/>
            <a:ext cx="1588800" cy="10200"/>
          </a:xfrm>
          <a:prstGeom prst="straightConnector1">
            <a:avLst/>
          </a:prstGeom>
          <a:noFill/>
          <a:ln cap="flat" cmpd="sng" w="57150">
            <a:solidFill>
              <a:srgbClr val="0C0C0C"/>
            </a:solidFill>
            <a:prstDash val="dashDot"/>
            <a:miter lim="800000"/>
            <a:headEnd len="sm" w="sm" type="none"/>
            <a:tailEnd len="med" w="med" type="triangle"/>
          </a:ln>
        </p:spPr>
      </p:cxnSp>
      <p:sp>
        <p:nvSpPr>
          <p:cNvPr id="440" name="Google Shape;440;p73"/>
          <p:cNvSpPr txBox="1"/>
          <p:nvPr/>
        </p:nvSpPr>
        <p:spPr>
          <a:xfrm>
            <a:off x="3377740" y="3083270"/>
            <a:ext cx="11502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44" name="Shape 4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5" name="Google Shape;445;p74"/>
          <p:cNvSpPr/>
          <p:nvPr/>
        </p:nvSpPr>
        <p:spPr>
          <a:xfrm>
            <a:off x="4191000" y="342900"/>
            <a:ext cx="4519500" cy="2729100"/>
          </a:xfrm>
          <a:prstGeom prst="cloudCallout">
            <a:avLst>
              <a:gd fmla="val -66986" name="adj1"/>
              <a:gd fmla="val 43012" name="adj2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Sabemos que un árbol binario con más hojas, es más profundo</a:t>
            </a:r>
            <a:endParaRPr b="1" sz="2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46" name="Google Shape;446;p7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8655" y="2436456"/>
            <a:ext cx="2598575" cy="25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447" name="Google Shape;447;p74"/>
          <p:cNvSpPr/>
          <p:nvPr/>
        </p:nvSpPr>
        <p:spPr>
          <a:xfrm>
            <a:off x="4662300" y="2489250"/>
            <a:ext cx="3576900" cy="1384500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La altura estará acotada por la rama derecha</a:t>
            </a:r>
            <a:endParaRPr b="1" sz="21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9" name="Google Shape;219;p3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20" name="Google Shape;220;p39"/>
          <p:cNvSpPr/>
          <p:nvPr/>
        </p:nvSpPr>
        <p:spPr>
          <a:xfrm>
            <a:off x="63150" y="146675"/>
            <a:ext cx="6233400" cy="34833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 de búsqueda binario auto-balanceado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Mantiene su equilibrio de altura</a:t>
            </a:r>
            <a:endParaRPr b="1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1" name="Shape 4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2" name="Google Shape;452;p75"/>
          <p:cNvSpPr/>
          <p:nvPr/>
        </p:nvSpPr>
        <p:spPr>
          <a:xfrm>
            <a:off x="3676925" y="342900"/>
            <a:ext cx="5033700" cy="2729100"/>
          </a:xfrm>
          <a:prstGeom prst="cloudCallout">
            <a:avLst>
              <a:gd fmla="val -66986" name="adj1"/>
              <a:gd fmla="val 43012" name="adj2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9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Ahora, recorramos el árbol derecho</a:t>
            </a:r>
            <a:endParaRPr b="1" sz="29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53" name="Google Shape;453;p75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8655" y="2436456"/>
            <a:ext cx="2598575" cy="25985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57" name="Shape 4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8" name="Google Shape;458;p76"/>
          <p:cNvSpPr/>
          <p:nvPr/>
        </p:nvSpPr>
        <p:spPr>
          <a:xfrm>
            <a:off x="1039725" y="270900"/>
            <a:ext cx="2672700" cy="1427700"/>
          </a:xfrm>
          <a:prstGeom prst="cloudCallout">
            <a:avLst>
              <a:gd fmla="val -18561" name="adj1"/>
              <a:gd fmla="val 104542" name="adj2"/>
            </a:avLst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Ahora, recorramos el árbol derecho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id="459" name="Google Shape;459;p76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8655" y="2436456"/>
            <a:ext cx="2598575" cy="25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460" name="Google Shape;460;p76"/>
          <p:cNvSpPr/>
          <p:nvPr/>
        </p:nvSpPr>
        <p:spPr>
          <a:xfrm>
            <a:off x="4043975" y="945975"/>
            <a:ext cx="2941200" cy="1163100"/>
          </a:xfrm>
          <a:prstGeom prst="wedgeEllipseCallout">
            <a:avLst>
              <a:gd fmla="val -121127" name="adj1"/>
              <a:gd fmla="val 125542" name="adj2"/>
            </a:avLst>
          </a:prstGeom>
          <a:solidFill>
            <a:srgbClr val="FFDC9B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Arial"/>
              <a:buNone/>
            </a:pP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ω(I</a:t>
            </a:r>
            <a:r>
              <a:rPr b="1" baseline="-25000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0</a:t>
            </a: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)&lt;(1-</a:t>
            </a: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</a:t>
            </a: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)N</a:t>
            </a:r>
            <a:endParaRPr/>
          </a:p>
        </p:txBody>
      </p:sp>
      <p:sp>
        <p:nvSpPr>
          <p:cNvPr id="461" name="Google Shape;461;p76"/>
          <p:cNvSpPr/>
          <p:nvPr/>
        </p:nvSpPr>
        <p:spPr>
          <a:xfrm>
            <a:off x="4255275" y="2282825"/>
            <a:ext cx="3462000" cy="1163100"/>
          </a:xfrm>
          <a:prstGeom prst="wedgeEllipseCallout">
            <a:avLst>
              <a:gd fmla="val -115208" name="adj1"/>
              <a:gd fmla="val 11729" name="adj2"/>
            </a:avLst>
          </a:prstGeom>
          <a:solidFill>
            <a:srgbClr val="FFDC9B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ω(I</a:t>
            </a:r>
            <a:r>
              <a:rPr b="1" baseline="-25000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1</a:t>
            </a: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)&lt;(1-</a:t>
            </a: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</a:t>
            </a: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)</a:t>
            </a:r>
            <a:r>
              <a:rPr b="1" baseline="30000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2</a:t>
            </a: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N</a:t>
            </a:r>
            <a:endParaRPr/>
          </a:p>
        </p:txBody>
      </p:sp>
      <p:sp>
        <p:nvSpPr>
          <p:cNvPr id="462" name="Google Shape;462;p76"/>
          <p:cNvSpPr/>
          <p:nvPr/>
        </p:nvSpPr>
        <p:spPr>
          <a:xfrm>
            <a:off x="4176750" y="3619675"/>
            <a:ext cx="3462000" cy="1163100"/>
          </a:xfrm>
          <a:prstGeom prst="wedgeEllipseCallout">
            <a:avLst>
              <a:gd fmla="val -110860" name="adj1"/>
              <a:gd fmla="val -100395" name="adj2"/>
            </a:avLst>
          </a:prstGeom>
          <a:solidFill>
            <a:srgbClr val="FFDC9B"/>
          </a:solidFill>
          <a:ln cap="flat" cmpd="sng" w="9525">
            <a:solidFill>
              <a:schemeClr val="accent4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700">
                <a:solidFill>
                  <a:schemeClr val="dk1"/>
                </a:solidFill>
                <a:latin typeface="Comfortaa"/>
                <a:ea typeface="Comfortaa"/>
                <a:cs typeface="Comfortaa"/>
                <a:sym typeface="Comfortaa"/>
              </a:rPr>
              <a:t>… (recursivo)</a:t>
            </a:r>
            <a:endParaRPr/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66" name="Shape 4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7" name="Google Shape;467;p77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75" y="1924450"/>
            <a:ext cx="2789800" cy="3080525"/>
          </a:xfrm>
          <a:prstGeom prst="rect">
            <a:avLst/>
          </a:prstGeom>
          <a:noFill/>
          <a:ln>
            <a:noFill/>
          </a:ln>
        </p:spPr>
      </p:pic>
      <p:sp>
        <p:nvSpPr>
          <p:cNvPr id="468" name="Google Shape;468;p77"/>
          <p:cNvSpPr/>
          <p:nvPr/>
        </p:nvSpPr>
        <p:spPr>
          <a:xfrm>
            <a:off x="2629801" y="1306350"/>
            <a:ext cx="2628600" cy="2792100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1&lt;</a:t>
            </a: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N(1-α)</a:t>
            </a:r>
            <a:r>
              <a:rPr b="1" baseline="30000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endParaRPr baseline="30000"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69" name="Google Shape;469;p77"/>
          <p:cNvSpPr txBox="1"/>
          <p:nvPr/>
        </p:nvSpPr>
        <p:spPr>
          <a:xfrm>
            <a:off x="3377740" y="3083270"/>
            <a:ext cx="11502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0" name="Google Shape;470;p77"/>
          <p:cNvSpPr/>
          <p:nvPr/>
        </p:nvSpPr>
        <p:spPr>
          <a:xfrm>
            <a:off x="3297500" y="3620475"/>
            <a:ext cx="3576900" cy="1384500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Al llegar a una hoja</a:t>
            </a:r>
            <a:endParaRPr b="1" sz="2100"/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74" name="Shape 4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5" name="Google Shape;475;p78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75" y="1924450"/>
            <a:ext cx="2789800" cy="3080525"/>
          </a:xfrm>
          <a:prstGeom prst="rect">
            <a:avLst/>
          </a:prstGeom>
          <a:noFill/>
          <a:ln>
            <a:noFill/>
          </a:ln>
        </p:spPr>
      </p:pic>
      <p:sp>
        <p:nvSpPr>
          <p:cNvPr id="476" name="Google Shape;476;p78"/>
          <p:cNvSpPr/>
          <p:nvPr/>
        </p:nvSpPr>
        <p:spPr>
          <a:xfrm>
            <a:off x="2629801" y="1306350"/>
            <a:ext cx="2628600" cy="2792100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N(1-α)</a:t>
            </a:r>
            <a:r>
              <a:rPr b="1" baseline="30000" lang="en" sz="3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r>
              <a:rPr b="1"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&gt; 1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7" name="Google Shape;477;p78"/>
          <p:cNvSpPr txBox="1"/>
          <p:nvPr/>
        </p:nvSpPr>
        <p:spPr>
          <a:xfrm>
            <a:off x="3377740" y="3083270"/>
            <a:ext cx="11502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78" name="Google Shape;478;p78"/>
          <p:cNvSpPr/>
          <p:nvPr/>
        </p:nvSpPr>
        <p:spPr>
          <a:xfrm>
            <a:off x="5939975" y="1281750"/>
            <a:ext cx="2890500" cy="2792100"/>
          </a:xfrm>
          <a:prstGeom prst="ellipse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3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N &gt; 1/</a:t>
            </a:r>
            <a:r>
              <a:rPr b="1"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(1-α)</a:t>
            </a:r>
            <a:r>
              <a:rPr b="1" baseline="30000" lang="en" sz="3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h</a:t>
            </a:r>
            <a:endParaRPr sz="1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79" name="Google Shape;479;p78"/>
          <p:cNvCxnSpPr/>
          <p:nvPr/>
        </p:nvCxnSpPr>
        <p:spPr>
          <a:xfrm flipH="1" rot="10800000">
            <a:off x="4799250" y="2683050"/>
            <a:ext cx="1466700" cy="20100"/>
          </a:xfrm>
          <a:prstGeom prst="straightConnector1">
            <a:avLst/>
          </a:prstGeom>
          <a:noFill/>
          <a:ln cap="flat" cmpd="sng" w="57150">
            <a:solidFill>
              <a:srgbClr val="0C0C0C"/>
            </a:solidFill>
            <a:prstDash val="dashDot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83" name="Shape 4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4" name="Google Shape;484;p79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75" y="1924450"/>
            <a:ext cx="2789800" cy="3080525"/>
          </a:xfrm>
          <a:prstGeom prst="rect">
            <a:avLst/>
          </a:prstGeom>
          <a:noFill/>
          <a:ln>
            <a:noFill/>
          </a:ln>
        </p:spPr>
      </p:pic>
      <p:sp>
        <p:nvSpPr>
          <p:cNvPr id="485" name="Google Shape;485;p79"/>
          <p:cNvSpPr/>
          <p:nvPr/>
        </p:nvSpPr>
        <p:spPr>
          <a:xfrm>
            <a:off x="2629801" y="1306350"/>
            <a:ext cx="2628600" cy="2792100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aplicamos logaritmo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86" name="Google Shape;486;p79"/>
          <p:cNvSpPr txBox="1"/>
          <p:nvPr/>
        </p:nvSpPr>
        <p:spPr>
          <a:xfrm>
            <a:off x="3377740" y="3083270"/>
            <a:ext cx="11502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0" name="Shape 4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" name="Google Shape;491;p8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11975" y="1924450"/>
            <a:ext cx="2789800" cy="3080525"/>
          </a:xfrm>
          <a:prstGeom prst="rect">
            <a:avLst/>
          </a:prstGeom>
          <a:noFill/>
          <a:ln>
            <a:noFill/>
          </a:ln>
        </p:spPr>
      </p:pic>
      <p:sp>
        <p:nvSpPr>
          <p:cNvPr id="492" name="Google Shape;492;p80"/>
          <p:cNvSpPr/>
          <p:nvPr/>
        </p:nvSpPr>
        <p:spPr>
          <a:xfrm>
            <a:off x="2629801" y="1306350"/>
            <a:ext cx="2628600" cy="2792100"/>
          </a:xfrm>
          <a:prstGeom prst="ellipse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Si aplicamos logaritmo</a:t>
            </a:r>
            <a:endParaRPr sz="1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3" name="Google Shape;493;p80"/>
          <p:cNvSpPr txBox="1"/>
          <p:nvPr/>
        </p:nvSpPr>
        <p:spPr>
          <a:xfrm>
            <a:off x="3377740" y="3083270"/>
            <a:ext cx="1150200" cy="392400"/>
          </a:xfrm>
          <a:prstGeom prst="rect">
            <a:avLst/>
          </a:prstGeom>
          <a:noFill/>
          <a:ln>
            <a:noFill/>
          </a:ln>
        </p:spPr>
        <p:txBody>
          <a:bodyPr anchorCtr="0" anchor="t" bIns="34275" lIns="68575" spcFirstLastPara="1" rIns="68575" wrap="square" tIns="34275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21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94" name="Google Shape;494;p80"/>
          <p:cNvSpPr/>
          <p:nvPr/>
        </p:nvSpPr>
        <p:spPr>
          <a:xfrm>
            <a:off x="5868700" y="1306350"/>
            <a:ext cx="2890500" cy="2792100"/>
          </a:xfrm>
          <a:prstGeom prst="ellipse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log(N) &gt;</a:t>
            </a:r>
            <a:r>
              <a:rPr b="1" lang="en" sz="26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        hlog(1/(1-α))</a:t>
            </a:r>
            <a:endParaRPr sz="26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495" name="Google Shape;495;p80"/>
          <p:cNvCxnSpPr/>
          <p:nvPr/>
        </p:nvCxnSpPr>
        <p:spPr>
          <a:xfrm flipH="1" rot="10800000">
            <a:off x="4799250" y="2683050"/>
            <a:ext cx="1466700" cy="20100"/>
          </a:xfrm>
          <a:prstGeom prst="straightConnector1">
            <a:avLst/>
          </a:prstGeom>
          <a:noFill/>
          <a:ln cap="flat" cmpd="sng" w="57150">
            <a:solidFill>
              <a:srgbClr val="0C0C0C"/>
            </a:solidFill>
            <a:prstDash val="dashDot"/>
            <a:miter lim="800000"/>
            <a:headEnd len="sm" w="sm" type="none"/>
            <a:tailEnd len="med" w="med" type="triangle"/>
          </a:ln>
        </p:spPr>
      </p:cxn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99" name="Shape 4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0" name="Google Shape;500;p8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8655" y="2436456"/>
            <a:ext cx="2598575" cy="25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501" name="Google Shape;501;p81"/>
          <p:cNvSpPr/>
          <p:nvPr/>
        </p:nvSpPr>
        <p:spPr>
          <a:xfrm>
            <a:off x="3878050" y="1187250"/>
            <a:ext cx="3576900" cy="1384500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h</a:t>
            </a:r>
            <a:r>
              <a:rPr b="1" lang="en" sz="2100"/>
              <a:t> = </a:t>
            </a:r>
            <a:r>
              <a:rPr b="1" lang="en" sz="2100" u="sng"/>
              <a:t>log(N)</a:t>
            </a:r>
            <a:endParaRPr b="1" sz="2100" u="sng"/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            log(1/1-</a:t>
            </a:r>
            <a:r>
              <a:rPr b="1" lang="en" sz="21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α)</a:t>
            </a:r>
            <a:endParaRPr b="1" sz="120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05" name="Shape 5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6" name="Google Shape;506;p8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98655" y="2436456"/>
            <a:ext cx="2598575" cy="2598575"/>
          </a:xfrm>
          <a:prstGeom prst="rect">
            <a:avLst/>
          </a:prstGeom>
          <a:noFill/>
          <a:ln>
            <a:noFill/>
          </a:ln>
        </p:spPr>
      </p:pic>
      <p:sp>
        <p:nvSpPr>
          <p:cNvPr id="507" name="Google Shape;507;p82"/>
          <p:cNvSpPr/>
          <p:nvPr/>
        </p:nvSpPr>
        <p:spPr>
          <a:xfrm>
            <a:off x="3878050" y="1187250"/>
            <a:ext cx="3576900" cy="1384500"/>
          </a:xfrm>
          <a:prstGeom prst="rect">
            <a:avLst/>
          </a:prstGeom>
          <a:gradFill>
            <a:gsLst>
              <a:gs pos="0">
                <a:srgbClr val="B0CAE9"/>
              </a:gs>
              <a:gs pos="50000">
                <a:srgbClr val="A1C1E4"/>
              </a:gs>
              <a:gs pos="100000">
                <a:srgbClr val="90B8E4"/>
              </a:gs>
            </a:gsLst>
            <a:lin ang="5400012" scaled="0"/>
          </a:gradFill>
          <a:ln cap="flat" cmpd="sng" w="9525">
            <a:solidFill>
              <a:schemeClr val="accent1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100"/>
              <a:t>Usando que </a:t>
            </a:r>
            <a:r>
              <a:rPr b="1"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α es una constante, concluimos que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O(h) = O(log(n))</a:t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1" name="Shape 5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" name="Google Shape;512;p83"/>
          <p:cNvSpPr txBox="1"/>
          <p:nvPr>
            <p:ph type="title"/>
          </p:nvPr>
        </p:nvSpPr>
        <p:spPr>
          <a:xfrm>
            <a:off x="0" y="1602534"/>
            <a:ext cx="9144000" cy="1268100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" sz="3000">
                <a:solidFill>
                  <a:schemeClr val="dk1"/>
                </a:solidFill>
              </a:rPr>
              <a:t>P</a:t>
            </a:r>
            <a:r>
              <a:rPr b="1" lang="en" sz="3000"/>
              <a:t>2</a:t>
            </a:r>
            <a:r>
              <a:rPr b="1" lang="en" sz="3000">
                <a:solidFill>
                  <a:schemeClr val="dk1"/>
                </a:solidFill>
              </a:rPr>
              <a:t> – </a:t>
            </a:r>
            <a:r>
              <a:rPr b="1" lang="en" sz="3000"/>
              <a:t>Inserción y eliminación en árboles AVL y 2-3</a:t>
            </a:r>
            <a:endParaRPr b="1" sz="300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16" name="Shape 5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" name="Google Shape;517;p84"/>
          <p:cNvSpPr txBox="1"/>
          <p:nvPr>
            <p:ph type="title"/>
          </p:nvPr>
        </p:nvSpPr>
        <p:spPr>
          <a:xfrm>
            <a:off x="0" y="187675"/>
            <a:ext cx="9144000" cy="4690200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 b="1" sz="3000"/>
          </a:p>
        </p:txBody>
      </p:sp>
      <p:pic>
        <p:nvPicPr>
          <p:cNvPr id="518" name="Google Shape;518;p8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48025" y="295600"/>
            <a:ext cx="7549551" cy="3008450"/>
          </a:xfrm>
          <a:prstGeom prst="rect">
            <a:avLst/>
          </a:prstGeom>
          <a:noFill/>
          <a:ln>
            <a:noFill/>
          </a:ln>
        </p:spPr>
      </p:pic>
      <p:pic>
        <p:nvPicPr>
          <p:cNvPr id="519" name="Google Shape;519;p84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0" y="2723500"/>
            <a:ext cx="2091025" cy="209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4" name="Shape 22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" name="Google Shape;225;p4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26" name="Google Shape;226;p40"/>
          <p:cNvSpPr/>
          <p:nvPr/>
        </p:nvSpPr>
        <p:spPr>
          <a:xfrm>
            <a:off x="63150" y="146675"/>
            <a:ext cx="6233400" cy="34833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 de búsqueda binario auto-balanceado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Mantiene su equilibrio de altura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Diferencia de altura de máximo uno para cada nodo en el árbol</a:t>
            </a:r>
            <a:endParaRPr b="1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23" name="Shape 5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4" name="Google Shape;524;p85"/>
          <p:cNvSpPr txBox="1"/>
          <p:nvPr>
            <p:ph type="title"/>
          </p:nvPr>
        </p:nvSpPr>
        <p:spPr>
          <a:xfrm>
            <a:off x="0" y="187675"/>
            <a:ext cx="9144000" cy="4690200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 b="1" sz="3000"/>
          </a:p>
        </p:txBody>
      </p:sp>
      <p:pic>
        <p:nvPicPr>
          <p:cNvPr id="525" name="Google Shape;525;p8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690925" y="1149475"/>
            <a:ext cx="7367149" cy="17952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26" name="Google Shape;526;p85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 flipH="1">
            <a:off x="0" y="2641250"/>
            <a:ext cx="2091025" cy="20910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0" name="Shape 5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1" name="Google Shape;531;p86"/>
          <p:cNvSpPr txBox="1"/>
          <p:nvPr>
            <p:ph type="title"/>
          </p:nvPr>
        </p:nvSpPr>
        <p:spPr>
          <a:xfrm>
            <a:off x="0" y="1602534"/>
            <a:ext cx="9144000" cy="1268100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rPr b="1" lang="en" sz="3000">
                <a:solidFill>
                  <a:schemeClr val="dk1"/>
                </a:solidFill>
              </a:rPr>
              <a:t>P</a:t>
            </a:r>
            <a:r>
              <a:rPr b="1" lang="en" sz="3000"/>
              <a:t>3</a:t>
            </a:r>
            <a:r>
              <a:rPr b="1" lang="en" sz="3000">
                <a:solidFill>
                  <a:schemeClr val="dk1"/>
                </a:solidFill>
              </a:rPr>
              <a:t> – </a:t>
            </a:r>
            <a:r>
              <a:rPr b="1" lang="en" sz="3000"/>
              <a:t>Árbol Rojo-Negro</a:t>
            </a:r>
            <a:endParaRPr b="1" sz="300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5" name="Shape 5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6" name="Google Shape;536;p87"/>
          <p:cNvSpPr txBox="1"/>
          <p:nvPr>
            <p:ph type="title"/>
          </p:nvPr>
        </p:nvSpPr>
        <p:spPr>
          <a:xfrm>
            <a:off x="0" y="187675"/>
            <a:ext cx="9144000" cy="4690200"/>
          </a:xfrm>
          <a:prstGeom prst="rect">
            <a:avLst/>
          </a:prstGeom>
          <a:gradFill>
            <a:gsLst>
              <a:gs pos="0">
                <a:srgbClr val="FFDC9B"/>
              </a:gs>
              <a:gs pos="50000">
                <a:srgbClr val="FFD68D"/>
              </a:gs>
              <a:gs pos="100000">
                <a:srgbClr val="FFD478"/>
              </a:gs>
            </a:gsLst>
            <a:lin ang="5400012" scaled="0"/>
          </a:gradFill>
          <a:ln cap="flat" cmpd="sng" w="9525">
            <a:solidFill>
              <a:schemeClr val="accent4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rmAutofit/>
          </a:bodyPr>
          <a:lstStyle/>
          <a:p>
            <a:pPr indent="0" lvl="0" marL="0" rtl="0" algn="ctr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300"/>
              <a:buFont typeface="Calibri"/>
              <a:buNone/>
            </a:pPr>
            <a:r>
              <a:t/>
            </a:r>
            <a:endParaRPr b="1" sz="3000"/>
          </a:p>
        </p:txBody>
      </p:sp>
      <p:pic>
        <p:nvPicPr>
          <p:cNvPr id="537" name="Google Shape;537;p8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241688" y="1725350"/>
            <a:ext cx="8660625" cy="11000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38" name="Google Shape;538;p87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6457400" y="2367025"/>
            <a:ext cx="2436275" cy="243627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0" name="Shape 2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1" name="Google Shape;231;p4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32" name="Google Shape;232;p41"/>
          <p:cNvSpPr/>
          <p:nvPr/>
        </p:nvSpPr>
        <p:spPr>
          <a:xfrm>
            <a:off x="63150" y="146675"/>
            <a:ext cx="6233400" cy="34833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 de búsqueda binario auto-balanceado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Mantiene su equilibrio de altura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Diferencia de altura de máximo uno para cada nodo en el árbol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Asegura operaciones eficientes</a:t>
            </a:r>
            <a:endParaRPr b="1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7" name="Google Shape;237;p4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38" name="Google Shape;238;p42"/>
          <p:cNvSpPr/>
          <p:nvPr/>
        </p:nvSpPr>
        <p:spPr>
          <a:xfrm>
            <a:off x="63150" y="146675"/>
            <a:ext cx="6233400" cy="34833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 de búsqueda binario auto-balanceado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Mantiene su equilibrio de altura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Diferencia de altura de máximo uno para cada nodo en el árbol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Asegura operaciones eficientes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Búsqueda</a:t>
            </a:r>
            <a:endParaRPr b="1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2" name="Shape 2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3" name="Google Shape;243;p43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44" name="Google Shape;244;p43"/>
          <p:cNvSpPr/>
          <p:nvPr/>
        </p:nvSpPr>
        <p:spPr>
          <a:xfrm>
            <a:off x="63150" y="146675"/>
            <a:ext cx="6233400" cy="34833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 de búsqueda binario auto-balanceado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Mantiene su equilibrio de altura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Diferencia de altura de máximo uno para cada nodo en el árbol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Asegura operaciones eficientes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Búsqueda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Inserción</a:t>
            </a:r>
            <a:endParaRPr b="1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8" name="Shape 2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9" name="Google Shape;249;p44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015523" y="1939590"/>
            <a:ext cx="3203899" cy="3203899"/>
          </a:xfrm>
          <a:prstGeom prst="rect">
            <a:avLst/>
          </a:prstGeom>
          <a:noFill/>
          <a:ln>
            <a:noFill/>
          </a:ln>
        </p:spPr>
      </p:pic>
      <p:sp>
        <p:nvSpPr>
          <p:cNvPr id="250" name="Google Shape;250;p44"/>
          <p:cNvSpPr/>
          <p:nvPr/>
        </p:nvSpPr>
        <p:spPr>
          <a:xfrm>
            <a:off x="63150" y="146675"/>
            <a:ext cx="6233400" cy="3483300"/>
          </a:xfrm>
          <a:prstGeom prst="ellipse">
            <a:avLst/>
          </a:prstGeom>
          <a:gradFill>
            <a:gsLst>
              <a:gs pos="0">
                <a:srgbClr val="F7BCA2"/>
              </a:gs>
              <a:gs pos="50000">
                <a:srgbClr val="F4B093"/>
              </a:gs>
              <a:gs pos="100000">
                <a:srgbClr val="F7A47F"/>
              </a:gs>
            </a:gsLst>
            <a:lin ang="5400012" scaled="0"/>
          </a:gradFill>
          <a:ln cap="flat" cmpd="sng" w="9525">
            <a:solidFill>
              <a:schemeClr val="accent2"/>
            </a:solidFill>
            <a:prstDash val="solid"/>
            <a:miter lim="800000"/>
            <a:headEnd len="sm" w="sm" type="none"/>
            <a:tailEnd len="sm" w="sm" type="none"/>
          </a:ln>
        </p:spPr>
        <p:txBody>
          <a:bodyPr anchorCtr="0" anchor="ctr" bIns="34275" lIns="68575" spcFirstLastPara="1" rIns="68575" wrap="square" tIns="34275">
            <a:noAutofit/>
          </a:bodyPr>
          <a:lstStyle/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Árbol de búsqueda binario auto-balanceado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Mantiene su equilibrio de altura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Diferencia de altura de máximo uno para cada nodo en el árbol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0" marL="4572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●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Asegura operaciones eficientes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Búsqueda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Inserción</a:t>
            </a:r>
            <a:endParaRPr b="1" sz="20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-355600" lvl="1" marL="914400" marR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○"/>
            </a:pPr>
            <a:r>
              <a:rPr b="1" lang="en" sz="20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Eliminación.</a:t>
            </a:r>
            <a:endParaRPr b="1" i="0" sz="7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e Offic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