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 id="2147483839" r:id="rId2"/>
    <p:sldMasterId id="2147483852" r:id="rId3"/>
    <p:sldMasterId id="2147483864" r:id="rId4"/>
  </p:sldMasterIdLst>
  <p:notesMasterIdLst>
    <p:notesMasterId r:id="rId14"/>
  </p:notesMasterIdLst>
  <p:sldIdLst>
    <p:sldId id="336" r:id="rId5"/>
    <p:sldId id="337" r:id="rId6"/>
    <p:sldId id="339" r:id="rId7"/>
    <p:sldId id="343" r:id="rId8"/>
    <p:sldId id="349" r:id="rId9"/>
    <p:sldId id="350" r:id="rId10"/>
    <p:sldId id="351" r:id="rId11"/>
    <p:sldId id="345" r:id="rId12"/>
    <p:sldId id="348"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6F0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6D8BC4-4164-439B-BA41-9F928FF79551}" v="10" dt="2023-01-19T16:55:21.532"/>
  </p1510:revLst>
</p1510:revInfo>
</file>

<file path=ppt/tableStyles.xml><?xml version="1.0" encoding="utf-8"?>
<a:tblStyleLst xmlns:a="http://schemas.openxmlformats.org/drawingml/2006/main" def="{5C22544A-7EE6-4342-B048-85BDC9FD1C3A}">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52" autoAdjust="0"/>
    <p:restoredTop sz="96283" autoAdjust="0"/>
  </p:normalViewPr>
  <p:slideViewPr>
    <p:cSldViewPr snapToGrid="0">
      <p:cViewPr varScale="1">
        <p:scale>
          <a:sx n="106" d="100"/>
          <a:sy n="106" d="100"/>
        </p:scale>
        <p:origin x="1116" y="11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ulo Merino" userId="8fae87fc39b77290" providerId="LiveId" clId="{31DEA4AB-4C32-4269-AB94-9498D3573237}"/>
    <pc:docChg chg="custSel addSld delSld modSld sldOrd">
      <pc:chgData name="Paulo Merino" userId="8fae87fc39b77290" providerId="LiveId" clId="{31DEA4AB-4C32-4269-AB94-9498D3573237}" dt="2023-01-15T19:13:00.299" v="1050"/>
      <pc:docMkLst>
        <pc:docMk/>
      </pc:docMkLst>
      <pc:sldChg chg="del">
        <pc:chgData name="Paulo Merino" userId="8fae87fc39b77290" providerId="LiveId" clId="{31DEA4AB-4C32-4269-AB94-9498D3573237}" dt="2023-01-15T18:31:05.846" v="24" actId="2696"/>
        <pc:sldMkLst>
          <pc:docMk/>
          <pc:sldMk cId="2574300830" sldId="258"/>
        </pc:sldMkLst>
      </pc:sldChg>
      <pc:sldChg chg="del">
        <pc:chgData name="Paulo Merino" userId="8fae87fc39b77290" providerId="LiveId" clId="{31DEA4AB-4C32-4269-AB94-9498D3573237}" dt="2023-01-15T18:45:09.733" v="1047" actId="2696"/>
        <pc:sldMkLst>
          <pc:docMk/>
          <pc:sldMk cId="3439693374" sldId="259"/>
        </pc:sldMkLst>
      </pc:sldChg>
      <pc:sldChg chg="del">
        <pc:chgData name="Paulo Merino" userId="8fae87fc39b77290" providerId="LiveId" clId="{31DEA4AB-4C32-4269-AB94-9498D3573237}" dt="2023-01-15T18:38:13.405" v="618" actId="2696"/>
        <pc:sldMkLst>
          <pc:docMk/>
          <pc:sldMk cId="821275420" sldId="260"/>
        </pc:sldMkLst>
      </pc:sldChg>
      <pc:sldChg chg="del">
        <pc:chgData name="Paulo Merino" userId="8fae87fc39b77290" providerId="LiveId" clId="{31DEA4AB-4C32-4269-AB94-9498D3573237}" dt="2023-01-15T18:45:06.081" v="1046" actId="2696"/>
        <pc:sldMkLst>
          <pc:docMk/>
          <pc:sldMk cId="1505164880" sldId="291"/>
        </pc:sldMkLst>
      </pc:sldChg>
      <pc:sldChg chg="del">
        <pc:chgData name="Paulo Merino" userId="8fae87fc39b77290" providerId="LiveId" clId="{31DEA4AB-4C32-4269-AB94-9498D3573237}" dt="2023-01-15T18:45:09.733" v="1047" actId="2696"/>
        <pc:sldMkLst>
          <pc:docMk/>
          <pc:sldMk cId="3324621374" sldId="304"/>
        </pc:sldMkLst>
      </pc:sldChg>
      <pc:sldChg chg="modSp mod">
        <pc:chgData name="Paulo Merino" userId="8fae87fc39b77290" providerId="LiveId" clId="{31DEA4AB-4C32-4269-AB94-9498D3573237}" dt="2023-01-15T18:39:10.261" v="684" actId="20577"/>
        <pc:sldMkLst>
          <pc:docMk/>
          <pc:sldMk cId="1276250835" sldId="308"/>
        </pc:sldMkLst>
        <pc:spChg chg="mod">
          <ac:chgData name="Paulo Merino" userId="8fae87fc39b77290" providerId="LiveId" clId="{31DEA4AB-4C32-4269-AB94-9498D3573237}" dt="2023-01-15T18:39:10.261" v="684" actId="20577"/>
          <ac:spMkLst>
            <pc:docMk/>
            <pc:sldMk cId="1276250835" sldId="308"/>
            <ac:spMk id="2" creationId="{C55CCBDA-F9A2-FFBD-C6D4-33C6AFB5CE01}"/>
          </ac:spMkLst>
        </pc:spChg>
      </pc:sldChg>
      <pc:sldChg chg="del">
        <pc:chgData name="Paulo Merino" userId="8fae87fc39b77290" providerId="LiveId" clId="{31DEA4AB-4C32-4269-AB94-9498D3573237}" dt="2023-01-15T18:45:06.081" v="1046" actId="2696"/>
        <pc:sldMkLst>
          <pc:docMk/>
          <pc:sldMk cId="36459205" sldId="311"/>
        </pc:sldMkLst>
      </pc:sldChg>
      <pc:sldChg chg="ord">
        <pc:chgData name="Paulo Merino" userId="8fae87fc39b77290" providerId="LiveId" clId="{31DEA4AB-4C32-4269-AB94-9498D3573237}" dt="2023-01-15T18:43:48.426" v="975"/>
        <pc:sldMkLst>
          <pc:docMk/>
          <pc:sldMk cId="3331131362" sldId="312"/>
        </pc:sldMkLst>
      </pc:sldChg>
      <pc:sldChg chg="ord">
        <pc:chgData name="Paulo Merino" userId="8fae87fc39b77290" providerId="LiveId" clId="{31DEA4AB-4C32-4269-AB94-9498D3573237}" dt="2023-01-15T18:38:22.430" v="621"/>
        <pc:sldMkLst>
          <pc:docMk/>
          <pc:sldMk cId="1896026580" sldId="314"/>
        </pc:sldMkLst>
      </pc:sldChg>
      <pc:sldChg chg="modSp mod ord">
        <pc:chgData name="Paulo Merino" userId="8fae87fc39b77290" providerId="LiveId" clId="{31DEA4AB-4C32-4269-AB94-9498D3573237}" dt="2023-01-15T18:43:39.809" v="973" actId="14100"/>
        <pc:sldMkLst>
          <pc:docMk/>
          <pc:sldMk cId="4228516085" sldId="315"/>
        </pc:sldMkLst>
        <pc:spChg chg="mod">
          <ac:chgData name="Paulo Merino" userId="8fae87fc39b77290" providerId="LiveId" clId="{31DEA4AB-4C32-4269-AB94-9498D3573237}" dt="2023-01-15T18:43:39.809" v="973" actId="14100"/>
          <ac:spMkLst>
            <pc:docMk/>
            <pc:sldMk cId="4228516085" sldId="315"/>
            <ac:spMk id="7" creationId="{0650BA49-283F-3B8B-107C-97D0EBD38ED0}"/>
          </ac:spMkLst>
        </pc:spChg>
      </pc:sldChg>
      <pc:sldChg chg="modSp mod">
        <pc:chgData name="Paulo Merino" userId="8fae87fc39b77290" providerId="LiveId" clId="{31DEA4AB-4C32-4269-AB94-9498D3573237}" dt="2023-01-14T21:57:46.441" v="23" actId="20577"/>
        <pc:sldMkLst>
          <pc:docMk/>
          <pc:sldMk cId="2366523504" sldId="336"/>
        </pc:sldMkLst>
        <pc:spChg chg="mod">
          <ac:chgData name="Paulo Merino" userId="8fae87fc39b77290" providerId="LiveId" clId="{31DEA4AB-4C32-4269-AB94-9498D3573237}" dt="2023-01-14T21:57:46.441" v="23" actId="20577"/>
          <ac:spMkLst>
            <pc:docMk/>
            <pc:sldMk cId="2366523504" sldId="336"/>
            <ac:spMk id="46" creationId="{10F3570A-08DA-6C52-BF96-03B383F49713}"/>
          </ac:spMkLst>
        </pc:spChg>
      </pc:sldChg>
      <pc:sldChg chg="modSp mod">
        <pc:chgData name="Paulo Merino" userId="8fae87fc39b77290" providerId="LiveId" clId="{31DEA4AB-4C32-4269-AB94-9498D3573237}" dt="2023-01-15T18:44:50.995" v="1045" actId="20577"/>
        <pc:sldMkLst>
          <pc:docMk/>
          <pc:sldMk cId="2879313312" sldId="337"/>
        </pc:sldMkLst>
        <pc:spChg chg="mod">
          <ac:chgData name="Paulo Merino" userId="8fae87fc39b77290" providerId="LiveId" clId="{31DEA4AB-4C32-4269-AB94-9498D3573237}" dt="2023-01-15T18:44:09.409" v="1025" actId="20577"/>
          <ac:spMkLst>
            <pc:docMk/>
            <pc:sldMk cId="2879313312" sldId="337"/>
            <ac:spMk id="2" creationId="{DFB65C16-F56C-77C3-03A2-CAD9555613B9}"/>
          </ac:spMkLst>
        </pc:spChg>
        <pc:spChg chg="mod">
          <ac:chgData name="Paulo Merino" userId="8fae87fc39b77290" providerId="LiveId" clId="{31DEA4AB-4C32-4269-AB94-9498D3573237}" dt="2023-01-15T18:44:12.345" v="1026" actId="1076"/>
          <ac:spMkLst>
            <pc:docMk/>
            <pc:sldMk cId="2879313312" sldId="337"/>
            <ac:spMk id="5" creationId="{7B7A7625-A52E-D3A8-D0F2-32DDB59489F8}"/>
          </ac:spMkLst>
        </pc:spChg>
        <pc:spChg chg="mod">
          <ac:chgData name="Paulo Merino" userId="8fae87fc39b77290" providerId="LiveId" clId="{31DEA4AB-4C32-4269-AB94-9498D3573237}" dt="2023-01-15T18:44:50.995" v="1045" actId="20577"/>
          <ac:spMkLst>
            <pc:docMk/>
            <pc:sldMk cId="2879313312" sldId="337"/>
            <ac:spMk id="7" creationId="{532CD5FE-DB53-555C-7BF8-912B4C1F3A9A}"/>
          </ac:spMkLst>
        </pc:spChg>
        <pc:spChg chg="mod">
          <ac:chgData name="Paulo Merino" userId="8fae87fc39b77290" providerId="LiveId" clId="{31DEA4AB-4C32-4269-AB94-9498D3573237}" dt="2023-01-15T18:44:22.602" v="1041" actId="20577"/>
          <ac:spMkLst>
            <pc:docMk/>
            <pc:sldMk cId="2879313312" sldId="337"/>
            <ac:spMk id="9" creationId="{A4DECD62-3790-D7ED-2D74-CC7C29388F43}"/>
          </ac:spMkLst>
        </pc:spChg>
      </pc:sldChg>
      <pc:sldChg chg="add del">
        <pc:chgData name="Paulo Merino" userId="8fae87fc39b77290" providerId="LiveId" clId="{31DEA4AB-4C32-4269-AB94-9498D3573237}" dt="2023-01-15T18:38:15.517" v="619" actId="2696"/>
        <pc:sldMkLst>
          <pc:docMk/>
          <pc:sldMk cId="3151751093" sldId="338"/>
        </pc:sldMkLst>
      </pc:sldChg>
      <pc:sldChg chg="modSp mod">
        <pc:chgData name="Paulo Merino" userId="8fae87fc39b77290" providerId="LiveId" clId="{31DEA4AB-4C32-4269-AB94-9498D3573237}" dt="2023-01-15T18:38:55.555" v="646" actId="20577"/>
        <pc:sldMkLst>
          <pc:docMk/>
          <pc:sldMk cId="251105232" sldId="339"/>
        </pc:sldMkLst>
        <pc:spChg chg="mod">
          <ac:chgData name="Paulo Merino" userId="8fae87fc39b77290" providerId="LiveId" clId="{31DEA4AB-4C32-4269-AB94-9498D3573237}" dt="2023-01-15T18:38:55.555" v="646" actId="20577"/>
          <ac:spMkLst>
            <pc:docMk/>
            <pc:sldMk cId="251105232" sldId="339"/>
            <ac:spMk id="2" creationId="{C55CCBDA-F9A2-FFBD-C6D4-33C6AFB5CE01}"/>
          </ac:spMkLst>
        </pc:spChg>
      </pc:sldChg>
      <pc:sldChg chg="modSp add mod ord">
        <pc:chgData name="Paulo Merino" userId="8fae87fc39b77290" providerId="LiveId" clId="{31DEA4AB-4C32-4269-AB94-9498D3573237}" dt="2023-01-15T18:40:14.740" v="722" actId="27636"/>
        <pc:sldMkLst>
          <pc:docMk/>
          <pc:sldMk cId="423013346" sldId="340"/>
        </pc:sldMkLst>
        <pc:spChg chg="mod">
          <ac:chgData name="Paulo Merino" userId="8fae87fc39b77290" providerId="LiveId" clId="{31DEA4AB-4C32-4269-AB94-9498D3573237}" dt="2023-01-15T18:40:14.740" v="722" actId="27636"/>
          <ac:spMkLst>
            <pc:docMk/>
            <pc:sldMk cId="423013346" sldId="340"/>
            <ac:spMk id="2" creationId="{C55CCBDA-F9A2-FFBD-C6D4-33C6AFB5CE01}"/>
          </ac:spMkLst>
        </pc:spChg>
      </pc:sldChg>
      <pc:sldChg chg="add ord">
        <pc:chgData name="Paulo Merino" userId="8fae87fc39b77290" providerId="LiveId" clId="{31DEA4AB-4C32-4269-AB94-9498D3573237}" dt="2023-01-15T18:39:55.829" v="692"/>
        <pc:sldMkLst>
          <pc:docMk/>
          <pc:sldMk cId="2523019151" sldId="341"/>
        </pc:sldMkLst>
      </pc:sldChg>
      <pc:sldChg chg="add ord">
        <pc:chgData name="Paulo Merino" userId="8fae87fc39b77290" providerId="LiveId" clId="{31DEA4AB-4C32-4269-AB94-9498D3573237}" dt="2023-01-15T19:13:00.299" v="1050"/>
        <pc:sldMkLst>
          <pc:docMk/>
          <pc:sldMk cId="3255460125" sldId="342"/>
        </pc:sldMkLst>
      </pc:sldChg>
    </pc:docChg>
  </pc:docChgLst>
  <pc:docChgLst>
    <pc:chgData name="Paulo Merino" userId="8fae87fc39b77290" providerId="LiveId" clId="{526D8BC4-4164-439B-BA41-9F928FF79551}"/>
    <pc:docChg chg="custSel addSld delSld modSld sldOrd">
      <pc:chgData name="Paulo Merino" userId="8fae87fc39b77290" providerId="LiveId" clId="{526D8BC4-4164-439B-BA41-9F928FF79551}" dt="2023-01-19T17:08:30.915" v="1503" actId="1076"/>
      <pc:docMkLst>
        <pc:docMk/>
      </pc:docMkLst>
      <pc:sldChg chg="del">
        <pc:chgData name="Paulo Merino" userId="8fae87fc39b77290" providerId="LiveId" clId="{526D8BC4-4164-439B-BA41-9F928FF79551}" dt="2023-01-19T16:27:54.678" v="231" actId="2696"/>
        <pc:sldMkLst>
          <pc:docMk/>
          <pc:sldMk cId="208696942" sldId="303"/>
        </pc:sldMkLst>
      </pc:sldChg>
      <pc:sldChg chg="del">
        <pc:chgData name="Paulo Merino" userId="8fae87fc39b77290" providerId="LiveId" clId="{526D8BC4-4164-439B-BA41-9F928FF79551}" dt="2023-01-19T16:26:45.476" v="201" actId="2696"/>
        <pc:sldMkLst>
          <pc:docMk/>
          <pc:sldMk cId="1276250835" sldId="308"/>
        </pc:sldMkLst>
      </pc:sldChg>
      <pc:sldChg chg="del">
        <pc:chgData name="Paulo Merino" userId="8fae87fc39b77290" providerId="LiveId" clId="{526D8BC4-4164-439B-BA41-9F928FF79551}" dt="2023-01-19T16:26:45.476" v="201" actId="2696"/>
        <pc:sldMkLst>
          <pc:docMk/>
          <pc:sldMk cId="3331131362" sldId="312"/>
        </pc:sldMkLst>
      </pc:sldChg>
      <pc:sldChg chg="delSp modSp del mod">
        <pc:chgData name="Paulo Merino" userId="8fae87fc39b77290" providerId="LiveId" clId="{526D8BC4-4164-439B-BA41-9F928FF79551}" dt="2023-01-19T16:40:52.461" v="385" actId="2696"/>
        <pc:sldMkLst>
          <pc:docMk/>
          <pc:sldMk cId="1896026580" sldId="314"/>
        </pc:sldMkLst>
        <pc:spChg chg="mod">
          <ac:chgData name="Paulo Merino" userId="8fae87fc39b77290" providerId="LiveId" clId="{526D8BC4-4164-439B-BA41-9F928FF79551}" dt="2023-01-19T16:27:04.171" v="219" actId="20577"/>
          <ac:spMkLst>
            <pc:docMk/>
            <pc:sldMk cId="1896026580" sldId="314"/>
            <ac:spMk id="2" creationId="{C55CCBDA-F9A2-FFBD-C6D4-33C6AFB5CE01}"/>
          </ac:spMkLst>
        </pc:spChg>
        <pc:spChg chg="mod">
          <ac:chgData name="Paulo Merino" userId="8fae87fc39b77290" providerId="LiveId" clId="{526D8BC4-4164-439B-BA41-9F928FF79551}" dt="2023-01-19T16:28:07.081" v="232"/>
          <ac:spMkLst>
            <pc:docMk/>
            <pc:sldMk cId="1896026580" sldId="314"/>
            <ac:spMk id="7" creationId="{0650BA49-283F-3B8B-107C-97D0EBD38ED0}"/>
          </ac:spMkLst>
        </pc:spChg>
        <pc:picChg chg="del">
          <ac:chgData name="Paulo Merino" userId="8fae87fc39b77290" providerId="LiveId" clId="{526D8BC4-4164-439B-BA41-9F928FF79551}" dt="2023-01-19T16:27:31.203" v="221" actId="478"/>
          <ac:picMkLst>
            <pc:docMk/>
            <pc:sldMk cId="1896026580" sldId="314"/>
            <ac:picMk id="9" creationId="{4B541612-64D7-3566-205E-7BBE256919C4}"/>
          </ac:picMkLst>
        </pc:picChg>
      </pc:sldChg>
      <pc:sldChg chg="del">
        <pc:chgData name="Paulo Merino" userId="8fae87fc39b77290" providerId="LiveId" clId="{526D8BC4-4164-439B-BA41-9F928FF79551}" dt="2023-01-19T16:26:45.476" v="201" actId="2696"/>
        <pc:sldMkLst>
          <pc:docMk/>
          <pc:sldMk cId="4228516085" sldId="315"/>
        </pc:sldMkLst>
      </pc:sldChg>
      <pc:sldChg chg="del">
        <pc:chgData name="Paulo Merino" userId="8fae87fc39b77290" providerId="LiveId" clId="{526D8BC4-4164-439B-BA41-9F928FF79551}" dt="2023-01-19T16:26:45.476" v="201" actId="2696"/>
        <pc:sldMkLst>
          <pc:docMk/>
          <pc:sldMk cId="2804196051" sldId="316"/>
        </pc:sldMkLst>
      </pc:sldChg>
      <pc:sldChg chg="del">
        <pc:chgData name="Paulo Merino" userId="8fae87fc39b77290" providerId="LiveId" clId="{526D8BC4-4164-439B-BA41-9F928FF79551}" dt="2023-01-19T16:26:45.476" v="201" actId="2696"/>
        <pc:sldMkLst>
          <pc:docMk/>
          <pc:sldMk cId="4189249155" sldId="317"/>
        </pc:sldMkLst>
      </pc:sldChg>
      <pc:sldChg chg="del">
        <pc:chgData name="Paulo Merino" userId="8fae87fc39b77290" providerId="LiveId" clId="{526D8BC4-4164-439B-BA41-9F928FF79551}" dt="2023-01-19T16:26:45.476" v="201" actId="2696"/>
        <pc:sldMkLst>
          <pc:docMk/>
          <pc:sldMk cId="2486284056" sldId="318"/>
        </pc:sldMkLst>
      </pc:sldChg>
      <pc:sldChg chg="modSp mod">
        <pc:chgData name="Paulo Merino" userId="8fae87fc39b77290" providerId="LiveId" clId="{526D8BC4-4164-439B-BA41-9F928FF79551}" dt="2023-01-19T16:19:05.364" v="72" actId="20577"/>
        <pc:sldMkLst>
          <pc:docMk/>
          <pc:sldMk cId="2366523504" sldId="336"/>
        </pc:sldMkLst>
        <pc:spChg chg="mod">
          <ac:chgData name="Paulo Merino" userId="8fae87fc39b77290" providerId="LiveId" clId="{526D8BC4-4164-439B-BA41-9F928FF79551}" dt="2023-01-19T16:19:05.364" v="72" actId="20577"/>
          <ac:spMkLst>
            <pc:docMk/>
            <pc:sldMk cId="2366523504" sldId="336"/>
            <ac:spMk id="46" creationId="{10F3570A-08DA-6C52-BF96-03B383F49713}"/>
          </ac:spMkLst>
        </pc:spChg>
      </pc:sldChg>
      <pc:sldChg chg="delSp modSp mod">
        <pc:chgData name="Paulo Merino" userId="8fae87fc39b77290" providerId="LiveId" clId="{526D8BC4-4164-439B-BA41-9F928FF79551}" dt="2023-01-19T16:26:24.067" v="200" actId="20577"/>
        <pc:sldMkLst>
          <pc:docMk/>
          <pc:sldMk cId="2879313312" sldId="337"/>
        </pc:sldMkLst>
        <pc:spChg chg="mod">
          <ac:chgData name="Paulo Merino" userId="8fae87fc39b77290" providerId="LiveId" clId="{526D8BC4-4164-439B-BA41-9F928FF79551}" dt="2023-01-19T16:26:12.028" v="181" actId="20577"/>
          <ac:spMkLst>
            <pc:docMk/>
            <pc:sldMk cId="2879313312" sldId="337"/>
            <ac:spMk id="2" creationId="{DFB65C16-F56C-77C3-03A2-CAD9555613B9}"/>
          </ac:spMkLst>
        </pc:spChg>
        <pc:spChg chg="mod">
          <ac:chgData name="Paulo Merino" userId="8fae87fc39b77290" providerId="LiveId" clId="{526D8BC4-4164-439B-BA41-9F928FF79551}" dt="2023-01-19T16:26:24.067" v="200" actId="20577"/>
          <ac:spMkLst>
            <pc:docMk/>
            <pc:sldMk cId="2879313312" sldId="337"/>
            <ac:spMk id="5" creationId="{7B7A7625-A52E-D3A8-D0F2-32DDB59489F8}"/>
          </ac:spMkLst>
        </pc:spChg>
        <pc:spChg chg="del">
          <ac:chgData name="Paulo Merino" userId="8fae87fc39b77290" providerId="LiveId" clId="{526D8BC4-4164-439B-BA41-9F928FF79551}" dt="2023-01-19T16:25:57.475" v="158" actId="478"/>
          <ac:spMkLst>
            <pc:docMk/>
            <pc:sldMk cId="2879313312" sldId="337"/>
            <ac:spMk id="7" creationId="{532CD5FE-DB53-555C-7BF8-912B4C1F3A9A}"/>
          </ac:spMkLst>
        </pc:spChg>
        <pc:spChg chg="del">
          <ac:chgData name="Paulo Merino" userId="8fae87fc39b77290" providerId="LiveId" clId="{526D8BC4-4164-439B-BA41-9F928FF79551}" dt="2023-01-19T16:25:56.584" v="157" actId="478"/>
          <ac:spMkLst>
            <pc:docMk/>
            <pc:sldMk cId="2879313312" sldId="337"/>
            <ac:spMk id="9" creationId="{A4DECD62-3790-D7ED-2D74-CC7C29388F43}"/>
          </ac:spMkLst>
        </pc:spChg>
      </pc:sldChg>
      <pc:sldChg chg="modSp mod">
        <pc:chgData name="Paulo Merino" userId="8fae87fc39b77290" providerId="LiveId" clId="{526D8BC4-4164-439B-BA41-9F928FF79551}" dt="2023-01-19T17:08:30.915" v="1503" actId="1076"/>
        <pc:sldMkLst>
          <pc:docMk/>
          <pc:sldMk cId="251105232" sldId="339"/>
        </pc:sldMkLst>
        <pc:spChg chg="mod">
          <ac:chgData name="Paulo Merino" userId="8fae87fc39b77290" providerId="LiveId" clId="{526D8BC4-4164-439B-BA41-9F928FF79551}" dt="2023-01-19T17:08:30.915" v="1503" actId="1076"/>
          <ac:spMkLst>
            <pc:docMk/>
            <pc:sldMk cId="251105232" sldId="339"/>
            <ac:spMk id="2" creationId="{C55CCBDA-F9A2-FFBD-C6D4-33C6AFB5CE01}"/>
          </ac:spMkLst>
        </pc:spChg>
      </pc:sldChg>
      <pc:sldChg chg="del">
        <pc:chgData name="Paulo Merino" userId="8fae87fc39b77290" providerId="LiveId" clId="{526D8BC4-4164-439B-BA41-9F928FF79551}" dt="2023-01-19T16:26:45.476" v="201" actId="2696"/>
        <pc:sldMkLst>
          <pc:docMk/>
          <pc:sldMk cId="423013346" sldId="340"/>
        </pc:sldMkLst>
      </pc:sldChg>
      <pc:sldChg chg="del">
        <pc:chgData name="Paulo Merino" userId="8fae87fc39b77290" providerId="LiveId" clId="{526D8BC4-4164-439B-BA41-9F928FF79551}" dt="2023-01-19T16:26:45.476" v="201" actId="2696"/>
        <pc:sldMkLst>
          <pc:docMk/>
          <pc:sldMk cId="2523019151" sldId="341"/>
        </pc:sldMkLst>
      </pc:sldChg>
      <pc:sldChg chg="del">
        <pc:chgData name="Paulo Merino" userId="8fae87fc39b77290" providerId="LiveId" clId="{526D8BC4-4164-439B-BA41-9F928FF79551}" dt="2023-01-19T16:44:56.120" v="414" actId="2696"/>
        <pc:sldMkLst>
          <pc:docMk/>
          <pc:sldMk cId="3255460125" sldId="342"/>
        </pc:sldMkLst>
      </pc:sldChg>
      <pc:sldChg chg="modSp add mod">
        <pc:chgData name="Paulo Merino" userId="8fae87fc39b77290" providerId="LiveId" clId="{526D8BC4-4164-439B-BA41-9F928FF79551}" dt="2023-01-19T17:07:55.102" v="1446" actId="2711"/>
        <pc:sldMkLst>
          <pc:docMk/>
          <pc:sldMk cId="3753290234" sldId="343"/>
        </pc:sldMkLst>
        <pc:spChg chg="mod">
          <ac:chgData name="Paulo Merino" userId="8fae87fc39b77290" providerId="LiveId" clId="{526D8BC4-4164-439B-BA41-9F928FF79551}" dt="2023-01-19T17:07:55.102" v="1446" actId="2711"/>
          <ac:spMkLst>
            <pc:docMk/>
            <pc:sldMk cId="3753290234" sldId="343"/>
            <ac:spMk id="7" creationId="{0650BA49-283F-3B8B-107C-97D0EBD38ED0}"/>
          </ac:spMkLst>
        </pc:spChg>
      </pc:sldChg>
      <pc:sldChg chg="modSp new del mod">
        <pc:chgData name="Paulo Merino" userId="8fae87fc39b77290" providerId="LiveId" clId="{526D8BC4-4164-439B-BA41-9F928FF79551}" dt="2023-01-19T16:37:30.875" v="342" actId="2696"/>
        <pc:sldMkLst>
          <pc:docMk/>
          <pc:sldMk cId="492670350" sldId="344"/>
        </pc:sldMkLst>
        <pc:spChg chg="mod">
          <ac:chgData name="Paulo Merino" userId="8fae87fc39b77290" providerId="LiveId" clId="{526D8BC4-4164-439B-BA41-9F928FF79551}" dt="2023-01-19T16:32:16.735" v="246" actId="27636"/>
          <ac:spMkLst>
            <pc:docMk/>
            <pc:sldMk cId="492670350" sldId="344"/>
            <ac:spMk id="3" creationId="{6352ABA4-4709-8783-BF94-79B09F2EEAB7}"/>
          </ac:spMkLst>
        </pc:spChg>
      </pc:sldChg>
      <pc:sldChg chg="addSp delSp modSp add mod ord">
        <pc:chgData name="Paulo Merino" userId="8fae87fc39b77290" providerId="LiveId" clId="{526D8BC4-4164-439B-BA41-9F928FF79551}" dt="2023-01-19T17:08:09.871" v="1449"/>
        <pc:sldMkLst>
          <pc:docMk/>
          <pc:sldMk cId="2018687070" sldId="345"/>
        </pc:sldMkLst>
        <pc:spChg chg="mod">
          <ac:chgData name="Paulo Merino" userId="8fae87fc39b77290" providerId="LiveId" clId="{526D8BC4-4164-439B-BA41-9F928FF79551}" dt="2023-01-19T16:37:22.314" v="340" actId="20577"/>
          <ac:spMkLst>
            <pc:docMk/>
            <pc:sldMk cId="2018687070" sldId="345"/>
            <ac:spMk id="2" creationId="{C55CCBDA-F9A2-FFBD-C6D4-33C6AFB5CE01}"/>
          </ac:spMkLst>
        </pc:spChg>
        <pc:spChg chg="add del mod">
          <ac:chgData name="Paulo Merino" userId="8fae87fc39b77290" providerId="LiveId" clId="{526D8BC4-4164-439B-BA41-9F928FF79551}" dt="2023-01-19T16:32:35.986" v="252" actId="478"/>
          <ac:spMkLst>
            <pc:docMk/>
            <pc:sldMk cId="2018687070" sldId="345"/>
            <ac:spMk id="5" creationId="{3B5FB309-5900-179C-C7D7-FD8646BBACFA}"/>
          </ac:spMkLst>
        </pc:spChg>
        <pc:spChg chg="del">
          <ac:chgData name="Paulo Merino" userId="8fae87fc39b77290" providerId="LiveId" clId="{526D8BC4-4164-439B-BA41-9F928FF79551}" dt="2023-01-19T16:32:23.789" v="247" actId="478"/>
          <ac:spMkLst>
            <pc:docMk/>
            <pc:sldMk cId="2018687070" sldId="345"/>
            <ac:spMk id="7" creationId="{0650BA49-283F-3B8B-107C-97D0EBD38ED0}"/>
          </ac:spMkLst>
        </pc:spChg>
        <pc:spChg chg="add del mod">
          <ac:chgData name="Paulo Merino" userId="8fae87fc39b77290" providerId="LiveId" clId="{526D8BC4-4164-439B-BA41-9F928FF79551}" dt="2023-01-19T16:35:00.661" v="317" actId="478"/>
          <ac:spMkLst>
            <pc:docMk/>
            <pc:sldMk cId="2018687070" sldId="345"/>
            <ac:spMk id="9" creationId="{1E869E46-5D21-5B4D-B77F-D1D5A73317E9}"/>
          </ac:spMkLst>
        </pc:spChg>
        <pc:graphicFrameChg chg="add del mod modGraphic">
          <ac:chgData name="Paulo Merino" userId="8fae87fc39b77290" providerId="LiveId" clId="{526D8BC4-4164-439B-BA41-9F928FF79551}" dt="2023-01-19T16:33:41.346" v="310" actId="478"/>
          <ac:graphicFrameMkLst>
            <pc:docMk/>
            <pc:sldMk cId="2018687070" sldId="345"/>
            <ac:graphicFrameMk id="3" creationId="{2E546908-9DB2-66EA-BAE0-5DC5874B7976}"/>
          </ac:graphicFrameMkLst>
        </pc:graphicFrameChg>
        <pc:graphicFrameChg chg="add del mod modGraphic">
          <ac:chgData name="Paulo Merino" userId="8fae87fc39b77290" providerId="LiveId" clId="{526D8BC4-4164-439B-BA41-9F928FF79551}" dt="2023-01-19T16:34:53.938" v="314" actId="478"/>
          <ac:graphicFrameMkLst>
            <pc:docMk/>
            <pc:sldMk cId="2018687070" sldId="345"/>
            <ac:graphicFrameMk id="6" creationId="{BA147F22-14D1-AEFA-2739-F5E44D43C7B3}"/>
          </ac:graphicFrameMkLst>
        </pc:graphicFrameChg>
        <pc:graphicFrameChg chg="add mod modGraphic">
          <ac:chgData name="Paulo Merino" userId="8fae87fc39b77290" providerId="LiveId" clId="{526D8BC4-4164-439B-BA41-9F928FF79551}" dt="2023-01-19T16:35:08.863" v="321" actId="14734"/>
          <ac:graphicFrameMkLst>
            <pc:docMk/>
            <pc:sldMk cId="2018687070" sldId="345"/>
            <ac:graphicFrameMk id="8" creationId="{7317B225-030C-5643-955C-6447092A29CE}"/>
          </ac:graphicFrameMkLst>
        </pc:graphicFrameChg>
      </pc:sldChg>
      <pc:sldChg chg="delSp modSp add del mod">
        <pc:chgData name="Paulo Merino" userId="8fae87fc39b77290" providerId="LiveId" clId="{526D8BC4-4164-439B-BA41-9F928FF79551}" dt="2023-01-19T16:41:00.130" v="389" actId="2696"/>
        <pc:sldMkLst>
          <pc:docMk/>
          <pc:sldMk cId="3614492835" sldId="346"/>
        </pc:sldMkLst>
        <pc:spChg chg="mod">
          <ac:chgData name="Paulo Merino" userId="8fae87fc39b77290" providerId="LiveId" clId="{526D8BC4-4164-439B-BA41-9F928FF79551}" dt="2023-01-19T16:37:43.257" v="383" actId="20577"/>
          <ac:spMkLst>
            <pc:docMk/>
            <pc:sldMk cId="3614492835" sldId="346"/>
            <ac:spMk id="2" creationId="{C55CCBDA-F9A2-FFBD-C6D4-33C6AFB5CE01}"/>
          </ac:spMkLst>
        </pc:spChg>
        <pc:graphicFrameChg chg="del">
          <ac:chgData name="Paulo Merino" userId="8fae87fc39b77290" providerId="LiveId" clId="{526D8BC4-4164-439B-BA41-9F928FF79551}" dt="2023-01-19T16:37:45.754" v="384" actId="478"/>
          <ac:graphicFrameMkLst>
            <pc:docMk/>
            <pc:sldMk cId="3614492835" sldId="346"/>
            <ac:graphicFrameMk id="8" creationId="{7317B225-030C-5643-955C-6447092A29CE}"/>
          </ac:graphicFrameMkLst>
        </pc:graphicFrameChg>
      </pc:sldChg>
      <pc:sldChg chg="modSp add del mod ord">
        <pc:chgData name="Paulo Merino" userId="8fae87fc39b77290" providerId="LiveId" clId="{526D8BC4-4164-439B-BA41-9F928FF79551}" dt="2023-01-19T16:44:51.410" v="413" actId="2696"/>
        <pc:sldMkLst>
          <pc:docMk/>
          <pc:sldMk cId="127519952" sldId="347"/>
        </pc:sldMkLst>
        <pc:spChg chg="mod">
          <ac:chgData name="Paulo Merino" userId="8fae87fc39b77290" providerId="LiveId" clId="{526D8BC4-4164-439B-BA41-9F928FF79551}" dt="2023-01-19T16:41:04.127" v="390" actId="20577"/>
          <ac:spMkLst>
            <pc:docMk/>
            <pc:sldMk cId="127519952" sldId="347"/>
            <ac:spMk id="7" creationId="{0650BA49-283F-3B8B-107C-97D0EBD38ED0}"/>
          </ac:spMkLst>
        </pc:spChg>
      </pc:sldChg>
      <pc:sldChg chg="modSp add mod">
        <pc:chgData name="Paulo Merino" userId="8fae87fc39b77290" providerId="LiveId" clId="{526D8BC4-4164-439B-BA41-9F928FF79551}" dt="2023-01-19T17:07:40.113" v="1444" actId="2711"/>
        <pc:sldMkLst>
          <pc:docMk/>
          <pc:sldMk cId="1212496422" sldId="348"/>
        </pc:sldMkLst>
        <pc:spChg chg="mod">
          <ac:chgData name="Paulo Merino" userId="8fae87fc39b77290" providerId="LiveId" clId="{526D8BC4-4164-439B-BA41-9F928FF79551}" dt="2023-01-19T16:43:25.872" v="411" actId="20577"/>
          <ac:spMkLst>
            <pc:docMk/>
            <pc:sldMk cId="1212496422" sldId="348"/>
            <ac:spMk id="2" creationId="{C55CCBDA-F9A2-FFBD-C6D4-33C6AFB5CE01}"/>
          </ac:spMkLst>
        </pc:spChg>
        <pc:spChg chg="mod">
          <ac:chgData name="Paulo Merino" userId="8fae87fc39b77290" providerId="LiveId" clId="{526D8BC4-4164-439B-BA41-9F928FF79551}" dt="2023-01-19T17:07:40.113" v="1444" actId="2711"/>
          <ac:spMkLst>
            <pc:docMk/>
            <pc:sldMk cId="1212496422" sldId="348"/>
            <ac:spMk id="7" creationId="{0650BA49-283F-3B8B-107C-97D0EBD38ED0}"/>
          </ac:spMkLst>
        </pc:spChg>
      </pc:sldChg>
      <pc:sldChg chg="addSp delSp modSp add mod ord">
        <pc:chgData name="Paulo Merino" userId="8fae87fc39b77290" providerId="LiveId" clId="{526D8BC4-4164-439B-BA41-9F928FF79551}" dt="2023-01-19T17:08:03.695" v="1447" actId="2711"/>
        <pc:sldMkLst>
          <pc:docMk/>
          <pc:sldMk cId="581936753" sldId="349"/>
        </pc:sldMkLst>
        <pc:spChg chg="mod">
          <ac:chgData name="Paulo Merino" userId="8fae87fc39b77290" providerId="LiveId" clId="{526D8BC4-4164-439B-BA41-9F928FF79551}" dt="2023-01-19T16:45:19.415" v="438" actId="20577"/>
          <ac:spMkLst>
            <pc:docMk/>
            <pc:sldMk cId="581936753" sldId="349"/>
            <ac:spMk id="2" creationId="{C55CCBDA-F9A2-FFBD-C6D4-33C6AFB5CE01}"/>
          </ac:spMkLst>
        </pc:spChg>
        <pc:spChg chg="add del mod">
          <ac:chgData name="Paulo Merino" userId="8fae87fc39b77290" providerId="LiveId" clId="{526D8BC4-4164-439B-BA41-9F928FF79551}" dt="2023-01-19T16:45:38.344" v="441" actId="478"/>
          <ac:spMkLst>
            <pc:docMk/>
            <pc:sldMk cId="581936753" sldId="349"/>
            <ac:spMk id="4" creationId="{1F654EB9-7C30-B2B6-881F-8538A0F79944}"/>
          </ac:spMkLst>
        </pc:spChg>
        <pc:spChg chg="del">
          <ac:chgData name="Paulo Merino" userId="8fae87fc39b77290" providerId="LiveId" clId="{526D8BC4-4164-439B-BA41-9F928FF79551}" dt="2023-01-19T16:45:35.672" v="439" actId="478"/>
          <ac:spMkLst>
            <pc:docMk/>
            <pc:sldMk cId="581936753" sldId="349"/>
            <ac:spMk id="7" creationId="{0650BA49-283F-3B8B-107C-97D0EBD38ED0}"/>
          </ac:spMkLst>
        </pc:spChg>
        <pc:graphicFrameChg chg="add mod modGraphic">
          <ac:chgData name="Paulo Merino" userId="8fae87fc39b77290" providerId="LiveId" clId="{526D8BC4-4164-439B-BA41-9F928FF79551}" dt="2023-01-19T17:08:03.695" v="1447" actId="2711"/>
          <ac:graphicFrameMkLst>
            <pc:docMk/>
            <pc:sldMk cId="581936753" sldId="349"/>
            <ac:graphicFrameMk id="5" creationId="{F4FF8B10-BB96-6BD8-0B01-E88F6F79DD6F}"/>
          </ac:graphicFrameMkLst>
        </pc:graphicFrameChg>
      </pc:sldChg>
      <pc:sldChg chg="addSp delSp modSp new mod">
        <pc:chgData name="Paulo Merino" userId="8fae87fc39b77290" providerId="LiveId" clId="{526D8BC4-4164-439B-BA41-9F928FF79551}" dt="2023-01-19T17:07:47.960" v="1445" actId="2711"/>
        <pc:sldMkLst>
          <pc:docMk/>
          <pc:sldMk cId="3576207044" sldId="350"/>
        </pc:sldMkLst>
        <pc:spChg chg="del">
          <ac:chgData name="Paulo Merino" userId="8fae87fc39b77290" providerId="LiveId" clId="{526D8BC4-4164-439B-BA41-9F928FF79551}" dt="2023-01-19T16:47:21.915" v="463" actId="478"/>
          <ac:spMkLst>
            <pc:docMk/>
            <pc:sldMk cId="3576207044" sldId="350"/>
            <ac:spMk id="2" creationId="{8F8E9C78-821C-85E0-E924-A397922B8989}"/>
          </ac:spMkLst>
        </pc:spChg>
        <pc:spChg chg="del">
          <ac:chgData name="Paulo Merino" userId="8fae87fc39b77290" providerId="LiveId" clId="{526D8BC4-4164-439B-BA41-9F928FF79551}" dt="2023-01-19T16:47:23.096" v="464" actId="478"/>
          <ac:spMkLst>
            <pc:docMk/>
            <pc:sldMk cId="3576207044" sldId="350"/>
            <ac:spMk id="3" creationId="{6F7993AA-D9C6-A6BA-3A38-339896724E1B}"/>
          </ac:spMkLst>
        </pc:spChg>
        <pc:spChg chg="del">
          <ac:chgData name="Paulo Merino" userId="8fae87fc39b77290" providerId="LiveId" clId="{526D8BC4-4164-439B-BA41-9F928FF79551}" dt="2023-01-19T16:47:24.207" v="465" actId="478"/>
          <ac:spMkLst>
            <pc:docMk/>
            <pc:sldMk cId="3576207044" sldId="350"/>
            <ac:spMk id="4" creationId="{66F027BD-911B-6F68-BCD5-05F97C6F8DBE}"/>
          </ac:spMkLst>
        </pc:spChg>
        <pc:spChg chg="del">
          <ac:chgData name="Paulo Merino" userId="8fae87fc39b77290" providerId="LiveId" clId="{526D8BC4-4164-439B-BA41-9F928FF79551}" dt="2023-01-19T16:47:26.944" v="468" actId="478"/>
          <ac:spMkLst>
            <pc:docMk/>
            <pc:sldMk cId="3576207044" sldId="350"/>
            <ac:spMk id="5" creationId="{7085B6F7-75AB-7F86-B8B8-DE87B83DA123}"/>
          </ac:spMkLst>
        </pc:spChg>
        <pc:spChg chg="del">
          <ac:chgData name="Paulo Merino" userId="8fae87fc39b77290" providerId="LiveId" clId="{526D8BC4-4164-439B-BA41-9F928FF79551}" dt="2023-01-19T16:47:25.168" v="466" actId="478"/>
          <ac:spMkLst>
            <pc:docMk/>
            <pc:sldMk cId="3576207044" sldId="350"/>
            <ac:spMk id="6" creationId="{E769007E-5A74-E476-11FF-BE43B4EBA69A}"/>
          </ac:spMkLst>
        </pc:spChg>
        <pc:spChg chg="del">
          <ac:chgData name="Paulo Merino" userId="8fae87fc39b77290" providerId="LiveId" clId="{526D8BC4-4164-439B-BA41-9F928FF79551}" dt="2023-01-19T16:47:25.743" v="467" actId="478"/>
          <ac:spMkLst>
            <pc:docMk/>
            <pc:sldMk cId="3576207044" sldId="350"/>
            <ac:spMk id="7" creationId="{A612DB17-CA08-C027-B96F-F7366249860F}"/>
          </ac:spMkLst>
        </pc:spChg>
        <pc:spChg chg="add mod">
          <ac:chgData name="Paulo Merino" userId="8fae87fc39b77290" providerId="LiveId" clId="{526D8BC4-4164-439B-BA41-9F928FF79551}" dt="2023-01-19T17:07:47.960" v="1445" actId="2711"/>
          <ac:spMkLst>
            <pc:docMk/>
            <pc:sldMk cId="3576207044" sldId="350"/>
            <ac:spMk id="9" creationId="{E2041711-BE35-BD31-566C-F6625C34EE89}"/>
          </ac:spMkLst>
        </pc:spChg>
      </pc:sldChg>
      <pc:sldChg chg="addSp delSp modSp add mod">
        <pc:chgData name="Paulo Merino" userId="8fae87fc39b77290" providerId="LiveId" clId="{526D8BC4-4164-439B-BA41-9F928FF79551}" dt="2023-01-19T16:55:45.407" v="515" actId="20577"/>
        <pc:sldMkLst>
          <pc:docMk/>
          <pc:sldMk cId="364742049" sldId="351"/>
        </pc:sldMkLst>
        <pc:spChg chg="mod">
          <ac:chgData name="Paulo Merino" userId="8fae87fc39b77290" providerId="LiveId" clId="{526D8BC4-4164-439B-BA41-9F928FF79551}" dt="2023-01-19T16:55:45.407" v="515" actId="20577"/>
          <ac:spMkLst>
            <pc:docMk/>
            <pc:sldMk cId="364742049" sldId="351"/>
            <ac:spMk id="2" creationId="{C55CCBDA-F9A2-FFBD-C6D4-33C6AFB5CE01}"/>
          </ac:spMkLst>
        </pc:spChg>
        <pc:spChg chg="add del mod">
          <ac:chgData name="Paulo Merino" userId="8fae87fc39b77290" providerId="LiveId" clId="{526D8BC4-4164-439B-BA41-9F928FF79551}" dt="2023-01-19T16:55:21.531" v="487" actId="478"/>
          <ac:spMkLst>
            <pc:docMk/>
            <pc:sldMk cId="364742049" sldId="351"/>
            <ac:spMk id="4" creationId="{B63D2784-0ED3-26CB-19C5-534C7A4E69E1}"/>
          </ac:spMkLst>
        </pc:spChg>
        <pc:graphicFrameChg chg="add mod modGraphic">
          <ac:chgData name="Paulo Merino" userId="8fae87fc39b77290" providerId="LiveId" clId="{526D8BC4-4164-439B-BA41-9F928FF79551}" dt="2023-01-19T16:55:38.445" v="496" actId="1076"/>
          <ac:graphicFrameMkLst>
            <pc:docMk/>
            <pc:sldMk cId="364742049" sldId="351"/>
            <ac:graphicFrameMk id="3" creationId="{17007C00-5F37-E777-A833-A08851CBBE3A}"/>
          </ac:graphicFrameMkLst>
        </pc:graphicFrameChg>
        <pc:graphicFrameChg chg="del modGraphic">
          <ac:chgData name="Paulo Merino" userId="8fae87fc39b77290" providerId="LiveId" clId="{526D8BC4-4164-439B-BA41-9F928FF79551}" dt="2023-01-19T16:55:16.296" v="484" actId="478"/>
          <ac:graphicFrameMkLst>
            <pc:docMk/>
            <pc:sldMk cId="364742049" sldId="351"/>
            <ac:graphicFrameMk id="8" creationId="{7317B225-030C-5643-955C-6447092A29C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67675E-6509-4A57-87A6-1986CFACB74C}" type="datetimeFigureOut">
              <a:rPr lang="es-MX" smtClean="0"/>
              <a:t>19/01/2023</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EAC2E5-EE37-4903-A4A1-1A3D3A29FBE3}" type="slidenum">
              <a:rPr lang="es-MX" smtClean="0"/>
              <a:t>‹Nº›</a:t>
            </a:fld>
            <a:endParaRPr lang="es-MX"/>
          </a:p>
        </p:txBody>
      </p:sp>
    </p:spTree>
    <p:extLst>
      <p:ext uri="{BB962C8B-B14F-4D97-AF65-F5344CB8AC3E}">
        <p14:creationId xmlns:p14="http://schemas.microsoft.com/office/powerpoint/2010/main" val="2635736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EAC2E5-EE37-4903-A4A1-1A3D3A29FBE3}"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MX"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4726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CF2818-3C39-18CB-2955-B8B1A80B2E7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DBD55E60-77F1-6D97-8469-B00494F2F39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DA883855-4C28-C156-8AD8-67736E2073CB}"/>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D1C5D87A-0187-B834-4756-B929D261392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5B8C048-B9C6-A630-3047-F42D2AC2CF0D}"/>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2194618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9E1865-CD74-0282-B715-1D7359801ABB}"/>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488FAB4A-01F3-FE6E-6EFD-DC255625F29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E14D20F-B193-83FF-EA49-3EB3500A1F63}"/>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86D29B72-B1D7-3857-F18E-DFCD4F1A4D3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A52FBC2-85D8-ED02-10CF-B30269581CF6}"/>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404905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E165920-4A14-A669-9CEC-5F2D3090B77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591D94C1-E780-1498-87DA-3548ECBF27A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0A62B12-9224-5901-1979-BC904019B25F}"/>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4C1A96DA-7466-9B50-AA15-E051AE00D19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CF851DA-2B78-1EE9-E135-D5E36BEB03A6}"/>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815665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mparació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07849" y="3768695"/>
            <a:ext cx="6501354" cy="441150"/>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Actividades</a:t>
            </a:r>
          </a:p>
        </p:txBody>
      </p:sp>
      <p:sp>
        <p:nvSpPr>
          <p:cNvPr id="4" name="Content Placeholder 3"/>
          <p:cNvSpPr>
            <a:spLocks noGrp="1"/>
          </p:cNvSpPr>
          <p:nvPr>
            <p:ph sz="half" idx="2"/>
          </p:nvPr>
        </p:nvSpPr>
        <p:spPr>
          <a:xfrm>
            <a:off x="907849" y="4210882"/>
            <a:ext cx="4937760" cy="1879725"/>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Text Placeholder 4"/>
          <p:cNvSpPr>
            <a:spLocks noGrp="1"/>
          </p:cNvSpPr>
          <p:nvPr>
            <p:ph type="body" sz="quarter" idx="3"/>
          </p:nvPr>
        </p:nvSpPr>
        <p:spPr>
          <a:xfrm>
            <a:off x="7875804" y="4405066"/>
            <a:ext cx="3507194" cy="1756451"/>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Haga clic para modificar los estilos de texto del patrón</a:t>
            </a:r>
          </a:p>
        </p:txBody>
      </p:sp>
      <p:sp>
        <p:nvSpPr>
          <p:cNvPr id="6" name="Content Placeholder 5"/>
          <p:cNvSpPr>
            <a:spLocks noGrp="1"/>
          </p:cNvSpPr>
          <p:nvPr>
            <p:ph sz="quarter" idx="4"/>
          </p:nvPr>
        </p:nvSpPr>
        <p:spPr>
          <a:xfrm>
            <a:off x="7875804" y="1905467"/>
            <a:ext cx="3507194" cy="2304378"/>
          </a:xfrm>
        </p:spPr>
        <p:txBody>
          <a:body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14" name="Marcador de pie de página 13">
            <a:extLst>
              <a:ext uri="{FF2B5EF4-FFF2-40B4-BE49-F238E27FC236}">
                <a16:creationId xmlns:a16="http://schemas.microsoft.com/office/drawing/2014/main" id="{6A9511F8-AD39-174F-B383-0169CBF9166A}"/>
              </a:ext>
            </a:extLst>
          </p:cNvPr>
          <p:cNvSpPr>
            <a:spLocks noGrp="1"/>
          </p:cNvSpPr>
          <p:nvPr>
            <p:ph type="ftr" sz="quarter" idx="11"/>
          </p:nvPr>
        </p:nvSpPr>
        <p:spPr/>
        <p:txBody>
          <a:bodyPr/>
          <a:lstStyle>
            <a:lvl1pPr>
              <a:defRPr/>
            </a:lvl1pPr>
          </a:lstStyle>
          <a:p>
            <a:r>
              <a:rPr lang="en-US" dirty="0"/>
              <a:t>CURSO DE EXCEL: </a:t>
            </a:r>
            <a:r>
              <a:rPr lang="en-US" dirty="0" err="1"/>
              <a:t>Optimización</a:t>
            </a:r>
            <a:r>
              <a:rPr lang="en-US" dirty="0"/>
              <a:t> del </a:t>
            </a:r>
            <a:r>
              <a:rPr lang="en-US" dirty="0" err="1"/>
              <a:t>trabajo</a:t>
            </a:r>
            <a:endParaRPr lang="en-US" dirty="0"/>
          </a:p>
        </p:txBody>
      </p:sp>
      <p:sp>
        <p:nvSpPr>
          <p:cNvPr id="15" name="Marcador de número de diapositiva 14">
            <a:extLst>
              <a:ext uri="{FF2B5EF4-FFF2-40B4-BE49-F238E27FC236}">
                <a16:creationId xmlns:a16="http://schemas.microsoft.com/office/drawing/2014/main" id="{3DC6BCEE-12AB-2FB5-8962-A031D1A4160D}"/>
              </a:ext>
            </a:extLst>
          </p:cNvPr>
          <p:cNvSpPr>
            <a:spLocks noGrp="1"/>
          </p:cNvSpPr>
          <p:nvPr>
            <p:ph type="sldNum" sz="quarter" idx="12"/>
          </p:nvPr>
        </p:nvSpPr>
        <p:spPr/>
        <p:txBody>
          <a:bodyPr/>
          <a:lstStyle/>
          <a:p>
            <a:fld id="{DBA1B0FB-D917-4C8C-928F-313BD683BF39}" type="slidenum">
              <a:rPr lang="en-US" smtClean="0"/>
              <a:pPr/>
              <a:t>‹Nº›</a:t>
            </a:fld>
            <a:endParaRPr lang="en-US" dirty="0"/>
          </a:p>
        </p:txBody>
      </p:sp>
      <p:sp>
        <p:nvSpPr>
          <p:cNvPr id="16" name="Título 15">
            <a:extLst>
              <a:ext uri="{FF2B5EF4-FFF2-40B4-BE49-F238E27FC236}">
                <a16:creationId xmlns:a16="http://schemas.microsoft.com/office/drawing/2014/main" id="{9CFB319E-EF99-52B1-69EF-73BA4B2945BE}"/>
              </a:ext>
            </a:extLst>
          </p:cNvPr>
          <p:cNvSpPr>
            <a:spLocks noGrp="1"/>
          </p:cNvSpPr>
          <p:nvPr>
            <p:ph type="title"/>
          </p:nvPr>
        </p:nvSpPr>
        <p:spPr>
          <a:xfrm>
            <a:off x="732375" y="156573"/>
            <a:ext cx="10058400" cy="1450757"/>
          </a:xfrm>
        </p:spPr>
        <p:txBody>
          <a:bodyPr/>
          <a:lstStyle/>
          <a:p>
            <a:r>
              <a:rPr lang="es-ES"/>
              <a:t>Haga clic para modificar el estilo de título del patrón</a:t>
            </a:r>
            <a:endParaRPr lang="es-MX"/>
          </a:p>
        </p:txBody>
      </p:sp>
      <p:sp>
        <p:nvSpPr>
          <p:cNvPr id="17" name="Text Placeholder 2">
            <a:extLst>
              <a:ext uri="{FF2B5EF4-FFF2-40B4-BE49-F238E27FC236}">
                <a16:creationId xmlns:a16="http://schemas.microsoft.com/office/drawing/2014/main" id="{92476890-E3C7-2822-4C0E-AE59E7399A6D}"/>
              </a:ext>
            </a:extLst>
          </p:cNvPr>
          <p:cNvSpPr>
            <a:spLocks noGrp="1"/>
          </p:cNvSpPr>
          <p:nvPr>
            <p:ph type="body" idx="13" hasCustomPrompt="1"/>
          </p:nvPr>
        </p:nvSpPr>
        <p:spPr>
          <a:xfrm>
            <a:off x="907848" y="1905467"/>
            <a:ext cx="6501355" cy="547467"/>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OBJETIVO</a:t>
            </a:r>
          </a:p>
        </p:txBody>
      </p:sp>
    </p:spTree>
    <p:extLst>
      <p:ext uri="{BB962C8B-B14F-4D97-AF65-F5344CB8AC3E}">
        <p14:creationId xmlns:p14="http://schemas.microsoft.com/office/powerpoint/2010/main" val="57689116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2FEE50-7188-1296-70B7-DC2F3F4107E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1AB59500-A1D2-D246-27BE-14041ADF2CE3}"/>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4" name="Marcador de pie de página 3">
            <a:extLst>
              <a:ext uri="{FF2B5EF4-FFF2-40B4-BE49-F238E27FC236}">
                <a16:creationId xmlns:a16="http://schemas.microsoft.com/office/drawing/2014/main" id="{3D2DBE65-0B91-FE2B-6261-504584A76B49}"/>
              </a:ext>
            </a:extLst>
          </p:cNvPr>
          <p:cNvSpPr>
            <a:spLocks noGrp="1"/>
          </p:cNvSpPr>
          <p:nvPr>
            <p:ph type="ftr" sz="quarter" idx="11"/>
          </p:nvPr>
        </p:nvSpPr>
        <p:spPr/>
        <p:txBody>
          <a:bodyPr/>
          <a:lstStyle/>
          <a:p>
            <a:r>
              <a:rPr lang="en-US"/>
              <a:t>Sample Footer</a:t>
            </a:r>
            <a:endParaRPr lang="en-US" dirty="0"/>
          </a:p>
        </p:txBody>
      </p:sp>
      <p:sp>
        <p:nvSpPr>
          <p:cNvPr id="5" name="Marcador de número de diapositiva 4">
            <a:extLst>
              <a:ext uri="{FF2B5EF4-FFF2-40B4-BE49-F238E27FC236}">
                <a16:creationId xmlns:a16="http://schemas.microsoft.com/office/drawing/2014/main" id="{100AB237-EA0B-67AF-603F-548C7C47512E}"/>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9010422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omparación">
    <p:bg>
      <p:bgPr>
        <a:solidFill>
          <a:schemeClr val="bg1">
            <a:lumMod val="95000"/>
            <a:alpha val="73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4ED4D-2630-6C76-03F7-9714C7D24C82}"/>
              </a:ext>
            </a:extLst>
          </p:cNvPr>
          <p:cNvSpPr>
            <a:spLocks noGrp="1"/>
          </p:cNvSpPr>
          <p:nvPr>
            <p:ph type="title"/>
          </p:nvPr>
        </p:nvSpPr>
        <p:spPr>
          <a:xfrm>
            <a:off x="839788" y="365125"/>
            <a:ext cx="10515600" cy="936074"/>
          </a:xfrm>
        </p:spPr>
        <p:txBody>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9F18DE03-662A-010C-27C8-175966ED45A7}"/>
              </a:ext>
            </a:extLst>
          </p:cNvPr>
          <p:cNvSpPr>
            <a:spLocks noGrp="1"/>
          </p:cNvSpPr>
          <p:nvPr>
            <p:ph type="body" idx="1" hasCustomPrompt="1"/>
          </p:nvPr>
        </p:nvSpPr>
        <p:spPr>
          <a:xfrm>
            <a:off x="839788" y="1441051"/>
            <a:ext cx="6547190" cy="379204"/>
          </a:xfrm>
          <a:noFill/>
          <a:ln>
            <a:noFill/>
          </a:ln>
        </p:spPr>
        <p:style>
          <a:lnRef idx="2">
            <a:schemeClr val="accent5"/>
          </a:lnRef>
          <a:fillRef idx="1">
            <a:schemeClr val="lt1"/>
          </a:fillRef>
          <a:effectRef idx="0">
            <a:schemeClr val="accent5"/>
          </a:effectRef>
          <a:fontRef idx="minor">
            <a:schemeClr val="dk1"/>
          </a:fontRef>
        </p:style>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OBJETIVO</a:t>
            </a:r>
          </a:p>
        </p:txBody>
      </p:sp>
      <p:sp>
        <p:nvSpPr>
          <p:cNvPr id="5" name="Marcador de texto 4">
            <a:extLst>
              <a:ext uri="{FF2B5EF4-FFF2-40B4-BE49-F238E27FC236}">
                <a16:creationId xmlns:a16="http://schemas.microsoft.com/office/drawing/2014/main" id="{15232304-23EC-2C30-5B7C-6D63A83A6380}"/>
              </a:ext>
            </a:extLst>
          </p:cNvPr>
          <p:cNvSpPr>
            <a:spLocks noGrp="1"/>
          </p:cNvSpPr>
          <p:nvPr>
            <p:ph type="body" sz="quarter" idx="3" hasCustomPrompt="1"/>
          </p:nvPr>
        </p:nvSpPr>
        <p:spPr>
          <a:xfrm>
            <a:off x="7588664" y="1431421"/>
            <a:ext cx="3766723" cy="4212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REFERENCIA</a:t>
            </a:r>
          </a:p>
        </p:txBody>
      </p:sp>
      <p:sp>
        <p:nvSpPr>
          <p:cNvPr id="8" name="Marcador de pie de página 7">
            <a:extLst>
              <a:ext uri="{FF2B5EF4-FFF2-40B4-BE49-F238E27FC236}">
                <a16:creationId xmlns:a16="http://schemas.microsoft.com/office/drawing/2014/main" id="{2280A6D4-1EBE-9D8A-6870-902955908F16}"/>
              </a:ext>
            </a:extLst>
          </p:cNvPr>
          <p:cNvSpPr>
            <a:spLocks noGrp="1"/>
          </p:cNvSpPr>
          <p:nvPr>
            <p:ph type="ftr" sz="quarter" idx="11"/>
          </p:nvPr>
        </p:nvSpPr>
        <p:spPr>
          <a:xfrm>
            <a:off x="902294" y="6310312"/>
            <a:ext cx="4114800" cy="365125"/>
          </a:xfrm>
        </p:spPr>
        <p:txBody>
          <a:bodyPr/>
          <a:lstStyle>
            <a:lvl1pPr algn="l">
              <a:defRPr/>
            </a:lvl1pPr>
          </a:lstStyle>
          <a:p>
            <a:r>
              <a:rPr lang="es-ES" dirty="0"/>
              <a:t>CLASE 3: FUNCIONES DE REFERENCIAS</a:t>
            </a:r>
            <a:endParaRPr lang="es-MX" dirty="0"/>
          </a:p>
        </p:txBody>
      </p:sp>
      <p:sp>
        <p:nvSpPr>
          <p:cNvPr id="9" name="Marcador de número de diapositiva 8">
            <a:extLst>
              <a:ext uri="{FF2B5EF4-FFF2-40B4-BE49-F238E27FC236}">
                <a16:creationId xmlns:a16="http://schemas.microsoft.com/office/drawing/2014/main" id="{BE778CE3-F581-7839-16F7-EC9B7EF10646}"/>
              </a:ext>
            </a:extLst>
          </p:cNvPr>
          <p:cNvSpPr>
            <a:spLocks noGrp="1"/>
          </p:cNvSpPr>
          <p:nvPr>
            <p:ph type="sldNum" sz="quarter" idx="12"/>
          </p:nvPr>
        </p:nvSpPr>
        <p:spPr/>
        <p:txBody>
          <a:bodyPr/>
          <a:lstStyle/>
          <a:p>
            <a:fld id="{D8B0E34B-98D1-41CA-B4AB-4594C8487184}" type="slidenum">
              <a:rPr lang="es-MX" smtClean="0"/>
              <a:t>‹Nº›</a:t>
            </a:fld>
            <a:endParaRPr lang="es-MX"/>
          </a:p>
        </p:txBody>
      </p:sp>
      <p:sp>
        <p:nvSpPr>
          <p:cNvPr id="10" name="Marcador de texto 2">
            <a:extLst>
              <a:ext uri="{FF2B5EF4-FFF2-40B4-BE49-F238E27FC236}">
                <a16:creationId xmlns:a16="http://schemas.microsoft.com/office/drawing/2014/main" id="{ABE94532-5353-40A9-CA4C-8E571F27D3F0}"/>
              </a:ext>
            </a:extLst>
          </p:cNvPr>
          <p:cNvSpPr>
            <a:spLocks noGrp="1"/>
          </p:cNvSpPr>
          <p:nvPr>
            <p:ph type="body" idx="13" hasCustomPrompt="1"/>
          </p:nvPr>
        </p:nvSpPr>
        <p:spPr>
          <a:xfrm>
            <a:off x="839788" y="3847767"/>
            <a:ext cx="5157787" cy="4571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ACTIVIDADES</a:t>
            </a:r>
          </a:p>
        </p:txBody>
      </p:sp>
      <p:sp>
        <p:nvSpPr>
          <p:cNvPr id="12" name="Marcador de posición de imagen 11">
            <a:extLst>
              <a:ext uri="{FF2B5EF4-FFF2-40B4-BE49-F238E27FC236}">
                <a16:creationId xmlns:a16="http://schemas.microsoft.com/office/drawing/2014/main" id="{EC32D488-0D86-0CB6-2040-7DE2CAF3885D}"/>
              </a:ext>
            </a:extLst>
          </p:cNvPr>
          <p:cNvSpPr>
            <a:spLocks noGrp="1"/>
          </p:cNvSpPr>
          <p:nvPr>
            <p:ph type="pic" sz="quarter" idx="14"/>
          </p:nvPr>
        </p:nvSpPr>
        <p:spPr>
          <a:xfrm>
            <a:off x="7588664" y="1982939"/>
            <a:ext cx="3763548" cy="3648740"/>
          </a:xfrm>
        </p:spPr>
        <p:txBody>
          <a:bodyPr/>
          <a:lstStyle/>
          <a:p>
            <a:endParaRPr lang="es-MX"/>
          </a:p>
        </p:txBody>
      </p:sp>
      <p:sp>
        <p:nvSpPr>
          <p:cNvPr id="14" name="Marcador de texto 13">
            <a:extLst>
              <a:ext uri="{FF2B5EF4-FFF2-40B4-BE49-F238E27FC236}">
                <a16:creationId xmlns:a16="http://schemas.microsoft.com/office/drawing/2014/main" id="{72950AD2-8597-0561-37A6-D7924A1F6FA3}"/>
              </a:ext>
            </a:extLst>
          </p:cNvPr>
          <p:cNvSpPr>
            <a:spLocks noGrp="1"/>
          </p:cNvSpPr>
          <p:nvPr>
            <p:ph type="body" sz="quarter" idx="15"/>
          </p:nvPr>
        </p:nvSpPr>
        <p:spPr>
          <a:xfrm>
            <a:off x="839788" y="1982788"/>
            <a:ext cx="6546850" cy="1682750"/>
          </a:xfrm>
        </p:spPr>
        <p:txBody>
          <a:bodyPr/>
          <a:lstStyle>
            <a:lvl5pPr>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a:p>
            <a:pPr lvl="4"/>
            <a:endParaRPr lang="es-MX" dirty="0"/>
          </a:p>
        </p:txBody>
      </p:sp>
    </p:spTree>
    <p:extLst>
      <p:ext uri="{BB962C8B-B14F-4D97-AF65-F5344CB8AC3E}">
        <p14:creationId xmlns:p14="http://schemas.microsoft.com/office/powerpoint/2010/main" val="3751843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Comparación">
    <p:bg>
      <p:bgPr>
        <a:solidFill>
          <a:schemeClr val="bg1">
            <a:lumMod val="95000"/>
            <a:alpha val="73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4ED4D-2630-6C76-03F7-9714C7D24C82}"/>
              </a:ext>
            </a:extLst>
          </p:cNvPr>
          <p:cNvSpPr>
            <a:spLocks noGrp="1"/>
          </p:cNvSpPr>
          <p:nvPr>
            <p:ph type="title"/>
          </p:nvPr>
        </p:nvSpPr>
        <p:spPr>
          <a:xfrm>
            <a:off x="839788" y="365125"/>
            <a:ext cx="10515600" cy="936074"/>
          </a:xfrm>
        </p:spPr>
        <p:txBody>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9F18DE03-662A-010C-27C8-175966ED45A7}"/>
              </a:ext>
            </a:extLst>
          </p:cNvPr>
          <p:cNvSpPr>
            <a:spLocks noGrp="1"/>
          </p:cNvSpPr>
          <p:nvPr>
            <p:ph type="body" idx="1" hasCustomPrompt="1"/>
          </p:nvPr>
        </p:nvSpPr>
        <p:spPr>
          <a:xfrm>
            <a:off x="839788" y="1441051"/>
            <a:ext cx="6547190" cy="379204"/>
          </a:xfrm>
          <a:noFill/>
          <a:ln>
            <a:noFill/>
          </a:ln>
        </p:spPr>
        <p:style>
          <a:lnRef idx="2">
            <a:schemeClr val="accent5"/>
          </a:lnRef>
          <a:fillRef idx="1">
            <a:schemeClr val="lt1"/>
          </a:fillRef>
          <a:effectRef idx="0">
            <a:schemeClr val="accent5"/>
          </a:effectRef>
          <a:fontRef idx="minor">
            <a:schemeClr val="dk1"/>
          </a:fontRef>
        </p:style>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OBJETIVO</a:t>
            </a:r>
          </a:p>
        </p:txBody>
      </p:sp>
      <p:sp>
        <p:nvSpPr>
          <p:cNvPr id="5" name="Marcador de texto 4">
            <a:extLst>
              <a:ext uri="{FF2B5EF4-FFF2-40B4-BE49-F238E27FC236}">
                <a16:creationId xmlns:a16="http://schemas.microsoft.com/office/drawing/2014/main" id="{15232304-23EC-2C30-5B7C-6D63A83A6380}"/>
              </a:ext>
            </a:extLst>
          </p:cNvPr>
          <p:cNvSpPr>
            <a:spLocks noGrp="1"/>
          </p:cNvSpPr>
          <p:nvPr>
            <p:ph type="body" sz="quarter" idx="3" hasCustomPrompt="1"/>
          </p:nvPr>
        </p:nvSpPr>
        <p:spPr>
          <a:xfrm>
            <a:off x="7588664" y="1431421"/>
            <a:ext cx="3766723" cy="4212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REFERENCIA</a:t>
            </a:r>
          </a:p>
        </p:txBody>
      </p:sp>
      <p:sp>
        <p:nvSpPr>
          <p:cNvPr id="8" name="Marcador de pie de página 7">
            <a:extLst>
              <a:ext uri="{FF2B5EF4-FFF2-40B4-BE49-F238E27FC236}">
                <a16:creationId xmlns:a16="http://schemas.microsoft.com/office/drawing/2014/main" id="{2280A6D4-1EBE-9D8A-6870-902955908F16}"/>
              </a:ext>
            </a:extLst>
          </p:cNvPr>
          <p:cNvSpPr>
            <a:spLocks noGrp="1"/>
          </p:cNvSpPr>
          <p:nvPr>
            <p:ph type="ftr" sz="quarter" idx="11"/>
          </p:nvPr>
        </p:nvSpPr>
        <p:spPr>
          <a:xfrm>
            <a:off x="902294" y="6310312"/>
            <a:ext cx="4114800" cy="365125"/>
          </a:xfrm>
        </p:spPr>
        <p:txBody>
          <a:bodyPr/>
          <a:lstStyle>
            <a:lvl1pPr algn="l">
              <a:defRPr/>
            </a:lvl1pPr>
          </a:lstStyle>
          <a:p>
            <a:r>
              <a:rPr lang="es-ES" dirty="0"/>
              <a:t>CLASE 3: FUNCIONES DE REFERENCIAS</a:t>
            </a:r>
            <a:endParaRPr lang="es-MX" dirty="0"/>
          </a:p>
        </p:txBody>
      </p:sp>
      <p:sp>
        <p:nvSpPr>
          <p:cNvPr id="9" name="Marcador de número de diapositiva 8">
            <a:extLst>
              <a:ext uri="{FF2B5EF4-FFF2-40B4-BE49-F238E27FC236}">
                <a16:creationId xmlns:a16="http://schemas.microsoft.com/office/drawing/2014/main" id="{BE778CE3-F581-7839-16F7-EC9B7EF10646}"/>
              </a:ext>
            </a:extLst>
          </p:cNvPr>
          <p:cNvSpPr>
            <a:spLocks noGrp="1"/>
          </p:cNvSpPr>
          <p:nvPr>
            <p:ph type="sldNum" sz="quarter" idx="12"/>
          </p:nvPr>
        </p:nvSpPr>
        <p:spPr/>
        <p:txBody>
          <a:bodyPr/>
          <a:lstStyle/>
          <a:p>
            <a:fld id="{D8B0E34B-98D1-41CA-B4AB-4594C8487184}" type="slidenum">
              <a:rPr lang="es-MX" smtClean="0"/>
              <a:t>‹Nº›</a:t>
            </a:fld>
            <a:endParaRPr lang="es-MX"/>
          </a:p>
        </p:txBody>
      </p:sp>
      <p:sp>
        <p:nvSpPr>
          <p:cNvPr id="10" name="Marcador de texto 2">
            <a:extLst>
              <a:ext uri="{FF2B5EF4-FFF2-40B4-BE49-F238E27FC236}">
                <a16:creationId xmlns:a16="http://schemas.microsoft.com/office/drawing/2014/main" id="{ABE94532-5353-40A9-CA4C-8E571F27D3F0}"/>
              </a:ext>
            </a:extLst>
          </p:cNvPr>
          <p:cNvSpPr>
            <a:spLocks noGrp="1"/>
          </p:cNvSpPr>
          <p:nvPr>
            <p:ph type="body" idx="13" hasCustomPrompt="1"/>
          </p:nvPr>
        </p:nvSpPr>
        <p:spPr>
          <a:xfrm>
            <a:off x="839788" y="3847767"/>
            <a:ext cx="5157787" cy="4571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ACTIVIDADES</a:t>
            </a:r>
          </a:p>
        </p:txBody>
      </p:sp>
      <p:sp>
        <p:nvSpPr>
          <p:cNvPr id="12" name="Marcador de posición de imagen 11">
            <a:extLst>
              <a:ext uri="{FF2B5EF4-FFF2-40B4-BE49-F238E27FC236}">
                <a16:creationId xmlns:a16="http://schemas.microsoft.com/office/drawing/2014/main" id="{EC32D488-0D86-0CB6-2040-7DE2CAF3885D}"/>
              </a:ext>
            </a:extLst>
          </p:cNvPr>
          <p:cNvSpPr>
            <a:spLocks noGrp="1"/>
          </p:cNvSpPr>
          <p:nvPr>
            <p:ph type="pic" sz="quarter" idx="14"/>
          </p:nvPr>
        </p:nvSpPr>
        <p:spPr>
          <a:xfrm>
            <a:off x="7588664" y="1982939"/>
            <a:ext cx="3763548" cy="3648740"/>
          </a:xfrm>
        </p:spPr>
        <p:txBody>
          <a:bodyPr/>
          <a:lstStyle/>
          <a:p>
            <a:endParaRPr lang="es-MX"/>
          </a:p>
        </p:txBody>
      </p:sp>
      <p:sp>
        <p:nvSpPr>
          <p:cNvPr id="14" name="Marcador de texto 13">
            <a:extLst>
              <a:ext uri="{FF2B5EF4-FFF2-40B4-BE49-F238E27FC236}">
                <a16:creationId xmlns:a16="http://schemas.microsoft.com/office/drawing/2014/main" id="{72950AD2-8597-0561-37A6-D7924A1F6FA3}"/>
              </a:ext>
            </a:extLst>
          </p:cNvPr>
          <p:cNvSpPr>
            <a:spLocks noGrp="1"/>
          </p:cNvSpPr>
          <p:nvPr>
            <p:ph type="body" sz="quarter" idx="15"/>
          </p:nvPr>
        </p:nvSpPr>
        <p:spPr>
          <a:xfrm>
            <a:off x="839788" y="1982788"/>
            <a:ext cx="6546850" cy="1682750"/>
          </a:xfrm>
        </p:spPr>
        <p:txBody>
          <a:bodyPr/>
          <a:lstStyle>
            <a:lvl5pPr>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a:p>
            <a:pPr lvl="4"/>
            <a:endParaRPr lang="es-MX" dirty="0"/>
          </a:p>
        </p:txBody>
      </p:sp>
    </p:spTree>
    <p:extLst>
      <p:ext uri="{BB962C8B-B14F-4D97-AF65-F5344CB8AC3E}">
        <p14:creationId xmlns:p14="http://schemas.microsoft.com/office/powerpoint/2010/main" val="3827798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6719718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693643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8465987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6197402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0825A2-29B4-4C69-1CF7-F2B5AE5DCA24}"/>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23F2C53-3042-4855-BCAE-30D4EBE5462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B272A1A-EB56-CAD7-ED99-B918F2687F30}"/>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442B60D2-F76D-DAD8-C3D7-02A467FE58B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96C2ECE-E0FB-EEFC-EC32-F822E6AF0411}"/>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7752490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2F215D3-E2C5-4608-B5FE-E3B7F3B0786B}" type="datetimeFigureOut">
              <a:rPr lang="es-MX" smtClean="0"/>
              <a:t>19/01/2023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42065654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2F215D3-E2C5-4608-B5FE-E3B7F3B0786B}" type="datetimeFigureOut">
              <a:rPr lang="es-MX" smtClean="0"/>
              <a:t>19/01/2023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537911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F215D3-E2C5-4608-B5FE-E3B7F3B0786B}" type="datetimeFigureOut">
              <a:rPr lang="es-MX" smtClean="0"/>
              <a:t>19/01/2023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1485237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20079935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0097822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079985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643803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Comparación">
    <p:bg>
      <p:bgPr>
        <a:solidFill>
          <a:schemeClr val="bg1">
            <a:lumMod val="95000"/>
            <a:alpha val="73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4ED4D-2630-6C76-03F7-9714C7D24C82}"/>
              </a:ext>
            </a:extLst>
          </p:cNvPr>
          <p:cNvSpPr>
            <a:spLocks noGrp="1"/>
          </p:cNvSpPr>
          <p:nvPr>
            <p:ph type="title"/>
          </p:nvPr>
        </p:nvSpPr>
        <p:spPr>
          <a:xfrm>
            <a:off x="839788" y="365125"/>
            <a:ext cx="10515600" cy="936074"/>
          </a:xfrm>
        </p:spPr>
        <p:txBody>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9F18DE03-662A-010C-27C8-175966ED45A7}"/>
              </a:ext>
            </a:extLst>
          </p:cNvPr>
          <p:cNvSpPr>
            <a:spLocks noGrp="1"/>
          </p:cNvSpPr>
          <p:nvPr>
            <p:ph type="body" idx="1" hasCustomPrompt="1"/>
          </p:nvPr>
        </p:nvSpPr>
        <p:spPr>
          <a:xfrm>
            <a:off x="839788" y="1441051"/>
            <a:ext cx="6547190" cy="379204"/>
          </a:xfrm>
          <a:noFill/>
          <a:ln>
            <a:noFill/>
          </a:ln>
        </p:spPr>
        <p:style>
          <a:lnRef idx="2">
            <a:schemeClr val="accent5"/>
          </a:lnRef>
          <a:fillRef idx="1">
            <a:schemeClr val="lt1"/>
          </a:fillRef>
          <a:effectRef idx="0">
            <a:schemeClr val="accent5"/>
          </a:effectRef>
          <a:fontRef idx="minor">
            <a:schemeClr val="dk1"/>
          </a:fontRef>
        </p:style>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OBJETIVO</a:t>
            </a:r>
          </a:p>
        </p:txBody>
      </p:sp>
      <p:sp>
        <p:nvSpPr>
          <p:cNvPr id="5" name="Marcador de texto 4">
            <a:extLst>
              <a:ext uri="{FF2B5EF4-FFF2-40B4-BE49-F238E27FC236}">
                <a16:creationId xmlns:a16="http://schemas.microsoft.com/office/drawing/2014/main" id="{15232304-23EC-2C30-5B7C-6D63A83A6380}"/>
              </a:ext>
            </a:extLst>
          </p:cNvPr>
          <p:cNvSpPr>
            <a:spLocks noGrp="1"/>
          </p:cNvSpPr>
          <p:nvPr>
            <p:ph type="body" sz="quarter" idx="3" hasCustomPrompt="1"/>
          </p:nvPr>
        </p:nvSpPr>
        <p:spPr>
          <a:xfrm>
            <a:off x="7588664" y="1431421"/>
            <a:ext cx="3766723" cy="4212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REFERENCIA</a:t>
            </a:r>
          </a:p>
        </p:txBody>
      </p:sp>
      <p:sp>
        <p:nvSpPr>
          <p:cNvPr id="8" name="Marcador de pie de página 7">
            <a:extLst>
              <a:ext uri="{FF2B5EF4-FFF2-40B4-BE49-F238E27FC236}">
                <a16:creationId xmlns:a16="http://schemas.microsoft.com/office/drawing/2014/main" id="{2280A6D4-1EBE-9D8A-6870-902955908F16}"/>
              </a:ext>
            </a:extLst>
          </p:cNvPr>
          <p:cNvSpPr>
            <a:spLocks noGrp="1"/>
          </p:cNvSpPr>
          <p:nvPr>
            <p:ph type="ftr" sz="quarter" idx="11"/>
          </p:nvPr>
        </p:nvSpPr>
        <p:spPr>
          <a:xfrm>
            <a:off x="902294" y="6310312"/>
            <a:ext cx="4114800" cy="365125"/>
          </a:xfrm>
        </p:spPr>
        <p:txBody>
          <a:bodyPr/>
          <a:lstStyle>
            <a:lvl1pPr algn="l">
              <a:defRPr/>
            </a:lvl1pPr>
          </a:lstStyle>
          <a:p>
            <a:r>
              <a:rPr lang="es-ES" dirty="0"/>
              <a:t>CLASE 3: FUNCIONES DE REFERENCIAS</a:t>
            </a:r>
            <a:endParaRPr lang="es-MX" dirty="0"/>
          </a:p>
        </p:txBody>
      </p:sp>
      <p:sp>
        <p:nvSpPr>
          <p:cNvPr id="9" name="Marcador de número de diapositiva 8">
            <a:extLst>
              <a:ext uri="{FF2B5EF4-FFF2-40B4-BE49-F238E27FC236}">
                <a16:creationId xmlns:a16="http://schemas.microsoft.com/office/drawing/2014/main" id="{BE778CE3-F581-7839-16F7-EC9B7EF10646}"/>
              </a:ext>
            </a:extLst>
          </p:cNvPr>
          <p:cNvSpPr>
            <a:spLocks noGrp="1"/>
          </p:cNvSpPr>
          <p:nvPr>
            <p:ph type="sldNum" sz="quarter" idx="12"/>
          </p:nvPr>
        </p:nvSpPr>
        <p:spPr/>
        <p:txBody>
          <a:bodyPr/>
          <a:lstStyle/>
          <a:p>
            <a:fld id="{D8B0E34B-98D1-41CA-B4AB-4594C8487184}" type="slidenum">
              <a:rPr lang="es-MX" smtClean="0"/>
              <a:t>‹Nº›</a:t>
            </a:fld>
            <a:endParaRPr lang="es-MX"/>
          </a:p>
        </p:txBody>
      </p:sp>
      <p:sp>
        <p:nvSpPr>
          <p:cNvPr id="10" name="Marcador de texto 2">
            <a:extLst>
              <a:ext uri="{FF2B5EF4-FFF2-40B4-BE49-F238E27FC236}">
                <a16:creationId xmlns:a16="http://schemas.microsoft.com/office/drawing/2014/main" id="{ABE94532-5353-40A9-CA4C-8E571F27D3F0}"/>
              </a:ext>
            </a:extLst>
          </p:cNvPr>
          <p:cNvSpPr>
            <a:spLocks noGrp="1"/>
          </p:cNvSpPr>
          <p:nvPr>
            <p:ph type="body" idx="13" hasCustomPrompt="1"/>
          </p:nvPr>
        </p:nvSpPr>
        <p:spPr>
          <a:xfrm>
            <a:off x="839788" y="3847767"/>
            <a:ext cx="5157787" cy="4571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ACTIVIDADES</a:t>
            </a:r>
          </a:p>
        </p:txBody>
      </p:sp>
      <p:sp>
        <p:nvSpPr>
          <p:cNvPr id="12" name="Marcador de posición de imagen 11">
            <a:extLst>
              <a:ext uri="{FF2B5EF4-FFF2-40B4-BE49-F238E27FC236}">
                <a16:creationId xmlns:a16="http://schemas.microsoft.com/office/drawing/2014/main" id="{EC32D488-0D86-0CB6-2040-7DE2CAF3885D}"/>
              </a:ext>
            </a:extLst>
          </p:cNvPr>
          <p:cNvSpPr>
            <a:spLocks noGrp="1"/>
          </p:cNvSpPr>
          <p:nvPr>
            <p:ph type="pic" sz="quarter" idx="14"/>
          </p:nvPr>
        </p:nvSpPr>
        <p:spPr>
          <a:xfrm>
            <a:off x="7588664" y="1982939"/>
            <a:ext cx="3763548" cy="3648740"/>
          </a:xfrm>
        </p:spPr>
        <p:txBody>
          <a:bodyPr/>
          <a:lstStyle/>
          <a:p>
            <a:endParaRPr lang="es-MX"/>
          </a:p>
        </p:txBody>
      </p:sp>
      <p:sp>
        <p:nvSpPr>
          <p:cNvPr id="14" name="Marcador de texto 13">
            <a:extLst>
              <a:ext uri="{FF2B5EF4-FFF2-40B4-BE49-F238E27FC236}">
                <a16:creationId xmlns:a16="http://schemas.microsoft.com/office/drawing/2014/main" id="{72950AD2-8597-0561-37A6-D7924A1F6FA3}"/>
              </a:ext>
            </a:extLst>
          </p:cNvPr>
          <p:cNvSpPr>
            <a:spLocks noGrp="1"/>
          </p:cNvSpPr>
          <p:nvPr>
            <p:ph type="body" sz="quarter" idx="15"/>
          </p:nvPr>
        </p:nvSpPr>
        <p:spPr>
          <a:xfrm>
            <a:off x="839788" y="1982788"/>
            <a:ext cx="6546850" cy="1682750"/>
          </a:xfrm>
        </p:spPr>
        <p:txBody>
          <a:bodyPr/>
          <a:lstStyle>
            <a:lvl5pPr>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a:p>
            <a:pPr lvl="4"/>
            <a:endParaRPr lang="es-MX" dirty="0"/>
          </a:p>
        </p:txBody>
      </p:sp>
    </p:spTree>
    <p:extLst>
      <p:ext uri="{BB962C8B-B14F-4D97-AF65-F5344CB8AC3E}">
        <p14:creationId xmlns:p14="http://schemas.microsoft.com/office/powerpoint/2010/main" val="42945893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899019-4DC0-1A5A-D754-23557612AA1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A299A4F7-5103-5313-C791-12B3B57CF080}"/>
              </a:ext>
            </a:extLst>
          </p:cNvPr>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C26A457A-9DB0-F74E-151A-0168CB65FACF}"/>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D64BEFAD-C9B6-8F30-92F8-23FA91B3E47F}"/>
              </a:ext>
            </a:extLst>
          </p:cNvPr>
          <p:cNvSpPr>
            <a:spLocks noGrp="1"/>
          </p:cNvSpPr>
          <p:nvPr>
            <p:ph type="ftr" sz="quarter" idx="11"/>
          </p:nvPr>
        </p:nvSpPr>
        <p:spPr/>
        <p:txBody>
          <a:bodyPr/>
          <a:lstStyle/>
          <a:p>
            <a:r>
              <a:rPr lang="en-US"/>
              <a:t>Sample Footer</a:t>
            </a:r>
            <a:endParaRPr lang="en-US" dirty="0"/>
          </a:p>
        </p:txBody>
      </p:sp>
      <p:sp>
        <p:nvSpPr>
          <p:cNvPr id="6" name="Marcador de número de diapositiva 5">
            <a:extLst>
              <a:ext uri="{FF2B5EF4-FFF2-40B4-BE49-F238E27FC236}">
                <a16:creationId xmlns:a16="http://schemas.microsoft.com/office/drawing/2014/main" id="{A636CEA5-BB6A-7E03-083C-86DF4DC7945B}"/>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340005328"/>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051E2B-6E59-2CB3-0DD6-8026963A1B3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B625F11A-393C-F07B-907C-3F688AAA4E8E}"/>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51C8255-FD35-DBE4-3D74-10022741FBED}"/>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E74FD31F-8DAC-75E7-37B3-6D1B1C49F60F}"/>
              </a:ext>
            </a:extLst>
          </p:cNvPr>
          <p:cNvSpPr>
            <a:spLocks noGrp="1"/>
          </p:cNvSpPr>
          <p:nvPr>
            <p:ph type="ftr" sz="quarter" idx="11"/>
          </p:nvPr>
        </p:nvSpPr>
        <p:spPr/>
        <p:txBody>
          <a:bodyPr/>
          <a:lstStyle/>
          <a:p>
            <a:r>
              <a:rPr lang="en-US"/>
              <a:t>Sample Footer</a:t>
            </a:r>
            <a:endParaRPr lang="en-US" dirty="0"/>
          </a:p>
        </p:txBody>
      </p:sp>
      <p:sp>
        <p:nvSpPr>
          <p:cNvPr id="6" name="Marcador de número de diapositiva 5">
            <a:extLst>
              <a:ext uri="{FF2B5EF4-FFF2-40B4-BE49-F238E27FC236}">
                <a16:creationId xmlns:a16="http://schemas.microsoft.com/office/drawing/2014/main" id="{01F7EFFA-30BA-2FCB-F1A5-9D1ED704BC16}"/>
              </a:ext>
            </a:extLst>
          </p:cNvPr>
          <p:cNvSpPr>
            <a:spLocks noGrp="1"/>
          </p:cNvSpPr>
          <p:nvPr>
            <p:ph type="sldNum" sz="quarter" idx="12"/>
          </p:nvPr>
        </p:nvSpPr>
        <p:spPr/>
        <p:txBody>
          <a:bodyPr/>
          <a:lstStyle/>
          <a:p>
            <a:fld id="{DBA1B0FB-D917-4C8C-928F-313BD683BF39}" type="slidenum">
              <a:rPr lang="en-US" smtClean="0"/>
              <a:pPr/>
              <a:t>‹Nº›</a:t>
            </a:fld>
            <a:endParaRPr lang="en-US"/>
          </a:p>
        </p:txBody>
      </p:sp>
      <p:pic>
        <p:nvPicPr>
          <p:cNvPr id="7" name="Imagen 6" descr="Imagen que contiene interior, edificio, tabla, cocina">
            <a:extLst>
              <a:ext uri="{FF2B5EF4-FFF2-40B4-BE49-F238E27FC236}">
                <a16:creationId xmlns:a16="http://schemas.microsoft.com/office/drawing/2014/main" id="{BAC92996-AECF-32CF-84CA-E4EAFE297205}"/>
              </a:ext>
            </a:extLst>
          </p:cNvPr>
          <p:cNvPicPr>
            <a:picLocks noChangeAspect="1"/>
          </p:cNvPicPr>
          <p:nvPr userDrawn="1"/>
        </p:nvPicPr>
        <p:blipFill rotWithShape="1">
          <a:blip r:embed="rId2"/>
          <a:srcRect l="70999" t="18408" b="47162"/>
          <a:stretch/>
        </p:blipFill>
        <p:spPr>
          <a:xfrm>
            <a:off x="8306253" y="185738"/>
            <a:ext cx="3495124" cy="863745"/>
          </a:xfrm>
          <a:prstGeom prst="rect">
            <a:avLst/>
          </a:prstGeom>
        </p:spPr>
      </p:pic>
    </p:spTree>
    <p:extLst>
      <p:ext uri="{BB962C8B-B14F-4D97-AF65-F5344CB8AC3E}">
        <p14:creationId xmlns:p14="http://schemas.microsoft.com/office/powerpoint/2010/main" val="57168868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A888BB-81A0-EF81-8C21-36691D070E4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D086525-EA63-7896-16A5-7B8DFB89D4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F6F9C30F-142A-80CC-3B27-87F7B25A4EA7}"/>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A30E3765-0ADF-CA68-262E-93876C861012}"/>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F1428B8-5505-9BB5-F2D3-EAFBE7F41A7A}"/>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5959096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7E322D-CEE6-7319-64F1-1FD4ADCFA36A}"/>
              </a:ext>
            </a:extLst>
          </p:cNvPr>
          <p:cNvSpPr>
            <a:spLocks noGrp="1"/>
          </p:cNvSpPr>
          <p:nvPr>
            <p:ph type="title"/>
          </p:nvPr>
        </p:nvSpPr>
        <p:spPr>
          <a:xfrm>
            <a:off x="831851" y="1709740"/>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33F9EA0-682E-E888-ABEA-135C9191FF3C}"/>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0BC88E1-967C-CA8A-A45C-FD05E7F35786}"/>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75D5CB48-97D5-229A-AE45-1682FC7B16AB}"/>
              </a:ext>
            </a:extLst>
          </p:cNvPr>
          <p:cNvSpPr>
            <a:spLocks noGrp="1"/>
          </p:cNvSpPr>
          <p:nvPr>
            <p:ph type="ftr" sz="quarter" idx="11"/>
          </p:nvPr>
        </p:nvSpPr>
        <p:spPr/>
        <p:txBody>
          <a:bodyPr/>
          <a:lstStyle/>
          <a:p>
            <a:r>
              <a:rPr lang="en-US"/>
              <a:t>Sample Footer</a:t>
            </a:r>
            <a:endParaRPr lang="en-US" dirty="0"/>
          </a:p>
        </p:txBody>
      </p:sp>
      <p:sp>
        <p:nvSpPr>
          <p:cNvPr id="6" name="Marcador de número de diapositiva 5">
            <a:extLst>
              <a:ext uri="{FF2B5EF4-FFF2-40B4-BE49-F238E27FC236}">
                <a16:creationId xmlns:a16="http://schemas.microsoft.com/office/drawing/2014/main" id="{53EBB22C-BC68-48C2-7068-40DC2AF1B7FF}"/>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532923704"/>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4B86A8-4C9C-81C0-375B-2F7133745E7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54384B60-F073-349E-3194-3CFD18949A24}"/>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29F0F874-1265-433B-67D5-23D1E415179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9A5674AB-757E-AB71-B002-76677B4E0BA3}"/>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Marcador de pie de página 5">
            <a:extLst>
              <a:ext uri="{FF2B5EF4-FFF2-40B4-BE49-F238E27FC236}">
                <a16:creationId xmlns:a16="http://schemas.microsoft.com/office/drawing/2014/main" id="{D8FDB800-8786-7E81-7F74-B685A9B1FDA6}"/>
              </a:ext>
            </a:extLst>
          </p:cNvPr>
          <p:cNvSpPr>
            <a:spLocks noGrp="1"/>
          </p:cNvSpPr>
          <p:nvPr>
            <p:ph type="ftr" sz="quarter" idx="11"/>
          </p:nvPr>
        </p:nvSpPr>
        <p:spPr/>
        <p:txBody>
          <a:bodyPr/>
          <a:lstStyle/>
          <a:p>
            <a:r>
              <a:rPr lang="en-US"/>
              <a:t>Sample Footer</a:t>
            </a:r>
            <a:endParaRPr lang="en-US" dirty="0"/>
          </a:p>
        </p:txBody>
      </p:sp>
      <p:sp>
        <p:nvSpPr>
          <p:cNvPr id="7" name="Marcador de número de diapositiva 6">
            <a:extLst>
              <a:ext uri="{FF2B5EF4-FFF2-40B4-BE49-F238E27FC236}">
                <a16:creationId xmlns:a16="http://schemas.microsoft.com/office/drawing/2014/main" id="{AA54A5AB-47E4-9CD4-36A8-D7FE59B688B6}"/>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3275498326"/>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0778EE-B8F0-6138-EE6F-2C35D711B61A}"/>
              </a:ext>
            </a:extLst>
          </p:cNvPr>
          <p:cNvSpPr>
            <a:spLocks noGrp="1"/>
          </p:cNvSpPr>
          <p:nvPr>
            <p:ph type="title"/>
          </p:nvPr>
        </p:nvSpPr>
        <p:spPr>
          <a:xfrm>
            <a:off x="839788" y="365127"/>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947733C6-95DC-F81B-1E15-DF490220AF31}"/>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570AA62E-68D7-9FA5-8A44-C3E17565725C}"/>
              </a:ext>
            </a:extLst>
          </p:cNvPr>
          <p:cNvSpPr>
            <a:spLocks noGrp="1"/>
          </p:cNvSpPr>
          <p:nvPr>
            <p:ph sz="half" idx="2"/>
          </p:nvPr>
        </p:nvSpPr>
        <p:spPr>
          <a:xfrm>
            <a:off x="839789"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7E953774-2170-7A29-99E2-E7FFFB93B7BC}"/>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B6E7AB4-7859-CA94-B63D-E011E1E16E2C}"/>
              </a:ext>
            </a:extLst>
          </p:cNvPr>
          <p:cNvSpPr>
            <a:spLocks noGrp="1"/>
          </p:cNvSpPr>
          <p:nvPr>
            <p:ph sz="quarter" idx="4"/>
          </p:nvPr>
        </p:nvSpPr>
        <p:spPr>
          <a:xfrm>
            <a:off x="6172201"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141CD1A-42BA-4105-F405-61EF434DF500}"/>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8" name="Marcador de pie de página 7">
            <a:extLst>
              <a:ext uri="{FF2B5EF4-FFF2-40B4-BE49-F238E27FC236}">
                <a16:creationId xmlns:a16="http://schemas.microsoft.com/office/drawing/2014/main" id="{C898F97E-02A3-626F-19C3-678CE6DC0F30}"/>
              </a:ext>
            </a:extLst>
          </p:cNvPr>
          <p:cNvSpPr>
            <a:spLocks noGrp="1"/>
          </p:cNvSpPr>
          <p:nvPr>
            <p:ph type="ftr" sz="quarter" idx="11"/>
          </p:nvPr>
        </p:nvSpPr>
        <p:spPr/>
        <p:txBody>
          <a:bodyPr/>
          <a:lstStyle/>
          <a:p>
            <a:r>
              <a:rPr lang="en-US"/>
              <a:t>Sample Footer</a:t>
            </a:r>
            <a:endParaRPr lang="en-US" dirty="0"/>
          </a:p>
        </p:txBody>
      </p:sp>
      <p:sp>
        <p:nvSpPr>
          <p:cNvPr id="9" name="Marcador de número de diapositiva 8">
            <a:extLst>
              <a:ext uri="{FF2B5EF4-FFF2-40B4-BE49-F238E27FC236}">
                <a16:creationId xmlns:a16="http://schemas.microsoft.com/office/drawing/2014/main" id="{68CAA8D2-8D4C-C91A-D2BE-6517B887707F}"/>
              </a:ext>
            </a:extLst>
          </p:cNvPr>
          <p:cNvSpPr>
            <a:spLocks noGrp="1"/>
          </p:cNvSpPr>
          <p:nvPr>
            <p:ph type="sldNum" sz="quarter" idx="12"/>
          </p:nvPr>
        </p:nvSpPr>
        <p:spPr/>
        <p:txBody>
          <a:bodyPr/>
          <a:lstStyle/>
          <a:p>
            <a:fld id="{DBA1B0FB-D917-4C8C-928F-313BD683BF39}" type="slidenum">
              <a:rPr lang="en-US" smtClean="0"/>
              <a:pPr/>
              <a:t>‹Nº›</a:t>
            </a:fld>
            <a:endParaRPr lang="en-US"/>
          </a:p>
        </p:txBody>
      </p:sp>
      <p:sp>
        <p:nvSpPr>
          <p:cNvPr id="10" name="Rectángulo 9">
            <a:extLst>
              <a:ext uri="{FF2B5EF4-FFF2-40B4-BE49-F238E27FC236}">
                <a16:creationId xmlns:a16="http://schemas.microsoft.com/office/drawing/2014/main" id="{E23E0767-31CF-E9C0-4973-2BEBF346259E}"/>
              </a:ext>
            </a:extLst>
          </p:cNvPr>
          <p:cNvSpPr/>
          <p:nvPr userDrawn="1"/>
        </p:nvSpPr>
        <p:spPr>
          <a:xfrm flipV="1">
            <a:off x="0" y="6602652"/>
            <a:ext cx="12192000" cy="2553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extLst>
      <p:ext uri="{BB962C8B-B14F-4D97-AF65-F5344CB8AC3E}">
        <p14:creationId xmlns:p14="http://schemas.microsoft.com/office/powerpoint/2010/main" val="1627982135"/>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1CE215-F537-9F16-D9AB-BA14929D9F4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481F9C65-9856-6A23-7D06-59E884D6C530}"/>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4" name="Marcador de pie de página 3">
            <a:extLst>
              <a:ext uri="{FF2B5EF4-FFF2-40B4-BE49-F238E27FC236}">
                <a16:creationId xmlns:a16="http://schemas.microsoft.com/office/drawing/2014/main" id="{40477835-7E1F-6D2B-275F-0ADF164A4945}"/>
              </a:ext>
            </a:extLst>
          </p:cNvPr>
          <p:cNvSpPr>
            <a:spLocks noGrp="1"/>
          </p:cNvSpPr>
          <p:nvPr>
            <p:ph type="ftr" sz="quarter" idx="11"/>
          </p:nvPr>
        </p:nvSpPr>
        <p:spPr/>
        <p:txBody>
          <a:bodyPr/>
          <a:lstStyle/>
          <a:p>
            <a:r>
              <a:rPr lang="en-US"/>
              <a:t>Sample Footer</a:t>
            </a:r>
            <a:endParaRPr lang="en-US" dirty="0"/>
          </a:p>
        </p:txBody>
      </p:sp>
      <p:sp>
        <p:nvSpPr>
          <p:cNvPr id="5" name="Marcador de número de diapositiva 4">
            <a:extLst>
              <a:ext uri="{FF2B5EF4-FFF2-40B4-BE49-F238E27FC236}">
                <a16:creationId xmlns:a16="http://schemas.microsoft.com/office/drawing/2014/main" id="{B634FF50-FF43-459C-968A-B8ADF0503133}"/>
              </a:ext>
            </a:extLst>
          </p:cNvPr>
          <p:cNvSpPr>
            <a:spLocks noGrp="1"/>
          </p:cNvSpPr>
          <p:nvPr>
            <p:ph type="sldNum" sz="quarter" idx="12"/>
          </p:nvPr>
        </p:nvSpPr>
        <p:spPr/>
        <p:txBody>
          <a:bodyPr/>
          <a:lstStyle/>
          <a:p>
            <a:fld id="{DBA1B0FB-D917-4C8C-928F-313BD683BF39}" type="slidenum">
              <a:rPr lang="en-US" smtClean="0"/>
              <a:pPr/>
              <a:t>‹Nº›</a:t>
            </a:fld>
            <a:endParaRPr lang="en-US"/>
          </a:p>
        </p:txBody>
      </p:sp>
      <p:pic>
        <p:nvPicPr>
          <p:cNvPr id="6" name="Imagen 5" descr="Imagen que contiene interior, edificio, tabla, cocina">
            <a:extLst>
              <a:ext uri="{FF2B5EF4-FFF2-40B4-BE49-F238E27FC236}">
                <a16:creationId xmlns:a16="http://schemas.microsoft.com/office/drawing/2014/main" id="{50FDD66A-D89D-E292-076A-0610A7637746}"/>
              </a:ext>
            </a:extLst>
          </p:cNvPr>
          <p:cNvPicPr>
            <a:picLocks noChangeAspect="1"/>
          </p:cNvPicPr>
          <p:nvPr userDrawn="1"/>
        </p:nvPicPr>
        <p:blipFill rotWithShape="1">
          <a:blip r:embed="rId2"/>
          <a:srcRect l="70999" t="18408" b="47162"/>
          <a:stretch/>
        </p:blipFill>
        <p:spPr>
          <a:xfrm>
            <a:off x="8306253" y="185738"/>
            <a:ext cx="3495124" cy="863745"/>
          </a:xfrm>
          <a:prstGeom prst="rect">
            <a:avLst/>
          </a:prstGeom>
        </p:spPr>
      </p:pic>
    </p:spTree>
    <p:extLst>
      <p:ext uri="{BB962C8B-B14F-4D97-AF65-F5344CB8AC3E}">
        <p14:creationId xmlns:p14="http://schemas.microsoft.com/office/powerpoint/2010/main" val="152886518"/>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BA64625-D1CB-B8F2-6988-28523829D072}"/>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3" name="Marcador de pie de página 2">
            <a:extLst>
              <a:ext uri="{FF2B5EF4-FFF2-40B4-BE49-F238E27FC236}">
                <a16:creationId xmlns:a16="http://schemas.microsoft.com/office/drawing/2014/main" id="{6A41D647-78C0-B98A-2248-B06F8EB21CF1}"/>
              </a:ext>
            </a:extLst>
          </p:cNvPr>
          <p:cNvSpPr>
            <a:spLocks noGrp="1"/>
          </p:cNvSpPr>
          <p:nvPr>
            <p:ph type="ftr" sz="quarter" idx="11"/>
          </p:nvPr>
        </p:nvSpPr>
        <p:spPr/>
        <p:txBody>
          <a:bodyPr/>
          <a:lstStyle/>
          <a:p>
            <a:r>
              <a:rPr lang="en-US"/>
              <a:t>Sample Footer</a:t>
            </a:r>
            <a:endParaRPr lang="en-US" dirty="0"/>
          </a:p>
        </p:txBody>
      </p:sp>
      <p:sp>
        <p:nvSpPr>
          <p:cNvPr id="4" name="Marcador de número de diapositiva 3">
            <a:extLst>
              <a:ext uri="{FF2B5EF4-FFF2-40B4-BE49-F238E27FC236}">
                <a16:creationId xmlns:a16="http://schemas.microsoft.com/office/drawing/2014/main" id="{DE9896D7-8B36-8592-02D9-82F47ACF9976}"/>
              </a:ext>
            </a:extLst>
          </p:cNvPr>
          <p:cNvSpPr>
            <a:spLocks noGrp="1"/>
          </p:cNvSpPr>
          <p:nvPr>
            <p:ph type="sldNum" sz="quarter" idx="12"/>
          </p:nvPr>
        </p:nvSpPr>
        <p:spPr/>
        <p:txBody>
          <a:bodyPr/>
          <a:lstStyle/>
          <a:p>
            <a:fld id="{DBA1B0FB-D917-4C8C-928F-313BD683BF39}" type="slidenum">
              <a:rPr lang="en-US" smtClean="0"/>
              <a:pPr/>
              <a:t>‹Nº›</a:t>
            </a:fld>
            <a:endParaRPr lang="en-US"/>
          </a:p>
        </p:txBody>
      </p:sp>
      <p:pic>
        <p:nvPicPr>
          <p:cNvPr id="6" name="Imagen 5">
            <a:extLst>
              <a:ext uri="{FF2B5EF4-FFF2-40B4-BE49-F238E27FC236}">
                <a16:creationId xmlns:a16="http://schemas.microsoft.com/office/drawing/2014/main" id="{AA682A8C-D0B3-DB44-1668-52F0246D0D3B}"/>
              </a:ext>
            </a:extLst>
          </p:cNvPr>
          <p:cNvPicPr>
            <a:picLocks noChangeAspect="1"/>
          </p:cNvPicPr>
          <p:nvPr userDrawn="1"/>
        </p:nvPicPr>
        <p:blipFill rotWithShape="1">
          <a:blip r:embed="rId2"/>
          <a:srcRect l="29128" t="21715" r="24168"/>
          <a:stretch/>
        </p:blipFill>
        <p:spPr>
          <a:xfrm>
            <a:off x="0" y="0"/>
            <a:ext cx="5802264" cy="6591300"/>
          </a:xfrm>
          <a:prstGeom prst="rect">
            <a:avLst/>
          </a:prstGeom>
        </p:spPr>
      </p:pic>
    </p:spTree>
    <p:extLst>
      <p:ext uri="{BB962C8B-B14F-4D97-AF65-F5344CB8AC3E}">
        <p14:creationId xmlns:p14="http://schemas.microsoft.com/office/powerpoint/2010/main" val="2186739653"/>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F17778-F96A-FF70-D013-377CB9D802B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CC1FE20-7528-7056-07CB-FC6C7F0AF249}"/>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18D54B2A-FB58-C75A-52CD-94C391FFCBA2}"/>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AF37E65-24BB-03C6-34BB-94C83A1EE54B}"/>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Marcador de pie de página 5">
            <a:extLst>
              <a:ext uri="{FF2B5EF4-FFF2-40B4-BE49-F238E27FC236}">
                <a16:creationId xmlns:a16="http://schemas.microsoft.com/office/drawing/2014/main" id="{509297AB-A6C3-D688-4AA1-FB971081FC28}"/>
              </a:ext>
            </a:extLst>
          </p:cNvPr>
          <p:cNvSpPr>
            <a:spLocks noGrp="1"/>
          </p:cNvSpPr>
          <p:nvPr>
            <p:ph type="ftr" sz="quarter" idx="11"/>
          </p:nvPr>
        </p:nvSpPr>
        <p:spPr/>
        <p:txBody>
          <a:bodyPr/>
          <a:lstStyle/>
          <a:p>
            <a:r>
              <a:rPr lang="en-US"/>
              <a:t>Sample Footer</a:t>
            </a:r>
            <a:endParaRPr lang="en-US" dirty="0"/>
          </a:p>
        </p:txBody>
      </p:sp>
      <p:sp>
        <p:nvSpPr>
          <p:cNvPr id="7" name="Marcador de número de diapositiva 6">
            <a:extLst>
              <a:ext uri="{FF2B5EF4-FFF2-40B4-BE49-F238E27FC236}">
                <a16:creationId xmlns:a16="http://schemas.microsoft.com/office/drawing/2014/main" id="{254E6DBF-9459-5F98-E07A-F270AA4C31AF}"/>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3372162163"/>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7CCC72-3B1C-D08D-A1A0-0B75F8CBD63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17AF333B-9783-37E4-67FD-66411AD738CC}"/>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s-MX"/>
          </a:p>
        </p:txBody>
      </p:sp>
      <p:sp>
        <p:nvSpPr>
          <p:cNvPr id="4" name="Marcador de texto 3">
            <a:extLst>
              <a:ext uri="{FF2B5EF4-FFF2-40B4-BE49-F238E27FC236}">
                <a16:creationId xmlns:a16="http://schemas.microsoft.com/office/drawing/2014/main" id="{8B4DD576-31F9-FC31-4F6C-1A454886BBE7}"/>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9EDDCB9-261E-FADC-45F5-3E41FE491873}"/>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Marcador de pie de página 5">
            <a:extLst>
              <a:ext uri="{FF2B5EF4-FFF2-40B4-BE49-F238E27FC236}">
                <a16:creationId xmlns:a16="http://schemas.microsoft.com/office/drawing/2014/main" id="{E11EE151-57BC-A62F-65EC-D3092134B0DB}"/>
              </a:ext>
            </a:extLst>
          </p:cNvPr>
          <p:cNvSpPr>
            <a:spLocks noGrp="1"/>
          </p:cNvSpPr>
          <p:nvPr>
            <p:ph type="ftr" sz="quarter" idx="11"/>
          </p:nvPr>
        </p:nvSpPr>
        <p:spPr/>
        <p:txBody>
          <a:bodyPr/>
          <a:lstStyle/>
          <a:p>
            <a:r>
              <a:rPr lang="en-US"/>
              <a:t>Sample Footer</a:t>
            </a:r>
            <a:endParaRPr lang="en-US" dirty="0"/>
          </a:p>
        </p:txBody>
      </p:sp>
      <p:sp>
        <p:nvSpPr>
          <p:cNvPr id="7" name="Marcador de número de diapositiva 6">
            <a:extLst>
              <a:ext uri="{FF2B5EF4-FFF2-40B4-BE49-F238E27FC236}">
                <a16:creationId xmlns:a16="http://schemas.microsoft.com/office/drawing/2014/main" id="{4A3BEBD3-04B0-5F38-B072-E48C5372C273}"/>
              </a:ext>
            </a:extLst>
          </p:cNvPr>
          <p:cNvSpPr>
            <a:spLocks noGrp="1"/>
          </p:cNvSpPr>
          <p:nvPr>
            <p:ph type="sldNum" sz="quarter" idx="12"/>
          </p:nvPr>
        </p:nvSpPr>
        <p:spPr/>
        <p:txBody>
          <a:bodyPr/>
          <a:lstStyle/>
          <a:p>
            <a:fld id="{DBA1B0FB-D917-4C8C-928F-313BD683BF39}" type="slidenum">
              <a:rPr lang="en-US" smtClean="0"/>
              <a:pPr/>
              <a:t>‹Nº›</a:t>
            </a:fld>
            <a:endParaRPr lang="en-US"/>
          </a:p>
        </p:txBody>
      </p:sp>
      <p:pic>
        <p:nvPicPr>
          <p:cNvPr id="8" name="Imagen 7">
            <a:extLst>
              <a:ext uri="{FF2B5EF4-FFF2-40B4-BE49-F238E27FC236}">
                <a16:creationId xmlns:a16="http://schemas.microsoft.com/office/drawing/2014/main" id="{1588E017-BEEA-CE9A-F76B-EEA7188AD9EF}"/>
              </a:ext>
            </a:extLst>
          </p:cNvPr>
          <p:cNvPicPr>
            <a:picLocks noChangeAspect="1"/>
          </p:cNvPicPr>
          <p:nvPr userDrawn="1"/>
        </p:nvPicPr>
        <p:blipFill rotWithShape="1">
          <a:blip r:embed="rId2"/>
          <a:srcRect l="29128" t="21715" r="24168"/>
          <a:stretch/>
        </p:blipFill>
        <p:spPr>
          <a:xfrm>
            <a:off x="0" y="0"/>
            <a:ext cx="5802264" cy="6591300"/>
          </a:xfrm>
          <a:prstGeom prst="rect">
            <a:avLst/>
          </a:prstGeom>
        </p:spPr>
      </p:pic>
    </p:spTree>
    <p:extLst>
      <p:ext uri="{BB962C8B-B14F-4D97-AF65-F5344CB8AC3E}">
        <p14:creationId xmlns:p14="http://schemas.microsoft.com/office/powerpoint/2010/main" val="554398205"/>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9558E7-F709-1410-1084-53736EA2EA5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D225B6BE-078F-93F3-73F6-60F4C18B8CB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8D06BBB-2BF0-54AC-70D2-F3D592E3E487}"/>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8F9A699C-164B-7E3D-588A-131FA8DF99D9}"/>
              </a:ext>
            </a:extLst>
          </p:cNvPr>
          <p:cNvSpPr>
            <a:spLocks noGrp="1"/>
          </p:cNvSpPr>
          <p:nvPr>
            <p:ph type="ftr" sz="quarter" idx="11"/>
          </p:nvPr>
        </p:nvSpPr>
        <p:spPr/>
        <p:txBody>
          <a:bodyPr/>
          <a:lstStyle/>
          <a:p>
            <a:r>
              <a:rPr lang="en-US"/>
              <a:t>Sample Footer</a:t>
            </a:r>
            <a:endParaRPr lang="en-US" dirty="0"/>
          </a:p>
        </p:txBody>
      </p:sp>
      <p:sp>
        <p:nvSpPr>
          <p:cNvPr id="6" name="Marcador de número de diapositiva 5">
            <a:extLst>
              <a:ext uri="{FF2B5EF4-FFF2-40B4-BE49-F238E27FC236}">
                <a16:creationId xmlns:a16="http://schemas.microsoft.com/office/drawing/2014/main" id="{885F85E9-C548-A382-52F4-2260506BE5EA}"/>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4254989209"/>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CA271DD-CA10-C41B-5336-FBA807DA90D3}"/>
              </a:ext>
            </a:extLst>
          </p:cNvPr>
          <p:cNvSpPr>
            <a:spLocks noGrp="1"/>
          </p:cNvSpPr>
          <p:nvPr>
            <p:ph type="title" orient="vert"/>
          </p:nvPr>
        </p:nvSpPr>
        <p:spPr>
          <a:xfrm>
            <a:off x="8724901"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B3153BB-2B0C-8087-FA69-3BC308CC933F}"/>
              </a:ext>
            </a:extLst>
          </p:cNvPr>
          <p:cNvSpPr>
            <a:spLocks noGrp="1"/>
          </p:cNvSpPr>
          <p:nvPr>
            <p:ph type="body" orient="vert" idx="1"/>
          </p:nvPr>
        </p:nvSpPr>
        <p:spPr>
          <a:xfrm>
            <a:off x="838201"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4E8B80B-4D9C-9915-93EB-2F511C1E6FA6}"/>
              </a:ext>
            </a:extLst>
          </p:cNvPr>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E2DEB4A3-1860-D07E-7956-C4D64418B327}"/>
              </a:ext>
            </a:extLst>
          </p:cNvPr>
          <p:cNvSpPr>
            <a:spLocks noGrp="1"/>
          </p:cNvSpPr>
          <p:nvPr>
            <p:ph type="ftr" sz="quarter" idx="11"/>
          </p:nvPr>
        </p:nvSpPr>
        <p:spPr/>
        <p:txBody>
          <a:bodyPr/>
          <a:lstStyle/>
          <a:p>
            <a:r>
              <a:rPr lang="en-US"/>
              <a:t>Sample Footer</a:t>
            </a:r>
            <a:endParaRPr lang="en-US" dirty="0"/>
          </a:p>
        </p:txBody>
      </p:sp>
      <p:sp>
        <p:nvSpPr>
          <p:cNvPr id="6" name="Marcador de número de diapositiva 5">
            <a:extLst>
              <a:ext uri="{FF2B5EF4-FFF2-40B4-BE49-F238E27FC236}">
                <a16:creationId xmlns:a16="http://schemas.microsoft.com/office/drawing/2014/main" id="{078B4AA9-82D6-2471-4ADF-1A1CF3B0BE85}"/>
              </a:ext>
            </a:extLst>
          </p:cNvPr>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3967600946"/>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11"/>
          </p:nvPr>
        </p:nvSpPr>
        <p:spPr/>
        <p:txBody>
          <a:bodyPr/>
          <a:lstStyle/>
          <a:p>
            <a:r>
              <a:rPr lang="en-US"/>
              <a:t>Sample Footer</a:t>
            </a:r>
            <a:endParaRPr lang="en-US" dirty="0"/>
          </a:p>
        </p:txBody>
      </p:sp>
      <p:sp>
        <p:nvSpPr>
          <p:cNvPr id="6" name="Slide Number Placeholder 5"/>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181957145"/>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6D4AC3-D535-3197-3C94-2C6CA837088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DCB169A1-9547-73C0-8281-17648D45EFC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AB13845F-90C2-10A0-0F2E-F854E01A199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7CC4B428-0E7F-B833-1EB0-E61C35103CCB}"/>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Marcador de pie de página 5">
            <a:extLst>
              <a:ext uri="{FF2B5EF4-FFF2-40B4-BE49-F238E27FC236}">
                <a16:creationId xmlns:a16="http://schemas.microsoft.com/office/drawing/2014/main" id="{08FB0132-383A-8DD4-70D7-D7F3D90B3E7D}"/>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8A571D1-DA40-991C-C15F-42F8A08F06E9}"/>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4281796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11"/>
          </p:nvPr>
        </p:nvSpPr>
        <p:spPr/>
        <p:txBody>
          <a:bodyPr/>
          <a:lstStyle/>
          <a:p>
            <a:r>
              <a:rPr lang="en-US"/>
              <a:t>Sample Footer</a:t>
            </a:r>
            <a:endParaRPr lang="en-US" dirty="0"/>
          </a:p>
        </p:txBody>
      </p:sp>
      <p:sp>
        <p:nvSpPr>
          <p:cNvPr id="6" name="Slide Number Placeholder 5"/>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635434700"/>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11"/>
          </p:nvPr>
        </p:nvSpPr>
        <p:spPr/>
        <p:txBody>
          <a:bodyPr/>
          <a:lstStyle/>
          <a:p>
            <a:r>
              <a:rPr lang="en-US"/>
              <a:t>Sample Footer</a:t>
            </a:r>
            <a:endParaRPr lang="en-US" dirty="0"/>
          </a:p>
        </p:txBody>
      </p:sp>
      <p:sp>
        <p:nvSpPr>
          <p:cNvPr id="6" name="Slide Number Placeholder 5"/>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934618751"/>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Footer Placeholder 5"/>
          <p:cNvSpPr>
            <a:spLocks noGrp="1"/>
          </p:cNvSpPr>
          <p:nvPr>
            <p:ph type="ftr" sz="quarter" idx="11"/>
          </p:nvPr>
        </p:nvSpPr>
        <p:spPr/>
        <p:txBody>
          <a:bodyPr/>
          <a:lstStyle/>
          <a:p>
            <a:r>
              <a:rPr lang="en-US"/>
              <a:t>Sample Footer</a:t>
            </a:r>
            <a:endParaRPr lang="en-US" dirty="0"/>
          </a:p>
        </p:txBody>
      </p:sp>
      <p:sp>
        <p:nvSpPr>
          <p:cNvPr id="7" name="Slide Number Placeholder 6"/>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1103269587"/>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8" name="Footer Placeholder 7"/>
          <p:cNvSpPr>
            <a:spLocks noGrp="1"/>
          </p:cNvSpPr>
          <p:nvPr>
            <p:ph type="ftr" sz="quarter" idx="11"/>
          </p:nvPr>
        </p:nvSpPr>
        <p:spPr/>
        <p:txBody>
          <a:bodyPr/>
          <a:lstStyle/>
          <a:p>
            <a:r>
              <a:rPr lang="en-US"/>
              <a:t>Sample Footer</a:t>
            </a:r>
            <a:endParaRPr lang="en-US" dirty="0"/>
          </a:p>
        </p:txBody>
      </p:sp>
      <p:sp>
        <p:nvSpPr>
          <p:cNvPr id="9" name="Slide Number Placeholder 8"/>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3325189076"/>
      </p:ext>
    </p:extLst>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4" name="Footer Placeholder 3"/>
          <p:cNvSpPr>
            <a:spLocks noGrp="1"/>
          </p:cNvSpPr>
          <p:nvPr>
            <p:ph type="ftr" sz="quarter" idx="11"/>
          </p:nvPr>
        </p:nvSpPr>
        <p:spPr/>
        <p:txBody>
          <a:bodyPr/>
          <a:lstStyle/>
          <a:p>
            <a:r>
              <a:rPr lang="en-US"/>
              <a:t>Sample Footer</a:t>
            </a:r>
            <a:endParaRPr lang="en-US" dirty="0"/>
          </a:p>
        </p:txBody>
      </p:sp>
      <p:sp>
        <p:nvSpPr>
          <p:cNvPr id="5" name="Slide Number Placeholder 4"/>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766298721"/>
      </p:ext>
    </p:extLst>
  </p:cSld>
  <p:clrMapOvr>
    <a:masterClrMapping/>
  </p:clrMapOvr>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3" name="Footer Placeholder 2"/>
          <p:cNvSpPr>
            <a:spLocks noGrp="1"/>
          </p:cNvSpPr>
          <p:nvPr>
            <p:ph type="ftr" sz="quarter" idx="11"/>
          </p:nvPr>
        </p:nvSpPr>
        <p:spPr/>
        <p:txBody>
          <a:bodyPr/>
          <a:lstStyle/>
          <a:p>
            <a:r>
              <a:rPr lang="en-US"/>
              <a:t>Sample Footer</a:t>
            </a:r>
            <a:endParaRPr lang="en-US" dirty="0"/>
          </a:p>
        </p:txBody>
      </p:sp>
      <p:sp>
        <p:nvSpPr>
          <p:cNvPr id="4" name="Slide Number Placeholder 3"/>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579124266"/>
      </p:ext>
    </p:extLst>
  </p:cSld>
  <p:clrMapOvr>
    <a:masterClrMapping/>
  </p:clrMapOvr>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Footer Placeholder 5"/>
          <p:cNvSpPr>
            <a:spLocks noGrp="1"/>
          </p:cNvSpPr>
          <p:nvPr>
            <p:ph type="ftr" sz="quarter" idx="11"/>
          </p:nvPr>
        </p:nvSpPr>
        <p:spPr/>
        <p:txBody>
          <a:bodyPr/>
          <a:lstStyle/>
          <a:p>
            <a:r>
              <a:rPr lang="en-US"/>
              <a:t>Sample Footer</a:t>
            </a:r>
            <a:endParaRPr lang="en-US" dirty="0"/>
          </a:p>
        </p:txBody>
      </p:sp>
      <p:sp>
        <p:nvSpPr>
          <p:cNvPr id="7" name="Slide Number Placeholder 6"/>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252932750"/>
      </p:ext>
    </p:extLst>
  </p:cSld>
  <p:clrMapOvr>
    <a:masterClrMapping/>
  </p:clrMapOvr>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6" name="Footer Placeholder 5"/>
          <p:cNvSpPr>
            <a:spLocks noGrp="1"/>
          </p:cNvSpPr>
          <p:nvPr>
            <p:ph type="ftr" sz="quarter" idx="11"/>
          </p:nvPr>
        </p:nvSpPr>
        <p:spPr/>
        <p:txBody>
          <a:bodyPr/>
          <a:lstStyle/>
          <a:p>
            <a:r>
              <a:rPr lang="en-US"/>
              <a:t>Sample Footer</a:t>
            </a:r>
            <a:endParaRPr lang="en-US" dirty="0"/>
          </a:p>
        </p:txBody>
      </p:sp>
      <p:sp>
        <p:nvSpPr>
          <p:cNvPr id="7" name="Slide Number Placeholder 6"/>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2418533506"/>
      </p:ext>
    </p:extLst>
  </p:cSld>
  <p:clrMapOvr>
    <a:masterClrMapping/>
  </p:clrMapOvr>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11"/>
          </p:nvPr>
        </p:nvSpPr>
        <p:spPr/>
        <p:txBody>
          <a:bodyPr/>
          <a:lstStyle/>
          <a:p>
            <a:r>
              <a:rPr lang="en-US"/>
              <a:t>Sample Footer</a:t>
            </a:r>
            <a:endParaRPr lang="en-US" dirty="0"/>
          </a:p>
        </p:txBody>
      </p:sp>
      <p:sp>
        <p:nvSpPr>
          <p:cNvPr id="6" name="Slide Number Placeholder 5"/>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3250329754"/>
      </p:ext>
    </p:extLst>
  </p:cSld>
  <p:clrMapOvr>
    <a:masterClrMapping/>
  </p:clrMapOvr>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11"/>
          </p:nvPr>
        </p:nvSpPr>
        <p:spPr/>
        <p:txBody>
          <a:bodyPr/>
          <a:lstStyle/>
          <a:p>
            <a:r>
              <a:rPr lang="en-US"/>
              <a:t>Sample Footer</a:t>
            </a:r>
            <a:endParaRPr lang="en-US" dirty="0"/>
          </a:p>
        </p:txBody>
      </p:sp>
      <p:sp>
        <p:nvSpPr>
          <p:cNvPr id="6" name="Slide Number Placeholder 5"/>
          <p:cNvSpPr>
            <a:spLocks noGrp="1"/>
          </p:cNvSpPr>
          <p:nvPr>
            <p:ph type="sldNum" sz="quarter" idx="12"/>
          </p:nvPr>
        </p:nvSpPr>
        <p:spPr/>
        <p:txBody>
          <a:bodyPr/>
          <a:lstStyle/>
          <a:p>
            <a:fld id="{DBA1B0FB-D917-4C8C-928F-313BD683BF39}" type="slidenum">
              <a:rPr lang="en-US" smtClean="0"/>
              <a:pPr/>
              <a:t>‹Nº›</a:t>
            </a:fld>
            <a:endParaRPr lang="en-US"/>
          </a:p>
        </p:txBody>
      </p:sp>
    </p:spTree>
    <p:extLst>
      <p:ext uri="{BB962C8B-B14F-4D97-AF65-F5344CB8AC3E}">
        <p14:creationId xmlns:p14="http://schemas.microsoft.com/office/powerpoint/2010/main" val="194188824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ación">
    <p:bg>
      <p:bgPr>
        <a:solidFill>
          <a:schemeClr val="bg1">
            <a:lumMod val="95000"/>
            <a:alpha val="73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4ED4D-2630-6C76-03F7-9714C7D24C82}"/>
              </a:ext>
            </a:extLst>
          </p:cNvPr>
          <p:cNvSpPr>
            <a:spLocks noGrp="1"/>
          </p:cNvSpPr>
          <p:nvPr>
            <p:ph type="title"/>
          </p:nvPr>
        </p:nvSpPr>
        <p:spPr>
          <a:xfrm>
            <a:off x="839788" y="365125"/>
            <a:ext cx="10515600" cy="936074"/>
          </a:xfrm>
        </p:spPr>
        <p:txBody>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9F18DE03-662A-010C-27C8-175966ED45A7}"/>
              </a:ext>
            </a:extLst>
          </p:cNvPr>
          <p:cNvSpPr>
            <a:spLocks noGrp="1"/>
          </p:cNvSpPr>
          <p:nvPr>
            <p:ph type="body" idx="1" hasCustomPrompt="1"/>
          </p:nvPr>
        </p:nvSpPr>
        <p:spPr>
          <a:xfrm>
            <a:off x="839788" y="1441051"/>
            <a:ext cx="6547190" cy="379204"/>
          </a:xfrm>
          <a:noFill/>
          <a:ln>
            <a:noFill/>
          </a:ln>
        </p:spPr>
        <p:style>
          <a:lnRef idx="2">
            <a:schemeClr val="accent5"/>
          </a:lnRef>
          <a:fillRef idx="1">
            <a:schemeClr val="lt1"/>
          </a:fillRef>
          <a:effectRef idx="0">
            <a:schemeClr val="accent5"/>
          </a:effectRef>
          <a:fontRef idx="minor">
            <a:schemeClr val="dk1"/>
          </a:fontRef>
        </p:style>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OBJETIVO</a:t>
            </a:r>
          </a:p>
        </p:txBody>
      </p:sp>
      <p:sp>
        <p:nvSpPr>
          <p:cNvPr id="5" name="Marcador de texto 4">
            <a:extLst>
              <a:ext uri="{FF2B5EF4-FFF2-40B4-BE49-F238E27FC236}">
                <a16:creationId xmlns:a16="http://schemas.microsoft.com/office/drawing/2014/main" id="{15232304-23EC-2C30-5B7C-6D63A83A6380}"/>
              </a:ext>
            </a:extLst>
          </p:cNvPr>
          <p:cNvSpPr>
            <a:spLocks noGrp="1"/>
          </p:cNvSpPr>
          <p:nvPr>
            <p:ph type="body" sz="quarter" idx="3" hasCustomPrompt="1"/>
          </p:nvPr>
        </p:nvSpPr>
        <p:spPr>
          <a:xfrm>
            <a:off x="7588664" y="1431421"/>
            <a:ext cx="3766723" cy="42129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REFERENCIA</a:t>
            </a:r>
          </a:p>
        </p:txBody>
      </p:sp>
      <p:sp>
        <p:nvSpPr>
          <p:cNvPr id="8" name="Marcador de pie de página 7">
            <a:extLst>
              <a:ext uri="{FF2B5EF4-FFF2-40B4-BE49-F238E27FC236}">
                <a16:creationId xmlns:a16="http://schemas.microsoft.com/office/drawing/2014/main" id="{2280A6D4-1EBE-9D8A-6870-902955908F16}"/>
              </a:ext>
            </a:extLst>
          </p:cNvPr>
          <p:cNvSpPr>
            <a:spLocks noGrp="1"/>
          </p:cNvSpPr>
          <p:nvPr>
            <p:ph type="ftr" sz="quarter" idx="11"/>
          </p:nvPr>
        </p:nvSpPr>
        <p:spPr>
          <a:xfrm>
            <a:off x="902294" y="6310312"/>
            <a:ext cx="4114800" cy="365125"/>
          </a:xfrm>
        </p:spPr>
        <p:txBody>
          <a:bodyPr/>
          <a:lstStyle>
            <a:lvl1pPr algn="l">
              <a:defRPr/>
            </a:lvl1pPr>
          </a:lstStyle>
          <a:p>
            <a:r>
              <a:rPr lang="es-ES" dirty="0"/>
              <a:t>CLASE 3: FUNCIONES DE REFERENCIAS</a:t>
            </a:r>
            <a:endParaRPr lang="es-MX" dirty="0"/>
          </a:p>
        </p:txBody>
      </p:sp>
      <p:sp>
        <p:nvSpPr>
          <p:cNvPr id="9" name="Marcador de número de diapositiva 8">
            <a:extLst>
              <a:ext uri="{FF2B5EF4-FFF2-40B4-BE49-F238E27FC236}">
                <a16:creationId xmlns:a16="http://schemas.microsoft.com/office/drawing/2014/main" id="{BE778CE3-F581-7839-16F7-EC9B7EF10646}"/>
              </a:ext>
            </a:extLst>
          </p:cNvPr>
          <p:cNvSpPr>
            <a:spLocks noGrp="1"/>
          </p:cNvSpPr>
          <p:nvPr>
            <p:ph type="sldNum" sz="quarter" idx="12"/>
          </p:nvPr>
        </p:nvSpPr>
        <p:spPr/>
        <p:txBody>
          <a:bodyPr/>
          <a:lstStyle/>
          <a:p>
            <a:fld id="{D8B0E34B-98D1-41CA-B4AB-4594C8487184}" type="slidenum">
              <a:rPr lang="es-MX" smtClean="0"/>
              <a:t>‹Nº›</a:t>
            </a:fld>
            <a:endParaRPr lang="es-MX"/>
          </a:p>
        </p:txBody>
      </p:sp>
      <p:sp>
        <p:nvSpPr>
          <p:cNvPr id="10" name="Marcador de texto 2">
            <a:extLst>
              <a:ext uri="{FF2B5EF4-FFF2-40B4-BE49-F238E27FC236}">
                <a16:creationId xmlns:a16="http://schemas.microsoft.com/office/drawing/2014/main" id="{ABE94532-5353-40A9-CA4C-8E571F27D3F0}"/>
              </a:ext>
            </a:extLst>
          </p:cNvPr>
          <p:cNvSpPr>
            <a:spLocks noGrp="1"/>
          </p:cNvSpPr>
          <p:nvPr>
            <p:ph type="body" idx="13" hasCustomPrompt="1"/>
          </p:nvPr>
        </p:nvSpPr>
        <p:spPr>
          <a:xfrm>
            <a:off x="839788" y="3847767"/>
            <a:ext cx="5157787" cy="45715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dirty="0"/>
              <a:t>ACTIVIDADES</a:t>
            </a:r>
          </a:p>
        </p:txBody>
      </p:sp>
      <p:sp>
        <p:nvSpPr>
          <p:cNvPr id="12" name="Marcador de posición de imagen 11">
            <a:extLst>
              <a:ext uri="{FF2B5EF4-FFF2-40B4-BE49-F238E27FC236}">
                <a16:creationId xmlns:a16="http://schemas.microsoft.com/office/drawing/2014/main" id="{EC32D488-0D86-0CB6-2040-7DE2CAF3885D}"/>
              </a:ext>
            </a:extLst>
          </p:cNvPr>
          <p:cNvSpPr>
            <a:spLocks noGrp="1"/>
          </p:cNvSpPr>
          <p:nvPr>
            <p:ph type="pic" sz="quarter" idx="14"/>
          </p:nvPr>
        </p:nvSpPr>
        <p:spPr>
          <a:xfrm>
            <a:off x="7588664" y="1982939"/>
            <a:ext cx="3763548" cy="3648740"/>
          </a:xfrm>
        </p:spPr>
        <p:txBody>
          <a:bodyPr/>
          <a:lstStyle/>
          <a:p>
            <a:endParaRPr lang="es-MX"/>
          </a:p>
        </p:txBody>
      </p:sp>
      <p:sp>
        <p:nvSpPr>
          <p:cNvPr id="14" name="Marcador de texto 13">
            <a:extLst>
              <a:ext uri="{FF2B5EF4-FFF2-40B4-BE49-F238E27FC236}">
                <a16:creationId xmlns:a16="http://schemas.microsoft.com/office/drawing/2014/main" id="{72950AD2-8597-0561-37A6-D7924A1F6FA3}"/>
              </a:ext>
            </a:extLst>
          </p:cNvPr>
          <p:cNvSpPr>
            <a:spLocks noGrp="1"/>
          </p:cNvSpPr>
          <p:nvPr>
            <p:ph type="body" sz="quarter" idx="15"/>
          </p:nvPr>
        </p:nvSpPr>
        <p:spPr>
          <a:xfrm>
            <a:off x="839788" y="1982788"/>
            <a:ext cx="6546850" cy="1682750"/>
          </a:xfrm>
        </p:spPr>
        <p:txBody>
          <a:bodyPr/>
          <a:lstStyle>
            <a:lvl5pPr>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a:p>
            <a:pPr lvl="4"/>
            <a:endParaRPr lang="es-MX" dirty="0"/>
          </a:p>
        </p:txBody>
      </p:sp>
    </p:spTree>
    <p:extLst>
      <p:ext uri="{BB962C8B-B14F-4D97-AF65-F5344CB8AC3E}">
        <p14:creationId xmlns:p14="http://schemas.microsoft.com/office/powerpoint/2010/main" val="257016607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1_Comparación">
    <p:bg>
      <p:bgPr>
        <a:solidFill>
          <a:schemeClr val="bg1">
            <a:lumMod val="95000"/>
            <a:alpha val="73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14ED4D-2630-6C76-03F7-9714C7D24C82}"/>
              </a:ext>
            </a:extLst>
          </p:cNvPr>
          <p:cNvSpPr>
            <a:spLocks noGrp="1"/>
          </p:cNvSpPr>
          <p:nvPr>
            <p:ph type="title"/>
          </p:nvPr>
        </p:nvSpPr>
        <p:spPr>
          <a:xfrm>
            <a:off x="839788" y="365125"/>
            <a:ext cx="10515600" cy="936074"/>
          </a:xfrm>
        </p:spPr>
        <p:txBody>
          <a:bodyPr/>
          <a:lstStyle/>
          <a:p>
            <a:r>
              <a:rPr lang="es-ES" dirty="0"/>
              <a:t>Haga clic para modificar el estilo de título del patrón</a:t>
            </a:r>
            <a:endParaRPr lang="es-MX" dirty="0"/>
          </a:p>
        </p:txBody>
      </p:sp>
      <p:sp>
        <p:nvSpPr>
          <p:cNvPr id="3" name="Marcador de texto 2">
            <a:extLst>
              <a:ext uri="{FF2B5EF4-FFF2-40B4-BE49-F238E27FC236}">
                <a16:creationId xmlns:a16="http://schemas.microsoft.com/office/drawing/2014/main" id="{9F18DE03-662A-010C-27C8-175966ED45A7}"/>
              </a:ext>
            </a:extLst>
          </p:cNvPr>
          <p:cNvSpPr>
            <a:spLocks noGrp="1"/>
          </p:cNvSpPr>
          <p:nvPr>
            <p:ph type="body" idx="1" hasCustomPrompt="1"/>
          </p:nvPr>
        </p:nvSpPr>
        <p:spPr>
          <a:xfrm>
            <a:off x="839789" y="1441051"/>
            <a:ext cx="6547191" cy="379204"/>
          </a:xfrm>
          <a:noFill/>
          <a:ln>
            <a:noFill/>
          </a:ln>
        </p:spPr>
        <p:style>
          <a:lnRef idx="2">
            <a:schemeClr val="accent5"/>
          </a:lnRef>
          <a:fillRef idx="1">
            <a:schemeClr val="lt1"/>
          </a:fillRef>
          <a:effectRef idx="0">
            <a:schemeClr val="accent5"/>
          </a:effectRef>
          <a:fontRef idx="minor">
            <a:schemeClr val="dk1"/>
          </a:fontRef>
        </p:style>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dirty="0"/>
              <a:t>OBJETIVO</a:t>
            </a:r>
          </a:p>
        </p:txBody>
      </p:sp>
      <p:sp>
        <p:nvSpPr>
          <p:cNvPr id="5" name="Marcador de texto 4">
            <a:extLst>
              <a:ext uri="{FF2B5EF4-FFF2-40B4-BE49-F238E27FC236}">
                <a16:creationId xmlns:a16="http://schemas.microsoft.com/office/drawing/2014/main" id="{15232304-23EC-2C30-5B7C-6D63A83A6380}"/>
              </a:ext>
            </a:extLst>
          </p:cNvPr>
          <p:cNvSpPr>
            <a:spLocks noGrp="1"/>
          </p:cNvSpPr>
          <p:nvPr>
            <p:ph type="body" sz="quarter" idx="3" hasCustomPrompt="1"/>
          </p:nvPr>
        </p:nvSpPr>
        <p:spPr>
          <a:xfrm>
            <a:off x="7588665" y="1431421"/>
            <a:ext cx="3766723" cy="42129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dirty="0"/>
              <a:t>REFERENCIA</a:t>
            </a:r>
          </a:p>
        </p:txBody>
      </p:sp>
      <p:sp>
        <p:nvSpPr>
          <p:cNvPr id="8" name="Marcador de pie de página 7">
            <a:extLst>
              <a:ext uri="{FF2B5EF4-FFF2-40B4-BE49-F238E27FC236}">
                <a16:creationId xmlns:a16="http://schemas.microsoft.com/office/drawing/2014/main" id="{2280A6D4-1EBE-9D8A-6870-902955908F16}"/>
              </a:ext>
            </a:extLst>
          </p:cNvPr>
          <p:cNvSpPr>
            <a:spLocks noGrp="1"/>
          </p:cNvSpPr>
          <p:nvPr>
            <p:ph type="ftr" sz="quarter" idx="11"/>
          </p:nvPr>
        </p:nvSpPr>
        <p:spPr>
          <a:xfrm>
            <a:off x="902295" y="6310314"/>
            <a:ext cx="4114800" cy="365125"/>
          </a:xfrm>
        </p:spPr>
        <p:txBody>
          <a:bodyPr/>
          <a:lstStyle>
            <a:lvl1pPr algn="l">
              <a:defRPr/>
            </a:lvl1pPr>
          </a:lstStyle>
          <a:p>
            <a:r>
              <a:rPr lang="es-ES" dirty="0"/>
              <a:t>CLASE 3: FUNCIONES DE REFERENCIAS</a:t>
            </a:r>
            <a:endParaRPr lang="es-MX" dirty="0"/>
          </a:p>
        </p:txBody>
      </p:sp>
      <p:sp>
        <p:nvSpPr>
          <p:cNvPr id="9" name="Marcador de número de diapositiva 8">
            <a:extLst>
              <a:ext uri="{FF2B5EF4-FFF2-40B4-BE49-F238E27FC236}">
                <a16:creationId xmlns:a16="http://schemas.microsoft.com/office/drawing/2014/main" id="{BE778CE3-F581-7839-16F7-EC9B7EF10646}"/>
              </a:ext>
            </a:extLst>
          </p:cNvPr>
          <p:cNvSpPr>
            <a:spLocks noGrp="1"/>
          </p:cNvSpPr>
          <p:nvPr>
            <p:ph type="sldNum" sz="quarter" idx="12"/>
          </p:nvPr>
        </p:nvSpPr>
        <p:spPr/>
        <p:txBody>
          <a:bodyPr/>
          <a:lstStyle/>
          <a:p>
            <a:fld id="{D8B0E34B-98D1-41CA-B4AB-4594C8487184}" type="slidenum">
              <a:rPr lang="es-MX" smtClean="0"/>
              <a:t>‹Nº›</a:t>
            </a:fld>
            <a:endParaRPr lang="es-MX"/>
          </a:p>
        </p:txBody>
      </p:sp>
      <p:sp>
        <p:nvSpPr>
          <p:cNvPr id="10" name="Marcador de texto 2">
            <a:extLst>
              <a:ext uri="{FF2B5EF4-FFF2-40B4-BE49-F238E27FC236}">
                <a16:creationId xmlns:a16="http://schemas.microsoft.com/office/drawing/2014/main" id="{ABE94532-5353-40A9-CA4C-8E571F27D3F0}"/>
              </a:ext>
            </a:extLst>
          </p:cNvPr>
          <p:cNvSpPr>
            <a:spLocks noGrp="1"/>
          </p:cNvSpPr>
          <p:nvPr>
            <p:ph type="body" idx="13" hasCustomPrompt="1"/>
          </p:nvPr>
        </p:nvSpPr>
        <p:spPr>
          <a:xfrm>
            <a:off x="839789" y="3847767"/>
            <a:ext cx="5157787" cy="457156"/>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s-ES" dirty="0"/>
              <a:t>ACTIVIDADES</a:t>
            </a:r>
          </a:p>
        </p:txBody>
      </p:sp>
      <p:sp>
        <p:nvSpPr>
          <p:cNvPr id="12" name="Marcador de posición de imagen 11">
            <a:extLst>
              <a:ext uri="{FF2B5EF4-FFF2-40B4-BE49-F238E27FC236}">
                <a16:creationId xmlns:a16="http://schemas.microsoft.com/office/drawing/2014/main" id="{EC32D488-0D86-0CB6-2040-7DE2CAF3885D}"/>
              </a:ext>
            </a:extLst>
          </p:cNvPr>
          <p:cNvSpPr>
            <a:spLocks noGrp="1"/>
          </p:cNvSpPr>
          <p:nvPr>
            <p:ph type="pic" sz="quarter" idx="14"/>
          </p:nvPr>
        </p:nvSpPr>
        <p:spPr>
          <a:xfrm>
            <a:off x="7588665" y="1982939"/>
            <a:ext cx="3763548" cy="3648740"/>
          </a:xfrm>
        </p:spPr>
        <p:txBody>
          <a:bodyPr/>
          <a:lstStyle/>
          <a:p>
            <a:endParaRPr lang="es-MX"/>
          </a:p>
        </p:txBody>
      </p:sp>
      <p:sp>
        <p:nvSpPr>
          <p:cNvPr id="14" name="Marcador de texto 13">
            <a:extLst>
              <a:ext uri="{FF2B5EF4-FFF2-40B4-BE49-F238E27FC236}">
                <a16:creationId xmlns:a16="http://schemas.microsoft.com/office/drawing/2014/main" id="{72950AD2-8597-0561-37A6-D7924A1F6FA3}"/>
              </a:ext>
            </a:extLst>
          </p:cNvPr>
          <p:cNvSpPr>
            <a:spLocks noGrp="1"/>
          </p:cNvSpPr>
          <p:nvPr>
            <p:ph type="body" sz="quarter" idx="15"/>
          </p:nvPr>
        </p:nvSpPr>
        <p:spPr>
          <a:xfrm>
            <a:off x="839788" y="1982788"/>
            <a:ext cx="6546851" cy="1682750"/>
          </a:xfrm>
        </p:spPr>
        <p:txBody>
          <a:bodyPr/>
          <a:lstStyle>
            <a:lvl5pPr>
              <a:defRPr/>
            </a:lvl5pPr>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p>
          <a:p>
            <a:pPr lvl="4"/>
            <a:endParaRPr lang="es-MX" dirty="0"/>
          </a:p>
        </p:txBody>
      </p:sp>
    </p:spTree>
    <p:extLst>
      <p:ext uri="{BB962C8B-B14F-4D97-AF65-F5344CB8AC3E}">
        <p14:creationId xmlns:p14="http://schemas.microsoft.com/office/powerpoint/2010/main" val="3165021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FB5DD0-BC02-C728-78F3-917E71632D7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3E2A5A14-D2D5-B356-505A-D17867872C79}"/>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4" name="Marcador de pie de página 3">
            <a:extLst>
              <a:ext uri="{FF2B5EF4-FFF2-40B4-BE49-F238E27FC236}">
                <a16:creationId xmlns:a16="http://schemas.microsoft.com/office/drawing/2014/main" id="{B3A03DF8-0621-77E1-5D2A-E8C114DB4871}"/>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7E03204D-B367-A5DA-C591-278CFD594AF9}"/>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3918033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3EBF5C43-9799-3346-2376-42F9DCB2EF61}"/>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3" name="Marcador de pie de página 2">
            <a:extLst>
              <a:ext uri="{FF2B5EF4-FFF2-40B4-BE49-F238E27FC236}">
                <a16:creationId xmlns:a16="http://schemas.microsoft.com/office/drawing/2014/main" id="{83BD818E-8FCD-D8AF-3355-FC20ABA7D093}"/>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8775E49-65C7-FB82-6C98-24C866ABB42F}"/>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2404327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95BD06-CA60-893E-2EA3-049631548EF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9C823466-BCD7-A416-9E80-1A44391F71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4DF17CE3-84E6-16A8-7695-CF1D6DA0DF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AD2DEED-A920-C096-567F-5D473BB30ED9}"/>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Marcador de pie de página 5">
            <a:extLst>
              <a:ext uri="{FF2B5EF4-FFF2-40B4-BE49-F238E27FC236}">
                <a16:creationId xmlns:a16="http://schemas.microsoft.com/office/drawing/2014/main" id="{0BF5ED56-D4FD-D4E8-BF99-C0A5CBB2880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7ACB684-CC76-D80C-A6AC-2D5DE3AF850D}"/>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056927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4C666C-9F2B-8465-B3A8-AF6CF71766B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AD632A52-E273-AB70-A717-329C4D1B911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946BB24E-12F3-90B5-2368-11B956FF8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73B096B-0823-3BCA-9AFF-2E53366B7C76}"/>
              </a:ext>
            </a:extLst>
          </p:cNvPr>
          <p:cNvSpPr>
            <a:spLocks noGrp="1"/>
          </p:cNvSpPr>
          <p:nvPr>
            <p:ph type="dt" sz="half" idx="10"/>
          </p:nvPr>
        </p:nvSpPr>
        <p:spPr/>
        <p:txBody>
          <a:bodyPr/>
          <a:lstStyle/>
          <a:p>
            <a:fld id="{F2F215D3-E2C5-4608-B5FE-E3B7F3B0786B}" type="datetimeFigureOut">
              <a:rPr lang="es-MX" smtClean="0"/>
              <a:t>19/01/2023</a:t>
            </a:fld>
            <a:endParaRPr lang="es-MX"/>
          </a:p>
        </p:txBody>
      </p:sp>
      <p:sp>
        <p:nvSpPr>
          <p:cNvPr id="6" name="Marcador de pie de página 5">
            <a:extLst>
              <a:ext uri="{FF2B5EF4-FFF2-40B4-BE49-F238E27FC236}">
                <a16:creationId xmlns:a16="http://schemas.microsoft.com/office/drawing/2014/main" id="{B992B326-7155-BC14-BDD4-C24FE932ACA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026FA0A-FF4A-F3EC-6AC5-EABAB8270BE8}"/>
              </a:ext>
            </a:extLst>
          </p:cNvPr>
          <p:cNvSpPr>
            <a:spLocks noGrp="1"/>
          </p:cNvSpPr>
          <p:nvPr>
            <p:ph type="sldNum" sz="quarter" idx="12"/>
          </p:nvPr>
        </p:nvSpPr>
        <p:spPr/>
        <p:txBody>
          <a:bodyPr/>
          <a:lstStyle/>
          <a:p>
            <a:fld id="{D8B0E34B-98D1-41CA-B4AB-4594C8487184}" type="slidenum">
              <a:rPr lang="es-MX" smtClean="0"/>
              <a:t>‹Nº›</a:t>
            </a:fld>
            <a:endParaRPr lang="es-MX"/>
          </a:p>
        </p:txBody>
      </p:sp>
    </p:spTree>
    <p:extLst>
      <p:ext uri="{BB962C8B-B14F-4D97-AF65-F5344CB8AC3E}">
        <p14:creationId xmlns:p14="http://schemas.microsoft.com/office/powerpoint/2010/main" val="1024714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theme" Target="../theme/theme2.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1.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3.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theme" Target="../theme/theme4.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606D2E4-8AB1-BB69-9846-B00EDD701B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2AFC361B-C1BD-436D-21ED-95210EE7DD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1BF97B2-7CED-5884-3AC8-9CEF422498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215D3-E2C5-4608-B5FE-E3B7F3B0786B}" type="datetimeFigureOut">
              <a:rPr lang="es-MX" smtClean="0"/>
              <a:t>19/01/2023</a:t>
            </a:fld>
            <a:endParaRPr lang="es-MX"/>
          </a:p>
        </p:txBody>
      </p:sp>
      <p:sp>
        <p:nvSpPr>
          <p:cNvPr id="5" name="Marcador de pie de página 4">
            <a:extLst>
              <a:ext uri="{FF2B5EF4-FFF2-40B4-BE49-F238E27FC236}">
                <a16:creationId xmlns:a16="http://schemas.microsoft.com/office/drawing/2014/main" id="{618516C6-258C-9BB6-D022-033B3632339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23BB4F77-FB36-968C-6070-33042F68EB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0E34B-98D1-41CA-B4AB-4594C8487184}" type="slidenum">
              <a:rPr lang="es-MX" smtClean="0"/>
              <a:t>‹Nº›</a:t>
            </a:fld>
            <a:endParaRPr lang="es-MX"/>
          </a:p>
        </p:txBody>
      </p:sp>
    </p:spTree>
    <p:extLst>
      <p:ext uri="{BB962C8B-B14F-4D97-AF65-F5344CB8AC3E}">
        <p14:creationId xmlns:p14="http://schemas.microsoft.com/office/powerpoint/2010/main" val="2807478233"/>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 id="2147483780" r:id="rId12"/>
    <p:sldLayoutId id="2147483787" r:id="rId13"/>
    <p:sldLayoutId id="2147483812" r:id="rId14"/>
    <p:sldLayoutId id="214748382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215D3-E2C5-4608-B5FE-E3B7F3B0786B}" type="datetimeFigureOut">
              <a:rPr lang="es-MX" smtClean="0"/>
              <a:t>19/01/2023</a:t>
            </a:fld>
            <a:endParaRPr lang="es-MX"/>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0E34B-98D1-41CA-B4AB-4594C8487184}" type="slidenum">
              <a:rPr lang="es-MX" smtClean="0"/>
              <a:t>‹Nº›</a:t>
            </a:fld>
            <a:endParaRPr lang="es-MX"/>
          </a:p>
        </p:txBody>
      </p:sp>
    </p:spTree>
    <p:extLst>
      <p:ext uri="{BB962C8B-B14F-4D97-AF65-F5344CB8AC3E}">
        <p14:creationId xmlns:p14="http://schemas.microsoft.com/office/powerpoint/2010/main" val="90335180"/>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3321A6E-47FE-4680-BC74-CA683D8D590D}"/>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5AB89E39-D247-D2FC-B07C-F6D87313A8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B5003EE-70E6-58EA-53DC-F2CFC418B7D4}"/>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CB39B-5F4C-4A7E-9BE3-AAFD45576D16}" type="datetime2">
              <a:rPr lang="en-US" smtClean="0"/>
              <a:t>Thursday, January 19, 2023</a:t>
            </a:fld>
            <a:endParaRPr lang="en-US" dirty="0"/>
          </a:p>
        </p:txBody>
      </p:sp>
      <p:sp>
        <p:nvSpPr>
          <p:cNvPr id="5" name="Marcador de pie de página 4">
            <a:extLst>
              <a:ext uri="{FF2B5EF4-FFF2-40B4-BE49-F238E27FC236}">
                <a16:creationId xmlns:a16="http://schemas.microsoft.com/office/drawing/2014/main" id="{04FF0410-EC10-1BEA-D106-0793C02E9E03}"/>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Sample Footer</a:t>
            </a:r>
            <a:endParaRPr lang="en-US" dirty="0"/>
          </a:p>
        </p:txBody>
      </p:sp>
      <p:sp>
        <p:nvSpPr>
          <p:cNvPr id="6" name="Marcador de número de diapositiva 5">
            <a:extLst>
              <a:ext uri="{FF2B5EF4-FFF2-40B4-BE49-F238E27FC236}">
                <a16:creationId xmlns:a16="http://schemas.microsoft.com/office/drawing/2014/main" id="{E16B5D9D-3633-80D7-9DAF-D1B78BF05479}"/>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1B0FB-D917-4C8C-928F-313BD683BF39}" type="slidenum">
              <a:rPr lang="en-US" smtClean="0"/>
              <a:pPr/>
              <a:t>‹Nº›</a:t>
            </a:fld>
            <a:endParaRPr lang="en-US"/>
          </a:p>
        </p:txBody>
      </p:sp>
      <p:sp>
        <p:nvSpPr>
          <p:cNvPr id="7" name="Rectángulo 6">
            <a:extLst>
              <a:ext uri="{FF2B5EF4-FFF2-40B4-BE49-F238E27FC236}">
                <a16:creationId xmlns:a16="http://schemas.microsoft.com/office/drawing/2014/main" id="{262C286B-644B-9A75-9DC4-E3815F5A989C}"/>
              </a:ext>
            </a:extLst>
          </p:cNvPr>
          <p:cNvSpPr/>
          <p:nvPr userDrawn="1"/>
        </p:nvSpPr>
        <p:spPr>
          <a:xfrm flipV="1">
            <a:off x="0" y="6602652"/>
            <a:ext cx="12192000" cy="25534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8" name="Imagen 7" descr="Imagen que contiene interior, edificio, tabla, cocina">
            <a:extLst>
              <a:ext uri="{FF2B5EF4-FFF2-40B4-BE49-F238E27FC236}">
                <a16:creationId xmlns:a16="http://schemas.microsoft.com/office/drawing/2014/main" id="{65239E54-163F-9743-8F06-7D434AAE4787}"/>
              </a:ext>
            </a:extLst>
          </p:cNvPr>
          <p:cNvPicPr>
            <a:picLocks noChangeAspect="1"/>
          </p:cNvPicPr>
          <p:nvPr userDrawn="1"/>
        </p:nvPicPr>
        <p:blipFill rotWithShape="1">
          <a:blip r:embed="rId13"/>
          <a:srcRect l="70999" t="18408" b="47162"/>
          <a:stretch/>
        </p:blipFill>
        <p:spPr>
          <a:xfrm>
            <a:off x="8420553" y="317163"/>
            <a:ext cx="3495124" cy="863745"/>
          </a:xfrm>
          <a:prstGeom prst="rect">
            <a:avLst/>
          </a:prstGeom>
        </p:spPr>
      </p:pic>
    </p:spTree>
    <p:extLst>
      <p:ext uri="{BB962C8B-B14F-4D97-AF65-F5344CB8AC3E}">
        <p14:creationId xmlns:p14="http://schemas.microsoft.com/office/powerpoint/2010/main" val="20226474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6CB39B-5F4C-4A7E-9BE3-AAFD45576D16}" type="datetime2">
              <a:rPr lang="en-US" smtClean="0"/>
              <a:t>Thursday, January 19, 2023</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Sample Footer</a:t>
            </a:r>
            <a:endParaRPr lang="en-US" dirty="0"/>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1B0FB-D917-4C8C-928F-313BD683BF39}" type="slidenum">
              <a:rPr lang="en-US" smtClean="0"/>
              <a:pPr/>
              <a:t>‹Nº›</a:t>
            </a:fld>
            <a:endParaRPr lang="en-US"/>
          </a:p>
        </p:txBody>
      </p:sp>
    </p:spTree>
    <p:extLst>
      <p:ext uri="{BB962C8B-B14F-4D97-AF65-F5344CB8AC3E}">
        <p14:creationId xmlns:p14="http://schemas.microsoft.com/office/powerpoint/2010/main" val="2779330194"/>
      </p:ext>
    </p:extLst>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 id="2147483876" r:id="rId12"/>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 name="Rectangle 50">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3" name="Rectangle 52">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270325" y="3369273"/>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5" name="Rectangle 54">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374476" y="1040471"/>
            <a:ext cx="6858003" cy="477704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7" name="Rectangle 56">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7915" y="857787"/>
            <a:ext cx="11067024"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CuadroTexto 45">
            <a:extLst>
              <a:ext uri="{FF2B5EF4-FFF2-40B4-BE49-F238E27FC236}">
                <a16:creationId xmlns:a16="http://schemas.microsoft.com/office/drawing/2014/main" id="{10F3570A-08DA-6C52-BF96-03B383F49713}"/>
              </a:ext>
            </a:extLst>
          </p:cNvPr>
          <p:cNvSpPr txBox="1"/>
          <p:nvPr/>
        </p:nvSpPr>
        <p:spPr>
          <a:xfrm>
            <a:off x="793981" y="2910831"/>
            <a:ext cx="9136511" cy="723151"/>
          </a:xfrm>
          <a:prstGeom prst="rect">
            <a:avLst/>
          </a:prstGeom>
        </p:spPr>
        <p:txBody>
          <a:bodyPr vert="horz" lIns="91440" tIns="45720" rIns="91440" bIns="45720" rtlCol="0" anchor="t">
            <a:noAutofit/>
          </a:bodyPr>
          <a:lstStyle/>
          <a:p>
            <a:pPr marL="0" marR="0" lvl="0" indent="0" algn="l" defTabSz="914400" rtl="0" eaLnBrk="1" fontAlgn="auto" latinLnBrk="0" hangingPunct="1">
              <a:lnSpc>
                <a:spcPct val="90000"/>
              </a:lnSpc>
              <a:spcBef>
                <a:spcPct val="0"/>
              </a:spcBef>
              <a:spcAft>
                <a:spcPts val="600"/>
              </a:spcAft>
              <a:buClrTx/>
              <a:buSzTx/>
              <a:buFontTx/>
              <a:buNone/>
              <a:tabLst/>
              <a:defRPr/>
            </a:pPr>
            <a:r>
              <a:rPr kumimoji="0" lang="en-US" sz="4000" b="1" i="0" u="none" strike="noStrike" kern="1200" cap="none" spc="0" normalizeH="0" baseline="0" noProof="0" dirty="0">
                <a:ln>
                  <a:noFill/>
                </a:ln>
                <a:solidFill>
                  <a:srgbClr val="0989B1">
                    <a:lumMod val="50000"/>
                  </a:srgbClr>
                </a:solidFill>
                <a:effectLst/>
                <a:uLnTx/>
                <a:uFillTx/>
                <a:latin typeface="Calibri" panose="020F0502020204030204"/>
                <a:ea typeface="+mn-ea"/>
                <a:cs typeface="+mn-cs"/>
              </a:rPr>
              <a:t>CLASE 4: FUNCIONES DE BD</a:t>
            </a:r>
          </a:p>
        </p:txBody>
      </p:sp>
      <p:sp>
        <p:nvSpPr>
          <p:cNvPr id="3" name="Subtítulo 2">
            <a:extLst>
              <a:ext uri="{FF2B5EF4-FFF2-40B4-BE49-F238E27FC236}">
                <a16:creationId xmlns:a16="http://schemas.microsoft.com/office/drawing/2014/main" id="{65AC38FD-BF4C-E93C-2F3D-D25BA6EDDE6A}"/>
              </a:ext>
            </a:extLst>
          </p:cNvPr>
          <p:cNvSpPr>
            <a:spLocks noGrp="1"/>
          </p:cNvSpPr>
          <p:nvPr>
            <p:ph type="subTitle" idx="1"/>
          </p:nvPr>
        </p:nvSpPr>
        <p:spPr>
          <a:xfrm>
            <a:off x="831002" y="4916126"/>
            <a:ext cx="9910295" cy="912447"/>
          </a:xfrm>
        </p:spPr>
        <p:txBody>
          <a:bodyPr vert="horz" lIns="91440" tIns="45720" rIns="91440" bIns="45720" rtlCol="0" anchor="b">
            <a:normAutofit/>
          </a:bodyPr>
          <a:lstStyle/>
          <a:p>
            <a:pPr algn="l"/>
            <a:r>
              <a:rPr lang="en-US" b="1" kern="1200" dirty="0">
                <a:solidFill>
                  <a:schemeClr val="accent6">
                    <a:lumMod val="75000"/>
                  </a:schemeClr>
                </a:solidFill>
              </a:rPr>
              <a:t>PAULO MERINO POLENTA</a:t>
            </a:r>
          </a:p>
          <a:p>
            <a:pPr algn="l"/>
            <a:r>
              <a:rPr lang="en-US" b="1" kern="1200" dirty="0">
                <a:solidFill>
                  <a:schemeClr val="accent6">
                    <a:lumMod val="75000"/>
                  </a:schemeClr>
                </a:solidFill>
              </a:rPr>
              <a:t>MICROSOFT CERTIFIED TRAINER</a:t>
            </a:r>
          </a:p>
        </p:txBody>
      </p:sp>
      <p:sp>
        <p:nvSpPr>
          <p:cNvPr id="59" name="Rectangle 58">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24009" y="3366125"/>
            <a:ext cx="3200400"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Rectángulo 1">
            <a:extLst>
              <a:ext uri="{FF2B5EF4-FFF2-40B4-BE49-F238E27FC236}">
                <a16:creationId xmlns:a16="http://schemas.microsoft.com/office/drawing/2014/main" id="{B9E1EC8D-9CC3-3833-3C96-10299A66845A}"/>
              </a:ext>
            </a:extLst>
          </p:cNvPr>
          <p:cNvSpPr/>
          <p:nvPr/>
        </p:nvSpPr>
        <p:spPr>
          <a:xfrm>
            <a:off x="387915" y="857787"/>
            <a:ext cx="11067024" cy="5208932"/>
          </a:xfrm>
          <a:prstGeom prst="rect">
            <a:avLst/>
          </a:prstGeom>
          <a:noFill/>
          <a:ln w="57150"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Imagen 4" descr="Icono&#10;&#10;Descripción generada automáticamente">
            <a:extLst>
              <a:ext uri="{FF2B5EF4-FFF2-40B4-BE49-F238E27FC236}">
                <a16:creationId xmlns:a16="http://schemas.microsoft.com/office/drawing/2014/main" id="{CEF229E9-C2A7-28AA-4FF8-738645414F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933" y="1220359"/>
            <a:ext cx="1283873" cy="1194124"/>
          </a:xfrm>
          <a:prstGeom prst="rect">
            <a:avLst/>
          </a:prstGeom>
        </p:spPr>
      </p:pic>
      <p:sp>
        <p:nvSpPr>
          <p:cNvPr id="4" name="Subtítulo 2">
            <a:extLst>
              <a:ext uri="{FF2B5EF4-FFF2-40B4-BE49-F238E27FC236}">
                <a16:creationId xmlns:a16="http://schemas.microsoft.com/office/drawing/2014/main" id="{6F5E703E-954E-494A-5044-F578BCE7EE5F}"/>
              </a:ext>
            </a:extLst>
          </p:cNvPr>
          <p:cNvSpPr txBox="1">
            <a:spLocks/>
          </p:cNvSpPr>
          <p:nvPr/>
        </p:nvSpPr>
        <p:spPr>
          <a:xfrm>
            <a:off x="793982" y="997666"/>
            <a:ext cx="9910295" cy="559031"/>
          </a:xfrm>
          <a:prstGeom prst="rect">
            <a:avLst/>
          </a:prstGeom>
        </p:spPr>
        <p:txBody>
          <a:bodyPr vert="horz" lIns="91440" tIns="45720" rIns="91440" bIns="45720" rtlCol="0" anchor="b">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0989B1"/>
                </a:solidFill>
                <a:effectLst/>
                <a:uLnTx/>
                <a:uFillTx/>
                <a:latin typeface="Calibri" panose="020F0502020204030204"/>
                <a:ea typeface="+mn-ea"/>
                <a:cs typeface="Calibri" panose="020F0502020204030204" pitchFamily="34" charset="0"/>
              </a:rPr>
              <a:t>CURSO DE EXCEL INTERMEDIO</a:t>
            </a:r>
          </a:p>
        </p:txBody>
      </p:sp>
      <p:pic>
        <p:nvPicPr>
          <p:cNvPr id="8" name="Imagen 7" descr="Imagen que contiene interior, edificio, tabla, cocina&#10;&#10;Descripción generada automáticamente">
            <a:extLst>
              <a:ext uri="{FF2B5EF4-FFF2-40B4-BE49-F238E27FC236}">
                <a16:creationId xmlns:a16="http://schemas.microsoft.com/office/drawing/2014/main" id="{B8391B77-04CF-7305-6474-01BD8D110BB8}"/>
              </a:ext>
            </a:extLst>
          </p:cNvPr>
          <p:cNvPicPr>
            <a:picLocks noChangeAspect="1"/>
          </p:cNvPicPr>
          <p:nvPr/>
        </p:nvPicPr>
        <p:blipFill rotWithShape="1">
          <a:blip r:embed="rId4"/>
          <a:srcRect l="70999" t="18408" b="47162"/>
          <a:stretch/>
        </p:blipFill>
        <p:spPr>
          <a:xfrm>
            <a:off x="7614704" y="4940476"/>
            <a:ext cx="3495124" cy="863745"/>
          </a:xfrm>
          <a:prstGeom prst="rect">
            <a:avLst/>
          </a:prstGeom>
        </p:spPr>
      </p:pic>
    </p:spTree>
    <p:extLst>
      <p:ext uri="{BB962C8B-B14F-4D97-AF65-F5344CB8AC3E}">
        <p14:creationId xmlns:p14="http://schemas.microsoft.com/office/powerpoint/2010/main" val="236652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400"/>
                                        <p:tgtEl>
                                          <p:spTgt spid="3">
                                            <p:txEl>
                                              <p:pRg st="1" end="1"/>
                                            </p:txEl>
                                          </p:spTgt>
                                        </p:tgtEl>
                                      </p:cBhvr>
                                    </p:animEffect>
                                  </p:childTnLst>
                                </p:cTn>
                              </p:par>
                              <p:par>
                                <p:cTn id="11" presetID="10" presetClass="entr" presetSubtype="0" fill="hold" grpId="0" nodeType="withEffect">
                                  <p:stCondLst>
                                    <p:cond delay="2000"/>
                                  </p:stCondLst>
                                  <p:iterate type="lt">
                                    <p:tmPct val="10000"/>
                                  </p:iterate>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4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DFB65C16-F56C-77C3-03A2-CAD9555613B9}"/>
              </a:ext>
            </a:extLst>
          </p:cNvPr>
          <p:cNvSpPr txBox="1"/>
          <p:nvPr/>
        </p:nvSpPr>
        <p:spPr>
          <a:xfrm>
            <a:off x="796705" y="1350306"/>
            <a:ext cx="4626321" cy="203132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lumMod val="95000"/>
                    <a:lumOff val="5000"/>
                  </a:prstClr>
                </a:solidFill>
                <a:effectLst/>
                <a:uLnTx/>
                <a:uFillTx/>
                <a:latin typeface="Calibri "/>
                <a:ea typeface="+mn-ea"/>
                <a:cs typeface="+mn-cs"/>
              </a:rPr>
              <a:t>Funciones BD</a:t>
            </a:r>
            <a:endParaRPr kumimoji="0" lang="es-ES" sz="2400" b="1" i="0" u="none" strike="noStrike" kern="1200" cap="none" spc="0" normalizeH="0" baseline="0" noProof="0" dirty="0">
              <a:ln>
                <a:noFill/>
              </a:ln>
              <a:solidFill>
                <a:prstClr val="black">
                  <a:lumMod val="95000"/>
                  <a:lumOff val="5000"/>
                </a:prstClr>
              </a:solidFill>
              <a:effectLst/>
              <a:uLnTx/>
              <a:uFillTx/>
              <a:latin typeface="Calibri "/>
              <a:ea typeface="+mn-ea"/>
              <a:cs typeface="+mn-cs"/>
            </a:endParaRP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a:ln>
                  <a:noFill/>
                </a:ln>
                <a:solidFill>
                  <a:prstClr val="black">
                    <a:lumMod val="95000"/>
                    <a:lumOff val="5000"/>
                  </a:prstClr>
                </a:solidFill>
                <a:effectLst/>
                <a:uLnTx/>
                <a:uFillTx/>
                <a:latin typeface="Calibri "/>
                <a:ea typeface="+mn-ea"/>
                <a:cs typeface="+mn-cs"/>
              </a:rPr>
              <a:t>BD Suma</a:t>
            </a: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dirty="0">
                <a:solidFill>
                  <a:prstClr val="black">
                    <a:lumMod val="95000"/>
                    <a:lumOff val="5000"/>
                  </a:prstClr>
                </a:solidFill>
                <a:latin typeface="Calibri "/>
              </a:rPr>
              <a:t>BD Promedio</a:t>
            </a: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a:ln>
                  <a:noFill/>
                </a:ln>
                <a:solidFill>
                  <a:prstClr val="black">
                    <a:lumMod val="95000"/>
                    <a:lumOff val="5000"/>
                  </a:prstClr>
                </a:solidFill>
                <a:effectLst/>
                <a:uLnTx/>
                <a:uFillTx/>
                <a:latin typeface="Calibri "/>
                <a:ea typeface="+mn-ea"/>
                <a:cs typeface="+mn-cs"/>
              </a:rPr>
              <a:t>BD Min</a:t>
            </a: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dirty="0">
                <a:solidFill>
                  <a:prstClr val="black">
                    <a:lumMod val="95000"/>
                    <a:lumOff val="5000"/>
                  </a:prstClr>
                </a:solidFill>
                <a:latin typeface="Calibri "/>
              </a:rPr>
              <a:t>BD Max</a:t>
            </a: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ES" sz="1800" b="0" i="0" u="none" strike="noStrike" kern="1200" cap="none" spc="0" normalizeH="0" baseline="0" noProof="0" dirty="0">
                <a:ln>
                  <a:noFill/>
                </a:ln>
                <a:solidFill>
                  <a:prstClr val="black">
                    <a:lumMod val="95000"/>
                    <a:lumOff val="5000"/>
                  </a:prstClr>
                </a:solidFill>
                <a:effectLst/>
                <a:uLnTx/>
                <a:uFillTx/>
                <a:latin typeface="Calibri "/>
                <a:ea typeface="+mn-ea"/>
                <a:cs typeface="+mn-cs"/>
              </a:rPr>
              <a:t>BD Extraer</a:t>
            </a:r>
          </a:p>
          <a:p>
            <a:pPr marL="800080" marR="0" lvl="1" indent="-342891"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 dirty="0">
              <a:solidFill>
                <a:prstClr val="black">
                  <a:lumMod val="95000"/>
                  <a:lumOff val="5000"/>
                </a:prstClr>
              </a:solidFill>
              <a:latin typeface="Calibri "/>
            </a:endParaRPr>
          </a:p>
        </p:txBody>
      </p:sp>
      <p:sp>
        <p:nvSpPr>
          <p:cNvPr id="5" name="CuadroTexto 4">
            <a:extLst>
              <a:ext uri="{FF2B5EF4-FFF2-40B4-BE49-F238E27FC236}">
                <a16:creationId xmlns:a16="http://schemas.microsoft.com/office/drawing/2014/main" id="{7B7A7625-A52E-D3A8-D0F2-32DDB59489F8}"/>
              </a:ext>
            </a:extLst>
          </p:cNvPr>
          <p:cNvSpPr txBox="1"/>
          <p:nvPr/>
        </p:nvSpPr>
        <p:spPr>
          <a:xfrm>
            <a:off x="893638" y="3753369"/>
            <a:ext cx="3810305" cy="646331"/>
          </a:xfrm>
          <a:prstGeom prst="rect">
            <a:avLst/>
          </a:prstGeom>
          <a:noFill/>
        </p:spPr>
        <p:txBody>
          <a:bodyPr wrap="square">
            <a:spAutoFit/>
          </a:bodyPr>
          <a:lstStyle/>
          <a:p>
            <a:pPr marL="0" marR="0" lvl="0" indent="-11" algn="l" defTabSz="4572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lumMod val="95000"/>
                    <a:lumOff val="5000"/>
                  </a:prstClr>
                </a:solidFill>
                <a:effectLst/>
                <a:uLnTx/>
                <a:uFillTx/>
                <a:latin typeface="Calibri "/>
                <a:ea typeface="+mn-ea"/>
                <a:cs typeface="+mn-cs"/>
              </a:rPr>
              <a:t>Filtros Avanzados</a:t>
            </a:r>
          </a:p>
          <a:p>
            <a:pPr marL="742939" lvl="1" indent="-285750">
              <a:buFont typeface="Arial" panose="020B0604020202020204" pitchFamily="34" charset="0"/>
              <a:buChar char="•"/>
              <a:defRPr/>
            </a:pPr>
            <a:r>
              <a:rPr kumimoji="0" lang="es-ES" b="0" i="0" u="none" strike="noStrike" kern="1200" cap="none" spc="0" normalizeH="0" baseline="0" noProof="0" dirty="0">
                <a:ln>
                  <a:noFill/>
                </a:ln>
                <a:solidFill>
                  <a:prstClr val="black">
                    <a:lumMod val="95000"/>
                    <a:lumOff val="5000"/>
                  </a:prstClr>
                </a:solidFill>
                <a:effectLst/>
                <a:uLnTx/>
                <a:uFillTx/>
                <a:latin typeface="Calibri "/>
                <a:ea typeface="+mn-ea"/>
                <a:cs typeface="+mn-cs"/>
              </a:rPr>
              <a:t>Filtros por niveles</a:t>
            </a:r>
          </a:p>
        </p:txBody>
      </p:sp>
    </p:spTree>
    <p:extLst>
      <p:ext uri="{BB962C8B-B14F-4D97-AF65-F5344CB8AC3E}">
        <p14:creationId xmlns:p14="http://schemas.microsoft.com/office/powerpoint/2010/main" val="2879313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descr="Imagen que contiene Texto&#10;&#10;Descripción generada automáticamente">
            <a:extLst>
              <a:ext uri="{FF2B5EF4-FFF2-40B4-BE49-F238E27FC236}">
                <a16:creationId xmlns:a16="http://schemas.microsoft.com/office/drawing/2014/main" id="{49E1A9B3-1B65-F4B2-9956-DFFF77241AC9}"/>
              </a:ext>
            </a:extLst>
          </p:cNvPr>
          <p:cNvPicPr>
            <a:picLocks noChangeAspect="1"/>
          </p:cNvPicPr>
          <p:nvPr/>
        </p:nvPicPr>
        <p:blipFill rotWithShape="1">
          <a:blip r:embed="rId2">
            <a:extLst>
              <a:ext uri="{28A0092B-C50C-407E-A947-70E740481C1C}">
                <a14:useLocalDpi xmlns:a14="http://schemas.microsoft.com/office/drawing/2010/main" val="0"/>
              </a:ext>
            </a:extLst>
          </a:blip>
          <a:srcRect t="25171" b="29343"/>
          <a:stretch/>
        </p:blipFill>
        <p:spPr>
          <a:xfrm>
            <a:off x="21" y="0"/>
            <a:ext cx="12191980" cy="4394997"/>
          </a:xfrm>
          <a:prstGeom prst="rect">
            <a:avLst/>
          </a:prstGeom>
        </p:spPr>
      </p:pic>
      <p:sp>
        <p:nvSpPr>
          <p:cNvPr id="34" name="Freeform: Shape 21">
            <a:extLst>
              <a:ext uri="{FF2B5EF4-FFF2-40B4-BE49-F238E27FC236}">
                <a16:creationId xmlns:a16="http://schemas.microsoft.com/office/drawing/2014/main" id="{303CC970-4826-4CED-8063-0FB6766354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286519" y="4564050"/>
            <a:ext cx="3905483" cy="2293951"/>
          </a:xfrm>
          <a:custGeom>
            <a:avLst/>
            <a:gdLst>
              <a:gd name="connsiteX0" fmla="*/ 0 w 3905483"/>
              <a:gd name="connsiteY0" fmla="*/ 2293951 h 2293951"/>
              <a:gd name="connsiteX1" fmla="*/ 3905483 w 3905483"/>
              <a:gd name="connsiteY1" fmla="*/ 2293951 h 2293951"/>
              <a:gd name="connsiteX2" fmla="*/ 3905483 w 3905483"/>
              <a:gd name="connsiteY2" fmla="*/ 0 h 2293951"/>
              <a:gd name="connsiteX3" fmla="*/ 2479521 w 3905483"/>
              <a:gd name="connsiteY3" fmla="*/ 0 h 2293951"/>
              <a:gd name="connsiteX4" fmla="*/ 1739055 w 3905483"/>
              <a:gd name="connsiteY4" fmla="*/ 0 h 2293951"/>
              <a:gd name="connsiteX5" fmla="*/ 1737976 w 3905483"/>
              <a:gd name="connsiteY5" fmla="*/ 2332 h 2293951"/>
              <a:gd name="connsiteX6" fmla="*/ 1061319 w 3905483"/>
              <a:gd name="connsiteY6" fmla="*/ 2332 h 229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05483" h="2293951">
                <a:moveTo>
                  <a:pt x="0" y="2293951"/>
                </a:moveTo>
                <a:lnTo>
                  <a:pt x="3905483" y="2293951"/>
                </a:lnTo>
                <a:lnTo>
                  <a:pt x="3905483" y="0"/>
                </a:lnTo>
                <a:lnTo>
                  <a:pt x="2479521" y="0"/>
                </a:lnTo>
                <a:lnTo>
                  <a:pt x="1739055" y="0"/>
                </a:lnTo>
                <a:lnTo>
                  <a:pt x="1737976" y="2332"/>
                </a:lnTo>
                <a:lnTo>
                  <a:pt x="1061319" y="2332"/>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Freeform: Shape 23">
            <a:extLst>
              <a:ext uri="{FF2B5EF4-FFF2-40B4-BE49-F238E27FC236}">
                <a16:creationId xmlns:a16="http://schemas.microsoft.com/office/drawing/2014/main" id="{14490D63-3365-45CC-AC50-705C1B7681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2" y="4564050"/>
            <a:ext cx="9110805" cy="2293951"/>
          </a:xfrm>
          <a:custGeom>
            <a:avLst/>
            <a:gdLst>
              <a:gd name="connsiteX0" fmla="*/ 0 w 9110805"/>
              <a:gd name="connsiteY0" fmla="*/ 2293951 h 2293951"/>
              <a:gd name="connsiteX1" fmla="*/ 107316 w 9110805"/>
              <a:gd name="connsiteY1" fmla="*/ 2293951 h 2293951"/>
              <a:gd name="connsiteX2" fmla="*/ 7277190 w 9110805"/>
              <a:gd name="connsiteY2" fmla="*/ 2293951 h 2293951"/>
              <a:gd name="connsiteX3" fmla="*/ 8048407 w 9110805"/>
              <a:gd name="connsiteY3" fmla="*/ 2293951 h 2293951"/>
              <a:gd name="connsiteX4" fmla="*/ 9110805 w 9110805"/>
              <a:gd name="connsiteY4" fmla="*/ 0 h 2293951"/>
              <a:gd name="connsiteX5" fmla="*/ 8339588 w 9110805"/>
              <a:gd name="connsiteY5" fmla="*/ 0 h 2293951"/>
              <a:gd name="connsiteX6" fmla="*/ 107316 w 9110805"/>
              <a:gd name="connsiteY6" fmla="*/ 0 h 2293951"/>
              <a:gd name="connsiteX7" fmla="*/ 0 w 9110805"/>
              <a:gd name="connsiteY7" fmla="*/ 0 h 229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10805" h="2293951">
                <a:moveTo>
                  <a:pt x="0" y="2293951"/>
                </a:moveTo>
                <a:lnTo>
                  <a:pt x="107316" y="2293951"/>
                </a:lnTo>
                <a:lnTo>
                  <a:pt x="7277190" y="2293951"/>
                </a:lnTo>
                <a:lnTo>
                  <a:pt x="8048407" y="2293951"/>
                </a:lnTo>
                <a:lnTo>
                  <a:pt x="9110805" y="0"/>
                </a:lnTo>
                <a:lnTo>
                  <a:pt x="8339588" y="0"/>
                </a:lnTo>
                <a:lnTo>
                  <a:pt x="107316" y="0"/>
                </a:lnTo>
                <a:lnTo>
                  <a:pt x="0" y="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832195" y="5197807"/>
            <a:ext cx="6982835" cy="1026435"/>
          </a:xfrm>
        </p:spPr>
        <p:txBody>
          <a:bodyPr vert="horz" lIns="91440" tIns="45720" rIns="91440" bIns="45720" rtlCol="0" anchor="b">
            <a:normAutofit fontScale="90000"/>
          </a:bodyPr>
          <a:lstStyle/>
          <a:p>
            <a:r>
              <a:rPr lang="en-US" sz="4800" b="1" dirty="0">
                <a:solidFill>
                  <a:srgbClr val="FFFFFF"/>
                </a:solidFill>
              </a:rPr>
              <a:t>BD CÁLCULO Y FILTRO AVANZADO</a:t>
            </a:r>
          </a:p>
        </p:txBody>
      </p:sp>
    </p:spTree>
    <p:extLst>
      <p:ext uri="{BB962C8B-B14F-4D97-AF65-F5344CB8AC3E}">
        <p14:creationId xmlns:p14="http://schemas.microsoft.com/office/powerpoint/2010/main" val="2511052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950118" y="502187"/>
            <a:ext cx="7482635" cy="936074"/>
          </a:xfrm>
        </p:spPr>
        <p:txBody>
          <a:bodyPr>
            <a:normAutofit/>
          </a:bodyPr>
          <a:lstStyle/>
          <a:p>
            <a:r>
              <a:rPr lang="es-ES" sz="2800" b="1" dirty="0">
                <a:solidFill>
                  <a:schemeClr val="accent1">
                    <a:lumMod val="75000"/>
                  </a:schemeClr>
                </a:solidFill>
                <a:latin typeface="Open Sans Condensed"/>
              </a:rPr>
              <a:t>FUNCIONES BD</a:t>
            </a:r>
            <a:endParaRPr lang="es-MX" sz="2800" b="1" dirty="0">
              <a:solidFill>
                <a:schemeClr val="accent1">
                  <a:lumMod val="75000"/>
                </a:schemeClr>
              </a:solidFill>
              <a:latin typeface="Open Sans Condensed"/>
            </a:endParaRPr>
          </a:p>
        </p:txBody>
      </p:sp>
      <p:sp>
        <p:nvSpPr>
          <p:cNvPr id="7" name="Marcador de texto 6">
            <a:extLst>
              <a:ext uri="{FF2B5EF4-FFF2-40B4-BE49-F238E27FC236}">
                <a16:creationId xmlns:a16="http://schemas.microsoft.com/office/drawing/2014/main" id="{0650BA49-283F-3B8B-107C-97D0EBD38ED0}"/>
              </a:ext>
            </a:extLst>
          </p:cNvPr>
          <p:cNvSpPr>
            <a:spLocks noGrp="1"/>
          </p:cNvSpPr>
          <p:nvPr>
            <p:ph type="body" sz="quarter" idx="15"/>
          </p:nvPr>
        </p:nvSpPr>
        <p:spPr>
          <a:xfrm>
            <a:off x="950118" y="1438260"/>
            <a:ext cx="10194698" cy="4799578"/>
          </a:xfrm>
        </p:spPr>
        <p:txBody>
          <a:bodyPr>
            <a:noAutofit/>
          </a:bodyPr>
          <a:lstStyle/>
          <a:p>
            <a:pPr marL="0" indent="0" algn="l">
              <a:buNone/>
            </a:pPr>
            <a:r>
              <a:rPr lang="es-ES" sz="1400" b="0" i="0" dirty="0">
                <a:solidFill>
                  <a:srgbClr val="1E1E1E"/>
                </a:solidFill>
                <a:effectLst/>
                <a:latin typeface="Cambria" panose="02040503050406030204" pitchFamily="18" charset="0"/>
                <a:ea typeface="Cambria" panose="02040503050406030204" pitchFamily="18" charset="0"/>
              </a:rPr>
              <a:t>BDSUMA(</a:t>
            </a:r>
            <a:r>
              <a:rPr lang="es-ES" sz="1400" b="0" i="0" dirty="0" err="1">
                <a:solidFill>
                  <a:srgbClr val="1E1E1E"/>
                </a:solidFill>
                <a:effectLst/>
                <a:latin typeface="Cambria" panose="02040503050406030204" pitchFamily="18" charset="0"/>
                <a:ea typeface="Cambria" panose="02040503050406030204" pitchFamily="18" charset="0"/>
              </a:rPr>
              <a:t>base_de_datos</a:t>
            </a:r>
            <a:r>
              <a:rPr lang="es-ES" sz="1400" b="0" i="0" dirty="0">
                <a:solidFill>
                  <a:srgbClr val="1E1E1E"/>
                </a:solidFill>
                <a:effectLst/>
                <a:latin typeface="Cambria" panose="02040503050406030204" pitchFamily="18" charset="0"/>
                <a:ea typeface="Cambria" panose="02040503050406030204" pitchFamily="18" charset="0"/>
              </a:rPr>
              <a:t>, </a:t>
            </a:r>
            <a:r>
              <a:rPr lang="es-ES" sz="1400" b="0" i="0" dirty="0" err="1">
                <a:solidFill>
                  <a:srgbClr val="1E1E1E"/>
                </a:solidFill>
                <a:effectLst/>
                <a:latin typeface="Cambria" panose="02040503050406030204" pitchFamily="18" charset="0"/>
                <a:ea typeface="Cambria" panose="02040503050406030204" pitchFamily="18" charset="0"/>
              </a:rPr>
              <a:t>nombre_de_campo</a:t>
            </a:r>
            <a:r>
              <a:rPr lang="es-ES" sz="1400" b="0" i="0" dirty="0">
                <a:solidFill>
                  <a:srgbClr val="1E1E1E"/>
                </a:solidFill>
                <a:effectLst/>
                <a:latin typeface="Cambria" panose="02040503050406030204" pitchFamily="18" charset="0"/>
                <a:ea typeface="Cambria" panose="02040503050406030204" pitchFamily="18" charset="0"/>
              </a:rPr>
              <a:t>, criterios)</a:t>
            </a:r>
          </a:p>
          <a:p>
            <a:pPr algn="l"/>
            <a:r>
              <a:rPr lang="es-ES" sz="1100" b="0" i="0" dirty="0">
                <a:solidFill>
                  <a:srgbClr val="1E1E1E"/>
                </a:solidFill>
                <a:effectLst/>
                <a:latin typeface="Cambria" panose="02040503050406030204" pitchFamily="18" charset="0"/>
                <a:ea typeface="Cambria" panose="02040503050406030204" pitchFamily="18" charset="0"/>
              </a:rPr>
              <a:t>La sintaxis de la función BDSUMA tiene los siguientes argumentos:</a:t>
            </a:r>
          </a:p>
          <a:p>
            <a:pPr algn="l">
              <a:buFont typeface="Arial" panose="020B0604020202020204" pitchFamily="34" charset="0"/>
              <a:buChar char="•"/>
            </a:pPr>
            <a:r>
              <a:rPr lang="es-ES" sz="1100" b="1" i="0" dirty="0" err="1">
                <a:solidFill>
                  <a:srgbClr val="1E1E1E"/>
                </a:solidFill>
                <a:effectLst/>
                <a:latin typeface="Cambria" panose="02040503050406030204" pitchFamily="18" charset="0"/>
                <a:ea typeface="Cambria" panose="02040503050406030204" pitchFamily="18" charset="0"/>
              </a:rPr>
              <a:t>Base_de_datos</a:t>
            </a:r>
            <a:r>
              <a:rPr lang="es-ES" sz="1100" b="0" i="0" dirty="0">
                <a:solidFill>
                  <a:srgbClr val="1E1E1E"/>
                </a:solidFill>
                <a:effectLst/>
                <a:latin typeface="Cambria" panose="02040503050406030204" pitchFamily="18" charset="0"/>
                <a:ea typeface="Cambria" panose="02040503050406030204" pitchFamily="18" charset="0"/>
              </a:rPr>
              <a:t>    Obligatorio. El rango de celdas que compone la lista o base de datos. Una base de datos es una lista de datos relacionados en la que las filas de información son registros y las columnas de datos, campos. La primera fila de la lista contiene los rótulos de cada columna.</a:t>
            </a:r>
          </a:p>
          <a:p>
            <a:pPr algn="l">
              <a:buFont typeface="Arial" panose="020B0604020202020204" pitchFamily="34" charset="0"/>
              <a:buChar char="•"/>
            </a:pPr>
            <a:r>
              <a:rPr lang="es-ES" sz="1100" b="1" i="0" dirty="0" err="1">
                <a:solidFill>
                  <a:srgbClr val="1E1E1E"/>
                </a:solidFill>
                <a:effectLst/>
                <a:latin typeface="Cambria" panose="02040503050406030204" pitchFamily="18" charset="0"/>
                <a:ea typeface="Cambria" panose="02040503050406030204" pitchFamily="18" charset="0"/>
              </a:rPr>
              <a:t>Nombre_de_campo</a:t>
            </a:r>
            <a:r>
              <a:rPr lang="es-ES" sz="1100" b="0" i="0" dirty="0">
                <a:solidFill>
                  <a:srgbClr val="1E1E1E"/>
                </a:solidFill>
                <a:effectLst/>
                <a:latin typeface="Cambria" panose="02040503050406030204" pitchFamily="18" charset="0"/>
                <a:ea typeface="Cambria" panose="02040503050406030204" pitchFamily="18" charset="0"/>
              </a:rPr>
              <a:t>    Obligatorio. Indica qué columna se usa en la función. Escriba el rótulo de la columna entre comillas, como por ejemplo "Edad" o "Rendimiento", o un número (sin las comillas) que represente la posición de la columna en la lista: 1 para la primera columna, 2 para la segunda y así sucesivamente.</a:t>
            </a:r>
          </a:p>
          <a:p>
            <a:pPr algn="l">
              <a:buFont typeface="Arial" panose="020B0604020202020204" pitchFamily="34" charset="0"/>
              <a:buChar char="•"/>
            </a:pPr>
            <a:r>
              <a:rPr lang="es-ES" sz="1100" b="1" i="0" dirty="0">
                <a:solidFill>
                  <a:srgbClr val="1E1E1E"/>
                </a:solidFill>
                <a:effectLst/>
                <a:latin typeface="Cambria" panose="02040503050406030204" pitchFamily="18" charset="0"/>
                <a:ea typeface="Cambria" panose="02040503050406030204" pitchFamily="18" charset="0"/>
              </a:rPr>
              <a:t>Criterio</a:t>
            </a:r>
            <a:r>
              <a:rPr lang="es-ES" sz="1100" b="0" i="0" dirty="0">
                <a:solidFill>
                  <a:srgbClr val="1E1E1E"/>
                </a:solidFill>
                <a:effectLst/>
                <a:latin typeface="Cambria" panose="02040503050406030204" pitchFamily="18" charset="0"/>
                <a:ea typeface="Cambria" panose="02040503050406030204" pitchFamily="18" charset="0"/>
              </a:rPr>
              <a:t>    Obligatorio. Es el rango de celdas que contiene las condiciones especificadas. Puede usar cualquier rango en el argumento Criterios mientras este incluya por lo menos un rótulo de columna y al menos una celda debajo del rótulo de columna en la que se pueda especificar una condición de columna.</a:t>
            </a:r>
          </a:p>
          <a:p>
            <a:pPr marL="0" indent="0" algn="l">
              <a:buNone/>
            </a:pPr>
            <a:endParaRPr lang="es-ES" sz="1100" b="0" i="0" dirty="0">
              <a:solidFill>
                <a:srgbClr val="1E1E1E"/>
              </a:solidFill>
              <a:effectLst/>
              <a:latin typeface="Cambria" panose="02040503050406030204" pitchFamily="18" charset="0"/>
              <a:ea typeface="Cambria" panose="02040503050406030204" pitchFamily="18" charset="0"/>
            </a:endParaRPr>
          </a:p>
          <a:p>
            <a:pPr marL="0" indent="0" algn="l">
              <a:buNone/>
            </a:pPr>
            <a:r>
              <a:rPr lang="es-ES" sz="1100" b="0" i="0" dirty="0">
                <a:solidFill>
                  <a:srgbClr val="1E1E1E"/>
                </a:solidFill>
                <a:effectLst/>
                <a:latin typeface="Cambria" panose="02040503050406030204" pitchFamily="18" charset="0"/>
                <a:ea typeface="Cambria" panose="02040503050406030204" pitchFamily="18" charset="0"/>
              </a:rPr>
              <a:t>Observaciones</a:t>
            </a:r>
          </a:p>
          <a:p>
            <a:pPr algn="l">
              <a:buFont typeface="Arial" panose="020B0604020202020204" pitchFamily="34" charset="0"/>
              <a:buChar char="•"/>
            </a:pPr>
            <a:r>
              <a:rPr lang="es-ES" sz="1100" b="0" i="0" dirty="0">
                <a:solidFill>
                  <a:srgbClr val="1E1E1E"/>
                </a:solidFill>
                <a:effectLst/>
                <a:latin typeface="Cambria" panose="02040503050406030204" pitchFamily="18" charset="0"/>
                <a:ea typeface="Cambria" panose="02040503050406030204" pitchFamily="18" charset="0"/>
              </a:rPr>
              <a:t>Cualquier rango se puede usar como argumento criterios, siempre que incluya por lo menos un nombre de campo y por lo menos una celda debajo del nombre de campo para especificar un valor de comparación de criterios.</a:t>
            </a:r>
          </a:p>
          <a:p>
            <a:pPr algn="l">
              <a:buFont typeface="Arial" panose="020B0604020202020204" pitchFamily="34" charset="0"/>
              <a:buChar char="•"/>
            </a:pPr>
            <a:r>
              <a:rPr lang="es-ES" sz="1100" b="0" i="0" dirty="0">
                <a:solidFill>
                  <a:srgbClr val="1E1E1E"/>
                </a:solidFill>
                <a:effectLst/>
                <a:latin typeface="Cambria" panose="02040503050406030204" pitchFamily="18" charset="0"/>
                <a:ea typeface="Cambria" panose="02040503050406030204" pitchFamily="18" charset="0"/>
              </a:rPr>
              <a:t>Por ejemplo, si el rango G1:G2 contiene el encabezado de columna Ingresos en la celda G1 y la cantidad 10.000 $ en la celda G2, el rango podría definirse como </a:t>
            </a:r>
            <a:r>
              <a:rPr lang="es-ES" sz="1100" b="0" i="0" dirty="0" err="1">
                <a:solidFill>
                  <a:srgbClr val="1E1E1E"/>
                </a:solidFill>
                <a:effectLst/>
                <a:latin typeface="Cambria" panose="02040503050406030204" pitchFamily="18" charset="0"/>
                <a:ea typeface="Cambria" panose="02040503050406030204" pitchFamily="18" charset="0"/>
              </a:rPr>
              <a:t>CoincidirIngresos</a:t>
            </a:r>
            <a:r>
              <a:rPr lang="es-ES" sz="1100" b="0" i="0" dirty="0">
                <a:solidFill>
                  <a:srgbClr val="1E1E1E"/>
                </a:solidFill>
                <a:effectLst/>
                <a:latin typeface="Cambria" panose="02040503050406030204" pitchFamily="18" charset="0"/>
                <a:ea typeface="Cambria" panose="02040503050406030204" pitchFamily="18" charset="0"/>
              </a:rPr>
              <a:t> y ese nombre podría usarse como argumento de criterios en las funciones para bases de datos.</a:t>
            </a:r>
          </a:p>
          <a:p>
            <a:pPr algn="l">
              <a:buFont typeface="Arial" panose="020B0604020202020204" pitchFamily="34" charset="0"/>
              <a:buChar char="•"/>
            </a:pPr>
            <a:r>
              <a:rPr lang="es-ES" sz="1100" b="0" i="0" dirty="0">
                <a:solidFill>
                  <a:srgbClr val="1E1E1E"/>
                </a:solidFill>
                <a:effectLst/>
                <a:latin typeface="Cambria" panose="02040503050406030204" pitchFamily="18" charset="0"/>
                <a:ea typeface="Cambria" panose="02040503050406030204" pitchFamily="18" charset="0"/>
              </a:rPr>
              <a:t>Aunque el rango de criterios puede ubicarse en cualquier parte de la hoja de cálculo, no coloque el rango de criterios debajo de la lista. Si agrega más información a la lista, la nueva información se agrega a la primera fila debajo de la lista. Si la fila de debajo no está vacía, Microsoft Excel no podrá agregar la nueva información.</a:t>
            </a:r>
          </a:p>
          <a:p>
            <a:pPr algn="l">
              <a:buFont typeface="Arial" panose="020B0604020202020204" pitchFamily="34" charset="0"/>
              <a:buChar char="•"/>
            </a:pPr>
            <a:r>
              <a:rPr lang="es-ES" sz="1100" b="0" i="0" dirty="0">
                <a:solidFill>
                  <a:srgbClr val="1E1E1E"/>
                </a:solidFill>
                <a:effectLst/>
                <a:latin typeface="Cambria" panose="02040503050406030204" pitchFamily="18" charset="0"/>
                <a:ea typeface="Cambria" panose="02040503050406030204" pitchFamily="18" charset="0"/>
              </a:rPr>
              <a:t>Asegúrese de que el rango de criterios no queda superpuesto a la lista.</a:t>
            </a:r>
          </a:p>
          <a:p>
            <a:pPr algn="l">
              <a:buFont typeface="Arial" panose="020B0604020202020204" pitchFamily="34" charset="0"/>
              <a:buChar char="•"/>
            </a:pPr>
            <a:r>
              <a:rPr lang="es-ES" sz="1100" b="0" i="0" dirty="0">
                <a:solidFill>
                  <a:srgbClr val="1E1E1E"/>
                </a:solidFill>
                <a:effectLst/>
                <a:latin typeface="Cambria" panose="02040503050406030204" pitchFamily="18" charset="0"/>
                <a:ea typeface="Cambria" panose="02040503050406030204" pitchFamily="18" charset="0"/>
              </a:rPr>
              <a:t>Para realizar una operación en toda una columna de la base de datos, inserte una línea en blanco debajo de los nombres de campo en el rango de criterios.</a:t>
            </a:r>
          </a:p>
          <a:p>
            <a:pPr algn="l">
              <a:buFont typeface="Arial" panose="020B0604020202020204" pitchFamily="34" charset="0"/>
              <a:buChar char="•"/>
            </a:pPr>
            <a:endParaRPr lang="es-ES" sz="1400" b="0" i="0" dirty="0">
              <a:solidFill>
                <a:srgbClr val="1E1E1E"/>
              </a:solidFill>
              <a:effectLst/>
              <a:latin typeface="Segoe UI" panose="020B0502040204020203" pitchFamily="34" charset="0"/>
            </a:endParaRPr>
          </a:p>
        </p:txBody>
      </p:sp>
    </p:spTree>
    <p:extLst>
      <p:ext uri="{BB962C8B-B14F-4D97-AF65-F5344CB8AC3E}">
        <p14:creationId xmlns:p14="http://schemas.microsoft.com/office/powerpoint/2010/main" val="3753290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950118" y="502187"/>
            <a:ext cx="7482635" cy="936074"/>
          </a:xfrm>
        </p:spPr>
        <p:txBody>
          <a:bodyPr>
            <a:normAutofit/>
          </a:bodyPr>
          <a:lstStyle/>
          <a:p>
            <a:r>
              <a:rPr lang="es-ES" sz="2800" b="1" dirty="0">
                <a:solidFill>
                  <a:schemeClr val="accent1">
                    <a:lumMod val="75000"/>
                  </a:schemeClr>
                </a:solidFill>
                <a:latin typeface="Open Sans Condensed"/>
              </a:rPr>
              <a:t>Otras funciones</a:t>
            </a:r>
            <a:endParaRPr lang="es-MX" sz="2800" b="1" dirty="0">
              <a:solidFill>
                <a:schemeClr val="accent1">
                  <a:lumMod val="75000"/>
                </a:schemeClr>
              </a:solidFill>
              <a:latin typeface="Open Sans Condensed"/>
            </a:endParaRPr>
          </a:p>
        </p:txBody>
      </p:sp>
      <p:graphicFrame>
        <p:nvGraphicFramePr>
          <p:cNvPr id="5" name="Tabla 4">
            <a:extLst>
              <a:ext uri="{FF2B5EF4-FFF2-40B4-BE49-F238E27FC236}">
                <a16:creationId xmlns:a16="http://schemas.microsoft.com/office/drawing/2014/main" id="{F4FF8B10-BB96-6BD8-0B01-E88F6F79DD6F}"/>
              </a:ext>
            </a:extLst>
          </p:cNvPr>
          <p:cNvGraphicFramePr>
            <a:graphicFrameLocks noGrp="1"/>
          </p:cNvGraphicFramePr>
          <p:nvPr>
            <p:extLst>
              <p:ext uri="{D42A27DB-BD31-4B8C-83A1-F6EECF244321}">
                <p14:modId xmlns:p14="http://schemas.microsoft.com/office/powerpoint/2010/main" val="424842806"/>
              </p:ext>
            </p:extLst>
          </p:nvPr>
        </p:nvGraphicFramePr>
        <p:xfrm>
          <a:off x="1113068" y="1506495"/>
          <a:ext cx="9144508" cy="4432099"/>
        </p:xfrm>
        <a:graphic>
          <a:graphicData uri="http://schemas.openxmlformats.org/drawingml/2006/table">
            <a:tbl>
              <a:tblPr/>
              <a:tblGrid>
                <a:gridCol w="1865522">
                  <a:extLst>
                    <a:ext uri="{9D8B030D-6E8A-4147-A177-3AD203B41FA5}">
                      <a16:colId xmlns:a16="http://schemas.microsoft.com/office/drawing/2014/main" val="1184654300"/>
                    </a:ext>
                  </a:extLst>
                </a:gridCol>
                <a:gridCol w="7278986">
                  <a:extLst>
                    <a:ext uri="{9D8B030D-6E8A-4147-A177-3AD203B41FA5}">
                      <a16:colId xmlns:a16="http://schemas.microsoft.com/office/drawing/2014/main" val="813390767"/>
                    </a:ext>
                  </a:extLst>
                </a:gridCol>
              </a:tblGrid>
              <a:tr h="130483">
                <a:tc>
                  <a:txBody>
                    <a:bodyPr/>
                    <a:lstStyle/>
                    <a:p>
                      <a:pPr fontAlgn="t"/>
                      <a:r>
                        <a:rPr lang="es-ES" sz="1200" b="1">
                          <a:solidFill>
                            <a:srgbClr val="393939"/>
                          </a:solidFill>
                          <a:effectLst/>
                          <a:latin typeface="Cambria" panose="02040503050406030204" pitchFamily="18" charset="0"/>
                          <a:ea typeface="Cambria" panose="02040503050406030204" pitchFamily="18" charset="0"/>
                        </a:rPr>
                        <a:t>Función</a:t>
                      </a:r>
                      <a:endParaRPr lang="es-ES" sz="1200" b="0">
                        <a:solidFill>
                          <a:srgbClr val="393939"/>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tc>
                  <a:txBody>
                    <a:bodyPr/>
                    <a:lstStyle/>
                    <a:p>
                      <a:pPr fontAlgn="t"/>
                      <a:r>
                        <a:rPr lang="es-ES" sz="1200" b="1">
                          <a:solidFill>
                            <a:srgbClr val="393939"/>
                          </a:solidFill>
                          <a:effectLst/>
                          <a:latin typeface="Cambria" panose="02040503050406030204" pitchFamily="18" charset="0"/>
                          <a:ea typeface="Cambria" panose="02040503050406030204" pitchFamily="18" charset="0"/>
                        </a:rPr>
                        <a:t>Descripción</a:t>
                      </a:r>
                      <a:endParaRPr lang="es-ES" sz="1200" b="0">
                        <a:solidFill>
                          <a:srgbClr val="393939"/>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extLst>
                  <a:ext uri="{0D108BD9-81ED-4DB2-BD59-A6C34878D82A}">
                    <a16:rowId xmlns:a16="http://schemas.microsoft.com/office/drawing/2014/main" val="804584005"/>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BDPROMEDIO</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Devuelve el promedio de las entradas seleccionadas en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2879240574"/>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BDCONTAR</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Cuenta el número de celdas que contienen números en una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4072235824"/>
                  </a:ext>
                </a:extLst>
              </a:tr>
              <a:tr h="232601">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BDCONTARA</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Cuenta el número de celdas no vacías en una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367382791"/>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BDEXTRAER</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Extrae de una base de datos un único registro que cumple los criterios especificados.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951468641"/>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BDMAX</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dirty="0">
                          <a:solidFill>
                            <a:srgbClr val="1E1E1E"/>
                          </a:solidFill>
                          <a:effectLst/>
                          <a:latin typeface="Cambria" panose="02040503050406030204" pitchFamily="18" charset="0"/>
                          <a:ea typeface="Cambria" panose="02040503050406030204" pitchFamily="18" charset="0"/>
                        </a:rPr>
                        <a:t>Devuelve el valor máximo de las entradas seleccionadas de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3303698114"/>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BDMIN</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dirty="0">
                          <a:solidFill>
                            <a:srgbClr val="1E1E1E"/>
                          </a:solidFill>
                          <a:effectLst/>
                          <a:latin typeface="Cambria" panose="02040503050406030204" pitchFamily="18" charset="0"/>
                          <a:ea typeface="Cambria" panose="02040503050406030204" pitchFamily="18" charset="0"/>
                        </a:rPr>
                        <a:t>Devuelve el valor mínimo de las entradas seleccionadas de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2555567944"/>
                  </a:ext>
                </a:extLst>
              </a:tr>
              <a:tr h="436836">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BDPRODUCTO</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Multiplica los valores de un campo concreto de registros de una base de datos que cumplen los criterios especificados.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588985466"/>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BDDESVEST</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Calcula la desviación estándar a partir de una muestra de entradas seleccionadas en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3775206744"/>
                  </a:ext>
                </a:extLst>
              </a:tr>
              <a:tr h="436836">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BDDESVESTP</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a:solidFill>
                            <a:srgbClr val="1E1E1E"/>
                          </a:solidFill>
                          <a:effectLst/>
                          <a:latin typeface="Cambria" panose="02040503050406030204" pitchFamily="18" charset="0"/>
                          <a:ea typeface="Cambria" panose="02040503050406030204" pitchFamily="18" charset="0"/>
                        </a:rPr>
                        <a:t>Calcula la desviación estándar en función de la población total de las entradas seleccionadas de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577204593"/>
                  </a:ext>
                </a:extLst>
              </a:tr>
              <a:tr h="436836">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BDSUMA</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dirty="0">
                          <a:solidFill>
                            <a:srgbClr val="1E1E1E"/>
                          </a:solidFill>
                          <a:effectLst/>
                          <a:latin typeface="Cambria" panose="02040503050406030204" pitchFamily="18" charset="0"/>
                          <a:ea typeface="Cambria" panose="02040503050406030204" pitchFamily="18" charset="0"/>
                        </a:rPr>
                        <a:t>Suma los números de la columna de campo de los registros de la base de datos que cumplen los criterios.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53940786"/>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BDVAR</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dirty="0">
                          <a:solidFill>
                            <a:srgbClr val="1E1E1E"/>
                          </a:solidFill>
                          <a:effectLst/>
                          <a:latin typeface="Cambria" panose="02040503050406030204" pitchFamily="18" charset="0"/>
                          <a:ea typeface="Cambria" panose="02040503050406030204" pitchFamily="18" charset="0"/>
                        </a:rPr>
                        <a:t>Calcula la varianza a partir de una muestra de entradas seleccionadas de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257703077"/>
                  </a:ext>
                </a:extLst>
              </a:tr>
              <a:tr h="334718">
                <a:tc>
                  <a:txBody>
                    <a:bodyPr/>
                    <a:lstStyle/>
                    <a:p>
                      <a:pPr fontAlgn="t"/>
                      <a:r>
                        <a:rPr lang="es-ES" sz="1200" u="none" strike="noStrike" dirty="0">
                          <a:solidFill>
                            <a:srgbClr val="006CAC"/>
                          </a:solidFill>
                          <a:effectLst/>
                          <a:latin typeface="Cambria" panose="02040503050406030204" pitchFamily="18" charset="0"/>
                          <a:ea typeface="Cambria" panose="02040503050406030204" pitchFamily="18" charset="0"/>
                        </a:rPr>
                        <a:t>Función BDVARP</a:t>
                      </a:r>
                      <a:endParaRPr lang="es-ES" sz="1200" dirty="0">
                        <a:solidFill>
                          <a:srgbClr val="1E1E1E"/>
                        </a:solidFill>
                        <a:effectLst/>
                        <a:latin typeface="Cambria" panose="02040503050406030204" pitchFamily="18" charset="0"/>
                        <a:ea typeface="Cambria" panose="02040503050406030204" pitchFamily="18" charset="0"/>
                      </a:endParaRP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sz="1200" dirty="0">
                          <a:solidFill>
                            <a:srgbClr val="1E1E1E"/>
                          </a:solidFill>
                          <a:effectLst/>
                          <a:latin typeface="Cambria" panose="02040503050406030204" pitchFamily="18" charset="0"/>
                          <a:ea typeface="Cambria" panose="02040503050406030204" pitchFamily="18" charset="0"/>
                        </a:rPr>
                        <a:t>Calcula la varianza a partir de la población total de entradas seleccionadas de la base de datos.</a:t>
                      </a:r>
                    </a:p>
                  </a:txBody>
                  <a:tcPr marL="35457" marR="35457" marT="14183" marB="14183">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494433322"/>
                  </a:ext>
                </a:extLst>
              </a:tr>
            </a:tbl>
          </a:graphicData>
        </a:graphic>
      </p:graphicFrame>
    </p:spTree>
    <p:extLst>
      <p:ext uri="{BB962C8B-B14F-4D97-AF65-F5344CB8AC3E}">
        <p14:creationId xmlns:p14="http://schemas.microsoft.com/office/powerpoint/2010/main" val="581936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E2041711-BE35-BD31-566C-F6625C34EE89}"/>
              </a:ext>
            </a:extLst>
          </p:cNvPr>
          <p:cNvSpPr txBox="1"/>
          <p:nvPr/>
        </p:nvSpPr>
        <p:spPr>
          <a:xfrm>
            <a:off x="993617" y="888634"/>
            <a:ext cx="9508402" cy="4524315"/>
          </a:xfrm>
          <a:prstGeom prst="rect">
            <a:avLst/>
          </a:prstGeom>
          <a:noFill/>
        </p:spPr>
        <p:txBody>
          <a:bodyPr wrap="square">
            <a:spAutoFit/>
          </a:bodyPr>
          <a:lstStyle/>
          <a:p>
            <a:pPr algn="l"/>
            <a:r>
              <a:rPr lang="es-ES" b="0" i="0" dirty="0">
                <a:effectLst/>
                <a:latin typeface="Cambria" panose="02040503050406030204" pitchFamily="18" charset="0"/>
                <a:ea typeface="Cambria" panose="02040503050406030204" pitchFamily="18" charset="0"/>
              </a:rPr>
              <a:t>De acuerdo con los tipos de funciones vistos anteriormente, tenemos que la </a:t>
            </a:r>
            <a:r>
              <a:rPr lang="es-ES" b="1" i="0" dirty="0">
                <a:effectLst/>
                <a:latin typeface="Cambria" panose="02040503050406030204" pitchFamily="18" charset="0"/>
                <a:ea typeface="Cambria" panose="02040503050406030204" pitchFamily="18" charset="0"/>
              </a:rPr>
              <a:t>sintaxis de las funciones de base de datos en Excel</a:t>
            </a:r>
            <a:r>
              <a:rPr lang="es-ES" b="0" i="0" dirty="0">
                <a:effectLst/>
                <a:latin typeface="Cambria" panose="02040503050406030204" pitchFamily="18" charset="0"/>
                <a:ea typeface="Cambria" panose="02040503050406030204" pitchFamily="18" charset="0"/>
              </a:rPr>
              <a:t> son las siguientes:</a:t>
            </a:r>
          </a:p>
          <a:p>
            <a:pPr algn="l"/>
            <a:endParaRPr lang="es-ES" dirty="0">
              <a:latin typeface="Cambria" panose="02040503050406030204" pitchFamily="18" charset="0"/>
              <a:ea typeface="Cambria" panose="02040503050406030204" pitchFamily="18" charset="0"/>
            </a:endParaRPr>
          </a:p>
          <a:p>
            <a:pPr algn="l"/>
            <a:endParaRPr lang="es-ES" b="0" i="0" dirty="0">
              <a:effectLst/>
              <a:latin typeface="Cambria" panose="02040503050406030204" pitchFamily="18" charset="0"/>
              <a:ea typeface="Cambria" panose="02040503050406030204" pitchFamily="18" charset="0"/>
            </a:endParaRP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BDPROMEDIO(</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BDCONTAR(</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BDCONTARA(base de datos, campo,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BDEXTRAER(</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BDMAX(</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BDMIN(</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BDPRODUCTO(</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BDDESVEST(</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BDDESVESTP(base de datos, campo,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BDSUMA(</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BDVAR(</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a:p>
            <a:pPr marL="342900" indent="-342900" algn="l">
              <a:buFont typeface="+mj-lt"/>
              <a:buAutoNum type="arabicPeriod"/>
            </a:pPr>
            <a:r>
              <a:rPr lang="es-ES" b="0" i="0" dirty="0">
                <a:effectLst/>
                <a:latin typeface="Cambria" panose="02040503050406030204" pitchFamily="18" charset="0"/>
                <a:ea typeface="Cambria" panose="02040503050406030204" pitchFamily="18" charset="0"/>
              </a:rPr>
              <a:t>BDVARP(</a:t>
            </a:r>
            <a:r>
              <a:rPr lang="es-ES" b="0" i="0" dirty="0" err="1">
                <a:effectLst/>
                <a:latin typeface="Cambria" panose="02040503050406030204" pitchFamily="18" charset="0"/>
                <a:ea typeface="Cambria" panose="02040503050406030204" pitchFamily="18" charset="0"/>
              </a:rPr>
              <a:t>base_de_datos</a:t>
            </a:r>
            <a:r>
              <a:rPr lang="es-ES" b="0" i="0" dirty="0">
                <a:effectLst/>
                <a:latin typeface="Cambria" panose="02040503050406030204" pitchFamily="18" charset="0"/>
                <a:ea typeface="Cambria" panose="02040503050406030204" pitchFamily="18" charset="0"/>
              </a:rPr>
              <a:t>, </a:t>
            </a:r>
            <a:r>
              <a:rPr lang="es-ES" b="0" i="0" dirty="0" err="1">
                <a:effectLst/>
                <a:latin typeface="Cambria" panose="02040503050406030204" pitchFamily="18" charset="0"/>
                <a:ea typeface="Cambria" panose="02040503050406030204" pitchFamily="18" charset="0"/>
              </a:rPr>
              <a:t>nombre_de_campo</a:t>
            </a:r>
            <a:r>
              <a:rPr lang="es-ES" b="0" i="0" dirty="0">
                <a:effectLst/>
                <a:latin typeface="Cambria" panose="02040503050406030204" pitchFamily="18" charset="0"/>
                <a:ea typeface="Cambria" panose="02040503050406030204" pitchFamily="18" charset="0"/>
              </a:rPr>
              <a:t>, criterios)</a:t>
            </a:r>
          </a:p>
        </p:txBody>
      </p:sp>
    </p:spTree>
    <p:extLst>
      <p:ext uri="{BB962C8B-B14F-4D97-AF65-F5344CB8AC3E}">
        <p14:creationId xmlns:p14="http://schemas.microsoft.com/office/powerpoint/2010/main" val="3576207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950118" y="502187"/>
            <a:ext cx="7482635" cy="936074"/>
          </a:xfrm>
        </p:spPr>
        <p:txBody>
          <a:bodyPr>
            <a:normAutofit/>
          </a:bodyPr>
          <a:lstStyle/>
          <a:p>
            <a:r>
              <a:rPr lang="es-ES" sz="2800" b="1" dirty="0">
                <a:solidFill>
                  <a:schemeClr val="accent1">
                    <a:lumMod val="75000"/>
                  </a:schemeClr>
                </a:solidFill>
                <a:latin typeface="Open Sans Condensed"/>
              </a:rPr>
              <a:t>COMPARACIÓN</a:t>
            </a:r>
            <a:endParaRPr lang="es-MX" sz="2800" b="1" dirty="0">
              <a:solidFill>
                <a:schemeClr val="accent1">
                  <a:lumMod val="75000"/>
                </a:schemeClr>
              </a:solidFill>
              <a:latin typeface="Open Sans Condensed"/>
            </a:endParaRPr>
          </a:p>
        </p:txBody>
      </p:sp>
      <p:graphicFrame>
        <p:nvGraphicFramePr>
          <p:cNvPr id="3" name="Tabla 2">
            <a:extLst>
              <a:ext uri="{FF2B5EF4-FFF2-40B4-BE49-F238E27FC236}">
                <a16:creationId xmlns:a16="http://schemas.microsoft.com/office/drawing/2014/main" id="{17007C00-5F37-E777-A833-A08851CBBE3A}"/>
              </a:ext>
            </a:extLst>
          </p:cNvPr>
          <p:cNvGraphicFramePr>
            <a:graphicFrameLocks noGrp="1"/>
          </p:cNvGraphicFramePr>
          <p:nvPr>
            <p:extLst>
              <p:ext uri="{D42A27DB-BD31-4B8C-83A1-F6EECF244321}">
                <p14:modId xmlns:p14="http://schemas.microsoft.com/office/powerpoint/2010/main" val="737520364"/>
              </p:ext>
            </p:extLst>
          </p:nvPr>
        </p:nvGraphicFramePr>
        <p:xfrm>
          <a:off x="1044222" y="1664421"/>
          <a:ext cx="8135991" cy="4137840"/>
        </p:xfrm>
        <a:graphic>
          <a:graphicData uri="http://schemas.openxmlformats.org/drawingml/2006/table">
            <a:tbl>
              <a:tblPr/>
              <a:tblGrid>
                <a:gridCol w="3745061">
                  <a:extLst>
                    <a:ext uri="{9D8B030D-6E8A-4147-A177-3AD203B41FA5}">
                      <a16:colId xmlns:a16="http://schemas.microsoft.com/office/drawing/2014/main" val="3043575272"/>
                    </a:ext>
                  </a:extLst>
                </a:gridCol>
                <a:gridCol w="2806574">
                  <a:extLst>
                    <a:ext uri="{9D8B030D-6E8A-4147-A177-3AD203B41FA5}">
                      <a16:colId xmlns:a16="http://schemas.microsoft.com/office/drawing/2014/main" val="2855724297"/>
                    </a:ext>
                  </a:extLst>
                </a:gridCol>
                <a:gridCol w="1584356">
                  <a:extLst>
                    <a:ext uri="{9D8B030D-6E8A-4147-A177-3AD203B41FA5}">
                      <a16:colId xmlns:a16="http://schemas.microsoft.com/office/drawing/2014/main" val="1579158655"/>
                    </a:ext>
                  </a:extLst>
                </a:gridCol>
              </a:tblGrid>
              <a:tr h="481250">
                <a:tc>
                  <a:txBody>
                    <a:bodyPr/>
                    <a:lstStyle/>
                    <a:p>
                      <a:pPr algn="l"/>
                      <a:r>
                        <a:rPr lang="es-ES" b="1" dirty="0">
                          <a:solidFill>
                            <a:srgbClr val="393939"/>
                          </a:solidFill>
                          <a:effectLst/>
                          <a:latin typeface="Segoe UI" panose="020B0502040204020203" pitchFamily="34" charset="0"/>
                        </a:rPr>
                        <a:t>Operador de comparación</a:t>
                      </a:r>
                      <a:endParaRPr lang="es-ES" b="0" dirty="0">
                        <a:solidFill>
                          <a:srgbClr val="393939"/>
                        </a:solidFill>
                        <a:effectLst/>
                        <a:latin typeface="Segoe UI Semibold" panose="020B0702040204020203" pitchFamily="34" charset="0"/>
                      </a:endParaRPr>
                    </a:p>
                  </a:txBody>
                  <a:tcPr marL="47625" marR="95250" marT="28575" marB="28575">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tc>
                  <a:txBody>
                    <a:bodyPr/>
                    <a:lstStyle/>
                    <a:p>
                      <a:pPr algn="l"/>
                      <a:r>
                        <a:rPr lang="es-ES" b="1" dirty="0">
                          <a:solidFill>
                            <a:srgbClr val="393939"/>
                          </a:solidFill>
                          <a:effectLst/>
                          <a:latin typeface="Segoe UI" panose="020B0502040204020203" pitchFamily="34" charset="0"/>
                        </a:rPr>
                        <a:t>Significado</a:t>
                      </a:r>
                      <a:endParaRPr lang="es-ES" b="0" dirty="0">
                        <a:solidFill>
                          <a:srgbClr val="393939"/>
                        </a:solidFill>
                        <a:effectLst/>
                        <a:latin typeface="Segoe UI Semibold" panose="020B0702040204020203" pitchFamily="34" charset="0"/>
                      </a:endParaRPr>
                    </a:p>
                  </a:txBody>
                  <a:tcPr marL="47625" marR="95250" marT="28575" marB="28575">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tc>
                  <a:txBody>
                    <a:bodyPr/>
                    <a:lstStyle/>
                    <a:p>
                      <a:pPr algn="l"/>
                      <a:r>
                        <a:rPr lang="es-ES" b="1">
                          <a:solidFill>
                            <a:srgbClr val="393939"/>
                          </a:solidFill>
                          <a:effectLst/>
                          <a:latin typeface="Segoe UI" panose="020B0502040204020203" pitchFamily="34" charset="0"/>
                        </a:rPr>
                        <a:t>Ejemplo</a:t>
                      </a:r>
                      <a:endParaRPr lang="es-ES" b="0">
                        <a:solidFill>
                          <a:srgbClr val="393939"/>
                        </a:solidFill>
                        <a:effectLst/>
                        <a:latin typeface="Segoe UI Semibold" panose="020B0702040204020203" pitchFamily="34" charset="0"/>
                      </a:endParaRPr>
                    </a:p>
                  </a:txBody>
                  <a:tcPr marL="47625" marR="95250" marT="28575" marB="28575">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extLst>
                  <a:ext uri="{0D108BD9-81ED-4DB2-BD59-A6C34878D82A}">
                    <a16:rowId xmlns:a16="http://schemas.microsoft.com/office/drawing/2014/main" val="1416762912"/>
                  </a:ext>
                </a:extLst>
              </a:tr>
              <a:tr h="483342">
                <a:tc>
                  <a:txBody>
                    <a:bodyPr/>
                    <a:lstStyle/>
                    <a:p>
                      <a:pPr fontAlgn="t"/>
                      <a:r>
                        <a:rPr lang="es-ES">
                          <a:solidFill>
                            <a:srgbClr val="1E1E1E"/>
                          </a:solidFill>
                          <a:effectLst/>
                          <a:latin typeface="Segoe UI" panose="020B0502040204020203" pitchFamily="34" charset="0"/>
                        </a:rPr>
                        <a:t>= (signo igual)</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Igual a</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A1=B1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085955835"/>
                  </a:ext>
                </a:extLst>
              </a:tr>
              <a:tr h="483342">
                <a:tc>
                  <a:txBody>
                    <a:bodyPr/>
                    <a:lstStyle/>
                    <a:p>
                      <a:pPr fontAlgn="t"/>
                      <a:r>
                        <a:rPr lang="es-ES">
                          <a:solidFill>
                            <a:srgbClr val="1E1E1E"/>
                          </a:solidFill>
                          <a:effectLst/>
                          <a:latin typeface="Segoe UI" panose="020B0502040204020203" pitchFamily="34" charset="0"/>
                        </a:rPr>
                        <a:t>&gt; (signo mayor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dirty="0">
                          <a:solidFill>
                            <a:srgbClr val="1E1E1E"/>
                          </a:solidFill>
                          <a:effectLst/>
                          <a:latin typeface="Segoe UI" panose="020B0502040204020203" pitchFamily="34" charset="0"/>
                        </a:rPr>
                        <a:t>Mayor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A1&gt;B1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454501915"/>
                  </a:ext>
                </a:extLst>
              </a:tr>
              <a:tr h="483342">
                <a:tc>
                  <a:txBody>
                    <a:bodyPr/>
                    <a:lstStyle/>
                    <a:p>
                      <a:pPr fontAlgn="t"/>
                      <a:r>
                        <a:rPr lang="es-ES">
                          <a:solidFill>
                            <a:srgbClr val="1E1E1E"/>
                          </a:solidFill>
                          <a:effectLst/>
                          <a:latin typeface="Segoe UI" panose="020B0502040204020203" pitchFamily="34" charset="0"/>
                        </a:rPr>
                        <a:t>&lt; (signo menor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Menor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A1&lt;B1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2485784141"/>
                  </a:ext>
                </a:extLst>
              </a:tr>
              <a:tr h="861611">
                <a:tc>
                  <a:txBody>
                    <a:bodyPr/>
                    <a:lstStyle/>
                    <a:p>
                      <a:pPr fontAlgn="t"/>
                      <a:r>
                        <a:rPr lang="es-ES">
                          <a:solidFill>
                            <a:srgbClr val="1E1E1E"/>
                          </a:solidFill>
                          <a:effectLst/>
                          <a:latin typeface="Segoe UI" panose="020B0502040204020203" pitchFamily="34" charset="0"/>
                        </a:rPr>
                        <a:t>&gt;= (signo mayor o igual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Mayor o igual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A1&gt;=B1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3435964754"/>
                  </a:ext>
                </a:extLst>
              </a:tr>
              <a:tr h="861611">
                <a:tc>
                  <a:txBody>
                    <a:bodyPr/>
                    <a:lstStyle/>
                    <a:p>
                      <a:pPr fontAlgn="t"/>
                      <a:r>
                        <a:rPr lang="es-ES">
                          <a:solidFill>
                            <a:srgbClr val="1E1E1E"/>
                          </a:solidFill>
                          <a:effectLst/>
                          <a:latin typeface="Segoe UI" panose="020B0502040204020203" pitchFamily="34" charset="0"/>
                        </a:rPr>
                        <a:t>&lt;= (signo menor o igual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Menor o igual que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A1&lt;=B1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561785587"/>
                  </a:ext>
                </a:extLst>
              </a:tr>
              <a:tr h="483342">
                <a:tc>
                  <a:txBody>
                    <a:bodyPr/>
                    <a:lstStyle/>
                    <a:p>
                      <a:pPr fontAlgn="t"/>
                      <a:r>
                        <a:rPr lang="es-ES">
                          <a:solidFill>
                            <a:srgbClr val="1E1E1E"/>
                          </a:solidFill>
                          <a:effectLst/>
                          <a:latin typeface="Segoe UI" panose="020B0502040204020203" pitchFamily="34" charset="0"/>
                        </a:rPr>
                        <a:t>&lt;&gt; (signo distinto de)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No es igual a</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dirty="0">
                          <a:solidFill>
                            <a:srgbClr val="1E1E1E"/>
                          </a:solidFill>
                          <a:effectLst/>
                          <a:latin typeface="Segoe UI" panose="020B0502040204020203" pitchFamily="34" charset="0"/>
                        </a:rPr>
                        <a:t>A1&lt;&gt;B1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1023172194"/>
                  </a:ext>
                </a:extLst>
              </a:tr>
            </a:tbl>
          </a:graphicData>
        </a:graphic>
      </p:graphicFrame>
    </p:spTree>
    <p:extLst>
      <p:ext uri="{BB962C8B-B14F-4D97-AF65-F5344CB8AC3E}">
        <p14:creationId xmlns:p14="http://schemas.microsoft.com/office/powerpoint/2010/main" val="364742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950118" y="502187"/>
            <a:ext cx="7482635" cy="936074"/>
          </a:xfrm>
        </p:spPr>
        <p:txBody>
          <a:bodyPr>
            <a:normAutofit/>
          </a:bodyPr>
          <a:lstStyle/>
          <a:p>
            <a:r>
              <a:rPr lang="es-ES" sz="2800" b="1" dirty="0">
                <a:solidFill>
                  <a:schemeClr val="accent1">
                    <a:lumMod val="75000"/>
                  </a:schemeClr>
                </a:solidFill>
                <a:latin typeface="Open Sans Condensed"/>
              </a:rPr>
              <a:t>COMODINES</a:t>
            </a:r>
            <a:endParaRPr lang="es-MX" sz="2800" b="1" dirty="0">
              <a:solidFill>
                <a:schemeClr val="accent1">
                  <a:lumMod val="75000"/>
                </a:schemeClr>
              </a:solidFill>
              <a:latin typeface="Open Sans Condensed"/>
            </a:endParaRPr>
          </a:p>
        </p:txBody>
      </p:sp>
      <p:graphicFrame>
        <p:nvGraphicFramePr>
          <p:cNvPr id="8" name="Tabla 7">
            <a:extLst>
              <a:ext uri="{FF2B5EF4-FFF2-40B4-BE49-F238E27FC236}">
                <a16:creationId xmlns:a16="http://schemas.microsoft.com/office/drawing/2014/main" id="{7317B225-030C-5643-955C-6447092A29CE}"/>
              </a:ext>
            </a:extLst>
          </p:cNvPr>
          <p:cNvGraphicFramePr>
            <a:graphicFrameLocks noGrp="1"/>
          </p:cNvGraphicFramePr>
          <p:nvPr>
            <p:extLst>
              <p:ext uri="{D42A27DB-BD31-4B8C-83A1-F6EECF244321}">
                <p14:modId xmlns:p14="http://schemas.microsoft.com/office/powerpoint/2010/main" val="3230732594"/>
              </p:ext>
            </p:extLst>
          </p:nvPr>
        </p:nvGraphicFramePr>
        <p:xfrm>
          <a:off x="1053168" y="1640205"/>
          <a:ext cx="8769842" cy="2205990"/>
        </p:xfrm>
        <a:graphic>
          <a:graphicData uri="http://schemas.openxmlformats.org/drawingml/2006/table">
            <a:tbl>
              <a:tblPr/>
              <a:tblGrid>
                <a:gridCol w="3419244">
                  <a:extLst>
                    <a:ext uri="{9D8B030D-6E8A-4147-A177-3AD203B41FA5}">
                      <a16:colId xmlns:a16="http://schemas.microsoft.com/office/drawing/2014/main" val="828472976"/>
                    </a:ext>
                  </a:extLst>
                </a:gridCol>
                <a:gridCol w="5350598">
                  <a:extLst>
                    <a:ext uri="{9D8B030D-6E8A-4147-A177-3AD203B41FA5}">
                      <a16:colId xmlns:a16="http://schemas.microsoft.com/office/drawing/2014/main" val="3520848450"/>
                    </a:ext>
                  </a:extLst>
                </a:gridCol>
              </a:tblGrid>
              <a:tr h="0">
                <a:tc>
                  <a:txBody>
                    <a:bodyPr/>
                    <a:lstStyle/>
                    <a:p>
                      <a:pPr algn="l"/>
                      <a:r>
                        <a:rPr lang="es-ES" b="1" dirty="0">
                          <a:solidFill>
                            <a:srgbClr val="393939"/>
                          </a:solidFill>
                          <a:effectLst/>
                          <a:latin typeface="Segoe UI" panose="020B0502040204020203" pitchFamily="34" charset="0"/>
                        </a:rPr>
                        <a:t>Usar</a:t>
                      </a:r>
                      <a:endParaRPr lang="es-ES" b="0" dirty="0">
                        <a:solidFill>
                          <a:srgbClr val="393939"/>
                        </a:solidFill>
                        <a:effectLst/>
                        <a:latin typeface="Segoe UI Semibold" panose="020B0702040204020203" pitchFamily="34" charset="0"/>
                      </a:endParaRPr>
                    </a:p>
                  </a:txBody>
                  <a:tcPr marL="47625" marR="95250" marT="28575" marB="28575">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tc>
                  <a:txBody>
                    <a:bodyPr/>
                    <a:lstStyle/>
                    <a:p>
                      <a:pPr algn="l"/>
                      <a:r>
                        <a:rPr lang="es-ES" b="1">
                          <a:solidFill>
                            <a:srgbClr val="393939"/>
                          </a:solidFill>
                          <a:effectLst/>
                          <a:latin typeface="Segoe UI" panose="020B0502040204020203" pitchFamily="34" charset="0"/>
                        </a:rPr>
                        <a:t>Para buscar</a:t>
                      </a:r>
                      <a:endParaRPr lang="es-ES" b="0">
                        <a:solidFill>
                          <a:srgbClr val="393939"/>
                        </a:solidFill>
                        <a:effectLst/>
                        <a:latin typeface="Segoe UI Semibold" panose="020B0702040204020203" pitchFamily="34" charset="0"/>
                      </a:endParaRPr>
                    </a:p>
                  </a:txBody>
                  <a:tcPr marL="47625" marR="95250" marT="28575" marB="28575">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DADADA"/>
                    </a:solidFill>
                  </a:tcPr>
                </a:tc>
                <a:extLst>
                  <a:ext uri="{0D108BD9-81ED-4DB2-BD59-A6C34878D82A}">
                    <a16:rowId xmlns:a16="http://schemas.microsoft.com/office/drawing/2014/main" val="1596999245"/>
                  </a:ext>
                </a:extLst>
              </a:tr>
              <a:tr h="0">
                <a:tc>
                  <a:txBody>
                    <a:bodyPr/>
                    <a:lstStyle/>
                    <a:p>
                      <a:pPr fontAlgn="t"/>
                      <a:r>
                        <a:rPr lang="es-ES" dirty="0">
                          <a:solidFill>
                            <a:srgbClr val="1E1E1E"/>
                          </a:solidFill>
                          <a:effectLst/>
                          <a:latin typeface="Segoe UI" panose="020B0502040204020203" pitchFamily="34" charset="0"/>
                        </a:rPr>
                        <a:t>? (signo de interrogación)</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a:solidFill>
                            <a:srgbClr val="1E1E1E"/>
                          </a:solidFill>
                          <a:effectLst/>
                          <a:latin typeface="Segoe UI" panose="020B0502040204020203" pitchFamily="34" charset="0"/>
                        </a:rPr>
                        <a:t>Cualquier carácter simple</a:t>
                      </a:r>
                      <a:br>
                        <a:rPr lang="es-ES">
                          <a:solidFill>
                            <a:srgbClr val="1E1E1E"/>
                          </a:solidFill>
                          <a:effectLst/>
                          <a:latin typeface="Segoe UI" panose="020B0502040204020203" pitchFamily="34" charset="0"/>
                        </a:rPr>
                      </a:br>
                      <a:r>
                        <a:rPr lang="es-ES">
                          <a:solidFill>
                            <a:srgbClr val="1E1E1E"/>
                          </a:solidFill>
                          <a:effectLst/>
                          <a:latin typeface="Segoe UI" panose="020B0502040204020203" pitchFamily="34" charset="0"/>
                        </a:rPr>
                        <a:t>Por ejemplo, Gr?cia buscará "Gracia" y "Grecia"</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3641410354"/>
                  </a:ext>
                </a:extLst>
              </a:tr>
              <a:tr h="0">
                <a:tc>
                  <a:txBody>
                    <a:bodyPr/>
                    <a:lstStyle/>
                    <a:p>
                      <a:pPr fontAlgn="t"/>
                      <a:r>
                        <a:rPr lang="es-ES">
                          <a:solidFill>
                            <a:srgbClr val="1E1E1E"/>
                          </a:solidFill>
                          <a:effectLst/>
                          <a:latin typeface="Segoe UI" panose="020B0502040204020203" pitchFamily="34" charset="0"/>
                        </a:rPr>
                        <a:t>* (asterisco)</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dirty="0">
                          <a:solidFill>
                            <a:srgbClr val="1E1E1E"/>
                          </a:solidFill>
                          <a:effectLst/>
                          <a:latin typeface="Segoe UI" panose="020B0502040204020203" pitchFamily="34" charset="0"/>
                        </a:rPr>
                        <a:t>Cualquier número de caracteres</a:t>
                      </a:r>
                      <a:br>
                        <a:rPr lang="es-ES" dirty="0">
                          <a:solidFill>
                            <a:srgbClr val="1E1E1E"/>
                          </a:solidFill>
                          <a:effectLst/>
                          <a:latin typeface="Segoe UI" panose="020B0502040204020203" pitchFamily="34" charset="0"/>
                        </a:rPr>
                      </a:br>
                      <a:r>
                        <a:rPr lang="es-ES" dirty="0">
                          <a:solidFill>
                            <a:srgbClr val="1E1E1E"/>
                          </a:solidFill>
                          <a:effectLst/>
                          <a:latin typeface="Segoe UI" panose="020B0502040204020203" pitchFamily="34" charset="0"/>
                        </a:rPr>
                        <a:t>Por ejemplo, *este buscará "Nordeste" y "Sudeste"</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492969183"/>
                  </a:ext>
                </a:extLst>
              </a:tr>
              <a:tr h="0">
                <a:tc>
                  <a:txBody>
                    <a:bodyPr/>
                    <a:lstStyle/>
                    <a:p>
                      <a:pPr fontAlgn="t"/>
                      <a:r>
                        <a:rPr lang="es-ES">
                          <a:solidFill>
                            <a:srgbClr val="1E1E1E"/>
                          </a:solidFill>
                          <a:effectLst/>
                          <a:latin typeface="Segoe UI" panose="020B0502040204020203" pitchFamily="34" charset="0"/>
                        </a:rPr>
                        <a:t>~ (tilde) seguida de ?, *, o ~</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tc>
                  <a:txBody>
                    <a:bodyPr/>
                    <a:lstStyle/>
                    <a:p>
                      <a:pPr fontAlgn="t"/>
                      <a:r>
                        <a:rPr lang="es-ES" dirty="0">
                          <a:solidFill>
                            <a:srgbClr val="1E1E1E"/>
                          </a:solidFill>
                          <a:effectLst/>
                          <a:latin typeface="Segoe UI" panose="020B0502040204020203" pitchFamily="34" charset="0"/>
                        </a:rPr>
                        <a:t>Un signo de interrogación, un asterisco o una tilde</a:t>
                      </a:r>
                      <a:br>
                        <a:rPr lang="es-ES" dirty="0">
                          <a:solidFill>
                            <a:srgbClr val="1E1E1E"/>
                          </a:solidFill>
                          <a:effectLst/>
                          <a:latin typeface="Segoe UI" panose="020B0502040204020203" pitchFamily="34" charset="0"/>
                        </a:rPr>
                      </a:br>
                      <a:r>
                        <a:rPr lang="es-ES" dirty="0">
                          <a:solidFill>
                            <a:srgbClr val="1E1E1E"/>
                          </a:solidFill>
                          <a:effectLst/>
                          <a:latin typeface="Segoe UI" panose="020B0502040204020203" pitchFamily="34" charset="0"/>
                        </a:rPr>
                        <a:t>Por ejemplo, af91~? buscará "af91?".</a:t>
                      </a:r>
                    </a:p>
                  </a:txBody>
                  <a:tcPr marL="95250" marR="95250" marT="38100" marB="38100">
                    <a:lnL>
                      <a:noFill/>
                    </a:lnL>
                    <a:lnR>
                      <a:noFill/>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4F4F4"/>
                    </a:solidFill>
                  </a:tcPr>
                </a:tc>
                <a:extLst>
                  <a:ext uri="{0D108BD9-81ED-4DB2-BD59-A6C34878D82A}">
                    <a16:rowId xmlns:a16="http://schemas.microsoft.com/office/drawing/2014/main" val="549124458"/>
                  </a:ext>
                </a:extLst>
              </a:tr>
            </a:tbl>
          </a:graphicData>
        </a:graphic>
      </p:graphicFrame>
    </p:spTree>
    <p:extLst>
      <p:ext uri="{BB962C8B-B14F-4D97-AF65-F5344CB8AC3E}">
        <p14:creationId xmlns:p14="http://schemas.microsoft.com/office/powerpoint/2010/main" val="2018687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5CCBDA-F9A2-FFBD-C6D4-33C6AFB5CE01}"/>
              </a:ext>
            </a:extLst>
          </p:cNvPr>
          <p:cNvSpPr>
            <a:spLocks noGrp="1"/>
          </p:cNvSpPr>
          <p:nvPr>
            <p:ph type="title"/>
          </p:nvPr>
        </p:nvSpPr>
        <p:spPr>
          <a:xfrm>
            <a:off x="950118" y="502187"/>
            <a:ext cx="7482635" cy="936074"/>
          </a:xfrm>
        </p:spPr>
        <p:txBody>
          <a:bodyPr>
            <a:normAutofit/>
          </a:bodyPr>
          <a:lstStyle/>
          <a:p>
            <a:r>
              <a:rPr lang="es-ES" sz="2800" b="1" dirty="0">
                <a:solidFill>
                  <a:schemeClr val="accent1">
                    <a:lumMod val="75000"/>
                  </a:schemeClr>
                </a:solidFill>
                <a:latin typeface="Open Sans Condensed"/>
              </a:rPr>
              <a:t>FILTROS AVANZADO</a:t>
            </a:r>
            <a:endParaRPr lang="es-MX" sz="2800" b="1" dirty="0">
              <a:solidFill>
                <a:schemeClr val="accent1">
                  <a:lumMod val="75000"/>
                </a:schemeClr>
              </a:solidFill>
              <a:latin typeface="Open Sans Condensed"/>
            </a:endParaRPr>
          </a:p>
        </p:txBody>
      </p:sp>
      <p:sp>
        <p:nvSpPr>
          <p:cNvPr id="7" name="Marcador de texto 6">
            <a:extLst>
              <a:ext uri="{FF2B5EF4-FFF2-40B4-BE49-F238E27FC236}">
                <a16:creationId xmlns:a16="http://schemas.microsoft.com/office/drawing/2014/main" id="{0650BA49-283F-3B8B-107C-97D0EBD38ED0}"/>
              </a:ext>
            </a:extLst>
          </p:cNvPr>
          <p:cNvSpPr>
            <a:spLocks noGrp="1"/>
          </p:cNvSpPr>
          <p:nvPr>
            <p:ph type="body" sz="quarter" idx="15"/>
          </p:nvPr>
        </p:nvSpPr>
        <p:spPr>
          <a:xfrm>
            <a:off x="950118" y="1438260"/>
            <a:ext cx="10194698" cy="4799578"/>
          </a:xfrm>
        </p:spPr>
        <p:txBody>
          <a:bodyPr>
            <a:noAutofit/>
          </a:bodyPr>
          <a:lstStyle/>
          <a:p>
            <a:pPr marL="0" indent="0" algn="l">
              <a:lnSpc>
                <a:spcPct val="150000"/>
              </a:lnSpc>
              <a:buNone/>
            </a:pPr>
            <a:r>
              <a:rPr lang="es-ES" sz="1400" b="0" i="0" dirty="0">
                <a:solidFill>
                  <a:srgbClr val="1F2937"/>
                </a:solidFill>
                <a:effectLst/>
                <a:latin typeface="Cambria" panose="02040503050406030204" pitchFamily="18" charset="0"/>
                <a:ea typeface="Cambria" panose="02040503050406030204" pitchFamily="18" charset="0"/>
                <a:cs typeface="Lato" panose="020B0604020202020204" pitchFamily="34" charset="0"/>
              </a:rPr>
              <a:t>El </a:t>
            </a:r>
            <a:r>
              <a:rPr lang="es-ES" sz="1400" b="1" i="0" dirty="0">
                <a:solidFill>
                  <a:srgbClr val="1F2937"/>
                </a:solidFill>
                <a:effectLst/>
                <a:latin typeface="Cambria" panose="02040503050406030204" pitchFamily="18" charset="0"/>
                <a:ea typeface="Cambria" panose="02040503050406030204" pitchFamily="18" charset="0"/>
                <a:cs typeface="Lato" panose="020B0604020202020204" pitchFamily="34" charset="0"/>
              </a:rPr>
              <a:t>filtro avanzado de Excel</a:t>
            </a:r>
            <a:r>
              <a:rPr lang="es-ES" sz="1400" b="0" i="0" dirty="0">
                <a:solidFill>
                  <a:srgbClr val="1F2937"/>
                </a:solidFill>
                <a:effectLst/>
                <a:latin typeface="Cambria" panose="02040503050406030204" pitchFamily="18" charset="0"/>
                <a:ea typeface="Cambria" panose="02040503050406030204" pitchFamily="18" charset="0"/>
                <a:cs typeface="Lato" panose="020B0604020202020204" pitchFamily="34" charset="0"/>
              </a:rPr>
              <a:t> nos permite hacer una búsqueda de datos mucho más depurada y afinada, en el sentido que podemos agregar nivele, realizar filtros anidados, en el caso del autofiltro es imposible filtrar la ventas que son distintos productos y que además tiene un filtro de valor distintivo de cada producto, el autofiltro es por columna, es filtro avanzado es por una selección de criterios, Lo mismo pasa con la funciones de BD y las funciones de Cálculo Condicional. </a:t>
            </a:r>
          </a:p>
          <a:p>
            <a:pPr marL="0" indent="0" algn="l">
              <a:lnSpc>
                <a:spcPct val="150000"/>
              </a:lnSpc>
              <a:buNone/>
            </a:pPr>
            <a:endParaRPr lang="es-ES" sz="1400" dirty="0">
              <a:solidFill>
                <a:srgbClr val="1F2937"/>
              </a:solidFill>
              <a:latin typeface="Cambria" panose="02040503050406030204" pitchFamily="18" charset="0"/>
              <a:ea typeface="Cambria" panose="02040503050406030204" pitchFamily="18" charset="0"/>
              <a:cs typeface="Lato" panose="020B0604020202020204" pitchFamily="34" charset="0"/>
            </a:endParaRPr>
          </a:p>
          <a:p>
            <a:pPr marL="0" indent="0" algn="l">
              <a:lnSpc>
                <a:spcPct val="150000"/>
              </a:lnSpc>
              <a:buNone/>
            </a:pP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El comando </a:t>
            </a:r>
            <a:r>
              <a:rPr lang="es-ES" sz="1400" b="1"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Opciones avanzadas</a:t>
            </a: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 funciona de manera diferente en varios aspectos importantes desde el comando </a:t>
            </a:r>
            <a:r>
              <a:rPr lang="es-ES" sz="1400" b="1"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Filtro</a:t>
            </a: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a:t>
            </a:r>
          </a:p>
          <a:p>
            <a:pPr algn="l">
              <a:lnSpc>
                <a:spcPct val="150000"/>
              </a:lnSpc>
              <a:buFont typeface="Arial" panose="020B0604020202020204" pitchFamily="34" charset="0"/>
              <a:buChar char="•"/>
            </a:pP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Se muestra el cuadro de diálogo </a:t>
            </a:r>
            <a:r>
              <a:rPr lang="es-ES" sz="1400" b="1"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Filtro avanzado</a:t>
            </a: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 en lugar del menú Filtro automático.</a:t>
            </a:r>
          </a:p>
          <a:p>
            <a:pPr algn="l">
              <a:lnSpc>
                <a:spcPct val="150000"/>
              </a:lnSpc>
              <a:buFont typeface="Arial" panose="020B0604020202020204" pitchFamily="34" charset="0"/>
              <a:buChar char="•"/>
            </a:pP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Los criterios avanzados se escriben en un rango de criterios separado en la hoja de cálculo y sobre el rango de celdas o la tabla que desea filtrar. Microsoft Office Excel utiliza el rango de criterios separado en el cuadro de diálogo </a:t>
            </a:r>
            <a:r>
              <a:rPr lang="es-ES" sz="1400" b="1"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Filtro avanzado</a:t>
            </a:r>
            <a:r>
              <a:rPr lang="es-ES" sz="1400" b="0" i="0" dirty="0">
                <a:solidFill>
                  <a:srgbClr val="1E1E1E"/>
                </a:solidFill>
                <a:effectLst/>
                <a:latin typeface="Cambria" panose="02040503050406030204" pitchFamily="18" charset="0"/>
                <a:ea typeface="Cambria" panose="02040503050406030204" pitchFamily="18" charset="0"/>
                <a:cs typeface="Lato" panose="020B0604020202020204" pitchFamily="34" charset="0"/>
              </a:rPr>
              <a:t> como origen para los criterios avanzados.</a:t>
            </a:r>
          </a:p>
          <a:p>
            <a:pPr algn="l">
              <a:buFont typeface="Arial" panose="020B0604020202020204" pitchFamily="34" charset="0"/>
              <a:buChar char="•"/>
            </a:pPr>
            <a:endParaRPr lang="es-ES" sz="1400" b="0" i="0" dirty="0">
              <a:solidFill>
                <a:srgbClr val="1E1E1E"/>
              </a:solidFill>
              <a:effectLst/>
              <a:latin typeface="Segoe UI" panose="020B0502040204020203" pitchFamily="34" charset="0"/>
            </a:endParaRPr>
          </a:p>
        </p:txBody>
      </p:sp>
    </p:spTree>
    <p:extLst>
      <p:ext uri="{BB962C8B-B14F-4D97-AF65-F5344CB8AC3E}">
        <p14:creationId xmlns:p14="http://schemas.microsoft.com/office/powerpoint/2010/main" val="1212496422"/>
      </p:ext>
    </p:extLst>
  </p:cSld>
  <p:clrMapOvr>
    <a:masterClrMapping/>
  </p:clrMapOvr>
</p:sld>
</file>

<file path=ppt/theme/theme1.xml><?xml version="1.0" encoding="utf-8"?>
<a:theme xmlns:a="http://schemas.openxmlformats.org/drawingml/2006/main" name="Diseño personalizado">
  <a:themeElements>
    <a:clrScheme name="Colores del Océano">
      <a:dk1>
        <a:sysClr val="windowText" lastClr="000000"/>
      </a:dk1>
      <a:lt1>
        <a:sysClr val="window" lastClr="FFFFFF"/>
      </a:lt1>
      <a:dk2>
        <a:srgbClr val="44546A"/>
      </a:dk2>
      <a:lt2>
        <a:srgbClr val="E7E6E6"/>
      </a:lt2>
      <a:accent1>
        <a:srgbClr val="2E75B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Verde">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1949</TotalTime>
  <Words>1220</Words>
  <Application>Microsoft Office PowerPoint</Application>
  <PresentationFormat>Panorámica</PresentationFormat>
  <Paragraphs>106</Paragraphs>
  <Slides>9</Slides>
  <Notes>1</Notes>
  <HiddenSlides>0</HiddenSlides>
  <MMClips>0</MMClips>
  <ScaleCrop>false</ScaleCrop>
  <HeadingPairs>
    <vt:vector size="6" baseType="variant">
      <vt:variant>
        <vt:lpstr>Fuentes usadas</vt:lpstr>
      </vt:variant>
      <vt:variant>
        <vt:i4>8</vt:i4>
      </vt:variant>
      <vt:variant>
        <vt:lpstr>Tema</vt:lpstr>
      </vt:variant>
      <vt:variant>
        <vt:i4>4</vt:i4>
      </vt:variant>
      <vt:variant>
        <vt:lpstr>Títulos de diapositiva</vt:lpstr>
      </vt:variant>
      <vt:variant>
        <vt:i4>9</vt:i4>
      </vt:variant>
    </vt:vector>
  </HeadingPairs>
  <TitlesOfParts>
    <vt:vector size="21" baseType="lpstr">
      <vt:lpstr>Arial</vt:lpstr>
      <vt:lpstr>Calibri</vt:lpstr>
      <vt:lpstr>Calibri </vt:lpstr>
      <vt:lpstr>Calibri Light</vt:lpstr>
      <vt:lpstr>Cambria</vt:lpstr>
      <vt:lpstr>Open Sans Condensed</vt:lpstr>
      <vt:lpstr>Segoe UI</vt:lpstr>
      <vt:lpstr>Segoe UI Semibold</vt:lpstr>
      <vt:lpstr>Diseño personalizado</vt:lpstr>
      <vt:lpstr>Office Theme</vt:lpstr>
      <vt:lpstr>1_Tema de Office</vt:lpstr>
      <vt:lpstr>1_Office Theme</vt:lpstr>
      <vt:lpstr>Presentación de PowerPoint</vt:lpstr>
      <vt:lpstr>Presentación de PowerPoint</vt:lpstr>
      <vt:lpstr>BD CÁLCULO Y FILTRO AVANZADO</vt:lpstr>
      <vt:lpstr>FUNCIONES BD</vt:lpstr>
      <vt:lpstr>Otras funciones</vt:lpstr>
      <vt:lpstr>Presentación de PowerPoint</vt:lpstr>
      <vt:lpstr>COMPARACIÓN</vt:lpstr>
      <vt:lpstr>COMODINES</vt:lpstr>
      <vt:lpstr>FILTROS AVANZADO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EXCEL: OPTIMIZACIÓN DEL TRABAJO NIVEL BÁSICO   Clase 1: Funcionalidades y Herramientas</dc:title>
  <dc:creator>Paulo Merino</dc:creator>
  <cp:lastModifiedBy>Paulo Merino</cp:lastModifiedBy>
  <cp:revision>27</cp:revision>
  <dcterms:created xsi:type="dcterms:W3CDTF">2022-05-23T16:28:11Z</dcterms:created>
  <dcterms:modified xsi:type="dcterms:W3CDTF">2023-01-19T17:08:33Z</dcterms:modified>
</cp:coreProperties>
</file>