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8" r:id="rId1"/>
    <p:sldMasterId id="2147483839" r:id="rId2"/>
    <p:sldMasterId id="2147483852" r:id="rId3"/>
    <p:sldMasterId id="2147483864" r:id="rId4"/>
  </p:sldMasterIdLst>
  <p:notesMasterIdLst>
    <p:notesMasterId r:id="rId16"/>
  </p:notesMasterIdLst>
  <p:sldIdLst>
    <p:sldId id="336" r:id="rId5"/>
    <p:sldId id="337" r:id="rId6"/>
    <p:sldId id="339" r:id="rId7"/>
    <p:sldId id="343" r:id="rId8"/>
    <p:sldId id="346" r:id="rId9"/>
    <p:sldId id="347" r:id="rId10"/>
    <p:sldId id="349" r:id="rId11"/>
    <p:sldId id="377" r:id="rId12"/>
    <p:sldId id="344" r:id="rId13"/>
    <p:sldId id="350" r:id="rId14"/>
    <p:sldId id="378"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C73B61-AC96-400C-9BB4-1D7D4B4E8B71}" v="21" dt="2023-01-24T04:34:07.499"/>
  </p1510:revLst>
</p1510:revInfo>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352" autoAdjust="0"/>
    <p:restoredTop sz="96283" autoAdjust="0"/>
  </p:normalViewPr>
  <p:slideViewPr>
    <p:cSldViewPr snapToGrid="0">
      <p:cViewPr varScale="1">
        <p:scale>
          <a:sx n="106" d="100"/>
          <a:sy n="106" d="100"/>
        </p:scale>
        <p:origin x="1116" y="114"/>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21"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o Merino" userId="8fae87fc39b77290" providerId="LiveId" clId="{CCC73B61-AC96-400C-9BB4-1D7D4B4E8B71}"/>
    <pc:docChg chg="undo custSel addSld delSld modSld sldOrd">
      <pc:chgData name="Paulo Merino" userId="8fae87fc39b77290" providerId="LiveId" clId="{CCC73B61-AC96-400C-9BB4-1D7D4B4E8B71}" dt="2023-01-23T20:59:41.917" v="527" actId="20577"/>
      <pc:docMkLst>
        <pc:docMk/>
      </pc:docMkLst>
      <pc:sldChg chg="modSp mod">
        <pc:chgData name="Paulo Merino" userId="8fae87fc39b77290" providerId="LiveId" clId="{CCC73B61-AC96-400C-9BB4-1D7D4B4E8B71}" dt="2023-01-23T20:43:24.369" v="55" actId="20577"/>
        <pc:sldMkLst>
          <pc:docMk/>
          <pc:sldMk cId="2366523504" sldId="336"/>
        </pc:sldMkLst>
        <pc:spChg chg="mod">
          <ac:chgData name="Paulo Merino" userId="8fae87fc39b77290" providerId="LiveId" clId="{CCC73B61-AC96-400C-9BB4-1D7D4B4E8B71}" dt="2023-01-23T20:43:24.369" v="55" actId="20577"/>
          <ac:spMkLst>
            <pc:docMk/>
            <pc:sldMk cId="2366523504" sldId="336"/>
            <ac:spMk id="46" creationId="{10F3570A-08DA-6C52-BF96-03B383F49713}"/>
          </ac:spMkLst>
        </pc:spChg>
      </pc:sldChg>
      <pc:sldChg chg="addSp delSp modSp mod">
        <pc:chgData name="Paulo Merino" userId="8fae87fc39b77290" providerId="LiveId" clId="{CCC73B61-AC96-400C-9BB4-1D7D4B4E8B71}" dt="2023-01-23T20:45:09.426" v="324" actId="20577"/>
        <pc:sldMkLst>
          <pc:docMk/>
          <pc:sldMk cId="2879313312" sldId="337"/>
        </pc:sldMkLst>
        <pc:spChg chg="mod">
          <ac:chgData name="Paulo Merino" userId="8fae87fc39b77290" providerId="LiveId" clId="{CCC73B61-AC96-400C-9BB4-1D7D4B4E8B71}" dt="2023-01-23T20:44:31.513" v="285" actId="20577"/>
          <ac:spMkLst>
            <pc:docMk/>
            <pc:sldMk cId="2879313312" sldId="337"/>
            <ac:spMk id="2" creationId="{DFB65C16-F56C-77C3-03A2-CAD9555613B9}"/>
          </ac:spMkLst>
        </pc:spChg>
        <pc:spChg chg="add mod">
          <ac:chgData name="Paulo Merino" userId="8fae87fc39b77290" providerId="LiveId" clId="{CCC73B61-AC96-400C-9BB4-1D7D4B4E8B71}" dt="2023-01-23T20:45:09.426" v="324" actId="20577"/>
          <ac:spMkLst>
            <pc:docMk/>
            <pc:sldMk cId="2879313312" sldId="337"/>
            <ac:spMk id="3" creationId="{DBFD00AD-50E0-C80B-0F6B-02EDB18D3EA9}"/>
          </ac:spMkLst>
        </pc:spChg>
        <pc:spChg chg="del">
          <ac:chgData name="Paulo Merino" userId="8fae87fc39b77290" providerId="LiveId" clId="{CCC73B61-AC96-400C-9BB4-1D7D4B4E8B71}" dt="2023-01-23T20:44:36.270" v="286" actId="478"/>
          <ac:spMkLst>
            <pc:docMk/>
            <pc:sldMk cId="2879313312" sldId="337"/>
            <ac:spMk id="5" creationId="{7B7A7625-A52E-D3A8-D0F2-32DDB59489F8}"/>
          </ac:spMkLst>
        </pc:spChg>
      </pc:sldChg>
      <pc:sldChg chg="modSp mod">
        <pc:chgData name="Paulo Merino" userId="8fae87fc39b77290" providerId="LiveId" clId="{CCC73B61-AC96-400C-9BB4-1D7D4B4E8B71}" dt="2023-01-23T20:45:27.891" v="345" actId="14100"/>
        <pc:sldMkLst>
          <pc:docMk/>
          <pc:sldMk cId="251105232" sldId="339"/>
        </pc:sldMkLst>
        <pc:spChg chg="mod">
          <ac:chgData name="Paulo Merino" userId="8fae87fc39b77290" providerId="LiveId" clId="{CCC73B61-AC96-400C-9BB4-1D7D4B4E8B71}" dt="2023-01-23T20:45:27.891" v="345" actId="14100"/>
          <ac:spMkLst>
            <pc:docMk/>
            <pc:sldMk cId="251105232" sldId="339"/>
            <ac:spMk id="2" creationId="{C55CCBDA-F9A2-FFBD-C6D4-33C6AFB5CE01}"/>
          </ac:spMkLst>
        </pc:spChg>
      </pc:sldChg>
      <pc:sldChg chg="modSp mod">
        <pc:chgData name="Paulo Merino" userId="8fae87fc39b77290" providerId="LiveId" clId="{CCC73B61-AC96-400C-9BB4-1D7D4B4E8B71}" dt="2023-01-23T20:47:10.106" v="379" actId="20577"/>
        <pc:sldMkLst>
          <pc:docMk/>
          <pc:sldMk cId="3753290234" sldId="343"/>
        </pc:sldMkLst>
        <pc:spChg chg="mod">
          <ac:chgData name="Paulo Merino" userId="8fae87fc39b77290" providerId="LiveId" clId="{CCC73B61-AC96-400C-9BB4-1D7D4B4E8B71}" dt="2023-01-23T20:47:10.106" v="379" actId="20577"/>
          <ac:spMkLst>
            <pc:docMk/>
            <pc:sldMk cId="3753290234" sldId="343"/>
            <ac:spMk id="2" creationId="{C55CCBDA-F9A2-FFBD-C6D4-33C6AFB5CE01}"/>
          </ac:spMkLst>
        </pc:spChg>
        <pc:spChg chg="mod">
          <ac:chgData name="Paulo Merino" userId="8fae87fc39b77290" providerId="LiveId" clId="{CCC73B61-AC96-400C-9BB4-1D7D4B4E8B71}" dt="2023-01-23T20:46:59.338" v="352" actId="2710"/>
          <ac:spMkLst>
            <pc:docMk/>
            <pc:sldMk cId="3753290234" sldId="343"/>
            <ac:spMk id="7" creationId="{0650BA49-283F-3B8B-107C-97D0EBD38ED0}"/>
          </ac:spMkLst>
        </pc:spChg>
      </pc:sldChg>
      <pc:sldChg chg="modSp add mod ord">
        <pc:chgData name="Paulo Merino" userId="8fae87fc39b77290" providerId="LiveId" clId="{CCC73B61-AC96-400C-9BB4-1D7D4B4E8B71}" dt="2023-01-23T20:56:52.062" v="487" actId="20577"/>
        <pc:sldMkLst>
          <pc:docMk/>
          <pc:sldMk cId="1278649325" sldId="344"/>
        </pc:sldMkLst>
        <pc:spChg chg="mod">
          <ac:chgData name="Paulo Merino" userId="8fae87fc39b77290" providerId="LiveId" clId="{CCC73B61-AC96-400C-9BB4-1D7D4B4E8B71}" dt="2023-01-23T20:56:52.062" v="487" actId="20577"/>
          <ac:spMkLst>
            <pc:docMk/>
            <pc:sldMk cId="1278649325" sldId="344"/>
            <ac:spMk id="2" creationId="{C55CCBDA-F9A2-FFBD-C6D4-33C6AFB5CE01}"/>
          </ac:spMkLst>
        </pc:spChg>
      </pc:sldChg>
      <pc:sldChg chg="del">
        <pc:chgData name="Paulo Merino" userId="8fae87fc39b77290" providerId="LiveId" clId="{CCC73B61-AC96-400C-9BB4-1D7D4B4E8B71}" dt="2023-01-23T20:45:35.901" v="346" actId="2696"/>
        <pc:sldMkLst>
          <pc:docMk/>
          <pc:sldMk cId="2018687070" sldId="345"/>
        </pc:sldMkLst>
      </pc:sldChg>
      <pc:sldChg chg="new del">
        <pc:chgData name="Paulo Merino" userId="8fae87fc39b77290" providerId="LiveId" clId="{CCC73B61-AC96-400C-9BB4-1D7D4B4E8B71}" dt="2023-01-23T20:47:42.165" v="382" actId="2696"/>
        <pc:sldMkLst>
          <pc:docMk/>
          <pc:sldMk cId="2886749935" sldId="345"/>
        </pc:sldMkLst>
      </pc:sldChg>
      <pc:sldChg chg="modSp add mod">
        <pc:chgData name="Paulo Merino" userId="8fae87fc39b77290" providerId="LiveId" clId="{CCC73B61-AC96-400C-9BB4-1D7D4B4E8B71}" dt="2023-01-23T20:49:21.459" v="400" actId="20577"/>
        <pc:sldMkLst>
          <pc:docMk/>
          <pc:sldMk cId="3986148627" sldId="346"/>
        </pc:sldMkLst>
        <pc:spChg chg="mod">
          <ac:chgData name="Paulo Merino" userId="8fae87fc39b77290" providerId="LiveId" clId="{CCC73B61-AC96-400C-9BB4-1D7D4B4E8B71}" dt="2023-01-23T20:49:21.459" v="400" actId="20577"/>
          <ac:spMkLst>
            <pc:docMk/>
            <pc:sldMk cId="3986148627" sldId="346"/>
            <ac:spMk id="7" creationId="{0650BA49-283F-3B8B-107C-97D0EBD38ED0}"/>
          </ac:spMkLst>
        </pc:spChg>
      </pc:sldChg>
      <pc:sldChg chg="new del">
        <pc:chgData name="Paulo Merino" userId="8fae87fc39b77290" providerId="LiveId" clId="{CCC73B61-AC96-400C-9BB4-1D7D4B4E8B71}" dt="2023-01-23T20:49:46.436" v="402" actId="680"/>
        <pc:sldMkLst>
          <pc:docMk/>
          <pc:sldMk cId="82512413" sldId="347"/>
        </pc:sldMkLst>
      </pc:sldChg>
      <pc:sldChg chg="modSp add mod ord">
        <pc:chgData name="Paulo Merino" userId="8fae87fc39b77290" providerId="LiveId" clId="{CCC73B61-AC96-400C-9BB4-1D7D4B4E8B71}" dt="2023-01-23T20:50:15.871" v="425" actId="20577"/>
        <pc:sldMkLst>
          <pc:docMk/>
          <pc:sldMk cId="1714384989" sldId="347"/>
        </pc:sldMkLst>
        <pc:spChg chg="mod">
          <ac:chgData name="Paulo Merino" userId="8fae87fc39b77290" providerId="LiveId" clId="{CCC73B61-AC96-400C-9BB4-1D7D4B4E8B71}" dt="2023-01-23T20:50:15.871" v="425" actId="20577"/>
          <ac:spMkLst>
            <pc:docMk/>
            <pc:sldMk cId="1714384989" sldId="347"/>
            <ac:spMk id="2" creationId="{C55CCBDA-F9A2-FFBD-C6D4-33C6AFB5CE01}"/>
          </ac:spMkLst>
        </pc:spChg>
        <pc:spChg chg="mod">
          <ac:chgData name="Paulo Merino" userId="8fae87fc39b77290" providerId="LiveId" clId="{CCC73B61-AC96-400C-9BB4-1D7D4B4E8B71}" dt="2023-01-23T20:50:11.207" v="415" actId="255"/>
          <ac:spMkLst>
            <pc:docMk/>
            <pc:sldMk cId="1714384989" sldId="347"/>
            <ac:spMk id="7" creationId="{0650BA49-283F-3B8B-107C-97D0EBD38ED0}"/>
          </ac:spMkLst>
        </pc:spChg>
      </pc:sldChg>
      <pc:sldChg chg="new del">
        <pc:chgData name="Paulo Merino" userId="8fae87fc39b77290" providerId="LiveId" clId="{CCC73B61-AC96-400C-9BB4-1D7D4B4E8B71}" dt="2023-01-23T20:56:36.388" v="481" actId="2696"/>
        <pc:sldMkLst>
          <pc:docMk/>
          <pc:sldMk cId="127766206" sldId="348"/>
        </pc:sldMkLst>
      </pc:sldChg>
      <pc:sldChg chg="del">
        <pc:chgData name="Paulo Merino" userId="8fae87fc39b77290" providerId="LiveId" clId="{CCC73B61-AC96-400C-9BB4-1D7D4B4E8B71}" dt="2023-01-23T20:45:35.901" v="346" actId="2696"/>
        <pc:sldMkLst>
          <pc:docMk/>
          <pc:sldMk cId="1212496422" sldId="348"/>
        </pc:sldMkLst>
      </pc:sldChg>
      <pc:sldChg chg="del">
        <pc:chgData name="Paulo Merino" userId="8fae87fc39b77290" providerId="LiveId" clId="{CCC73B61-AC96-400C-9BB4-1D7D4B4E8B71}" dt="2023-01-23T20:45:35.901" v="346" actId="2696"/>
        <pc:sldMkLst>
          <pc:docMk/>
          <pc:sldMk cId="581936753" sldId="349"/>
        </pc:sldMkLst>
      </pc:sldChg>
      <pc:sldChg chg="addSp delSp modSp add mod setBg">
        <pc:chgData name="Paulo Merino" userId="8fae87fc39b77290" providerId="LiveId" clId="{CCC73B61-AC96-400C-9BB4-1D7D4B4E8B71}" dt="2023-01-23T20:53:28.766" v="460" actId="1076"/>
        <pc:sldMkLst>
          <pc:docMk/>
          <pc:sldMk cId="1808128846" sldId="349"/>
        </pc:sldMkLst>
        <pc:spChg chg="mod">
          <ac:chgData name="Paulo Merino" userId="8fae87fc39b77290" providerId="LiveId" clId="{CCC73B61-AC96-400C-9BB4-1D7D4B4E8B71}" dt="2023-01-23T20:53:25.882" v="459" actId="26606"/>
          <ac:spMkLst>
            <pc:docMk/>
            <pc:sldMk cId="1808128846" sldId="349"/>
            <ac:spMk id="2" creationId="{C55CCBDA-F9A2-FFBD-C6D4-33C6AFB5CE01}"/>
          </ac:spMkLst>
        </pc:spChg>
        <pc:spChg chg="mod">
          <ac:chgData name="Paulo Merino" userId="8fae87fc39b77290" providerId="LiveId" clId="{CCC73B61-AC96-400C-9BB4-1D7D4B4E8B71}" dt="2023-01-23T20:53:25.882" v="459" actId="26606"/>
          <ac:spMkLst>
            <pc:docMk/>
            <pc:sldMk cId="1808128846" sldId="349"/>
            <ac:spMk id="7" creationId="{0650BA49-283F-3B8B-107C-97D0EBD38ED0}"/>
          </ac:spMkLst>
        </pc:spChg>
        <pc:spChg chg="add del">
          <ac:chgData name="Paulo Merino" userId="8fae87fc39b77290" providerId="LiveId" clId="{CCC73B61-AC96-400C-9BB4-1D7D4B4E8B71}" dt="2023-01-23T20:53:25.882" v="459" actId="26606"/>
          <ac:spMkLst>
            <pc:docMk/>
            <pc:sldMk cId="1808128846" sldId="349"/>
            <ac:spMk id="1028" creationId="{2B566528-1B12-4246-9431-5C2D7D081168}"/>
          </ac:spMkLst>
        </pc:spChg>
        <pc:spChg chg="add del">
          <ac:chgData name="Paulo Merino" userId="8fae87fc39b77290" providerId="LiveId" clId="{CCC73B61-AC96-400C-9BB4-1D7D4B4E8B71}" dt="2023-01-23T20:53:08.280" v="455" actId="26606"/>
          <ac:spMkLst>
            <pc:docMk/>
            <pc:sldMk cId="1808128846" sldId="349"/>
            <ac:spMk id="1031" creationId="{7FF47CB7-972F-479F-A36D-9E72D26EC8DA}"/>
          </ac:spMkLst>
        </pc:spChg>
        <pc:spChg chg="add del">
          <ac:chgData name="Paulo Merino" userId="8fae87fc39b77290" providerId="LiveId" clId="{CCC73B61-AC96-400C-9BB4-1D7D4B4E8B71}" dt="2023-01-23T20:53:08.280" v="455" actId="26606"/>
          <ac:spMkLst>
            <pc:docMk/>
            <pc:sldMk cId="1808128846" sldId="349"/>
            <ac:spMk id="1033" creationId="{0D153B68-5844-490D-8E67-F616D6D721CA}"/>
          </ac:spMkLst>
        </pc:spChg>
        <pc:spChg chg="add del">
          <ac:chgData name="Paulo Merino" userId="8fae87fc39b77290" providerId="LiveId" clId="{CCC73B61-AC96-400C-9BB4-1D7D4B4E8B71}" dt="2023-01-23T20:53:08.280" v="455" actId="26606"/>
          <ac:spMkLst>
            <pc:docMk/>
            <pc:sldMk cId="1808128846" sldId="349"/>
            <ac:spMk id="1035" creationId="{9A0D773F-7A7D-4DBB-9DEA-86BB8B8F4BC8}"/>
          </ac:spMkLst>
        </pc:spChg>
        <pc:grpChg chg="add del">
          <ac:chgData name="Paulo Merino" userId="8fae87fc39b77290" providerId="LiveId" clId="{CCC73B61-AC96-400C-9BB4-1D7D4B4E8B71}" dt="2023-01-23T20:53:25.882" v="459" actId="26606"/>
          <ac:grpSpMkLst>
            <pc:docMk/>
            <pc:sldMk cId="1808128846" sldId="349"/>
            <ac:grpSpMk id="1029" creationId="{828A5161-06F1-46CF-8AD7-844680A59E13}"/>
          </ac:grpSpMkLst>
        </pc:grpChg>
        <pc:grpChg chg="add del">
          <ac:chgData name="Paulo Merino" userId="8fae87fc39b77290" providerId="LiveId" clId="{CCC73B61-AC96-400C-9BB4-1D7D4B4E8B71}" dt="2023-01-23T20:53:25.882" v="459" actId="26606"/>
          <ac:grpSpMkLst>
            <pc:docMk/>
            <pc:sldMk cId="1808128846" sldId="349"/>
            <ac:grpSpMk id="1037" creationId="{5995D10D-E9C9-47DB-AE7E-801FEF38F5C9}"/>
          </ac:grpSpMkLst>
        </pc:grpChg>
        <pc:picChg chg="add mod">
          <ac:chgData name="Paulo Merino" userId="8fae87fc39b77290" providerId="LiveId" clId="{CCC73B61-AC96-400C-9BB4-1D7D4B4E8B71}" dt="2023-01-23T20:53:28.766" v="460" actId="1076"/>
          <ac:picMkLst>
            <pc:docMk/>
            <pc:sldMk cId="1808128846" sldId="349"/>
            <ac:picMk id="1026" creationId="{12B53481-C671-6227-8192-6F030197E45E}"/>
          </ac:picMkLst>
        </pc:picChg>
      </pc:sldChg>
      <pc:sldChg chg="addSp delSp modSp add del mod">
        <pc:chgData name="Paulo Merino" userId="8fae87fc39b77290" providerId="LiveId" clId="{CCC73B61-AC96-400C-9BB4-1D7D4B4E8B71}" dt="2023-01-23T20:56:33.965" v="480" actId="2696"/>
        <pc:sldMkLst>
          <pc:docMk/>
          <pc:sldMk cId="1192107712" sldId="350"/>
        </pc:sldMkLst>
        <pc:spChg chg="add del">
          <ac:chgData name="Paulo Merino" userId="8fae87fc39b77290" providerId="LiveId" clId="{CCC73B61-AC96-400C-9BB4-1D7D4B4E8B71}" dt="2023-01-23T20:54:45.277" v="463"/>
          <ac:spMkLst>
            <pc:docMk/>
            <pc:sldMk cId="1192107712" sldId="350"/>
            <ac:spMk id="3" creationId="{AC7E3638-BCC1-01F8-4F5E-980E4EBFD156}"/>
          </ac:spMkLst>
        </pc:spChg>
        <pc:spChg chg="mod">
          <ac:chgData name="Paulo Merino" userId="8fae87fc39b77290" providerId="LiveId" clId="{CCC73B61-AC96-400C-9BB4-1D7D4B4E8B71}" dt="2023-01-23T20:54:53.520" v="470" actId="20577"/>
          <ac:spMkLst>
            <pc:docMk/>
            <pc:sldMk cId="1192107712" sldId="350"/>
            <ac:spMk id="7" creationId="{0650BA49-283F-3B8B-107C-97D0EBD38ED0}"/>
          </ac:spMkLst>
        </pc:spChg>
        <pc:picChg chg="del">
          <ac:chgData name="Paulo Merino" userId="8fae87fc39b77290" providerId="LiveId" clId="{CCC73B61-AC96-400C-9BB4-1D7D4B4E8B71}" dt="2023-01-23T20:55:10.709" v="471" actId="478"/>
          <ac:picMkLst>
            <pc:docMk/>
            <pc:sldMk cId="1192107712" sldId="350"/>
            <ac:picMk id="1026" creationId="{12B53481-C671-6227-8192-6F030197E45E}"/>
          </ac:picMkLst>
        </pc:picChg>
        <pc:picChg chg="add del">
          <ac:chgData name="Paulo Merino" userId="8fae87fc39b77290" providerId="LiveId" clId="{CCC73B61-AC96-400C-9BB4-1D7D4B4E8B71}" dt="2023-01-23T20:54:45.277" v="463"/>
          <ac:picMkLst>
            <pc:docMk/>
            <pc:sldMk cId="1192107712" sldId="350"/>
            <ac:picMk id="2050" creationId="{4070506E-57C3-4747-8C8F-6C4F68E5693B}"/>
          </ac:picMkLst>
        </pc:picChg>
        <pc:picChg chg="add mod">
          <ac:chgData name="Paulo Merino" userId="8fae87fc39b77290" providerId="LiveId" clId="{CCC73B61-AC96-400C-9BB4-1D7D4B4E8B71}" dt="2023-01-23T20:55:22.798" v="479" actId="14100"/>
          <ac:picMkLst>
            <pc:docMk/>
            <pc:sldMk cId="1192107712" sldId="350"/>
            <ac:picMk id="2052" creationId="{D2456503-5E32-6B0F-6D26-B2BD2873B412}"/>
          </ac:picMkLst>
        </pc:picChg>
      </pc:sldChg>
      <pc:sldChg chg="modSp add mod ord">
        <pc:chgData name="Paulo Merino" userId="8fae87fc39b77290" providerId="LiveId" clId="{CCC73B61-AC96-400C-9BB4-1D7D4B4E8B71}" dt="2023-01-23T20:57:25.158" v="498" actId="255"/>
        <pc:sldMkLst>
          <pc:docMk/>
          <pc:sldMk cId="2801077632" sldId="350"/>
        </pc:sldMkLst>
        <pc:spChg chg="mod">
          <ac:chgData name="Paulo Merino" userId="8fae87fc39b77290" providerId="LiveId" clId="{CCC73B61-AC96-400C-9BB4-1D7D4B4E8B71}" dt="2023-01-23T20:57:03.199" v="496" actId="20577"/>
          <ac:spMkLst>
            <pc:docMk/>
            <pc:sldMk cId="2801077632" sldId="350"/>
            <ac:spMk id="2" creationId="{C55CCBDA-F9A2-FFBD-C6D4-33C6AFB5CE01}"/>
          </ac:spMkLst>
        </pc:spChg>
        <pc:spChg chg="mod">
          <ac:chgData name="Paulo Merino" userId="8fae87fc39b77290" providerId="LiveId" clId="{CCC73B61-AC96-400C-9BB4-1D7D4B4E8B71}" dt="2023-01-23T20:57:25.158" v="498" actId="255"/>
          <ac:spMkLst>
            <pc:docMk/>
            <pc:sldMk cId="2801077632" sldId="350"/>
            <ac:spMk id="7" creationId="{0650BA49-283F-3B8B-107C-97D0EBD38ED0}"/>
          </ac:spMkLst>
        </pc:spChg>
      </pc:sldChg>
      <pc:sldChg chg="del">
        <pc:chgData name="Paulo Merino" userId="8fae87fc39b77290" providerId="LiveId" clId="{CCC73B61-AC96-400C-9BB4-1D7D4B4E8B71}" dt="2023-01-23T20:45:35.901" v="346" actId="2696"/>
        <pc:sldMkLst>
          <pc:docMk/>
          <pc:sldMk cId="3576207044" sldId="350"/>
        </pc:sldMkLst>
      </pc:sldChg>
      <pc:sldChg chg="del">
        <pc:chgData name="Paulo Merino" userId="8fae87fc39b77290" providerId="LiveId" clId="{CCC73B61-AC96-400C-9BB4-1D7D4B4E8B71}" dt="2023-01-23T20:45:35.901" v="346" actId="2696"/>
        <pc:sldMkLst>
          <pc:docMk/>
          <pc:sldMk cId="364742049" sldId="351"/>
        </pc:sldMkLst>
      </pc:sldChg>
      <pc:sldChg chg="modSp mod">
        <pc:chgData name="Paulo Merino" userId="8fae87fc39b77290" providerId="LiveId" clId="{CCC73B61-AC96-400C-9BB4-1D7D4B4E8B71}" dt="2023-01-23T20:59:29.775" v="517" actId="20577"/>
        <pc:sldMkLst>
          <pc:docMk/>
          <pc:sldMk cId="588676829" sldId="377"/>
        </pc:sldMkLst>
        <pc:spChg chg="mod">
          <ac:chgData name="Paulo Merino" userId="8fae87fc39b77290" providerId="LiveId" clId="{CCC73B61-AC96-400C-9BB4-1D7D4B4E8B71}" dt="2023-01-23T20:59:29.775" v="517" actId="20577"/>
          <ac:spMkLst>
            <pc:docMk/>
            <pc:sldMk cId="588676829" sldId="377"/>
            <ac:spMk id="6" creationId="{E9FDB1B5-E864-35F4-7C23-97F533C5222E}"/>
          </ac:spMkLst>
        </pc:spChg>
      </pc:sldChg>
      <pc:sldChg chg="modSp add mod ord">
        <pc:chgData name="Paulo Merino" userId="8fae87fc39b77290" providerId="LiveId" clId="{CCC73B61-AC96-400C-9BB4-1D7D4B4E8B71}" dt="2023-01-23T20:59:41.917" v="527" actId="20577"/>
        <pc:sldMkLst>
          <pc:docMk/>
          <pc:sldMk cId="839604945" sldId="378"/>
        </pc:sldMkLst>
        <pc:spChg chg="mod">
          <ac:chgData name="Paulo Merino" userId="8fae87fc39b77290" providerId="LiveId" clId="{CCC73B61-AC96-400C-9BB4-1D7D4B4E8B71}" dt="2023-01-23T20:59:41.917" v="527" actId="20577"/>
          <ac:spMkLst>
            <pc:docMk/>
            <pc:sldMk cId="839604945" sldId="378"/>
            <ac:spMk id="6" creationId="{E9FDB1B5-E864-35F4-7C23-97F533C5222E}"/>
          </ac:spMkLst>
        </pc:spChg>
      </pc:sldChg>
    </pc:docChg>
  </pc:docChgLst>
  <pc:docChgLst>
    <pc:chgData name="Paulo Merino" userId="8fae87fc39b77290" providerId="LiveId" clId="{31DEA4AB-4C32-4269-AB94-9498D3573237}"/>
    <pc:docChg chg="custSel addSld delSld modSld sldOrd">
      <pc:chgData name="Paulo Merino" userId="8fae87fc39b77290" providerId="LiveId" clId="{31DEA4AB-4C32-4269-AB94-9498D3573237}" dt="2023-01-15T19:13:00.299" v="1050"/>
      <pc:docMkLst>
        <pc:docMk/>
      </pc:docMkLst>
      <pc:sldChg chg="del">
        <pc:chgData name="Paulo Merino" userId="8fae87fc39b77290" providerId="LiveId" clId="{31DEA4AB-4C32-4269-AB94-9498D3573237}" dt="2023-01-15T18:31:05.846" v="24" actId="2696"/>
        <pc:sldMkLst>
          <pc:docMk/>
          <pc:sldMk cId="2574300830" sldId="258"/>
        </pc:sldMkLst>
      </pc:sldChg>
      <pc:sldChg chg="del">
        <pc:chgData name="Paulo Merino" userId="8fae87fc39b77290" providerId="LiveId" clId="{31DEA4AB-4C32-4269-AB94-9498D3573237}" dt="2023-01-15T18:45:09.733" v="1047" actId="2696"/>
        <pc:sldMkLst>
          <pc:docMk/>
          <pc:sldMk cId="3439693374" sldId="259"/>
        </pc:sldMkLst>
      </pc:sldChg>
      <pc:sldChg chg="del">
        <pc:chgData name="Paulo Merino" userId="8fae87fc39b77290" providerId="LiveId" clId="{31DEA4AB-4C32-4269-AB94-9498D3573237}" dt="2023-01-15T18:38:13.405" v="618" actId="2696"/>
        <pc:sldMkLst>
          <pc:docMk/>
          <pc:sldMk cId="821275420" sldId="260"/>
        </pc:sldMkLst>
      </pc:sldChg>
      <pc:sldChg chg="del">
        <pc:chgData name="Paulo Merino" userId="8fae87fc39b77290" providerId="LiveId" clId="{31DEA4AB-4C32-4269-AB94-9498D3573237}" dt="2023-01-15T18:45:06.081" v="1046" actId="2696"/>
        <pc:sldMkLst>
          <pc:docMk/>
          <pc:sldMk cId="1505164880" sldId="291"/>
        </pc:sldMkLst>
      </pc:sldChg>
      <pc:sldChg chg="del">
        <pc:chgData name="Paulo Merino" userId="8fae87fc39b77290" providerId="LiveId" clId="{31DEA4AB-4C32-4269-AB94-9498D3573237}" dt="2023-01-15T18:45:09.733" v="1047" actId="2696"/>
        <pc:sldMkLst>
          <pc:docMk/>
          <pc:sldMk cId="3324621374" sldId="304"/>
        </pc:sldMkLst>
      </pc:sldChg>
      <pc:sldChg chg="modSp mod">
        <pc:chgData name="Paulo Merino" userId="8fae87fc39b77290" providerId="LiveId" clId="{31DEA4AB-4C32-4269-AB94-9498D3573237}" dt="2023-01-15T18:39:10.261" v="684" actId="20577"/>
        <pc:sldMkLst>
          <pc:docMk/>
          <pc:sldMk cId="1276250835" sldId="308"/>
        </pc:sldMkLst>
        <pc:spChg chg="mod">
          <ac:chgData name="Paulo Merino" userId="8fae87fc39b77290" providerId="LiveId" clId="{31DEA4AB-4C32-4269-AB94-9498D3573237}" dt="2023-01-15T18:39:10.261" v="684" actId="20577"/>
          <ac:spMkLst>
            <pc:docMk/>
            <pc:sldMk cId="1276250835" sldId="308"/>
            <ac:spMk id="2" creationId="{C55CCBDA-F9A2-FFBD-C6D4-33C6AFB5CE01}"/>
          </ac:spMkLst>
        </pc:spChg>
      </pc:sldChg>
      <pc:sldChg chg="del">
        <pc:chgData name="Paulo Merino" userId="8fae87fc39b77290" providerId="LiveId" clId="{31DEA4AB-4C32-4269-AB94-9498D3573237}" dt="2023-01-15T18:45:06.081" v="1046" actId="2696"/>
        <pc:sldMkLst>
          <pc:docMk/>
          <pc:sldMk cId="36459205" sldId="311"/>
        </pc:sldMkLst>
      </pc:sldChg>
      <pc:sldChg chg="ord">
        <pc:chgData name="Paulo Merino" userId="8fae87fc39b77290" providerId="LiveId" clId="{31DEA4AB-4C32-4269-AB94-9498D3573237}" dt="2023-01-15T18:43:48.426" v="975"/>
        <pc:sldMkLst>
          <pc:docMk/>
          <pc:sldMk cId="3331131362" sldId="312"/>
        </pc:sldMkLst>
      </pc:sldChg>
      <pc:sldChg chg="ord">
        <pc:chgData name="Paulo Merino" userId="8fae87fc39b77290" providerId="LiveId" clId="{31DEA4AB-4C32-4269-AB94-9498D3573237}" dt="2023-01-15T18:38:22.430" v="621"/>
        <pc:sldMkLst>
          <pc:docMk/>
          <pc:sldMk cId="1896026580" sldId="314"/>
        </pc:sldMkLst>
      </pc:sldChg>
      <pc:sldChg chg="modSp mod ord">
        <pc:chgData name="Paulo Merino" userId="8fae87fc39b77290" providerId="LiveId" clId="{31DEA4AB-4C32-4269-AB94-9498D3573237}" dt="2023-01-15T18:43:39.809" v="973" actId="14100"/>
        <pc:sldMkLst>
          <pc:docMk/>
          <pc:sldMk cId="4228516085" sldId="315"/>
        </pc:sldMkLst>
        <pc:spChg chg="mod">
          <ac:chgData name="Paulo Merino" userId="8fae87fc39b77290" providerId="LiveId" clId="{31DEA4AB-4C32-4269-AB94-9498D3573237}" dt="2023-01-15T18:43:39.809" v="973" actId="14100"/>
          <ac:spMkLst>
            <pc:docMk/>
            <pc:sldMk cId="4228516085" sldId="315"/>
            <ac:spMk id="7" creationId="{0650BA49-283F-3B8B-107C-97D0EBD38ED0}"/>
          </ac:spMkLst>
        </pc:spChg>
      </pc:sldChg>
      <pc:sldChg chg="modSp mod">
        <pc:chgData name="Paulo Merino" userId="8fae87fc39b77290" providerId="LiveId" clId="{31DEA4AB-4C32-4269-AB94-9498D3573237}" dt="2023-01-14T21:57:46.441" v="23" actId="20577"/>
        <pc:sldMkLst>
          <pc:docMk/>
          <pc:sldMk cId="2366523504" sldId="336"/>
        </pc:sldMkLst>
        <pc:spChg chg="mod">
          <ac:chgData name="Paulo Merino" userId="8fae87fc39b77290" providerId="LiveId" clId="{31DEA4AB-4C32-4269-AB94-9498D3573237}" dt="2023-01-14T21:57:46.441" v="23" actId="20577"/>
          <ac:spMkLst>
            <pc:docMk/>
            <pc:sldMk cId="2366523504" sldId="336"/>
            <ac:spMk id="46" creationId="{10F3570A-08DA-6C52-BF96-03B383F49713}"/>
          </ac:spMkLst>
        </pc:spChg>
      </pc:sldChg>
      <pc:sldChg chg="modSp mod">
        <pc:chgData name="Paulo Merino" userId="8fae87fc39b77290" providerId="LiveId" clId="{31DEA4AB-4C32-4269-AB94-9498D3573237}" dt="2023-01-15T18:44:50.995" v="1045" actId="20577"/>
        <pc:sldMkLst>
          <pc:docMk/>
          <pc:sldMk cId="2879313312" sldId="337"/>
        </pc:sldMkLst>
        <pc:spChg chg="mod">
          <ac:chgData name="Paulo Merino" userId="8fae87fc39b77290" providerId="LiveId" clId="{31DEA4AB-4C32-4269-AB94-9498D3573237}" dt="2023-01-15T18:44:09.409" v="1025" actId="20577"/>
          <ac:spMkLst>
            <pc:docMk/>
            <pc:sldMk cId="2879313312" sldId="337"/>
            <ac:spMk id="2" creationId="{DFB65C16-F56C-77C3-03A2-CAD9555613B9}"/>
          </ac:spMkLst>
        </pc:spChg>
        <pc:spChg chg="mod">
          <ac:chgData name="Paulo Merino" userId="8fae87fc39b77290" providerId="LiveId" clId="{31DEA4AB-4C32-4269-AB94-9498D3573237}" dt="2023-01-15T18:44:12.345" v="1026" actId="1076"/>
          <ac:spMkLst>
            <pc:docMk/>
            <pc:sldMk cId="2879313312" sldId="337"/>
            <ac:spMk id="5" creationId="{7B7A7625-A52E-D3A8-D0F2-32DDB59489F8}"/>
          </ac:spMkLst>
        </pc:spChg>
        <pc:spChg chg="mod">
          <ac:chgData name="Paulo Merino" userId="8fae87fc39b77290" providerId="LiveId" clId="{31DEA4AB-4C32-4269-AB94-9498D3573237}" dt="2023-01-15T18:44:50.995" v="1045" actId="20577"/>
          <ac:spMkLst>
            <pc:docMk/>
            <pc:sldMk cId="2879313312" sldId="337"/>
            <ac:spMk id="7" creationId="{532CD5FE-DB53-555C-7BF8-912B4C1F3A9A}"/>
          </ac:spMkLst>
        </pc:spChg>
        <pc:spChg chg="mod">
          <ac:chgData name="Paulo Merino" userId="8fae87fc39b77290" providerId="LiveId" clId="{31DEA4AB-4C32-4269-AB94-9498D3573237}" dt="2023-01-15T18:44:22.602" v="1041" actId="20577"/>
          <ac:spMkLst>
            <pc:docMk/>
            <pc:sldMk cId="2879313312" sldId="337"/>
            <ac:spMk id="9" creationId="{A4DECD62-3790-D7ED-2D74-CC7C29388F43}"/>
          </ac:spMkLst>
        </pc:spChg>
      </pc:sldChg>
      <pc:sldChg chg="add del">
        <pc:chgData name="Paulo Merino" userId="8fae87fc39b77290" providerId="LiveId" clId="{31DEA4AB-4C32-4269-AB94-9498D3573237}" dt="2023-01-15T18:38:15.517" v="619" actId="2696"/>
        <pc:sldMkLst>
          <pc:docMk/>
          <pc:sldMk cId="3151751093" sldId="338"/>
        </pc:sldMkLst>
      </pc:sldChg>
      <pc:sldChg chg="modSp mod">
        <pc:chgData name="Paulo Merino" userId="8fae87fc39b77290" providerId="LiveId" clId="{31DEA4AB-4C32-4269-AB94-9498D3573237}" dt="2023-01-15T18:38:55.555" v="646" actId="20577"/>
        <pc:sldMkLst>
          <pc:docMk/>
          <pc:sldMk cId="251105232" sldId="339"/>
        </pc:sldMkLst>
        <pc:spChg chg="mod">
          <ac:chgData name="Paulo Merino" userId="8fae87fc39b77290" providerId="LiveId" clId="{31DEA4AB-4C32-4269-AB94-9498D3573237}" dt="2023-01-15T18:38:55.555" v="646" actId="20577"/>
          <ac:spMkLst>
            <pc:docMk/>
            <pc:sldMk cId="251105232" sldId="339"/>
            <ac:spMk id="2" creationId="{C55CCBDA-F9A2-FFBD-C6D4-33C6AFB5CE01}"/>
          </ac:spMkLst>
        </pc:spChg>
      </pc:sldChg>
      <pc:sldChg chg="modSp add mod ord">
        <pc:chgData name="Paulo Merino" userId="8fae87fc39b77290" providerId="LiveId" clId="{31DEA4AB-4C32-4269-AB94-9498D3573237}" dt="2023-01-15T18:40:14.740" v="722" actId="27636"/>
        <pc:sldMkLst>
          <pc:docMk/>
          <pc:sldMk cId="423013346" sldId="340"/>
        </pc:sldMkLst>
        <pc:spChg chg="mod">
          <ac:chgData name="Paulo Merino" userId="8fae87fc39b77290" providerId="LiveId" clId="{31DEA4AB-4C32-4269-AB94-9498D3573237}" dt="2023-01-15T18:40:14.740" v="722" actId="27636"/>
          <ac:spMkLst>
            <pc:docMk/>
            <pc:sldMk cId="423013346" sldId="340"/>
            <ac:spMk id="2" creationId="{C55CCBDA-F9A2-FFBD-C6D4-33C6AFB5CE01}"/>
          </ac:spMkLst>
        </pc:spChg>
      </pc:sldChg>
      <pc:sldChg chg="add ord">
        <pc:chgData name="Paulo Merino" userId="8fae87fc39b77290" providerId="LiveId" clId="{31DEA4AB-4C32-4269-AB94-9498D3573237}" dt="2023-01-15T18:39:55.829" v="692"/>
        <pc:sldMkLst>
          <pc:docMk/>
          <pc:sldMk cId="2523019151" sldId="341"/>
        </pc:sldMkLst>
      </pc:sldChg>
      <pc:sldChg chg="add ord">
        <pc:chgData name="Paulo Merino" userId="8fae87fc39b77290" providerId="LiveId" clId="{31DEA4AB-4C32-4269-AB94-9498D3573237}" dt="2023-01-15T19:13:00.299" v="1050"/>
        <pc:sldMkLst>
          <pc:docMk/>
          <pc:sldMk cId="3255460125" sldId="342"/>
        </pc:sldMkLst>
      </pc:sldChg>
    </pc:docChg>
  </pc:docChgLst>
  <pc:docChgLst>
    <pc:chgData name="Paulo Merino" userId="8fae87fc39b77290" providerId="LiveId" clId="{526D8BC4-4164-439B-BA41-9F928FF79551}"/>
    <pc:docChg chg="custSel addSld delSld modSld sldOrd">
      <pc:chgData name="Paulo Merino" userId="8fae87fc39b77290" providerId="LiveId" clId="{526D8BC4-4164-439B-BA41-9F928FF79551}" dt="2023-01-22T01:18:22.729" v="1925" actId="14100"/>
      <pc:docMkLst>
        <pc:docMk/>
      </pc:docMkLst>
      <pc:sldChg chg="del">
        <pc:chgData name="Paulo Merino" userId="8fae87fc39b77290" providerId="LiveId" clId="{526D8BC4-4164-439B-BA41-9F928FF79551}" dt="2023-01-19T16:27:54.678" v="231" actId="2696"/>
        <pc:sldMkLst>
          <pc:docMk/>
          <pc:sldMk cId="208696942" sldId="303"/>
        </pc:sldMkLst>
      </pc:sldChg>
      <pc:sldChg chg="del">
        <pc:chgData name="Paulo Merino" userId="8fae87fc39b77290" providerId="LiveId" clId="{526D8BC4-4164-439B-BA41-9F928FF79551}" dt="2023-01-19T16:26:45.476" v="201" actId="2696"/>
        <pc:sldMkLst>
          <pc:docMk/>
          <pc:sldMk cId="1276250835" sldId="308"/>
        </pc:sldMkLst>
      </pc:sldChg>
      <pc:sldChg chg="del">
        <pc:chgData name="Paulo Merino" userId="8fae87fc39b77290" providerId="LiveId" clId="{526D8BC4-4164-439B-BA41-9F928FF79551}" dt="2023-01-19T16:26:45.476" v="201" actId="2696"/>
        <pc:sldMkLst>
          <pc:docMk/>
          <pc:sldMk cId="3331131362" sldId="312"/>
        </pc:sldMkLst>
      </pc:sldChg>
      <pc:sldChg chg="delSp modSp del mod">
        <pc:chgData name="Paulo Merino" userId="8fae87fc39b77290" providerId="LiveId" clId="{526D8BC4-4164-439B-BA41-9F928FF79551}" dt="2023-01-19T16:40:52.461" v="385" actId="2696"/>
        <pc:sldMkLst>
          <pc:docMk/>
          <pc:sldMk cId="1896026580" sldId="314"/>
        </pc:sldMkLst>
        <pc:spChg chg="mod">
          <ac:chgData name="Paulo Merino" userId="8fae87fc39b77290" providerId="LiveId" clId="{526D8BC4-4164-439B-BA41-9F928FF79551}" dt="2023-01-19T16:27:04.171" v="219" actId="20577"/>
          <ac:spMkLst>
            <pc:docMk/>
            <pc:sldMk cId="1896026580" sldId="314"/>
            <ac:spMk id="2" creationId="{C55CCBDA-F9A2-FFBD-C6D4-33C6AFB5CE01}"/>
          </ac:spMkLst>
        </pc:spChg>
        <pc:spChg chg="mod">
          <ac:chgData name="Paulo Merino" userId="8fae87fc39b77290" providerId="LiveId" clId="{526D8BC4-4164-439B-BA41-9F928FF79551}" dt="2023-01-19T16:28:07.081" v="232"/>
          <ac:spMkLst>
            <pc:docMk/>
            <pc:sldMk cId="1896026580" sldId="314"/>
            <ac:spMk id="7" creationId="{0650BA49-283F-3B8B-107C-97D0EBD38ED0}"/>
          </ac:spMkLst>
        </pc:spChg>
        <pc:picChg chg="del">
          <ac:chgData name="Paulo Merino" userId="8fae87fc39b77290" providerId="LiveId" clId="{526D8BC4-4164-439B-BA41-9F928FF79551}" dt="2023-01-19T16:27:31.203" v="221" actId="478"/>
          <ac:picMkLst>
            <pc:docMk/>
            <pc:sldMk cId="1896026580" sldId="314"/>
            <ac:picMk id="9" creationId="{4B541612-64D7-3566-205E-7BBE256919C4}"/>
          </ac:picMkLst>
        </pc:picChg>
      </pc:sldChg>
      <pc:sldChg chg="del">
        <pc:chgData name="Paulo Merino" userId="8fae87fc39b77290" providerId="LiveId" clId="{526D8BC4-4164-439B-BA41-9F928FF79551}" dt="2023-01-19T16:26:45.476" v="201" actId="2696"/>
        <pc:sldMkLst>
          <pc:docMk/>
          <pc:sldMk cId="4228516085" sldId="315"/>
        </pc:sldMkLst>
      </pc:sldChg>
      <pc:sldChg chg="del">
        <pc:chgData name="Paulo Merino" userId="8fae87fc39b77290" providerId="LiveId" clId="{526D8BC4-4164-439B-BA41-9F928FF79551}" dt="2023-01-19T16:26:45.476" v="201" actId="2696"/>
        <pc:sldMkLst>
          <pc:docMk/>
          <pc:sldMk cId="2804196051" sldId="316"/>
        </pc:sldMkLst>
      </pc:sldChg>
      <pc:sldChg chg="del">
        <pc:chgData name="Paulo Merino" userId="8fae87fc39b77290" providerId="LiveId" clId="{526D8BC4-4164-439B-BA41-9F928FF79551}" dt="2023-01-19T16:26:45.476" v="201" actId="2696"/>
        <pc:sldMkLst>
          <pc:docMk/>
          <pc:sldMk cId="4189249155" sldId="317"/>
        </pc:sldMkLst>
      </pc:sldChg>
      <pc:sldChg chg="del">
        <pc:chgData name="Paulo Merino" userId="8fae87fc39b77290" providerId="LiveId" clId="{526D8BC4-4164-439B-BA41-9F928FF79551}" dt="2023-01-19T16:26:45.476" v="201" actId="2696"/>
        <pc:sldMkLst>
          <pc:docMk/>
          <pc:sldMk cId="2486284056" sldId="318"/>
        </pc:sldMkLst>
      </pc:sldChg>
      <pc:sldChg chg="modSp mod modAnim">
        <pc:chgData name="Paulo Merino" userId="8fae87fc39b77290" providerId="LiveId" clId="{526D8BC4-4164-439B-BA41-9F928FF79551}" dt="2023-01-22T01:18:22.729" v="1925" actId="14100"/>
        <pc:sldMkLst>
          <pc:docMk/>
          <pc:sldMk cId="2366523504" sldId="336"/>
        </pc:sldMkLst>
        <pc:spChg chg="mod">
          <ac:chgData name="Paulo Merino" userId="8fae87fc39b77290" providerId="LiveId" clId="{526D8BC4-4164-439B-BA41-9F928FF79551}" dt="2023-01-22T01:18:22.729" v="1925" actId="14100"/>
          <ac:spMkLst>
            <pc:docMk/>
            <pc:sldMk cId="2366523504" sldId="336"/>
            <ac:spMk id="3" creationId="{65AC38FD-BF4C-E93C-2F3D-D25BA6EDDE6A}"/>
          </ac:spMkLst>
        </pc:spChg>
        <pc:spChg chg="mod">
          <ac:chgData name="Paulo Merino" userId="8fae87fc39b77290" providerId="LiveId" clId="{526D8BC4-4164-439B-BA41-9F928FF79551}" dt="2023-01-19T16:19:05.364" v="72" actId="20577"/>
          <ac:spMkLst>
            <pc:docMk/>
            <pc:sldMk cId="2366523504" sldId="336"/>
            <ac:spMk id="46" creationId="{10F3570A-08DA-6C52-BF96-03B383F49713}"/>
          </ac:spMkLst>
        </pc:spChg>
      </pc:sldChg>
      <pc:sldChg chg="delSp modSp mod">
        <pc:chgData name="Paulo Merino" userId="8fae87fc39b77290" providerId="LiveId" clId="{526D8BC4-4164-439B-BA41-9F928FF79551}" dt="2023-01-19T16:26:24.067" v="200" actId="20577"/>
        <pc:sldMkLst>
          <pc:docMk/>
          <pc:sldMk cId="2879313312" sldId="337"/>
        </pc:sldMkLst>
        <pc:spChg chg="mod">
          <ac:chgData name="Paulo Merino" userId="8fae87fc39b77290" providerId="LiveId" clId="{526D8BC4-4164-439B-BA41-9F928FF79551}" dt="2023-01-19T16:26:12.028" v="181" actId="20577"/>
          <ac:spMkLst>
            <pc:docMk/>
            <pc:sldMk cId="2879313312" sldId="337"/>
            <ac:spMk id="2" creationId="{DFB65C16-F56C-77C3-03A2-CAD9555613B9}"/>
          </ac:spMkLst>
        </pc:spChg>
        <pc:spChg chg="mod">
          <ac:chgData name="Paulo Merino" userId="8fae87fc39b77290" providerId="LiveId" clId="{526D8BC4-4164-439B-BA41-9F928FF79551}" dt="2023-01-19T16:26:24.067" v="200" actId="20577"/>
          <ac:spMkLst>
            <pc:docMk/>
            <pc:sldMk cId="2879313312" sldId="337"/>
            <ac:spMk id="5" creationId="{7B7A7625-A52E-D3A8-D0F2-32DDB59489F8}"/>
          </ac:spMkLst>
        </pc:spChg>
        <pc:spChg chg="del">
          <ac:chgData name="Paulo Merino" userId="8fae87fc39b77290" providerId="LiveId" clId="{526D8BC4-4164-439B-BA41-9F928FF79551}" dt="2023-01-19T16:25:57.475" v="158" actId="478"/>
          <ac:spMkLst>
            <pc:docMk/>
            <pc:sldMk cId="2879313312" sldId="337"/>
            <ac:spMk id="7" creationId="{532CD5FE-DB53-555C-7BF8-912B4C1F3A9A}"/>
          </ac:spMkLst>
        </pc:spChg>
        <pc:spChg chg="del">
          <ac:chgData name="Paulo Merino" userId="8fae87fc39b77290" providerId="LiveId" clId="{526D8BC4-4164-439B-BA41-9F928FF79551}" dt="2023-01-19T16:25:56.584" v="157" actId="478"/>
          <ac:spMkLst>
            <pc:docMk/>
            <pc:sldMk cId="2879313312" sldId="337"/>
            <ac:spMk id="9" creationId="{A4DECD62-3790-D7ED-2D74-CC7C29388F43}"/>
          </ac:spMkLst>
        </pc:spChg>
      </pc:sldChg>
      <pc:sldChg chg="modSp mod">
        <pc:chgData name="Paulo Merino" userId="8fae87fc39b77290" providerId="LiveId" clId="{526D8BC4-4164-439B-BA41-9F928FF79551}" dt="2023-01-19T17:08:30.915" v="1503" actId="1076"/>
        <pc:sldMkLst>
          <pc:docMk/>
          <pc:sldMk cId="251105232" sldId="339"/>
        </pc:sldMkLst>
        <pc:spChg chg="mod">
          <ac:chgData name="Paulo Merino" userId="8fae87fc39b77290" providerId="LiveId" clId="{526D8BC4-4164-439B-BA41-9F928FF79551}" dt="2023-01-19T17:08:30.915" v="1503" actId="1076"/>
          <ac:spMkLst>
            <pc:docMk/>
            <pc:sldMk cId="251105232" sldId="339"/>
            <ac:spMk id="2" creationId="{C55CCBDA-F9A2-FFBD-C6D4-33C6AFB5CE01}"/>
          </ac:spMkLst>
        </pc:spChg>
      </pc:sldChg>
      <pc:sldChg chg="del">
        <pc:chgData name="Paulo Merino" userId="8fae87fc39b77290" providerId="LiveId" clId="{526D8BC4-4164-439B-BA41-9F928FF79551}" dt="2023-01-19T16:26:45.476" v="201" actId="2696"/>
        <pc:sldMkLst>
          <pc:docMk/>
          <pc:sldMk cId="423013346" sldId="340"/>
        </pc:sldMkLst>
      </pc:sldChg>
      <pc:sldChg chg="del">
        <pc:chgData name="Paulo Merino" userId="8fae87fc39b77290" providerId="LiveId" clId="{526D8BC4-4164-439B-BA41-9F928FF79551}" dt="2023-01-19T16:26:45.476" v="201" actId="2696"/>
        <pc:sldMkLst>
          <pc:docMk/>
          <pc:sldMk cId="2523019151" sldId="341"/>
        </pc:sldMkLst>
      </pc:sldChg>
      <pc:sldChg chg="del">
        <pc:chgData name="Paulo Merino" userId="8fae87fc39b77290" providerId="LiveId" clId="{526D8BC4-4164-439B-BA41-9F928FF79551}" dt="2023-01-19T16:44:56.120" v="414" actId="2696"/>
        <pc:sldMkLst>
          <pc:docMk/>
          <pc:sldMk cId="3255460125" sldId="342"/>
        </pc:sldMkLst>
      </pc:sldChg>
      <pc:sldChg chg="modSp add mod">
        <pc:chgData name="Paulo Merino" userId="8fae87fc39b77290" providerId="LiveId" clId="{526D8BC4-4164-439B-BA41-9F928FF79551}" dt="2023-01-19T17:07:55.102" v="1446" actId="2711"/>
        <pc:sldMkLst>
          <pc:docMk/>
          <pc:sldMk cId="3753290234" sldId="343"/>
        </pc:sldMkLst>
        <pc:spChg chg="mod">
          <ac:chgData name="Paulo Merino" userId="8fae87fc39b77290" providerId="LiveId" clId="{526D8BC4-4164-439B-BA41-9F928FF79551}" dt="2023-01-19T17:07:55.102" v="1446" actId="2711"/>
          <ac:spMkLst>
            <pc:docMk/>
            <pc:sldMk cId="3753290234" sldId="343"/>
            <ac:spMk id="7" creationId="{0650BA49-283F-3B8B-107C-97D0EBD38ED0}"/>
          </ac:spMkLst>
        </pc:spChg>
      </pc:sldChg>
      <pc:sldChg chg="modSp new del mod">
        <pc:chgData name="Paulo Merino" userId="8fae87fc39b77290" providerId="LiveId" clId="{526D8BC4-4164-439B-BA41-9F928FF79551}" dt="2023-01-19T16:37:30.875" v="342" actId="2696"/>
        <pc:sldMkLst>
          <pc:docMk/>
          <pc:sldMk cId="492670350" sldId="344"/>
        </pc:sldMkLst>
        <pc:spChg chg="mod">
          <ac:chgData name="Paulo Merino" userId="8fae87fc39b77290" providerId="LiveId" clId="{526D8BC4-4164-439B-BA41-9F928FF79551}" dt="2023-01-19T16:32:16.735" v="246" actId="27636"/>
          <ac:spMkLst>
            <pc:docMk/>
            <pc:sldMk cId="492670350" sldId="344"/>
            <ac:spMk id="3" creationId="{6352ABA4-4709-8783-BF94-79B09F2EEAB7}"/>
          </ac:spMkLst>
        </pc:spChg>
      </pc:sldChg>
      <pc:sldChg chg="addSp delSp modSp add mod ord">
        <pc:chgData name="Paulo Merino" userId="8fae87fc39b77290" providerId="LiveId" clId="{526D8BC4-4164-439B-BA41-9F928FF79551}" dt="2023-01-19T17:08:09.871" v="1449"/>
        <pc:sldMkLst>
          <pc:docMk/>
          <pc:sldMk cId="2018687070" sldId="345"/>
        </pc:sldMkLst>
        <pc:spChg chg="mod">
          <ac:chgData name="Paulo Merino" userId="8fae87fc39b77290" providerId="LiveId" clId="{526D8BC4-4164-439B-BA41-9F928FF79551}" dt="2023-01-19T16:37:22.314" v="340" actId="20577"/>
          <ac:spMkLst>
            <pc:docMk/>
            <pc:sldMk cId="2018687070" sldId="345"/>
            <ac:spMk id="2" creationId="{C55CCBDA-F9A2-FFBD-C6D4-33C6AFB5CE01}"/>
          </ac:spMkLst>
        </pc:spChg>
        <pc:spChg chg="add del mod">
          <ac:chgData name="Paulo Merino" userId="8fae87fc39b77290" providerId="LiveId" clId="{526D8BC4-4164-439B-BA41-9F928FF79551}" dt="2023-01-19T16:32:35.986" v="252" actId="478"/>
          <ac:spMkLst>
            <pc:docMk/>
            <pc:sldMk cId="2018687070" sldId="345"/>
            <ac:spMk id="5" creationId="{3B5FB309-5900-179C-C7D7-FD8646BBACFA}"/>
          </ac:spMkLst>
        </pc:spChg>
        <pc:spChg chg="del">
          <ac:chgData name="Paulo Merino" userId="8fae87fc39b77290" providerId="LiveId" clId="{526D8BC4-4164-439B-BA41-9F928FF79551}" dt="2023-01-19T16:32:23.789" v="247" actId="478"/>
          <ac:spMkLst>
            <pc:docMk/>
            <pc:sldMk cId="2018687070" sldId="345"/>
            <ac:spMk id="7" creationId="{0650BA49-283F-3B8B-107C-97D0EBD38ED0}"/>
          </ac:spMkLst>
        </pc:spChg>
        <pc:spChg chg="add del mod">
          <ac:chgData name="Paulo Merino" userId="8fae87fc39b77290" providerId="LiveId" clId="{526D8BC4-4164-439B-BA41-9F928FF79551}" dt="2023-01-19T16:35:00.661" v="317" actId="478"/>
          <ac:spMkLst>
            <pc:docMk/>
            <pc:sldMk cId="2018687070" sldId="345"/>
            <ac:spMk id="9" creationId="{1E869E46-5D21-5B4D-B77F-D1D5A73317E9}"/>
          </ac:spMkLst>
        </pc:spChg>
        <pc:graphicFrameChg chg="add del mod modGraphic">
          <ac:chgData name="Paulo Merino" userId="8fae87fc39b77290" providerId="LiveId" clId="{526D8BC4-4164-439B-BA41-9F928FF79551}" dt="2023-01-19T16:33:41.346" v="310" actId="478"/>
          <ac:graphicFrameMkLst>
            <pc:docMk/>
            <pc:sldMk cId="2018687070" sldId="345"/>
            <ac:graphicFrameMk id="3" creationId="{2E546908-9DB2-66EA-BAE0-5DC5874B7976}"/>
          </ac:graphicFrameMkLst>
        </pc:graphicFrameChg>
        <pc:graphicFrameChg chg="add del mod modGraphic">
          <ac:chgData name="Paulo Merino" userId="8fae87fc39b77290" providerId="LiveId" clId="{526D8BC4-4164-439B-BA41-9F928FF79551}" dt="2023-01-19T16:34:53.938" v="314" actId="478"/>
          <ac:graphicFrameMkLst>
            <pc:docMk/>
            <pc:sldMk cId="2018687070" sldId="345"/>
            <ac:graphicFrameMk id="6" creationId="{BA147F22-14D1-AEFA-2739-F5E44D43C7B3}"/>
          </ac:graphicFrameMkLst>
        </pc:graphicFrameChg>
        <pc:graphicFrameChg chg="add mod modGraphic">
          <ac:chgData name="Paulo Merino" userId="8fae87fc39b77290" providerId="LiveId" clId="{526D8BC4-4164-439B-BA41-9F928FF79551}" dt="2023-01-19T16:35:08.863" v="321" actId="14734"/>
          <ac:graphicFrameMkLst>
            <pc:docMk/>
            <pc:sldMk cId="2018687070" sldId="345"/>
            <ac:graphicFrameMk id="8" creationId="{7317B225-030C-5643-955C-6447092A29CE}"/>
          </ac:graphicFrameMkLst>
        </pc:graphicFrameChg>
      </pc:sldChg>
      <pc:sldChg chg="delSp modSp add del mod">
        <pc:chgData name="Paulo Merino" userId="8fae87fc39b77290" providerId="LiveId" clId="{526D8BC4-4164-439B-BA41-9F928FF79551}" dt="2023-01-19T16:41:00.130" v="389" actId="2696"/>
        <pc:sldMkLst>
          <pc:docMk/>
          <pc:sldMk cId="3614492835" sldId="346"/>
        </pc:sldMkLst>
        <pc:spChg chg="mod">
          <ac:chgData name="Paulo Merino" userId="8fae87fc39b77290" providerId="LiveId" clId="{526D8BC4-4164-439B-BA41-9F928FF79551}" dt="2023-01-19T16:37:43.257" v="383" actId="20577"/>
          <ac:spMkLst>
            <pc:docMk/>
            <pc:sldMk cId="3614492835" sldId="346"/>
            <ac:spMk id="2" creationId="{C55CCBDA-F9A2-FFBD-C6D4-33C6AFB5CE01}"/>
          </ac:spMkLst>
        </pc:spChg>
        <pc:graphicFrameChg chg="del">
          <ac:chgData name="Paulo Merino" userId="8fae87fc39b77290" providerId="LiveId" clId="{526D8BC4-4164-439B-BA41-9F928FF79551}" dt="2023-01-19T16:37:45.754" v="384" actId="478"/>
          <ac:graphicFrameMkLst>
            <pc:docMk/>
            <pc:sldMk cId="3614492835" sldId="346"/>
            <ac:graphicFrameMk id="8" creationId="{7317B225-030C-5643-955C-6447092A29CE}"/>
          </ac:graphicFrameMkLst>
        </pc:graphicFrameChg>
      </pc:sldChg>
      <pc:sldChg chg="modSp add del mod ord">
        <pc:chgData name="Paulo Merino" userId="8fae87fc39b77290" providerId="LiveId" clId="{526D8BC4-4164-439B-BA41-9F928FF79551}" dt="2023-01-19T16:44:51.410" v="413" actId="2696"/>
        <pc:sldMkLst>
          <pc:docMk/>
          <pc:sldMk cId="127519952" sldId="347"/>
        </pc:sldMkLst>
        <pc:spChg chg="mod">
          <ac:chgData name="Paulo Merino" userId="8fae87fc39b77290" providerId="LiveId" clId="{526D8BC4-4164-439B-BA41-9F928FF79551}" dt="2023-01-19T16:41:04.127" v="390" actId="20577"/>
          <ac:spMkLst>
            <pc:docMk/>
            <pc:sldMk cId="127519952" sldId="347"/>
            <ac:spMk id="7" creationId="{0650BA49-283F-3B8B-107C-97D0EBD38ED0}"/>
          </ac:spMkLst>
        </pc:spChg>
      </pc:sldChg>
      <pc:sldChg chg="modSp add mod">
        <pc:chgData name="Paulo Merino" userId="8fae87fc39b77290" providerId="LiveId" clId="{526D8BC4-4164-439B-BA41-9F928FF79551}" dt="2023-01-19T17:07:40.113" v="1444" actId="2711"/>
        <pc:sldMkLst>
          <pc:docMk/>
          <pc:sldMk cId="1212496422" sldId="348"/>
        </pc:sldMkLst>
        <pc:spChg chg="mod">
          <ac:chgData name="Paulo Merino" userId="8fae87fc39b77290" providerId="LiveId" clId="{526D8BC4-4164-439B-BA41-9F928FF79551}" dt="2023-01-19T16:43:25.872" v="411" actId="20577"/>
          <ac:spMkLst>
            <pc:docMk/>
            <pc:sldMk cId="1212496422" sldId="348"/>
            <ac:spMk id="2" creationId="{C55CCBDA-F9A2-FFBD-C6D4-33C6AFB5CE01}"/>
          </ac:spMkLst>
        </pc:spChg>
        <pc:spChg chg="mod">
          <ac:chgData name="Paulo Merino" userId="8fae87fc39b77290" providerId="LiveId" clId="{526D8BC4-4164-439B-BA41-9F928FF79551}" dt="2023-01-19T17:07:40.113" v="1444" actId="2711"/>
          <ac:spMkLst>
            <pc:docMk/>
            <pc:sldMk cId="1212496422" sldId="348"/>
            <ac:spMk id="7" creationId="{0650BA49-283F-3B8B-107C-97D0EBD38ED0}"/>
          </ac:spMkLst>
        </pc:spChg>
      </pc:sldChg>
      <pc:sldChg chg="addSp delSp modSp add mod ord">
        <pc:chgData name="Paulo Merino" userId="8fae87fc39b77290" providerId="LiveId" clId="{526D8BC4-4164-439B-BA41-9F928FF79551}" dt="2023-01-19T17:08:03.695" v="1447" actId="2711"/>
        <pc:sldMkLst>
          <pc:docMk/>
          <pc:sldMk cId="581936753" sldId="349"/>
        </pc:sldMkLst>
        <pc:spChg chg="mod">
          <ac:chgData name="Paulo Merino" userId="8fae87fc39b77290" providerId="LiveId" clId="{526D8BC4-4164-439B-BA41-9F928FF79551}" dt="2023-01-19T16:45:19.415" v="438" actId="20577"/>
          <ac:spMkLst>
            <pc:docMk/>
            <pc:sldMk cId="581936753" sldId="349"/>
            <ac:spMk id="2" creationId="{C55CCBDA-F9A2-FFBD-C6D4-33C6AFB5CE01}"/>
          </ac:spMkLst>
        </pc:spChg>
        <pc:spChg chg="add del mod">
          <ac:chgData name="Paulo Merino" userId="8fae87fc39b77290" providerId="LiveId" clId="{526D8BC4-4164-439B-BA41-9F928FF79551}" dt="2023-01-19T16:45:38.344" v="441" actId="478"/>
          <ac:spMkLst>
            <pc:docMk/>
            <pc:sldMk cId="581936753" sldId="349"/>
            <ac:spMk id="4" creationId="{1F654EB9-7C30-B2B6-881F-8538A0F79944}"/>
          </ac:spMkLst>
        </pc:spChg>
        <pc:spChg chg="del">
          <ac:chgData name="Paulo Merino" userId="8fae87fc39b77290" providerId="LiveId" clId="{526D8BC4-4164-439B-BA41-9F928FF79551}" dt="2023-01-19T16:45:35.672" v="439" actId="478"/>
          <ac:spMkLst>
            <pc:docMk/>
            <pc:sldMk cId="581936753" sldId="349"/>
            <ac:spMk id="7" creationId="{0650BA49-283F-3B8B-107C-97D0EBD38ED0}"/>
          </ac:spMkLst>
        </pc:spChg>
        <pc:graphicFrameChg chg="add mod modGraphic">
          <ac:chgData name="Paulo Merino" userId="8fae87fc39b77290" providerId="LiveId" clId="{526D8BC4-4164-439B-BA41-9F928FF79551}" dt="2023-01-19T17:08:03.695" v="1447" actId="2711"/>
          <ac:graphicFrameMkLst>
            <pc:docMk/>
            <pc:sldMk cId="581936753" sldId="349"/>
            <ac:graphicFrameMk id="5" creationId="{F4FF8B10-BB96-6BD8-0B01-E88F6F79DD6F}"/>
          </ac:graphicFrameMkLst>
        </pc:graphicFrameChg>
      </pc:sldChg>
      <pc:sldChg chg="addSp delSp modSp new mod">
        <pc:chgData name="Paulo Merino" userId="8fae87fc39b77290" providerId="LiveId" clId="{526D8BC4-4164-439B-BA41-9F928FF79551}" dt="2023-01-19T17:07:47.960" v="1445" actId="2711"/>
        <pc:sldMkLst>
          <pc:docMk/>
          <pc:sldMk cId="3576207044" sldId="350"/>
        </pc:sldMkLst>
        <pc:spChg chg="del">
          <ac:chgData name="Paulo Merino" userId="8fae87fc39b77290" providerId="LiveId" clId="{526D8BC4-4164-439B-BA41-9F928FF79551}" dt="2023-01-19T16:47:21.915" v="463" actId="478"/>
          <ac:spMkLst>
            <pc:docMk/>
            <pc:sldMk cId="3576207044" sldId="350"/>
            <ac:spMk id="2" creationId="{8F8E9C78-821C-85E0-E924-A397922B8989}"/>
          </ac:spMkLst>
        </pc:spChg>
        <pc:spChg chg="del">
          <ac:chgData name="Paulo Merino" userId="8fae87fc39b77290" providerId="LiveId" clId="{526D8BC4-4164-439B-BA41-9F928FF79551}" dt="2023-01-19T16:47:23.096" v="464" actId="478"/>
          <ac:spMkLst>
            <pc:docMk/>
            <pc:sldMk cId="3576207044" sldId="350"/>
            <ac:spMk id="3" creationId="{6F7993AA-D9C6-A6BA-3A38-339896724E1B}"/>
          </ac:spMkLst>
        </pc:spChg>
        <pc:spChg chg="del">
          <ac:chgData name="Paulo Merino" userId="8fae87fc39b77290" providerId="LiveId" clId="{526D8BC4-4164-439B-BA41-9F928FF79551}" dt="2023-01-19T16:47:24.207" v="465" actId="478"/>
          <ac:spMkLst>
            <pc:docMk/>
            <pc:sldMk cId="3576207044" sldId="350"/>
            <ac:spMk id="4" creationId="{66F027BD-911B-6F68-BCD5-05F97C6F8DBE}"/>
          </ac:spMkLst>
        </pc:spChg>
        <pc:spChg chg="del">
          <ac:chgData name="Paulo Merino" userId="8fae87fc39b77290" providerId="LiveId" clId="{526D8BC4-4164-439B-BA41-9F928FF79551}" dt="2023-01-19T16:47:26.944" v="468" actId="478"/>
          <ac:spMkLst>
            <pc:docMk/>
            <pc:sldMk cId="3576207044" sldId="350"/>
            <ac:spMk id="5" creationId="{7085B6F7-75AB-7F86-B8B8-DE87B83DA123}"/>
          </ac:spMkLst>
        </pc:spChg>
        <pc:spChg chg="del">
          <ac:chgData name="Paulo Merino" userId="8fae87fc39b77290" providerId="LiveId" clId="{526D8BC4-4164-439B-BA41-9F928FF79551}" dt="2023-01-19T16:47:25.168" v="466" actId="478"/>
          <ac:spMkLst>
            <pc:docMk/>
            <pc:sldMk cId="3576207044" sldId="350"/>
            <ac:spMk id="6" creationId="{E769007E-5A74-E476-11FF-BE43B4EBA69A}"/>
          </ac:spMkLst>
        </pc:spChg>
        <pc:spChg chg="del">
          <ac:chgData name="Paulo Merino" userId="8fae87fc39b77290" providerId="LiveId" clId="{526D8BC4-4164-439B-BA41-9F928FF79551}" dt="2023-01-19T16:47:25.743" v="467" actId="478"/>
          <ac:spMkLst>
            <pc:docMk/>
            <pc:sldMk cId="3576207044" sldId="350"/>
            <ac:spMk id="7" creationId="{A612DB17-CA08-C027-B96F-F7366249860F}"/>
          </ac:spMkLst>
        </pc:spChg>
        <pc:spChg chg="add mod">
          <ac:chgData name="Paulo Merino" userId="8fae87fc39b77290" providerId="LiveId" clId="{526D8BC4-4164-439B-BA41-9F928FF79551}" dt="2023-01-19T17:07:47.960" v="1445" actId="2711"/>
          <ac:spMkLst>
            <pc:docMk/>
            <pc:sldMk cId="3576207044" sldId="350"/>
            <ac:spMk id="9" creationId="{E2041711-BE35-BD31-566C-F6625C34EE89}"/>
          </ac:spMkLst>
        </pc:spChg>
      </pc:sldChg>
      <pc:sldChg chg="addSp delSp modSp add mod">
        <pc:chgData name="Paulo Merino" userId="8fae87fc39b77290" providerId="LiveId" clId="{526D8BC4-4164-439B-BA41-9F928FF79551}" dt="2023-01-19T16:55:45.407" v="515" actId="20577"/>
        <pc:sldMkLst>
          <pc:docMk/>
          <pc:sldMk cId="364742049" sldId="351"/>
        </pc:sldMkLst>
        <pc:spChg chg="mod">
          <ac:chgData name="Paulo Merino" userId="8fae87fc39b77290" providerId="LiveId" clId="{526D8BC4-4164-439B-BA41-9F928FF79551}" dt="2023-01-19T16:55:45.407" v="515" actId="20577"/>
          <ac:spMkLst>
            <pc:docMk/>
            <pc:sldMk cId="364742049" sldId="351"/>
            <ac:spMk id="2" creationId="{C55CCBDA-F9A2-FFBD-C6D4-33C6AFB5CE01}"/>
          </ac:spMkLst>
        </pc:spChg>
        <pc:spChg chg="add del mod">
          <ac:chgData name="Paulo Merino" userId="8fae87fc39b77290" providerId="LiveId" clId="{526D8BC4-4164-439B-BA41-9F928FF79551}" dt="2023-01-19T16:55:21.531" v="487" actId="478"/>
          <ac:spMkLst>
            <pc:docMk/>
            <pc:sldMk cId="364742049" sldId="351"/>
            <ac:spMk id="4" creationId="{B63D2784-0ED3-26CB-19C5-534C7A4E69E1}"/>
          </ac:spMkLst>
        </pc:spChg>
        <pc:graphicFrameChg chg="add mod modGraphic">
          <ac:chgData name="Paulo Merino" userId="8fae87fc39b77290" providerId="LiveId" clId="{526D8BC4-4164-439B-BA41-9F928FF79551}" dt="2023-01-19T16:55:38.445" v="496" actId="1076"/>
          <ac:graphicFrameMkLst>
            <pc:docMk/>
            <pc:sldMk cId="364742049" sldId="351"/>
            <ac:graphicFrameMk id="3" creationId="{17007C00-5F37-E777-A833-A08851CBBE3A}"/>
          </ac:graphicFrameMkLst>
        </pc:graphicFrameChg>
        <pc:graphicFrameChg chg="del modGraphic">
          <ac:chgData name="Paulo Merino" userId="8fae87fc39b77290" providerId="LiveId" clId="{526D8BC4-4164-439B-BA41-9F928FF79551}" dt="2023-01-19T16:55:16.296" v="484" actId="478"/>
          <ac:graphicFrameMkLst>
            <pc:docMk/>
            <pc:sldMk cId="364742049" sldId="351"/>
            <ac:graphicFrameMk id="8" creationId="{7317B225-030C-5643-955C-6447092A29CE}"/>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24/01/2023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F2818-3C39-18CB-2955-B8B1A80B2E7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BD55E60-77F1-6D97-8469-B00494F2F3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A883855-4C28-C156-8AD8-67736E2073CB}"/>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D1C5D87A-0187-B834-4756-B929D261392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B8C048-B9C6-A630-3047-F42D2AC2CF0D}"/>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1946181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9E1865-CD74-0282-B715-1D7359801AB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88FAB4A-01F3-FE6E-6EFD-DC255625F2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E14D20F-B193-83FF-EA49-3EB3500A1F63}"/>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86D29B72-B1D7-3857-F18E-DFCD4F1A4D3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52FBC2-85D8-ED02-10CF-B30269581CF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049056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165920-4A14-A669-9CEC-5F2D3090B77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91D94C1-E780-1498-87DA-3548ECBF27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A62B12-9224-5901-1979-BC904019B25F}"/>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4C1A96DA-7466-9B50-AA15-E051AE00D19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CF851DA-2B78-1EE9-E135-D5E36BEB03A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81566518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7849" y="3768695"/>
            <a:ext cx="6501354" cy="441150"/>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4" name="Content Placeholder 3"/>
          <p:cNvSpPr>
            <a:spLocks noGrp="1"/>
          </p:cNvSpPr>
          <p:nvPr>
            <p:ph sz="half" idx="2"/>
          </p:nvPr>
        </p:nvSpPr>
        <p:spPr>
          <a:xfrm>
            <a:off x="907849" y="4210882"/>
            <a:ext cx="4937760" cy="1879725"/>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Text Placeholder 4"/>
          <p:cNvSpPr>
            <a:spLocks noGrp="1"/>
          </p:cNvSpPr>
          <p:nvPr>
            <p:ph type="body" sz="quarter" idx="3"/>
          </p:nvPr>
        </p:nvSpPr>
        <p:spPr>
          <a:xfrm>
            <a:off x="7875804" y="4405066"/>
            <a:ext cx="3507194" cy="1756451"/>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Content Placeholder 5"/>
          <p:cNvSpPr>
            <a:spLocks noGrp="1"/>
          </p:cNvSpPr>
          <p:nvPr>
            <p:ph sz="quarter" idx="4"/>
          </p:nvPr>
        </p:nvSpPr>
        <p:spPr>
          <a:xfrm>
            <a:off x="7875804" y="1905467"/>
            <a:ext cx="3507194" cy="230437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14" name="Marcador de pie de página 13">
            <a:extLst>
              <a:ext uri="{FF2B5EF4-FFF2-40B4-BE49-F238E27FC236}">
                <a16:creationId xmlns:a16="http://schemas.microsoft.com/office/drawing/2014/main" id="{6A9511F8-AD39-174F-B383-0169CBF9166A}"/>
              </a:ext>
            </a:extLst>
          </p:cNvPr>
          <p:cNvSpPr>
            <a:spLocks noGrp="1"/>
          </p:cNvSpPr>
          <p:nvPr>
            <p:ph type="ftr" sz="quarter" idx="11"/>
          </p:nvPr>
        </p:nvSpPr>
        <p:spPr/>
        <p:txBody>
          <a:bodyPr/>
          <a:lstStyle>
            <a:lvl1pPr>
              <a:defRPr/>
            </a:lvl1pPr>
          </a:lstStyle>
          <a:p>
            <a:r>
              <a:rPr lang="en-US" dirty="0"/>
              <a:t>CURSO DE EXCEL: </a:t>
            </a:r>
            <a:r>
              <a:rPr lang="en-US" dirty="0" err="1"/>
              <a:t>Optimización</a:t>
            </a:r>
            <a:r>
              <a:rPr lang="en-US" dirty="0"/>
              <a:t> del </a:t>
            </a:r>
            <a:r>
              <a:rPr lang="en-US" dirty="0" err="1"/>
              <a:t>trabajo</a:t>
            </a:r>
            <a:endParaRPr lang="en-US" dirty="0"/>
          </a:p>
        </p:txBody>
      </p:sp>
      <p:sp>
        <p:nvSpPr>
          <p:cNvPr id="15" name="Marcador de número de diapositiva 14">
            <a:extLst>
              <a:ext uri="{FF2B5EF4-FFF2-40B4-BE49-F238E27FC236}">
                <a16:creationId xmlns:a16="http://schemas.microsoft.com/office/drawing/2014/main" id="{3DC6BCEE-12AB-2FB5-8962-A031D1A4160D}"/>
              </a:ext>
            </a:extLst>
          </p:cNvPr>
          <p:cNvSpPr>
            <a:spLocks noGrp="1"/>
          </p:cNvSpPr>
          <p:nvPr>
            <p:ph type="sldNum" sz="quarter" idx="12"/>
          </p:nvPr>
        </p:nvSpPr>
        <p:spPr/>
        <p:txBody>
          <a:bodyPr/>
          <a:lstStyle/>
          <a:p>
            <a:fld id="{DBA1B0FB-D917-4C8C-928F-313BD683BF39}" type="slidenum">
              <a:rPr lang="en-US" smtClean="0"/>
              <a:pPr/>
              <a:t>‹Nº›</a:t>
            </a:fld>
            <a:endParaRPr lang="en-US" dirty="0"/>
          </a:p>
        </p:txBody>
      </p:sp>
      <p:sp>
        <p:nvSpPr>
          <p:cNvPr id="16" name="Título 15">
            <a:extLst>
              <a:ext uri="{FF2B5EF4-FFF2-40B4-BE49-F238E27FC236}">
                <a16:creationId xmlns:a16="http://schemas.microsoft.com/office/drawing/2014/main" id="{9CFB319E-EF99-52B1-69EF-73BA4B2945BE}"/>
              </a:ext>
            </a:extLst>
          </p:cNvPr>
          <p:cNvSpPr>
            <a:spLocks noGrp="1"/>
          </p:cNvSpPr>
          <p:nvPr>
            <p:ph type="title"/>
          </p:nvPr>
        </p:nvSpPr>
        <p:spPr>
          <a:xfrm>
            <a:off x="732375" y="156573"/>
            <a:ext cx="10058400" cy="1450757"/>
          </a:xfrm>
        </p:spPr>
        <p:txBody>
          <a:bodyPr/>
          <a:lstStyle/>
          <a:p>
            <a:r>
              <a:rPr lang="es-ES"/>
              <a:t>Haga clic para modificar el estilo de título del patrón</a:t>
            </a:r>
            <a:endParaRPr lang="es-MX"/>
          </a:p>
        </p:txBody>
      </p:sp>
      <p:sp>
        <p:nvSpPr>
          <p:cNvPr id="17" name="Text Placeholder 2">
            <a:extLst>
              <a:ext uri="{FF2B5EF4-FFF2-40B4-BE49-F238E27FC236}">
                <a16:creationId xmlns:a16="http://schemas.microsoft.com/office/drawing/2014/main" id="{92476890-E3C7-2822-4C0E-AE59E7399A6D}"/>
              </a:ext>
            </a:extLst>
          </p:cNvPr>
          <p:cNvSpPr>
            <a:spLocks noGrp="1"/>
          </p:cNvSpPr>
          <p:nvPr>
            <p:ph type="body" idx="13" hasCustomPrompt="1"/>
          </p:nvPr>
        </p:nvSpPr>
        <p:spPr>
          <a:xfrm>
            <a:off x="907848" y="1905467"/>
            <a:ext cx="6501355" cy="54746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Tree>
    <p:extLst>
      <p:ext uri="{BB962C8B-B14F-4D97-AF65-F5344CB8AC3E}">
        <p14:creationId xmlns:p14="http://schemas.microsoft.com/office/powerpoint/2010/main" val="576891169"/>
      </p:ext>
    </p:extLst>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FEE50-7188-1296-70B7-DC2F3F4107E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AB59500-A1D2-D246-27BE-14041ADF2CE3}"/>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4" name="Marcador de pie de página 3">
            <a:extLst>
              <a:ext uri="{FF2B5EF4-FFF2-40B4-BE49-F238E27FC236}">
                <a16:creationId xmlns:a16="http://schemas.microsoft.com/office/drawing/2014/main" id="{3D2DBE65-0B91-FE2B-6261-504584A76B49}"/>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100AB237-EA0B-67AF-603F-548C7C47512E}"/>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010422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7518431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82779801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67197180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69364379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8465987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619740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825A2-29B4-4C69-1CF7-F2B5AE5DCA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23F2C53-3042-4855-BCAE-30D4EBE54621}"/>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B272A1A-EB56-CAD7-ED99-B918F2687F30}"/>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442B60D2-F76D-DAD8-C3D7-02A467FE58B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96C2ECE-E0FB-EEFC-EC32-F822E6AF0411}"/>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77524908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2F215D3-E2C5-4608-B5FE-E3B7F3B0786B}" type="datetimeFigureOut">
              <a:rPr lang="es-MX" smtClean="0"/>
              <a:t>24/01/2023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2065654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2F215D3-E2C5-4608-B5FE-E3B7F3B0786B}" type="datetimeFigureOut">
              <a:rPr lang="es-MX" smtClean="0"/>
              <a:t>24/01/2023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53791161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215D3-E2C5-4608-B5FE-E3B7F3B0786B}" type="datetimeFigureOut">
              <a:rPr lang="es-MX" smtClean="0"/>
              <a:t>24/01/2023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1485237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00799355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Footer Placeholder 5"/>
          <p:cNvSpPr>
            <a:spLocks noGrp="1"/>
          </p:cNvSpPr>
          <p:nvPr>
            <p:ph type="ftr" sz="quarter" idx="11"/>
          </p:nvPr>
        </p:nvSpPr>
        <p:spPr/>
        <p:txBody>
          <a:bodyPr/>
          <a:lstStyle/>
          <a:p>
            <a:endParaRPr lang="es-MX"/>
          </a:p>
        </p:txBody>
      </p:sp>
      <p:sp>
        <p:nvSpPr>
          <p:cNvPr id="7" name="Slide Number Placeholder 6"/>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00978222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799855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643803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429458931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340005328"/>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
            <a:extLst>
              <a:ext uri="{FF2B5EF4-FFF2-40B4-BE49-F238E27FC236}">
                <a16:creationId xmlns:a16="http://schemas.microsoft.com/office/drawing/2014/main" id="{BAC92996-AECF-32CF-84CA-E4EAFE297205}"/>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57168868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888BB-81A0-EF81-8C21-36691D070E4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D086525-EA63-7896-16A5-7B8DFB89D4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F9C30F-142A-80CC-3B27-87F7B25A4EA7}"/>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A30E3765-0ADF-CA68-262E-93876C8610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1428B8-5505-9BB5-F2D3-EAFBE7F41A7A}"/>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59590963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32923704"/>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275498326"/>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10" name="Rectángulo 9">
            <a:extLst>
              <a:ext uri="{FF2B5EF4-FFF2-40B4-BE49-F238E27FC236}">
                <a16:creationId xmlns:a16="http://schemas.microsoft.com/office/drawing/2014/main" id="{E23E0767-31CF-E9C0-4973-2BEBF346259E}"/>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1627982135"/>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descr="Imagen que contiene interior, edificio, tabla, cocina">
            <a:extLst>
              <a:ext uri="{FF2B5EF4-FFF2-40B4-BE49-F238E27FC236}">
                <a16:creationId xmlns:a16="http://schemas.microsoft.com/office/drawing/2014/main" id="{50FDD66A-D89D-E292-076A-0610A7637746}"/>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152886518"/>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a:extLst>
              <a:ext uri="{FF2B5EF4-FFF2-40B4-BE49-F238E27FC236}">
                <a16:creationId xmlns:a16="http://schemas.microsoft.com/office/drawing/2014/main" id="{AA682A8C-D0B3-DB44-1668-52F0246D0D3B}"/>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2186739653"/>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372162163"/>
      </p:ext>
    </p:extLst>
  </p:cSld>
  <p:clrMapOvr>
    <a:masterClrMapping/>
  </p:clrMapOvr>
  <p:hf sldNum="0" hdr="0" ftr="0" dt="0"/>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1588E017-BEEA-CE9A-F76B-EEA7188AD9EF}"/>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554398205"/>
      </p:ext>
    </p:extLst>
  </p:cSld>
  <p:clrMapOvr>
    <a:masterClrMapping/>
  </p:clrMapOvr>
  <p:hf sldNum="0" hdr="0" ftr="0" dt="0"/>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254989209"/>
      </p:ext>
    </p:extLst>
  </p:cSld>
  <p:clrMapOvr>
    <a:masterClrMapping/>
  </p:clrMapOvr>
  <p:hf sldNum="0" hdr="0" ftr="0" dt="0"/>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967600946"/>
      </p:ext>
    </p:extLst>
  </p:cSld>
  <p:clrMapOvr>
    <a:masterClrMapping/>
  </p:clrMapOvr>
  <p:hf sldNum="0" hdr="0" ftr="0" dt="0"/>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181957145"/>
      </p:ext>
    </p:extLst>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D4AC3-D535-3197-3C94-2C6CA83708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CB169A1-9547-73C0-8281-17648D45EFC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B13845F-90C2-10A0-0F2E-F854E01A19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C4B428-0E7F-B833-1EB0-E61C35103CCB}"/>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Marcador de pie de página 5">
            <a:extLst>
              <a:ext uri="{FF2B5EF4-FFF2-40B4-BE49-F238E27FC236}">
                <a16:creationId xmlns:a16="http://schemas.microsoft.com/office/drawing/2014/main" id="{08FB0132-383A-8DD4-70D7-D7F3D90B3E7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8A571D1-DA40-991C-C15F-42F8A08F06E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42817965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635434700"/>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34618751"/>
      </p:ext>
    </p:extLst>
  </p:cSld>
  <p:clrMapOvr>
    <a:masterClrMapping/>
  </p:clrMapOvr>
  <p:hf sldNum="0" hdr="0" ftr="0" dt="0"/>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103269587"/>
      </p:ext>
    </p:extLst>
  </p:cSld>
  <p:clrMapOvr>
    <a:masterClrMapping/>
  </p:clrMapOvr>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325189076"/>
      </p:ext>
    </p:extLst>
  </p:cSld>
  <p:clrMapOvr>
    <a:masterClrMapping/>
  </p:clrMapOvr>
  <p:hf sldNum="0" hdr="0" ftr="0" dt="0"/>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66298721"/>
      </p:ext>
    </p:extLst>
  </p:cSld>
  <p:clrMapOvr>
    <a:masterClrMapping/>
  </p:clrMapOvr>
  <p:hf sldNum="0" hdr="0" ftr="0" dt="0"/>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79124266"/>
      </p:ext>
    </p:extLst>
  </p:cSld>
  <p:clrMapOvr>
    <a:masterClrMapping/>
  </p:clrMapOvr>
  <p:hf sldNum="0" hdr="0" ftr="0" dt="0"/>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252932750"/>
      </p:ext>
    </p:extLst>
  </p:cSld>
  <p:clrMapOvr>
    <a:masterClrMapping/>
  </p:clrMapOvr>
  <p:hf sldNum="0" hdr="0" ftr="0" dt="0"/>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418533506"/>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250329754"/>
      </p:ext>
    </p:extLst>
  </p:cSld>
  <p:clrMapOvr>
    <a:masterClrMapping/>
  </p:clrMapOvr>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41888247"/>
      </p:ext>
    </p:extLst>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57016607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9" y="1441051"/>
            <a:ext cx="6547191"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5" y="1431421"/>
            <a:ext cx="3766723" cy="42129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5" y="6310314"/>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9" y="3847767"/>
            <a:ext cx="5157787" cy="45715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5"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1"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31650210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FB5DD0-BC02-C728-78F3-917E71632D7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E2A5A14-D2D5-B356-505A-D17867872C79}"/>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4" name="Marcador de pie de página 3">
            <a:extLst>
              <a:ext uri="{FF2B5EF4-FFF2-40B4-BE49-F238E27FC236}">
                <a16:creationId xmlns:a16="http://schemas.microsoft.com/office/drawing/2014/main" id="{B3A03DF8-0621-77E1-5D2A-E8C114DB48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7E03204D-B367-A5DA-C591-278CFD594AF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918033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BF5C43-9799-3346-2376-42F9DCB2EF61}"/>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3" name="Marcador de pie de página 2">
            <a:extLst>
              <a:ext uri="{FF2B5EF4-FFF2-40B4-BE49-F238E27FC236}">
                <a16:creationId xmlns:a16="http://schemas.microsoft.com/office/drawing/2014/main" id="{83BD818E-8FCD-D8AF-3355-FC20ABA7D0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8775E49-65C7-FB82-6C98-24C866ABB42F}"/>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043275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95BD06-CA60-893E-2EA3-049631548E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C823466-BCD7-A416-9E80-1A44391F71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DF17CE3-84E6-16A8-7695-CF1D6DA0DF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D2DEED-A920-C096-567F-5D473BB30ED9}"/>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Marcador de pie de página 5">
            <a:extLst>
              <a:ext uri="{FF2B5EF4-FFF2-40B4-BE49-F238E27FC236}">
                <a16:creationId xmlns:a16="http://schemas.microsoft.com/office/drawing/2014/main" id="{0BF5ED56-D4FD-D4E8-BF99-C0A5CBB2880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7ACB684-CC76-D80C-A6AC-2D5DE3AF850D}"/>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569272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4C666C-9F2B-8465-B3A8-AF6CF71766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632A52-E273-AB70-A717-329C4D1B9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46BB24E-12F3-90B5-2368-11B956FF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3B096B-0823-3BCA-9AFF-2E53366B7C76}"/>
              </a:ext>
            </a:extLst>
          </p:cNvPr>
          <p:cNvSpPr>
            <a:spLocks noGrp="1"/>
          </p:cNvSpPr>
          <p:nvPr>
            <p:ph type="dt" sz="half" idx="10"/>
          </p:nvPr>
        </p:nvSpPr>
        <p:spPr/>
        <p:txBody>
          <a:bodyPr/>
          <a:lstStyle/>
          <a:p>
            <a:fld id="{F2F215D3-E2C5-4608-B5FE-E3B7F3B0786B}" type="datetimeFigureOut">
              <a:rPr lang="es-MX" smtClean="0"/>
              <a:t>24/01/2023</a:t>
            </a:fld>
            <a:endParaRPr lang="es-MX"/>
          </a:p>
        </p:txBody>
      </p:sp>
      <p:sp>
        <p:nvSpPr>
          <p:cNvPr id="6" name="Marcador de pie de página 5">
            <a:extLst>
              <a:ext uri="{FF2B5EF4-FFF2-40B4-BE49-F238E27FC236}">
                <a16:creationId xmlns:a16="http://schemas.microsoft.com/office/drawing/2014/main" id="{B992B326-7155-BC14-BDD4-C24FE932ACA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026FA0A-FF4A-F3EC-6AC5-EABAB8270BE8}"/>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0247142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image" Target="../media/image1.png"/><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06D2E4-8AB1-BB69-9846-B00EDD701B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FC361B-C1BD-436D-21ED-95210EE7D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BF97B2-7CED-5884-3AC8-9CEF42249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24/01/2023</a:t>
            </a:fld>
            <a:endParaRPr lang="es-MX"/>
          </a:p>
        </p:txBody>
      </p:sp>
      <p:sp>
        <p:nvSpPr>
          <p:cNvPr id="5" name="Marcador de pie de página 4">
            <a:extLst>
              <a:ext uri="{FF2B5EF4-FFF2-40B4-BE49-F238E27FC236}">
                <a16:creationId xmlns:a16="http://schemas.microsoft.com/office/drawing/2014/main" id="{618516C6-258C-9BB6-D022-033B36323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23BB4F77-FB36-968C-6070-33042F68EB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2807478233"/>
      </p:ext>
    </p:extLst>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780" r:id="rId12"/>
    <p:sldLayoutId id="2147483787" r:id="rId13"/>
    <p:sldLayoutId id="2147483812" r:id="rId14"/>
    <p:sldLayoutId id="2147483825"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24/01/2023</a:t>
            </a:fld>
            <a:endParaRPr lang="es-MX"/>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90335180"/>
      </p:ext>
    </p:extLst>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 id="2147483851"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January 24, 2023</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262C286B-644B-9A75-9DC4-E3815F5A989C}"/>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5239E54-163F-9743-8F06-7D434AAE4787}"/>
              </a:ext>
            </a:extLst>
          </p:cNvPr>
          <p:cNvPicPr>
            <a:picLocks noChangeAspect="1"/>
          </p:cNvPicPr>
          <p:nvPr userDrawn="1"/>
        </p:nvPicPr>
        <p:blipFill rotWithShape="1">
          <a:blip r:embed="rId13"/>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202264744"/>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Tuesday, January 24, 2023</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2779330194"/>
      </p:ext>
    </p:extLst>
  </p:cSld>
  <p:clrMap bg1="lt1" tx1="dk1" bg2="lt2" tx2="dk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 id="2147483876" r:id="rId12"/>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8.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0.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6" y="1040471"/>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5" y="857787"/>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1" y="2910831"/>
            <a:ext cx="9136511" cy="723151"/>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rPr>
              <a:t>CLASE 5: ANÁLISIS DE SENSIBILIDAD Y SOLVER</a:t>
            </a: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2" y="4940476"/>
            <a:ext cx="9910295" cy="888098"/>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5" y="857787"/>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3" y="1220359"/>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2" y="997666"/>
            <a:ext cx="9910295" cy="559031"/>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INTERMEDIO</a:t>
            </a:r>
          </a:p>
        </p:txBody>
      </p:sp>
      <p:pic>
        <p:nvPicPr>
          <p:cNvPr id="8" name="Imagen 7" descr="Imagen que contiene interior, edificio, tabla, cocina&#10;&#10;Descripción generada automáticamente">
            <a:extLst>
              <a:ext uri="{FF2B5EF4-FFF2-40B4-BE49-F238E27FC236}">
                <a16:creationId xmlns:a16="http://schemas.microsoft.com/office/drawing/2014/main" id="{B8391B77-04CF-7305-6474-01BD8D110BB8}"/>
              </a:ext>
            </a:extLst>
          </p:cNvPr>
          <p:cNvPicPr>
            <a:picLocks noChangeAspect="1"/>
          </p:cNvPicPr>
          <p:nvPr/>
        </p:nvPicPr>
        <p:blipFill rotWithShape="1">
          <a:blip r:embed="rId4"/>
          <a:srcRect l="70999" t="18408" b="47162"/>
          <a:stretch/>
        </p:blipFill>
        <p:spPr>
          <a:xfrm>
            <a:off x="7614704" y="4940476"/>
            <a:ext cx="3495124" cy="863745"/>
          </a:xfrm>
          <a:prstGeom prst="rect">
            <a:avLst/>
          </a:prstGeom>
        </p:spPr>
      </p:pic>
    </p:spTree>
    <p:extLst>
      <p:ext uri="{BB962C8B-B14F-4D97-AF65-F5344CB8AC3E}">
        <p14:creationId xmlns:p14="http://schemas.microsoft.com/office/powerpoint/2010/main" val="236652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2000"/>
                                  </p:stCondLst>
                                  <p:iterate type="lt">
                                    <p:tmPct val="10000"/>
                                  </p:iterate>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400"/>
                                        <p:tgtEl>
                                          <p:spTgt spid="3">
                                            <p:txEl>
                                              <p:pRg st="1" end="1"/>
                                            </p:txEl>
                                          </p:spTgt>
                                        </p:tgtEl>
                                      </p:cBhvr>
                                    </p:animEffect>
                                  </p:childTnLst>
                                </p:cTn>
                              </p:par>
                              <p:par>
                                <p:cTn id="13" presetID="10" presetClass="entr" presetSubtype="0" fill="hold" grpId="0" nodeType="withEffect">
                                  <p:stCondLst>
                                    <p:cond delay="2000"/>
                                  </p:stCondLst>
                                  <p:iterate type="lt">
                                    <p:tmPct val="10000"/>
                                  </p:iterate>
                                  <p:childTnLst>
                                    <p:set>
                                      <p:cBhvr>
                                        <p:cTn id="14" dur="1" fill="hold">
                                          <p:stCondLst>
                                            <p:cond delay="0"/>
                                          </p:stCondLst>
                                        </p:cTn>
                                        <p:tgtEl>
                                          <p:spTgt spid="4">
                                            <p:txEl>
                                              <p:pRg st="0" end="0"/>
                                            </p:txEl>
                                          </p:spTgt>
                                        </p:tgtEl>
                                        <p:attrNameLst>
                                          <p:attrName>style.visibility</p:attrName>
                                        </p:attrNameLst>
                                      </p:cBhvr>
                                      <p:to>
                                        <p:strVal val="visible"/>
                                      </p:to>
                                    </p:set>
                                    <p:animEffect transition="in" filter="fade">
                                      <p:cBhvr>
                                        <p:cTn id="15"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dirty="0">
                <a:solidFill>
                  <a:schemeClr val="accent1">
                    <a:lumMod val="75000"/>
                  </a:schemeClr>
                </a:solidFill>
                <a:latin typeface="Open Sans Condensed"/>
              </a:rPr>
              <a:t>Solver</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0"/>
            <a:ext cx="10194698" cy="4799578"/>
          </a:xfrm>
        </p:spPr>
        <p:txBody>
          <a:bodyPr>
            <a:noAutofit/>
          </a:bodyPr>
          <a:lstStyle/>
          <a:p>
            <a:pPr marL="0" indent="0" algn="l">
              <a:lnSpc>
                <a:spcPct val="150000"/>
              </a:lnSpc>
              <a:buNone/>
            </a:pPr>
            <a:r>
              <a:rPr lang="es-ES" sz="1400" b="0" i="0" dirty="0">
                <a:solidFill>
                  <a:srgbClr val="1E1E1E"/>
                </a:solidFill>
                <a:effectLst/>
                <a:latin typeface="Segoe UI" panose="020B0502040204020203" pitchFamily="34" charset="0"/>
              </a:rPr>
              <a:t>Solver es un programa de complemento de Microsoft Excel que puede usar para llevar a cabo análisis y si. Use Solver para encontrar un valor óptimo (mínimo o máximo) para una fórmula en una celda, la celda objetivo, que está sujeta a restricciones o limitaciones en los valores de otras celdas de fórmula de una hoja de cálculo. Solver trabaja con un grupo de celdas llamadas celdas de variables de decisión o, simplemente, celdas de variables que se usan para calcular fórmulas en las celdas objetivo y de restricción. Solver ajusta los valores de las celdas de variables de decisión para que cumplan con los límites de las celdas de restricción y den el resultado deseado en la celda objetivo.</a:t>
            </a:r>
          </a:p>
          <a:p>
            <a:pPr marL="0" indent="0" algn="l">
              <a:lnSpc>
                <a:spcPct val="150000"/>
              </a:lnSpc>
              <a:buNone/>
            </a:pPr>
            <a:endParaRPr lang="es-ES" sz="1400" b="0" i="0" dirty="0">
              <a:solidFill>
                <a:srgbClr val="1E1E1E"/>
              </a:solidFill>
              <a:effectLst/>
              <a:latin typeface="Segoe UI" panose="020B0502040204020203" pitchFamily="34" charset="0"/>
            </a:endParaRPr>
          </a:p>
          <a:p>
            <a:pPr marL="0" indent="0" algn="l">
              <a:lnSpc>
                <a:spcPct val="150000"/>
              </a:lnSpc>
              <a:buNone/>
            </a:pPr>
            <a:r>
              <a:rPr lang="es-ES" sz="1400" b="0" i="0" dirty="0">
                <a:solidFill>
                  <a:srgbClr val="1E1E1E"/>
                </a:solidFill>
                <a:effectLst/>
                <a:latin typeface="Segoe UI" panose="020B0502040204020203" pitchFamily="34" charset="0"/>
              </a:rPr>
              <a:t>En resumidas cuentas, puede usar Solver para determinar el valor máximo o mínimo de una celda cambiando otras celdas. Por ejemplo, puede cambiar el importe del presupuesto de publicidad proyectado y ver el efecto en el beneficio proyectado</a:t>
            </a:r>
            <a:r>
              <a:rPr lang="es-ES" sz="2000" b="0" i="0" dirty="0">
                <a:solidFill>
                  <a:srgbClr val="1E1E1E"/>
                </a:solidFill>
                <a:effectLst/>
                <a:latin typeface="Segoe UI" panose="020B0502040204020203" pitchFamily="34" charset="0"/>
              </a:rPr>
              <a:t>.</a:t>
            </a:r>
          </a:p>
        </p:txBody>
      </p:sp>
    </p:spTree>
    <p:extLst>
      <p:ext uri="{BB962C8B-B14F-4D97-AF65-F5344CB8AC3E}">
        <p14:creationId xmlns:p14="http://schemas.microsoft.com/office/powerpoint/2010/main" val="2801077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a:ln>
                  <a:noFill/>
                </a:ln>
                <a:solidFill>
                  <a:prstClr val="black"/>
                </a:solidFill>
                <a:effectLst/>
                <a:uLnTx/>
                <a:uFillTx/>
                <a:latin typeface="Calibri Light" panose="020F0302020204030204"/>
                <a:ea typeface="+mn-ea"/>
                <a:cs typeface="+mn-cs"/>
              </a:rPr>
              <a:t>Ejer2.Solver</a:t>
            </a:r>
            <a:endPar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endParaRP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8396049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796705" y="1350306"/>
            <a:ext cx="4626321"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Prueba de hipótesis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Objetivos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Escenarios</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Tabla de datos</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dirty="0">
              <a:solidFill>
                <a:prstClr val="black">
                  <a:lumMod val="95000"/>
                  <a:lumOff val="5000"/>
                </a:prstClr>
              </a:solidFill>
              <a:latin typeface="Calibri "/>
            </a:endParaRPr>
          </a:p>
        </p:txBody>
      </p:sp>
      <p:sp>
        <p:nvSpPr>
          <p:cNvPr id="3" name="CuadroTexto 2">
            <a:extLst>
              <a:ext uri="{FF2B5EF4-FFF2-40B4-BE49-F238E27FC236}">
                <a16:creationId xmlns:a16="http://schemas.microsoft.com/office/drawing/2014/main" id="{DBFD00AD-50E0-C80B-0F6B-02EDB18D3EA9}"/>
              </a:ext>
            </a:extLst>
          </p:cNvPr>
          <p:cNvSpPr txBox="1"/>
          <p:nvPr/>
        </p:nvSpPr>
        <p:spPr>
          <a:xfrm>
            <a:off x="796705" y="3196965"/>
            <a:ext cx="4626321" cy="184665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Solver</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Objetivo</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Maximización</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Minimización</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s-ES" dirty="0">
              <a:solidFill>
                <a:prstClr val="black">
                  <a:lumMod val="95000"/>
                  <a:lumOff val="5000"/>
                </a:prstClr>
              </a:solidFill>
              <a:latin typeface="Calibri "/>
            </a:endParaRPr>
          </a:p>
        </p:txBody>
      </p:sp>
    </p:spTree>
    <p:extLst>
      <p:ext uri="{BB962C8B-B14F-4D97-AF65-F5344CB8AC3E}">
        <p14:creationId xmlns:p14="http://schemas.microsoft.com/office/powerpoint/2010/main" val="2879313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2195" y="5197807"/>
            <a:ext cx="6982835" cy="831801"/>
          </a:xfrm>
        </p:spPr>
        <p:txBody>
          <a:bodyPr vert="horz" lIns="91440" tIns="45720" rIns="91440" bIns="45720" rtlCol="0" anchor="b">
            <a:normAutofit/>
          </a:bodyPr>
          <a:lstStyle/>
          <a:p>
            <a:r>
              <a:rPr lang="en-US" sz="4800" b="1" dirty="0" err="1">
                <a:solidFill>
                  <a:srgbClr val="FFFFFF"/>
                </a:solidFill>
              </a:rPr>
              <a:t>Prueba</a:t>
            </a:r>
            <a:r>
              <a:rPr lang="en-US" sz="4800" b="1" dirty="0">
                <a:solidFill>
                  <a:srgbClr val="FFFFFF"/>
                </a:solidFill>
              </a:rPr>
              <a:t> de </a:t>
            </a:r>
            <a:r>
              <a:rPr lang="en-US" sz="4800" b="1" dirty="0" err="1">
                <a:solidFill>
                  <a:srgbClr val="FFFFFF"/>
                </a:solidFill>
              </a:rPr>
              <a:t>hipótesis</a:t>
            </a:r>
            <a:endParaRPr lang="en-US" sz="4800" b="1" dirty="0">
              <a:solidFill>
                <a:srgbClr val="FFFFFF"/>
              </a:solidFill>
            </a:endParaRPr>
          </a:p>
        </p:txBody>
      </p:sp>
    </p:spTree>
    <p:extLst>
      <p:ext uri="{BB962C8B-B14F-4D97-AF65-F5344CB8AC3E}">
        <p14:creationId xmlns:p14="http://schemas.microsoft.com/office/powerpoint/2010/main" val="251105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dirty="0">
                <a:solidFill>
                  <a:schemeClr val="accent1">
                    <a:lumMod val="75000"/>
                  </a:schemeClr>
                </a:solidFill>
                <a:latin typeface="Open Sans Condensed"/>
              </a:rPr>
              <a:t>Búsqueda de Objetivo</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0"/>
            <a:ext cx="10194698" cy="4799578"/>
          </a:xfrm>
        </p:spPr>
        <p:txBody>
          <a:bodyPr>
            <a:noAutofit/>
          </a:bodyPr>
          <a:lstStyle/>
          <a:p>
            <a:pPr marL="0" indent="0" algn="l">
              <a:lnSpc>
                <a:spcPct val="150000"/>
              </a:lnSpc>
              <a:buNone/>
            </a:pPr>
            <a:r>
              <a:rPr lang="es-ES" sz="2000" b="0" i="0" dirty="0">
                <a:solidFill>
                  <a:srgbClr val="1E1E1E"/>
                </a:solidFill>
                <a:effectLst/>
                <a:latin typeface="Segoe UI" panose="020B0502040204020203" pitchFamily="34" charset="0"/>
              </a:rPr>
              <a:t>Si conoce el resultado que desea de una fórmula, pero no está seguro del valor de entrada que necesita la fórmula para obtener ese resultado, use la característica Buscar objetivo. Por ejemplo, supongamos que necesita un préstamo. Ya sabe cuánto dinero desea, cuánto tiempo quiere tardar en pagar el préstamo y cuánto puede permitirse pagar cada mes. Puede usar Buscar objetivo para determinar la tasa de interés que necesitará asegurar para cumplir con su objetivo de préstamo.</a:t>
            </a:r>
          </a:p>
        </p:txBody>
      </p:sp>
    </p:spTree>
    <p:extLst>
      <p:ext uri="{BB962C8B-B14F-4D97-AF65-F5344CB8AC3E}">
        <p14:creationId xmlns:p14="http://schemas.microsoft.com/office/powerpoint/2010/main" val="37532902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dirty="0">
                <a:solidFill>
                  <a:schemeClr val="accent1">
                    <a:lumMod val="75000"/>
                  </a:schemeClr>
                </a:solidFill>
                <a:latin typeface="Open Sans Condensed"/>
              </a:rPr>
              <a:t>Búsqueda de Objetivo</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0"/>
            <a:ext cx="10194698" cy="4799578"/>
          </a:xfrm>
        </p:spPr>
        <p:txBody>
          <a:bodyPr>
            <a:noAutofit/>
          </a:bodyPr>
          <a:lstStyle/>
          <a:p>
            <a:pPr algn="l">
              <a:lnSpc>
                <a:spcPct val="150000"/>
              </a:lnSpc>
              <a:buFont typeface="+mj-lt"/>
              <a:buAutoNum type="arabicPeriod"/>
            </a:pPr>
            <a:r>
              <a:rPr lang="es-ES" sz="2000" b="0" i="0" dirty="0">
                <a:solidFill>
                  <a:srgbClr val="1E1E1E"/>
                </a:solidFill>
                <a:effectLst/>
                <a:latin typeface="Segoe UI" panose="020B0502040204020203" pitchFamily="34" charset="0"/>
              </a:rPr>
              <a:t>En la </a:t>
            </a:r>
            <a:r>
              <a:rPr lang="es-ES" sz="2000" b="1" i="0" dirty="0">
                <a:solidFill>
                  <a:srgbClr val="1E1E1E"/>
                </a:solidFill>
                <a:effectLst/>
                <a:latin typeface="Segoe UI" panose="020B0502040204020203" pitchFamily="34" charset="0"/>
              </a:rPr>
              <a:t>pestaña Datos,</a:t>
            </a:r>
            <a:r>
              <a:rPr lang="es-ES" sz="2000" b="0" i="0" dirty="0">
                <a:solidFill>
                  <a:srgbClr val="1E1E1E"/>
                </a:solidFill>
                <a:effectLst/>
                <a:latin typeface="Segoe UI" panose="020B0502040204020203" pitchFamily="34" charset="0"/>
              </a:rPr>
              <a:t> en el grupo </a:t>
            </a:r>
            <a:r>
              <a:rPr lang="es-ES" sz="2000" b="1" i="0" dirty="0">
                <a:solidFill>
                  <a:srgbClr val="1E1E1E"/>
                </a:solidFill>
                <a:effectLst/>
                <a:latin typeface="Segoe UI" panose="020B0502040204020203" pitchFamily="34" charset="0"/>
              </a:rPr>
              <a:t>Herramientas</a:t>
            </a:r>
            <a:r>
              <a:rPr lang="es-ES" sz="2000" b="0" i="0" dirty="0">
                <a:solidFill>
                  <a:srgbClr val="1E1E1E"/>
                </a:solidFill>
                <a:effectLst/>
                <a:latin typeface="Segoe UI" panose="020B0502040204020203" pitchFamily="34" charset="0"/>
              </a:rPr>
              <a:t> de datos, haga clic en </a:t>
            </a:r>
            <a:r>
              <a:rPr lang="es-ES" sz="2000" b="1" i="0" dirty="0">
                <a:solidFill>
                  <a:srgbClr val="1E1E1E"/>
                </a:solidFill>
                <a:effectLst/>
                <a:latin typeface="Segoe UI" panose="020B0502040204020203" pitchFamily="34" charset="0"/>
              </a:rPr>
              <a:t>Buscar objetivo.</a:t>
            </a:r>
            <a:endParaRPr lang="es-ES" sz="2000" b="0" i="0" dirty="0">
              <a:solidFill>
                <a:srgbClr val="1E1E1E"/>
              </a:solidFill>
              <a:effectLst/>
              <a:latin typeface="Segoe UI" panose="020B0502040204020203" pitchFamily="34" charset="0"/>
            </a:endParaRPr>
          </a:p>
          <a:p>
            <a:pPr algn="l">
              <a:lnSpc>
                <a:spcPct val="150000"/>
              </a:lnSpc>
              <a:buFont typeface="+mj-lt"/>
              <a:buAutoNum type="arabicPeriod"/>
            </a:pPr>
            <a:r>
              <a:rPr lang="es-ES" sz="2000" b="0" i="0" dirty="0">
                <a:solidFill>
                  <a:srgbClr val="1E1E1E"/>
                </a:solidFill>
                <a:effectLst/>
                <a:latin typeface="Segoe UI" panose="020B0502040204020203" pitchFamily="34" charset="0"/>
              </a:rPr>
              <a:t>En el </a:t>
            </a:r>
            <a:r>
              <a:rPr lang="es-ES" sz="2000" b="1" i="0" dirty="0">
                <a:solidFill>
                  <a:srgbClr val="1E1E1E"/>
                </a:solidFill>
                <a:effectLst/>
                <a:latin typeface="Segoe UI" panose="020B0502040204020203" pitchFamily="34" charset="0"/>
              </a:rPr>
              <a:t>cuadro Establecer celda,</a:t>
            </a:r>
            <a:r>
              <a:rPr lang="es-ES" sz="2000" b="0" i="0" dirty="0">
                <a:solidFill>
                  <a:srgbClr val="1E1E1E"/>
                </a:solidFill>
                <a:effectLst/>
                <a:latin typeface="Segoe UI" panose="020B0502040204020203" pitchFamily="34" charset="0"/>
              </a:rPr>
              <a:t> escriba la referencia de la celda que contiene el fórmula que desea resolver. </a:t>
            </a:r>
          </a:p>
          <a:p>
            <a:pPr algn="l">
              <a:lnSpc>
                <a:spcPct val="150000"/>
              </a:lnSpc>
              <a:buFont typeface="+mj-lt"/>
              <a:buAutoNum type="arabicPeriod"/>
            </a:pPr>
            <a:r>
              <a:rPr lang="es-ES" sz="2000" b="0" i="0" dirty="0">
                <a:solidFill>
                  <a:srgbClr val="1E1E1E"/>
                </a:solidFill>
                <a:effectLst/>
                <a:latin typeface="Segoe UI" panose="020B0502040204020203" pitchFamily="34" charset="0"/>
              </a:rPr>
              <a:t>En el </a:t>
            </a:r>
            <a:r>
              <a:rPr lang="es-ES" sz="2000" b="1" i="0" dirty="0">
                <a:solidFill>
                  <a:srgbClr val="1E1E1E"/>
                </a:solidFill>
                <a:effectLst/>
                <a:latin typeface="Segoe UI" panose="020B0502040204020203" pitchFamily="34" charset="0"/>
              </a:rPr>
              <a:t>cuadro Valor para,</a:t>
            </a:r>
            <a:r>
              <a:rPr lang="es-ES" sz="2000" b="0" i="0" dirty="0">
                <a:solidFill>
                  <a:srgbClr val="1E1E1E"/>
                </a:solidFill>
                <a:effectLst/>
                <a:latin typeface="Segoe UI" panose="020B0502040204020203" pitchFamily="34" charset="0"/>
              </a:rPr>
              <a:t> escriba el resultado de la fórmula que desee. </a:t>
            </a:r>
          </a:p>
          <a:p>
            <a:pPr algn="l">
              <a:lnSpc>
                <a:spcPct val="150000"/>
              </a:lnSpc>
              <a:buFont typeface="+mj-lt"/>
              <a:buAutoNum type="arabicPeriod"/>
            </a:pPr>
            <a:r>
              <a:rPr lang="es-ES" sz="2000" b="0" i="0" dirty="0">
                <a:solidFill>
                  <a:srgbClr val="1E1E1E"/>
                </a:solidFill>
                <a:effectLst/>
                <a:latin typeface="Segoe UI" panose="020B0502040204020203" pitchFamily="34" charset="0"/>
              </a:rPr>
              <a:t>En el </a:t>
            </a:r>
            <a:r>
              <a:rPr lang="es-ES" sz="2000" b="1" i="0" dirty="0">
                <a:solidFill>
                  <a:srgbClr val="1E1E1E"/>
                </a:solidFill>
                <a:effectLst/>
                <a:latin typeface="Segoe UI" panose="020B0502040204020203" pitchFamily="34" charset="0"/>
              </a:rPr>
              <a:t>cuadro Cambiando celda,</a:t>
            </a:r>
            <a:r>
              <a:rPr lang="es-ES" sz="2000" b="0" i="0" dirty="0">
                <a:solidFill>
                  <a:srgbClr val="1E1E1E"/>
                </a:solidFill>
                <a:effectLst/>
                <a:latin typeface="Segoe UI" panose="020B0502040204020203" pitchFamily="34" charset="0"/>
              </a:rPr>
              <a:t> escriba la referencia de la celda que contiene el valor que desea ajustar. </a:t>
            </a:r>
          </a:p>
        </p:txBody>
      </p:sp>
    </p:spTree>
    <p:extLst>
      <p:ext uri="{BB962C8B-B14F-4D97-AF65-F5344CB8AC3E}">
        <p14:creationId xmlns:p14="http://schemas.microsoft.com/office/powerpoint/2010/main" val="3986148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dirty="0">
                <a:solidFill>
                  <a:schemeClr val="accent1">
                    <a:lumMod val="75000"/>
                  </a:schemeClr>
                </a:solidFill>
                <a:latin typeface="Open Sans Condensed"/>
              </a:rPr>
              <a:t>Escenarios</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0"/>
            <a:ext cx="10149431" cy="4401225"/>
          </a:xfrm>
        </p:spPr>
        <p:txBody>
          <a:bodyPr>
            <a:noAutofit/>
          </a:bodyPr>
          <a:lstStyle/>
          <a:p>
            <a:pPr marL="0" indent="0" algn="l">
              <a:lnSpc>
                <a:spcPct val="150000"/>
              </a:lnSpc>
              <a:buNone/>
            </a:pPr>
            <a:r>
              <a:rPr lang="es-ES" sz="1600" b="0" i="0" dirty="0">
                <a:solidFill>
                  <a:srgbClr val="1E1E1E"/>
                </a:solidFill>
                <a:effectLst/>
                <a:latin typeface="Segoe UI" panose="020B0502040204020203" pitchFamily="34" charset="0"/>
              </a:rPr>
              <a:t>Un </a:t>
            </a:r>
            <a:r>
              <a:rPr lang="es-ES" sz="1600" b="1" i="0" dirty="0">
                <a:solidFill>
                  <a:srgbClr val="1E1E1E"/>
                </a:solidFill>
                <a:effectLst/>
                <a:latin typeface="Segoe UI" panose="020B0502040204020203" pitchFamily="34" charset="0"/>
              </a:rPr>
              <a:t>escenario</a:t>
            </a:r>
            <a:r>
              <a:rPr lang="es-ES" sz="1600" b="0" i="0" dirty="0">
                <a:solidFill>
                  <a:srgbClr val="1E1E1E"/>
                </a:solidFill>
                <a:effectLst/>
                <a:latin typeface="Segoe UI" panose="020B0502040204020203" pitchFamily="34" charset="0"/>
              </a:rPr>
              <a:t> es un conjunto de valores que Excel guarda y puede sustituir automáticamente en la hoja de cálculo. Puede crear y guardar diferentes grupos de valores como escenarios y, a continuación, cambiar entre estos escenarios para ver los diferentes resultados.</a:t>
            </a:r>
          </a:p>
          <a:p>
            <a:pPr marL="0" indent="0" algn="l">
              <a:lnSpc>
                <a:spcPct val="150000"/>
              </a:lnSpc>
              <a:buNone/>
            </a:pPr>
            <a:r>
              <a:rPr lang="es-ES" sz="1600" b="0" i="0" dirty="0">
                <a:solidFill>
                  <a:srgbClr val="1E1E1E"/>
                </a:solidFill>
                <a:effectLst/>
                <a:latin typeface="Segoe UI" panose="020B0502040204020203" pitchFamily="34" charset="0"/>
              </a:rPr>
              <a:t>Si varias personas tienen información específica que desea usar en escenarios, puede recopilar la información en libros independientes y, a continuación, combinar los escenarios de los distintos libros en uno.</a:t>
            </a:r>
          </a:p>
          <a:p>
            <a:pPr marL="0" indent="0" algn="l">
              <a:lnSpc>
                <a:spcPct val="150000"/>
              </a:lnSpc>
              <a:buNone/>
            </a:pPr>
            <a:r>
              <a:rPr lang="es-ES" sz="1600" b="0" i="0" dirty="0">
                <a:solidFill>
                  <a:srgbClr val="1E1E1E"/>
                </a:solidFill>
                <a:effectLst/>
                <a:latin typeface="Segoe UI" panose="020B0502040204020203" pitchFamily="34" charset="0"/>
              </a:rPr>
              <a:t>Después de tener todos los escenarios que necesita, puede crear un informe de resumen del escenario que incorpore información de todos los escenarios.</a:t>
            </a:r>
          </a:p>
          <a:p>
            <a:pPr marL="0" indent="0" algn="l">
              <a:lnSpc>
                <a:spcPct val="150000"/>
              </a:lnSpc>
              <a:buNone/>
            </a:pPr>
            <a:r>
              <a:rPr lang="es-ES" sz="1600" b="0" i="0" dirty="0">
                <a:solidFill>
                  <a:srgbClr val="1E1E1E"/>
                </a:solidFill>
                <a:effectLst/>
                <a:latin typeface="Segoe UI" panose="020B0502040204020203" pitchFamily="34" charset="0"/>
              </a:rPr>
              <a:t>Los escenarios se administran con el asistente </a:t>
            </a:r>
            <a:r>
              <a:rPr lang="es-ES" sz="1600" b="1" i="0" dirty="0">
                <a:solidFill>
                  <a:srgbClr val="1E1E1E"/>
                </a:solidFill>
                <a:effectLst/>
                <a:latin typeface="Segoe UI" panose="020B0502040204020203" pitchFamily="34" charset="0"/>
              </a:rPr>
              <a:t>administrador </a:t>
            </a:r>
            <a:r>
              <a:rPr lang="es-ES" sz="1600" b="0" i="0" dirty="0">
                <a:solidFill>
                  <a:srgbClr val="1E1E1E"/>
                </a:solidFill>
                <a:effectLst/>
                <a:latin typeface="Segoe UI" panose="020B0502040204020203" pitchFamily="34" charset="0"/>
              </a:rPr>
              <a:t>de escenarios desde </a:t>
            </a:r>
            <a:r>
              <a:rPr lang="es-ES" sz="1600" b="1" i="0" dirty="0">
                <a:solidFill>
                  <a:srgbClr val="1E1E1E"/>
                </a:solidFill>
                <a:effectLst/>
                <a:latin typeface="Segoe UI" panose="020B0502040204020203" pitchFamily="34" charset="0"/>
              </a:rPr>
              <a:t>el </a:t>
            </a:r>
            <a:r>
              <a:rPr lang="es-ES" sz="1600" b="0" i="0" dirty="0">
                <a:solidFill>
                  <a:srgbClr val="1E1E1E"/>
                </a:solidFill>
                <a:effectLst/>
                <a:latin typeface="Segoe UI" panose="020B0502040204020203" pitchFamily="34" charset="0"/>
              </a:rPr>
              <a:t>grupo Análisis de hipótesis de la </a:t>
            </a:r>
            <a:r>
              <a:rPr lang="es-ES" sz="1600" b="1" i="0" dirty="0">
                <a:solidFill>
                  <a:srgbClr val="1E1E1E"/>
                </a:solidFill>
                <a:effectLst/>
                <a:latin typeface="Segoe UI" panose="020B0502040204020203" pitchFamily="34" charset="0"/>
              </a:rPr>
              <a:t>pestaña </a:t>
            </a:r>
            <a:r>
              <a:rPr lang="es-ES" sz="1600" b="0" i="0" dirty="0">
                <a:solidFill>
                  <a:srgbClr val="1E1E1E"/>
                </a:solidFill>
                <a:effectLst/>
                <a:latin typeface="Segoe UI" panose="020B0502040204020203" pitchFamily="34" charset="0"/>
              </a:rPr>
              <a:t>Datos.</a:t>
            </a:r>
          </a:p>
        </p:txBody>
      </p:sp>
    </p:spTree>
    <p:extLst>
      <p:ext uri="{BB962C8B-B14F-4D97-AF65-F5344CB8AC3E}">
        <p14:creationId xmlns:p14="http://schemas.microsoft.com/office/powerpoint/2010/main" val="1714384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950118" y="502187"/>
            <a:ext cx="7482635" cy="936074"/>
          </a:xfrm>
        </p:spPr>
        <p:txBody>
          <a:bodyPr>
            <a:normAutofit/>
          </a:bodyPr>
          <a:lstStyle/>
          <a:p>
            <a:r>
              <a:rPr lang="es-ES" sz="2800" b="1">
                <a:solidFill>
                  <a:schemeClr val="accent1">
                    <a:lumMod val="75000"/>
                  </a:schemeClr>
                </a:solidFill>
                <a:latin typeface="Open Sans Condensed"/>
              </a:rPr>
              <a:t>Combinar Escenarios</a:t>
            </a:r>
            <a:endParaRPr lang="es-MX" sz="2800" b="1" dirty="0">
              <a:solidFill>
                <a:schemeClr val="accent1">
                  <a:lumMod val="75000"/>
                </a:schemeClr>
              </a:solidFill>
              <a:latin typeface="Open Sans Condensed"/>
            </a:endParaRPr>
          </a:p>
        </p:txBody>
      </p:sp>
      <p:sp>
        <p:nvSpPr>
          <p:cNvPr id="7" name="Marcador de texto 6">
            <a:extLst>
              <a:ext uri="{FF2B5EF4-FFF2-40B4-BE49-F238E27FC236}">
                <a16:creationId xmlns:a16="http://schemas.microsoft.com/office/drawing/2014/main" id="{0650BA49-283F-3B8B-107C-97D0EBD38ED0}"/>
              </a:ext>
            </a:extLst>
          </p:cNvPr>
          <p:cNvSpPr>
            <a:spLocks noGrp="1"/>
          </p:cNvSpPr>
          <p:nvPr>
            <p:ph type="body" sz="quarter" idx="15"/>
          </p:nvPr>
        </p:nvSpPr>
        <p:spPr>
          <a:xfrm>
            <a:off x="950118" y="1438260"/>
            <a:ext cx="6890183" cy="4401225"/>
          </a:xfrm>
        </p:spPr>
        <p:txBody>
          <a:bodyPr>
            <a:noAutofit/>
          </a:bodyPr>
          <a:lstStyle/>
          <a:p>
            <a:pPr marL="0" indent="0" algn="l">
              <a:lnSpc>
                <a:spcPct val="150000"/>
              </a:lnSpc>
              <a:buNone/>
            </a:pPr>
            <a:r>
              <a:rPr lang="es-ES" sz="1200" b="0" i="0">
                <a:solidFill>
                  <a:srgbClr val="1E1E1E"/>
                </a:solidFill>
                <a:effectLst/>
                <a:latin typeface="Segoe UI" panose="020B0502040204020203" pitchFamily="34" charset="0"/>
              </a:rPr>
              <a:t>Puede haber ocasiones en las que tenga toda la información en una hoja de cálculo o libro necesaria para crear todos los escenarios que desee tener en cuenta. Sin embargo, es posible que desee recopilar información de escenario de otros orígenes. Por ejemplo, supongamos que está intentando crear un presupuesto de la empresa. Es posible que recopile escenarios de diferentes departamentos, como Ventas, Nóminas, Producción, Marketing y Legal, ya que cada una de estas fuentes tiene información diferente para usar en la creación del presupuesto.</a:t>
            </a:r>
          </a:p>
          <a:p>
            <a:pPr marL="0" indent="0" algn="l">
              <a:lnSpc>
                <a:spcPct val="150000"/>
              </a:lnSpc>
              <a:buNone/>
            </a:pPr>
            <a:r>
              <a:rPr lang="es-ES" sz="1200" b="0" i="0">
                <a:solidFill>
                  <a:srgbClr val="1E1E1E"/>
                </a:solidFill>
                <a:effectLst/>
                <a:latin typeface="Segoe UI" panose="020B0502040204020203" pitchFamily="34" charset="0"/>
              </a:rPr>
              <a:t>Puede recopilar estos escenarios en una hoja de cálculo mediante el </a:t>
            </a:r>
            <a:r>
              <a:rPr lang="es-ES" sz="1200" b="1" i="0">
                <a:solidFill>
                  <a:srgbClr val="1E1E1E"/>
                </a:solidFill>
                <a:effectLst/>
                <a:latin typeface="Segoe UI" panose="020B0502040204020203" pitchFamily="34" charset="0"/>
              </a:rPr>
              <a:t>comando</a:t>
            </a:r>
            <a:r>
              <a:rPr lang="es-ES" sz="1200" b="0" i="0">
                <a:solidFill>
                  <a:srgbClr val="1E1E1E"/>
                </a:solidFill>
                <a:effectLst/>
                <a:latin typeface="Segoe UI" panose="020B0502040204020203" pitchFamily="34" charset="0"/>
              </a:rPr>
              <a:t> Combinar. Cada origen puede proporcionar tantos o tan pocos valores de celda cambiantes como desee. Por ejemplo, es posible que desee que cada departamento proporcione proyecciones de gastos, pero solo necesita proyecciones de ingresos de unos pocos.</a:t>
            </a:r>
          </a:p>
          <a:p>
            <a:pPr marL="0" indent="0" algn="l">
              <a:lnSpc>
                <a:spcPct val="150000"/>
              </a:lnSpc>
              <a:buNone/>
            </a:pPr>
            <a:r>
              <a:rPr lang="es-ES" sz="1200" b="0" i="0">
                <a:solidFill>
                  <a:srgbClr val="1E1E1E"/>
                </a:solidFill>
                <a:effectLst/>
                <a:latin typeface="Segoe UI" panose="020B0502040204020203" pitchFamily="34" charset="0"/>
              </a:rPr>
              <a:t>Cuando elija combinar, el Administrador de escenarios cargará un Asistente para escenarios de </a:t>
            </a:r>
            <a:r>
              <a:rPr lang="es-ES" sz="1200" b="1" i="0">
                <a:solidFill>
                  <a:srgbClr val="1E1E1E"/>
                </a:solidFill>
                <a:effectLst/>
                <a:latin typeface="Segoe UI" panose="020B0502040204020203" pitchFamily="34" charset="0"/>
              </a:rPr>
              <a:t>combinación, </a:t>
            </a:r>
            <a:r>
              <a:rPr lang="es-ES" sz="1200" b="0" i="0">
                <a:solidFill>
                  <a:srgbClr val="1E1E1E"/>
                </a:solidFill>
                <a:effectLst/>
                <a:latin typeface="Segoe UI" panose="020B0502040204020203" pitchFamily="34" charset="0"/>
              </a:rPr>
              <a:t>que enumerará todas las hojas de cálculo del libro activo, así como enumerará cualquier otro libro que pueda tener abierto en ese momento. El asistente le dirá cuántos escenarios tiene en cada hoja de cálculo de origen que seleccione.</a:t>
            </a:r>
            <a:endParaRPr lang="es-ES" sz="1200" b="0" i="0" dirty="0">
              <a:solidFill>
                <a:srgbClr val="1E1E1E"/>
              </a:solidFill>
              <a:effectLst/>
              <a:latin typeface="Segoe UI" panose="020B0502040204020203" pitchFamily="34" charset="0"/>
            </a:endParaRPr>
          </a:p>
        </p:txBody>
      </p:sp>
      <p:pic>
        <p:nvPicPr>
          <p:cNvPr id="1026" name="Picture 2" descr="Cuadro de diálogo Escenarios de combinación">
            <a:extLst>
              <a:ext uri="{FF2B5EF4-FFF2-40B4-BE49-F238E27FC236}">
                <a16:creationId xmlns:a16="http://schemas.microsoft.com/office/drawing/2014/main" id="{12B53481-C671-6227-8192-6F030197E45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63951" y="2334553"/>
            <a:ext cx="3705225" cy="23526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81288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Ejer1.EscenariosObjetivos</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2195" y="5197807"/>
            <a:ext cx="6982835" cy="831801"/>
          </a:xfrm>
        </p:spPr>
        <p:txBody>
          <a:bodyPr vert="horz" lIns="91440" tIns="45720" rIns="91440" bIns="45720" rtlCol="0" anchor="b">
            <a:normAutofit/>
          </a:bodyPr>
          <a:lstStyle/>
          <a:p>
            <a:r>
              <a:rPr lang="en-US" sz="4800" b="1" dirty="0">
                <a:solidFill>
                  <a:srgbClr val="FFFFFF"/>
                </a:solidFill>
              </a:rPr>
              <a:t>Solver</a:t>
            </a:r>
          </a:p>
        </p:txBody>
      </p:sp>
    </p:spTree>
    <p:extLst>
      <p:ext uri="{BB962C8B-B14F-4D97-AF65-F5344CB8AC3E}">
        <p14:creationId xmlns:p14="http://schemas.microsoft.com/office/powerpoint/2010/main" val="1278649325"/>
      </p:ext>
    </p:extLst>
  </p:cSld>
  <p:clrMapOvr>
    <a:masterClrMapping/>
  </p:clrMapOvr>
</p:sld>
</file>

<file path=ppt/theme/theme1.xml><?xml version="1.0" encoding="utf-8"?>
<a:theme xmlns:a="http://schemas.openxmlformats.org/drawingml/2006/main" name="Diseño personalizado">
  <a:themeElements>
    <a:clrScheme name="Colores del Océano">
      <a:dk1>
        <a:sysClr val="windowText" lastClr="000000"/>
      </a:dk1>
      <a:lt1>
        <a:sysClr val="window" lastClr="FFFFFF"/>
      </a:lt1>
      <a:dk2>
        <a:srgbClr val="44546A"/>
      </a:dk2>
      <a:lt2>
        <a:srgbClr val="E7E6E6"/>
      </a:lt2>
      <a:accent1>
        <a:srgbClr val="2E75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1969</TotalTime>
  <Words>716</Words>
  <Application>Microsoft Office PowerPoint</Application>
  <PresentationFormat>Panorámica</PresentationFormat>
  <Paragraphs>41</Paragraphs>
  <Slides>11</Slides>
  <Notes>1</Notes>
  <HiddenSlides>0</HiddenSlides>
  <MMClips>0</MMClips>
  <ScaleCrop>false</ScaleCrop>
  <HeadingPairs>
    <vt:vector size="6" baseType="variant">
      <vt:variant>
        <vt:lpstr>Fuentes usadas</vt:lpstr>
      </vt:variant>
      <vt:variant>
        <vt:i4>6</vt:i4>
      </vt:variant>
      <vt:variant>
        <vt:lpstr>Tema</vt:lpstr>
      </vt:variant>
      <vt:variant>
        <vt:i4>4</vt:i4>
      </vt:variant>
      <vt:variant>
        <vt:lpstr>Títulos de diapositiva</vt:lpstr>
      </vt:variant>
      <vt:variant>
        <vt:i4>11</vt:i4>
      </vt:variant>
    </vt:vector>
  </HeadingPairs>
  <TitlesOfParts>
    <vt:vector size="21" baseType="lpstr">
      <vt:lpstr>Arial</vt:lpstr>
      <vt:lpstr>Calibri</vt:lpstr>
      <vt:lpstr>Calibri </vt:lpstr>
      <vt:lpstr>Calibri Light</vt:lpstr>
      <vt:lpstr>Open Sans Condensed</vt:lpstr>
      <vt:lpstr>Segoe UI</vt:lpstr>
      <vt:lpstr>Diseño personalizado</vt:lpstr>
      <vt:lpstr>Office Theme</vt:lpstr>
      <vt:lpstr>1_Tema de Office</vt:lpstr>
      <vt:lpstr>1_Office Theme</vt:lpstr>
      <vt:lpstr>Presentación de PowerPoint</vt:lpstr>
      <vt:lpstr>Presentación de PowerPoint</vt:lpstr>
      <vt:lpstr>Prueba de hipótesis</vt:lpstr>
      <vt:lpstr>Búsqueda de Objetivo</vt:lpstr>
      <vt:lpstr>Búsqueda de Objetivo</vt:lpstr>
      <vt:lpstr>Escenarios</vt:lpstr>
      <vt:lpstr>Combinar Escenarios</vt:lpstr>
      <vt:lpstr>Presentación de PowerPoint</vt:lpstr>
      <vt:lpstr>Solver</vt:lpstr>
      <vt:lpstr>Solver</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27</cp:revision>
  <dcterms:created xsi:type="dcterms:W3CDTF">2022-05-23T16:28:11Z</dcterms:created>
  <dcterms:modified xsi:type="dcterms:W3CDTF">2023-01-24T04:34:19Z</dcterms:modified>
</cp:coreProperties>
</file>