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00" r:id="rId1"/>
    <p:sldMasterId id="2147484026" r:id="rId2"/>
    <p:sldMasterId id="2147484039" r:id="rId3"/>
    <p:sldMasterId id="2147484052" r:id="rId4"/>
  </p:sldMasterIdLst>
  <p:notesMasterIdLst>
    <p:notesMasterId r:id="rId23"/>
  </p:notesMasterIdLst>
  <p:sldIdLst>
    <p:sldId id="336" r:id="rId5"/>
    <p:sldId id="337" r:id="rId6"/>
    <p:sldId id="339" r:id="rId7"/>
    <p:sldId id="343" r:id="rId8"/>
    <p:sldId id="327" r:id="rId9"/>
    <p:sldId id="308" r:id="rId10"/>
    <p:sldId id="377" r:id="rId11"/>
    <p:sldId id="342" r:id="rId12"/>
    <p:sldId id="322" r:id="rId13"/>
    <p:sldId id="318" r:id="rId14"/>
    <p:sldId id="321" r:id="rId15"/>
    <p:sldId id="323" r:id="rId16"/>
    <p:sldId id="378" r:id="rId17"/>
    <p:sldId id="341" r:id="rId18"/>
    <p:sldId id="315" r:id="rId19"/>
    <p:sldId id="380" r:id="rId20"/>
    <p:sldId id="381" r:id="rId21"/>
    <p:sldId id="379" r:id="rId2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A37"/>
    <a:srgbClr val="606F07"/>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FB06A3F-93D7-48C7-8F71-7D35FF5A279A}" v="14" dt="2023-01-12T00:36:38.130"/>
  </p1510:revLst>
</p1510:revInfo>
</file>

<file path=ppt/tableStyles.xml><?xml version="1.0" encoding="utf-8"?>
<a:tblStyleLst xmlns:a="http://schemas.openxmlformats.org/drawingml/2006/main" def="{5C22544A-7EE6-4342-B048-85BDC9FD1C3A}">
  <a:tblStyle styleId="{69012ECD-51FC-41F1-AA8D-1B2483CD663E}" styleName="Estilo claro 2 - Acento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31" autoAdjust="0"/>
    <p:restoredTop sz="96283" autoAdjust="0"/>
  </p:normalViewPr>
  <p:slideViewPr>
    <p:cSldViewPr snapToGrid="0">
      <p:cViewPr varScale="1">
        <p:scale>
          <a:sx n="111" d="100"/>
          <a:sy n="111" d="100"/>
        </p:scale>
        <p:origin x="918"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85" d="100"/>
          <a:sy n="85" d="100"/>
        </p:scale>
        <p:origin x="3888"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slideMaster" Target="slideMasters/slideMaster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Paulo Merino" userId="8fae87fc39b77290" providerId="LiveId" clId="{9FB06A3F-93D7-48C7-8F71-7D35FF5A279A}"/>
    <pc:docChg chg="undo custSel addSld delSld modSld sldOrd delMainMaster">
      <pc:chgData name="Paulo Merino" userId="8fae87fc39b77290" providerId="LiveId" clId="{9FB06A3F-93D7-48C7-8F71-7D35FF5A279A}" dt="2023-01-12T14:22:55.414" v="1442" actId="1076"/>
      <pc:docMkLst>
        <pc:docMk/>
      </pc:docMkLst>
      <pc:sldChg chg="del">
        <pc:chgData name="Paulo Merino" userId="8fae87fc39b77290" providerId="LiveId" clId="{9FB06A3F-93D7-48C7-8F71-7D35FF5A279A}" dt="2023-01-11T16:44:34.640" v="551" actId="2696"/>
        <pc:sldMkLst>
          <pc:docMk/>
          <pc:sldMk cId="821275420" sldId="260"/>
        </pc:sldMkLst>
      </pc:sldChg>
      <pc:sldChg chg="del">
        <pc:chgData name="Paulo Merino" userId="8fae87fc39b77290" providerId="LiveId" clId="{9FB06A3F-93D7-48C7-8F71-7D35FF5A279A}" dt="2023-01-11T22:40:57.014" v="1134" actId="2696"/>
        <pc:sldMkLst>
          <pc:docMk/>
          <pc:sldMk cId="710670502" sldId="300"/>
        </pc:sldMkLst>
      </pc:sldChg>
      <pc:sldChg chg="modSp mod">
        <pc:chgData name="Paulo Merino" userId="8fae87fc39b77290" providerId="LiveId" clId="{9FB06A3F-93D7-48C7-8F71-7D35FF5A279A}" dt="2023-01-11T23:05:51.954" v="1244" actId="20577"/>
        <pc:sldMkLst>
          <pc:docMk/>
          <pc:sldMk cId="1276250835" sldId="308"/>
        </pc:sldMkLst>
        <pc:spChg chg="mod">
          <ac:chgData name="Paulo Merino" userId="8fae87fc39b77290" providerId="LiveId" clId="{9FB06A3F-93D7-48C7-8F71-7D35FF5A279A}" dt="2023-01-11T23:05:44.475" v="1241"/>
          <ac:spMkLst>
            <pc:docMk/>
            <pc:sldMk cId="1276250835" sldId="308"/>
            <ac:spMk id="2" creationId="{C55CCBDA-F9A2-FFBD-C6D4-33C6AFB5CE01}"/>
          </ac:spMkLst>
        </pc:spChg>
        <pc:spChg chg="mod">
          <ac:chgData name="Paulo Merino" userId="8fae87fc39b77290" providerId="LiveId" clId="{9FB06A3F-93D7-48C7-8F71-7D35FF5A279A}" dt="2023-01-11T23:05:51.954" v="1244" actId="20577"/>
          <ac:spMkLst>
            <pc:docMk/>
            <pc:sldMk cId="1276250835" sldId="308"/>
            <ac:spMk id="4" creationId="{D124AD8A-E02A-6DF4-6A9B-3FABDB35879D}"/>
          </ac:spMkLst>
        </pc:spChg>
      </pc:sldChg>
      <pc:sldChg chg="add del">
        <pc:chgData name="Paulo Merino" userId="8fae87fc39b77290" providerId="LiveId" clId="{9FB06A3F-93D7-48C7-8F71-7D35FF5A279A}" dt="2023-01-11T16:45:06.336" v="556" actId="2696"/>
        <pc:sldMkLst>
          <pc:docMk/>
          <pc:sldMk cId="552614763" sldId="312"/>
        </pc:sldMkLst>
      </pc:sldChg>
      <pc:sldChg chg="del ord">
        <pc:chgData name="Paulo Merino" userId="8fae87fc39b77290" providerId="LiveId" clId="{9FB06A3F-93D7-48C7-8F71-7D35FF5A279A}" dt="2023-01-11T22:40:41.530" v="1109" actId="2696"/>
        <pc:sldMkLst>
          <pc:docMk/>
          <pc:sldMk cId="2157776266" sldId="314"/>
        </pc:sldMkLst>
      </pc:sldChg>
      <pc:sldChg chg="modSp mod ord">
        <pc:chgData name="Paulo Merino" userId="8fae87fc39b77290" providerId="LiveId" clId="{9FB06A3F-93D7-48C7-8F71-7D35FF5A279A}" dt="2023-01-11T22:45:10.721" v="1181"/>
        <pc:sldMkLst>
          <pc:docMk/>
          <pc:sldMk cId="3184680997" sldId="315"/>
        </pc:sldMkLst>
        <pc:spChg chg="mod">
          <ac:chgData name="Paulo Merino" userId="8fae87fc39b77290" providerId="LiveId" clId="{9FB06A3F-93D7-48C7-8F71-7D35FF5A279A}" dt="2023-01-11T22:41:12.294" v="1150" actId="20577"/>
          <ac:spMkLst>
            <pc:docMk/>
            <pc:sldMk cId="3184680997" sldId="315"/>
            <ac:spMk id="2" creationId="{C55CCBDA-F9A2-FFBD-C6D4-33C6AFB5CE01}"/>
          </ac:spMkLst>
        </pc:spChg>
      </pc:sldChg>
      <pc:sldChg chg="del">
        <pc:chgData name="Paulo Merino" userId="8fae87fc39b77290" providerId="LiveId" clId="{9FB06A3F-93D7-48C7-8F71-7D35FF5A279A}" dt="2023-01-11T22:40:57.014" v="1134" actId="2696"/>
        <pc:sldMkLst>
          <pc:docMk/>
          <pc:sldMk cId="2518202534" sldId="317"/>
        </pc:sldMkLst>
      </pc:sldChg>
      <pc:sldChg chg="ord">
        <pc:chgData name="Paulo Merino" userId="8fae87fc39b77290" providerId="LiveId" clId="{9FB06A3F-93D7-48C7-8F71-7D35FF5A279A}" dt="2023-01-11T22:41:22.384" v="1155"/>
        <pc:sldMkLst>
          <pc:docMk/>
          <pc:sldMk cId="2866535503" sldId="322"/>
        </pc:sldMkLst>
      </pc:sldChg>
      <pc:sldChg chg="del">
        <pc:chgData name="Paulo Merino" userId="8fae87fc39b77290" providerId="LiveId" clId="{9FB06A3F-93D7-48C7-8F71-7D35FF5A279A}" dt="2023-01-11T22:41:01.534" v="1135" actId="2696"/>
        <pc:sldMkLst>
          <pc:docMk/>
          <pc:sldMk cId="93990788" sldId="324"/>
        </pc:sldMkLst>
      </pc:sldChg>
      <pc:sldChg chg="modSp mod ord">
        <pc:chgData name="Paulo Merino" userId="8fae87fc39b77290" providerId="LiveId" clId="{9FB06A3F-93D7-48C7-8F71-7D35FF5A279A}" dt="2023-01-12T14:18:34.408" v="1368"/>
        <pc:sldMkLst>
          <pc:docMk/>
          <pc:sldMk cId="3172010097" sldId="327"/>
        </pc:sldMkLst>
        <pc:spChg chg="mod">
          <ac:chgData name="Paulo Merino" userId="8fae87fc39b77290" providerId="LiveId" clId="{9FB06A3F-93D7-48C7-8F71-7D35FF5A279A}" dt="2023-01-11T23:06:51.860" v="1245"/>
          <ac:spMkLst>
            <pc:docMk/>
            <pc:sldMk cId="3172010097" sldId="327"/>
            <ac:spMk id="2" creationId="{C55CCBDA-F9A2-FFBD-C6D4-33C6AFB5CE01}"/>
          </ac:spMkLst>
        </pc:spChg>
        <pc:spChg chg="mod">
          <ac:chgData name="Paulo Merino" userId="8fae87fc39b77290" providerId="LiveId" clId="{9FB06A3F-93D7-48C7-8F71-7D35FF5A279A}" dt="2023-01-11T23:07:48.341" v="1252" actId="255"/>
          <ac:spMkLst>
            <pc:docMk/>
            <pc:sldMk cId="3172010097" sldId="327"/>
            <ac:spMk id="17" creationId="{00759FF5-2C37-5682-381E-5145357BC663}"/>
          </ac:spMkLst>
        </pc:spChg>
        <pc:spChg chg="mod">
          <ac:chgData name="Paulo Merino" userId="8fae87fc39b77290" providerId="LiveId" clId="{9FB06A3F-93D7-48C7-8F71-7D35FF5A279A}" dt="2023-01-11T23:07:35.420" v="1251" actId="20577"/>
          <ac:spMkLst>
            <pc:docMk/>
            <pc:sldMk cId="3172010097" sldId="327"/>
            <ac:spMk id="18" creationId="{30C0A39A-D97D-67F8-0D71-7E43804B9969}"/>
          </ac:spMkLst>
        </pc:spChg>
      </pc:sldChg>
      <pc:sldChg chg="del">
        <pc:chgData name="Paulo Merino" userId="8fae87fc39b77290" providerId="LiveId" clId="{9FB06A3F-93D7-48C7-8F71-7D35FF5A279A}" dt="2023-01-11T22:41:36.907" v="1156" actId="2696"/>
        <pc:sldMkLst>
          <pc:docMk/>
          <pc:sldMk cId="766641778" sldId="330"/>
        </pc:sldMkLst>
      </pc:sldChg>
      <pc:sldChg chg="del">
        <pc:chgData name="Paulo Merino" userId="8fae87fc39b77290" providerId="LiveId" clId="{9FB06A3F-93D7-48C7-8F71-7D35FF5A279A}" dt="2023-01-09T18:05:45.287" v="0" actId="2696"/>
        <pc:sldMkLst>
          <pc:docMk/>
          <pc:sldMk cId="2138360800" sldId="335"/>
        </pc:sldMkLst>
      </pc:sldChg>
      <pc:sldChg chg="modSp mod">
        <pc:chgData name="Paulo Merino" userId="8fae87fc39b77290" providerId="LiveId" clId="{9FB06A3F-93D7-48C7-8F71-7D35FF5A279A}" dt="2023-01-09T18:05:59.059" v="53" actId="20577"/>
        <pc:sldMkLst>
          <pc:docMk/>
          <pc:sldMk cId="2366523504" sldId="336"/>
        </pc:sldMkLst>
        <pc:spChg chg="mod">
          <ac:chgData name="Paulo Merino" userId="8fae87fc39b77290" providerId="LiveId" clId="{9FB06A3F-93D7-48C7-8F71-7D35FF5A279A}" dt="2023-01-09T18:05:59.059" v="53" actId="20577"/>
          <ac:spMkLst>
            <pc:docMk/>
            <pc:sldMk cId="2366523504" sldId="336"/>
            <ac:spMk id="46" creationId="{10F3570A-08DA-6C52-BF96-03B383F49713}"/>
          </ac:spMkLst>
        </pc:spChg>
      </pc:sldChg>
      <pc:sldChg chg="addSp delSp modSp mod">
        <pc:chgData name="Paulo Merino" userId="8fae87fc39b77290" providerId="LiveId" clId="{9FB06A3F-93D7-48C7-8F71-7D35FF5A279A}" dt="2023-01-11T22:46:54.063" v="1235" actId="20577"/>
        <pc:sldMkLst>
          <pc:docMk/>
          <pc:sldMk cId="2879313312" sldId="337"/>
        </pc:sldMkLst>
        <pc:spChg chg="mod">
          <ac:chgData name="Paulo Merino" userId="8fae87fc39b77290" providerId="LiveId" clId="{9FB06A3F-93D7-48C7-8F71-7D35FF5A279A}" dt="2023-01-10T02:04:48.302" v="541" actId="1076"/>
          <ac:spMkLst>
            <pc:docMk/>
            <pc:sldMk cId="2879313312" sldId="337"/>
            <ac:spMk id="2" creationId="{DFB65C16-F56C-77C3-03A2-CAD9555613B9}"/>
          </ac:spMkLst>
        </pc:spChg>
        <pc:spChg chg="add del mod">
          <ac:chgData name="Paulo Merino" userId="8fae87fc39b77290" providerId="LiveId" clId="{9FB06A3F-93D7-48C7-8F71-7D35FF5A279A}" dt="2023-01-11T22:45:30.057" v="1182" actId="478"/>
          <ac:spMkLst>
            <pc:docMk/>
            <pc:sldMk cId="2879313312" sldId="337"/>
            <ac:spMk id="3" creationId="{359C049D-3521-7C14-4CAC-2F448EE05197}"/>
          </ac:spMkLst>
        </pc:spChg>
        <pc:spChg chg="mod">
          <ac:chgData name="Paulo Merino" userId="8fae87fc39b77290" providerId="LiveId" clId="{9FB06A3F-93D7-48C7-8F71-7D35FF5A279A}" dt="2023-01-10T02:04:46.322" v="540" actId="1076"/>
          <ac:spMkLst>
            <pc:docMk/>
            <pc:sldMk cId="2879313312" sldId="337"/>
            <ac:spMk id="5" creationId="{7B7A7625-A52E-D3A8-D0F2-32DDB59489F8}"/>
          </ac:spMkLst>
        </pc:spChg>
        <pc:spChg chg="mod">
          <ac:chgData name="Paulo Merino" userId="8fae87fc39b77290" providerId="LiveId" clId="{9FB06A3F-93D7-48C7-8F71-7D35FF5A279A}" dt="2023-01-11T22:45:39.922" v="1185" actId="1076"/>
          <ac:spMkLst>
            <pc:docMk/>
            <pc:sldMk cId="2879313312" sldId="337"/>
            <ac:spMk id="7" creationId="{532CD5FE-DB53-555C-7BF8-912B4C1F3A9A}"/>
          </ac:spMkLst>
        </pc:spChg>
        <pc:spChg chg="mod">
          <ac:chgData name="Paulo Merino" userId="8fae87fc39b77290" providerId="LiveId" clId="{9FB06A3F-93D7-48C7-8F71-7D35FF5A279A}" dt="2023-01-11T22:46:54.063" v="1235" actId="20577"/>
          <ac:spMkLst>
            <pc:docMk/>
            <pc:sldMk cId="2879313312" sldId="337"/>
            <ac:spMk id="9" creationId="{A4DECD62-3790-D7ED-2D74-CC7C29388F43}"/>
          </ac:spMkLst>
        </pc:spChg>
      </pc:sldChg>
      <pc:sldChg chg="delSp add del setBg delDesignElem">
        <pc:chgData name="Paulo Merino" userId="8fae87fc39b77290" providerId="LiveId" clId="{9FB06A3F-93D7-48C7-8F71-7D35FF5A279A}" dt="2023-01-11T16:45:06.336" v="556" actId="2696"/>
        <pc:sldMkLst>
          <pc:docMk/>
          <pc:sldMk cId="582733566" sldId="338"/>
        </pc:sldMkLst>
        <pc:spChg chg="del">
          <ac:chgData name="Paulo Merino" userId="8fae87fc39b77290" providerId="LiveId" clId="{9FB06A3F-93D7-48C7-8F71-7D35FF5A279A}" dt="2023-01-11T16:44:53.532" v="553"/>
          <ac:spMkLst>
            <pc:docMk/>
            <pc:sldMk cId="582733566" sldId="338"/>
            <ac:spMk id="34" creationId="{303CC970-4826-4CED-8063-0FB676635452}"/>
          </ac:spMkLst>
        </pc:spChg>
        <pc:spChg chg="del">
          <ac:chgData name="Paulo Merino" userId="8fae87fc39b77290" providerId="LiveId" clId="{9FB06A3F-93D7-48C7-8F71-7D35FF5A279A}" dt="2023-01-11T16:44:53.532" v="553"/>
          <ac:spMkLst>
            <pc:docMk/>
            <pc:sldMk cId="582733566" sldId="338"/>
            <ac:spMk id="35" creationId="{14490D63-3365-45CC-AC50-705C1B76815F}"/>
          </ac:spMkLst>
        </pc:spChg>
      </pc:sldChg>
      <pc:sldChg chg="modSp mod">
        <pc:chgData name="Paulo Merino" userId="8fae87fc39b77290" providerId="LiveId" clId="{9FB06A3F-93D7-48C7-8F71-7D35FF5A279A}" dt="2023-01-11T16:45:10.537" v="570" actId="20577"/>
        <pc:sldMkLst>
          <pc:docMk/>
          <pc:sldMk cId="251105232" sldId="339"/>
        </pc:sldMkLst>
        <pc:spChg chg="mod">
          <ac:chgData name="Paulo Merino" userId="8fae87fc39b77290" providerId="LiveId" clId="{9FB06A3F-93D7-48C7-8F71-7D35FF5A279A}" dt="2023-01-11T16:45:10.537" v="570" actId="20577"/>
          <ac:spMkLst>
            <pc:docMk/>
            <pc:sldMk cId="251105232" sldId="339"/>
            <ac:spMk id="2" creationId="{C55CCBDA-F9A2-FFBD-C6D4-33C6AFB5CE01}"/>
          </ac:spMkLst>
        </pc:spChg>
      </pc:sldChg>
      <pc:sldChg chg="delSp modSp del mod">
        <pc:chgData name="Paulo Merino" userId="8fae87fc39b77290" providerId="LiveId" clId="{9FB06A3F-93D7-48C7-8F71-7D35FF5A279A}" dt="2023-01-11T22:43:08.817" v="1177" actId="2696"/>
        <pc:sldMkLst>
          <pc:docMk/>
          <pc:sldMk cId="319041379" sldId="340"/>
        </pc:sldMkLst>
        <pc:spChg chg="mod">
          <ac:chgData name="Paulo Merino" userId="8fae87fc39b77290" providerId="LiveId" clId="{9FB06A3F-93D7-48C7-8F71-7D35FF5A279A}" dt="2023-01-11T16:46:17.227" v="710" actId="20577"/>
          <ac:spMkLst>
            <pc:docMk/>
            <pc:sldMk cId="319041379" sldId="340"/>
            <ac:spMk id="6" creationId="{F844EAB1-23A6-7994-F7DA-783B87203ADB}"/>
          </ac:spMkLst>
        </pc:spChg>
        <pc:spChg chg="mod">
          <ac:chgData name="Paulo Merino" userId="8fae87fc39b77290" providerId="LiveId" clId="{9FB06A3F-93D7-48C7-8F71-7D35FF5A279A}" dt="2023-01-11T16:49:08.598" v="1104" actId="14100"/>
          <ac:spMkLst>
            <pc:docMk/>
            <pc:sldMk cId="319041379" sldId="340"/>
            <ac:spMk id="7" creationId="{0650BA49-283F-3B8B-107C-97D0EBD38ED0}"/>
          </ac:spMkLst>
        </pc:spChg>
        <pc:picChg chg="del">
          <ac:chgData name="Paulo Merino" userId="8fae87fc39b77290" providerId="LiveId" clId="{9FB06A3F-93D7-48C7-8F71-7D35FF5A279A}" dt="2023-01-11T16:47:24.536" v="911" actId="478"/>
          <ac:picMkLst>
            <pc:docMk/>
            <pc:sldMk cId="319041379" sldId="340"/>
            <ac:picMk id="3" creationId="{0E4C11DC-293C-2969-0C32-B605CD6FCCFC}"/>
          </ac:picMkLst>
        </pc:picChg>
      </pc:sldChg>
      <pc:sldChg chg="modSp mod ord">
        <pc:chgData name="Paulo Merino" userId="8fae87fc39b77290" providerId="LiveId" clId="{9FB06A3F-93D7-48C7-8F71-7D35FF5A279A}" dt="2023-01-11T22:45:05.795" v="1179"/>
        <pc:sldMkLst>
          <pc:docMk/>
          <pc:sldMk cId="2543613687" sldId="341"/>
        </pc:sldMkLst>
        <pc:spChg chg="mod">
          <ac:chgData name="Paulo Merino" userId="8fae87fc39b77290" providerId="LiveId" clId="{9FB06A3F-93D7-48C7-8F71-7D35FF5A279A}" dt="2023-01-11T22:40:49.414" v="1133" actId="20577"/>
          <ac:spMkLst>
            <pc:docMk/>
            <pc:sldMk cId="2543613687" sldId="341"/>
            <ac:spMk id="2" creationId="{C55CCBDA-F9A2-FFBD-C6D4-33C6AFB5CE01}"/>
          </ac:spMkLst>
        </pc:spChg>
      </pc:sldChg>
      <pc:sldChg chg="modSp add mod ord">
        <pc:chgData name="Paulo Merino" userId="8fae87fc39b77290" providerId="LiveId" clId="{9FB06A3F-93D7-48C7-8F71-7D35FF5A279A}" dt="2023-01-11T22:46:13.598" v="1224" actId="1076"/>
        <pc:sldMkLst>
          <pc:docMk/>
          <pc:sldMk cId="887406438" sldId="342"/>
        </pc:sldMkLst>
        <pc:spChg chg="mod">
          <ac:chgData name="Paulo Merino" userId="8fae87fc39b77290" providerId="LiveId" clId="{9FB06A3F-93D7-48C7-8F71-7D35FF5A279A}" dt="2023-01-11T22:46:13.598" v="1224" actId="1076"/>
          <ac:spMkLst>
            <pc:docMk/>
            <pc:sldMk cId="887406438" sldId="342"/>
            <ac:spMk id="2" creationId="{C55CCBDA-F9A2-FFBD-C6D4-33C6AFB5CE01}"/>
          </ac:spMkLst>
        </pc:spChg>
      </pc:sldChg>
      <pc:sldChg chg="delSp modSp add mod ord">
        <pc:chgData name="Paulo Merino" userId="8fae87fc39b77290" providerId="LiveId" clId="{9FB06A3F-93D7-48C7-8F71-7D35FF5A279A}" dt="2023-01-12T00:36:40.055" v="1366" actId="1076"/>
        <pc:sldMkLst>
          <pc:docMk/>
          <pc:sldMk cId="3286960127" sldId="343"/>
        </pc:sldMkLst>
        <pc:spChg chg="mod">
          <ac:chgData name="Paulo Merino" userId="8fae87fc39b77290" providerId="LiveId" clId="{9FB06A3F-93D7-48C7-8F71-7D35FF5A279A}" dt="2023-01-11T23:05:41.237" v="1240" actId="20577"/>
          <ac:spMkLst>
            <pc:docMk/>
            <pc:sldMk cId="3286960127" sldId="343"/>
            <ac:spMk id="2" creationId="{C55CCBDA-F9A2-FFBD-C6D4-33C6AFB5CE01}"/>
          </ac:spMkLst>
        </pc:spChg>
        <pc:spChg chg="mod">
          <ac:chgData name="Paulo Merino" userId="8fae87fc39b77290" providerId="LiveId" clId="{9FB06A3F-93D7-48C7-8F71-7D35FF5A279A}" dt="2023-01-11T22:42:18.078" v="1172" actId="1076"/>
          <ac:spMkLst>
            <pc:docMk/>
            <pc:sldMk cId="3286960127" sldId="343"/>
            <ac:spMk id="11" creationId="{5B61B7D2-240A-8B64-F86F-4549A443A716}"/>
          </ac:spMkLst>
        </pc:spChg>
        <pc:spChg chg="del">
          <ac:chgData name="Paulo Merino" userId="8fae87fc39b77290" providerId="LiveId" clId="{9FB06A3F-93D7-48C7-8F71-7D35FF5A279A}" dt="2023-01-11T22:42:14.982" v="1171" actId="478"/>
          <ac:spMkLst>
            <pc:docMk/>
            <pc:sldMk cId="3286960127" sldId="343"/>
            <ac:spMk id="12" creationId="{AAD8ED71-A8E4-BD73-A9E9-0E28751C7020}"/>
          </ac:spMkLst>
        </pc:spChg>
        <pc:spChg chg="mod">
          <ac:chgData name="Paulo Merino" userId="8fae87fc39b77290" providerId="LiveId" clId="{9FB06A3F-93D7-48C7-8F71-7D35FF5A279A}" dt="2023-01-12T00:36:40.055" v="1366" actId="1076"/>
          <ac:spMkLst>
            <pc:docMk/>
            <pc:sldMk cId="3286960127" sldId="343"/>
            <ac:spMk id="17" creationId="{00759FF5-2C37-5682-381E-5145357BC663}"/>
          </ac:spMkLst>
        </pc:spChg>
      </pc:sldChg>
      <pc:sldChg chg="addSp delSp modSp add del mod">
        <pc:chgData name="Paulo Merino" userId="8fae87fc39b77290" providerId="LiveId" clId="{9FB06A3F-93D7-48C7-8F71-7D35FF5A279A}" dt="2023-01-12T14:20:44.909" v="1408" actId="2696"/>
        <pc:sldMkLst>
          <pc:docMk/>
          <pc:sldMk cId="1492811181" sldId="344"/>
        </pc:sldMkLst>
        <pc:spChg chg="add del mod">
          <ac:chgData name="Paulo Merino" userId="8fae87fc39b77290" providerId="LiveId" clId="{9FB06A3F-93D7-48C7-8F71-7D35FF5A279A}" dt="2023-01-12T00:36:25.041" v="1364" actId="478"/>
          <ac:spMkLst>
            <pc:docMk/>
            <pc:sldMk cId="1492811181" sldId="344"/>
            <ac:spMk id="3" creationId="{A57A975A-C8DE-16C1-29F3-AB42DD507A76}"/>
          </ac:spMkLst>
        </pc:spChg>
        <pc:spChg chg="mod">
          <ac:chgData name="Paulo Merino" userId="8fae87fc39b77290" providerId="LiveId" clId="{9FB06A3F-93D7-48C7-8F71-7D35FF5A279A}" dt="2023-01-12T14:19:11.096" v="1380" actId="14100"/>
          <ac:spMkLst>
            <pc:docMk/>
            <pc:sldMk cId="1492811181" sldId="344"/>
            <ac:spMk id="11" creationId="{5B61B7D2-240A-8B64-F86F-4549A443A716}"/>
          </ac:spMkLst>
        </pc:spChg>
        <pc:spChg chg="del mod">
          <ac:chgData name="Paulo Merino" userId="8fae87fc39b77290" providerId="LiveId" clId="{9FB06A3F-93D7-48C7-8F71-7D35FF5A279A}" dt="2023-01-12T14:18:43.130" v="1370" actId="478"/>
          <ac:spMkLst>
            <pc:docMk/>
            <pc:sldMk cId="1492811181" sldId="344"/>
            <ac:spMk id="12" creationId="{AAD8ED71-A8E4-BD73-A9E9-0E28751C7020}"/>
          </ac:spMkLst>
        </pc:spChg>
        <pc:spChg chg="mod">
          <ac:chgData name="Paulo Merino" userId="8fae87fc39b77290" providerId="LiveId" clId="{9FB06A3F-93D7-48C7-8F71-7D35FF5A279A}" dt="2023-01-11T23:42:15.221" v="1272" actId="20577"/>
          <ac:spMkLst>
            <pc:docMk/>
            <pc:sldMk cId="1492811181" sldId="344"/>
            <ac:spMk id="17" creationId="{00759FF5-2C37-5682-381E-5145357BC663}"/>
          </ac:spMkLst>
        </pc:spChg>
      </pc:sldChg>
      <pc:sldChg chg="modSp mod">
        <pc:chgData name="Paulo Merino" userId="8fae87fc39b77290" providerId="LiveId" clId="{9FB06A3F-93D7-48C7-8F71-7D35FF5A279A}" dt="2023-01-12T00:27:28.004" v="1313" actId="27636"/>
        <pc:sldMkLst>
          <pc:docMk/>
          <pc:sldMk cId="588676829" sldId="377"/>
        </pc:sldMkLst>
        <pc:spChg chg="mod">
          <ac:chgData name="Paulo Merino" userId="8fae87fc39b77290" providerId="LiveId" clId="{9FB06A3F-93D7-48C7-8F71-7D35FF5A279A}" dt="2023-01-12T00:27:28.004" v="1313" actId="27636"/>
          <ac:spMkLst>
            <pc:docMk/>
            <pc:sldMk cId="588676829" sldId="377"/>
            <ac:spMk id="6" creationId="{E9FDB1B5-E864-35F4-7C23-97F533C5222E}"/>
          </ac:spMkLst>
        </pc:spChg>
      </pc:sldChg>
      <pc:sldChg chg="modSp add mod ord">
        <pc:chgData name="Paulo Merino" userId="8fae87fc39b77290" providerId="LiveId" clId="{9FB06A3F-93D7-48C7-8F71-7D35FF5A279A}" dt="2023-01-12T00:27:45.958" v="1330" actId="20577"/>
        <pc:sldMkLst>
          <pc:docMk/>
          <pc:sldMk cId="1435385936" sldId="378"/>
        </pc:sldMkLst>
        <pc:spChg chg="mod">
          <ac:chgData name="Paulo Merino" userId="8fae87fc39b77290" providerId="LiveId" clId="{9FB06A3F-93D7-48C7-8F71-7D35FF5A279A}" dt="2023-01-12T00:27:45.958" v="1330" actId="20577"/>
          <ac:spMkLst>
            <pc:docMk/>
            <pc:sldMk cId="1435385936" sldId="378"/>
            <ac:spMk id="6" creationId="{E9FDB1B5-E864-35F4-7C23-97F533C5222E}"/>
          </ac:spMkLst>
        </pc:spChg>
      </pc:sldChg>
      <pc:sldChg chg="modSp add mod ord">
        <pc:chgData name="Paulo Merino" userId="8fae87fc39b77290" providerId="LiveId" clId="{9FB06A3F-93D7-48C7-8F71-7D35FF5A279A}" dt="2023-01-12T00:28:06.880" v="1363" actId="27636"/>
        <pc:sldMkLst>
          <pc:docMk/>
          <pc:sldMk cId="1520783777" sldId="379"/>
        </pc:sldMkLst>
        <pc:spChg chg="mod">
          <ac:chgData name="Paulo Merino" userId="8fae87fc39b77290" providerId="LiveId" clId="{9FB06A3F-93D7-48C7-8F71-7D35FF5A279A}" dt="2023-01-12T00:28:06.880" v="1363" actId="27636"/>
          <ac:spMkLst>
            <pc:docMk/>
            <pc:sldMk cId="1520783777" sldId="379"/>
            <ac:spMk id="6" creationId="{E9FDB1B5-E864-35F4-7C23-97F533C5222E}"/>
          </ac:spMkLst>
        </pc:spChg>
      </pc:sldChg>
      <pc:sldChg chg="addSp modSp add mod">
        <pc:chgData name="Paulo Merino" userId="8fae87fc39b77290" providerId="LiveId" clId="{9FB06A3F-93D7-48C7-8F71-7D35FF5A279A}" dt="2023-01-12T14:20:40.857" v="1407" actId="1076"/>
        <pc:sldMkLst>
          <pc:docMk/>
          <pc:sldMk cId="3582365982" sldId="380"/>
        </pc:sldMkLst>
        <pc:spChg chg="add mod">
          <ac:chgData name="Paulo Merino" userId="8fae87fc39b77290" providerId="LiveId" clId="{9FB06A3F-93D7-48C7-8F71-7D35FF5A279A}" dt="2023-01-12T14:20:39.195" v="1406" actId="14100"/>
          <ac:spMkLst>
            <pc:docMk/>
            <pc:sldMk cId="3582365982" sldId="380"/>
            <ac:spMk id="4" creationId="{4831FE34-D87E-9D3B-8F5C-825DBBE7453B}"/>
          </ac:spMkLst>
        </pc:spChg>
        <pc:spChg chg="mod">
          <ac:chgData name="Paulo Merino" userId="8fae87fc39b77290" providerId="LiveId" clId="{9FB06A3F-93D7-48C7-8F71-7D35FF5A279A}" dt="2023-01-12T14:20:22.645" v="1401" actId="1076"/>
          <ac:spMkLst>
            <pc:docMk/>
            <pc:sldMk cId="3582365982" sldId="380"/>
            <ac:spMk id="10" creationId="{21EFB9E0-6852-74CC-1B38-CC276CFD7992}"/>
          </ac:spMkLst>
        </pc:spChg>
        <pc:spChg chg="mod">
          <ac:chgData name="Paulo Merino" userId="8fae87fc39b77290" providerId="LiveId" clId="{9FB06A3F-93D7-48C7-8F71-7D35FF5A279A}" dt="2023-01-12T14:20:40.857" v="1407" actId="1076"/>
          <ac:spMkLst>
            <pc:docMk/>
            <pc:sldMk cId="3582365982" sldId="380"/>
            <ac:spMk id="11" creationId="{5B61B7D2-240A-8B64-F86F-4549A443A716}"/>
          </ac:spMkLst>
        </pc:spChg>
      </pc:sldChg>
      <pc:sldChg chg="modSp add mod">
        <pc:chgData name="Paulo Merino" userId="8fae87fc39b77290" providerId="LiveId" clId="{9FB06A3F-93D7-48C7-8F71-7D35FF5A279A}" dt="2023-01-12T14:22:55.414" v="1442" actId="1076"/>
        <pc:sldMkLst>
          <pc:docMk/>
          <pc:sldMk cId="1207087034" sldId="381"/>
        </pc:sldMkLst>
        <pc:spChg chg="mod">
          <ac:chgData name="Paulo Merino" userId="8fae87fc39b77290" providerId="LiveId" clId="{9FB06A3F-93D7-48C7-8F71-7D35FF5A279A}" dt="2023-01-12T14:22:49.904" v="1441" actId="1076"/>
          <ac:spMkLst>
            <pc:docMk/>
            <pc:sldMk cId="1207087034" sldId="381"/>
            <ac:spMk id="4" creationId="{4831FE34-D87E-9D3B-8F5C-825DBBE7453B}"/>
          </ac:spMkLst>
        </pc:spChg>
        <pc:spChg chg="mod">
          <ac:chgData name="Paulo Merino" userId="8fae87fc39b77290" providerId="LiveId" clId="{9FB06A3F-93D7-48C7-8F71-7D35FF5A279A}" dt="2023-01-12T14:22:55.414" v="1442" actId="1076"/>
          <ac:spMkLst>
            <pc:docMk/>
            <pc:sldMk cId="1207087034" sldId="381"/>
            <ac:spMk id="11" creationId="{5B61B7D2-240A-8B64-F86F-4549A443A716}"/>
          </ac:spMkLst>
        </pc:spChg>
        <pc:spChg chg="mod">
          <ac:chgData name="Paulo Merino" userId="8fae87fc39b77290" providerId="LiveId" clId="{9FB06A3F-93D7-48C7-8F71-7D35FF5A279A}" dt="2023-01-12T14:22:20.975" v="1435" actId="20577"/>
          <ac:spMkLst>
            <pc:docMk/>
            <pc:sldMk cId="1207087034" sldId="381"/>
            <ac:spMk id="17" creationId="{00759FF5-2C37-5682-381E-5145357BC663}"/>
          </ac:spMkLst>
        </pc:spChg>
      </pc:sldChg>
      <pc:sldMasterChg chg="del delSldLayout">
        <pc:chgData name="Paulo Merino" userId="8fae87fc39b77290" providerId="LiveId" clId="{9FB06A3F-93D7-48C7-8F71-7D35FF5A279A}" dt="2023-01-09T18:05:45.287" v="0" actId="2696"/>
        <pc:sldMasterMkLst>
          <pc:docMk/>
          <pc:sldMasterMk cId="1610790450" sldId="2147484013"/>
        </pc:sldMasterMkLst>
        <pc:sldLayoutChg chg="del">
          <pc:chgData name="Paulo Merino" userId="8fae87fc39b77290" providerId="LiveId" clId="{9FB06A3F-93D7-48C7-8F71-7D35FF5A279A}" dt="2023-01-09T18:05:45.287" v="0" actId="2696"/>
          <pc:sldLayoutMkLst>
            <pc:docMk/>
            <pc:sldMasterMk cId="1610790450" sldId="2147484013"/>
            <pc:sldLayoutMk cId="1270049617" sldId="2147484014"/>
          </pc:sldLayoutMkLst>
        </pc:sldLayoutChg>
        <pc:sldLayoutChg chg="del">
          <pc:chgData name="Paulo Merino" userId="8fae87fc39b77290" providerId="LiveId" clId="{9FB06A3F-93D7-48C7-8F71-7D35FF5A279A}" dt="2023-01-09T18:05:45.287" v="0" actId="2696"/>
          <pc:sldLayoutMkLst>
            <pc:docMk/>
            <pc:sldMasterMk cId="1610790450" sldId="2147484013"/>
            <pc:sldLayoutMk cId="1214836132" sldId="2147484015"/>
          </pc:sldLayoutMkLst>
        </pc:sldLayoutChg>
        <pc:sldLayoutChg chg="del">
          <pc:chgData name="Paulo Merino" userId="8fae87fc39b77290" providerId="LiveId" clId="{9FB06A3F-93D7-48C7-8F71-7D35FF5A279A}" dt="2023-01-09T18:05:45.287" v="0" actId="2696"/>
          <pc:sldLayoutMkLst>
            <pc:docMk/>
            <pc:sldMasterMk cId="1610790450" sldId="2147484013"/>
            <pc:sldLayoutMk cId="483880618" sldId="2147484016"/>
          </pc:sldLayoutMkLst>
        </pc:sldLayoutChg>
        <pc:sldLayoutChg chg="del">
          <pc:chgData name="Paulo Merino" userId="8fae87fc39b77290" providerId="LiveId" clId="{9FB06A3F-93D7-48C7-8F71-7D35FF5A279A}" dt="2023-01-09T18:05:45.287" v="0" actId="2696"/>
          <pc:sldLayoutMkLst>
            <pc:docMk/>
            <pc:sldMasterMk cId="1610790450" sldId="2147484013"/>
            <pc:sldLayoutMk cId="2487671524" sldId="2147484017"/>
          </pc:sldLayoutMkLst>
        </pc:sldLayoutChg>
        <pc:sldLayoutChg chg="del">
          <pc:chgData name="Paulo Merino" userId="8fae87fc39b77290" providerId="LiveId" clId="{9FB06A3F-93D7-48C7-8F71-7D35FF5A279A}" dt="2023-01-09T18:05:45.287" v="0" actId="2696"/>
          <pc:sldLayoutMkLst>
            <pc:docMk/>
            <pc:sldMasterMk cId="1610790450" sldId="2147484013"/>
            <pc:sldLayoutMk cId="2625766359" sldId="2147484018"/>
          </pc:sldLayoutMkLst>
        </pc:sldLayoutChg>
        <pc:sldLayoutChg chg="del">
          <pc:chgData name="Paulo Merino" userId="8fae87fc39b77290" providerId="LiveId" clId="{9FB06A3F-93D7-48C7-8F71-7D35FF5A279A}" dt="2023-01-09T18:05:45.287" v="0" actId="2696"/>
          <pc:sldLayoutMkLst>
            <pc:docMk/>
            <pc:sldMasterMk cId="1610790450" sldId="2147484013"/>
            <pc:sldLayoutMk cId="1738600967" sldId="2147484019"/>
          </pc:sldLayoutMkLst>
        </pc:sldLayoutChg>
        <pc:sldLayoutChg chg="del">
          <pc:chgData name="Paulo Merino" userId="8fae87fc39b77290" providerId="LiveId" clId="{9FB06A3F-93D7-48C7-8F71-7D35FF5A279A}" dt="2023-01-09T18:05:45.287" v="0" actId="2696"/>
          <pc:sldLayoutMkLst>
            <pc:docMk/>
            <pc:sldMasterMk cId="1610790450" sldId="2147484013"/>
            <pc:sldLayoutMk cId="1129345692" sldId="2147484020"/>
          </pc:sldLayoutMkLst>
        </pc:sldLayoutChg>
        <pc:sldLayoutChg chg="del">
          <pc:chgData name="Paulo Merino" userId="8fae87fc39b77290" providerId="LiveId" clId="{9FB06A3F-93D7-48C7-8F71-7D35FF5A279A}" dt="2023-01-09T18:05:45.287" v="0" actId="2696"/>
          <pc:sldLayoutMkLst>
            <pc:docMk/>
            <pc:sldMasterMk cId="1610790450" sldId="2147484013"/>
            <pc:sldLayoutMk cId="2397741425" sldId="2147484021"/>
          </pc:sldLayoutMkLst>
        </pc:sldLayoutChg>
        <pc:sldLayoutChg chg="del">
          <pc:chgData name="Paulo Merino" userId="8fae87fc39b77290" providerId="LiveId" clId="{9FB06A3F-93D7-48C7-8F71-7D35FF5A279A}" dt="2023-01-09T18:05:45.287" v="0" actId="2696"/>
          <pc:sldLayoutMkLst>
            <pc:docMk/>
            <pc:sldMasterMk cId="1610790450" sldId="2147484013"/>
            <pc:sldLayoutMk cId="4274488233" sldId="2147484022"/>
          </pc:sldLayoutMkLst>
        </pc:sldLayoutChg>
        <pc:sldLayoutChg chg="del">
          <pc:chgData name="Paulo Merino" userId="8fae87fc39b77290" providerId="LiveId" clId="{9FB06A3F-93D7-48C7-8F71-7D35FF5A279A}" dt="2023-01-09T18:05:45.287" v="0" actId="2696"/>
          <pc:sldLayoutMkLst>
            <pc:docMk/>
            <pc:sldMasterMk cId="1610790450" sldId="2147484013"/>
            <pc:sldLayoutMk cId="1151696030" sldId="2147484023"/>
          </pc:sldLayoutMkLst>
        </pc:sldLayoutChg>
        <pc:sldLayoutChg chg="del">
          <pc:chgData name="Paulo Merino" userId="8fae87fc39b77290" providerId="LiveId" clId="{9FB06A3F-93D7-48C7-8F71-7D35FF5A279A}" dt="2023-01-09T18:05:45.287" v="0" actId="2696"/>
          <pc:sldLayoutMkLst>
            <pc:docMk/>
            <pc:sldMasterMk cId="1610790450" sldId="2147484013"/>
            <pc:sldLayoutMk cId="768862440" sldId="2147484024"/>
          </pc:sldLayoutMkLst>
        </pc:sldLayoutChg>
        <pc:sldLayoutChg chg="del">
          <pc:chgData name="Paulo Merino" userId="8fae87fc39b77290" providerId="LiveId" clId="{9FB06A3F-93D7-48C7-8F71-7D35FF5A279A}" dt="2023-01-09T18:05:45.287" v="0" actId="2696"/>
          <pc:sldLayoutMkLst>
            <pc:docMk/>
            <pc:sldMasterMk cId="1610790450" sldId="2147484013"/>
            <pc:sldLayoutMk cId="2608911573" sldId="2147484025"/>
          </pc:sldLayoutMkLst>
        </pc:sldLayoutChg>
      </pc:sldMasterChg>
      <pc:sldMasterChg chg="delSldLayout">
        <pc:chgData name="Paulo Merino" userId="8fae87fc39b77290" providerId="LiveId" clId="{9FB06A3F-93D7-48C7-8F71-7D35FF5A279A}" dt="2023-01-11T16:45:06.336" v="556" actId="2696"/>
        <pc:sldMasterMkLst>
          <pc:docMk/>
          <pc:sldMasterMk cId="4118707268" sldId="2147484026"/>
        </pc:sldMasterMkLst>
        <pc:sldLayoutChg chg="del">
          <pc:chgData name="Paulo Merino" userId="8fae87fc39b77290" providerId="LiveId" clId="{9FB06A3F-93D7-48C7-8F71-7D35FF5A279A}" dt="2023-01-11T16:45:06.336" v="556" actId="2696"/>
          <pc:sldLayoutMkLst>
            <pc:docMk/>
            <pc:sldMasterMk cId="4118707268" sldId="2147484026"/>
            <pc:sldLayoutMk cId="1963185631" sldId="2147484038"/>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s-ES" dirty="0"/>
              <a:t>EXCEL APLICADO</a:t>
            </a:r>
            <a:endParaRPr lang="es-MX" dirty="0"/>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67675E-6509-4A57-87A6-1986CFACB74C}" type="datetimeFigureOut">
              <a:rPr lang="es-MX" smtClean="0"/>
              <a:t>12/01/2023</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EAC2E5-EE37-4903-A4A1-1A3D3A29FBE3}" type="slidenum">
              <a:rPr lang="es-MX" smtClean="0"/>
              <a:t>‹Nº›</a:t>
            </a:fld>
            <a:endParaRPr lang="es-MX"/>
          </a:p>
        </p:txBody>
      </p:sp>
    </p:spTree>
    <p:extLst>
      <p:ext uri="{BB962C8B-B14F-4D97-AF65-F5344CB8AC3E}">
        <p14:creationId xmlns:p14="http://schemas.microsoft.com/office/powerpoint/2010/main" val="26357366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685800" y="1143000"/>
            <a:ext cx="5486400" cy="3086100"/>
          </a:xfrm>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1EAC2E5-EE37-4903-A4A1-1A3D3A29FBE3}" type="slidenum">
              <a:rPr kumimoji="0" lang="es-MX"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s-MX"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047261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lgn="ctr">
              <a:defRPr sz="3800">
                <a:solidFill>
                  <a:srgbClr val="262626"/>
                </a:solidFill>
              </a:defRPr>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2695194" y="4352544"/>
            <a:ext cx="6801612" cy="1239894"/>
          </a:xfrm>
          <a:noFill/>
        </p:spPr>
        <p:txBody>
          <a:bodyPr>
            <a:normAutofit/>
          </a:bodyPr>
          <a:lstStyle>
            <a:lvl1pPr marL="0" indent="0" algn="ctr">
              <a:buNone/>
              <a:defRPr sz="2000">
                <a:solidFill>
                  <a:schemeClr val="tx1">
                    <a:lumMod val="75000"/>
                    <a:lumOff val="25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4326037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3164727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53112" y="937260"/>
            <a:ext cx="1298608" cy="4983480"/>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2231136" y="937260"/>
            <a:ext cx="6198489" cy="4983480"/>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816222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23395376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899019-4DC0-1A5A-D754-23557612AA1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A299A4F7-5103-5313-C791-12B3B57CF080}"/>
              </a:ext>
            </a:extLst>
          </p:cNvPr>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C26A457A-9DB0-F74E-151A-0168CB65FACF}"/>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D64BEFAD-C9B6-8F30-92F8-23FA91B3E47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A636CEA5-BB6A-7E03-083C-86DF4DC7945B}"/>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85659884"/>
      </p:ext>
    </p:extLst>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5051E2B-6E59-2CB3-0DD6-8026963A1B3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B625F11A-393C-F07B-907C-3F688AAA4E8E}"/>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51C8255-FD35-DBE4-3D74-10022741FBED}"/>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E74FD31F-8DAC-75E7-37B3-6D1B1C49F60F}"/>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1F7EFFA-30BA-2FCB-F1A5-9D1ED704BC1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7" name="Imagen 6" descr="Imagen que contiene interior, edificio, tabla, cocina">
            <a:extLst>
              <a:ext uri="{FF2B5EF4-FFF2-40B4-BE49-F238E27FC236}">
                <a16:creationId xmlns:a16="http://schemas.microsoft.com/office/drawing/2014/main" id="{BAC92996-AECF-32CF-84CA-E4EAFE297205}"/>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3534616249"/>
      </p:ext>
    </p:extLst>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77E322D-CEE6-7319-64F1-1FD4ADCFA36A}"/>
              </a:ext>
            </a:extLst>
          </p:cNvPr>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33F9EA0-682E-E888-ABEA-135C9191FF3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0BC88E1-967C-CA8A-A45C-FD05E7F35786}"/>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75D5CB48-97D5-229A-AE45-1682FC7B16AB}"/>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53EBB22C-BC68-48C2-7068-40DC2AF1B7F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14924002"/>
      </p:ext>
    </p:extLst>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24B86A8-4C9C-81C0-375B-2F7133745E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4384B60-F073-349E-3194-3CFD18949A24}"/>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9F0F874-1265-433B-67D5-23D1E41517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9A5674AB-757E-AB71-B002-76677B4E0BA3}"/>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Marcador de pie de página 5">
            <a:extLst>
              <a:ext uri="{FF2B5EF4-FFF2-40B4-BE49-F238E27FC236}">
                <a16:creationId xmlns:a16="http://schemas.microsoft.com/office/drawing/2014/main" id="{D8FDB800-8786-7E81-7F74-B685A9B1FDA6}"/>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AA54A5AB-47E4-9CD4-36A8-D7FE59B688B6}"/>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206564914"/>
      </p:ext>
    </p:extLst>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0778EE-B8F0-6138-EE6F-2C35D711B61A}"/>
              </a:ext>
            </a:extLst>
          </p:cNvPr>
          <p:cNvSpPr>
            <a:spLocks noGrp="1"/>
          </p:cNvSpPr>
          <p:nvPr>
            <p:ph type="title"/>
          </p:nvPr>
        </p:nvSpPr>
        <p:spPr>
          <a:xfrm>
            <a:off x="839788" y="365127"/>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947733C6-95DC-F81B-1E15-DF490220AF31}"/>
              </a:ext>
            </a:extLst>
          </p:cNvPr>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570AA62E-68D7-9FA5-8A44-C3E17565725C}"/>
              </a:ext>
            </a:extLst>
          </p:cNvPr>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7E953774-2170-7A29-99E2-E7FFFB93B7BC}"/>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5B6E7AB4-7859-CA94-B63D-E011E1E16E2C}"/>
              </a:ext>
            </a:extLst>
          </p:cNvPr>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B141CD1A-42BA-4105-F405-61EF434DF500}"/>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8" name="Marcador de pie de página 7">
            <a:extLst>
              <a:ext uri="{FF2B5EF4-FFF2-40B4-BE49-F238E27FC236}">
                <a16:creationId xmlns:a16="http://schemas.microsoft.com/office/drawing/2014/main" id="{C898F97E-02A3-626F-19C3-678CE6DC0F30}"/>
              </a:ext>
            </a:extLst>
          </p:cNvPr>
          <p:cNvSpPr>
            <a:spLocks noGrp="1"/>
          </p:cNvSpPr>
          <p:nvPr>
            <p:ph type="ftr" sz="quarter" idx="11"/>
          </p:nvPr>
        </p:nvSpPr>
        <p:spPr/>
        <p:txBody>
          <a:bodyPr/>
          <a:lstStyle/>
          <a:p>
            <a:r>
              <a:rPr lang="en-US"/>
              <a:t>Sample Footer</a:t>
            </a:r>
            <a:endParaRPr lang="en-US" dirty="0"/>
          </a:p>
        </p:txBody>
      </p:sp>
      <p:sp>
        <p:nvSpPr>
          <p:cNvPr id="9" name="Marcador de número de diapositiva 8">
            <a:extLst>
              <a:ext uri="{FF2B5EF4-FFF2-40B4-BE49-F238E27FC236}">
                <a16:creationId xmlns:a16="http://schemas.microsoft.com/office/drawing/2014/main" id="{68CAA8D2-8D4C-C91A-D2BE-6517B887707F}"/>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10" name="Rectángulo 9">
            <a:extLst>
              <a:ext uri="{FF2B5EF4-FFF2-40B4-BE49-F238E27FC236}">
                <a16:creationId xmlns:a16="http://schemas.microsoft.com/office/drawing/2014/main" id="{E23E0767-31CF-E9C0-4973-2BEBF346259E}"/>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spTree>
    <p:extLst>
      <p:ext uri="{BB962C8B-B14F-4D97-AF65-F5344CB8AC3E}">
        <p14:creationId xmlns:p14="http://schemas.microsoft.com/office/powerpoint/2010/main" val="2735484017"/>
      </p:ext>
    </p:extLst>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11CE215-F537-9F16-D9AB-BA14929D9F40}"/>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81F9C65-9856-6A23-7D06-59E884D6C530}"/>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4" name="Marcador de pie de página 3">
            <a:extLst>
              <a:ext uri="{FF2B5EF4-FFF2-40B4-BE49-F238E27FC236}">
                <a16:creationId xmlns:a16="http://schemas.microsoft.com/office/drawing/2014/main" id="{40477835-7E1F-6D2B-275F-0ADF164A4945}"/>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B634FF50-FF43-459C-968A-B8ADF050313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descr="Imagen que contiene interior, edificio, tabla, cocina">
            <a:extLst>
              <a:ext uri="{FF2B5EF4-FFF2-40B4-BE49-F238E27FC236}">
                <a16:creationId xmlns:a16="http://schemas.microsoft.com/office/drawing/2014/main" id="{50FDD66A-D89D-E292-076A-0610A7637746}"/>
              </a:ext>
            </a:extLst>
          </p:cNvPr>
          <p:cNvPicPr>
            <a:picLocks noChangeAspect="1"/>
          </p:cNvPicPr>
          <p:nvPr userDrawn="1"/>
        </p:nvPicPr>
        <p:blipFill rotWithShape="1">
          <a:blip r:embed="rId2"/>
          <a:srcRect l="70999" t="18408" b="47162"/>
          <a:stretch/>
        </p:blipFill>
        <p:spPr>
          <a:xfrm>
            <a:off x="8306253" y="185738"/>
            <a:ext cx="3495124" cy="863745"/>
          </a:xfrm>
          <a:prstGeom prst="rect">
            <a:avLst/>
          </a:prstGeom>
        </p:spPr>
      </p:pic>
    </p:spTree>
    <p:extLst>
      <p:ext uri="{BB962C8B-B14F-4D97-AF65-F5344CB8AC3E}">
        <p14:creationId xmlns:p14="http://schemas.microsoft.com/office/powerpoint/2010/main" val="141592200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7BA64625-D1CB-B8F2-6988-28523829D072}"/>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3" name="Marcador de pie de página 2">
            <a:extLst>
              <a:ext uri="{FF2B5EF4-FFF2-40B4-BE49-F238E27FC236}">
                <a16:creationId xmlns:a16="http://schemas.microsoft.com/office/drawing/2014/main" id="{6A41D647-78C0-B98A-2248-B06F8EB21CF1}"/>
              </a:ext>
            </a:extLst>
          </p:cNvPr>
          <p:cNvSpPr>
            <a:spLocks noGrp="1"/>
          </p:cNvSpPr>
          <p:nvPr>
            <p:ph type="ftr" sz="quarter" idx="11"/>
          </p:nvPr>
        </p:nvSpPr>
        <p:spPr/>
        <p:txBody>
          <a:bodyPr/>
          <a:lstStyle/>
          <a:p>
            <a:r>
              <a:rPr lang="en-US"/>
              <a:t>Sample Footer</a:t>
            </a:r>
            <a:endParaRPr lang="en-US" dirty="0"/>
          </a:p>
        </p:txBody>
      </p:sp>
      <p:sp>
        <p:nvSpPr>
          <p:cNvPr id="4" name="Marcador de número de diapositiva 3">
            <a:extLst>
              <a:ext uri="{FF2B5EF4-FFF2-40B4-BE49-F238E27FC236}">
                <a16:creationId xmlns:a16="http://schemas.microsoft.com/office/drawing/2014/main" id="{DE9896D7-8B36-8592-02D9-82F47ACF9976}"/>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6" name="Imagen 5">
            <a:extLst>
              <a:ext uri="{FF2B5EF4-FFF2-40B4-BE49-F238E27FC236}">
                <a16:creationId xmlns:a16="http://schemas.microsoft.com/office/drawing/2014/main" id="{AA682A8C-D0B3-DB44-1668-52F0246D0D3B}"/>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1466562532"/>
      </p:ext>
    </p:extLst>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F2F215D3-E2C5-4608-B5FE-E3B7F3B0786B}" type="datetimeFigureOut">
              <a:rPr lang="es-MX" smtClean="0"/>
              <a:t>12/01/2023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7814238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F17778-F96A-FF70-D013-377CB9D802BC}"/>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0CC1FE20-7528-7056-07CB-FC6C7F0AF249}"/>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18D54B2A-FB58-C75A-52CD-94C391FFCBA2}"/>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F37E65-24BB-03C6-34BB-94C83A1EE54B}"/>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Marcador de pie de página 5">
            <a:extLst>
              <a:ext uri="{FF2B5EF4-FFF2-40B4-BE49-F238E27FC236}">
                <a16:creationId xmlns:a16="http://schemas.microsoft.com/office/drawing/2014/main" id="{509297AB-A6C3-D688-4AA1-FB971081FC28}"/>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254E6DBF-9459-5F98-E07A-F270AA4C31AF}"/>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774769939"/>
      </p:ext>
    </p:extLst>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7CCC72-3B1C-D08D-A1A0-0B75F8CBD631}"/>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17AF333B-9783-37E4-67FD-66411AD738CC}"/>
              </a:ext>
            </a:extLst>
          </p:cNvPr>
          <p:cNvSpPr>
            <a:spLocks noGrp="1"/>
          </p:cNvSpPr>
          <p:nvPr>
            <p:ph type="pic" idx="1"/>
          </p:nvPr>
        </p:nvSpPr>
        <p:spPr>
          <a:xfrm>
            <a:off x="5183188" y="987427"/>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s-MX"/>
          </a:p>
        </p:txBody>
      </p:sp>
      <p:sp>
        <p:nvSpPr>
          <p:cNvPr id="4" name="Marcador de texto 3">
            <a:extLst>
              <a:ext uri="{FF2B5EF4-FFF2-40B4-BE49-F238E27FC236}">
                <a16:creationId xmlns:a16="http://schemas.microsoft.com/office/drawing/2014/main" id="{8B4DD576-31F9-FC31-4F6C-1A454886BBE7}"/>
              </a:ext>
            </a:extLst>
          </p:cNvPr>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9EDDCB9-261E-FADC-45F5-3E41FE491873}"/>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Marcador de pie de página 5">
            <a:extLst>
              <a:ext uri="{FF2B5EF4-FFF2-40B4-BE49-F238E27FC236}">
                <a16:creationId xmlns:a16="http://schemas.microsoft.com/office/drawing/2014/main" id="{E11EE151-57BC-A62F-65EC-D3092134B0DB}"/>
              </a:ext>
            </a:extLst>
          </p:cNvPr>
          <p:cNvSpPr>
            <a:spLocks noGrp="1"/>
          </p:cNvSpPr>
          <p:nvPr>
            <p:ph type="ftr" sz="quarter" idx="11"/>
          </p:nvPr>
        </p:nvSpPr>
        <p:spPr/>
        <p:txBody>
          <a:bodyPr/>
          <a:lstStyle/>
          <a:p>
            <a:r>
              <a:rPr lang="en-US"/>
              <a:t>Sample Footer</a:t>
            </a:r>
            <a:endParaRPr lang="en-US" dirty="0"/>
          </a:p>
        </p:txBody>
      </p:sp>
      <p:sp>
        <p:nvSpPr>
          <p:cNvPr id="7" name="Marcador de número de diapositiva 6">
            <a:extLst>
              <a:ext uri="{FF2B5EF4-FFF2-40B4-BE49-F238E27FC236}">
                <a16:creationId xmlns:a16="http://schemas.microsoft.com/office/drawing/2014/main" id="{4A3BEBD3-04B0-5F38-B072-E48C5372C273}"/>
              </a:ext>
            </a:extLst>
          </p:cNvPr>
          <p:cNvSpPr>
            <a:spLocks noGrp="1"/>
          </p:cNvSpPr>
          <p:nvPr>
            <p:ph type="sldNum" sz="quarter" idx="12"/>
          </p:nvPr>
        </p:nvSpPr>
        <p:spPr/>
        <p:txBody>
          <a:bodyPr/>
          <a:lstStyle/>
          <a:p>
            <a:fld id="{DBA1B0FB-D917-4C8C-928F-313BD683BF39}" type="slidenum">
              <a:rPr lang="en-US" smtClean="0"/>
              <a:pPr/>
              <a:t>‹Nº›</a:t>
            </a:fld>
            <a:endParaRPr lang="en-US"/>
          </a:p>
        </p:txBody>
      </p:sp>
      <p:pic>
        <p:nvPicPr>
          <p:cNvPr id="8" name="Imagen 7">
            <a:extLst>
              <a:ext uri="{FF2B5EF4-FFF2-40B4-BE49-F238E27FC236}">
                <a16:creationId xmlns:a16="http://schemas.microsoft.com/office/drawing/2014/main" id="{1588E017-BEEA-CE9A-F76B-EEA7188AD9EF}"/>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230349424"/>
      </p:ext>
    </p:extLst>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99558E7-F709-1410-1084-53736EA2EA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D225B6BE-078F-93F3-73F6-60F4C18B8CB0}"/>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D06BBB-2BF0-54AC-70D2-F3D592E3E487}"/>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8F9A699C-164B-7E3D-588A-131FA8DF99D9}"/>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885F85E9-C548-A382-52F4-2260506BE5EA}"/>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09323551"/>
      </p:ext>
    </p:extLst>
  </p:cSld>
  <p:clrMapOvr>
    <a:masterClrMapping/>
  </p:clrMapOvr>
  <p:hf sldNum="0" hdr="0" ftr="0" dt="0"/>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CA271DD-CA10-C41B-5336-FBA807DA90D3}"/>
              </a:ext>
            </a:extLst>
          </p:cNvPr>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B3153BB-2B0C-8087-FA69-3BC308CC933F}"/>
              </a:ext>
            </a:extLst>
          </p:cNvPr>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4E8B80B-4D9C-9915-93EB-2F511C1E6FA6}"/>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E2DEB4A3-1860-D07E-7956-C4D64418B327}"/>
              </a:ext>
            </a:extLst>
          </p:cNvPr>
          <p:cNvSpPr>
            <a:spLocks noGrp="1"/>
          </p:cNvSpPr>
          <p:nvPr>
            <p:ph type="ftr" sz="quarter" idx="11"/>
          </p:nvPr>
        </p:nvSpPr>
        <p:spPr/>
        <p:txBody>
          <a:bodyPr/>
          <a:lstStyle/>
          <a:p>
            <a:r>
              <a:rPr lang="en-US"/>
              <a:t>Sample Footer</a:t>
            </a:r>
            <a:endParaRPr lang="en-US" dirty="0"/>
          </a:p>
        </p:txBody>
      </p:sp>
      <p:sp>
        <p:nvSpPr>
          <p:cNvPr id="6" name="Marcador de número de diapositiva 5">
            <a:extLst>
              <a:ext uri="{FF2B5EF4-FFF2-40B4-BE49-F238E27FC236}">
                <a16:creationId xmlns:a16="http://schemas.microsoft.com/office/drawing/2014/main" id="{078B4AA9-82D6-2471-4ADF-1A1CF3B0BE85}"/>
              </a:ext>
            </a:extLst>
          </p:cNvPr>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1075076"/>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94112255"/>
      </p:ext>
    </p:extLst>
  </p:cSld>
  <p:clrMapOvr>
    <a:masterClrMapping/>
  </p:clrMapOvr>
  <p:hf sldNum="0" hdr="0" ftr="0" dt="0"/>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534217635"/>
      </p:ext>
    </p:extLst>
  </p:cSld>
  <p:clrMapOvr>
    <a:masterClrMapping/>
  </p:clrMapOvr>
  <p:hf sldNum="0" hdr="0" ftr="0" dt="0"/>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989462527"/>
      </p:ext>
    </p:extLst>
  </p:cSld>
  <p:clrMapOvr>
    <a:masterClrMapping/>
  </p:clrMapOvr>
  <p:hf sldNum="0" hdr="0" ftr="0" dt="0"/>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146992370"/>
      </p:ext>
    </p:extLst>
  </p:cSld>
  <p:clrMapOvr>
    <a:masterClrMapping/>
  </p:clrMapOvr>
  <p:hf sldNum="0" hdr="0" ftr="0" dt="0"/>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9"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1"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8" name="Footer Placeholder 7"/>
          <p:cNvSpPr>
            <a:spLocks noGrp="1"/>
          </p:cNvSpPr>
          <p:nvPr>
            <p:ph type="ftr" sz="quarter" idx="11"/>
          </p:nvPr>
        </p:nvSpPr>
        <p:spPr/>
        <p:txBody>
          <a:bodyPr/>
          <a:lstStyle/>
          <a:p>
            <a:r>
              <a:rPr lang="en-US"/>
              <a:t>Sample Footer</a:t>
            </a:r>
            <a:endParaRPr lang="en-US" dirty="0"/>
          </a:p>
        </p:txBody>
      </p:sp>
      <p:sp>
        <p:nvSpPr>
          <p:cNvPr id="9" name="Slide Number Placeholder 8"/>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712530725"/>
      </p:ext>
    </p:extLst>
  </p:cSld>
  <p:clrMapOvr>
    <a:masterClrMapping/>
  </p:clrMapOvr>
  <p:hf sldNum="0" hdr="0" ftr="0" dt="0"/>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4" name="Footer Placeholder 3"/>
          <p:cNvSpPr>
            <a:spLocks noGrp="1"/>
          </p:cNvSpPr>
          <p:nvPr>
            <p:ph type="ftr" sz="quarter" idx="11"/>
          </p:nvPr>
        </p:nvSpPr>
        <p:spPr/>
        <p:txBody>
          <a:bodyPr/>
          <a:lstStyle/>
          <a:p>
            <a:r>
              <a:rPr lang="en-US"/>
              <a:t>Sample Footer</a:t>
            </a:r>
            <a:endParaRPr lang="en-US" dirty="0"/>
          </a:p>
        </p:txBody>
      </p:sp>
      <p:sp>
        <p:nvSpPr>
          <p:cNvPr id="5" name="Slide Number Placeholder 4"/>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20023516"/>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1600200" y="2386744"/>
            <a:ext cx="8991600" cy="1645920"/>
          </a:xfrm>
          <a:solidFill>
            <a:srgbClr val="FFFFFF"/>
          </a:solidFill>
          <a:ln w="38100">
            <a:solidFill>
              <a:srgbClr val="404040"/>
            </a:solidFill>
          </a:ln>
        </p:spPr>
        <p:txBody>
          <a:bodyPr lIns="274320" rIns="274320" anchor="ctr" anchorCtr="1">
            <a:normAutofit/>
          </a:bodyPr>
          <a:lstStyle>
            <a:lvl1pPr>
              <a:defRPr sz="3800">
                <a:solidFill>
                  <a:srgbClr val="262626"/>
                </a:solidFill>
              </a:defRPr>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2695194" y="4352465"/>
            <a:ext cx="6801612" cy="1265082"/>
          </a:xfrm>
        </p:spPr>
        <p:txBody>
          <a:bodyPr anchor="t" anchorCtr="1">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Footer Placeholder 4"/>
          <p:cNvSpPr>
            <a:spLocks noGrp="1"/>
          </p:cNvSpPr>
          <p:nvPr>
            <p:ph type="ftr" sz="quarter" idx="11"/>
          </p:nvPr>
        </p:nvSpPr>
        <p:spPr/>
        <p:txBody>
          <a:bodyPr/>
          <a:lstStyle/>
          <a:p>
            <a:endParaRPr lang="es-MX"/>
          </a:p>
        </p:txBody>
      </p:sp>
      <p:sp>
        <p:nvSpPr>
          <p:cNvPr id="6" name="Slide Number Placeholder 5"/>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13536479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3" name="Footer Placeholder 2"/>
          <p:cNvSpPr>
            <a:spLocks noGrp="1"/>
          </p:cNvSpPr>
          <p:nvPr>
            <p:ph type="ftr" sz="quarter" idx="11"/>
          </p:nvPr>
        </p:nvSpPr>
        <p:spPr/>
        <p:txBody>
          <a:bodyPr/>
          <a:lstStyle/>
          <a:p>
            <a:r>
              <a:rPr lang="en-US"/>
              <a:t>Sample Footer</a:t>
            </a:r>
            <a:endParaRPr lang="en-US" dirty="0"/>
          </a:p>
        </p:txBody>
      </p:sp>
      <p:sp>
        <p:nvSpPr>
          <p:cNvPr id="4" name="Slide Number Placeholder 3"/>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2745773750"/>
      </p:ext>
    </p:extLst>
  </p:cSld>
  <p:clrMapOvr>
    <a:masterClrMapping/>
  </p:clrMapOvr>
  <p:hf sldNum="0" hdr="0" ftr="0" dt="0"/>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4078518990"/>
      </p:ext>
    </p:extLst>
  </p:cSld>
  <p:clrMapOvr>
    <a:masterClrMapping/>
  </p:clrMapOvr>
  <p:hf sldNum="0" hdr="0" ftr="0" dt="0"/>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6" name="Footer Placeholder 5"/>
          <p:cNvSpPr>
            <a:spLocks noGrp="1"/>
          </p:cNvSpPr>
          <p:nvPr>
            <p:ph type="ftr" sz="quarter" idx="11"/>
          </p:nvPr>
        </p:nvSpPr>
        <p:spPr/>
        <p:txBody>
          <a:bodyPr/>
          <a:lstStyle/>
          <a:p>
            <a:r>
              <a:rPr lang="en-US"/>
              <a:t>Sample Footer</a:t>
            </a:r>
            <a:endParaRPr lang="en-US" dirty="0"/>
          </a:p>
        </p:txBody>
      </p:sp>
      <p:sp>
        <p:nvSpPr>
          <p:cNvPr id="7" name="Slide Number Placeholder 6"/>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799145132"/>
      </p:ext>
    </p:extLst>
  </p:cSld>
  <p:clrMapOvr>
    <a:masterClrMapping/>
  </p:clrMapOvr>
  <p:hf sldNum="0" hdr="0" ftr="0" dt="0"/>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3816142967"/>
      </p:ext>
    </p:extLst>
  </p:cSld>
  <p:clrMapOvr>
    <a:masterClrMapping/>
  </p:clrMapOvr>
  <p:hf sldNum="0" hdr="0" ftr="0" dt="0"/>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11"/>
          </p:nvPr>
        </p:nvSpPr>
        <p:spPr/>
        <p:txBody>
          <a:bodyPr/>
          <a:lstStyle/>
          <a:p>
            <a:r>
              <a:rPr lang="en-US"/>
              <a:t>Sample Footer</a:t>
            </a:r>
            <a:endParaRPr lang="en-US" dirty="0"/>
          </a:p>
        </p:txBody>
      </p:sp>
      <p:sp>
        <p:nvSpPr>
          <p:cNvPr id="6" name="Slide Number Placeholder 5"/>
          <p:cNvSpPr>
            <a:spLocks noGrp="1"/>
          </p:cNvSpPr>
          <p:nvPr>
            <p:ph type="sldNum" sz="quarter" idx="12"/>
          </p:nvPr>
        </p:nvSpPr>
        <p:spPr/>
        <p:txBody>
          <a:bodyPr/>
          <a:lstStyle/>
          <a:p>
            <a:fld id="{DBA1B0FB-D917-4C8C-928F-313BD683BF39}" type="slidenum">
              <a:rPr lang="en-US" smtClean="0"/>
              <a:pPr/>
              <a:t>‹Nº›</a:t>
            </a:fld>
            <a:endParaRPr lang="en-US"/>
          </a:p>
        </p:txBody>
      </p:sp>
    </p:spTree>
    <p:extLst>
      <p:ext uri="{BB962C8B-B14F-4D97-AF65-F5344CB8AC3E}">
        <p14:creationId xmlns:p14="http://schemas.microsoft.com/office/powerpoint/2010/main" val="1411838092"/>
      </p:ext>
    </p:extLst>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1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9" y="1441051"/>
            <a:ext cx="6547191"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5" y="1431421"/>
            <a:ext cx="3766723" cy="42129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5" y="6310314"/>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9" y="3847767"/>
            <a:ext cx="5157787" cy="457156"/>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5"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1"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75885564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CF2818-3C39-18CB-2955-B8B1A80B2E7C}"/>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DBD55E60-77F1-6D97-8469-B00494F2F39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A883855-4C28-C156-8AD8-67736E2073CB}"/>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D1C5D87A-0187-B834-4756-B929D2613920}"/>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5B8C048-B9C6-A630-3047-F42D2AC2CF0D}"/>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AF399BF0-D4D0-177B-E40C-E36FBA45F984}"/>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A1CB0842-1791-1C39-AB7D-2C396A409E02}"/>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D7DDF4B3-AC85-9F7E-5A68-6DABCA08DB22}"/>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84756873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D0825A2-29B4-4C69-1CF7-F2B5AE5DCA24}"/>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23F2C53-3042-4855-BCAE-30D4EBE54621}"/>
              </a:ext>
            </a:extLst>
          </p:cNvPr>
          <p:cNvSpPr>
            <a:spLocks noGrp="1"/>
          </p:cNvSpPr>
          <p:nvPr>
            <p:ph idx="1"/>
          </p:nvPr>
        </p:nvSpPr>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s-MX" dirty="0"/>
          </a:p>
        </p:txBody>
      </p:sp>
      <p:sp>
        <p:nvSpPr>
          <p:cNvPr id="4" name="Marcador de fecha 3">
            <a:extLst>
              <a:ext uri="{FF2B5EF4-FFF2-40B4-BE49-F238E27FC236}">
                <a16:creationId xmlns:a16="http://schemas.microsoft.com/office/drawing/2014/main" id="{CB272A1A-EB56-CAD7-ED99-B918F2687F30}"/>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442B60D2-F76D-DAD8-C3D7-02A467FE58BB}"/>
              </a:ext>
            </a:extLst>
          </p:cNvPr>
          <p:cNvSpPr>
            <a:spLocks noGrp="1"/>
          </p:cNvSpPr>
          <p:nvPr>
            <p:ph type="ftr" sz="quarter" idx="11"/>
          </p:nvPr>
        </p:nvSpPr>
        <p:spPr/>
        <p:txBody>
          <a:bodyPr/>
          <a:lstStyle/>
          <a:p>
            <a:endParaRPr lang="es-MX" dirty="0"/>
          </a:p>
        </p:txBody>
      </p:sp>
      <p:sp>
        <p:nvSpPr>
          <p:cNvPr id="6" name="Marcador de número de diapositiva 5">
            <a:extLst>
              <a:ext uri="{FF2B5EF4-FFF2-40B4-BE49-F238E27FC236}">
                <a16:creationId xmlns:a16="http://schemas.microsoft.com/office/drawing/2014/main" id="{796C2ECE-E0FB-EEFC-EC32-F822E6AF0411}"/>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98008DA1-3CB7-6183-7412-B99B388E3D96}"/>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3A2250ED-D0B4-F4AF-03B6-FF98790BD9D4}"/>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46B24678-B307-880A-02EB-6EBA6B13113E}"/>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12640527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A888BB-81A0-EF81-8C21-36691D070E43}"/>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D086525-EA63-7896-16A5-7B8DFB89D44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F6F9C30F-142A-80CC-3B27-87F7B25A4EA7}"/>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A30E3765-0ADF-CA68-262E-93876C86101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F1428B8-5505-9BB5-F2D3-EAFBE7F41A7A}"/>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7" name="Rectángulo 6">
            <a:extLst>
              <a:ext uri="{FF2B5EF4-FFF2-40B4-BE49-F238E27FC236}">
                <a16:creationId xmlns:a16="http://schemas.microsoft.com/office/drawing/2014/main" id="{46C7E706-2F39-EC1E-070D-A59C685C8863}"/>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146B967-EDF4-2E91-4C3A-DFBDAFA5ACCA}"/>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9" name="Imagen 8">
            <a:extLst>
              <a:ext uri="{FF2B5EF4-FFF2-40B4-BE49-F238E27FC236}">
                <a16:creationId xmlns:a16="http://schemas.microsoft.com/office/drawing/2014/main" id="{924AC938-2DDC-BF35-12FC-CC9754CD709D}"/>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102183725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D6D4AC3-D535-3197-3C94-2C6CA8370889}"/>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DCB169A1-9547-73C0-8281-17648D45EFC9}"/>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AB13845F-90C2-10A0-0F2E-F854E01A199C}"/>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7CC4B428-0E7F-B833-1EB0-E61C35103CCB}"/>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6" name="Marcador de pie de página 5">
            <a:extLst>
              <a:ext uri="{FF2B5EF4-FFF2-40B4-BE49-F238E27FC236}">
                <a16:creationId xmlns:a16="http://schemas.microsoft.com/office/drawing/2014/main" id="{08FB0132-383A-8DD4-70D7-D7F3D90B3E7D}"/>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8A571D1-DA40-991C-C15F-42F8A08F06E9}"/>
              </a:ext>
            </a:extLst>
          </p:cNvPr>
          <p:cNvSpPr>
            <a:spLocks noGrp="1"/>
          </p:cNvSpPr>
          <p:nvPr>
            <p:ph type="sldNum" sz="quarter" idx="12"/>
          </p:nvPr>
        </p:nvSpPr>
        <p:spPr/>
        <p:txBody>
          <a:bodyPr/>
          <a:lstStyle/>
          <a:p>
            <a:fld id="{D8B0E34B-98D1-41CA-B4AB-4594C8487184}" type="slidenum">
              <a:rPr lang="es-MX" smtClean="0"/>
              <a:t>‹Nº›</a:t>
            </a:fld>
            <a:endParaRPr lang="es-MX"/>
          </a:p>
        </p:txBody>
      </p:sp>
      <p:pic>
        <p:nvPicPr>
          <p:cNvPr id="8" name="Imagen 7">
            <a:extLst>
              <a:ext uri="{FF2B5EF4-FFF2-40B4-BE49-F238E27FC236}">
                <a16:creationId xmlns:a16="http://schemas.microsoft.com/office/drawing/2014/main" id="{89B1C2AD-D468-7DCE-AC8B-A686EA1D1F3C}"/>
              </a:ext>
            </a:extLst>
          </p:cNvPr>
          <p:cNvPicPr>
            <a:picLocks noChangeAspect="1"/>
          </p:cNvPicPr>
          <p:nvPr userDrawn="1"/>
        </p:nvPicPr>
        <p:blipFill rotWithShape="1">
          <a:blip r:embed="rId2"/>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2594648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1581912" y="2638044"/>
            <a:ext cx="4271771" cy="310198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338315" y="2638044"/>
            <a:ext cx="4270247" cy="3101982"/>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8" name="Date Placeholder 7"/>
          <p:cNvSpPr>
            <a:spLocks noGrp="1"/>
          </p:cNvSpPr>
          <p:nvPr>
            <p:ph type="dt" sz="half" idx="10"/>
          </p:nvPr>
        </p:nvSpPr>
        <p:spPr/>
        <p:txBody>
          <a:bodyPr/>
          <a:lstStyle/>
          <a:p>
            <a:fld id="{F2F215D3-E2C5-4608-B5FE-E3B7F3B0786B}" type="datetimeFigureOut">
              <a:rPr lang="es-MX" smtClean="0"/>
              <a:t>12/01/2023</a:t>
            </a:fld>
            <a:endParaRPr lang="es-MX"/>
          </a:p>
        </p:txBody>
      </p:sp>
      <p:sp>
        <p:nvSpPr>
          <p:cNvPr id="9" name="Footer Placeholder 8"/>
          <p:cNvSpPr>
            <a:spLocks noGrp="1"/>
          </p:cNvSpPr>
          <p:nvPr>
            <p:ph type="ftr" sz="quarter" idx="11"/>
          </p:nvPr>
        </p:nvSpPr>
        <p:spPr/>
        <p:txBody>
          <a:bodyPr/>
          <a:lstStyle/>
          <a:p>
            <a:endParaRPr lang="es-MX"/>
          </a:p>
        </p:txBody>
      </p:sp>
      <p:sp>
        <p:nvSpPr>
          <p:cNvPr id="10" name="Slide Number Placeholder 9"/>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15464098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
        <p:nvSpPr>
          <p:cNvPr id="4" name="Rectángulo 3">
            <a:extLst>
              <a:ext uri="{FF2B5EF4-FFF2-40B4-BE49-F238E27FC236}">
                <a16:creationId xmlns:a16="http://schemas.microsoft.com/office/drawing/2014/main" id="{E0B68E01-E514-50C4-2FCA-071BA17A0260}"/>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6" name="Imagen 5" descr="Imagen que contiene interior, edificio, tabla, cocina">
            <a:extLst>
              <a:ext uri="{FF2B5EF4-FFF2-40B4-BE49-F238E27FC236}">
                <a16:creationId xmlns:a16="http://schemas.microsoft.com/office/drawing/2014/main" id="{CBBEED26-E727-A6AA-B136-30667653D61B}"/>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pic>
        <p:nvPicPr>
          <p:cNvPr id="7" name="Imagen 6">
            <a:extLst>
              <a:ext uri="{FF2B5EF4-FFF2-40B4-BE49-F238E27FC236}">
                <a16:creationId xmlns:a16="http://schemas.microsoft.com/office/drawing/2014/main" id="{1C1CEB4E-ABC7-D25D-94AA-2C57F747BEBA}"/>
              </a:ext>
            </a:extLst>
          </p:cNvPr>
          <p:cNvPicPr>
            <a:picLocks noChangeAspect="1"/>
          </p:cNvPicPr>
          <p:nvPr userDrawn="1"/>
        </p:nvPicPr>
        <p:blipFill rotWithShape="1">
          <a:blip r:embed="rId3"/>
          <a:srcRect l="29128" t="21715" r="24168"/>
          <a:stretch/>
        </p:blipFill>
        <p:spPr>
          <a:xfrm>
            <a:off x="0" y="0"/>
            <a:ext cx="5802264" cy="6591300"/>
          </a:xfrm>
          <a:prstGeom prst="rect">
            <a:avLst/>
          </a:prstGeom>
        </p:spPr>
      </p:pic>
    </p:spTree>
    <p:extLst>
      <p:ext uri="{BB962C8B-B14F-4D97-AF65-F5344CB8AC3E}">
        <p14:creationId xmlns:p14="http://schemas.microsoft.com/office/powerpoint/2010/main" val="3645816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FB5DD0-BC02-C728-78F3-917E71632D7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3E2A5A14-D2D5-B356-505A-D17867872C79}"/>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4" name="Marcador de pie de página 3">
            <a:extLst>
              <a:ext uri="{FF2B5EF4-FFF2-40B4-BE49-F238E27FC236}">
                <a16:creationId xmlns:a16="http://schemas.microsoft.com/office/drawing/2014/main" id="{B3A03DF8-0621-77E1-5D2A-E8C114DB4871}"/>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7E03204D-B367-A5DA-C591-278CFD594AF9}"/>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1959003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EBF5C43-9799-3346-2376-42F9DCB2EF61}"/>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3" name="Marcador de pie de página 2">
            <a:extLst>
              <a:ext uri="{FF2B5EF4-FFF2-40B4-BE49-F238E27FC236}">
                <a16:creationId xmlns:a16="http://schemas.microsoft.com/office/drawing/2014/main" id="{83BD818E-8FCD-D8AF-3355-FC20ABA7D09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F8775E49-65C7-FB82-6C98-24C866ABB42F}"/>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51718479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795BD06-CA60-893E-2EA3-049631548EF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9C823466-BCD7-A416-9E80-1A44391F71D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4DF17CE3-84E6-16A8-7695-CF1D6DA0DF1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3AD2DEED-A920-C096-567F-5D473BB30ED9}"/>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6" name="Marcador de pie de página 5">
            <a:extLst>
              <a:ext uri="{FF2B5EF4-FFF2-40B4-BE49-F238E27FC236}">
                <a16:creationId xmlns:a16="http://schemas.microsoft.com/office/drawing/2014/main" id="{0BF5ED56-D4FD-D4E8-BF99-C0A5CBB2880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F7ACB684-CC76-D80C-A6AC-2D5DE3AF850D}"/>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8" name="Rectángulo 7">
            <a:extLst>
              <a:ext uri="{FF2B5EF4-FFF2-40B4-BE49-F238E27FC236}">
                <a16:creationId xmlns:a16="http://schemas.microsoft.com/office/drawing/2014/main" id="{85B55FCC-F32C-0C34-5252-858A2853EC51}"/>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9" name="Imagen 8" descr="Imagen que contiene interior, edificio, tabla, cocina">
            <a:extLst>
              <a:ext uri="{FF2B5EF4-FFF2-40B4-BE49-F238E27FC236}">
                <a16:creationId xmlns:a16="http://schemas.microsoft.com/office/drawing/2014/main" id="{837C2F04-3D59-8C42-5838-703BB2CFB1F9}"/>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285780879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B4C666C-9F2B-8465-B3A8-AF6CF71766B6}"/>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AD632A52-E273-AB70-A717-329C4D1B91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946BB24E-12F3-90B5-2368-11B956FF8F4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73B096B-0823-3BCA-9AFF-2E53366B7C76}"/>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6" name="Marcador de pie de página 5">
            <a:extLst>
              <a:ext uri="{FF2B5EF4-FFF2-40B4-BE49-F238E27FC236}">
                <a16:creationId xmlns:a16="http://schemas.microsoft.com/office/drawing/2014/main" id="{B992B326-7155-BC14-BDD4-C24FE932ACA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6026FA0A-FF4A-F3EC-6AC5-EABAB8270BE8}"/>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30289606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9E1865-CD74-0282-B715-1D7359801AB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88FAB4A-01F3-FE6E-6EFD-DC255625F29E}"/>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E14D20F-B193-83FF-EA49-3EB3500A1F63}"/>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86D29B72-B1D7-3857-F18E-DFCD4F1A4D3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A52FBC2-85D8-ED02-10CF-B30269581CF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20059224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4E165920-4A14-A669-9CEC-5F2D3090B772}"/>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591D94C1-E780-1498-87DA-3548ECBF27A6}"/>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0A62B12-9224-5901-1979-BC904019B25F}"/>
              </a:ext>
            </a:extLst>
          </p:cNvPr>
          <p:cNvSpPr>
            <a:spLocks noGrp="1"/>
          </p:cNvSpPr>
          <p:nvPr>
            <p:ph type="dt" sz="half" idx="10"/>
          </p:nvPr>
        </p:nvSpPr>
        <p:spPr/>
        <p:txBody>
          <a:body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4C1A96DA-7466-9B50-AA15-E051AE00D19A}"/>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3CF851DA-2B78-1EE9-E135-D5E36BEB03A6}"/>
              </a:ext>
            </a:extLst>
          </p:cNvPr>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23598363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mparación">
    <p:spTree>
      <p:nvGrpSpPr>
        <p:cNvPr id="1" name=""/>
        <p:cNvGrpSpPr/>
        <p:nvPr/>
      </p:nvGrpSpPr>
      <p:grpSpPr>
        <a:xfrm>
          <a:off x="0" y="0"/>
          <a:ext cx="0" cy="0"/>
          <a:chOff x="0" y="0"/>
          <a:chExt cx="0" cy="0"/>
        </a:xfrm>
      </p:grpSpPr>
      <p:sp>
        <p:nvSpPr>
          <p:cNvPr id="3" name="Text Placeholder 2"/>
          <p:cNvSpPr>
            <a:spLocks noGrp="1"/>
          </p:cNvSpPr>
          <p:nvPr>
            <p:ph type="body" idx="1" hasCustomPrompt="1"/>
          </p:nvPr>
        </p:nvSpPr>
        <p:spPr>
          <a:xfrm>
            <a:off x="907849" y="3768695"/>
            <a:ext cx="6501354" cy="441150"/>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4" name="Content Placeholder 3"/>
          <p:cNvSpPr>
            <a:spLocks noGrp="1"/>
          </p:cNvSpPr>
          <p:nvPr>
            <p:ph sz="half" idx="2"/>
          </p:nvPr>
        </p:nvSpPr>
        <p:spPr>
          <a:xfrm>
            <a:off x="907849" y="4210882"/>
            <a:ext cx="4937760" cy="1879725"/>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5" name="Text Placeholder 4"/>
          <p:cNvSpPr>
            <a:spLocks noGrp="1"/>
          </p:cNvSpPr>
          <p:nvPr>
            <p:ph type="body" sz="quarter" idx="3"/>
          </p:nvPr>
        </p:nvSpPr>
        <p:spPr>
          <a:xfrm>
            <a:off x="7875804" y="4405066"/>
            <a:ext cx="3507194" cy="1756451"/>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Haga clic para modificar los estilos de texto del patrón</a:t>
            </a:r>
          </a:p>
        </p:txBody>
      </p:sp>
      <p:sp>
        <p:nvSpPr>
          <p:cNvPr id="6" name="Content Placeholder 5"/>
          <p:cNvSpPr>
            <a:spLocks noGrp="1"/>
          </p:cNvSpPr>
          <p:nvPr>
            <p:ph sz="quarter" idx="4"/>
          </p:nvPr>
        </p:nvSpPr>
        <p:spPr>
          <a:xfrm>
            <a:off x="7875804" y="1905467"/>
            <a:ext cx="3507194" cy="2304378"/>
          </a:xfrm>
        </p:spPr>
        <p:txBody>
          <a:body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endParaRPr lang="en-US" dirty="0"/>
          </a:p>
        </p:txBody>
      </p:sp>
      <p:sp>
        <p:nvSpPr>
          <p:cNvPr id="14" name="Marcador de pie de página 13">
            <a:extLst>
              <a:ext uri="{FF2B5EF4-FFF2-40B4-BE49-F238E27FC236}">
                <a16:creationId xmlns:a16="http://schemas.microsoft.com/office/drawing/2014/main" id="{6A9511F8-AD39-174F-B383-0169CBF9166A}"/>
              </a:ext>
            </a:extLst>
          </p:cNvPr>
          <p:cNvSpPr>
            <a:spLocks noGrp="1"/>
          </p:cNvSpPr>
          <p:nvPr>
            <p:ph type="ftr" sz="quarter" idx="11"/>
          </p:nvPr>
        </p:nvSpPr>
        <p:spPr/>
        <p:txBody>
          <a:bodyPr/>
          <a:lstStyle>
            <a:lvl1pPr>
              <a:defRPr/>
            </a:lvl1pPr>
          </a:lstStyle>
          <a:p>
            <a:r>
              <a:rPr lang="en-US" dirty="0"/>
              <a:t>CURSO DE EXCEL: </a:t>
            </a:r>
            <a:r>
              <a:rPr lang="en-US" dirty="0" err="1"/>
              <a:t>Optimización</a:t>
            </a:r>
            <a:r>
              <a:rPr lang="en-US" dirty="0"/>
              <a:t> del </a:t>
            </a:r>
            <a:r>
              <a:rPr lang="en-US" dirty="0" err="1"/>
              <a:t>trabajo</a:t>
            </a:r>
            <a:endParaRPr lang="en-US" dirty="0"/>
          </a:p>
        </p:txBody>
      </p:sp>
      <p:sp>
        <p:nvSpPr>
          <p:cNvPr id="15" name="Marcador de número de diapositiva 14">
            <a:extLst>
              <a:ext uri="{FF2B5EF4-FFF2-40B4-BE49-F238E27FC236}">
                <a16:creationId xmlns:a16="http://schemas.microsoft.com/office/drawing/2014/main" id="{3DC6BCEE-12AB-2FB5-8962-A031D1A4160D}"/>
              </a:ext>
            </a:extLst>
          </p:cNvPr>
          <p:cNvSpPr>
            <a:spLocks noGrp="1"/>
          </p:cNvSpPr>
          <p:nvPr>
            <p:ph type="sldNum" sz="quarter" idx="12"/>
          </p:nvPr>
        </p:nvSpPr>
        <p:spPr/>
        <p:txBody>
          <a:bodyPr/>
          <a:lstStyle/>
          <a:p>
            <a:fld id="{DBA1B0FB-D917-4C8C-928F-313BD683BF39}" type="slidenum">
              <a:rPr lang="en-US" smtClean="0"/>
              <a:pPr/>
              <a:t>‹Nº›</a:t>
            </a:fld>
            <a:endParaRPr lang="en-US" dirty="0"/>
          </a:p>
        </p:txBody>
      </p:sp>
      <p:sp>
        <p:nvSpPr>
          <p:cNvPr id="16" name="Título 15">
            <a:extLst>
              <a:ext uri="{FF2B5EF4-FFF2-40B4-BE49-F238E27FC236}">
                <a16:creationId xmlns:a16="http://schemas.microsoft.com/office/drawing/2014/main" id="{9CFB319E-EF99-52B1-69EF-73BA4B2945BE}"/>
              </a:ext>
            </a:extLst>
          </p:cNvPr>
          <p:cNvSpPr>
            <a:spLocks noGrp="1"/>
          </p:cNvSpPr>
          <p:nvPr>
            <p:ph type="title"/>
          </p:nvPr>
        </p:nvSpPr>
        <p:spPr>
          <a:xfrm>
            <a:off x="732375" y="156573"/>
            <a:ext cx="10058400" cy="1450757"/>
          </a:xfrm>
        </p:spPr>
        <p:txBody>
          <a:bodyPr/>
          <a:lstStyle/>
          <a:p>
            <a:r>
              <a:rPr lang="es-ES"/>
              <a:t>Haga clic para modificar el estilo de título del patrón</a:t>
            </a:r>
            <a:endParaRPr lang="es-MX"/>
          </a:p>
        </p:txBody>
      </p:sp>
      <p:sp>
        <p:nvSpPr>
          <p:cNvPr id="17" name="Text Placeholder 2">
            <a:extLst>
              <a:ext uri="{FF2B5EF4-FFF2-40B4-BE49-F238E27FC236}">
                <a16:creationId xmlns:a16="http://schemas.microsoft.com/office/drawing/2014/main" id="{92476890-E3C7-2822-4C0E-AE59E7399A6D}"/>
              </a:ext>
            </a:extLst>
          </p:cNvPr>
          <p:cNvSpPr>
            <a:spLocks noGrp="1"/>
          </p:cNvSpPr>
          <p:nvPr>
            <p:ph type="body" idx="13" hasCustomPrompt="1"/>
          </p:nvPr>
        </p:nvSpPr>
        <p:spPr>
          <a:xfrm>
            <a:off x="907848" y="1905467"/>
            <a:ext cx="6501355" cy="547467"/>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Tree>
    <p:extLst>
      <p:ext uri="{BB962C8B-B14F-4D97-AF65-F5344CB8AC3E}">
        <p14:creationId xmlns:p14="http://schemas.microsoft.com/office/powerpoint/2010/main" val="4078191561"/>
      </p:ext>
    </p:extLst>
  </p:cSld>
  <p:clrMapOvr>
    <a:masterClrMapping/>
  </p:clrMapOvr>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52FEE50-7188-1296-70B7-DC2F3F4107E8}"/>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1AB59500-A1D2-D246-27BE-14041ADF2CE3}"/>
              </a:ext>
            </a:extLst>
          </p:cNvPr>
          <p:cNvSpPr>
            <a:spLocks noGrp="1"/>
          </p:cNvSpPr>
          <p:nvPr>
            <p:ph type="dt" sz="half" idx="10"/>
          </p:nvPr>
        </p:nvSpPr>
        <p:spPr/>
        <p:txBody>
          <a:bodyPr/>
          <a:lstStyle/>
          <a:p>
            <a:fld id="{246CB39B-5F4C-4A7E-9BE3-AAFD45576D16}" type="datetime2">
              <a:rPr lang="en-US" smtClean="0"/>
              <a:t>Thursday, January 12, 2023</a:t>
            </a:fld>
            <a:endParaRPr lang="en-US" dirty="0"/>
          </a:p>
        </p:txBody>
      </p:sp>
      <p:sp>
        <p:nvSpPr>
          <p:cNvPr id="4" name="Marcador de pie de página 3">
            <a:extLst>
              <a:ext uri="{FF2B5EF4-FFF2-40B4-BE49-F238E27FC236}">
                <a16:creationId xmlns:a16="http://schemas.microsoft.com/office/drawing/2014/main" id="{3D2DBE65-0B91-FE2B-6261-504584A76B49}"/>
              </a:ext>
            </a:extLst>
          </p:cNvPr>
          <p:cNvSpPr>
            <a:spLocks noGrp="1"/>
          </p:cNvSpPr>
          <p:nvPr>
            <p:ph type="ftr" sz="quarter" idx="11"/>
          </p:nvPr>
        </p:nvSpPr>
        <p:spPr/>
        <p:txBody>
          <a:bodyPr/>
          <a:lstStyle/>
          <a:p>
            <a:r>
              <a:rPr lang="en-US"/>
              <a:t>Sample Footer</a:t>
            </a:r>
            <a:endParaRPr lang="en-US" dirty="0"/>
          </a:p>
        </p:txBody>
      </p:sp>
      <p:sp>
        <p:nvSpPr>
          <p:cNvPr id="5" name="Marcador de número de diapositiva 4">
            <a:extLst>
              <a:ext uri="{FF2B5EF4-FFF2-40B4-BE49-F238E27FC236}">
                <a16:creationId xmlns:a16="http://schemas.microsoft.com/office/drawing/2014/main" id="{100AB237-EA0B-67AF-603F-548C7C47512E}"/>
              </a:ext>
            </a:extLst>
          </p:cNvPr>
          <p:cNvSpPr>
            <a:spLocks noGrp="1"/>
          </p:cNvSpPr>
          <p:nvPr>
            <p:ph type="sldNum" sz="quarter" idx="12"/>
          </p:nvPr>
        </p:nvSpPr>
        <p:spPr/>
        <p:txBody>
          <a:bodyPr/>
          <a:lstStyle/>
          <a:p>
            <a:fld id="{DBA1B0FB-D917-4C8C-928F-313BD683BF39}" type="slidenum">
              <a:rPr lang="en-US" smtClean="0"/>
              <a:pPr/>
              <a:t>‹Nº›</a:t>
            </a:fld>
            <a:endParaRPr lang="en-US"/>
          </a:p>
        </p:txBody>
      </p:sp>
      <p:sp>
        <p:nvSpPr>
          <p:cNvPr id="6" name="Rectángulo 5">
            <a:extLst>
              <a:ext uri="{FF2B5EF4-FFF2-40B4-BE49-F238E27FC236}">
                <a16:creationId xmlns:a16="http://schemas.microsoft.com/office/drawing/2014/main" id="{F64FF428-FAA6-918B-C3A9-013CC2218461}"/>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7" name="Imagen 6" descr="Imagen que contiene interior, edificio, tabla, cocina">
            <a:extLst>
              <a:ext uri="{FF2B5EF4-FFF2-40B4-BE49-F238E27FC236}">
                <a16:creationId xmlns:a16="http://schemas.microsoft.com/office/drawing/2014/main" id="{B582E973-3EE2-960F-93DE-04AF1A957C4B}"/>
              </a:ext>
            </a:extLst>
          </p:cNvPr>
          <p:cNvPicPr>
            <a:picLocks noChangeAspect="1"/>
          </p:cNvPicPr>
          <p:nvPr userDrawn="1"/>
        </p:nvPicPr>
        <p:blipFill rotWithShape="1">
          <a:blip r:embed="rId2"/>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15413888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userDrawn="1">
  <p:cSld name="2_Comparación">
    <p:bg>
      <p:bgPr>
        <a:solidFill>
          <a:schemeClr val="bg1">
            <a:lumMod val="95000"/>
            <a:alpha val="73000"/>
          </a:schemeClr>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F14ED4D-2630-6C76-03F7-9714C7D24C82}"/>
              </a:ext>
            </a:extLst>
          </p:cNvPr>
          <p:cNvSpPr>
            <a:spLocks noGrp="1"/>
          </p:cNvSpPr>
          <p:nvPr>
            <p:ph type="title"/>
          </p:nvPr>
        </p:nvSpPr>
        <p:spPr>
          <a:xfrm>
            <a:off x="839788" y="365125"/>
            <a:ext cx="10515600" cy="936074"/>
          </a:xfrm>
        </p:spPr>
        <p:txBody>
          <a:bodyPr/>
          <a:lstStyle/>
          <a:p>
            <a:r>
              <a:rPr lang="es-ES" dirty="0"/>
              <a:t>Haga clic para modificar el estilo de título del patrón</a:t>
            </a:r>
            <a:endParaRPr lang="es-MX" dirty="0"/>
          </a:p>
        </p:txBody>
      </p:sp>
      <p:sp>
        <p:nvSpPr>
          <p:cNvPr id="3" name="Marcador de texto 2">
            <a:extLst>
              <a:ext uri="{FF2B5EF4-FFF2-40B4-BE49-F238E27FC236}">
                <a16:creationId xmlns:a16="http://schemas.microsoft.com/office/drawing/2014/main" id="{9F18DE03-662A-010C-27C8-175966ED45A7}"/>
              </a:ext>
            </a:extLst>
          </p:cNvPr>
          <p:cNvSpPr>
            <a:spLocks noGrp="1"/>
          </p:cNvSpPr>
          <p:nvPr>
            <p:ph type="body" idx="1" hasCustomPrompt="1"/>
          </p:nvPr>
        </p:nvSpPr>
        <p:spPr>
          <a:xfrm>
            <a:off x="839788" y="1441051"/>
            <a:ext cx="6547190" cy="379204"/>
          </a:xfrm>
          <a:noFill/>
          <a:ln>
            <a:noFill/>
          </a:ln>
        </p:spPr>
        <p:style>
          <a:lnRef idx="2">
            <a:schemeClr val="accent5"/>
          </a:lnRef>
          <a:fillRef idx="1">
            <a:schemeClr val="lt1"/>
          </a:fillRef>
          <a:effectRef idx="0">
            <a:schemeClr val="accent5"/>
          </a:effectRef>
          <a:fontRef idx="minor">
            <a:schemeClr val="dk1"/>
          </a:fontRef>
        </p:style>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OBJETIVO</a:t>
            </a:r>
          </a:p>
        </p:txBody>
      </p:sp>
      <p:sp>
        <p:nvSpPr>
          <p:cNvPr id="5" name="Marcador de texto 4">
            <a:extLst>
              <a:ext uri="{FF2B5EF4-FFF2-40B4-BE49-F238E27FC236}">
                <a16:creationId xmlns:a16="http://schemas.microsoft.com/office/drawing/2014/main" id="{15232304-23EC-2C30-5B7C-6D63A83A6380}"/>
              </a:ext>
            </a:extLst>
          </p:cNvPr>
          <p:cNvSpPr>
            <a:spLocks noGrp="1"/>
          </p:cNvSpPr>
          <p:nvPr>
            <p:ph type="body" sz="quarter" idx="3" hasCustomPrompt="1"/>
          </p:nvPr>
        </p:nvSpPr>
        <p:spPr>
          <a:xfrm>
            <a:off x="7588664" y="1431421"/>
            <a:ext cx="3766723" cy="42129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REFERENCIA</a:t>
            </a:r>
          </a:p>
        </p:txBody>
      </p:sp>
      <p:sp>
        <p:nvSpPr>
          <p:cNvPr id="8" name="Marcador de pie de página 7">
            <a:extLst>
              <a:ext uri="{FF2B5EF4-FFF2-40B4-BE49-F238E27FC236}">
                <a16:creationId xmlns:a16="http://schemas.microsoft.com/office/drawing/2014/main" id="{2280A6D4-1EBE-9D8A-6870-902955908F16}"/>
              </a:ext>
            </a:extLst>
          </p:cNvPr>
          <p:cNvSpPr>
            <a:spLocks noGrp="1"/>
          </p:cNvSpPr>
          <p:nvPr>
            <p:ph type="ftr" sz="quarter" idx="11"/>
          </p:nvPr>
        </p:nvSpPr>
        <p:spPr>
          <a:xfrm>
            <a:off x="902294" y="6310312"/>
            <a:ext cx="4114800" cy="365125"/>
          </a:xfrm>
        </p:spPr>
        <p:txBody>
          <a:bodyPr/>
          <a:lstStyle>
            <a:lvl1pPr algn="l">
              <a:defRPr/>
            </a:lvl1pPr>
          </a:lstStyle>
          <a:p>
            <a:r>
              <a:rPr lang="es-ES" dirty="0"/>
              <a:t>CLASE 3: FUNCIONES DE REFERENCIAS</a:t>
            </a:r>
            <a:endParaRPr lang="es-MX" dirty="0"/>
          </a:p>
        </p:txBody>
      </p:sp>
      <p:sp>
        <p:nvSpPr>
          <p:cNvPr id="9" name="Marcador de número de diapositiva 8">
            <a:extLst>
              <a:ext uri="{FF2B5EF4-FFF2-40B4-BE49-F238E27FC236}">
                <a16:creationId xmlns:a16="http://schemas.microsoft.com/office/drawing/2014/main" id="{BE778CE3-F581-7839-16F7-EC9B7EF10646}"/>
              </a:ext>
            </a:extLst>
          </p:cNvPr>
          <p:cNvSpPr>
            <a:spLocks noGrp="1"/>
          </p:cNvSpPr>
          <p:nvPr>
            <p:ph type="sldNum" sz="quarter" idx="12"/>
          </p:nvPr>
        </p:nvSpPr>
        <p:spPr/>
        <p:txBody>
          <a:bodyPr/>
          <a:lstStyle/>
          <a:p>
            <a:fld id="{D8B0E34B-98D1-41CA-B4AB-4594C8487184}" type="slidenum">
              <a:rPr lang="es-MX" smtClean="0"/>
              <a:t>‹Nº›</a:t>
            </a:fld>
            <a:endParaRPr lang="es-MX"/>
          </a:p>
        </p:txBody>
      </p:sp>
      <p:sp>
        <p:nvSpPr>
          <p:cNvPr id="10" name="Marcador de texto 2">
            <a:extLst>
              <a:ext uri="{FF2B5EF4-FFF2-40B4-BE49-F238E27FC236}">
                <a16:creationId xmlns:a16="http://schemas.microsoft.com/office/drawing/2014/main" id="{ABE94532-5353-40A9-CA4C-8E571F27D3F0}"/>
              </a:ext>
            </a:extLst>
          </p:cNvPr>
          <p:cNvSpPr>
            <a:spLocks noGrp="1"/>
          </p:cNvSpPr>
          <p:nvPr>
            <p:ph type="body" idx="13" hasCustomPrompt="1"/>
          </p:nvPr>
        </p:nvSpPr>
        <p:spPr>
          <a:xfrm>
            <a:off x="839788" y="3847767"/>
            <a:ext cx="5157787" cy="457156"/>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dirty="0"/>
              <a:t>ACTIVIDADES</a:t>
            </a:r>
          </a:p>
        </p:txBody>
      </p:sp>
      <p:sp>
        <p:nvSpPr>
          <p:cNvPr id="12" name="Marcador de posición de imagen 11">
            <a:extLst>
              <a:ext uri="{FF2B5EF4-FFF2-40B4-BE49-F238E27FC236}">
                <a16:creationId xmlns:a16="http://schemas.microsoft.com/office/drawing/2014/main" id="{EC32D488-0D86-0CB6-2040-7DE2CAF3885D}"/>
              </a:ext>
            </a:extLst>
          </p:cNvPr>
          <p:cNvSpPr>
            <a:spLocks noGrp="1"/>
          </p:cNvSpPr>
          <p:nvPr>
            <p:ph type="pic" sz="quarter" idx="14"/>
          </p:nvPr>
        </p:nvSpPr>
        <p:spPr>
          <a:xfrm>
            <a:off x="7588664" y="1982939"/>
            <a:ext cx="3763548" cy="3648740"/>
          </a:xfrm>
        </p:spPr>
        <p:txBody>
          <a:bodyPr/>
          <a:lstStyle/>
          <a:p>
            <a:endParaRPr lang="es-MX"/>
          </a:p>
        </p:txBody>
      </p:sp>
      <p:sp>
        <p:nvSpPr>
          <p:cNvPr id="14" name="Marcador de texto 13">
            <a:extLst>
              <a:ext uri="{FF2B5EF4-FFF2-40B4-BE49-F238E27FC236}">
                <a16:creationId xmlns:a16="http://schemas.microsoft.com/office/drawing/2014/main" id="{72950AD2-8597-0561-37A6-D7924A1F6FA3}"/>
              </a:ext>
            </a:extLst>
          </p:cNvPr>
          <p:cNvSpPr>
            <a:spLocks noGrp="1"/>
          </p:cNvSpPr>
          <p:nvPr>
            <p:ph type="body" sz="quarter" idx="15"/>
          </p:nvPr>
        </p:nvSpPr>
        <p:spPr>
          <a:xfrm>
            <a:off x="839788" y="1982788"/>
            <a:ext cx="6546850" cy="1682750"/>
          </a:xfrm>
        </p:spPr>
        <p:txBody>
          <a:bodyPr/>
          <a:lstStyle>
            <a:lvl5pPr>
              <a:defRPr/>
            </a:lvl5pPr>
          </a:lstStyle>
          <a:p>
            <a:pPr lvl="0"/>
            <a:r>
              <a:rPr lang="es-ES" dirty="0"/>
              <a:t>Haga clic para modificar los estilos de texto del patrón</a:t>
            </a:r>
          </a:p>
          <a:p>
            <a:pPr lvl="1"/>
            <a:r>
              <a:rPr lang="es-ES" dirty="0"/>
              <a:t>Segundo nivel</a:t>
            </a:r>
          </a:p>
          <a:p>
            <a:pPr lvl="2"/>
            <a:r>
              <a:rPr lang="es-ES" dirty="0"/>
              <a:t>Tercer nivel</a:t>
            </a:r>
          </a:p>
          <a:p>
            <a:pPr lvl="3"/>
            <a:r>
              <a:rPr lang="es-ES" dirty="0"/>
              <a:t>Cuarto nivel</a:t>
            </a:r>
          </a:p>
          <a:p>
            <a:pPr lvl="4"/>
            <a:r>
              <a:rPr lang="es-ES" dirty="0"/>
              <a:t>Quinto nivel</a:t>
            </a:r>
          </a:p>
          <a:p>
            <a:pPr lvl="4"/>
            <a:endParaRPr lang="es-MX" dirty="0"/>
          </a:p>
        </p:txBody>
      </p:sp>
    </p:spTree>
    <p:extLst>
      <p:ext uri="{BB962C8B-B14F-4D97-AF65-F5344CB8AC3E}">
        <p14:creationId xmlns:p14="http://schemas.microsoft.com/office/powerpoint/2010/main" val="5571244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58343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1583436" y="3143250"/>
            <a:ext cx="4270248" cy="2596776"/>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6" name="Content Placeholder 5"/>
          <p:cNvSpPr>
            <a:spLocks noGrp="1"/>
          </p:cNvSpPr>
          <p:nvPr>
            <p:ph sz="quarter" idx="4"/>
          </p:nvPr>
        </p:nvSpPr>
        <p:spPr>
          <a:xfrm>
            <a:off x="6338316" y="3143250"/>
            <a:ext cx="4253484" cy="2596776"/>
          </a:xfrm>
        </p:spPr>
        <p:txBody>
          <a:bodyPr/>
          <a:lstStyle>
            <a:lvl5pPr>
              <a:defRPr/>
            </a:lvl5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11" name="Text Placeholder 4"/>
          <p:cNvSpPr>
            <a:spLocks noGrp="1"/>
          </p:cNvSpPr>
          <p:nvPr>
            <p:ph type="body" sz="quarter" idx="13"/>
          </p:nvPr>
        </p:nvSpPr>
        <p:spPr>
          <a:xfrm>
            <a:off x="6338316" y="2313433"/>
            <a:ext cx="4270248" cy="704087"/>
          </a:xfrm>
        </p:spPr>
        <p:txBody>
          <a:bodyPr anchor="b" anchorCtr="1">
            <a:normAutofit/>
          </a:bodyPr>
          <a:lstStyle>
            <a:lvl1pPr marL="0" indent="0" algn="ctr">
              <a:buNone/>
              <a:defRPr sz="1900" b="0" cap="all" spc="100" baseline="0">
                <a:solidFill>
                  <a:schemeClr val="tx2"/>
                </a:solidFill>
              </a:defRPr>
            </a:lvl1pPr>
            <a:lvl2pPr marL="457200" indent="0">
              <a:buNone/>
              <a:defRPr sz="19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7" name="Date Placeholder 6"/>
          <p:cNvSpPr>
            <a:spLocks noGrp="1"/>
          </p:cNvSpPr>
          <p:nvPr>
            <p:ph type="dt" sz="half" idx="10"/>
          </p:nvPr>
        </p:nvSpPr>
        <p:spPr/>
        <p:txBody>
          <a:bodyPr/>
          <a:lstStyle/>
          <a:p>
            <a:fld id="{F2F215D3-E2C5-4608-B5FE-E3B7F3B0786B}" type="datetimeFigureOut">
              <a:rPr lang="es-MX" smtClean="0"/>
              <a:t>12/01/2023</a:t>
            </a:fld>
            <a:endParaRPr lang="es-MX"/>
          </a:p>
        </p:txBody>
      </p:sp>
      <p:sp>
        <p:nvSpPr>
          <p:cNvPr id="8" name="Footer Placeholder 7"/>
          <p:cNvSpPr>
            <a:spLocks noGrp="1"/>
          </p:cNvSpPr>
          <p:nvPr>
            <p:ph type="ftr" sz="quarter" idx="11"/>
          </p:nvPr>
        </p:nvSpPr>
        <p:spPr/>
        <p:txBody>
          <a:bodyPr/>
          <a:lstStyle/>
          <a:p>
            <a:endParaRPr lang="es-MX"/>
          </a:p>
        </p:txBody>
      </p:sp>
      <p:sp>
        <p:nvSpPr>
          <p:cNvPr id="9" name="Slide Number Placeholder 8"/>
          <p:cNvSpPr>
            <a:spLocks noGrp="1"/>
          </p:cNvSpPr>
          <p:nvPr>
            <p:ph type="sldNum" sz="quarter" idx="12"/>
          </p:nvPr>
        </p:nvSpPr>
        <p:spPr/>
        <p:txBody>
          <a:bodyPr/>
          <a:lstStyle/>
          <a:p>
            <a:fld id="{D8B0E34B-98D1-41CA-B4AB-4594C8487184}" type="slidenum">
              <a:rPr lang="es-MX" smtClean="0"/>
              <a:t>‹Nº›</a:t>
            </a:fld>
            <a:endParaRPr lang="es-MX"/>
          </a:p>
        </p:txBody>
      </p:sp>
      <p:sp>
        <p:nvSpPr>
          <p:cNvPr id="10" name="Title 9"/>
          <p:cNvSpPr>
            <a:spLocks noGrp="1"/>
          </p:cNvSpPr>
          <p:nvPr>
            <p:ph type="title"/>
          </p:nvPr>
        </p:nvSpPr>
        <p:spPr/>
        <p:txBody>
          <a:bodyPr/>
          <a:lstStyle/>
          <a:p>
            <a:r>
              <a:rPr lang="es-ES"/>
              <a:t>Haga clic para modificar el estilo de título del patrón</a:t>
            </a:r>
            <a:endParaRPr lang="en-US" dirty="0"/>
          </a:p>
        </p:txBody>
      </p:sp>
    </p:spTree>
    <p:extLst>
      <p:ext uri="{BB962C8B-B14F-4D97-AF65-F5344CB8AC3E}">
        <p14:creationId xmlns:p14="http://schemas.microsoft.com/office/powerpoint/2010/main" val="329011900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F2F215D3-E2C5-4608-B5FE-E3B7F3B0786B}" type="datetimeFigureOut">
              <a:rPr lang="es-MX" smtClean="0"/>
              <a:t>12/01/2023</a:t>
            </a:fld>
            <a:endParaRPr lang="es-MX"/>
          </a:p>
        </p:txBody>
      </p:sp>
      <p:sp>
        <p:nvSpPr>
          <p:cNvPr id="4" name="Footer Placeholder 3"/>
          <p:cNvSpPr>
            <a:spLocks noGrp="1"/>
          </p:cNvSpPr>
          <p:nvPr>
            <p:ph type="ftr" sz="quarter" idx="11"/>
          </p:nvPr>
        </p:nvSpPr>
        <p:spPr/>
        <p:txBody>
          <a:bodyPr/>
          <a:lstStyle/>
          <a:p>
            <a:endParaRPr lang="es-MX"/>
          </a:p>
        </p:txBody>
      </p:sp>
      <p:sp>
        <p:nvSpPr>
          <p:cNvPr id="5" name="Slide Number Placeholder 4"/>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8336832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2F215D3-E2C5-4608-B5FE-E3B7F3B0786B}" type="datetimeFigureOut">
              <a:rPr lang="es-MX" smtClean="0"/>
              <a:t>12/01/2023</a:t>
            </a:fld>
            <a:endParaRPr lang="es-MX"/>
          </a:p>
        </p:txBody>
      </p:sp>
      <p:sp>
        <p:nvSpPr>
          <p:cNvPr id="3" name="Footer Placeholder 2"/>
          <p:cNvSpPr>
            <a:spLocks noGrp="1"/>
          </p:cNvSpPr>
          <p:nvPr>
            <p:ph type="ftr" sz="quarter" idx="11"/>
          </p:nvPr>
        </p:nvSpPr>
        <p:spPr/>
        <p:txBody>
          <a:bodyPr/>
          <a:lstStyle/>
          <a:p>
            <a:endParaRPr lang="es-MX"/>
          </a:p>
        </p:txBody>
      </p:sp>
      <p:sp>
        <p:nvSpPr>
          <p:cNvPr id="4" name="Slide Number Placeholder 3"/>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7367463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6" name="Rectangle 25"/>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804672" y="2243828"/>
            <a:ext cx="4486656" cy="1141497"/>
          </a:xfrm>
          <a:solidFill>
            <a:srgbClr val="FFFFFF"/>
          </a:solidFill>
          <a:ln>
            <a:solidFill>
              <a:srgbClr val="404040"/>
            </a:solidFill>
          </a:ln>
        </p:spPr>
        <p:txBody>
          <a:bodyPr anchor="ctr" anchorCtr="1">
            <a:normAutofit/>
          </a:bodyPr>
          <a:lstStyle>
            <a:lvl1pPr>
              <a:defRPr sz="2200">
                <a:solidFill>
                  <a:srgbClr val="262626"/>
                </a:solidFill>
              </a:defRPr>
            </a:lvl1pPr>
          </a:lstStyle>
          <a:p>
            <a:r>
              <a:rPr lang="es-ES"/>
              <a:t>Haga clic para modificar el estilo de título del patrón</a:t>
            </a:r>
            <a:endParaRPr lang="en-US" dirty="0"/>
          </a:p>
        </p:txBody>
      </p:sp>
      <p:sp>
        <p:nvSpPr>
          <p:cNvPr id="3" name="Content Placeholder 2"/>
          <p:cNvSpPr>
            <a:spLocks noGrp="1"/>
          </p:cNvSpPr>
          <p:nvPr>
            <p:ph idx="1"/>
          </p:nvPr>
        </p:nvSpPr>
        <p:spPr>
          <a:xfrm>
            <a:off x="6736080" y="804672"/>
            <a:ext cx="4815840" cy="5248656"/>
          </a:xfrm>
        </p:spPr>
        <p:txBody>
          <a:bodyPr>
            <a:normAutofit/>
          </a:bodyPr>
          <a:lstStyle>
            <a:lvl1pPr>
              <a:defRPr sz="1900">
                <a:solidFill>
                  <a:schemeClr val="tx1"/>
                </a:solidFill>
              </a:defRPr>
            </a:lvl1pPr>
            <a:lvl2pPr>
              <a:defRPr sz="1600">
                <a:solidFill>
                  <a:schemeClr val="tx1"/>
                </a:solidFill>
              </a:defRPr>
            </a:lvl2pPr>
            <a:lvl3pPr>
              <a:defRPr sz="1600">
                <a:solidFill>
                  <a:schemeClr val="tx1"/>
                </a:solidFill>
              </a:defRPr>
            </a:lvl3pPr>
            <a:lvl4pPr>
              <a:defRPr sz="1600">
                <a:solidFill>
                  <a:schemeClr val="tx1"/>
                </a:solidFill>
              </a:defRPr>
            </a:lvl4pPr>
            <a:lvl5pPr>
              <a:defRPr sz="1600">
                <a:solidFill>
                  <a:schemeClr val="tx1"/>
                </a:solidFill>
              </a:defRPr>
            </a:lvl5pPr>
            <a:lvl6pPr>
              <a:defRPr sz="1600"/>
            </a:lvl6pPr>
            <a:lvl7pPr>
              <a:defRPr sz="1600"/>
            </a:lvl7pPr>
            <a:lvl8pPr>
              <a:defRPr sz="1600"/>
            </a:lvl8pPr>
            <a:lvl9pPr>
              <a:defRPr sz="16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1115568" y="3549918"/>
            <a:ext cx="3794760" cy="2194036"/>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9" name="Date Placeholder 8"/>
          <p:cNvSpPr>
            <a:spLocks noGrp="1"/>
          </p:cNvSpPr>
          <p:nvPr>
            <p:ph type="dt" sz="half" idx="10"/>
          </p:nvPr>
        </p:nvSpPr>
        <p:spPr/>
        <p:txBody>
          <a:bodyPr/>
          <a:lstStyle/>
          <a:p>
            <a:fld id="{F2F215D3-E2C5-4608-B5FE-E3B7F3B0786B}" type="datetimeFigureOut">
              <a:rPr lang="es-MX" smtClean="0"/>
              <a:t>12/01/2023</a:t>
            </a:fld>
            <a:endParaRPr lang="es-MX"/>
          </a:p>
        </p:txBody>
      </p:sp>
      <p:sp>
        <p:nvSpPr>
          <p:cNvPr id="10" name="Footer Placeholder 9"/>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endParaRPr lang="es-MX"/>
          </a:p>
        </p:txBody>
      </p:sp>
      <p:sp>
        <p:nvSpPr>
          <p:cNvPr id="11" name="Slide Number Placeholder 10"/>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105498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08523" y="2243828"/>
            <a:ext cx="4494998" cy="1134640"/>
          </a:xfrm>
          <a:solidFill>
            <a:srgbClr val="FFFFFF"/>
          </a:solidFill>
          <a:ln>
            <a:solidFill>
              <a:srgbClr val="404040"/>
            </a:solidFill>
          </a:ln>
        </p:spPr>
        <p:txBody>
          <a:bodyPr anchor="ctr" anchorCtr="1">
            <a:noAutofit/>
          </a:bodyPr>
          <a:lstStyle>
            <a:lvl1pPr>
              <a:defRPr sz="2200">
                <a:solidFill>
                  <a:srgbClr val="262626"/>
                </a:solidFill>
              </a:defRPr>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6095999" y="0"/>
            <a:ext cx="6102097" cy="6858000"/>
          </a:xfrm>
          <a:solidFill>
            <a:schemeClr val="bg1">
              <a:lumMod val="85000"/>
            </a:schemeClr>
          </a:solidFill>
        </p:spPr>
        <p:txBody>
          <a:bodyPr anchor="t"/>
          <a:lstStyle>
            <a:lvl1pPr marL="0" indent="0">
              <a:buNone/>
              <a:defRPr sz="3200">
                <a:solidFill>
                  <a:schemeClr val="bg1">
                    <a:lumMod val="50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1115568" y="3549918"/>
            <a:ext cx="3794760" cy="2194037"/>
          </a:xfrm>
        </p:spPr>
        <p:txBody>
          <a:bodyPr anchor="t" anchorCtr="1">
            <a:normAutofit/>
          </a:bodyPr>
          <a:lstStyle>
            <a:lvl1pPr marL="0" indent="0" algn="ctr">
              <a:buNone/>
              <a:defRPr sz="150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8" name="Date Placeholder 7"/>
          <p:cNvSpPr>
            <a:spLocks noGrp="1"/>
          </p:cNvSpPr>
          <p:nvPr>
            <p:ph type="dt" sz="half" idx="10"/>
          </p:nvPr>
        </p:nvSpPr>
        <p:spPr/>
        <p:txBody>
          <a:bodyPr/>
          <a:lstStyle>
            <a:lvl1pPr>
              <a:defRPr>
                <a:solidFill>
                  <a:srgbClr val="FFFFFF"/>
                </a:solidFill>
                <a:effectLst>
                  <a:outerShdw blurRad="50800" dist="38100" dir="2700000" algn="tl" rotWithShape="0">
                    <a:prstClr val="black">
                      <a:alpha val="43000"/>
                    </a:prstClr>
                  </a:outerShdw>
                </a:effectLst>
              </a:defRPr>
            </a:lvl1pPr>
          </a:lstStyle>
          <a:p>
            <a:fld id="{F2F215D3-E2C5-4608-B5FE-E3B7F3B0786B}" type="datetimeFigureOut">
              <a:rPr lang="es-MX" smtClean="0"/>
              <a:t>12/01/2023</a:t>
            </a:fld>
            <a:endParaRPr lang="es-MX"/>
          </a:p>
        </p:txBody>
      </p:sp>
      <p:sp>
        <p:nvSpPr>
          <p:cNvPr id="9" name="Footer Placeholder 8"/>
          <p:cNvSpPr>
            <a:spLocks noGrp="1"/>
          </p:cNvSpPr>
          <p:nvPr>
            <p:ph type="ftr" sz="quarter" idx="11"/>
          </p:nvPr>
        </p:nvSpPr>
        <p:spPr>
          <a:xfrm>
            <a:off x="804672" y="6236208"/>
            <a:ext cx="5124797" cy="320040"/>
          </a:xfrm>
        </p:spPr>
        <p:txBody>
          <a:bodyPr/>
          <a:lstStyle>
            <a:lvl1pPr>
              <a:defRPr>
                <a:solidFill>
                  <a:schemeClr val="tx1">
                    <a:alpha val="70000"/>
                  </a:schemeClr>
                </a:solidFill>
              </a:defRPr>
            </a:lvl1pPr>
          </a:lstStyle>
          <a:p>
            <a:endParaRPr lang="es-MX"/>
          </a:p>
        </p:txBody>
      </p:sp>
      <p:sp>
        <p:nvSpPr>
          <p:cNvPr id="10" name="Slide Number Placeholder 9"/>
          <p:cNvSpPr>
            <a:spLocks noGrp="1"/>
          </p:cNvSpPr>
          <p:nvPr>
            <p:ph type="sldNum" sz="quarter" idx="12"/>
          </p:nvPr>
        </p:nvSpPr>
        <p:spPr/>
        <p:txBody>
          <a:bodyPr/>
          <a:lstStyle/>
          <a:p>
            <a:fld id="{D8B0E34B-98D1-41CA-B4AB-4594C8487184}" type="slidenum">
              <a:rPr lang="es-MX" smtClean="0"/>
              <a:t>‹Nº›</a:t>
            </a:fld>
            <a:endParaRPr lang="es-MX"/>
          </a:p>
        </p:txBody>
      </p:sp>
    </p:spTree>
    <p:extLst>
      <p:ext uri="{BB962C8B-B14F-4D97-AF65-F5344CB8AC3E}">
        <p14:creationId xmlns:p14="http://schemas.microsoft.com/office/powerpoint/2010/main" val="31645046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5" Type="http://schemas.openxmlformats.org/officeDocument/2006/relationships/theme" Target="../theme/theme4.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9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31136" y="964692"/>
            <a:ext cx="7729728" cy="1188720"/>
          </a:xfrm>
          <a:prstGeom prst="rect">
            <a:avLst/>
          </a:prstGeom>
          <a:solidFill>
            <a:schemeClr val="bg1"/>
          </a:solidFill>
          <a:ln w="31750" cap="sq">
            <a:solidFill>
              <a:schemeClr val="tx1">
                <a:lumMod val="75000"/>
                <a:lumOff val="25000"/>
              </a:schemeClr>
            </a:solidFill>
            <a:miter lim="800000"/>
          </a:ln>
        </p:spPr>
        <p:txBody>
          <a:bodyPr vert="horz" lIns="182880" tIns="182880" rIns="182880" bIns="18288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2231136" y="2638044"/>
            <a:ext cx="7729728" cy="3101983"/>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7821429" y="6238816"/>
            <a:ext cx="2753746" cy="323968"/>
          </a:xfrm>
          <a:prstGeom prst="rect">
            <a:avLst/>
          </a:prstGeom>
        </p:spPr>
        <p:txBody>
          <a:bodyPr vert="horz" lIns="91440" tIns="45720" rIns="91440" bIns="45720" rtlCol="0" anchor="ctr"/>
          <a:lstStyle>
            <a:lvl1pPr algn="r">
              <a:defRPr sz="1050">
                <a:solidFill>
                  <a:schemeClr val="tx1">
                    <a:alpha val="70000"/>
                  </a:schemeClr>
                </a:solidFill>
              </a:defRPr>
            </a:lvl1pPr>
          </a:lstStyle>
          <a:p>
            <a:fld id="{F2F215D3-E2C5-4608-B5FE-E3B7F3B0786B}" type="datetimeFigureOut">
              <a:rPr lang="es-MX" smtClean="0"/>
              <a:t>12/01/2023</a:t>
            </a:fld>
            <a:endParaRPr lang="es-MX"/>
          </a:p>
        </p:txBody>
      </p:sp>
      <p:sp>
        <p:nvSpPr>
          <p:cNvPr id="5" name="Footer Placeholder 4"/>
          <p:cNvSpPr>
            <a:spLocks noGrp="1"/>
          </p:cNvSpPr>
          <p:nvPr>
            <p:ph type="ftr" sz="quarter" idx="3"/>
          </p:nvPr>
        </p:nvSpPr>
        <p:spPr>
          <a:xfrm>
            <a:off x="1600200" y="6236208"/>
            <a:ext cx="5901189" cy="320040"/>
          </a:xfrm>
          <a:prstGeom prst="rect">
            <a:avLst/>
          </a:prstGeom>
        </p:spPr>
        <p:txBody>
          <a:bodyPr vert="horz" lIns="91440" tIns="45720" rIns="91440" bIns="45720" rtlCol="0" anchor="ctr"/>
          <a:lstStyle>
            <a:lvl1pPr algn="l">
              <a:defRPr sz="1050">
                <a:solidFill>
                  <a:schemeClr val="tx1">
                    <a:alpha val="70000"/>
                  </a:schemeClr>
                </a:solidFill>
              </a:defRPr>
            </a:lvl1pPr>
          </a:lstStyle>
          <a:p>
            <a:endParaRPr lang="es-MX"/>
          </a:p>
        </p:txBody>
      </p:sp>
      <p:sp>
        <p:nvSpPr>
          <p:cNvPr id="6" name="Slide Number Placeholder 5"/>
          <p:cNvSpPr>
            <a:spLocks noGrp="1"/>
          </p:cNvSpPr>
          <p:nvPr>
            <p:ph type="sldNum" sz="quarter" idx="4"/>
          </p:nvPr>
        </p:nvSpPr>
        <p:spPr>
          <a:xfrm>
            <a:off x="10758922" y="6217920"/>
            <a:ext cx="365760" cy="365760"/>
          </a:xfrm>
          <a:prstGeom prst="ellipse">
            <a:avLst/>
          </a:prstGeom>
          <a:solidFill>
            <a:srgbClr val="1D1D1D">
              <a:alpha val="70000"/>
            </a:srgbClr>
          </a:solidFill>
        </p:spPr>
        <p:txBody>
          <a:bodyPr vert="horz" lIns="18288" tIns="45720" rIns="18288" bIns="45720" rtlCol="0" anchor="ctr">
            <a:noAutofit/>
          </a:bodyPr>
          <a:lstStyle>
            <a:lvl1pPr algn="ctr">
              <a:defRPr sz="1100" spc="0" baseline="0">
                <a:solidFill>
                  <a:srgbClr val="FFFFFF"/>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1223018123"/>
      </p:ext>
    </p:extLst>
  </p:cSld>
  <p:clrMap bg1="lt1" tx1="dk1" bg2="lt2" tx2="dk2" accent1="accent1" accent2="accent2" accent3="accent3" accent4="accent4" accent5="accent5" accent6="accent6" hlink="hlink" folHlink="folHlink"/>
  <p:sldLayoutIdLst>
    <p:sldLayoutId id="2147484001" r:id="rId1"/>
    <p:sldLayoutId id="2147484002" r:id="rId2"/>
    <p:sldLayoutId id="2147484003" r:id="rId3"/>
    <p:sldLayoutId id="2147484004" r:id="rId4"/>
    <p:sldLayoutId id="2147484005" r:id="rId5"/>
    <p:sldLayoutId id="2147484006" r:id="rId6"/>
    <p:sldLayoutId id="2147484007" r:id="rId7"/>
    <p:sldLayoutId id="2147484008" r:id="rId8"/>
    <p:sldLayoutId id="2147484009" r:id="rId9"/>
    <p:sldLayoutId id="2147484010" r:id="rId10"/>
    <p:sldLayoutId id="2147484011" r:id="rId11"/>
    <p:sldLayoutId id="2147484012" r:id="rId12"/>
  </p:sldLayoutIdLst>
  <p:txStyles>
    <p:titleStyle>
      <a:lvl1pPr algn="ctr" defTabSz="914400" rtl="0" eaLnBrk="1" latinLnBrk="0" hangingPunct="1">
        <a:lnSpc>
          <a:spcPct val="90000"/>
        </a:lnSpc>
        <a:spcBef>
          <a:spcPct val="0"/>
        </a:spcBef>
        <a:buNone/>
        <a:defRPr sz="2800" kern="1200" cap="all" spc="200" baseline="0">
          <a:solidFill>
            <a:schemeClr val="tx1">
              <a:lumMod val="85000"/>
              <a:lumOff val="15000"/>
            </a:schemeClr>
          </a:solidFill>
          <a:latin typeface="+mj-lt"/>
          <a:ea typeface="+mj-ea"/>
          <a:cs typeface="+mj-cs"/>
        </a:defRPr>
      </a:lvl1pPr>
    </p:titleStyle>
    <p:bodyStyle>
      <a:lvl1pPr marL="228600" indent="-228600" algn="l" defTabSz="914400" rtl="0" eaLnBrk="1" latinLnBrk="0" hangingPunct="1">
        <a:lnSpc>
          <a:spcPct val="100000"/>
        </a:lnSpc>
        <a:spcBef>
          <a:spcPts val="1000"/>
        </a:spcBef>
        <a:buClr>
          <a:schemeClr val="accent2"/>
        </a:buClr>
        <a:buFont typeface="Arial" panose="020B0604020202020204" pitchFamily="34" charset="0"/>
        <a:buChar char="•"/>
        <a:defRPr sz="1800" kern="1200">
          <a:solidFill>
            <a:schemeClr val="tx1">
              <a:lumMod val="85000"/>
              <a:lumOff val="15000"/>
            </a:schemeClr>
          </a:solidFill>
          <a:latin typeface="+mn-lt"/>
          <a:ea typeface="+mn-ea"/>
          <a:cs typeface="+mn-cs"/>
        </a:defRPr>
      </a:lvl1pPr>
      <a:lvl2pPr marL="4572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2pPr>
      <a:lvl3pPr marL="6858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3pPr>
      <a:lvl4pPr marL="9144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4pPr>
      <a:lvl5pPr marL="114300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lumMod val="85000"/>
              <a:lumOff val="15000"/>
            </a:schemeClr>
          </a:solidFill>
          <a:latin typeface="+mn-lt"/>
          <a:ea typeface="+mn-ea"/>
          <a:cs typeface="+mn-cs"/>
        </a:defRPr>
      </a:lvl5pPr>
      <a:lvl6pPr marL="131286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6pPr>
      <a:lvl7pPr marL="1484313"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a:solidFill>
            <a:schemeClr val="tx1"/>
          </a:solidFill>
          <a:latin typeface="+mn-lt"/>
          <a:ea typeface="+mn-ea"/>
          <a:cs typeface="+mn-cs"/>
        </a:defRPr>
      </a:lvl7pPr>
      <a:lvl8pPr marL="1657350"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8pPr>
      <a:lvl9pPr marL="1882775" indent="-228600" algn="l" defTabSz="914400" rtl="0" eaLnBrk="1" latinLnBrk="0" hangingPunct="1">
        <a:lnSpc>
          <a:spcPct val="100000"/>
        </a:lnSpc>
        <a:spcBef>
          <a:spcPts val="1000"/>
        </a:spcBef>
        <a:buClr>
          <a:schemeClr val="accent2"/>
        </a:buClr>
        <a:buFont typeface="Arial" panose="020B0604020202020204" pitchFamily="34" charset="0"/>
        <a:buChar char="•"/>
        <a:defRPr sz="16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73321A6E-47FE-4680-BC74-CA683D8D590D}"/>
              </a:ext>
            </a:extLst>
          </p:cNvPr>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5AB89E39-D247-D2FC-B07C-F6D87313A8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B5003EE-70E6-58EA-53DC-F2CFC418B7D4}"/>
              </a:ext>
            </a:extLst>
          </p:cNvPr>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Thursday, January 12, 2023</a:t>
            </a:fld>
            <a:endParaRPr lang="en-US" dirty="0"/>
          </a:p>
        </p:txBody>
      </p:sp>
      <p:sp>
        <p:nvSpPr>
          <p:cNvPr id="5" name="Marcador de pie de página 4">
            <a:extLst>
              <a:ext uri="{FF2B5EF4-FFF2-40B4-BE49-F238E27FC236}">
                <a16:creationId xmlns:a16="http://schemas.microsoft.com/office/drawing/2014/main" id="{04FF0410-EC10-1BEA-D106-0793C02E9E03}"/>
              </a:ext>
            </a:extLst>
          </p:cNvPr>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Marcador de número de diapositiva 5">
            <a:extLst>
              <a:ext uri="{FF2B5EF4-FFF2-40B4-BE49-F238E27FC236}">
                <a16:creationId xmlns:a16="http://schemas.microsoft.com/office/drawing/2014/main" id="{E16B5D9D-3633-80D7-9DAF-D1B78BF05479}"/>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
        <p:nvSpPr>
          <p:cNvPr id="7" name="Rectángulo 6">
            <a:extLst>
              <a:ext uri="{FF2B5EF4-FFF2-40B4-BE49-F238E27FC236}">
                <a16:creationId xmlns:a16="http://schemas.microsoft.com/office/drawing/2014/main" id="{262C286B-644B-9A75-9DC4-E3815F5A989C}"/>
              </a:ext>
            </a:extLst>
          </p:cNvPr>
          <p:cNvSpPr/>
          <p:nvPr userDrawn="1"/>
        </p:nvSpPr>
        <p:spPr>
          <a:xfrm flipV="1">
            <a:off x="0" y="6602652"/>
            <a:ext cx="12192000" cy="255348"/>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L"/>
          </a:p>
        </p:txBody>
      </p:sp>
      <p:pic>
        <p:nvPicPr>
          <p:cNvPr id="8" name="Imagen 7" descr="Imagen que contiene interior, edificio, tabla, cocina">
            <a:extLst>
              <a:ext uri="{FF2B5EF4-FFF2-40B4-BE49-F238E27FC236}">
                <a16:creationId xmlns:a16="http://schemas.microsoft.com/office/drawing/2014/main" id="{65239E54-163F-9743-8F06-7D434AAE4787}"/>
              </a:ext>
            </a:extLst>
          </p:cNvPr>
          <p:cNvPicPr>
            <a:picLocks noChangeAspect="1"/>
          </p:cNvPicPr>
          <p:nvPr userDrawn="1"/>
        </p:nvPicPr>
        <p:blipFill rotWithShape="1">
          <a:blip r:embed="rId13"/>
          <a:srcRect l="70999" t="18408" b="47162"/>
          <a:stretch/>
        </p:blipFill>
        <p:spPr>
          <a:xfrm>
            <a:off x="8420553" y="317163"/>
            <a:ext cx="3495124" cy="863745"/>
          </a:xfrm>
          <a:prstGeom prst="rect">
            <a:avLst/>
          </a:prstGeom>
        </p:spPr>
      </p:pic>
    </p:spTree>
    <p:extLst>
      <p:ext uri="{BB962C8B-B14F-4D97-AF65-F5344CB8AC3E}">
        <p14:creationId xmlns:p14="http://schemas.microsoft.com/office/powerpoint/2010/main" val="4118707268"/>
      </p:ext>
    </p:extLst>
  </p:cSld>
  <p:clrMap bg1="lt1" tx1="dk1" bg2="lt2" tx2="dk2" accent1="accent1" accent2="accent2" accent3="accent3" accent4="accent4" accent5="accent5" accent6="accent6" hlink="hlink" folHlink="folHlink"/>
  <p:sldLayoutIdLst>
    <p:sldLayoutId id="2147484027" r:id="rId1"/>
    <p:sldLayoutId id="2147484028" r:id="rId2"/>
    <p:sldLayoutId id="2147484029" r:id="rId3"/>
    <p:sldLayoutId id="2147484030" r:id="rId4"/>
    <p:sldLayoutId id="2147484031" r:id="rId5"/>
    <p:sldLayoutId id="2147484032" r:id="rId6"/>
    <p:sldLayoutId id="2147484033" r:id="rId7"/>
    <p:sldLayoutId id="2147484034" r:id="rId8"/>
    <p:sldLayoutId id="2147484035" r:id="rId9"/>
    <p:sldLayoutId id="2147484036" r:id="rId10"/>
    <p:sldLayoutId id="2147484037" r:id="rId11"/>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7"/>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6CB39B-5F4C-4A7E-9BE3-AAFD45576D16}" type="datetime2">
              <a:rPr lang="en-US" smtClean="0"/>
              <a:t>Thursday, January 12, 2023</a:t>
            </a:fld>
            <a:endParaRPr lang="en-US" dirty="0"/>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Sample Footer</a:t>
            </a:r>
            <a:endParaRPr lang="en-US" dirty="0"/>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A1B0FB-D917-4C8C-928F-313BD683BF39}" type="slidenum">
              <a:rPr lang="en-US" smtClean="0"/>
              <a:pPr/>
              <a:t>‹Nº›</a:t>
            </a:fld>
            <a:endParaRPr lang="en-US"/>
          </a:p>
        </p:txBody>
      </p:sp>
    </p:spTree>
    <p:extLst>
      <p:ext uri="{BB962C8B-B14F-4D97-AF65-F5344CB8AC3E}">
        <p14:creationId xmlns:p14="http://schemas.microsoft.com/office/powerpoint/2010/main" val="3194183701"/>
      </p:ext>
    </p:extLst>
  </p:cSld>
  <p:clrMap bg1="lt1" tx1="dk1" bg2="lt2" tx2="dk2" accent1="accent1" accent2="accent2" accent3="accent3" accent4="accent4" accent5="accent5" accent6="accent6" hlink="hlink" folHlink="folHlink"/>
  <p:sldLayoutIdLst>
    <p:sldLayoutId id="2147484040" r:id="rId1"/>
    <p:sldLayoutId id="2147484041" r:id="rId2"/>
    <p:sldLayoutId id="2147484042" r:id="rId3"/>
    <p:sldLayoutId id="2147484043" r:id="rId4"/>
    <p:sldLayoutId id="2147484044" r:id="rId5"/>
    <p:sldLayoutId id="2147484045" r:id="rId6"/>
    <p:sldLayoutId id="2147484046" r:id="rId7"/>
    <p:sldLayoutId id="2147484047" r:id="rId8"/>
    <p:sldLayoutId id="2147484048" r:id="rId9"/>
    <p:sldLayoutId id="2147484049" r:id="rId10"/>
    <p:sldLayoutId id="2147484050" r:id="rId11"/>
    <p:sldLayoutId id="2147484051" r:id="rId12"/>
  </p:sldLayoutIdLst>
  <p:hf sldNum="0" hdr="0" ftr="0" dt="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A606D2E4-8AB1-BB69-9846-B00EDD701BE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AFC361B-C1BD-436D-21ED-95210EE7DDC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C1BF97B2-7CED-5884-3AC8-9CEF4224986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F215D3-E2C5-4608-B5FE-E3B7F3B0786B}" type="datetimeFigureOut">
              <a:rPr lang="es-MX" smtClean="0"/>
              <a:t>12/01/2023</a:t>
            </a:fld>
            <a:endParaRPr lang="es-MX"/>
          </a:p>
        </p:txBody>
      </p:sp>
      <p:sp>
        <p:nvSpPr>
          <p:cNvPr id="5" name="Marcador de pie de página 4">
            <a:extLst>
              <a:ext uri="{FF2B5EF4-FFF2-40B4-BE49-F238E27FC236}">
                <a16:creationId xmlns:a16="http://schemas.microsoft.com/office/drawing/2014/main" id="{618516C6-258C-9BB6-D022-033B363233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23BB4F77-FB36-968C-6070-33042F68EB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8B0E34B-98D1-41CA-B4AB-4594C8487184}" type="slidenum">
              <a:rPr lang="es-MX" smtClean="0"/>
              <a:t>‹Nº›</a:t>
            </a:fld>
            <a:endParaRPr lang="es-MX"/>
          </a:p>
        </p:txBody>
      </p:sp>
    </p:spTree>
    <p:extLst>
      <p:ext uri="{BB962C8B-B14F-4D97-AF65-F5344CB8AC3E}">
        <p14:creationId xmlns:p14="http://schemas.microsoft.com/office/powerpoint/2010/main" val="3057714828"/>
      </p:ext>
    </p:extLst>
  </p:cSld>
  <p:clrMap bg1="lt1" tx1="dk1" bg2="lt2" tx2="dk2" accent1="accent1" accent2="accent2" accent3="accent3" accent4="accent4" accent5="accent5" accent6="accent6" hlink="hlink" folHlink="folHlink"/>
  <p:sldLayoutIdLst>
    <p:sldLayoutId id="2147484053" r:id="rId1"/>
    <p:sldLayoutId id="2147484054" r:id="rId2"/>
    <p:sldLayoutId id="2147484055" r:id="rId3"/>
    <p:sldLayoutId id="2147484056" r:id="rId4"/>
    <p:sldLayoutId id="2147484057" r:id="rId5"/>
    <p:sldLayoutId id="2147484058" r:id="rId6"/>
    <p:sldLayoutId id="2147484059" r:id="rId7"/>
    <p:sldLayoutId id="2147484060" r:id="rId8"/>
    <p:sldLayoutId id="2147484061" r:id="rId9"/>
    <p:sldLayoutId id="2147484062" r:id="rId10"/>
    <p:sldLayoutId id="2147484063" r:id="rId11"/>
    <p:sldLayoutId id="2147484064" r:id="rId12"/>
    <p:sldLayoutId id="2147484065" r:id="rId13"/>
    <p:sldLayoutId id="2147484066"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3.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50">
            <a:extLst>
              <a:ext uri="{FF2B5EF4-FFF2-40B4-BE49-F238E27FC236}">
                <a16:creationId xmlns:a16="http://schemas.microsoft.com/office/drawing/2014/main" id="{A7895A40-19A4-42D6-9D30-DBC1E800263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3" name="Rectangle 52">
            <a:extLst>
              <a:ext uri="{FF2B5EF4-FFF2-40B4-BE49-F238E27FC236}">
                <a16:creationId xmlns:a16="http://schemas.microsoft.com/office/drawing/2014/main" id="{02F429C4-ABC9-46FC-818A-B5429CDE4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270325" y="3369273"/>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5" name="Rectangle 54">
            <a:extLst>
              <a:ext uri="{FF2B5EF4-FFF2-40B4-BE49-F238E27FC236}">
                <a16:creationId xmlns:a16="http://schemas.microsoft.com/office/drawing/2014/main" id="{2CEF98E4-3709-4952-8F42-2305CCE34F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374476" y="1040471"/>
            <a:ext cx="6858003" cy="4777047"/>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57" name="Rectangle 56">
            <a:extLst>
              <a:ext uri="{FF2B5EF4-FFF2-40B4-BE49-F238E27FC236}">
                <a16:creationId xmlns:a16="http://schemas.microsoft.com/office/drawing/2014/main" id="{F10BCCF5-D685-47FF-B675-647EAEB72C8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7915" y="857787"/>
            <a:ext cx="11067024" cy="5208932"/>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46" name="CuadroTexto 45">
            <a:extLst>
              <a:ext uri="{FF2B5EF4-FFF2-40B4-BE49-F238E27FC236}">
                <a16:creationId xmlns:a16="http://schemas.microsoft.com/office/drawing/2014/main" id="{10F3570A-08DA-6C52-BF96-03B383F49713}"/>
              </a:ext>
            </a:extLst>
          </p:cNvPr>
          <p:cNvSpPr txBox="1"/>
          <p:nvPr/>
        </p:nvSpPr>
        <p:spPr>
          <a:xfrm>
            <a:off x="793981" y="2910831"/>
            <a:ext cx="9136511" cy="723151"/>
          </a:xfrm>
          <a:prstGeom prst="rect">
            <a:avLst/>
          </a:prstGeom>
        </p:spPr>
        <p:txBody>
          <a:bodyPr vert="horz" lIns="91440" tIns="45720" rIns="91440" bIns="45720" rtlCol="0" anchor="t">
            <a:no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000" b="1" i="0" u="none" strike="noStrike" kern="1200" cap="none" spc="0" normalizeH="0" baseline="0" noProof="0" dirty="0">
                <a:ln>
                  <a:noFill/>
                </a:ln>
                <a:solidFill>
                  <a:srgbClr val="0989B1">
                    <a:lumMod val="50000"/>
                  </a:srgbClr>
                </a:solidFill>
                <a:effectLst/>
                <a:uLnTx/>
                <a:uFillTx/>
                <a:latin typeface="Calibri" panose="020F0502020204030204"/>
                <a:ea typeface="+mn-ea"/>
                <a:cs typeface="+mn-cs"/>
              </a:rPr>
              <a:t>CLASE 2: FUNCIONES DE TEXTO Y FECHA</a:t>
            </a:r>
          </a:p>
        </p:txBody>
      </p:sp>
      <p:sp>
        <p:nvSpPr>
          <p:cNvPr id="3" name="Subtítulo 2">
            <a:extLst>
              <a:ext uri="{FF2B5EF4-FFF2-40B4-BE49-F238E27FC236}">
                <a16:creationId xmlns:a16="http://schemas.microsoft.com/office/drawing/2014/main" id="{65AC38FD-BF4C-E93C-2F3D-D25BA6EDDE6A}"/>
              </a:ext>
            </a:extLst>
          </p:cNvPr>
          <p:cNvSpPr>
            <a:spLocks noGrp="1"/>
          </p:cNvSpPr>
          <p:nvPr>
            <p:ph type="subTitle" idx="1"/>
          </p:nvPr>
        </p:nvSpPr>
        <p:spPr>
          <a:xfrm>
            <a:off x="831002" y="4916126"/>
            <a:ext cx="9910295" cy="912447"/>
          </a:xfrm>
        </p:spPr>
        <p:txBody>
          <a:bodyPr vert="horz" lIns="91440" tIns="45720" rIns="91440" bIns="45720" rtlCol="0" anchor="b">
            <a:normAutofit/>
          </a:bodyPr>
          <a:lstStyle/>
          <a:p>
            <a:pPr algn="l"/>
            <a:r>
              <a:rPr lang="en-US" b="1" kern="1200" dirty="0">
                <a:solidFill>
                  <a:schemeClr val="accent6">
                    <a:lumMod val="75000"/>
                  </a:schemeClr>
                </a:solidFill>
              </a:rPr>
              <a:t>PAULO MERINO POLENTA</a:t>
            </a:r>
          </a:p>
          <a:p>
            <a:pPr algn="l"/>
            <a:r>
              <a:rPr lang="en-US" b="1" kern="1200" dirty="0">
                <a:solidFill>
                  <a:schemeClr val="accent6">
                    <a:lumMod val="75000"/>
                  </a:schemeClr>
                </a:solidFill>
              </a:rPr>
              <a:t>MICROSOFT CERTIFIED TRAINER</a:t>
            </a:r>
          </a:p>
        </p:txBody>
      </p:sp>
      <p:sp>
        <p:nvSpPr>
          <p:cNvPr id="59" name="Rectangle 58">
            <a:extLst>
              <a:ext uri="{FF2B5EF4-FFF2-40B4-BE49-F238E27FC236}">
                <a16:creationId xmlns:a16="http://schemas.microsoft.com/office/drawing/2014/main" id="{B0EE8A42-107A-4D4C-8D56-BBAE95C7FC0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524009" y="3366125"/>
            <a:ext cx="32004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 name="Rectángulo 1">
            <a:extLst>
              <a:ext uri="{FF2B5EF4-FFF2-40B4-BE49-F238E27FC236}">
                <a16:creationId xmlns:a16="http://schemas.microsoft.com/office/drawing/2014/main" id="{B9E1EC8D-9CC3-3833-3C96-10299A66845A}"/>
              </a:ext>
            </a:extLst>
          </p:cNvPr>
          <p:cNvSpPr/>
          <p:nvPr/>
        </p:nvSpPr>
        <p:spPr>
          <a:xfrm>
            <a:off x="387915" y="857787"/>
            <a:ext cx="11067024" cy="5208932"/>
          </a:xfrm>
          <a:prstGeom prst="rect">
            <a:avLst/>
          </a:prstGeom>
          <a:noFill/>
          <a:ln w="57150" cap="flat" cmpd="sng" algn="ctr">
            <a:solidFill>
              <a:schemeClr val="accent6"/>
            </a:solidFill>
            <a:prstDash val="solid"/>
            <a:round/>
            <a:headEnd type="none" w="med" len="med"/>
            <a:tailEnd type="none" w="med" len="med"/>
          </a:ln>
        </p:spPr>
        <p:style>
          <a:lnRef idx="0">
            <a:scrgbClr r="0" g="0" b="0"/>
          </a:lnRef>
          <a:fillRef idx="0">
            <a:scrgbClr r="0" g="0" b="0"/>
          </a:fillRef>
          <a:effectRef idx="0">
            <a:scrgbClr r="0" g="0" b="0"/>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pic>
        <p:nvPicPr>
          <p:cNvPr id="5" name="Imagen 4" descr="Icono&#10;&#10;Descripción generada automáticamente">
            <a:extLst>
              <a:ext uri="{FF2B5EF4-FFF2-40B4-BE49-F238E27FC236}">
                <a16:creationId xmlns:a16="http://schemas.microsoft.com/office/drawing/2014/main" id="{CEF229E9-C2A7-28AA-4FF8-738645414F3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788933" y="1220359"/>
            <a:ext cx="1283873" cy="1194124"/>
          </a:xfrm>
          <a:prstGeom prst="rect">
            <a:avLst/>
          </a:prstGeom>
        </p:spPr>
      </p:pic>
      <p:sp>
        <p:nvSpPr>
          <p:cNvPr id="4" name="Subtítulo 2">
            <a:extLst>
              <a:ext uri="{FF2B5EF4-FFF2-40B4-BE49-F238E27FC236}">
                <a16:creationId xmlns:a16="http://schemas.microsoft.com/office/drawing/2014/main" id="{6F5E703E-954E-494A-5044-F578BCE7EE5F}"/>
              </a:ext>
            </a:extLst>
          </p:cNvPr>
          <p:cNvSpPr txBox="1">
            <a:spLocks/>
          </p:cNvSpPr>
          <p:nvPr/>
        </p:nvSpPr>
        <p:spPr>
          <a:xfrm>
            <a:off x="793982" y="997666"/>
            <a:ext cx="9910295" cy="559031"/>
          </a:xfrm>
          <a:prstGeom prst="rect">
            <a:avLst/>
          </a:prstGeom>
        </p:spPr>
        <p:txBody>
          <a:bodyPr vert="horz" lIns="91440" tIns="45720" rIns="91440" bIns="45720" rtlCol="0" anchor="b">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2400" b="1" i="0" u="none" strike="noStrike" kern="1200" cap="none" spc="0" normalizeH="0" baseline="0" noProof="0" dirty="0">
                <a:ln>
                  <a:noFill/>
                </a:ln>
                <a:solidFill>
                  <a:srgbClr val="0989B1"/>
                </a:solidFill>
                <a:effectLst/>
                <a:uLnTx/>
                <a:uFillTx/>
                <a:latin typeface="Calibri" panose="020F0502020204030204"/>
                <a:ea typeface="+mn-ea"/>
                <a:cs typeface="Calibri" panose="020F0502020204030204" pitchFamily="34" charset="0"/>
              </a:rPr>
              <a:t>CURSO DE EXCEL INTERMEDIO</a:t>
            </a:r>
          </a:p>
        </p:txBody>
      </p:sp>
      <p:pic>
        <p:nvPicPr>
          <p:cNvPr id="8" name="Imagen 7" descr="Imagen que contiene interior, edificio, tabla, cocina&#10;&#10;Descripción generada automáticamente">
            <a:extLst>
              <a:ext uri="{FF2B5EF4-FFF2-40B4-BE49-F238E27FC236}">
                <a16:creationId xmlns:a16="http://schemas.microsoft.com/office/drawing/2014/main" id="{B8391B77-04CF-7305-6474-01BD8D110BB8}"/>
              </a:ext>
            </a:extLst>
          </p:cNvPr>
          <p:cNvPicPr>
            <a:picLocks noChangeAspect="1"/>
          </p:cNvPicPr>
          <p:nvPr/>
        </p:nvPicPr>
        <p:blipFill rotWithShape="1">
          <a:blip r:embed="rId4"/>
          <a:srcRect l="70999" t="18408" b="47162"/>
          <a:stretch/>
        </p:blipFill>
        <p:spPr>
          <a:xfrm>
            <a:off x="7614704" y="4940476"/>
            <a:ext cx="3495124" cy="863745"/>
          </a:xfrm>
          <a:prstGeom prst="rect">
            <a:avLst/>
          </a:prstGeom>
        </p:spPr>
      </p:pic>
    </p:spTree>
    <p:extLst>
      <p:ext uri="{BB962C8B-B14F-4D97-AF65-F5344CB8AC3E}">
        <p14:creationId xmlns:p14="http://schemas.microsoft.com/office/powerpoint/2010/main" val="2366523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0"/>
                                  </p:stCondLst>
                                  <p:iterate type="lt">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400"/>
                                        <p:tgtEl>
                                          <p:spTgt spid="3">
                                            <p:txEl>
                                              <p:pRg st="0" end="0"/>
                                            </p:txEl>
                                          </p:spTgt>
                                        </p:tgtEl>
                                      </p:cBhvr>
                                    </p:animEffect>
                                  </p:childTnLst>
                                </p:cTn>
                              </p:par>
                              <p:par>
                                <p:cTn id="8" presetID="10" presetClass="entr" presetSubtype="0" fill="hold" grpId="0" nodeType="withEffect">
                                  <p:stCondLst>
                                    <p:cond delay="2000"/>
                                  </p:stCondLst>
                                  <p:iterate type="lt">
                                    <p:tmPct val="10000"/>
                                  </p:iterate>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400"/>
                                        <p:tgtEl>
                                          <p:spTgt spid="3">
                                            <p:txEl>
                                              <p:pRg st="1" end="1"/>
                                            </p:txEl>
                                          </p:spTgt>
                                        </p:tgtEl>
                                      </p:cBhvr>
                                    </p:animEffect>
                                  </p:childTnLst>
                                </p:cTn>
                              </p:par>
                              <p:par>
                                <p:cTn id="11" presetID="10" presetClass="entr" presetSubtype="0" fill="hold" grpId="0" nodeType="withEffect">
                                  <p:stCondLst>
                                    <p:cond delay="2000"/>
                                  </p:stCondLst>
                                  <p:iterate type="lt">
                                    <p:tmPct val="10000"/>
                                  </p:iterate>
                                  <p:childTnLst>
                                    <p:set>
                                      <p:cBhvr>
                                        <p:cTn id="12" dur="1" fill="hold">
                                          <p:stCondLst>
                                            <p:cond delay="0"/>
                                          </p:stCondLst>
                                        </p:cTn>
                                        <p:tgtEl>
                                          <p:spTgt spid="4">
                                            <p:txEl>
                                              <p:pRg st="0" end="0"/>
                                            </p:txEl>
                                          </p:spTgt>
                                        </p:tgtEl>
                                        <p:attrNameLst>
                                          <p:attrName>style.visibility</p:attrName>
                                        </p:attrNameLst>
                                      </p:cBhvr>
                                      <p:to>
                                        <p:strVal val="visible"/>
                                      </p:to>
                                    </p:set>
                                    <p:animEffect transition="in" filter="fade">
                                      <p:cBhvr>
                                        <p:cTn id="13" dur="4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0266"/>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complejas</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770965" y="1726670"/>
            <a:ext cx="2826814"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solidFill>
                  <a:schemeClr val="tx2"/>
                </a:solidFill>
              </a:rPr>
              <a:t>Extrae</a:t>
            </a:r>
            <a:endParaRPr lang="es-MX" sz="2800" b="1" dirty="0">
              <a:solidFill>
                <a:schemeClr val="tx2"/>
              </a:solidFill>
            </a:endParaRPr>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2287470"/>
            <a:ext cx="9936915" cy="114153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600" b="0" dirty="0"/>
              <a:t>La función EXTRAE en Excel nos ayuda a extraer caracteres que pertenecen a una cadena de texto. Lo único que debemos proporcionar es el número de caracteres que deseamos extraer y su punto de inicio dentro de la cadena de texto.</a:t>
            </a:r>
            <a:endParaRPr lang="es-MX" sz="1600" b="0" dirty="0"/>
          </a:p>
        </p:txBody>
      </p:sp>
      <p:sp>
        <p:nvSpPr>
          <p:cNvPr id="12" name="Marcador de texto 6">
            <a:extLst>
              <a:ext uri="{FF2B5EF4-FFF2-40B4-BE49-F238E27FC236}">
                <a16:creationId xmlns:a16="http://schemas.microsoft.com/office/drawing/2014/main" id="{AAD8ED71-A8E4-BD73-A9E9-0E28751C7020}"/>
              </a:ext>
            </a:extLst>
          </p:cNvPr>
          <p:cNvSpPr txBox="1">
            <a:spLocks/>
          </p:cNvSpPr>
          <p:nvPr/>
        </p:nvSpPr>
        <p:spPr>
          <a:xfrm>
            <a:off x="1349650" y="3541694"/>
            <a:ext cx="9936915" cy="936074"/>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endParaRPr lang="es-ES" sz="1600" dirty="0"/>
          </a:p>
          <a:p>
            <a:pPr>
              <a:lnSpc>
                <a:spcPct val="150000"/>
              </a:lnSpc>
            </a:pPr>
            <a:r>
              <a:rPr lang="es-ES" sz="1600" dirty="0"/>
              <a:t>Sintaxis</a:t>
            </a:r>
          </a:p>
          <a:p>
            <a:pPr>
              <a:lnSpc>
                <a:spcPct val="150000"/>
              </a:lnSpc>
            </a:pPr>
            <a:r>
              <a:rPr lang="es-ES" sz="1600" dirty="0"/>
              <a:t>=EXTRAE(texto, </a:t>
            </a:r>
            <a:r>
              <a:rPr lang="es-ES" sz="1600" dirty="0" err="1"/>
              <a:t>posición_inicial</a:t>
            </a:r>
            <a:r>
              <a:rPr lang="es-ES" sz="1600" dirty="0"/>
              <a:t>, </a:t>
            </a:r>
            <a:r>
              <a:rPr lang="es-ES" sz="1600" dirty="0" err="1"/>
              <a:t>núm_de_caracteres</a:t>
            </a:r>
            <a:r>
              <a:rPr lang="es-ES" sz="1600" dirty="0"/>
              <a:t>)</a:t>
            </a:r>
          </a:p>
        </p:txBody>
      </p:sp>
    </p:spTree>
    <p:extLst>
      <p:ext uri="{BB962C8B-B14F-4D97-AF65-F5344CB8AC3E}">
        <p14:creationId xmlns:p14="http://schemas.microsoft.com/office/powerpoint/2010/main" val="17690199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0266"/>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complejas</a:t>
            </a:r>
            <a:endParaRPr lang="es-ES" b="0" dirty="0">
              <a:effectLst/>
            </a:endParaRPr>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2287470"/>
            <a:ext cx="9936915" cy="114153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600" b="0" dirty="0"/>
              <a:t>Devuelve la posición dentro de una cadena de texto donde encuentra un carácter especificado, esto es valido como un número y quiere decir el número de caracteres que hay desde la posición inicial hasta el número caracteres especificados</a:t>
            </a:r>
          </a:p>
        </p:txBody>
      </p:sp>
      <p:sp>
        <p:nvSpPr>
          <p:cNvPr id="12" name="Marcador de texto 6">
            <a:extLst>
              <a:ext uri="{FF2B5EF4-FFF2-40B4-BE49-F238E27FC236}">
                <a16:creationId xmlns:a16="http://schemas.microsoft.com/office/drawing/2014/main" id="{AAD8ED71-A8E4-BD73-A9E9-0E28751C7020}"/>
              </a:ext>
            </a:extLst>
          </p:cNvPr>
          <p:cNvSpPr txBox="1">
            <a:spLocks/>
          </p:cNvSpPr>
          <p:nvPr/>
        </p:nvSpPr>
        <p:spPr>
          <a:xfrm>
            <a:off x="1349650" y="3610060"/>
            <a:ext cx="9936915" cy="936074"/>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endParaRPr lang="es-ES" sz="1600" dirty="0"/>
          </a:p>
          <a:p>
            <a:pPr>
              <a:lnSpc>
                <a:spcPct val="150000"/>
              </a:lnSpc>
            </a:pPr>
            <a:r>
              <a:rPr lang="es-ES" sz="1600" dirty="0"/>
              <a:t>Sintaxis</a:t>
            </a:r>
          </a:p>
          <a:p>
            <a:pPr>
              <a:lnSpc>
                <a:spcPct val="150000"/>
              </a:lnSpc>
            </a:pPr>
            <a:r>
              <a:rPr lang="es-ES" sz="1600" dirty="0"/>
              <a:t>=HALLAR(</a:t>
            </a:r>
            <a:r>
              <a:rPr lang="es-ES" sz="1600" dirty="0" err="1"/>
              <a:t>Texto_buscado;Dentro_del_texto</a:t>
            </a:r>
            <a:r>
              <a:rPr lang="es-ES" sz="1600" dirty="0"/>
              <a:t>)</a:t>
            </a:r>
          </a:p>
        </p:txBody>
      </p:sp>
      <p:sp>
        <p:nvSpPr>
          <p:cNvPr id="7" name="Título 1">
            <a:extLst>
              <a:ext uri="{FF2B5EF4-FFF2-40B4-BE49-F238E27FC236}">
                <a16:creationId xmlns:a16="http://schemas.microsoft.com/office/drawing/2014/main" id="{2E650A46-559D-D55F-26C4-64626E01A008}"/>
              </a:ext>
            </a:extLst>
          </p:cNvPr>
          <p:cNvSpPr txBox="1">
            <a:spLocks/>
          </p:cNvSpPr>
          <p:nvPr/>
        </p:nvSpPr>
        <p:spPr>
          <a:xfrm>
            <a:off x="770965" y="1726670"/>
            <a:ext cx="4347966"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solidFill>
                  <a:schemeClr val="tx2"/>
                </a:solidFill>
              </a:rPr>
              <a:t>Hallar</a:t>
            </a:r>
            <a:endParaRPr lang="es-MX" sz="2800" b="1" dirty="0">
              <a:solidFill>
                <a:schemeClr val="tx2"/>
              </a:solidFill>
            </a:endParaRPr>
          </a:p>
        </p:txBody>
      </p:sp>
    </p:spTree>
    <p:extLst>
      <p:ext uri="{BB962C8B-B14F-4D97-AF65-F5344CB8AC3E}">
        <p14:creationId xmlns:p14="http://schemas.microsoft.com/office/powerpoint/2010/main" val="24223483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0266"/>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complejas</a:t>
            </a:r>
            <a:endParaRPr lang="es-ES" b="0" dirty="0">
              <a:effectLst/>
            </a:endParaRPr>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2287470"/>
            <a:ext cx="9936915" cy="114153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600" b="0" dirty="0"/>
              <a:t>Podemos combinar ambas fórmulas para ayudar a la formula Extrae a encontrar la posición inicial en base a un carácter específico, o encontrar el número de caracteres que debería tener de forma automática, es un forma de automatizar una extracción de datos de una cadena de texto y conseguir un resultado óptimo.   </a:t>
            </a:r>
          </a:p>
        </p:txBody>
      </p:sp>
      <p:sp>
        <p:nvSpPr>
          <p:cNvPr id="7" name="Título 1">
            <a:extLst>
              <a:ext uri="{FF2B5EF4-FFF2-40B4-BE49-F238E27FC236}">
                <a16:creationId xmlns:a16="http://schemas.microsoft.com/office/drawing/2014/main" id="{2E650A46-559D-D55F-26C4-64626E01A008}"/>
              </a:ext>
            </a:extLst>
          </p:cNvPr>
          <p:cNvSpPr txBox="1">
            <a:spLocks/>
          </p:cNvSpPr>
          <p:nvPr/>
        </p:nvSpPr>
        <p:spPr>
          <a:xfrm>
            <a:off x="770965" y="1726670"/>
            <a:ext cx="4347966"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solidFill>
                  <a:schemeClr val="tx2"/>
                </a:solidFill>
              </a:rPr>
              <a:t>Hallar y Extrae</a:t>
            </a:r>
            <a:endParaRPr lang="es-MX" sz="2800" b="1" dirty="0">
              <a:solidFill>
                <a:schemeClr val="tx2"/>
              </a:solidFill>
            </a:endParaRPr>
          </a:p>
        </p:txBody>
      </p:sp>
    </p:spTree>
    <p:extLst>
      <p:ext uri="{BB962C8B-B14F-4D97-AF65-F5344CB8AC3E}">
        <p14:creationId xmlns:p14="http://schemas.microsoft.com/office/powerpoint/2010/main" val="38616009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Ejer2.DivisiónTexto</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4353859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Union de </a:t>
            </a:r>
            <a:r>
              <a:rPr lang="en-US" sz="4800" b="1" dirty="0" err="1">
                <a:solidFill>
                  <a:srgbClr val="FFFFFF"/>
                </a:solidFill>
              </a:rPr>
              <a:t>Texto</a:t>
            </a:r>
            <a:endParaRPr lang="en-US" sz="4800" b="1" dirty="0">
              <a:solidFill>
                <a:srgbClr val="FFFFFF"/>
              </a:solidFill>
            </a:endParaRPr>
          </a:p>
        </p:txBody>
      </p:sp>
    </p:spTree>
    <p:extLst>
      <p:ext uri="{BB962C8B-B14F-4D97-AF65-F5344CB8AC3E}">
        <p14:creationId xmlns:p14="http://schemas.microsoft.com/office/powerpoint/2010/main" val="25436136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1069"/>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UNION</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770965" y="1542877"/>
            <a:ext cx="2826814"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t>Concatenar</a:t>
            </a:r>
            <a:endParaRPr lang="es-MX" sz="2800" b="1" dirty="0"/>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2060578"/>
            <a:ext cx="9936915" cy="90802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r>
              <a:rPr lang="es-ES" sz="1600" b="0" dirty="0"/>
              <a:t>La función CONCATENAR en Excel nos permite unir dos o más cadenas de texto referenciados o escrito en la misma fórmula en un solo texto final en una celda especifica, es muy útil para construir textos compuestos.</a:t>
            </a:r>
            <a:endParaRPr lang="es-MX" sz="1600" b="0" dirty="0"/>
          </a:p>
        </p:txBody>
      </p:sp>
      <p:sp>
        <p:nvSpPr>
          <p:cNvPr id="12" name="Marcador de texto 6">
            <a:extLst>
              <a:ext uri="{FF2B5EF4-FFF2-40B4-BE49-F238E27FC236}">
                <a16:creationId xmlns:a16="http://schemas.microsoft.com/office/drawing/2014/main" id="{AAD8ED71-A8E4-BD73-A9E9-0E28751C7020}"/>
              </a:ext>
            </a:extLst>
          </p:cNvPr>
          <p:cNvSpPr txBox="1">
            <a:spLocks/>
          </p:cNvSpPr>
          <p:nvPr/>
        </p:nvSpPr>
        <p:spPr>
          <a:xfrm>
            <a:off x="1349650" y="3130781"/>
            <a:ext cx="9936915" cy="936074"/>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endParaRPr lang="es-ES" sz="1600" dirty="0"/>
          </a:p>
          <a:p>
            <a:pPr>
              <a:lnSpc>
                <a:spcPct val="150000"/>
              </a:lnSpc>
            </a:pPr>
            <a:r>
              <a:rPr lang="es-ES" sz="1600" dirty="0"/>
              <a:t>Sintaxis</a:t>
            </a:r>
          </a:p>
          <a:p>
            <a:pPr>
              <a:lnSpc>
                <a:spcPct val="150000"/>
              </a:lnSpc>
            </a:pPr>
            <a:r>
              <a:rPr lang="es-ES" sz="1600" dirty="0"/>
              <a:t>=CONCATENAR(texto1;texto2;…) </a:t>
            </a:r>
          </a:p>
        </p:txBody>
      </p:sp>
    </p:spTree>
    <p:extLst>
      <p:ext uri="{BB962C8B-B14F-4D97-AF65-F5344CB8AC3E}">
        <p14:creationId xmlns:p14="http://schemas.microsoft.com/office/powerpoint/2010/main" val="318468099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1069"/>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UNION</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770965" y="1542877"/>
            <a:ext cx="2826814"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t>Sustituir</a:t>
            </a:r>
            <a:endParaRPr lang="es-MX" sz="2800" b="1" dirty="0"/>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3083944"/>
            <a:ext cx="9936915" cy="2374717"/>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gn="l"/>
            <a:r>
              <a:rPr lang="es-ES" sz="1100" b="0" i="0" dirty="0">
                <a:solidFill>
                  <a:srgbClr val="1E1E1E"/>
                </a:solidFill>
                <a:effectLst/>
                <a:latin typeface="Segoe UI" panose="020B0502040204020203" pitchFamily="34" charset="0"/>
              </a:rPr>
              <a:t>SUSTITUIR(texto, </a:t>
            </a:r>
            <a:r>
              <a:rPr lang="es-ES" sz="1100" b="0"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 </a:t>
            </a:r>
            <a:r>
              <a:rPr lang="es-ES" sz="1100" b="0" i="0" dirty="0" err="1">
                <a:solidFill>
                  <a:srgbClr val="1E1E1E"/>
                </a:solidFill>
                <a:effectLst/>
                <a:latin typeface="Segoe UI" panose="020B0502040204020203" pitchFamily="34" charset="0"/>
              </a:rPr>
              <a:t>texto_nuevo</a:t>
            </a:r>
            <a:r>
              <a:rPr lang="es-ES" sz="1100" b="0" i="0" dirty="0">
                <a:solidFill>
                  <a:srgbClr val="1E1E1E"/>
                </a:solidFill>
                <a:effectLst/>
                <a:latin typeface="Segoe UI" panose="020B0502040204020203" pitchFamily="34" charset="0"/>
              </a:rPr>
              <a:t>, [</a:t>
            </a:r>
            <a:r>
              <a:rPr lang="es-ES" sz="1100" b="0" i="0" dirty="0" err="1">
                <a:solidFill>
                  <a:srgbClr val="1E1E1E"/>
                </a:solidFill>
                <a:effectLst/>
                <a:latin typeface="Segoe UI" panose="020B0502040204020203" pitchFamily="34" charset="0"/>
              </a:rPr>
              <a:t>núm_de_ocurrencia</a:t>
            </a:r>
            <a:r>
              <a:rPr lang="es-ES" sz="1100" b="0" i="0" dirty="0">
                <a:solidFill>
                  <a:srgbClr val="1E1E1E"/>
                </a:solidFill>
                <a:effectLst/>
                <a:latin typeface="Segoe UI" panose="020B0502040204020203" pitchFamily="34" charset="0"/>
              </a:rPr>
              <a:t>])</a:t>
            </a:r>
          </a:p>
          <a:p>
            <a:pPr algn="l"/>
            <a:endParaRPr lang="es-ES" sz="1100" b="0" i="0" dirty="0">
              <a:solidFill>
                <a:srgbClr val="1E1E1E"/>
              </a:solidFill>
              <a:effectLst/>
              <a:latin typeface="Segoe UI" panose="020B0502040204020203" pitchFamily="34" charset="0"/>
            </a:endParaRPr>
          </a:p>
          <a:p>
            <a:pPr algn="l"/>
            <a:r>
              <a:rPr lang="es-ES" sz="1100" b="0" i="0" dirty="0">
                <a:solidFill>
                  <a:srgbClr val="1E1E1E"/>
                </a:solidFill>
                <a:effectLst/>
                <a:latin typeface="Segoe UI" panose="020B0502040204020203" pitchFamily="34" charset="0"/>
              </a:rPr>
              <a:t>La sintaxis de la función SUSTITUIR tiene los siguientes argumentos:</a:t>
            </a:r>
          </a:p>
          <a:p>
            <a:pPr marL="171450" indent="-171450" algn="l">
              <a:buFont typeface="Arial" panose="020B0604020202020204" pitchFamily="34" charset="0"/>
              <a:buChar char="•"/>
            </a:pPr>
            <a:r>
              <a:rPr lang="es-ES" sz="1100" b="1" i="0" dirty="0">
                <a:solidFill>
                  <a:srgbClr val="1E1E1E"/>
                </a:solidFill>
                <a:effectLst/>
                <a:latin typeface="Segoe UI" panose="020B0502040204020203" pitchFamily="34" charset="0"/>
              </a:rPr>
              <a:t>Texto</a:t>
            </a:r>
            <a:r>
              <a:rPr lang="es-ES" sz="1100" b="0" i="0" dirty="0">
                <a:solidFill>
                  <a:srgbClr val="1E1E1E"/>
                </a:solidFill>
                <a:effectLst/>
                <a:latin typeface="Segoe UI" panose="020B0502040204020203" pitchFamily="34" charset="0"/>
              </a:rPr>
              <a:t>    Obligatorio. Es el texto o la referencia a una celda que contiene el texto en el que desea sustituir caracteres.</a:t>
            </a:r>
          </a:p>
          <a:p>
            <a:pPr marL="171450" indent="-171450" algn="l">
              <a:buFont typeface="Arial" panose="020B0604020202020204" pitchFamily="34" charset="0"/>
              <a:buChar char="•"/>
            </a:pPr>
            <a:r>
              <a:rPr lang="es-ES" sz="1100" b="1"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    Obligatorio. Es el texto que desea sustituir.</a:t>
            </a:r>
          </a:p>
          <a:p>
            <a:pPr marL="171450" indent="-171450" algn="l">
              <a:buFont typeface="Arial" panose="020B0604020202020204" pitchFamily="34" charset="0"/>
              <a:buChar char="•"/>
            </a:pPr>
            <a:r>
              <a:rPr lang="es-ES" sz="1100" b="1" i="0" dirty="0" err="1">
                <a:solidFill>
                  <a:srgbClr val="1E1E1E"/>
                </a:solidFill>
                <a:effectLst/>
                <a:latin typeface="Segoe UI" panose="020B0502040204020203" pitchFamily="34" charset="0"/>
              </a:rPr>
              <a:t>Texto_nuevo</a:t>
            </a:r>
            <a:r>
              <a:rPr lang="es-ES" sz="1100" b="0" i="0" dirty="0">
                <a:solidFill>
                  <a:srgbClr val="1E1E1E"/>
                </a:solidFill>
                <a:effectLst/>
                <a:latin typeface="Segoe UI" panose="020B0502040204020203" pitchFamily="34" charset="0"/>
              </a:rPr>
              <a:t>    Obligatorio. Es el texto por el que desea reemplazar </a:t>
            </a:r>
            <a:r>
              <a:rPr lang="es-ES" sz="1100" b="0"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a:t>
            </a:r>
          </a:p>
          <a:p>
            <a:pPr marL="171450" indent="-171450" algn="l">
              <a:buFont typeface="Arial" panose="020B0604020202020204" pitchFamily="34" charset="0"/>
              <a:buChar char="•"/>
            </a:pPr>
            <a:r>
              <a:rPr lang="es-ES" sz="1100" b="1" i="0" dirty="0" err="1">
                <a:solidFill>
                  <a:srgbClr val="1E1E1E"/>
                </a:solidFill>
                <a:effectLst/>
                <a:latin typeface="Segoe UI" panose="020B0502040204020203" pitchFamily="34" charset="0"/>
              </a:rPr>
              <a:t>Núm_de_ocurrencia</a:t>
            </a:r>
            <a:r>
              <a:rPr lang="es-ES" sz="1100" b="0" i="0" dirty="0">
                <a:solidFill>
                  <a:srgbClr val="1E1E1E"/>
                </a:solidFill>
                <a:effectLst/>
                <a:latin typeface="Segoe UI" panose="020B0502040204020203" pitchFamily="34" charset="0"/>
              </a:rPr>
              <a:t>    Opcional. Especifica la instancia de </a:t>
            </a:r>
            <a:r>
              <a:rPr lang="es-ES" sz="1100" b="0"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 que se desea reemplazar por </a:t>
            </a:r>
            <a:r>
              <a:rPr lang="es-ES" sz="1100" b="0" i="0" dirty="0" err="1">
                <a:solidFill>
                  <a:srgbClr val="1E1E1E"/>
                </a:solidFill>
                <a:effectLst/>
                <a:latin typeface="Segoe UI" panose="020B0502040204020203" pitchFamily="34" charset="0"/>
              </a:rPr>
              <a:t>texto_nuevo</a:t>
            </a:r>
            <a:r>
              <a:rPr lang="es-ES" sz="1100" b="0" i="0" dirty="0">
                <a:solidFill>
                  <a:srgbClr val="1E1E1E"/>
                </a:solidFill>
                <a:effectLst/>
                <a:latin typeface="Segoe UI" panose="020B0502040204020203" pitchFamily="34" charset="0"/>
              </a:rPr>
              <a:t>. Si especifica el argumento </a:t>
            </a:r>
            <a:r>
              <a:rPr lang="es-ES" sz="1100" b="0" i="0" dirty="0" err="1">
                <a:solidFill>
                  <a:srgbClr val="1E1E1E"/>
                </a:solidFill>
                <a:effectLst/>
                <a:latin typeface="Segoe UI" panose="020B0502040204020203" pitchFamily="34" charset="0"/>
              </a:rPr>
              <a:t>núm_de_ocurrencia</a:t>
            </a:r>
            <a:r>
              <a:rPr lang="es-ES" sz="1100" b="0" i="0" dirty="0">
                <a:solidFill>
                  <a:srgbClr val="1E1E1E"/>
                </a:solidFill>
                <a:effectLst/>
                <a:latin typeface="Segoe UI" panose="020B0502040204020203" pitchFamily="34" charset="0"/>
              </a:rPr>
              <a:t>, solo se remplaza esa instancia de </a:t>
            </a:r>
            <a:r>
              <a:rPr lang="es-ES" sz="1100" b="0"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 De lo contrario, todas las instancias de </a:t>
            </a:r>
            <a:r>
              <a:rPr lang="es-ES" sz="1100" b="0" i="0" dirty="0" err="1">
                <a:solidFill>
                  <a:srgbClr val="1E1E1E"/>
                </a:solidFill>
                <a:effectLst/>
                <a:latin typeface="Segoe UI" panose="020B0502040204020203" pitchFamily="34" charset="0"/>
              </a:rPr>
              <a:t>texto_original</a:t>
            </a:r>
            <a:r>
              <a:rPr lang="es-ES" sz="1100" b="0" i="0" dirty="0">
                <a:solidFill>
                  <a:srgbClr val="1E1E1E"/>
                </a:solidFill>
                <a:effectLst/>
                <a:latin typeface="Segoe UI" panose="020B0502040204020203" pitchFamily="34" charset="0"/>
              </a:rPr>
              <a:t> en texto se sustituirán por </a:t>
            </a:r>
            <a:r>
              <a:rPr lang="es-ES" sz="1100" b="0" i="0" dirty="0" err="1">
                <a:solidFill>
                  <a:srgbClr val="1E1E1E"/>
                </a:solidFill>
                <a:effectLst/>
                <a:latin typeface="Segoe UI" panose="020B0502040204020203" pitchFamily="34" charset="0"/>
              </a:rPr>
              <a:t>texto_nuevo</a:t>
            </a:r>
            <a:r>
              <a:rPr lang="es-ES" sz="1100" b="0" i="0" dirty="0">
                <a:solidFill>
                  <a:srgbClr val="1E1E1E"/>
                </a:solidFill>
                <a:effectLst/>
                <a:latin typeface="Segoe UI" panose="020B0502040204020203" pitchFamily="34" charset="0"/>
              </a:rPr>
              <a:t>.</a:t>
            </a:r>
          </a:p>
        </p:txBody>
      </p:sp>
      <p:sp>
        <p:nvSpPr>
          <p:cNvPr id="4" name="CuadroTexto 3">
            <a:extLst>
              <a:ext uri="{FF2B5EF4-FFF2-40B4-BE49-F238E27FC236}">
                <a16:creationId xmlns:a16="http://schemas.microsoft.com/office/drawing/2014/main" id="{4831FE34-D87E-9D3B-8F5C-825DBBE7453B}"/>
              </a:ext>
            </a:extLst>
          </p:cNvPr>
          <p:cNvSpPr txBox="1"/>
          <p:nvPr/>
        </p:nvSpPr>
        <p:spPr>
          <a:xfrm>
            <a:off x="770965" y="2108372"/>
            <a:ext cx="10969586" cy="698525"/>
          </a:xfrm>
          <a:prstGeom prst="rect">
            <a:avLst/>
          </a:prstGeom>
          <a:noFill/>
        </p:spPr>
        <p:txBody>
          <a:bodyPr wrap="square">
            <a:spAutoFit/>
          </a:bodyPr>
          <a:lstStyle/>
          <a:p>
            <a:pPr>
              <a:lnSpc>
                <a:spcPct val="150000"/>
              </a:lnSpc>
            </a:pPr>
            <a:r>
              <a:rPr lang="es-ES" sz="1400" dirty="0">
                <a:solidFill>
                  <a:srgbClr val="1E1E1E"/>
                </a:solidFill>
                <a:effectLst/>
                <a:latin typeface="Segoe UI" panose="020B0502040204020203" pitchFamily="34" charset="0"/>
              </a:rPr>
              <a:t>Sustituye </a:t>
            </a:r>
            <a:r>
              <a:rPr lang="es-ES" sz="1400" dirty="0" err="1">
                <a:solidFill>
                  <a:srgbClr val="1E1E1E"/>
                </a:solidFill>
                <a:effectLst/>
                <a:latin typeface="Segoe UI" panose="020B0502040204020203" pitchFamily="34" charset="0"/>
              </a:rPr>
              <a:t>texto_original</a:t>
            </a:r>
            <a:r>
              <a:rPr lang="es-ES" sz="1400" dirty="0">
                <a:solidFill>
                  <a:srgbClr val="1E1E1E"/>
                </a:solidFill>
                <a:effectLst/>
                <a:latin typeface="Segoe UI" panose="020B0502040204020203" pitchFamily="34" charset="0"/>
              </a:rPr>
              <a:t> por </a:t>
            </a:r>
            <a:r>
              <a:rPr lang="es-ES" sz="1400" dirty="0" err="1">
                <a:solidFill>
                  <a:srgbClr val="1E1E1E"/>
                </a:solidFill>
                <a:effectLst/>
                <a:latin typeface="Segoe UI" panose="020B0502040204020203" pitchFamily="34" charset="0"/>
              </a:rPr>
              <a:t>texto_nuevo</a:t>
            </a:r>
            <a:r>
              <a:rPr lang="es-ES" sz="1400" dirty="0">
                <a:solidFill>
                  <a:srgbClr val="1E1E1E"/>
                </a:solidFill>
                <a:effectLst/>
                <a:latin typeface="Segoe UI" panose="020B0502040204020203" pitchFamily="34" charset="0"/>
              </a:rPr>
              <a:t> dentro de una cadena de texto. Use SUSTITUIR para reemplazar texto específico en una cadena de texto; use REEMPLAZAR para reemplazar cualquier texto que aparezca en una ubicación específica dentro de una cadena de texto.</a:t>
            </a:r>
          </a:p>
        </p:txBody>
      </p:sp>
    </p:spTree>
    <p:extLst>
      <p:ext uri="{BB962C8B-B14F-4D97-AF65-F5344CB8AC3E}">
        <p14:creationId xmlns:p14="http://schemas.microsoft.com/office/powerpoint/2010/main" val="358236598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1069"/>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UNION</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770965" y="1542877"/>
            <a:ext cx="2826814"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t>Reemplazar</a:t>
            </a:r>
            <a:endParaRPr lang="es-MX" sz="2800" b="1" dirty="0"/>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5480" y="3296717"/>
            <a:ext cx="10641039" cy="2018406"/>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gn="l"/>
            <a:r>
              <a:rPr lang="es-ES" sz="1200" b="0" i="0" dirty="0">
                <a:solidFill>
                  <a:srgbClr val="1E1E1E"/>
                </a:solidFill>
                <a:effectLst/>
                <a:latin typeface="Segoe UI" panose="020B0502040204020203" pitchFamily="34" charset="0"/>
              </a:rPr>
              <a:t>REEMPLAZAR(</a:t>
            </a:r>
            <a:r>
              <a:rPr lang="es-ES" sz="1200" b="0" i="0" dirty="0" err="1">
                <a:solidFill>
                  <a:srgbClr val="1E1E1E"/>
                </a:solidFill>
                <a:effectLst/>
                <a:latin typeface="Segoe UI" panose="020B0502040204020203" pitchFamily="34" charset="0"/>
              </a:rPr>
              <a:t>texto_original</a:t>
            </a:r>
            <a:r>
              <a:rPr lang="es-ES" sz="1200" b="0" i="0" dirty="0">
                <a:solidFill>
                  <a:srgbClr val="1E1E1E"/>
                </a:solidFill>
                <a:effectLst/>
                <a:latin typeface="Segoe UI" panose="020B0502040204020203" pitchFamily="34" charset="0"/>
              </a:rPr>
              <a:t>, </a:t>
            </a:r>
            <a:r>
              <a:rPr lang="es-ES" sz="1200" b="0" i="0" dirty="0" err="1">
                <a:solidFill>
                  <a:srgbClr val="1E1E1E"/>
                </a:solidFill>
                <a:effectLst/>
                <a:latin typeface="Segoe UI" panose="020B0502040204020203" pitchFamily="34" charset="0"/>
              </a:rPr>
              <a:t>núm_inicial</a:t>
            </a:r>
            <a:r>
              <a:rPr lang="es-ES" sz="1200" b="0" i="0" dirty="0">
                <a:solidFill>
                  <a:srgbClr val="1E1E1E"/>
                </a:solidFill>
                <a:effectLst/>
                <a:latin typeface="Segoe UI" panose="020B0502040204020203" pitchFamily="34" charset="0"/>
              </a:rPr>
              <a:t>, </a:t>
            </a:r>
            <a:r>
              <a:rPr lang="es-ES" sz="1200" b="0" i="0" dirty="0" err="1">
                <a:solidFill>
                  <a:srgbClr val="1E1E1E"/>
                </a:solidFill>
                <a:effectLst/>
                <a:latin typeface="Segoe UI" panose="020B0502040204020203" pitchFamily="34" charset="0"/>
              </a:rPr>
              <a:t>núm_de_caracteres</a:t>
            </a:r>
            <a:r>
              <a:rPr lang="es-ES" sz="1200" b="0" i="0" dirty="0">
                <a:solidFill>
                  <a:srgbClr val="1E1E1E"/>
                </a:solidFill>
                <a:effectLst/>
                <a:latin typeface="Segoe UI" panose="020B0502040204020203" pitchFamily="34" charset="0"/>
              </a:rPr>
              <a:t>, </a:t>
            </a:r>
            <a:r>
              <a:rPr lang="es-ES" sz="1200" b="0" i="0" dirty="0" err="1">
                <a:solidFill>
                  <a:srgbClr val="1E1E1E"/>
                </a:solidFill>
                <a:effectLst/>
                <a:latin typeface="Segoe UI" panose="020B0502040204020203" pitchFamily="34" charset="0"/>
              </a:rPr>
              <a:t>texto_nuevo</a:t>
            </a:r>
            <a:r>
              <a:rPr lang="es-ES" sz="1200" b="0" i="0" dirty="0">
                <a:solidFill>
                  <a:srgbClr val="1E1E1E"/>
                </a:solidFill>
                <a:effectLst/>
                <a:latin typeface="Segoe UI" panose="020B0502040204020203" pitchFamily="34" charset="0"/>
              </a:rPr>
              <a:t>)</a:t>
            </a:r>
          </a:p>
          <a:p>
            <a:pPr algn="l"/>
            <a:endParaRPr lang="es-ES" sz="1200" b="0" i="0" dirty="0">
              <a:solidFill>
                <a:srgbClr val="1E1E1E"/>
              </a:solidFill>
              <a:effectLst/>
              <a:latin typeface="Segoe UI" panose="020B0502040204020203" pitchFamily="34" charset="0"/>
            </a:endParaRPr>
          </a:p>
          <a:p>
            <a:pPr algn="l"/>
            <a:r>
              <a:rPr lang="es-ES" sz="1200" b="0" i="0" dirty="0">
                <a:solidFill>
                  <a:srgbClr val="1E1E1E"/>
                </a:solidFill>
                <a:effectLst/>
                <a:latin typeface="Segoe UI" panose="020B0502040204020203" pitchFamily="34" charset="0"/>
              </a:rPr>
              <a:t>La sintaxis de las funciones REEMPLAZAR y REEMPLAZARB tiene los siguientes argumentos:</a:t>
            </a:r>
          </a:p>
          <a:p>
            <a:pPr algn="l">
              <a:buFont typeface="Arial" panose="020B0604020202020204" pitchFamily="34" charset="0"/>
              <a:buChar char="•"/>
            </a:pPr>
            <a:r>
              <a:rPr lang="es-ES" sz="1200" b="1" i="0" dirty="0" err="1">
                <a:solidFill>
                  <a:srgbClr val="1E1E1E"/>
                </a:solidFill>
                <a:effectLst/>
                <a:latin typeface="Segoe UI" panose="020B0502040204020203" pitchFamily="34" charset="0"/>
              </a:rPr>
              <a:t>Texto_original</a:t>
            </a:r>
            <a:r>
              <a:rPr lang="es-ES" sz="1200" b="0" i="0" dirty="0">
                <a:solidFill>
                  <a:srgbClr val="1E1E1E"/>
                </a:solidFill>
                <a:effectLst/>
                <a:latin typeface="Segoe UI" panose="020B0502040204020203" pitchFamily="34" charset="0"/>
              </a:rPr>
              <a:t>    Obligatorio. Es el texto en el que desea reemplazar algunos caracteres.</a:t>
            </a:r>
          </a:p>
          <a:p>
            <a:pPr algn="l">
              <a:buFont typeface="Arial" panose="020B0604020202020204" pitchFamily="34" charset="0"/>
              <a:buChar char="•"/>
            </a:pPr>
            <a:r>
              <a:rPr lang="es-ES" sz="1200" b="1" i="0" dirty="0" err="1">
                <a:solidFill>
                  <a:srgbClr val="1E1E1E"/>
                </a:solidFill>
                <a:effectLst/>
                <a:latin typeface="Segoe UI" panose="020B0502040204020203" pitchFamily="34" charset="0"/>
              </a:rPr>
              <a:t>Posición_inicial</a:t>
            </a:r>
            <a:r>
              <a:rPr lang="es-ES" sz="1200" b="0" i="0" dirty="0">
                <a:solidFill>
                  <a:srgbClr val="1E1E1E"/>
                </a:solidFill>
                <a:effectLst/>
                <a:latin typeface="Segoe UI" panose="020B0502040204020203" pitchFamily="34" charset="0"/>
              </a:rPr>
              <a:t>    Obligatorio. Es la posición del carácter dentro de </a:t>
            </a:r>
            <a:r>
              <a:rPr lang="es-ES" sz="1200" b="0" i="0" dirty="0" err="1">
                <a:solidFill>
                  <a:srgbClr val="1E1E1E"/>
                </a:solidFill>
                <a:effectLst/>
                <a:latin typeface="Segoe UI" panose="020B0502040204020203" pitchFamily="34" charset="0"/>
              </a:rPr>
              <a:t>texto_original</a:t>
            </a:r>
            <a:r>
              <a:rPr lang="es-ES" sz="1200" b="0" i="0" dirty="0">
                <a:solidFill>
                  <a:srgbClr val="1E1E1E"/>
                </a:solidFill>
                <a:effectLst/>
                <a:latin typeface="Segoe UI" panose="020B0502040204020203" pitchFamily="34" charset="0"/>
              </a:rPr>
              <a:t> que desea reemplazar por </a:t>
            </a:r>
            <a:r>
              <a:rPr lang="es-ES" sz="1200" b="0" i="0" dirty="0" err="1">
                <a:solidFill>
                  <a:srgbClr val="1E1E1E"/>
                </a:solidFill>
                <a:effectLst/>
                <a:latin typeface="Segoe UI" panose="020B0502040204020203" pitchFamily="34" charset="0"/>
              </a:rPr>
              <a:t>texto_nuevo</a:t>
            </a:r>
            <a:r>
              <a:rPr lang="es-ES" sz="1200" b="0" i="0" dirty="0">
                <a:solidFill>
                  <a:srgbClr val="1E1E1E"/>
                </a:solidFill>
                <a:effectLst/>
                <a:latin typeface="Segoe UI" panose="020B0502040204020203" pitchFamily="34" charset="0"/>
              </a:rPr>
              <a:t>.</a:t>
            </a:r>
          </a:p>
          <a:p>
            <a:pPr algn="l">
              <a:buFont typeface="Arial" panose="020B0604020202020204" pitchFamily="34" charset="0"/>
              <a:buChar char="•"/>
            </a:pPr>
            <a:r>
              <a:rPr lang="es-ES" sz="1200" b="1" i="0" dirty="0" err="1">
                <a:solidFill>
                  <a:srgbClr val="1E1E1E"/>
                </a:solidFill>
                <a:effectLst/>
                <a:latin typeface="Segoe UI" panose="020B0502040204020203" pitchFamily="34" charset="0"/>
              </a:rPr>
              <a:t>Núm_de_caracteres</a:t>
            </a:r>
            <a:r>
              <a:rPr lang="es-ES" sz="1200" b="0" i="0" dirty="0">
                <a:solidFill>
                  <a:srgbClr val="1E1E1E"/>
                </a:solidFill>
                <a:effectLst/>
                <a:latin typeface="Segoe UI" panose="020B0502040204020203" pitchFamily="34" charset="0"/>
              </a:rPr>
              <a:t>    Obligatorio. Es el número de caracteres de </a:t>
            </a:r>
            <a:r>
              <a:rPr lang="es-ES" sz="1200" b="0" i="0" dirty="0" err="1">
                <a:solidFill>
                  <a:srgbClr val="1E1E1E"/>
                </a:solidFill>
                <a:effectLst/>
                <a:latin typeface="Segoe UI" panose="020B0502040204020203" pitchFamily="34" charset="0"/>
              </a:rPr>
              <a:t>texto_original</a:t>
            </a:r>
            <a:r>
              <a:rPr lang="es-ES" sz="1200" b="0" i="0" dirty="0">
                <a:solidFill>
                  <a:srgbClr val="1E1E1E"/>
                </a:solidFill>
                <a:effectLst/>
                <a:latin typeface="Segoe UI" panose="020B0502040204020203" pitchFamily="34" charset="0"/>
              </a:rPr>
              <a:t> que se desea que REEMPLAZAR reemplace por </a:t>
            </a:r>
            <a:r>
              <a:rPr lang="es-ES" sz="1200" b="0" i="0" dirty="0" err="1">
                <a:solidFill>
                  <a:srgbClr val="1E1E1E"/>
                </a:solidFill>
                <a:effectLst/>
                <a:latin typeface="Segoe UI" panose="020B0502040204020203" pitchFamily="34" charset="0"/>
              </a:rPr>
              <a:t>texto_nuevo</a:t>
            </a:r>
            <a:r>
              <a:rPr lang="es-ES" sz="1200" b="0" i="0" dirty="0">
                <a:solidFill>
                  <a:srgbClr val="1E1E1E"/>
                </a:solidFill>
                <a:effectLst/>
                <a:latin typeface="Segoe UI" panose="020B0502040204020203" pitchFamily="34" charset="0"/>
              </a:rPr>
              <a:t>.</a:t>
            </a:r>
          </a:p>
          <a:p>
            <a:pPr algn="l">
              <a:buFont typeface="Arial" panose="020B0604020202020204" pitchFamily="34" charset="0"/>
              <a:buChar char="•"/>
            </a:pPr>
            <a:r>
              <a:rPr lang="es-ES" sz="1200" b="1" i="0" dirty="0" err="1">
                <a:solidFill>
                  <a:srgbClr val="1E1E1E"/>
                </a:solidFill>
                <a:effectLst/>
                <a:latin typeface="Segoe UI" panose="020B0502040204020203" pitchFamily="34" charset="0"/>
              </a:rPr>
              <a:t>Texto_nuevo</a:t>
            </a:r>
            <a:r>
              <a:rPr lang="es-ES" sz="1200" b="0" i="0" dirty="0">
                <a:solidFill>
                  <a:srgbClr val="1E1E1E"/>
                </a:solidFill>
                <a:effectLst/>
                <a:latin typeface="Segoe UI" panose="020B0502040204020203" pitchFamily="34" charset="0"/>
              </a:rPr>
              <a:t>    Obligatorio. Es el texto que reemplazará los caracteres de </a:t>
            </a:r>
            <a:r>
              <a:rPr lang="es-ES" sz="1200" b="0" i="0" dirty="0" err="1">
                <a:solidFill>
                  <a:srgbClr val="1E1E1E"/>
                </a:solidFill>
                <a:effectLst/>
                <a:latin typeface="Segoe UI" panose="020B0502040204020203" pitchFamily="34" charset="0"/>
              </a:rPr>
              <a:t>texto_original</a:t>
            </a:r>
            <a:r>
              <a:rPr lang="es-ES" sz="1200" b="0" i="0" dirty="0">
                <a:solidFill>
                  <a:srgbClr val="1E1E1E"/>
                </a:solidFill>
                <a:effectLst/>
                <a:latin typeface="Segoe UI" panose="020B0502040204020203" pitchFamily="34" charset="0"/>
              </a:rPr>
              <a:t>.</a:t>
            </a:r>
          </a:p>
        </p:txBody>
      </p:sp>
      <p:sp>
        <p:nvSpPr>
          <p:cNvPr id="4" name="CuadroTexto 3">
            <a:extLst>
              <a:ext uri="{FF2B5EF4-FFF2-40B4-BE49-F238E27FC236}">
                <a16:creationId xmlns:a16="http://schemas.microsoft.com/office/drawing/2014/main" id="{4831FE34-D87E-9D3B-8F5C-825DBBE7453B}"/>
              </a:ext>
            </a:extLst>
          </p:cNvPr>
          <p:cNvSpPr txBox="1"/>
          <p:nvPr/>
        </p:nvSpPr>
        <p:spPr>
          <a:xfrm>
            <a:off x="770965" y="2135236"/>
            <a:ext cx="10969586" cy="698525"/>
          </a:xfrm>
          <a:prstGeom prst="rect">
            <a:avLst/>
          </a:prstGeom>
          <a:noFill/>
        </p:spPr>
        <p:txBody>
          <a:bodyPr wrap="square">
            <a:spAutoFit/>
          </a:bodyPr>
          <a:lstStyle/>
          <a:p>
            <a:pPr algn="l">
              <a:lnSpc>
                <a:spcPct val="150000"/>
              </a:lnSpc>
            </a:pPr>
            <a:r>
              <a:rPr lang="es-ES" sz="1400" b="0" i="0" dirty="0">
                <a:solidFill>
                  <a:srgbClr val="1E1E1E"/>
                </a:solidFill>
                <a:effectLst/>
                <a:latin typeface="Segoe UI" panose="020B0502040204020203" pitchFamily="34" charset="0"/>
              </a:rPr>
              <a:t>REEMPLAZAR reemplaza parte de una cadena de texto, en función del número de caracteres que especifique, por una cadena de texto diferente.</a:t>
            </a:r>
          </a:p>
        </p:txBody>
      </p:sp>
    </p:spTree>
    <p:extLst>
      <p:ext uri="{BB962C8B-B14F-4D97-AF65-F5344CB8AC3E}">
        <p14:creationId xmlns:p14="http://schemas.microsoft.com/office/powerpoint/2010/main" val="12070870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fontScale="85000" lnSpcReduction="10000"/>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Ejer3.UnionTextoTransformación</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15207837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DFB65C16-F56C-77C3-03A2-CAD9555613B9}"/>
              </a:ext>
            </a:extLst>
          </p:cNvPr>
          <p:cNvSpPr txBox="1"/>
          <p:nvPr/>
        </p:nvSpPr>
        <p:spPr>
          <a:xfrm>
            <a:off x="1273884" y="1350306"/>
            <a:ext cx="3435659" cy="1200329"/>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Calendario y Tiempo</a:t>
            </a:r>
            <a:endParaRPr kumimoji="0" lang="es-ES" sz="2400" b="1"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Mes, Año y Día</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Hora, Minuto y Segundo</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Numero Semana</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
        <p:nvSpPr>
          <p:cNvPr id="5" name="CuadroTexto 4">
            <a:extLst>
              <a:ext uri="{FF2B5EF4-FFF2-40B4-BE49-F238E27FC236}">
                <a16:creationId xmlns:a16="http://schemas.microsoft.com/office/drawing/2014/main" id="{7B7A7625-A52E-D3A8-D0F2-32DDB59489F8}"/>
              </a:ext>
            </a:extLst>
          </p:cNvPr>
          <p:cNvSpPr txBox="1"/>
          <p:nvPr/>
        </p:nvSpPr>
        <p:spPr>
          <a:xfrm>
            <a:off x="1273884" y="2781466"/>
            <a:ext cx="3810305" cy="1200329"/>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Cálculo de fechas</a:t>
            </a:r>
          </a:p>
          <a:p>
            <a:pPr marL="742939" lvl="1" indent="-285750">
              <a:buFont typeface="Arial" panose="020B0604020202020204" pitchFamily="34" charset="0"/>
              <a:buChar char="•"/>
              <a:defRPr/>
            </a:pPr>
            <a:r>
              <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rPr>
              <a:t>Días Laborables</a:t>
            </a:r>
          </a:p>
          <a:p>
            <a:pPr marL="742939" lvl="1" indent="-285750">
              <a:buFont typeface="Arial" panose="020B0604020202020204" pitchFamily="34" charset="0"/>
              <a:buChar char="•"/>
              <a:defRPr/>
            </a:pPr>
            <a:r>
              <a:rPr lang="es-ES" dirty="0">
                <a:solidFill>
                  <a:prstClr val="black">
                    <a:lumMod val="95000"/>
                    <a:lumOff val="5000"/>
                  </a:prstClr>
                </a:solidFill>
                <a:latin typeface="Calibri "/>
              </a:rPr>
              <a:t>Fin de Mes</a:t>
            </a:r>
            <a:endPar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0" marR="0" lvl="0" indent="-11"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
        <p:nvSpPr>
          <p:cNvPr id="7" name="CuadroTexto 6">
            <a:extLst>
              <a:ext uri="{FF2B5EF4-FFF2-40B4-BE49-F238E27FC236}">
                <a16:creationId xmlns:a16="http://schemas.microsoft.com/office/drawing/2014/main" id="{532CD5FE-DB53-555C-7BF8-912B4C1F3A9A}"/>
              </a:ext>
            </a:extLst>
          </p:cNvPr>
          <p:cNvSpPr txBox="1"/>
          <p:nvPr/>
        </p:nvSpPr>
        <p:spPr>
          <a:xfrm>
            <a:off x="5828600" y="2781466"/>
            <a:ext cx="3854243" cy="1754326"/>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Unión y transformación de texto</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Concatenar</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Reemplazar</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rPr>
              <a:t>Repetir</a:t>
            </a:r>
          </a:p>
          <a:p>
            <a:pPr marL="800080" marR="0" lvl="1" indent="-342891"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95000"/>
                    <a:lumOff val="5000"/>
                  </a:prstClr>
                </a:solidFill>
                <a:latin typeface="Calibri "/>
              </a:rPr>
              <a:t>Sustituir</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457189" marR="0" lvl="1" indent="0" algn="l" defTabSz="457200" rtl="0" eaLnBrk="1" fontAlgn="auto" latinLnBrk="0" hangingPunct="1">
              <a:lnSpc>
                <a:spcPct val="100000"/>
              </a:lnSpc>
              <a:spcBef>
                <a:spcPts val="0"/>
              </a:spcBef>
              <a:spcAft>
                <a:spcPts val="0"/>
              </a:spcAft>
              <a:buClrTx/>
              <a:buSzTx/>
              <a:buFontTx/>
              <a:buNone/>
              <a:tabLst/>
              <a:defRPr/>
            </a:pP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p:txBody>
      </p:sp>
      <p:sp>
        <p:nvSpPr>
          <p:cNvPr id="9" name="CuadroTexto 8">
            <a:extLst>
              <a:ext uri="{FF2B5EF4-FFF2-40B4-BE49-F238E27FC236}">
                <a16:creationId xmlns:a16="http://schemas.microsoft.com/office/drawing/2014/main" id="{A4DECD62-3790-D7ED-2D74-CC7C29388F43}"/>
              </a:ext>
            </a:extLst>
          </p:cNvPr>
          <p:cNvSpPr txBox="1"/>
          <p:nvPr/>
        </p:nvSpPr>
        <p:spPr>
          <a:xfrm>
            <a:off x="5828600" y="1350305"/>
            <a:ext cx="6096000" cy="923330"/>
          </a:xfrm>
          <a:prstGeom prst="rect">
            <a:avLst/>
          </a:prstGeom>
          <a:noFill/>
        </p:spPr>
        <p:txBody>
          <a:bodyPr wrap="square">
            <a:spAutoFit/>
          </a:bodyPr>
          <a:lstStyle/>
          <a:p>
            <a:pPr marL="0" marR="0" lvl="0" indent="-11" algn="l" defTabSz="457200" rtl="0" eaLnBrk="1" fontAlgn="auto" latinLnBrk="0" hangingPunct="1">
              <a:lnSpc>
                <a:spcPct val="100000"/>
              </a:lnSpc>
              <a:spcBef>
                <a:spcPts val="0"/>
              </a:spcBef>
              <a:spcAft>
                <a:spcPts val="0"/>
              </a:spcAft>
              <a:buClrTx/>
              <a:buSzTx/>
              <a:buFontTx/>
              <a:buNone/>
              <a:tabLst/>
              <a:defRPr/>
            </a:pPr>
            <a:r>
              <a:rPr kumimoji="0" lang="es-ES" sz="1800" b="1" i="0" u="none" strike="noStrike" kern="1200" cap="none" spc="0" normalizeH="0" baseline="0" noProof="0" dirty="0">
                <a:ln>
                  <a:noFill/>
                </a:ln>
                <a:solidFill>
                  <a:prstClr val="black">
                    <a:lumMod val="95000"/>
                    <a:lumOff val="5000"/>
                  </a:prstClr>
                </a:solidFill>
                <a:effectLst/>
                <a:uLnTx/>
                <a:uFillTx/>
                <a:latin typeface="Calibri "/>
                <a:ea typeface="+mn-ea"/>
                <a:cs typeface="+mn-cs"/>
              </a:rPr>
              <a:t>Extracción y división</a:t>
            </a:r>
            <a:r>
              <a:rPr lang="es-ES" b="1" dirty="0">
                <a:solidFill>
                  <a:prstClr val="black">
                    <a:lumMod val="95000"/>
                    <a:lumOff val="5000"/>
                  </a:prstClr>
                </a:solidFill>
                <a:latin typeface="Calibri "/>
              </a:rPr>
              <a:t> de texto</a:t>
            </a:r>
            <a:endParaRPr kumimoji="0" lang="es-ES" sz="1800" b="0" i="0" u="none" strike="noStrike" kern="1200" cap="none" spc="0" normalizeH="0" baseline="0" noProof="0" dirty="0">
              <a:ln>
                <a:noFill/>
              </a:ln>
              <a:solidFill>
                <a:prstClr val="black">
                  <a:lumMod val="95000"/>
                  <a:lumOff val="5000"/>
                </a:prstClr>
              </a:solidFill>
              <a:effectLst/>
              <a:uLnTx/>
              <a:uFillTx/>
              <a:latin typeface="Calibri "/>
              <a:ea typeface="+mn-ea"/>
              <a:cs typeface="+mn-cs"/>
            </a:endParaRPr>
          </a:p>
          <a:p>
            <a:pPr marL="742939" lvl="1" indent="-285750">
              <a:buFont typeface="Arial" panose="020B0604020202020204" pitchFamily="34" charset="0"/>
              <a:buChar char="•"/>
              <a:defRPr/>
            </a:pPr>
            <a:r>
              <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rPr>
              <a:t>Derecha e Izquierda</a:t>
            </a:r>
          </a:p>
          <a:p>
            <a:pPr marL="742939" lvl="1" indent="-285750">
              <a:buFont typeface="Arial" panose="020B0604020202020204" pitchFamily="34" charset="0"/>
              <a:buChar char="•"/>
              <a:defRPr/>
            </a:pPr>
            <a:r>
              <a:rPr kumimoji="0" lang="es-ES" b="0" i="0" u="none" strike="noStrike" kern="1200" cap="none" spc="0" normalizeH="0" baseline="0" noProof="0" dirty="0">
                <a:ln>
                  <a:noFill/>
                </a:ln>
                <a:solidFill>
                  <a:prstClr val="black">
                    <a:lumMod val="95000"/>
                    <a:lumOff val="5000"/>
                  </a:prstClr>
                </a:solidFill>
                <a:effectLst/>
                <a:uLnTx/>
                <a:uFillTx/>
                <a:latin typeface="Calibri "/>
                <a:ea typeface="+mn-ea"/>
                <a:cs typeface="+mn-cs"/>
              </a:rPr>
              <a:t>Hallar y Extrae</a:t>
            </a:r>
          </a:p>
        </p:txBody>
      </p:sp>
    </p:spTree>
    <p:extLst>
      <p:ext uri="{BB962C8B-B14F-4D97-AF65-F5344CB8AC3E}">
        <p14:creationId xmlns:p14="http://schemas.microsoft.com/office/powerpoint/2010/main" val="28793133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41248" y="4858248"/>
            <a:ext cx="6982835" cy="1026435"/>
          </a:xfrm>
        </p:spPr>
        <p:txBody>
          <a:bodyPr vert="horz" lIns="91440" tIns="45720" rIns="91440" bIns="45720" rtlCol="0" anchor="b">
            <a:normAutofit/>
          </a:bodyPr>
          <a:lstStyle/>
          <a:p>
            <a:r>
              <a:rPr lang="en-US" sz="4800" b="1" dirty="0">
                <a:solidFill>
                  <a:srgbClr val="FFFFFF"/>
                </a:solidFill>
              </a:rPr>
              <a:t>CALENDARIO</a:t>
            </a:r>
          </a:p>
        </p:txBody>
      </p:sp>
    </p:spTree>
    <p:extLst>
      <p:ext uri="{BB962C8B-B14F-4D97-AF65-F5344CB8AC3E}">
        <p14:creationId xmlns:p14="http://schemas.microsoft.com/office/powerpoint/2010/main" val="2511052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1069"/>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FECHA CALENDARIO</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770965" y="1662362"/>
            <a:ext cx="2826814" cy="560800"/>
          </a:xfrm>
          <a:prstGeom prst="rect">
            <a:avLst/>
          </a:prstGeom>
          <a:noFill/>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s-ES" sz="2800" b="1" i="0" u="none" strike="noStrike" kern="1200" cap="none" spc="0" normalizeH="0" baseline="0" noProof="0" dirty="0">
                <a:ln>
                  <a:noFill/>
                </a:ln>
                <a:solidFill>
                  <a:prstClr val="black"/>
                </a:solidFill>
                <a:effectLst/>
                <a:uLnTx/>
                <a:uFillTx/>
                <a:latin typeface="Calibri" panose="020F0502020204030204"/>
                <a:ea typeface="+mj-ea"/>
                <a:cs typeface="+mj-cs"/>
              </a:rPr>
              <a:t>AÑO, MES, DÍA</a:t>
            </a:r>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11" name="Marcador de texto 6">
            <a:extLst>
              <a:ext uri="{FF2B5EF4-FFF2-40B4-BE49-F238E27FC236}">
                <a16:creationId xmlns:a16="http://schemas.microsoft.com/office/drawing/2014/main" id="{5B61B7D2-240A-8B64-F86F-4549A443A716}"/>
              </a:ext>
            </a:extLst>
          </p:cNvPr>
          <p:cNvSpPr txBox="1">
            <a:spLocks/>
          </p:cNvSpPr>
          <p:nvPr/>
        </p:nvSpPr>
        <p:spPr>
          <a:xfrm>
            <a:off x="771708" y="3759981"/>
            <a:ext cx="9936915" cy="908023"/>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r>
              <a:rPr lang="es-ES" sz="1600" b="0" dirty="0">
                <a:solidFill>
                  <a:schemeClr val="tx1"/>
                </a:solidFill>
              </a:rPr>
              <a:t>La funciones de calendario Año, Mes y Día nos sirve para agregar este elemento categórico a una fecha y así poder utilizar el calendario de mejor forma.</a:t>
            </a:r>
          </a:p>
          <a:p>
            <a:pPr>
              <a:lnSpc>
                <a:spcPct val="150000"/>
              </a:lnSpc>
            </a:pPr>
            <a:endParaRPr lang="es-ES" sz="1600" b="0" dirty="0">
              <a:solidFill>
                <a:schemeClr val="tx1"/>
              </a:solidFill>
            </a:endParaRPr>
          </a:p>
          <a:p>
            <a:pPr>
              <a:lnSpc>
                <a:spcPct val="150000"/>
              </a:lnSpc>
            </a:pPr>
            <a:r>
              <a:rPr lang="es-ES" sz="1600" b="0" dirty="0">
                <a:solidFill>
                  <a:schemeClr val="tx1"/>
                </a:solidFill>
              </a:rPr>
              <a:t>Puede usar FORMATO con la fórmula TEXTO para realizar el nombre del mes, día y año</a:t>
            </a:r>
          </a:p>
          <a:p>
            <a:pPr>
              <a:lnSpc>
                <a:spcPct val="150000"/>
              </a:lnSpc>
            </a:pPr>
            <a:r>
              <a:rPr lang="es-ES" sz="1600" b="0" dirty="0">
                <a:solidFill>
                  <a:schemeClr val="tx1"/>
                </a:solidFill>
              </a:rPr>
              <a:t>= TEXTO (A1,”dddd”)</a:t>
            </a:r>
          </a:p>
        </p:txBody>
      </p:sp>
    </p:spTree>
    <p:extLst>
      <p:ext uri="{BB962C8B-B14F-4D97-AF65-F5344CB8AC3E}">
        <p14:creationId xmlns:p14="http://schemas.microsoft.com/office/powerpoint/2010/main" val="32869601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0266"/>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FECHA CALENDARIO</a:t>
            </a:r>
            <a:endParaRPr lang="es-ES" b="0" dirty="0">
              <a:effectLst/>
            </a:endParaRPr>
          </a:p>
        </p:txBody>
      </p:sp>
      <p:sp>
        <p:nvSpPr>
          <p:cNvPr id="17" name="Título 1">
            <a:extLst>
              <a:ext uri="{FF2B5EF4-FFF2-40B4-BE49-F238E27FC236}">
                <a16:creationId xmlns:a16="http://schemas.microsoft.com/office/drawing/2014/main" id="{00759FF5-2C37-5682-381E-5145357BC663}"/>
              </a:ext>
            </a:extLst>
          </p:cNvPr>
          <p:cNvSpPr txBox="1">
            <a:spLocks/>
          </p:cNvSpPr>
          <p:nvPr/>
        </p:nvSpPr>
        <p:spPr>
          <a:xfrm>
            <a:off x="659870" y="1498736"/>
            <a:ext cx="10515600" cy="936074"/>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s-ES" sz="2400" b="1" i="0" u="none" strike="noStrike" kern="1200" cap="none" spc="0" normalizeH="0" baseline="0" noProof="0" dirty="0">
                <a:ln>
                  <a:noFill/>
                </a:ln>
                <a:effectLst/>
                <a:uLnTx/>
                <a:uFillTx/>
                <a:latin typeface="Calibri" panose="020F0502020204030204" pitchFamily="34" charset="0"/>
                <a:cs typeface="Calibri" panose="020F0502020204030204" pitchFamily="34" charset="0"/>
              </a:rPr>
              <a:t>HORA, MINUTO Y SEGUNDO</a:t>
            </a:r>
            <a:endParaRPr kumimoji="0" lang="es-MX" sz="2400" b="1" i="0" u="none" strike="noStrike" kern="1200" cap="none" spc="0" normalizeH="0" baseline="0" noProof="0" dirty="0">
              <a:ln>
                <a:noFill/>
              </a:ln>
              <a:effectLst/>
              <a:uLnTx/>
              <a:uFillTx/>
              <a:latin typeface="Calibri" panose="020F0502020204030204" pitchFamily="34" charset="0"/>
              <a:cs typeface="Calibri" panose="020F0502020204030204" pitchFamily="34" charset="0"/>
            </a:endParaRPr>
          </a:p>
        </p:txBody>
      </p:sp>
      <p:sp>
        <p:nvSpPr>
          <p:cNvPr id="18" name="Marcador de texto 6">
            <a:extLst>
              <a:ext uri="{FF2B5EF4-FFF2-40B4-BE49-F238E27FC236}">
                <a16:creationId xmlns:a16="http://schemas.microsoft.com/office/drawing/2014/main" id="{30C0A39A-D97D-67F8-0D71-7E43804B9969}"/>
              </a:ext>
            </a:extLst>
          </p:cNvPr>
          <p:cNvSpPr txBox="1">
            <a:spLocks/>
          </p:cNvSpPr>
          <p:nvPr/>
        </p:nvSpPr>
        <p:spPr>
          <a:xfrm>
            <a:off x="659870" y="2482548"/>
            <a:ext cx="9868550" cy="2399118"/>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La hora se expresa como número entero, comprendido entre 0 (12:00 a.m.) y 23 (11:00 p.m.).</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Los minutos se expresan como números enteros comprendidos entre 0 y 59.</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El segundo se expresa como número entero comprendido entre 0 (cero) y 59.</a:t>
            </a: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
        <p:nvSpPr>
          <p:cNvPr id="7" name="CuadroTexto 6">
            <a:extLst>
              <a:ext uri="{FF2B5EF4-FFF2-40B4-BE49-F238E27FC236}">
                <a16:creationId xmlns:a16="http://schemas.microsoft.com/office/drawing/2014/main" id="{A06057ED-9185-D9C6-FAF5-4E5A65D9E840}"/>
              </a:ext>
            </a:extLst>
          </p:cNvPr>
          <p:cNvSpPr txBox="1"/>
          <p:nvPr/>
        </p:nvSpPr>
        <p:spPr>
          <a:xfrm>
            <a:off x="583713" y="5958884"/>
            <a:ext cx="5156453"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A37"/>
                </a:solidFill>
                <a:effectLst/>
                <a:uLnTx/>
                <a:uFillTx/>
                <a:latin typeface="Gill Sans MT" panose="020B0502020104020203"/>
                <a:ea typeface="+mn-ea"/>
                <a:cs typeface="+mn-cs"/>
              </a:rPr>
              <a:t>EXCEL NIVEL INTERMEDIO</a:t>
            </a:r>
            <a:endParaRPr kumimoji="0" lang="es-MX" sz="2000" b="0" i="0" u="none" strike="noStrike" kern="1200" cap="none" spc="0" normalizeH="0" baseline="0" noProof="0" dirty="0">
              <a:ln>
                <a:noFill/>
              </a:ln>
              <a:solidFill>
                <a:srgbClr val="007A37"/>
              </a:solidFill>
              <a:effectLst/>
              <a:uLnTx/>
              <a:uFillTx/>
              <a:latin typeface="Gill Sans MT" panose="020B0502020104020203"/>
              <a:ea typeface="+mn-ea"/>
              <a:cs typeface="+mn-cs"/>
            </a:endParaRPr>
          </a:p>
        </p:txBody>
      </p:sp>
      <p:sp>
        <p:nvSpPr>
          <p:cNvPr id="9" name="CuadroTexto 8">
            <a:extLst>
              <a:ext uri="{FF2B5EF4-FFF2-40B4-BE49-F238E27FC236}">
                <a16:creationId xmlns:a16="http://schemas.microsoft.com/office/drawing/2014/main" id="{C72BB43C-9B4E-D963-5E1A-DE4144937A6D}"/>
              </a:ext>
            </a:extLst>
          </p:cNvPr>
          <p:cNvSpPr txBox="1"/>
          <p:nvPr/>
        </p:nvSpPr>
        <p:spPr>
          <a:xfrm>
            <a:off x="7225176" y="4794688"/>
            <a:ext cx="3559616" cy="1477328"/>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800" b="1"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Sintaxis</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=HORA(</a:t>
            </a:r>
            <a:r>
              <a:rPr kumimoji="0" lang="es-MX"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núm_de_serie</a:t>
            </a: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=MINUTO(</a:t>
            </a:r>
            <a:r>
              <a:rPr kumimoji="0" lang="es-MX"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núm_de_serie</a:t>
            </a: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a:t>
            </a:r>
            <a:endParaRPr kumimoji="0" lang="es-MX" sz="18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=SEGUNDO(</a:t>
            </a:r>
            <a:r>
              <a:rPr kumimoji="0" lang="es-MX"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núm_de_serie</a:t>
            </a:r>
            <a:r>
              <a:rPr kumimoji="0" lang="es-MX"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a:t>
            </a:r>
            <a:endParaRPr kumimoji="0" lang="es-MX" sz="18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s-MX" sz="18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31720100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836612" y="344099"/>
            <a:ext cx="10515600" cy="936074"/>
          </a:xfrm>
        </p:spPr>
        <p:txBody>
          <a:bodyPr/>
          <a:lstStyle/>
          <a:p>
            <a:r>
              <a:rPr lang="es-ES" sz="2800" b="1" i="0" u="none" strike="noStrike" dirty="0">
                <a:solidFill>
                  <a:srgbClr val="000000"/>
                </a:solidFill>
                <a:effectLst/>
                <a:latin typeface="Arial" panose="020B0604020202020204" pitchFamily="34" charset="0"/>
              </a:rPr>
              <a:t>Funciones de FECHA CALENDARIO</a:t>
            </a:r>
            <a:endParaRPr lang="es-MX" b="1" dirty="0">
              <a:solidFill>
                <a:schemeClr val="accent1">
                  <a:lumMod val="75000"/>
                </a:schemeClr>
              </a:solidFill>
            </a:endParaRPr>
          </a:p>
        </p:txBody>
      </p:sp>
      <p:sp>
        <p:nvSpPr>
          <p:cNvPr id="4" name="Marcador de texto 3">
            <a:extLst>
              <a:ext uri="{FF2B5EF4-FFF2-40B4-BE49-F238E27FC236}">
                <a16:creationId xmlns:a16="http://schemas.microsoft.com/office/drawing/2014/main" id="{D124AD8A-E02A-6DF4-6A9B-3FABDB35879D}"/>
              </a:ext>
            </a:extLst>
          </p:cNvPr>
          <p:cNvSpPr>
            <a:spLocks noGrp="1"/>
          </p:cNvSpPr>
          <p:nvPr>
            <p:ph type="body" idx="1"/>
          </p:nvPr>
        </p:nvSpPr>
        <p:spPr>
          <a:xfrm>
            <a:off x="836612" y="1793476"/>
            <a:ext cx="6547190" cy="379204"/>
          </a:xfrm>
        </p:spPr>
        <p:txBody>
          <a:bodyPr>
            <a:normAutofit fontScale="92500" lnSpcReduction="20000"/>
          </a:bodyPr>
          <a:lstStyle/>
          <a:p>
            <a:r>
              <a:rPr lang="es-ES" dirty="0"/>
              <a:t>DIAS LABORABLES</a:t>
            </a:r>
            <a:endParaRPr lang="es-MX" dirty="0"/>
          </a:p>
        </p:txBody>
      </p:sp>
      <p:sp>
        <p:nvSpPr>
          <p:cNvPr id="9" name="Marcador de texto 6">
            <a:extLst>
              <a:ext uri="{FF2B5EF4-FFF2-40B4-BE49-F238E27FC236}">
                <a16:creationId xmlns:a16="http://schemas.microsoft.com/office/drawing/2014/main" id="{7E59912D-2B8B-534E-7018-6F2EA7988760}"/>
              </a:ext>
            </a:extLst>
          </p:cNvPr>
          <p:cNvSpPr txBox="1">
            <a:spLocks/>
          </p:cNvSpPr>
          <p:nvPr/>
        </p:nvSpPr>
        <p:spPr>
          <a:xfrm>
            <a:off x="836612" y="2403324"/>
            <a:ext cx="9045388" cy="205135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La función DIA.LAB Devuelve el número de días laborables entre </a:t>
            </a:r>
            <a:r>
              <a:rPr kumimoji="0" lang="es-ES" sz="1400" b="0" i="0" u="none" strike="noStrike" kern="1200" cap="none" spc="0" normalizeH="0" baseline="0" noProof="0" dirty="0" err="1">
                <a:ln>
                  <a:noFill/>
                </a:ln>
                <a:solidFill>
                  <a:srgbClr val="000000"/>
                </a:solidFill>
                <a:effectLst/>
                <a:uLnTx/>
                <a:uFillTx/>
                <a:latin typeface="Gill Sans MT" panose="020B0502020104020203"/>
                <a:ea typeface="+mn-ea"/>
                <a:cs typeface="+mn-cs"/>
              </a:rPr>
              <a:t>fecha_inicial</a:t>
            </a: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 y </a:t>
            </a:r>
            <a:r>
              <a:rPr kumimoji="0" lang="es-ES" sz="1400" b="0" i="0" u="none" strike="noStrike" kern="1200" cap="none" spc="0" normalizeH="0" baseline="0" noProof="0" dirty="0" err="1">
                <a:ln>
                  <a:noFill/>
                </a:ln>
                <a:solidFill>
                  <a:srgbClr val="000000"/>
                </a:solidFill>
                <a:effectLst/>
                <a:uLnTx/>
                <a:uFillTx/>
                <a:latin typeface="Gill Sans MT" panose="020B0502020104020203"/>
                <a:ea typeface="+mn-ea"/>
                <a:cs typeface="+mn-cs"/>
              </a:rPr>
              <a:t>fecha_final</a:t>
            </a: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 Los días laborables no incluyen los fines de semana ni otras fechas que se identifiquen en el argumento vacaciones. </a:t>
            </a: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r>
              <a:rPr kumimoji="0" lang="es-ES" sz="1400" b="0" i="0" u="none" strike="noStrike" kern="1200" cap="none" spc="0" normalizeH="0" baseline="0" noProof="0" dirty="0">
                <a:ln>
                  <a:noFill/>
                </a:ln>
                <a:solidFill>
                  <a:srgbClr val="000000"/>
                </a:solidFill>
                <a:effectLst/>
                <a:uLnTx/>
                <a:uFillTx/>
                <a:latin typeface="Gill Sans MT" panose="020B0502020104020203"/>
                <a:ea typeface="+mn-ea"/>
                <a:cs typeface="+mn-cs"/>
              </a:rPr>
              <a:t>La función DIA.LAB.INTL Devuelve el número de todos los días laborables entre dos fechas mediante parámetros para indicar cuáles y cuántos son días de fin de semana. Los días de fin de semana y los días que se especifiquen como días festivos no se consideran días laborables.</a:t>
            </a: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tabLst/>
              <a:defRPr/>
            </a:pPr>
            <a:endParaRPr kumimoji="0" lang="es-MX" sz="14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
        <p:nvSpPr>
          <p:cNvPr id="10" name="CuadroTexto 9">
            <a:extLst>
              <a:ext uri="{FF2B5EF4-FFF2-40B4-BE49-F238E27FC236}">
                <a16:creationId xmlns:a16="http://schemas.microsoft.com/office/drawing/2014/main" id="{444E8080-CB14-E5D1-D7C6-8844796EBE51}"/>
              </a:ext>
            </a:extLst>
          </p:cNvPr>
          <p:cNvSpPr txBox="1"/>
          <p:nvPr/>
        </p:nvSpPr>
        <p:spPr>
          <a:xfrm>
            <a:off x="2325079" y="4551995"/>
            <a:ext cx="8115300" cy="873957"/>
          </a:xfrm>
          <a:prstGeom prst="rect">
            <a:avLst/>
          </a:prstGeom>
          <a:noFill/>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DIAS.LAB(</a:t>
            </a:r>
            <a:r>
              <a:rPr kumimoji="0" lang="es-ES"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fecha_inicial</a:t>
            </a: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a:t>
            </a:r>
            <a:r>
              <a:rPr kumimoji="0" lang="es-ES"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fecha_final</a:t>
            </a: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[vacaciones])</a:t>
            </a:r>
          </a:p>
          <a:p>
            <a:pPr marL="0" marR="0" lvl="0" indent="0" algn="l" defTabSz="457200" rtl="0" eaLnBrk="1" fontAlgn="auto" latinLnBrk="0" hangingPunct="1">
              <a:lnSpc>
                <a:spcPct val="150000"/>
              </a:lnSpc>
              <a:spcBef>
                <a:spcPts val="0"/>
              </a:spcBef>
              <a:spcAft>
                <a:spcPts val="0"/>
              </a:spcAft>
              <a:buClrTx/>
              <a:buSzTx/>
              <a:buFontTx/>
              <a:buNone/>
              <a:tabLst/>
              <a:defRPr/>
            </a:pP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DIAS.LAB.INTL(</a:t>
            </a:r>
            <a:r>
              <a:rPr kumimoji="0" lang="es-ES"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fecha_inicial</a:t>
            </a: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a:t>
            </a:r>
            <a:r>
              <a:rPr kumimoji="0" lang="es-ES"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fecha_final</a:t>
            </a: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a:t>
            </a:r>
            <a:r>
              <a:rPr kumimoji="0" lang="es-ES" sz="1800" b="0" i="0" u="none" strike="noStrike" kern="1200" cap="none" spc="0" normalizeH="0" baseline="0" noProof="0" dirty="0" err="1">
                <a:ln>
                  <a:noFill/>
                </a:ln>
                <a:solidFill>
                  <a:srgbClr val="1E1E1E"/>
                </a:solidFill>
                <a:effectLst/>
                <a:uLnTx/>
                <a:uFillTx/>
                <a:latin typeface="Segoe UI" panose="020B0502040204020203" pitchFamily="34" charset="0"/>
                <a:ea typeface="+mn-ea"/>
                <a:cs typeface="+mn-cs"/>
              </a:rPr>
              <a:t>fin_de_semana</a:t>
            </a:r>
            <a:r>
              <a:rPr kumimoji="0" lang="es-ES" sz="1800" b="0" i="0" u="none" strike="noStrike" kern="1200" cap="none" spc="0" normalizeH="0" baseline="0" noProof="0" dirty="0">
                <a:ln>
                  <a:noFill/>
                </a:ln>
                <a:solidFill>
                  <a:srgbClr val="1E1E1E"/>
                </a:solidFill>
                <a:effectLst/>
                <a:uLnTx/>
                <a:uFillTx/>
                <a:latin typeface="Segoe UI" panose="020B0502040204020203" pitchFamily="34" charset="0"/>
                <a:ea typeface="+mn-ea"/>
                <a:cs typeface="+mn-cs"/>
              </a:rPr>
              <a:t>], [vacaciones])</a:t>
            </a:r>
            <a:endParaRPr kumimoji="0" lang="es-MX" sz="1800" b="0" i="0" u="none" strike="noStrike" kern="1200" cap="none" spc="0" normalizeH="0" baseline="0" noProof="0" dirty="0">
              <a:ln>
                <a:noFill/>
              </a:ln>
              <a:solidFill>
                <a:srgbClr val="000000"/>
              </a:solidFill>
              <a:effectLst/>
              <a:uLnTx/>
              <a:uFillTx/>
              <a:latin typeface="Gill Sans MT" panose="020B0502020104020203"/>
              <a:ea typeface="+mn-ea"/>
              <a:cs typeface="+mn-cs"/>
            </a:endParaRPr>
          </a:p>
        </p:txBody>
      </p:sp>
    </p:spTree>
    <p:extLst>
      <p:ext uri="{BB962C8B-B14F-4D97-AF65-F5344CB8AC3E}">
        <p14:creationId xmlns:p14="http://schemas.microsoft.com/office/powerpoint/2010/main" val="12762508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E9FDB1B5-E864-35F4-7C23-97F533C5222E}"/>
              </a:ext>
            </a:extLst>
          </p:cNvPr>
          <p:cNvSpPr txBox="1"/>
          <p:nvPr/>
        </p:nvSpPr>
        <p:spPr>
          <a:xfrm>
            <a:off x="384851" y="2602345"/>
            <a:ext cx="6413115" cy="1376219"/>
          </a:xfrm>
          <a:prstGeom prst="rect">
            <a:avLst/>
          </a:prstGeom>
        </p:spPr>
        <p:txBody>
          <a:bodyPr vert="horz" lIns="91440" tIns="45720" rIns="91440" bIns="45720" rtlCol="0" anchor="b">
            <a:normAutofit/>
          </a:bodyPr>
          <a:lstStyle/>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0" normalizeH="0" baseline="0" noProof="0" dirty="0" err="1">
                <a:ln>
                  <a:noFill/>
                </a:ln>
                <a:solidFill>
                  <a:prstClr val="black"/>
                </a:solidFill>
                <a:effectLst/>
                <a:uLnTx/>
                <a:uFillTx/>
                <a:latin typeface="Calibri Light" panose="020F0302020204030204"/>
                <a:ea typeface="+mn-ea"/>
                <a:cs typeface="+mn-cs"/>
              </a:rPr>
              <a:t>Realizar</a:t>
            </a:r>
            <a:endParaRPr kumimoji="0" lang="en-US" sz="4400" b="1" i="0" u="none" strike="noStrike" kern="1200" cap="none" spc="0" normalizeH="0" baseline="0" noProof="0" dirty="0">
              <a:ln>
                <a:noFill/>
              </a:ln>
              <a:solidFill>
                <a:prstClr val="black"/>
              </a:solidFill>
              <a:effectLst/>
              <a:uLnTx/>
              <a:uFillTx/>
              <a:latin typeface="Calibri Light" panose="020F0302020204030204"/>
              <a:ea typeface="+mn-ea"/>
              <a:cs typeface="+mn-cs"/>
            </a:endParaRPr>
          </a:p>
          <a:p>
            <a:pPr marL="0" marR="0" lvl="0" indent="0" algn="l" defTabSz="914400" rtl="0" eaLnBrk="1" fontAlgn="auto" latinLnBrk="0" hangingPunct="1">
              <a:lnSpc>
                <a:spcPct val="90000"/>
              </a:lnSpc>
              <a:spcBef>
                <a:spcPct val="0"/>
              </a:spcBef>
              <a:spcAft>
                <a:spcPts val="600"/>
              </a:spcAft>
              <a:buClrTx/>
              <a:buSzTx/>
              <a:buFontTx/>
              <a:buNone/>
              <a:tabLst/>
              <a:defRPr/>
            </a:pPr>
            <a:r>
              <a:rPr kumimoji="0" lang="en-US" sz="4400" b="1" i="0" u="none" strike="noStrike" kern="1200" cap="none" spc="-51" normalizeH="0" baseline="0" noProof="0" dirty="0">
                <a:ln>
                  <a:noFill/>
                </a:ln>
                <a:solidFill>
                  <a:prstClr val="black"/>
                </a:solidFill>
                <a:effectLst/>
                <a:uLnTx/>
                <a:uFillTx/>
                <a:latin typeface="Calibri Light" panose="020F0302020204030204"/>
                <a:ea typeface="+mn-ea"/>
                <a:cs typeface="+mn-cs"/>
              </a:rPr>
              <a:t>Ejer1.FuncionesFecha</a:t>
            </a:r>
          </a:p>
        </p:txBody>
      </p:sp>
      <p:pic>
        <p:nvPicPr>
          <p:cNvPr id="65" name="Picture 64" descr="Mano con cuerdas rojas">
            <a:extLst>
              <a:ext uri="{FF2B5EF4-FFF2-40B4-BE49-F238E27FC236}">
                <a16:creationId xmlns:a16="http://schemas.microsoft.com/office/drawing/2014/main" id="{EB56DF9A-7D78-8E11-4957-02491A5C08D8}"/>
              </a:ext>
            </a:extLst>
          </p:cNvPr>
          <p:cNvPicPr>
            <a:picLocks noChangeAspect="1"/>
          </p:cNvPicPr>
          <p:nvPr/>
        </p:nvPicPr>
        <p:blipFill rotWithShape="1">
          <a:blip r:embed="rId2"/>
          <a:srcRect l="11435" t="-1" r="33460" b="-1"/>
          <a:stretch/>
        </p:blipFill>
        <p:spPr>
          <a:xfrm>
            <a:off x="7333673" y="0"/>
            <a:ext cx="4858329" cy="6858000"/>
          </a:xfrm>
          <a:custGeom>
            <a:avLst/>
            <a:gdLst/>
            <a:ahLst/>
            <a:cxnLst/>
            <a:rect l="l" t="t" r="r" b="b"/>
            <a:pathLst>
              <a:path w="5962785" h="6858000">
                <a:moveTo>
                  <a:pt x="1044839" y="0"/>
                </a:moveTo>
                <a:lnTo>
                  <a:pt x="5962785" y="0"/>
                </a:lnTo>
                <a:lnTo>
                  <a:pt x="5962785" y="6858000"/>
                </a:lnTo>
                <a:lnTo>
                  <a:pt x="1469886" y="6858000"/>
                </a:lnTo>
                <a:lnTo>
                  <a:pt x="1416006" y="6823984"/>
                </a:lnTo>
                <a:cubicBezTo>
                  <a:pt x="1356767" y="6787940"/>
                  <a:pt x="1296437" y="6755500"/>
                  <a:pt x="1232473" y="6733873"/>
                </a:cubicBezTo>
                <a:cubicBezTo>
                  <a:pt x="1145250" y="6705037"/>
                  <a:pt x="1060933" y="6654575"/>
                  <a:pt x="1075471" y="6503186"/>
                </a:cubicBezTo>
                <a:cubicBezTo>
                  <a:pt x="1078378" y="6459932"/>
                  <a:pt x="1055118" y="6427493"/>
                  <a:pt x="1020229" y="6438306"/>
                </a:cubicBezTo>
                <a:cubicBezTo>
                  <a:pt x="953358" y="6459932"/>
                  <a:pt x="921375" y="6398656"/>
                  <a:pt x="883579" y="6351798"/>
                </a:cubicBezTo>
                <a:cubicBezTo>
                  <a:pt x="816707" y="6268895"/>
                  <a:pt x="752743" y="6182387"/>
                  <a:pt x="645167" y="6167969"/>
                </a:cubicBezTo>
                <a:cubicBezTo>
                  <a:pt x="665519" y="6103088"/>
                  <a:pt x="700408" y="6110298"/>
                  <a:pt x="732391" y="6124716"/>
                </a:cubicBezTo>
                <a:cubicBezTo>
                  <a:pt x="816707" y="6160761"/>
                  <a:pt x="901023" y="6200410"/>
                  <a:pt x="985339" y="6236455"/>
                </a:cubicBezTo>
                <a:cubicBezTo>
                  <a:pt x="1040581" y="6258081"/>
                  <a:pt x="1095822" y="6290522"/>
                  <a:pt x="1168509" y="6265291"/>
                </a:cubicBezTo>
                <a:cubicBezTo>
                  <a:pt x="1104545" y="6135530"/>
                  <a:pt x="996969" y="6110298"/>
                  <a:pt x="909746" y="6070649"/>
                </a:cubicBezTo>
                <a:cubicBezTo>
                  <a:pt x="802169" y="6020185"/>
                  <a:pt x="738206" y="5926470"/>
                  <a:pt x="659704" y="5818335"/>
                </a:cubicBezTo>
                <a:cubicBezTo>
                  <a:pt x="738206" y="5789500"/>
                  <a:pt x="787632" y="5868798"/>
                  <a:pt x="851597" y="5865193"/>
                </a:cubicBezTo>
                <a:cubicBezTo>
                  <a:pt x="854504" y="5854380"/>
                  <a:pt x="860319" y="5832753"/>
                  <a:pt x="860319" y="5832753"/>
                </a:cubicBezTo>
                <a:cubicBezTo>
                  <a:pt x="755650" y="5775081"/>
                  <a:pt x="709132" y="5666947"/>
                  <a:pt x="691686" y="5533581"/>
                </a:cubicBezTo>
                <a:cubicBezTo>
                  <a:pt x="685872" y="5465095"/>
                  <a:pt x="648075" y="5443468"/>
                  <a:pt x="610278" y="5411029"/>
                </a:cubicBezTo>
                <a:cubicBezTo>
                  <a:pt x="482350" y="5299289"/>
                  <a:pt x="345700" y="5198364"/>
                  <a:pt x="238123" y="5046976"/>
                </a:cubicBezTo>
                <a:cubicBezTo>
                  <a:pt x="363144" y="5064998"/>
                  <a:pt x="461997" y="5165924"/>
                  <a:pt x="592833" y="5209177"/>
                </a:cubicBezTo>
                <a:cubicBezTo>
                  <a:pt x="488165" y="5043371"/>
                  <a:pt x="351514" y="4956864"/>
                  <a:pt x="226494" y="4855939"/>
                </a:cubicBezTo>
                <a:cubicBezTo>
                  <a:pt x="168344" y="4809081"/>
                  <a:pt x="116011" y="4751408"/>
                  <a:pt x="49139" y="4726177"/>
                </a:cubicBezTo>
                <a:cubicBezTo>
                  <a:pt x="25879" y="4718968"/>
                  <a:pt x="-14825" y="4700947"/>
                  <a:pt x="5527" y="4650483"/>
                </a:cubicBezTo>
                <a:cubicBezTo>
                  <a:pt x="22972" y="4607230"/>
                  <a:pt x="54954" y="4621648"/>
                  <a:pt x="84029" y="4632460"/>
                </a:cubicBezTo>
                <a:cubicBezTo>
                  <a:pt x="153807" y="4661296"/>
                  <a:pt x="229401" y="4661296"/>
                  <a:pt x="325347" y="4661296"/>
                </a:cubicBezTo>
                <a:cubicBezTo>
                  <a:pt x="243939" y="4524326"/>
                  <a:pt x="95658" y="4567580"/>
                  <a:pt x="25879" y="4423401"/>
                </a:cubicBezTo>
                <a:cubicBezTo>
                  <a:pt x="113103" y="4398170"/>
                  <a:pt x="179975" y="4448632"/>
                  <a:pt x="249753" y="4459446"/>
                </a:cubicBezTo>
                <a:cubicBezTo>
                  <a:pt x="313718" y="4470259"/>
                  <a:pt x="328254" y="4445028"/>
                  <a:pt x="313718" y="4365729"/>
                </a:cubicBezTo>
                <a:cubicBezTo>
                  <a:pt x="290458" y="4243177"/>
                  <a:pt x="325347" y="4181900"/>
                  <a:pt x="418386" y="4214341"/>
                </a:cubicBezTo>
                <a:cubicBezTo>
                  <a:pt x="505609" y="4246781"/>
                  <a:pt x="514332" y="4199922"/>
                  <a:pt x="491072" y="4131438"/>
                </a:cubicBezTo>
                <a:cubicBezTo>
                  <a:pt x="456183" y="4030512"/>
                  <a:pt x="493979" y="3951214"/>
                  <a:pt x="520147" y="3864706"/>
                </a:cubicBezTo>
                <a:cubicBezTo>
                  <a:pt x="560851" y="3734945"/>
                  <a:pt x="543407" y="3670064"/>
                  <a:pt x="459090" y="3572743"/>
                </a:cubicBezTo>
                <a:cubicBezTo>
                  <a:pt x="409664" y="3518676"/>
                  <a:pt x="360236" y="3471818"/>
                  <a:pt x="290458" y="3424959"/>
                </a:cubicBezTo>
                <a:cubicBezTo>
                  <a:pt x="450368" y="3399728"/>
                  <a:pt x="284643" y="3313221"/>
                  <a:pt x="339884" y="3259153"/>
                </a:cubicBezTo>
                <a:cubicBezTo>
                  <a:pt x="453275" y="3237527"/>
                  <a:pt x="543407" y="3410542"/>
                  <a:pt x="697501" y="3360078"/>
                </a:cubicBezTo>
                <a:cubicBezTo>
                  <a:pt x="511425" y="3212294"/>
                  <a:pt x="302087" y="3165436"/>
                  <a:pt x="165437" y="2967190"/>
                </a:cubicBezTo>
                <a:cubicBezTo>
                  <a:pt x="197419" y="2923937"/>
                  <a:pt x="229401" y="2967190"/>
                  <a:pt x="255568" y="2949167"/>
                </a:cubicBezTo>
                <a:cubicBezTo>
                  <a:pt x="255568" y="2938354"/>
                  <a:pt x="560851" y="3006840"/>
                  <a:pt x="578296" y="2725691"/>
                </a:cubicBezTo>
                <a:cubicBezTo>
                  <a:pt x="584111" y="2725691"/>
                  <a:pt x="589926" y="2725691"/>
                  <a:pt x="595740" y="2714876"/>
                </a:cubicBezTo>
                <a:cubicBezTo>
                  <a:pt x="627722" y="2675228"/>
                  <a:pt x="598648" y="2581510"/>
                  <a:pt x="650982" y="2574301"/>
                </a:cubicBezTo>
                <a:cubicBezTo>
                  <a:pt x="709132" y="2567092"/>
                  <a:pt x="764373" y="2534653"/>
                  <a:pt x="825429" y="2552674"/>
                </a:cubicBezTo>
                <a:cubicBezTo>
                  <a:pt x="871949" y="2567092"/>
                  <a:pt x="921375" y="2585115"/>
                  <a:pt x="970802" y="2585115"/>
                </a:cubicBezTo>
                <a:cubicBezTo>
                  <a:pt x="1023136" y="2585115"/>
                  <a:pt x="1095822" y="2707668"/>
                  <a:pt x="1127805" y="2545465"/>
                </a:cubicBezTo>
                <a:cubicBezTo>
                  <a:pt x="1127805" y="2538257"/>
                  <a:pt x="1217936" y="2556280"/>
                  <a:pt x="1267362" y="2563488"/>
                </a:cubicBezTo>
                <a:cubicBezTo>
                  <a:pt x="1308067" y="2570698"/>
                  <a:pt x="1357494" y="2603137"/>
                  <a:pt x="1386568" y="2538257"/>
                </a:cubicBezTo>
                <a:cubicBezTo>
                  <a:pt x="1401105" y="2498607"/>
                  <a:pt x="1331326" y="2426518"/>
                  <a:pt x="1270270" y="2419309"/>
                </a:cubicBezTo>
                <a:cubicBezTo>
                  <a:pt x="1215029" y="2412101"/>
                  <a:pt x="1159787" y="2404892"/>
                  <a:pt x="1107453" y="2419309"/>
                </a:cubicBezTo>
                <a:cubicBezTo>
                  <a:pt x="1043489" y="2437331"/>
                  <a:pt x="1008599" y="2408495"/>
                  <a:pt x="991154" y="2343615"/>
                </a:cubicBezTo>
                <a:cubicBezTo>
                  <a:pt x="970802" y="2275131"/>
                  <a:pt x="933005" y="2239085"/>
                  <a:pt x="880671" y="2206645"/>
                </a:cubicBezTo>
                <a:cubicBezTo>
                  <a:pt x="752743" y="2127346"/>
                  <a:pt x="630630" y="2033629"/>
                  <a:pt x="491072" y="1986771"/>
                </a:cubicBezTo>
                <a:cubicBezTo>
                  <a:pt x="464905" y="1979562"/>
                  <a:pt x="432923" y="1965145"/>
                  <a:pt x="421293" y="1903868"/>
                </a:cubicBezTo>
                <a:cubicBezTo>
                  <a:pt x="799262" y="1997584"/>
                  <a:pt x="1142342" y="2239085"/>
                  <a:pt x="1531941" y="2224667"/>
                </a:cubicBezTo>
                <a:cubicBezTo>
                  <a:pt x="1427272" y="2148974"/>
                  <a:pt x="1302252" y="2145369"/>
                  <a:pt x="1188861" y="2091301"/>
                </a:cubicBezTo>
                <a:cubicBezTo>
                  <a:pt x="1270270" y="2051652"/>
                  <a:pt x="1345864" y="2094906"/>
                  <a:pt x="1421458" y="2116532"/>
                </a:cubicBezTo>
                <a:cubicBezTo>
                  <a:pt x="1485422" y="2134554"/>
                  <a:pt x="1543571" y="2138160"/>
                  <a:pt x="1549386" y="2026420"/>
                </a:cubicBezTo>
                <a:cubicBezTo>
                  <a:pt x="1549386" y="2015607"/>
                  <a:pt x="1549386" y="2008398"/>
                  <a:pt x="1549386" y="1997584"/>
                </a:cubicBezTo>
                <a:cubicBezTo>
                  <a:pt x="1526126" y="1950727"/>
                  <a:pt x="1494144" y="1929099"/>
                  <a:pt x="1453440" y="1914682"/>
                </a:cubicBezTo>
                <a:cubicBezTo>
                  <a:pt x="1430180" y="1907473"/>
                  <a:pt x="1398198" y="1893056"/>
                  <a:pt x="1398198" y="1860614"/>
                </a:cubicBezTo>
                <a:cubicBezTo>
                  <a:pt x="1401105" y="1738063"/>
                  <a:pt x="1322604" y="1702018"/>
                  <a:pt x="1247011" y="1665972"/>
                </a:cubicBezTo>
                <a:cubicBezTo>
                  <a:pt x="1287715" y="1604696"/>
                  <a:pt x="1322604" y="1647950"/>
                  <a:pt x="1354586" y="1644345"/>
                </a:cubicBezTo>
                <a:cubicBezTo>
                  <a:pt x="1374939" y="1640741"/>
                  <a:pt x="1395290" y="1637138"/>
                  <a:pt x="1395290" y="1604696"/>
                </a:cubicBezTo>
                <a:cubicBezTo>
                  <a:pt x="1395290" y="1579465"/>
                  <a:pt x="1386568" y="1547025"/>
                  <a:pt x="1366216" y="1547025"/>
                </a:cubicBezTo>
                <a:cubicBezTo>
                  <a:pt x="1238288" y="1543420"/>
                  <a:pt x="1165601" y="1370405"/>
                  <a:pt x="1031858" y="1370405"/>
                </a:cubicBezTo>
                <a:cubicBezTo>
                  <a:pt x="950450" y="1370405"/>
                  <a:pt x="1072563" y="1273083"/>
                  <a:pt x="1005692" y="1233435"/>
                </a:cubicBezTo>
                <a:cubicBezTo>
                  <a:pt x="991154" y="1222621"/>
                  <a:pt x="1046396" y="1208203"/>
                  <a:pt x="1069655" y="1211808"/>
                </a:cubicBezTo>
                <a:cubicBezTo>
                  <a:pt x="1092915" y="1215412"/>
                  <a:pt x="1113268" y="1240644"/>
                  <a:pt x="1142342" y="1222621"/>
                </a:cubicBezTo>
                <a:cubicBezTo>
                  <a:pt x="1156879" y="1157741"/>
                  <a:pt x="1119082" y="1132510"/>
                  <a:pt x="1084193" y="1114487"/>
                </a:cubicBezTo>
                <a:cubicBezTo>
                  <a:pt x="1008599" y="1071234"/>
                  <a:pt x="933005" y="1020771"/>
                  <a:pt x="848689" y="1006353"/>
                </a:cubicBezTo>
                <a:cubicBezTo>
                  <a:pt x="819615" y="1002748"/>
                  <a:pt x="802169" y="984726"/>
                  <a:pt x="805077" y="948681"/>
                </a:cubicBezTo>
                <a:cubicBezTo>
                  <a:pt x="810892" y="901822"/>
                  <a:pt x="839967" y="916240"/>
                  <a:pt x="863226" y="919844"/>
                </a:cubicBezTo>
                <a:cubicBezTo>
                  <a:pt x="877764" y="923450"/>
                  <a:pt x="892301" y="934263"/>
                  <a:pt x="906838" y="909031"/>
                </a:cubicBezTo>
                <a:cubicBezTo>
                  <a:pt x="566666" y="653113"/>
                  <a:pt x="386404" y="667532"/>
                  <a:pt x="5527" y="458471"/>
                </a:cubicBezTo>
                <a:cubicBezTo>
                  <a:pt x="89843" y="418822"/>
                  <a:pt x="150900" y="447658"/>
                  <a:pt x="209049" y="454867"/>
                </a:cubicBezTo>
                <a:cubicBezTo>
                  <a:pt x="354422" y="472890"/>
                  <a:pt x="264290" y="505329"/>
                  <a:pt x="409664" y="526956"/>
                </a:cubicBezTo>
                <a:cubicBezTo>
                  <a:pt x="479443" y="537770"/>
                  <a:pt x="543407" y="573815"/>
                  <a:pt x="621908" y="516143"/>
                </a:cubicBezTo>
                <a:cubicBezTo>
                  <a:pt x="674242" y="476494"/>
                  <a:pt x="758558" y="519747"/>
                  <a:pt x="822522" y="552188"/>
                </a:cubicBezTo>
                <a:cubicBezTo>
                  <a:pt x="874856" y="581024"/>
                  <a:pt x="927190" y="588232"/>
                  <a:pt x="996969" y="552188"/>
                </a:cubicBezTo>
                <a:cubicBezTo>
                  <a:pt x="933005" y="530562"/>
                  <a:pt x="883579" y="512539"/>
                  <a:pt x="834151" y="498120"/>
                </a:cubicBezTo>
                <a:cubicBezTo>
                  <a:pt x="793447" y="487307"/>
                  <a:pt x="770187" y="462076"/>
                  <a:pt x="773095" y="408008"/>
                </a:cubicBezTo>
                <a:cubicBezTo>
                  <a:pt x="773095" y="379172"/>
                  <a:pt x="764373" y="339523"/>
                  <a:pt x="793447" y="325106"/>
                </a:cubicBezTo>
                <a:cubicBezTo>
                  <a:pt x="816707" y="310688"/>
                  <a:pt x="848689" y="325106"/>
                  <a:pt x="860319" y="350336"/>
                </a:cubicBezTo>
                <a:cubicBezTo>
                  <a:pt x="874856" y="397195"/>
                  <a:pt x="889393" y="440449"/>
                  <a:pt x="938820" y="444054"/>
                </a:cubicBezTo>
                <a:cubicBezTo>
                  <a:pt x="1005692" y="451262"/>
                  <a:pt x="967894" y="422426"/>
                  <a:pt x="956265" y="386381"/>
                </a:cubicBezTo>
                <a:cubicBezTo>
                  <a:pt x="944635" y="346733"/>
                  <a:pt x="979525" y="335919"/>
                  <a:pt x="1002784" y="343127"/>
                </a:cubicBezTo>
                <a:cubicBezTo>
                  <a:pt x="1090008" y="375569"/>
                  <a:pt x="1180139" y="317897"/>
                  <a:pt x="1270270" y="364755"/>
                </a:cubicBezTo>
                <a:cubicBezTo>
                  <a:pt x="1247011" y="249411"/>
                  <a:pt x="1197583" y="198949"/>
                  <a:pt x="1092915" y="180926"/>
                </a:cubicBezTo>
                <a:cubicBezTo>
                  <a:pt x="1055118" y="177322"/>
                  <a:pt x="1014414" y="184530"/>
                  <a:pt x="979525" y="152090"/>
                </a:cubicBezTo>
                <a:cubicBezTo>
                  <a:pt x="959172" y="134068"/>
                  <a:pt x="938820" y="112441"/>
                  <a:pt x="953358" y="76396"/>
                </a:cubicBezTo>
                <a:cubicBezTo>
                  <a:pt x="962080" y="51165"/>
                  <a:pt x="985339" y="51165"/>
                  <a:pt x="1005692" y="58373"/>
                </a:cubicBezTo>
                <a:cubicBezTo>
                  <a:pt x="1090008" y="98023"/>
                  <a:pt x="1180139" y="108837"/>
                  <a:pt x="1267362" y="123254"/>
                </a:cubicBezTo>
                <a:cubicBezTo>
                  <a:pt x="1281900" y="126859"/>
                  <a:pt x="1296437" y="134068"/>
                  <a:pt x="1310975" y="98023"/>
                </a:cubicBezTo>
                <a:cubicBezTo>
                  <a:pt x="1260095" y="81803"/>
                  <a:pt x="1209941" y="62879"/>
                  <a:pt x="1159787" y="43505"/>
                </a:cubicBezTo>
                <a:close/>
              </a:path>
            </a:pathLst>
          </a:custGeom>
        </p:spPr>
      </p:pic>
    </p:spTree>
    <p:extLst>
      <p:ext uri="{BB962C8B-B14F-4D97-AF65-F5344CB8AC3E}">
        <p14:creationId xmlns:p14="http://schemas.microsoft.com/office/powerpoint/2010/main" val="5886768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Imagen 6" descr="Imagen que contiene Texto&#10;&#10;Descripción generada automáticamente">
            <a:extLst>
              <a:ext uri="{FF2B5EF4-FFF2-40B4-BE49-F238E27FC236}">
                <a16:creationId xmlns:a16="http://schemas.microsoft.com/office/drawing/2014/main" id="{49E1A9B3-1B65-F4B2-9956-DFFF77241AC9}"/>
              </a:ext>
            </a:extLst>
          </p:cNvPr>
          <p:cNvPicPr>
            <a:picLocks noChangeAspect="1"/>
          </p:cNvPicPr>
          <p:nvPr/>
        </p:nvPicPr>
        <p:blipFill rotWithShape="1">
          <a:blip r:embed="rId2">
            <a:extLst>
              <a:ext uri="{28A0092B-C50C-407E-A947-70E740481C1C}">
                <a14:useLocalDpi xmlns:a14="http://schemas.microsoft.com/office/drawing/2010/main" val="0"/>
              </a:ext>
            </a:extLst>
          </a:blip>
          <a:srcRect t="25171" b="29343"/>
          <a:stretch/>
        </p:blipFill>
        <p:spPr>
          <a:xfrm>
            <a:off x="21" y="0"/>
            <a:ext cx="12191980" cy="4394997"/>
          </a:xfrm>
          <a:prstGeom prst="rect">
            <a:avLst/>
          </a:prstGeom>
        </p:spPr>
      </p:pic>
      <p:sp>
        <p:nvSpPr>
          <p:cNvPr id="34" name="Freeform: Shape 21">
            <a:extLst>
              <a:ext uri="{FF2B5EF4-FFF2-40B4-BE49-F238E27FC236}">
                <a16:creationId xmlns:a16="http://schemas.microsoft.com/office/drawing/2014/main" id="{303CC970-4826-4CED-8063-0FB6766354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286519" y="4564050"/>
            <a:ext cx="3905483" cy="2293951"/>
          </a:xfrm>
          <a:custGeom>
            <a:avLst/>
            <a:gdLst>
              <a:gd name="connsiteX0" fmla="*/ 0 w 3905483"/>
              <a:gd name="connsiteY0" fmla="*/ 2293951 h 2293951"/>
              <a:gd name="connsiteX1" fmla="*/ 3905483 w 3905483"/>
              <a:gd name="connsiteY1" fmla="*/ 2293951 h 2293951"/>
              <a:gd name="connsiteX2" fmla="*/ 3905483 w 3905483"/>
              <a:gd name="connsiteY2" fmla="*/ 0 h 2293951"/>
              <a:gd name="connsiteX3" fmla="*/ 2479521 w 3905483"/>
              <a:gd name="connsiteY3" fmla="*/ 0 h 2293951"/>
              <a:gd name="connsiteX4" fmla="*/ 1739055 w 3905483"/>
              <a:gd name="connsiteY4" fmla="*/ 0 h 2293951"/>
              <a:gd name="connsiteX5" fmla="*/ 1737976 w 3905483"/>
              <a:gd name="connsiteY5" fmla="*/ 2332 h 2293951"/>
              <a:gd name="connsiteX6" fmla="*/ 1061319 w 3905483"/>
              <a:gd name="connsiteY6" fmla="*/ 2332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05483" h="2293951">
                <a:moveTo>
                  <a:pt x="0" y="2293951"/>
                </a:moveTo>
                <a:lnTo>
                  <a:pt x="3905483" y="2293951"/>
                </a:lnTo>
                <a:lnTo>
                  <a:pt x="3905483" y="0"/>
                </a:lnTo>
                <a:lnTo>
                  <a:pt x="2479521" y="0"/>
                </a:lnTo>
                <a:lnTo>
                  <a:pt x="1739055" y="0"/>
                </a:lnTo>
                <a:lnTo>
                  <a:pt x="1737976" y="2332"/>
                </a:lnTo>
                <a:lnTo>
                  <a:pt x="1061319" y="2332"/>
                </a:lnTo>
                <a:close/>
              </a:path>
            </a:pathLst>
          </a:custGeom>
          <a:solidFill>
            <a:srgbClr val="B4B4B4">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Freeform: Shape 23">
            <a:extLst>
              <a:ext uri="{FF2B5EF4-FFF2-40B4-BE49-F238E27FC236}">
                <a16:creationId xmlns:a16="http://schemas.microsoft.com/office/drawing/2014/main" id="{14490D63-3365-45CC-AC50-705C1B76815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2" y="4564050"/>
            <a:ext cx="9110805" cy="2293951"/>
          </a:xfrm>
          <a:custGeom>
            <a:avLst/>
            <a:gdLst>
              <a:gd name="connsiteX0" fmla="*/ 0 w 9110805"/>
              <a:gd name="connsiteY0" fmla="*/ 2293951 h 2293951"/>
              <a:gd name="connsiteX1" fmla="*/ 107316 w 9110805"/>
              <a:gd name="connsiteY1" fmla="*/ 2293951 h 2293951"/>
              <a:gd name="connsiteX2" fmla="*/ 7277190 w 9110805"/>
              <a:gd name="connsiteY2" fmla="*/ 2293951 h 2293951"/>
              <a:gd name="connsiteX3" fmla="*/ 8048407 w 9110805"/>
              <a:gd name="connsiteY3" fmla="*/ 2293951 h 2293951"/>
              <a:gd name="connsiteX4" fmla="*/ 9110805 w 9110805"/>
              <a:gd name="connsiteY4" fmla="*/ 0 h 2293951"/>
              <a:gd name="connsiteX5" fmla="*/ 8339588 w 9110805"/>
              <a:gd name="connsiteY5" fmla="*/ 0 h 2293951"/>
              <a:gd name="connsiteX6" fmla="*/ 107316 w 9110805"/>
              <a:gd name="connsiteY6" fmla="*/ 0 h 2293951"/>
              <a:gd name="connsiteX7" fmla="*/ 0 w 9110805"/>
              <a:gd name="connsiteY7" fmla="*/ 0 h 2293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10805" h="2293951">
                <a:moveTo>
                  <a:pt x="0" y="2293951"/>
                </a:moveTo>
                <a:lnTo>
                  <a:pt x="107316" y="2293951"/>
                </a:lnTo>
                <a:lnTo>
                  <a:pt x="7277190" y="2293951"/>
                </a:lnTo>
                <a:lnTo>
                  <a:pt x="8048407" y="2293951"/>
                </a:lnTo>
                <a:lnTo>
                  <a:pt x="9110805" y="0"/>
                </a:lnTo>
                <a:lnTo>
                  <a:pt x="8339588" y="0"/>
                </a:lnTo>
                <a:lnTo>
                  <a:pt x="107316" y="0"/>
                </a:lnTo>
                <a:lnTo>
                  <a:pt x="0" y="0"/>
                </a:lnTo>
                <a:close/>
              </a:path>
            </a:pathLst>
          </a:custGeom>
          <a:solidFill>
            <a:srgbClr val="26262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651843" y="4927259"/>
            <a:ext cx="6982835" cy="1026435"/>
          </a:xfrm>
        </p:spPr>
        <p:txBody>
          <a:bodyPr vert="horz" lIns="91440" tIns="45720" rIns="91440" bIns="45720" rtlCol="0" anchor="b">
            <a:normAutofit/>
          </a:bodyPr>
          <a:lstStyle/>
          <a:p>
            <a:r>
              <a:rPr lang="en-US" sz="4800" b="1" dirty="0" err="1">
                <a:solidFill>
                  <a:srgbClr val="FFFFFF"/>
                </a:solidFill>
              </a:rPr>
              <a:t>Extración</a:t>
            </a:r>
            <a:r>
              <a:rPr lang="en-US" sz="4800" b="1" dirty="0">
                <a:solidFill>
                  <a:srgbClr val="FFFFFF"/>
                </a:solidFill>
              </a:rPr>
              <a:t> y division de </a:t>
            </a:r>
            <a:r>
              <a:rPr lang="en-US" sz="4800" b="1" dirty="0" err="1">
                <a:solidFill>
                  <a:srgbClr val="FFFFFF"/>
                </a:solidFill>
              </a:rPr>
              <a:t>Texto</a:t>
            </a:r>
            <a:endParaRPr lang="en-US" sz="4800" b="1" dirty="0">
              <a:solidFill>
                <a:srgbClr val="FFFFFF"/>
              </a:solidFill>
            </a:endParaRPr>
          </a:p>
        </p:txBody>
      </p:sp>
    </p:spTree>
    <p:extLst>
      <p:ext uri="{BB962C8B-B14F-4D97-AF65-F5344CB8AC3E}">
        <p14:creationId xmlns:p14="http://schemas.microsoft.com/office/powerpoint/2010/main" val="8874064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55CCBDA-F9A2-FFBD-C6D4-33C6AFB5CE01}"/>
              </a:ext>
            </a:extLst>
          </p:cNvPr>
          <p:cNvSpPr>
            <a:spLocks noGrp="1"/>
          </p:cNvSpPr>
          <p:nvPr>
            <p:ph type="title"/>
          </p:nvPr>
        </p:nvSpPr>
        <p:spPr>
          <a:xfrm>
            <a:off x="770965" y="310266"/>
            <a:ext cx="10515600" cy="936074"/>
          </a:xfrm>
        </p:spPr>
        <p:txBody>
          <a:bodyPr/>
          <a:lstStyle/>
          <a:p>
            <a:pPr rtl="0">
              <a:spcBef>
                <a:spcPts val="0"/>
              </a:spcBef>
              <a:spcAft>
                <a:spcPts val="600"/>
              </a:spcAft>
            </a:pPr>
            <a:r>
              <a:rPr lang="es-ES" sz="2800" b="1" i="0" u="none" strike="noStrike" dirty="0">
                <a:solidFill>
                  <a:srgbClr val="000000"/>
                </a:solidFill>
                <a:effectLst/>
                <a:latin typeface="Arial" panose="020B0604020202020204" pitchFamily="34" charset="0"/>
              </a:rPr>
              <a:t>Funciones de Texto complejas</a:t>
            </a:r>
            <a:endParaRPr lang="es-ES" b="0" dirty="0">
              <a:effectLst/>
            </a:endParaRPr>
          </a:p>
        </p:txBody>
      </p:sp>
      <p:sp>
        <p:nvSpPr>
          <p:cNvPr id="10" name="CuadroTexto 9">
            <a:extLst>
              <a:ext uri="{FF2B5EF4-FFF2-40B4-BE49-F238E27FC236}">
                <a16:creationId xmlns:a16="http://schemas.microsoft.com/office/drawing/2014/main" id="{21EFB9E0-6852-74CC-1B38-CC276CFD7992}"/>
              </a:ext>
            </a:extLst>
          </p:cNvPr>
          <p:cNvSpPr txBox="1"/>
          <p:nvPr/>
        </p:nvSpPr>
        <p:spPr>
          <a:xfrm>
            <a:off x="583713" y="5958884"/>
            <a:ext cx="5156453" cy="400110"/>
          </a:xfrm>
          <a:prstGeom prst="rect">
            <a:avLst/>
          </a:prstGeom>
          <a:noFill/>
        </p:spPr>
        <p:txBody>
          <a:bodyPr wrap="square">
            <a:spAutoFit/>
          </a:bodyPr>
          <a:lstStyle/>
          <a:p>
            <a:r>
              <a:rPr lang="en-US" sz="2000" b="1" dirty="0">
                <a:solidFill>
                  <a:srgbClr val="007A37"/>
                </a:solidFill>
              </a:rPr>
              <a:t>EXCEL NIVEL INTERMEDIO</a:t>
            </a:r>
            <a:endParaRPr lang="es-MX" sz="2000" b="1" dirty="0">
              <a:solidFill>
                <a:srgbClr val="007A37"/>
              </a:solidFill>
            </a:endParaRPr>
          </a:p>
        </p:txBody>
      </p:sp>
      <p:sp>
        <p:nvSpPr>
          <p:cNvPr id="8" name="Título 1">
            <a:extLst>
              <a:ext uri="{FF2B5EF4-FFF2-40B4-BE49-F238E27FC236}">
                <a16:creationId xmlns:a16="http://schemas.microsoft.com/office/drawing/2014/main" id="{D2A9ED79-F095-34A0-C180-E426061233B4}"/>
              </a:ext>
            </a:extLst>
          </p:cNvPr>
          <p:cNvSpPr txBox="1">
            <a:spLocks/>
          </p:cNvSpPr>
          <p:nvPr/>
        </p:nvSpPr>
        <p:spPr>
          <a:xfrm>
            <a:off x="905435" y="1766568"/>
            <a:ext cx="4347966" cy="5608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ES" sz="2800" b="1" dirty="0">
                <a:solidFill>
                  <a:schemeClr val="tx2"/>
                </a:solidFill>
              </a:rPr>
              <a:t>Derecha e Izquierda</a:t>
            </a:r>
            <a:endParaRPr lang="es-MX" sz="2800" b="1" dirty="0">
              <a:solidFill>
                <a:schemeClr val="tx2"/>
              </a:solidFill>
            </a:endParaRPr>
          </a:p>
        </p:txBody>
      </p:sp>
      <p:sp>
        <p:nvSpPr>
          <p:cNvPr id="9" name="Marcador de texto 6">
            <a:extLst>
              <a:ext uri="{FF2B5EF4-FFF2-40B4-BE49-F238E27FC236}">
                <a16:creationId xmlns:a16="http://schemas.microsoft.com/office/drawing/2014/main" id="{8DFE9847-0513-1CAF-B54E-6049BFD3A726}"/>
              </a:ext>
            </a:extLst>
          </p:cNvPr>
          <p:cNvSpPr txBox="1">
            <a:spLocks/>
          </p:cNvSpPr>
          <p:nvPr/>
        </p:nvSpPr>
        <p:spPr>
          <a:xfrm>
            <a:off x="905435" y="2363766"/>
            <a:ext cx="9936915" cy="1141530"/>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marL="0" indent="0">
              <a:lnSpc>
                <a:spcPct val="150000"/>
              </a:lnSpc>
              <a:buFont typeface="Arial" panose="020B0604020202020204" pitchFamily="34" charset="0"/>
              <a:buNone/>
            </a:pPr>
            <a:r>
              <a:rPr lang="es-ES" sz="1600" b="0" dirty="0"/>
              <a:t>La función Derecha e Izquierda lo que buscan es extraer desde la posición inicial en el caso de la izquierda desde primer carácter de la cadena de texto hasta el número de caracteres especificados, en el caso de la derecha de forma inversa desde el último carácter hasta el número de caracteres especificados.</a:t>
            </a:r>
            <a:endParaRPr lang="es-MX" sz="1600" b="0" dirty="0"/>
          </a:p>
        </p:txBody>
      </p:sp>
      <p:sp>
        <p:nvSpPr>
          <p:cNvPr id="13" name="Marcador de texto 6">
            <a:extLst>
              <a:ext uri="{FF2B5EF4-FFF2-40B4-BE49-F238E27FC236}">
                <a16:creationId xmlns:a16="http://schemas.microsoft.com/office/drawing/2014/main" id="{06FE3F5E-F00E-BEE6-DE43-820834923E91}"/>
              </a:ext>
            </a:extLst>
          </p:cNvPr>
          <p:cNvSpPr txBox="1">
            <a:spLocks/>
          </p:cNvSpPr>
          <p:nvPr/>
        </p:nvSpPr>
        <p:spPr>
          <a:xfrm>
            <a:off x="1349650" y="3541694"/>
            <a:ext cx="9936915" cy="1537152"/>
          </a:xfrm>
          <a:prstGeom prst="rect">
            <a:avLst/>
          </a:prstGeom>
        </p:spPr>
        <p:txBody>
          <a:bodyPr vert="horz" lIns="91440" tIns="45720" rIns="91440" bIns="45720" rtlCol="0" anchor="b">
            <a:noAutofit/>
          </a:bodyPr>
          <a:lstStyle>
            <a:lvl1pPr marL="0" indent="0" algn="l" defTabSz="914400" rtl="0" eaLnBrk="1" latinLnBrk="0" hangingPunct="1">
              <a:lnSpc>
                <a:spcPct val="100000"/>
              </a:lnSpc>
              <a:spcBef>
                <a:spcPts val="1000"/>
              </a:spcBef>
              <a:buClr>
                <a:schemeClr val="accent2"/>
              </a:buClr>
              <a:buFont typeface="Arial" panose="020B0604020202020204" pitchFamily="34" charset="0"/>
              <a:buNone/>
              <a:defRPr sz="2400" b="1" kern="1200">
                <a:solidFill>
                  <a:schemeClr val="tx1">
                    <a:lumMod val="85000"/>
                    <a:lumOff val="15000"/>
                  </a:schemeClr>
                </a:solidFill>
                <a:latin typeface="+mn-lt"/>
                <a:ea typeface="+mn-ea"/>
                <a:cs typeface="+mn-cs"/>
              </a:defRPr>
            </a:lvl1pPr>
            <a:lvl2pPr marL="457200" indent="0" algn="l" defTabSz="914400" rtl="0" eaLnBrk="1" latinLnBrk="0" hangingPunct="1">
              <a:lnSpc>
                <a:spcPct val="100000"/>
              </a:lnSpc>
              <a:spcBef>
                <a:spcPts val="1000"/>
              </a:spcBef>
              <a:buClr>
                <a:schemeClr val="accent2"/>
              </a:buClr>
              <a:buFont typeface="Arial" panose="020B0604020202020204" pitchFamily="34" charset="0"/>
              <a:buNone/>
              <a:defRPr sz="2000" b="1" kern="1200">
                <a:solidFill>
                  <a:schemeClr val="tx1">
                    <a:lumMod val="85000"/>
                    <a:lumOff val="15000"/>
                  </a:schemeClr>
                </a:solidFill>
                <a:latin typeface="+mn-lt"/>
                <a:ea typeface="+mn-ea"/>
                <a:cs typeface="+mn-cs"/>
              </a:defRPr>
            </a:lvl2pPr>
            <a:lvl3pPr marL="914400" indent="0" algn="l" defTabSz="914400" rtl="0" eaLnBrk="1" latinLnBrk="0" hangingPunct="1">
              <a:lnSpc>
                <a:spcPct val="100000"/>
              </a:lnSpc>
              <a:spcBef>
                <a:spcPts val="1000"/>
              </a:spcBef>
              <a:buClr>
                <a:schemeClr val="accent2"/>
              </a:buClr>
              <a:buFont typeface="Arial" panose="020B0604020202020204" pitchFamily="34" charset="0"/>
              <a:buNone/>
              <a:defRPr sz="1800" b="1" kern="1200">
                <a:solidFill>
                  <a:schemeClr val="tx1">
                    <a:lumMod val="85000"/>
                    <a:lumOff val="15000"/>
                  </a:schemeClr>
                </a:solidFill>
                <a:latin typeface="+mn-lt"/>
                <a:ea typeface="+mn-ea"/>
                <a:cs typeface="+mn-cs"/>
              </a:defRPr>
            </a:lvl3pPr>
            <a:lvl4pPr marL="1371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4pPr>
            <a:lvl5pPr marL="18288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lumMod val="85000"/>
                    <a:lumOff val="15000"/>
                  </a:schemeClr>
                </a:solidFill>
                <a:latin typeface="+mn-lt"/>
                <a:ea typeface="+mn-ea"/>
                <a:cs typeface="+mn-cs"/>
              </a:defRPr>
            </a:lvl5pPr>
            <a:lvl6pPr marL="22860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100000"/>
              </a:lnSpc>
              <a:spcBef>
                <a:spcPts val="1000"/>
              </a:spcBef>
              <a:buClr>
                <a:schemeClr val="accent2"/>
              </a:buClr>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8pPr>
            <a:lvl9pPr marL="3657600" indent="0" algn="l" defTabSz="914400" rtl="0" eaLnBrk="1" latinLnBrk="0" hangingPunct="1">
              <a:lnSpc>
                <a:spcPct val="100000"/>
              </a:lnSpc>
              <a:spcBef>
                <a:spcPts val="1000"/>
              </a:spcBef>
              <a:buClr>
                <a:schemeClr val="accent2"/>
              </a:buClr>
              <a:buFont typeface="Arial" panose="020B0604020202020204" pitchFamily="34" charset="0"/>
              <a:buNone/>
              <a:defRPr sz="1600" b="1" kern="1200" baseline="0">
                <a:solidFill>
                  <a:schemeClr val="tx1"/>
                </a:solidFill>
                <a:latin typeface="+mn-lt"/>
                <a:ea typeface="+mn-ea"/>
                <a:cs typeface="+mn-cs"/>
              </a:defRPr>
            </a:lvl9pPr>
          </a:lstStyle>
          <a:p>
            <a:pPr>
              <a:lnSpc>
                <a:spcPct val="150000"/>
              </a:lnSpc>
            </a:pPr>
            <a:r>
              <a:rPr lang="es-ES" sz="1600" dirty="0"/>
              <a:t>Sintaxis</a:t>
            </a:r>
          </a:p>
          <a:p>
            <a:pPr>
              <a:lnSpc>
                <a:spcPct val="150000"/>
              </a:lnSpc>
            </a:pPr>
            <a:r>
              <a:rPr lang="es-ES" sz="1600" dirty="0"/>
              <a:t>=IZQUIERDA(texto, [</a:t>
            </a:r>
            <a:r>
              <a:rPr lang="es-ES" sz="1600" dirty="0" err="1"/>
              <a:t>Núm_de_caracteres</a:t>
            </a:r>
            <a:r>
              <a:rPr lang="es-ES" sz="1600" dirty="0"/>
              <a:t>])</a:t>
            </a:r>
          </a:p>
          <a:p>
            <a:pPr>
              <a:lnSpc>
                <a:spcPct val="150000"/>
              </a:lnSpc>
            </a:pPr>
            <a:r>
              <a:rPr lang="es-ES" sz="1600" dirty="0"/>
              <a:t>=DERECHA(texto,[</a:t>
            </a:r>
            <a:r>
              <a:rPr lang="es-ES" sz="1600" dirty="0" err="1"/>
              <a:t>núm_de_caracteres</a:t>
            </a:r>
            <a:r>
              <a:rPr lang="es-ES" sz="1600" dirty="0"/>
              <a:t>]) </a:t>
            </a:r>
          </a:p>
        </p:txBody>
      </p:sp>
    </p:spTree>
    <p:extLst>
      <p:ext uri="{BB962C8B-B14F-4D97-AF65-F5344CB8AC3E}">
        <p14:creationId xmlns:p14="http://schemas.microsoft.com/office/powerpoint/2010/main" val="2866535503"/>
      </p:ext>
    </p:extLst>
  </p:cSld>
  <p:clrMapOvr>
    <a:masterClrMapping/>
  </p:clrMapOvr>
</p:sld>
</file>

<file path=ppt/theme/theme1.xml><?xml version="1.0" encoding="utf-8"?>
<a:theme xmlns:a="http://schemas.openxmlformats.org/drawingml/2006/main" name="Paquete">
  <a:themeElements>
    <a:clrScheme name="Paquete">
      <a:dk1>
        <a:srgbClr val="000000"/>
      </a:dk1>
      <a:lt1>
        <a:srgbClr val="FFFFFF"/>
      </a:lt1>
      <a:dk2>
        <a:srgbClr val="4A5356"/>
      </a:dk2>
      <a:lt2>
        <a:srgbClr val="E8E3CE"/>
      </a:lt2>
      <a:accent1>
        <a:srgbClr val="F6A21D"/>
      </a:accent1>
      <a:accent2>
        <a:srgbClr val="9BAFB5"/>
      </a:accent2>
      <a:accent3>
        <a:srgbClr val="C96731"/>
      </a:accent3>
      <a:accent4>
        <a:srgbClr val="9CA383"/>
      </a:accent4>
      <a:accent5>
        <a:srgbClr val="87795D"/>
      </a:accent5>
      <a:accent6>
        <a:srgbClr val="A0988C"/>
      </a:accent6>
      <a:hlink>
        <a:srgbClr val="00B0F0"/>
      </a:hlink>
      <a:folHlink>
        <a:srgbClr val="738F97"/>
      </a:folHlink>
    </a:clrScheme>
    <a:fontScheme name="Paquete">
      <a:maj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Gill Sans MT" panose="020B0502020104020203"/>
        <a:ea typeface=""/>
        <a:cs typeface=""/>
        <a:font script="Grek" typeface="Corbel"/>
        <a:font script="Cyrl" typeface="Corbel"/>
        <a:font script="Jpan" typeface="HGｺﾞｼｯｸE"/>
        <a:font script="Hang" typeface="휴먼매직체"/>
        <a:font script="Hans" typeface="华文中宋"/>
        <a:font script="Hant" typeface="微軟正黑體"/>
        <a:font script="Arab" typeface="Majalla UI"/>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Paquete">
      <a:fillStyleLst>
        <a:solidFill>
          <a:schemeClr val="phClr"/>
        </a:solidFill>
        <a:gradFill rotWithShape="1">
          <a:gsLst>
            <a:gs pos="0">
              <a:schemeClr val="phClr">
                <a:tint val="80000"/>
                <a:satMod val="107000"/>
                <a:lumMod val="103000"/>
              </a:schemeClr>
            </a:gs>
            <a:gs pos="100000">
              <a:schemeClr val="phClr">
                <a:tint val="82000"/>
                <a:satMod val="109000"/>
                <a:lumMod val="103000"/>
              </a:schemeClr>
            </a:gs>
          </a:gsLst>
          <a:lin ang="5400000" scaled="0"/>
        </a:gradFill>
        <a:gradFill rotWithShape="1">
          <a:gsLst>
            <a:gs pos="0">
              <a:schemeClr val="phClr">
                <a:tint val="97000"/>
                <a:satMod val="100000"/>
                <a:lumMod val="102000"/>
              </a:schemeClr>
            </a:gs>
            <a:gs pos="50000">
              <a:schemeClr val="phClr">
                <a:shade val="100000"/>
                <a:satMod val="103000"/>
                <a:lumMod val="100000"/>
              </a:schemeClr>
            </a:gs>
            <a:gs pos="100000">
              <a:schemeClr val="phClr">
                <a:shade val="93000"/>
                <a:satMod val="11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31750" cap="flat" cmpd="sng" algn="ctr">
          <a:solidFill>
            <a:schemeClr val="phClr"/>
          </a:solidFill>
          <a:prstDash val="solid"/>
        </a:ln>
      </a:lnStyleLst>
      <a:effectStyleLst>
        <a:effectStyle>
          <a:effectLst/>
        </a:effectStyle>
        <a:effectStyle>
          <a:effectLst/>
        </a:effectStyle>
        <a:effectStyle>
          <a:effectLst>
            <a:outerShdw blurRad="55880" dist="15240" dir="5400000" algn="ctr" rotWithShape="0">
              <a:srgbClr val="000000">
                <a:alpha val="45000"/>
              </a:srgbClr>
            </a:outerShdw>
          </a:effectLst>
          <a:scene3d>
            <a:camera prst="orthographicFront">
              <a:rot lat="0" lon="0" rev="0"/>
            </a:camera>
            <a:lightRig rig="brightRoom" dir="tl"/>
          </a:scene3d>
          <a:sp3d prstMaterial="dkEdge">
            <a:bevelT w="0" h="0"/>
          </a:sp3d>
        </a:effectStyle>
      </a:effectStyleLst>
      <a:bgFillStyleLst>
        <a:solidFill>
          <a:schemeClr val="phClr"/>
        </a:solidFill>
        <a:solidFill>
          <a:schemeClr val="phClr">
            <a:tint val="95000"/>
            <a:satMod val="170000"/>
          </a:schemeClr>
        </a:solidFill>
        <a:gradFill rotWithShape="1">
          <a:gsLst>
            <a:gs pos="0">
              <a:schemeClr val="phClr">
                <a:tint val="97000"/>
                <a:shade val="100000"/>
                <a:satMod val="185000"/>
                <a:lumMod val="120000"/>
              </a:schemeClr>
            </a:gs>
            <a:gs pos="100000">
              <a:schemeClr val="phClr">
                <a:tint val="96000"/>
                <a:shade val="95000"/>
                <a:satMod val="215000"/>
                <a:lumMod val="80000"/>
              </a:schemeClr>
            </a:gs>
          </a:gsLst>
          <a:path path="circle">
            <a:fillToRect l="50000" t="55000" r="125000" b="100000"/>
          </a:path>
        </a:gradFill>
      </a:bgFillStyleLst>
    </a:fmtScheme>
  </a:themeElements>
  <a:objectDefaults/>
  <a:extraClrSchemeLst/>
  <a:extLst>
    <a:ext uri="{05A4C25C-085E-4340-85A3-A5531E510DB2}">
      <thm15:themeFamily xmlns:thm15="http://schemas.microsoft.com/office/thememl/2012/main" name="Parcel" id="{8BEC4385-4EB9-4D53-BFB5-0EA123736B6D}" vid="{71C241A9-A460-4AD1-916F-25308628A5BC}"/>
    </a:ext>
  </a:extLst>
</a:theme>
</file>

<file path=ppt/theme/theme2.xml><?xml version="1.0" encoding="utf-8"?>
<a:theme xmlns:a="http://schemas.openxmlformats.org/drawingml/2006/main" name="1_Tema de Office">
  <a:themeElements>
    <a:clrScheme name="Verde">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Diseño personalizado">
  <a:themeElements>
    <a:clrScheme name="Colores del Océano">
      <a:dk1>
        <a:sysClr val="windowText" lastClr="000000"/>
      </a:dk1>
      <a:lt1>
        <a:sysClr val="window" lastClr="FFFFFF"/>
      </a:lt1>
      <a:dk2>
        <a:srgbClr val="44546A"/>
      </a:dk2>
      <a:lt2>
        <a:srgbClr val="E7E6E6"/>
      </a:lt2>
      <a:accent1>
        <a:srgbClr val="2E75B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Paquete</Template>
  <TotalTime>2302</TotalTime>
  <Words>1067</Words>
  <Application>Microsoft Office PowerPoint</Application>
  <PresentationFormat>Panorámica</PresentationFormat>
  <Paragraphs>106</Paragraphs>
  <Slides>18</Slides>
  <Notes>1</Notes>
  <HiddenSlides>0</HiddenSlides>
  <MMClips>0</MMClips>
  <ScaleCrop>false</ScaleCrop>
  <HeadingPairs>
    <vt:vector size="6" baseType="variant">
      <vt:variant>
        <vt:lpstr>Fuentes usadas</vt:lpstr>
      </vt:variant>
      <vt:variant>
        <vt:i4>6</vt:i4>
      </vt:variant>
      <vt:variant>
        <vt:lpstr>Tema</vt:lpstr>
      </vt:variant>
      <vt:variant>
        <vt:i4>4</vt:i4>
      </vt:variant>
      <vt:variant>
        <vt:lpstr>Títulos de diapositiva</vt:lpstr>
      </vt:variant>
      <vt:variant>
        <vt:i4>18</vt:i4>
      </vt:variant>
    </vt:vector>
  </HeadingPairs>
  <TitlesOfParts>
    <vt:vector size="28" baseType="lpstr">
      <vt:lpstr>Arial</vt:lpstr>
      <vt:lpstr>Calibri</vt:lpstr>
      <vt:lpstr>Calibri </vt:lpstr>
      <vt:lpstr>Calibri Light</vt:lpstr>
      <vt:lpstr>Gill Sans MT</vt:lpstr>
      <vt:lpstr>Segoe UI</vt:lpstr>
      <vt:lpstr>Paquete</vt:lpstr>
      <vt:lpstr>1_Tema de Office</vt:lpstr>
      <vt:lpstr>Office Theme</vt:lpstr>
      <vt:lpstr>Diseño personalizado</vt:lpstr>
      <vt:lpstr>Presentación de PowerPoint</vt:lpstr>
      <vt:lpstr>Presentación de PowerPoint</vt:lpstr>
      <vt:lpstr>CALENDARIO</vt:lpstr>
      <vt:lpstr>Funciones de FECHA CALENDARIO</vt:lpstr>
      <vt:lpstr>Funciones de FECHA CALENDARIO</vt:lpstr>
      <vt:lpstr>Funciones de FECHA CALENDARIO</vt:lpstr>
      <vt:lpstr>Presentación de PowerPoint</vt:lpstr>
      <vt:lpstr>Extración y division de Texto</vt:lpstr>
      <vt:lpstr>Funciones de Texto complejas</vt:lpstr>
      <vt:lpstr>Funciones de Texto complejas</vt:lpstr>
      <vt:lpstr>Funciones de Texto complejas</vt:lpstr>
      <vt:lpstr>Funciones de Texto complejas</vt:lpstr>
      <vt:lpstr>Presentación de PowerPoint</vt:lpstr>
      <vt:lpstr>Union de Texto</vt:lpstr>
      <vt:lpstr>Funciones de Texto UNION</vt:lpstr>
      <vt:lpstr>Funciones de Texto UNION</vt:lpstr>
      <vt:lpstr>Funciones de Texto UNION</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CURSO DE EXCEL: OPTIMIZACIÓN DEL TRABAJO NIVEL BÁSICO   Clase 1: Funcionalidades y Herramientas</dc:title>
  <dc:creator>Paulo Merino</dc:creator>
  <cp:lastModifiedBy>Paulo Merino</cp:lastModifiedBy>
  <cp:revision>32</cp:revision>
  <dcterms:created xsi:type="dcterms:W3CDTF">2022-05-23T16:28:11Z</dcterms:created>
  <dcterms:modified xsi:type="dcterms:W3CDTF">2023-01-12T14:22:55Z</dcterms:modified>
</cp:coreProperties>
</file>