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8" r:id="rId1"/>
    <p:sldMasterId id="2147483825" r:id="rId2"/>
    <p:sldMasterId id="2147483813" r:id="rId3"/>
    <p:sldMasterId id="2147483837" r:id="rId4"/>
  </p:sldMasterIdLst>
  <p:notesMasterIdLst>
    <p:notesMasterId r:id="rId32"/>
  </p:notesMasterIdLst>
  <p:sldIdLst>
    <p:sldId id="335" r:id="rId5"/>
    <p:sldId id="336" r:id="rId6"/>
    <p:sldId id="315" r:id="rId7"/>
    <p:sldId id="318" r:id="rId8"/>
    <p:sldId id="378" r:id="rId9"/>
    <p:sldId id="388" r:id="rId10"/>
    <p:sldId id="308" r:id="rId11"/>
    <p:sldId id="298" r:id="rId12"/>
    <p:sldId id="387" r:id="rId13"/>
    <p:sldId id="377" r:id="rId14"/>
    <p:sldId id="379" r:id="rId15"/>
    <p:sldId id="300" r:id="rId16"/>
    <p:sldId id="316" r:id="rId17"/>
    <p:sldId id="380" r:id="rId18"/>
    <p:sldId id="382" r:id="rId19"/>
    <p:sldId id="302" r:id="rId20"/>
    <p:sldId id="381" r:id="rId21"/>
    <p:sldId id="384" r:id="rId22"/>
    <p:sldId id="319" r:id="rId23"/>
    <p:sldId id="389" r:id="rId24"/>
    <p:sldId id="390" r:id="rId25"/>
    <p:sldId id="391" r:id="rId26"/>
    <p:sldId id="392" r:id="rId27"/>
    <p:sldId id="383" r:id="rId28"/>
    <p:sldId id="303" r:id="rId29"/>
    <p:sldId id="386" r:id="rId30"/>
    <p:sldId id="385"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06F0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27D934-25C0-47B8-A16B-CE7C1E7A1393}" v="23" dt="2023-01-09T17:17:41.051"/>
  </p1510:revLst>
</p1510:revInfo>
</file>

<file path=ppt/tableStyles.xml><?xml version="1.0" encoding="utf-8"?>
<a:tblStyleLst xmlns:a="http://schemas.openxmlformats.org/drawingml/2006/main" def="{5C22544A-7EE6-4342-B048-85BDC9FD1C3A}">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643" autoAdjust="0"/>
    <p:restoredTop sz="96283" autoAdjust="0"/>
  </p:normalViewPr>
  <p:slideViewPr>
    <p:cSldViewPr snapToGrid="0">
      <p:cViewPr varScale="1">
        <p:scale>
          <a:sx n="106" d="100"/>
          <a:sy n="106" d="100"/>
        </p:scale>
        <p:origin x="1326"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o Merino" userId="8fae87fc39b77290" providerId="LiveId" clId="{5727D934-25C0-47B8-A16B-CE7C1E7A1393}"/>
    <pc:docChg chg="undo custSel addSld delSld modSld sldOrd">
      <pc:chgData name="Paulo Merino" userId="8fae87fc39b77290" providerId="LiveId" clId="{5727D934-25C0-47B8-A16B-CE7C1E7A1393}" dt="2023-01-09T17:19:04.111" v="2052" actId="1076"/>
      <pc:docMkLst>
        <pc:docMk/>
      </pc:docMkLst>
      <pc:sldChg chg="del">
        <pc:chgData name="Paulo Merino" userId="8fae87fc39b77290" providerId="LiveId" clId="{5727D934-25C0-47B8-A16B-CE7C1E7A1393}" dt="2023-01-06T19:54:34.001" v="69" actId="2696"/>
        <pc:sldMkLst>
          <pc:docMk/>
          <pc:sldMk cId="1505164880" sldId="291"/>
        </pc:sldMkLst>
      </pc:sldChg>
      <pc:sldChg chg="modSp mod">
        <pc:chgData name="Paulo Merino" userId="8fae87fc39b77290" providerId="LiveId" clId="{5727D934-25C0-47B8-A16B-CE7C1E7A1393}" dt="2023-01-06T19:53:59.110" v="48" actId="1076"/>
        <pc:sldMkLst>
          <pc:docMk/>
          <pc:sldMk cId="1499602342" sldId="298"/>
        </pc:sldMkLst>
        <pc:spChg chg="mod">
          <ac:chgData name="Paulo Merino" userId="8fae87fc39b77290" providerId="LiveId" clId="{5727D934-25C0-47B8-A16B-CE7C1E7A1393}" dt="2023-01-06T19:53:59.110" v="48" actId="1076"/>
          <ac:spMkLst>
            <pc:docMk/>
            <pc:sldMk cId="1499602342" sldId="298"/>
            <ac:spMk id="6" creationId="{96A26A61-4449-F79B-B690-0786794654D2}"/>
          </ac:spMkLst>
        </pc:spChg>
      </pc:sldChg>
      <pc:sldChg chg="addSp delSp modSp mod">
        <pc:chgData name="Paulo Merino" userId="8fae87fc39b77290" providerId="LiveId" clId="{5727D934-25C0-47B8-A16B-CE7C1E7A1393}" dt="2023-01-06T20:47:24.372" v="955" actId="14100"/>
        <pc:sldMkLst>
          <pc:docMk/>
          <pc:sldMk cId="710670502" sldId="300"/>
        </pc:sldMkLst>
        <pc:spChg chg="add mod">
          <ac:chgData name="Paulo Merino" userId="8fae87fc39b77290" providerId="LiveId" clId="{5727D934-25C0-47B8-A16B-CE7C1E7A1393}" dt="2023-01-06T19:59:09.503" v="132" actId="20577"/>
          <ac:spMkLst>
            <pc:docMk/>
            <pc:sldMk cId="710670502" sldId="300"/>
            <ac:spMk id="2" creationId="{EB3B5C8E-A38C-D761-2ED3-0A2ED609A535}"/>
          </ac:spMkLst>
        </pc:spChg>
        <pc:spChg chg="del mod">
          <ac:chgData name="Paulo Merino" userId="8fae87fc39b77290" providerId="LiveId" clId="{5727D934-25C0-47B8-A16B-CE7C1E7A1393}" dt="2023-01-06T19:57:59.097" v="109" actId="478"/>
          <ac:spMkLst>
            <pc:docMk/>
            <pc:sldMk cId="710670502" sldId="300"/>
            <ac:spMk id="3" creationId="{AA691015-7263-A4C0-FB15-9A45623ABD7A}"/>
          </ac:spMkLst>
        </pc:spChg>
        <pc:spChg chg="mod">
          <ac:chgData name="Paulo Merino" userId="8fae87fc39b77290" providerId="LiveId" clId="{5727D934-25C0-47B8-A16B-CE7C1E7A1393}" dt="2023-01-06T20:47:13.539" v="951" actId="14100"/>
          <ac:spMkLst>
            <pc:docMk/>
            <pc:sldMk cId="710670502" sldId="300"/>
            <ac:spMk id="5" creationId="{E1BBC2A1-F226-DFB0-C9A2-B5E688B0BD94}"/>
          </ac:spMkLst>
        </pc:spChg>
        <pc:picChg chg="mod">
          <ac:chgData name="Paulo Merino" userId="8fae87fc39b77290" providerId="LiveId" clId="{5727D934-25C0-47B8-A16B-CE7C1E7A1393}" dt="2023-01-06T20:47:24.372" v="955" actId="14100"/>
          <ac:picMkLst>
            <pc:docMk/>
            <pc:sldMk cId="710670502" sldId="300"/>
            <ac:picMk id="11" creationId="{207D0021-CB1C-D396-04D3-EA80AFAD2479}"/>
          </ac:picMkLst>
        </pc:picChg>
      </pc:sldChg>
      <pc:sldChg chg="del">
        <pc:chgData name="Paulo Merino" userId="8fae87fc39b77290" providerId="LiveId" clId="{5727D934-25C0-47B8-A16B-CE7C1E7A1393}" dt="2023-01-06T20:00:36.966" v="158" actId="2696"/>
        <pc:sldMkLst>
          <pc:docMk/>
          <pc:sldMk cId="3564146768" sldId="301"/>
        </pc:sldMkLst>
      </pc:sldChg>
      <pc:sldChg chg="addSp delSp modSp mod ord">
        <pc:chgData name="Paulo Merino" userId="8fae87fc39b77290" providerId="LiveId" clId="{5727D934-25C0-47B8-A16B-CE7C1E7A1393}" dt="2023-01-08T23:57:45.055" v="1318" actId="1076"/>
        <pc:sldMkLst>
          <pc:docMk/>
          <pc:sldMk cId="339886495" sldId="302"/>
        </pc:sldMkLst>
        <pc:spChg chg="del">
          <ac:chgData name="Paulo Merino" userId="8fae87fc39b77290" providerId="LiveId" clId="{5727D934-25C0-47B8-A16B-CE7C1E7A1393}" dt="2023-01-06T20:00:44.274" v="159" actId="478"/>
          <ac:spMkLst>
            <pc:docMk/>
            <pc:sldMk cId="339886495" sldId="302"/>
            <ac:spMk id="2" creationId="{C55CCBDA-F9A2-FFBD-C6D4-33C6AFB5CE01}"/>
          </ac:spMkLst>
        </pc:spChg>
        <pc:spChg chg="mod">
          <ac:chgData name="Paulo Merino" userId="8fae87fc39b77290" providerId="LiveId" clId="{5727D934-25C0-47B8-A16B-CE7C1E7A1393}" dt="2023-01-08T23:57:36.950" v="1317" actId="1076"/>
          <ac:spMkLst>
            <pc:docMk/>
            <pc:sldMk cId="339886495" sldId="302"/>
            <ac:spMk id="4" creationId="{4AEA5B3D-15A7-8580-B36F-30A8ABB47DA2}"/>
          </ac:spMkLst>
        </pc:spChg>
        <pc:spChg chg="add del mod">
          <ac:chgData name="Paulo Merino" userId="8fae87fc39b77290" providerId="LiveId" clId="{5727D934-25C0-47B8-A16B-CE7C1E7A1393}" dt="2023-01-06T20:00:46.247" v="161" actId="478"/>
          <ac:spMkLst>
            <pc:docMk/>
            <pc:sldMk cId="339886495" sldId="302"/>
            <ac:spMk id="5" creationId="{9609712F-21B3-D59D-18DE-35A8DEFDDE2F}"/>
          </ac:spMkLst>
        </pc:spChg>
        <pc:spChg chg="add mod">
          <ac:chgData name="Paulo Merino" userId="8fae87fc39b77290" providerId="LiveId" clId="{5727D934-25C0-47B8-A16B-CE7C1E7A1393}" dt="2023-01-06T20:46:42.385" v="942" actId="1076"/>
          <ac:spMkLst>
            <pc:docMk/>
            <pc:sldMk cId="339886495" sldId="302"/>
            <ac:spMk id="7" creationId="{7349B1C2-7BEE-5B11-07B8-019EE7009E7A}"/>
          </ac:spMkLst>
        </pc:spChg>
        <pc:picChg chg="add mod modCrop">
          <ac:chgData name="Paulo Merino" userId="8fae87fc39b77290" providerId="LiveId" clId="{5727D934-25C0-47B8-A16B-CE7C1E7A1393}" dt="2023-01-08T23:57:45.055" v="1318" actId="1076"/>
          <ac:picMkLst>
            <pc:docMk/>
            <pc:sldMk cId="339886495" sldId="302"/>
            <ac:picMk id="3" creationId="{767CC51A-9BC7-540F-BE8B-7F849AC7F2BF}"/>
          </ac:picMkLst>
        </pc:picChg>
        <pc:picChg chg="del mod">
          <ac:chgData name="Paulo Merino" userId="8fae87fc39b77290" providerId="LiveId" clId="{5727D934-25C0-47B8-A16B-CE7C1E7A1393}" dt="2023-01-08T23:55:16.610" v="1298" actId="478"/>
          <ac:picMkLst>
            <pc:docMk/>
            <pc:sldMk cId="339886495" sldId="302"/>
            <ac:picMk id="6" creationId="{66794DF7-0B60-7296-7757-3A28E9B947BE}"/>
          </ac:picMkLst>
        </pc:picChg>
      </pc:sldChg>
      <pc:sldChg chg="addSp delSp modSp mod ord">
        <pc:chgData name="Paulo Merino" userId="8fae87fc39b77290" providerId="LiveId" clId="{5727D934-25C0-47B8-A16B-CE7C1E7A1393}" dt="2023-01-09T17:19:04.111" v="2052" actId="1076"/>
        <pc:sldMkLst>
          <pc:docMk/>
          <pc:sldMk cId="208696942" sldId="303"/>
        </pc:sldMkLst>
        <pc:spChg chg="del">
          <ac:chgData name="Paulo Merino" userId="8fae87fc39b77290" providerId="LiveId" clId="{5727D934-25C0-47B8-A16B-CE7C1E7A1393}" dt="2023-01-06T20:42:54.111" v="883" actId="478"/>
          <ac:spMkLst>
            <pc:docMk/>
            <pc:sldMk cId="208696942" sldId="303"/>
            <ac:spMk id="2" creationId="{C55CCBDA-F9A2-FFBD-C6D4-33C6AFB5CE01}"/>
          </ac:spMkLst>
        </pc:spChg>
        <pc:spChg chg="add del mod">
          <ac:chgData name="Paulo Merino" userId="8fae87fc39b77290" providerId="LiveId" clId="{5727D934-25C0-47B8-A16B-CE7C1E7A1393}" dt="2023-01-06T20:43:02.530" v="885" actId="478"/>
          <ac:spMkLst>
            <pc:docMk/>
            <pc:sldMk cId="208696942" sldId="303"/>
            <ac:spMk id="5" creationId="{3823CE4C-591C-812E-C754-FE80223541BB}"/>
          </ac:spMkLst>
        </pc:spChg>
        <pc:spChg chg="mod">
          <ac:chgData name="Paulo Merino" userId="8fae87fc39b77290" providerId="LiveId" clId="{5727D934-25C0-47B8-A16B-CE7C1E7A1393}" dt="2023-01-09T17:16:57.181" v="2035" actId="20577"/>
          <ac:spMkLst>
            <pc:docMk/>
            <pc:sldMk cId="208696942" sldId="303"/>
            <ac:spMk id="6" creationId="{DBD546DB-E312-5C3D-5864-3A2C6F0A1509}"/>
          </ac:spMkLst>
        </pc:spChg>
        <pc:spChg chg="add mod">
          <ac:chgData name="Paulo Merino" userId="8fae87fc39b77290" providerId="LiveId" clId="{5727D934-25C0-47B8-A16B-CE7C1E7A1393}" dt="2023-01-06T20:43:08.668" v="902" actId="20577"/>
          <ac:spMkLst>
            <pc:docMk/>
            <pc:sldMk cId="208696942" sldId="303"/>
            <ac:spMk id="7" creationId="{CCE6D82E-C9E5-021D-3F1F-8D48CB33EB53}"/>
          </ac:spMkLst>
        </pc:spChg>
        <pc:picChg chg="add mod modCrop">
          <ac:chgData name="Paulo Merino" userId="8fae87fc39b77290" providerId="LiveId" clId="{5727D934-25C0-47B8-A16B-CE7C1E7A1393}" dt="2023-01-09T17:19:04.111" v="2052" actId="1076"/>
          <ac:picMkLst>
            <pc:docMk/>
            <pc:sldMk cId="208696942" sldId="303"/>
            <ac:picMk id="3" creationId="{A069160E-3D57-3FBB-0592-E34C23CEF1C6}"/>
          </ac:picMkLst>
        </pc:picChg>
        <pc:picChg chg="del mod">
          <ac:chgData name="Paulo Merino" userId="8fae87fc39b77290" providerId="LiveId" clId="{5727D934-25C0-47B8-A16B-CE7C1E7A1393}" dt="2023-01-09T17:18:44.663" v="2042" actId="478"/>
          <ac:picMkLst>
            <pc:docMk/>
            <pc:sldMk cId="208696942" sldId="303"/>
            <ac:picMk id="4" creationId="{2F3D2BD4-0116-C71E-5DC4-3A90F7DC6F4E}"/>
          </ac:picMkLst>
        </pc:picChg>
      </pc:sldChg>
      <pc:sldChg chg="del">
        <pc:chgData name="Paulo Merino" userId="8fae87fc39b77290" providerId="LiveId" clId="{5727D934-25C0-47B8-A16B-CE7C1E7A1393}" dt="2023-01-06T20:13:44.826" v="730" actId="2696"/>
        <pc:sldMkLst>
          <pc:docMk/>
          <pc:sldMk cId="1566033732" sldId="305"/>
        </pc:sldMkLst>
      </pc:sldChg>
      <pc:sldChg chg="del">
        <pc:chgData name="Paulo Merino" userId="8fae87fc39b77290" providerId="LiveId" clId="{5727D934-25C0-47B8-A16B-CE7C1E7A1393}" dt="2023-01-06T20:12:32.279" v="651" actId="2696"/>
        <pc:sldMkLst>
          <pc:docMk/>
          <pc:sldMk cId="2136991829" sldId="314"/>
        </pc:sldMkLst>
      </pc:sldChg>
      <pc:sldChg chg="addSp delSp modSp mod">
        <pc:chgData name="Paulo Merino" userId="8fae87fc39b77290" providerId="LiveId" clId="{5727D934-25C0-47B8-A16B-CE7C1E7A1393}" dt="2023-01-06T20:47:05.306" v="950" actId="1076"/>
        <pc:sldMkLst>
          <pc:docMk/>
          <pc:sldMk cId="873949614" sldId="316"/>
        </pc:sldMkLst>
        <pc:spChg chg="del">
          <ac:chgData name="Paulo Merino" userId="8fae87fc39b77290" providerId="LiveId" clId="{5727D934-25C0-47B8-A16B-CE7C1E7A1393}" dt="2023-01-06T19:59:53.121" v="137" actId="478"/>
          <ac:spMkLst>
            <pc:docMk/>
            <pc:sldMk cId="873949614" sldId="316"/>
            <ac:spMk id="2" creationId="{C55CCBDA-F9A2-FFBD-C6D4-33C6AFB5CE01}"/>
          </ac:spMkLst>
        </pc:spChg>
        <pc:spChg chg="add del mod">
          <ac:chgData name="Paulo Merino" userId="8fae87fc39b77290" providerId="LiveId" clId="{5727D934-25C0-47B8-A16B-CE7C1E7A1393}" dt="2023-01-06T19:59:55.442" v="139" actId="478"/>
          <ac:spMkLst>
            <pc:docMk/>
            <pc:sldMk cId="873949614" sldId="316"/>
            <ac:spMk id="4" creationId="{35E6D4B9-FE73-E71D-D16E-D38945EDD584}"/>
          </ac:spMkLst>
        </pc:spChg>
        <pc:spChg chg="add mod">
          <ac:chgData name="Paulo Merino" userId="8fae87fc39b77290" providerId="LiveId" clId="{5727D934-25C0-47B8-A16B-CE7C1E7A1393}" dt="2023-01-06T19:59:58.876" v="149" actId="20577"/>
          <ac:spMkLst>
            <pc:docMk/>
            <pc:sldMk cId="873949614" sldId="316"/>
            <ac:spMk id="5" creationId="{54550A07-6820-BC46-7194-CAC5AE4A64C6}"/>
          </ac:spMkLst>
        </pc:spChg>
        <pc:spChg chg="mod">
          <ac:chgData name="Paulo Merino" userId="8fae87fc39b77290" providerId="LiveId" clId="{5727D934-25C0-47B8-A16B-CE7C1E7A1393}" dt="2023-01-06T20:47:00.682" v="947" actId="27636"/>
          <ac:spMkLst>
            <pc:docMk/>
            <pc:sldMk cId="873949614" sldId="316"/>
            <ac:spMk id="7" creationId="{9A3F0BBD-12A8-B4D1-51EA-CBF82414962D}"/>
          </ac:spMkLst>
        </pc:spChg>
        <pc:picChg chg="mod">
          <ac:chgData name="Paulo Merino" userId="8fae87fc39b77290" providerId="LiveId" clId="{5727D934-25C0-47B8-A16B-CE7C1E7A1393}" dt="2023-01-06T20:47:05.306" v="950" actId="1076"/>
          <ac:picMkLst>
            <pc:docMk/>
            <pc:sldMk cId="873949614" sldId="316"/>
            <ac:picMk id="10" creationId="{ECDAD055-CC4B-7020-70BE-C0C4C552A562}"/>
          </ac:picMkLst>
        </pc:picChg>
      </pc:sldChg>
      <pc:sldChg chg="addSp delSp modSp mod">
        <pc:chgData name="Paulo Merino" userId="8fae87fc39b77290" providerId="LiveId" clId="{5727D934-25C0-47B8-A16B-CE7C1E7A1393}" dt="2023-01-09T16:39:28.476" v="1944" actId="1076"/>
        <pc:sldMkLst>
          <pc:docMk/>
          <pc:sldMk cId="319041379" sldId="318"/>
        </pc:sldMkLst>
        <pc:picChg chg="add mod modCrop">
          <ac:chgData name="Paulo Merino" userId="8fae87fc39b77290" providerId="LiveId" clId="{5727D934-25C0-47B8-A16B-CE7C1E7A1393}" dt="2023-01-09T16:39:28.476" v="1944" actId="1076"/>
          <ac:picMkLst>
            <pc:docMk/>
            <pc:sldMk cId="319041379" sldId="318"/>
            <ac:picMk id="3" creationId="{0E4C11DC-293C-2969-0C32-B605CD6FCCFC}"/>
          </ac:picMkLst>
        </pc:picChg>
        <pc:picChg chg="del">
          <ac:chgData name="Paulo Merino" userId="8fae87fc39b77290" providerId="LiveId" clId="{5727D934-25C0-47B8-A16B-CE7C1E7A1393}" dt="2023-01-09T16:39:11.128" v="1937" actId="478"/>
          <ac:picMkLst>
            <pc:docMk/>
            <pc:sldMk cId="319041379" sldId="318"/>
            <ac:picMk id="4" creationId="{97516A13-1B38-B609-76DF-75767E93CC3A}"/>
          </ac:picMkLst>
        </pc:picChg>
      </pc:sldChg>
      <pc:sldChg chg="addSp delSp modSp mod ord">
        <pc:chgData name="Paulo Merino" userId="8fae87fc39b77290" providerId="LiveId" clId="{5727D934-25C0-47B8-A16B-CE7C1E7A1393}" dt="2023-01-06T20:46:16.623" v="935" actId="2710"/>
        <pc:sldMkLst>
          <pc:docMk/>
          <pc:sldMk cId="343860712" sldId="319"/>
        </pc:sldMkLst>
        <pc:spChg chg="del">
          <ac:chgData name="Paulo Merino" userId="8fae87fc39b77290" providerId="LiveId" clId="{5727D934-25C0-47B8-A16B-CE7C1E7A1393}" dt="2023-01-06T20:26:46.394" v="796" actId="478"/>
          <ac:spMkLst>
            <pc:docMk/>
            <pc:sldMk cId="343860712" sldId="319"/>
            <ac:spMk id="2" creationId="{C55CCBDA-F9A2-FFBD-C6D4-33C6AFB5CE01}"/>
          </ac:spMkLst>
        </pc:spChg>
        <pc:spChg chg="add del mod">
          <ac:chgData name="Paulo Merino" userId="8fae87fc39b77290" providerId="LiveId" clId="{5727D934-25C0-47B8-A16B-CE7C1E7A1393}" dt="2023-01-06T20:26:48.816" v="797" actId="478"/>
          <ac:spMkLst>
            <pc:docMk/>
            <pc:sldMk cId="343860712" sldId="319"/>
            <ac:spMk id="5" creationId="{78973F23-763E-C127-EA18-3C0FE25B1037}"/>
          </ac:spMkLst>
        </pc:spChg>
        <pc:spChg chg="add mod">
          <ac:chgData name="Paulo Merino" userId="8fae87fc39b77290" providerId="LiveId" clId="{5727D934-25C0-47B8-A16B-CE7C1E7A1393}" dt="2023-01-06T20:27:02.916" v="820" actId="20577"/>
          <ac:spMkLst>
            <pc:docMk/>
            <pc:sldMk cId="343860712" sldId="319"/>
            <ac:spMk id="6" creationId="{99886082-2125-A1BD-F0D4-C0125B91B298}"/>
          </ac:spMkLst>
        </pc:spChg>
        <pc:spChg chg="mod">
          <ac:chgData name="Paulo Merino" userId="8fae87fc39b77290" providerId="LiveId" clId="{5727D934-25C0-47B8-A16B-CE7C1E7A1393}" dt="2023-01-06T20:46:16.623" v="935" actId="2710"/>
          <ac:spMkLst>
            <pc:docMk/>
            <pc:sldMk cId="343860712" sldId="319"/>
            <ac:spMk id="9" creationId="{07E24646-8EA1-9CD7-3F95-1B36723DB917}"/>
          </ac:spMkLst>
        </pc:spChg>
        <pc:picChg chg="mod">
          <ac:chgData name="Paulo Merino" userId="8fae87fc39b77290" providerId="LiveId" clId="{5727D934-25C0-47B8-A16B-CE7C1E7A1393}" dt="2023-01-06T20:27:07.319" v="822" actId="1076"/>
          <ac:picMkLst>
            <pc:docMk/>
            <pc:sldMk cId="343860712" sldId="319"/>
            <ac:picMk id="4" creationId="{B5CA78EC-731E-FE48-74F3-AC23E65F768C}"/>
          </ac:picMkLst>
        </pc:picChg>
      </pc:sldChg>
      <pc:sldChg chg="modSp mod">
        <pc:chgData name="Paulo Merino" userId="8fae87fc39b77290" providerId="LiveId" clId="{5727D934-25C0-47B8-A16B-CE7C1E7A1393}" dt="2023-01-06T20:22:36.047" v="795" actId="20577"/>
        <pc:sldMkLst>
          <pc:docMk/>
          <pc:sldMk cId="2138360800" sldId="335"/>
        </pc:sldMkLst>
        <pc:spChg chg="mod">
          <ac:chgData name="Paulo Merino" userId="8fae87fc39b77290" providerId="LiveId" clId="{5727D934-25C0-47B8-A16B-CE7C1E7A1393}" dt="2023-01-06T20:22:36.047" v="795" actId="20577"/>
          <ac:spMkLst>
            <pc:docMk/>
            <pc:sldMk cId="2138360800" sldId="335"/>
            <ac:spMk id="46" creationId="{10F3570A-08DA-6C52-BF96-03B383F49713}"/>
          </ac:spMkLst>
        </pc:spChg>
      </pc:sldChg>
      <pc:sldChg chg="modSp mod">
        <pc:chgData name="Paulo Merino" userId="8fae87fc39b77290" providerId="LiveId" clId="{5727D934-25C0-47B8-A16B-CE7C1E7A1393}" dt="2023-01-06T20:48:42.942" v="965" actId="1076"/>
        <pc:sldMkLst>
          <pc:docMk/>
          <pc:sldMk cId="2879313312" sldId="336"/>
        </pc:sldMkLst>
        <pc:spChg chg="mod">
          <ac:chgData name="Paulo Merino" userId="8fae87fc39b77290" providerId="LiveId" clId="{5727D934-25C0-47B8-A16B-CE7C1E7A1393}" dt="2023-01-06T20:48:42.942" v="965" actId="1076"/>
          <ac:spMkLst>
            <pc:docMk/>
            <pc:sldMk cId="2879313312" sldId="336"/>
            <ac:spMk id="2" creationId="{DFB65C16-F56C-77C3-03A2-CAD9555613B9}"/>
          </ac:spMkLst>
        </pc:spChg>
        <pc:spChg chg="mod">
          <ac:chgData name="Paulo Merino" userId="8fae87fc39b77290" providerId="LiveId" clId="{5727D934-25C0-47B8-A16B-CE7C1E7A1393}" dt="2023-01-06T20:48:10.565" v="961" actId="14100"/>
          <ac:spMkLst>
            <pc:docMk/>
            <pc:sldMk cId="2879313312" sldId="336"/>
            <ac:spMk id="5" creationId="{7B7A7625-A52E-D3A8-D0F2-32DDB59489F8}"/>
          </ac:spMkLst>
        </pc:spChg>
        <pc:spChg chg="mod">
          <ac:chgData name="Paulo Merino" userId="8fae87fc39b77290" providerId="LiveId" clId="{5727D934-25C0-47B8-A16B-CE7C1E7A1393}" dt="2023-01-06T20:48:37.608" v="964" actId="1076"/>
          <ac:spMkLst>
            <pc:docMk/>
            <pc:sldMk cId="2879313312" sldId="336"/>
            <ac:spMk id="7" creationId="{532CD5FE-DB53-555C-7BF8-912B4C1F3A9A}"/>
          </ac:spMkLst>
        </pc:spChg>
        <pc:spChg chg="mod">
          <ac:chgData name="Paulo Merino" userId="8fae87fc39b77290" providerId="LiveId" clId="{5727D934-25C0-47B8-A16B-CE7C1E7A1393}" dt="2023-01-06T20:48:08.151" v="960" actId="1076"/>
          <ac:spMkLst>
            <pc:docMk/>
            <pc:sldMk cId="2879313312" sldId="336"/>
            <ac:spMk id="9" creationId="{A4DECD62-3790-D7ED-2D74-CC7C29388F43}"/>
          </ac:spMkLst>
        </pc:spChg>
      </pc:sldChg>
      <pc:sldChg chg="modSp mod">
        <pc:chgData name="Paulo Merino" userId="8fae87fc39b77290" providerId="LiveId" clId="{5727D934-25C0-47B8-A16B-CE7C1E7A1393}" dt="2023-01-06T19:54:14.697" v="65" actId="20577"/>
        <pc:sldMkLst>
          <pc:docMk/>
          <pc:sldMk cId="588676829" sldId="377"/>
        </pc:sldMkLst>
        <pc:spChg chg="mod">
          <ac:chgData name="Paulo Merino" userId="8fae87fc39b77290" providerId="LiveId" clId="{5727D934-25C0-47B8-A16B-CE7C1E7A1393}" dt="2023-01-06T19:54:14.697" v="65" actId="20577"/>
          <ac:spMkLst>
            <pc:docMk/>
            <pc:sldMk cId="588676829" sldId="377"/>
            <ac:spMk id="6" creationId="{E9FDB1B5-E864-35F4-7C23-97F533C5222E}"/>
          </ac:spMkLst>
        </pc:spChg>
      </pc:sldChg>
      <pc:sldChg chg="addSp delSp modSp add mod">
        <pc:chgData name="Paulo Merino" userId="8fae87fc39b77290" providerId="LiveId" clId="{5727D934-25C0-47B8-A16B-CE7C1E7A1393}" dt="2023-01-08T23:35:07.572" v="973" actId="1076"/>
        <pc:sldMkLst>
          <pc:docMk/>
          <pc:sldMk cId="3668926018" sldId="378"/>
        </pc:sldMkLst>
        <pc:spChg chg="mod">
          <ac:chgData name="Paulo Merino" userId="8fae87fc39b77290" providerId="LiveId" clId="{5727D934-25C0-47B8-A16B-CE7C1E7A1393}" dt="2023-01-06T19:53:37.056" v="47" actId="14100"/>
          <ac:spMkLst>
            <pc:docMk/>
            <pc:sldMk cId="3668926018" sldId="378"/>
            <ac:spMk id="6" creationId="{F844EAB1-23A6-7994-F7DA-783B87203ADB}"/>
          </ac:spMkLst>
        </pc:spChg>
        <pc:spChg chg="mod">
          <ac:chgData name="Paulo Merino" userId="8fae87fc39b77290" providerId="LiveId" clId="{5727D934-25C0-47B8-A16B-CE7C1E7A1393}" dt="2023-01-06T19:52:48.392" v="16" actId="14100"/>
          <ac:spMkLst>
            <pc:docMk/>
            <pc:sldMk cId="3668926018" sldId="378"/>
            <ac:spMk id="7" creationId="{0650BA49-283F-3B8B-107C-97D0EBD38ED0}"/>
          </ac:spMkLst>
        </pc:spChg>
        <pc:picChg chg="add del mod">
          <ac:chgData name="Paulo Merino" userId="8fae87fc39b77290" providerId="LiveId" clId="{5727D934-25C0-47B8-A16B-CE7C1E7A1393}" dt="2023-01-08T23:34:52.655" v="966" actId="478"/>
          <ac:picMkLst>
            <pc:docMk/>
            <pc:sldMk cId="3668926018" sldId="378"/>
            <ac:picMk id="3" creationId="{ED9C1F05-9A6A-5A0D-9976-DEDDF9D2D1AB}"/>
          </ac:picMkLst>
        </pc:picChg>
        <pc:picChg chg="del">
          <ac:chgData name="Paulo Merino" userId="8fae87fc39b77290" providerId="LiveId" clId="{5727D934-25C0-47B8-A16B-CE7C1E7A1393}" dt="2023-01-06T19:52:15.985" v="8" actId="478"/>
          <ac:picMkLst>
            <pc:docMk/>
            <pc:sldMk cId="3668926018" sldId="378"/>
            <ac:picMk id="4" creationId="{97516A13-1B38-B609-76DF-75767E93CC3A}"/>
          </ac:picMkLst>
        </pc:picChg>
        <pc:picChg chg="add mod">
          <ac:chgData name="Paulo Merino" userId="8fae87fc39b77290" providerId="LiveId" clId="{5727D934-25C0-47B8-A16B-CE7C1E7A1393}" dt="2023-01-08T23:35:07.572" v="973" actId="1076"/>
          <ac:picMkLst>
            <pc:docMk/>
            <pc:sldMk cId="3668926018" sldId="378"/>
            <ac:picMk id="4" creationId="{D154FB08-4B05-3DA6-1AF5-23876FAC2F16}"/>
          </ac:picMkLst>
        </pc:picChg>
      </pc:sldChg>
      <pc:sldChg chg="modSp add mod ord">
        <pc:chgData name="Paulo Merino" userId="8fae87fc39b77290" providerId="LiveId" clId="{5727D934-25C0-47B8-A16B-CE7C1E7A1393}" dt="2023-01-06T19:54:58.403" v="104" actId="20577"/>
        <pc:sldMkLst>
          <pc:docMk/>
          <pc:sldMk cId="24266568" sldId="379"/>
        </pc:sldMkLst>
        <pc:spChg chg="mod">
          <ac:chgData name="Paulo Merino" userId="8fae87fc39b77290" providerId="LiveId" clId="{5727D934-25C0-47B8-A16B-CE7C1E7A1393}" dt="2023-01-06T19:54:58.403" v="104" actId="20577"/>
          <ac:spMkLst>
            <pc:docMk/>
            <pc:sldMk cId="24266568" sldId="379"/>
            <ac:spMk id="2" creationId="{C55CCBDA-F9A2-FFBD-C6D4-33C6AFB5CE01}"/>
          </ac:spMkLst>
        </pc:spChg>
      </pc:sldChg>
      <pc:sldChg chg="modSp add mod ord">
        <pc:chgData name="Paulo Merino" userId="8fae87fc39b77290" providerId="LiveId" clId="{5727D934-25C0-47B8-A16B-CE7C1E7A1393}" dt="2023-01-06T20:02:04.373" v="204" actId="20577"/>
        <pc:sldMkLst>
          <pc:docMk/>
          <pc:sldMk cId="1425258833" sldId="380"/>
        </pc:sldMkLst>
        <pc:spChg chg="mod">
          <ac:chgData name="Paulo Merino" userId="8fae87fc39b77290" providerId="LiveId" clId="{5727D934-25C0-47B8-A16B-CE7C1E7A1393}" dt="2023-01-06T20:02:04.373" v="204" actId="20577"/>
          <ac:spMkLst>
            <pc:docMk/>
            <pc:sldMk cId="1425258833" sldId="380"/>
            <ac:spMk id="6" creationId="{E9FDB1B5-E864-35F4-7C23-97F533C5222E}"/>
          </ac:spMkLst>
        </pc:spChg>
      </pc:sldChg>
      <pc:sldChg chg="addSp delSp modSp add mod">
        <pc:chgData name="Paulo Merino" userId="8fae87fc39b77290" providerId="LiveId" clId="{5727D934-25C0-47B8-A16B-CE7C1E7A1393}" dt="2023-01-06T20:10:36.434" v="650" actId="1076"/>
        <pc:sldMkLst>
          <pc:docMk/>
          <pc:sldMk cId="3019579135" sldId="381"/>
        </pc:sldMkLst>
        <pc:spChg chg="mod">
          <ac:chgData name="Paulo Merino" userId="8fae87fc39b77290" providerId="LiveId" clId="{5727D934-25C0-47B8-A16B-CE7C1E7A1393}" dt="2023-01-06T20:10:32.891" v="648" actId="1076"/>
          <ac:spMkLst>
            <pc:docMk/>
            <pc:sldMk cId="3019579135" sldId="381"/>
            <ac:spMk id="4" creationId="{4AEA5B3D-15A7-8580-B36F-30A8ABB47DA2}"/>
          </ac:spMkLst>
        </pc:spChg>
        <pc:spChg chg="mod">
          <ac:chgData name="Paulo Merino" userId="8fae87fc39b77290" providerId="LiveId" clId="{5727D934-25C0-47B8-A16B-CE7C1E7A1393}" dt="2023-01-06T20:10:31.025" v="647" actId="14100"/>
          <ac:spMkLst>
            <pc:docMk/>
            <pc:sldMk cId="3019579135" sldId="381"/>
            <ac:spMk id="7" creationId="{7349B1C2-7BEE-5B11-07B8-019EE7009E7A}"/>
          </ac:spMkLst>
        </pc:spChg>
        <pc:picChg chg="add mod ord">
          <ac:chgData name="Paulo Merino" userId="8fae87fc39b77290" providerId="LiveId" clId="{5727D934-25C0-47B8-A16B-CE7C1E7A1393}" dt="2023-01-06T20:10:36.434" v="650" actId="1076"/>
          <ac:picMkLst>
            <pc:docMk/>
            <pc:sldMk cId="3019579135" sldId="381"/>
            <ac:picMk id="3" creationId="{0F0E0823-5EAD-E332-01E9-2970515BC51F}"/>
          </ac:picMkLst>
        </pc:picChg>
        <pc:picChg chg="del mod">
          <ac:chgData name="Paulo Merino" userId="8fae87fc39b77290" providerId="LiveId" clId="{5727D934-25C0-47B8-A16B-CE7C1E7A1393}" dt="2023-01-06T20:06:38.106" v="532" actId="478"/>
          <ac:picMkLst>
            <pc:docMk/>
            <pc:sldMk cId="3019579135" sldId="381"/>
            <ac:picMk id="6" creationId="{66794DF7-0B60-7296-7757-3A28E9B947BE}"/>
          </ac:picMkLst>
        </pc:picChg>
        <pc:picChg chg="add mod">
          <ac:chgData name="Paulo Merino" userId="8fae87fc39b77290" providerId="LiveId" clId="{5727D934-25C0-47B8-A16B-CE7C1E7A1393}" dt="2023-01-06T20:10:34.430" v="649" actId="1076"/>
          <ac:picMkLst>
            <pc:docMk/>
            <pc:sldMk cId="3019579135" sldId="381"/>
            <ac:picMk id="8" creationId="{9C857D50-5609-D01A-B800-15BF2264900A}"/>
          </ac:picMkLst>
        </pc:picChg>
      </pc:sldChg>
      <pc:sldChg chg="delSp add del setBg delDesignElem">
        <pc:chgData name="Paulo Merino" userId="8fae87fc39b77290" providerId="LiveId" clId="{5727D934-25C0-47B8-A16B-CE7C1E7A1393}" dt="2023-01-06T20:12:40.316" v="654" actId="2696"/>
        <pc:sldMkLst>
          <pc:docMk/>
          <pc:sldMk cId="2900364607" sldId="382"/>
        </pc:sldMkLst>
        <pc:spChg chg="del">
          <ac:chgData name="Paulo Merino" userId="8fae87fc39b77290" providerId="LiveId" clId="{5727D934-25C0-47B8-A16B-CE7C1E7A1393}" dt="2023-01-06T20:12:35.432" v="653"/>
          <ac:spMkLst>
            <pc:docMk/>
            <pc:sldMk cId="2900364607" sldId="382"/>
            <ac:spMk id="34" creationId="{303CC970-4826-4CED-8063-0FB676635452}"/>
          </ac:spMkLst>
        </pc:spChg>
        <pc:spChg chg="del">
          <ac:chgData name="Paulo Merino" userId="8fae87fc39b77290" providerId="LiveId" clId="{5727D934-25C0-47B8-A16B-CE7C1E7A1393}" dt="2023-01-06T20:12:35.432" v="653"/>
          <ac:spMkLst>
            <pc:docMk/>
            <pc:sldMk cId="2900364607" sldId="382"/>
            <ac:spMk id="35" creationId="{14490D63-3365-45CC-AC50-705C1B76815F}"/>
          </ac:spMkLst>
        </pc:spChg>
      </pc:sldChg>
      <pc:sldChg chg="modSp mod ord">
        <pc:chgData name="Paulo Merino" userId="8fae87fc39b77290" providerId="LiveId" clId="{5727D934-25C0-47B8-A16B-CE7C1E7A1393}" dt="2023-01-06T20:13:10.443" v="687" actId="20577"/>
        <pc:sldMkLst>
          <pc:docMk/>
          <pc:sldMk cId="3287848202" sldId="382"/>
        </pc:sldMkLst>
        <pc:spChg chg="mod">
          <ac:chgData name="Paulo Merino" userId="8fae87fc39b77290" providerId="LiveId" clId="{5727D934-25C0-47B8-A16B-CE7C1E7A1393}" dt="2023-01-06T20:13:10.443" v="687" actId="20577"/>
          <ac:spMkLst>
            <pc:docMk/>
            <pc:sldMk cId="3287848202" sldId="382"/>
            <ac:spMk id="2" creationId="{C55CCBDA-F9A2-FFBD-C6D4-33C6AFB5CE01}"/>
          </ac:spMkLst>
        </pc:spChg>
      </pc:sldChg>
      <pc:sldChg chg="modSp add mod ord">
        <pc:chgData name="Paulo Merino" userId="8fae87fc39b77290" providerId="LiveId" clId="{5727D934-25C0-47B8-A16B-CE7C1E7A1393}" dt="2023-01-06T20:13:38.730" v="729" actId="20577"/>
        <pc:sldMkLst>
          <pc:docMk/>
          <pc:sldMk cId="375121781" sldId="383"/>
        </pc:sldMkLst>
        <pc:spChg chg="mod">
          <ac:chgData name="Paulo Merino" userId="8fae87fc39b77290" providerId="LiveId" clId="{5727D934-25C0-47B8-A16B-CE7C1E7A1393}" dt="2023-01-06T20:13:38.730" v="729" actId="20577"/>
          <ac:spMkLst>
            <pc:docMk/>
            <pc:sldMk cId="375121781" sldId="383"/>
            <ac:spMk id="2" creationId="{C55CCBDA-F9A2-FFBD-C6D4-33C6AFB5CE01}"/>
          </ac:spMkLst>
        </pc:spChg>
      </pc:sldChg>
      <pc:sldChg chg="modSp mod ord">
        <pc:chgData name="Paulo Merino" userId="8fae87fc39b77290" providerId="LiveId" clId="{5727D934-25C0-47B8-A16B-CE7C1E7A1393}" dt="2023-01-09T17:06:32.673" v="1947" actId="20577"/>
        <pc:sldMkLst>
          <pc:docMk/>
          <pc:sldMk cId="1618952624" sldId="384"/>
        </pc:sldMkLst>
        <pc:spChg chg="mod">
          <ac:chgData name="Paulo Merino" userId="8fae87fc39b77290" providerId="LiveId" clId="{5727D934-25C0-47B8-A16B-CE7C1E7A1393}" dt="2023-01-09T17:06:32.673" v="1947" actId="20577"/>
          <ac:spMkLst>
            <pc:docMk/>
            <pc:sldMk cId="1618952624" sldId="384"/>
            <ac:spMk id="6" creationId="{E9FDB1B5-E864-35F4-7C23-97F533C5222E}"/>
          </ac:spMkLst>
        </pc:spChg>
      </pc:sldChg>
      <pc:sldChg chg="delSp modSp add del mod">
        <pc:chgData name="Paulo Merino" userId="8fae87fc39b77290" providerId="LiveId" clId="{5727D934-25C0-47B8-A16B-CE7C1E7A1393}" dt="2023-01-06T20:21:30.206" v="790" actId="47"/>
        <pc:sldMkLst>
          <pc:docMk/>
          <pc:sldMk cId="1379846826" sldId="385"/>
        </pc:sldMkLst>
        <pc:spChg chg="del">
          <ac:chgData name="Paulo Merino" userId="8fae87fc39b77290" providerId="LiveId" clId="{5727D934-25C0-47B8-A16B-CE7C1E7A1393}" dt="2023-01-06T20:14:59.681" v="785" actId="478"/>
          <ac:spMkLst>
            <pc:docMk/>
            <pc:sldMk cId="1379846826" sldId="385"/>
            <ac:spMk id="4" creationId="{4AEA5B3D-15A7-8580-B36F-30A8ABB47DA2}"/>
          </ac:spMkLst>
        </pc:spChg>
        <pc:spChg chg="mod">
          <ac:chgData name="Paulo Merino" userId="8fae87fc39b77290" providerId="LiveId" clId="{5727D934-25C0-47B8-A16B-CE7C1E7A1393}" dt="2023-01-06T20:14:52.612" v="782" actId="20577"/>
          <ac:spMkLst>
            <pc:docMk/>
            <pc:sldMk cId="1379846826" sldId="385"/>
            <ac:spMk id="7" creationId="{7349B1C2-7BEE-5B11-07B8-019EE7009E7A}"/>
          </ac:spMkLst>
        </pc:spChg>
        <pc:picChg chg="del">
          <ac:chgData name="Paulo Merino" userId="8fae87fc39b77290" providerId="LiveId" clId="{5727D934-25C0-47B8-A16B-CE7C1E7A1393}" dt="2023-01-06T20:14:56.916" v="784" actId="478"/>
          <ac:picMkLst>
            <pc:docMk/>
            <pc:sldMk cId="1379846826" sldId="385"/>
            <ac:picMk id="3" creationId="{0F0E0823-5EAD-E332-01E9-2970515BC51F}"/>
          </ac:picMkLst>
        </pc:picChg>
        <pc:picChg chg="del">
          <ac:chgData name="Paulo Merino" userId="8fae87fc39b77290" providerId="LiveId" clId="{5727D934-25C0-47B8-A16B-CE7C1E7A1393}" dt="2023-01-06T20:14:55.745" v="783" actId="478"/>
          <ac:picMkLst>
            <pc:docMk/>
            <pc:sldMk cId="1379846826" sldId="385"/>
            <ac:picMk id="8" creationId="{9C857D50-5609-D01A-B800-15BF2264900A}"/>
          </ac:picMkLst>
        </pc:picChg>
      </pc:sldChg>
      <pc:sldChg chg="modSp add mod ord">
        <pc:chgData name="Paulo Merino" userId="8fae87fc39b77290" providerId="LiveId" clId="{5727D934-25C0-47B8-A16B-CE7C1E7A1393}" dt="2023-01-09T17:17:31.561" v="2038" actId="20577"/>
        <pc:sldMkLst>
          <pc:docMk/>
          <pc:sldMk cId="2939197511" sldId="385"/>
        </pc:sldMkLst>
        <pc:spChg chg="mod">
          <ac:chgData name="Paulo Merino" userId="8fae87fc39b77290" providerId="LiveId" clId="{5727D934-25C0-47B8-A16B-CE7C1E7A1393}" dt="2023-01-09T17:17:31.561" v="2038" actId="20577"/>
          <ac:spMkLst>
            <pc:docMk/>
            <pc:sldMk cId="2939197511" sldId="385"/>
            <ac:spMk id="6" creationId="{E9FDB1B5-E864-35F4-7C23-97F533C5222E}"/>
          </ac:spMkLst>
        </pc:spChg>
      </pc:sldChg>
      <pc:sldChg chg="addSp delSp modSp add mod ord">
        <pc:chgData name="Paulo Merino" userId="8fae87fc39b77290" providerId="LiveId" clId="{5727D934-25C0-47B8-A16B-CE7C1E7A1393}" dt="2023-01-09T17:17:41.051" v="2041" actId="1076"/>
        <pc:sldMkLst>
          <pc:docMk/>
          <pc:sldMk cId="4244494795" sldId="386"/>
        </pc:sldMkLst>
        <pc:spChg chg="mod">
          <ac:chgData name="Paulo Merino" userId="8fae87fc39b77290" providerId="LiveId" clId="{5727D934-25C0-47B8-A16B-CE7C1E7A1393}" dt="2023-01-09T17:15:42.877" v="2023" actId="20577"/>
          <ac:spMkLst>
            <pc:docMk/>
            <pc:sldMk cId="4244494795" sldId="386"/>
            <ac:spMk id="6" creationId="{DBD546DB-E312-5C3D-5864-3A2C6F0A1509}"/>
          </ac:spMkLst>
        </pc:spChg>
        <pc:spChg chg="mod">
          <ac:chgData name="Paulo Merino" userId="8fae87fc39b77290" providerId="LiveId" clId="{5727D934-25C0-47B8-A16B-CE7C1E7A1393}" dt="2023-01-09T17:15:23.872" v="2012" actId="20577"/>
          <ac:spMkLst>
            <pc:docMk/>
            <pc:sldMk cId="4244494795" sldId="386"/>
            <ac:spMk id="7" creationId="{CCE6D82E-C9E5-021D-3F1F-8D48CB33EB53}"/>
          </ac:spMkLst>
        </pc:spChg>
        <pc:picChg chg="del">
          <ac:chgData name="Paulo Merino" userId="8fae87fc39b77290" providerId="LiveId" clId="{5727D934-25C0-47B8-A16B-CE7C1E7A1393}" dt="2023-01-06T20:45:55.680" v="932" actId="478"/>
          <ac:picMkLst>
            <pc:docMk/>
            <pc:sldMk cId="4244494795" sldId="386"/>
            <ac:picMk id="4" creationId="{2F3D2BD4-0116-C71E-5DC4-3A90F7DC6F4E}"/>
          </ac:picMkLst>
        </pc:picChg>
        <pc:picChg chg="add mod">
          <ac:chgData name="Paulo Merino" userId="8fae87fc39b77290" providerId="LiveId" clId="{5727D934-25C0-47B8-A16B-CE7C1E7A1393}" dt="2023-01-09T17:17:41.051" v="2041" actId="1076"/>
          <ac:picMkLst>
            <pc:docMk/>
            <pc:sldMk cId="4244494795" sldId="386"/>
            <ac:picMk id="1026" creationId="{5995F21C-A4D9-3474-184C-F48F6C6FC83F}"/>
          </ac:picMkLst>
        </pc:picChg>
      </pc:sldChg>
      <pc:sldChg chg="addSp delSp modSp add mod">
        <pc:chgData name="Paulo Merino" userId="8fae87fc39b77290" providerId="LiveId" clId="{5727D934-25C0-47B8-A16B-CE7C1E7A1393}" dt="2023-01-08T23:39:05.127" v="1150" actId="14100"/>
        <pc:sldMkLst>
          <pc:docMk/>
          <pc:sldMk cId="1213853945" sldId="387"/>
        </pc:sldMkLst>
        <pc:spChg chg="mod">
          <ac:chgData name="Paulo Merino" userId="8fae87fc39b77290" providerId="LiveId" clId="{5727D934-25C0-47B8-A16B-CE7C1E7A1393}" dt="2023-01-08T23:38:20.972" v="1001" actId="14100"/>
          <ac:spMkLst>
            <pc:docMk/>
            <pc:sldMk cId="1213853945" sldId="387"/>
            <ac:spMk id="6" creationId="{96A26A61-4449-F79B-B690-0786794654D2}"/>
          </ac:spMkLst>
        </pc:spChg>
        <pc:spChg chg="mod">
          <ac:chgData name="Paulo Merino" userId="8fae87fc39b77290" providerId="LiveId" clId="{5727D934-25C0-47B8-A16B-CE7C1E7A1393}" dt="2023-01-08T23:39:05.127" v="1150" actId="14100"/>
          <ac:spMkLst>
            <pc:docMk/>
            <pc:sldMk cId="1213853945" sldId="387"/>
            <ac:spMk id="7" creationId="{0650BA49-283F-3B8B-107C-97D0EBD38ED0}"/>
          </ac:spMkLst>
        </pc:spChg>
        <pc:picChg chg="add mod">
          <ac:chgData name="Paulo Merino" userId="8fae87fc39b77290" providerId="LiveId" clId="{5727D934-25C0-47B8-A16B-CE7C1E7A1393}" dt="2023-01-08T23:38:10.398" v="982" actId="1076"/>
          <ac:picMkLst>
            <pc:docMk/>
            <pc:sldMk cId="1213853945" sldId="387"/>
            <ac:picMk id="3" creationId="{649E4932-E228-01F4-54D6-6ACD45153985}"/>
          </ac:picMkLst>
        </pc:picChg>
        <pc:picChg chg="del">
          <ac:chgData name="Paulo Merino" userId="8fae87fc39b77290" providerId="LiveId" clId="{5727D934-25C0-47B8-A16B-CE7C1E7A1393}" dt="2023-01-08T23:35:26.611" v="975" actId="478"/>
          <ac:picMkLst>
            <pc:docMk/>
            <pc:sldMk cId="1213853945" sldId="387"/>
            <ac:picMk id="11" creationId="{395BAE74-AB07-F006-81EE-BB4E3DD67B7F}"/>
          </ac:picMkLst>
        </pc:picChg>
      </pc:sldChg>
      <pc:sldChg chg="addSp delSp modSp add mod">
        <pc:chgData name="Paulo Merino" userId="8fae87fc39b77290" providerId="LiveId" clId="{5727D934-25C0-47B8-A16B-CE7C1E7A1393}" dt="2023-01-08T23:44:34.330" v="1296" actId="1076"/>
        <pc:sldMkLst>
          <pc:docMk/>
          <pc:sldMk cId="3735593888" sldId="388"/>
        </pc:sldMkLst>
        <pc:spChg chg="mod">
          <ac:chgData name="Paulo Merino" userId="8fae87fc39b77290" providerId="LiveId" clId="{5727D934-25C0-47B8-A16B-CE7C1E7A1393}" dt="2023-01-08T23:42:50.300" v="1176" actId="20577"/>
          <ac:spMkLst>
            <pc:docMk/>
            <pc:sldMk cId="3735593888" sldId="388"/>
            <ac:spMk id="6" creationId="{F844EAB1-23A6-7994-F7DA-783B87203ADB}"/>
          </ac:spMkLst>
        </pc:spChg>
        <pc:spChg chg="mod">
          <ac:chgData name="Paulo Merino" userId="8fae87fc39b77290" providerId="LiveId" clId="{5727D934-25C0-47B8-A16B-CE7C1E7A1393}" dt="2023-01-08T23:44:34.330" v="1296" actId="1076"/>
          <ac:spMkLst>
            <pc:docMk/>
            <pc:sldMk cId="3735593888" sldId="388"/>
            <ac:spMk id="7" creationId="{0650BA49-283F-3B8B-107C-97D0EBD38ED0}"/>
          </ac:spMkLst>
        </pc:spChg>
        <pc:picChg chg="add mod">
          <ac:chgData name="Paulo Merino" userId="8fae87fc39b77290" providerId="LiveId" clId="{5727D934-25C0-47B8-A16B-CE7C1E7A1393}" dt="2023-01-08T23:42:41.260" v="1154" actId="1076"/>
          <ac:picMkLst>
            <pc:docMk/>
            <pc:sldMk cId="3735593888" sldId="388"/>
            <ac:picMk id="2" creationId="{722EF09C-5959-83DF-1088-51059BD70D6E}"/>
          </ac:picMkLst>
        </pc:picChg>
        <pc:picChg chg="del">
          <ac:chgData name="Paulo Merino" userId="8fae87fc39b77290" providerId="LiveId" clId="{5727D934-25C0-47B8-A16B-CE7C1E7A1393}" dt="2023-01-08T23:42:37.711" v="1152" actId="478"/>
          <ac:picMkLst>
            <pc:docMk/>
            <pc:sldMk cId="3735593888" sldId="388"/>
            <ac:picMk id="4" creationId="{D154FB08-4B05-3DA6-1AF5-23876FAC2F16}"/>
          </ac:picMkLst>
        </pc:picChg>
      </pc:sldChg>
      <pc:sldChg chg="delSp modSp add mod delAnim">
        <pc:chgData name="Paulo Merino" userId="8fae87fc39b77290" providerId="LiveId" clId="{5727D934-25C0-47B8-A16B-CE7C1E7A1393}" dt="2023-01-09T00:18:28.871" v="1345" actId="1076"/>
        <pc:sldMkLst>
          <pc:docMk/>
          <pc:sldMk cId="1862469091" sldId="389"/>
        </pc:sldMkLst>
        <pc:spChg chg="mod">
          <ac:chgData name="Paulo Merino" userId="8fae87fc39b77290" providerId="LiveId" clId="{5727D934-25C0-47B8-A16B-CE7C1E7A1393}" dt="2023-01-09T00:17:01.981" v="1328" actId="20577"/>
          <ac:spMkLst>
            <pc:docMk/>
            <pc:sldMk cId="1862469091" sldId="389"/>
            <ac:spMk id="6" creationId="{99886082-2125-A1BD-F0D4-C0125B91B298}"/>
          </ac:spMkLst>
        </pc:spChg>
        <pc:spChg chg="mod">
          <ac:chgData name="Paulo Merino" userId="8fae87fc39b77290" providerId="LiveId" clId="{5727D934-25C0-47B8-A16B-CE7C1E7A1393}" dt="2023-01-09T00:18:28.871" v="1345" actId="1076"/>
          <ac:spMkLst>
            <pc:docMk/>
            <pc:sldMk cId="1862469091" sldId="389"/>
            <ac:spMk id="9" creationId="{07E24646-8EA1-9CD7-3F95-1B36723DB917}"/>
          </ac:spMkLst>
        </pc:spChg>
        <pc:picChg chg="del">
          <ac:chgData name="Paulo Merino" userId="8fae87fc39b77290" providerId="LiveId" clId="{5727D934-25C0-47B8-A16B-CE7C1E7A1393}" dt="2023-01-09T00:16:58.031" v="1321" actId="478"/>
          <ac:picMkLst>
            <pc:docMk/>
            <pc:sldMk cId="1862469091" sldId="389"/>
            <ac:picMk id="4" creationId="{B5CA78EC-731E-FE48-74F3-AC23E65F768C}"/>
          </ac:picMkLst>
        </pc:picChg>
      </pc:sldChg>
      <pc:sldChg chg="new del">
        <pc:chgData name="Paulo Merino" userId="8fae87fc39b77290" providerId="LiveId" clId="{5727D934-25C0-47B8-A16B-CE7C1E7A1393}" dt="2023-01-09T00:13:37.574" v="1319" actId="2696"/>
        <pc:sldMkLst>
          <pc:docMk/>
          <pc:sldMk cId="3076748152" sldId="389"/>
        </pc:sldMkLst>
      </pc:sldChg>
      <pc:sldChg chg="new del">
        <pc:chgData name="Paulo Merino" userId="8fae87fc39b77290" providerId="LiveId" clId="{5727D934-25C0-47B8-A16B-CE7C1E7A1393}" dt="2023-01-09T00:18:37.933" v="1347" actId="2696"/>
        <pc:sldMkLst>
          <pc:docMk/>
          <pc:sldMk cId="1273594406" sldId="390"/>
        </pc:sldMkLst>
      </pc:sldChg>
      <pc:sldChg chg="addSp modSp add mod">
        <pc:chgData name="Paulo Merino" userId="8fae87fc39b77290" providerId="LiveId" clId="{5727D934-25C0-47B8-A16B-CE7C1E7A1393}" dt="2023-01-09T00:24:21.716" v="1549" actId="20577"/>
        <pc:sldMkLst>
          <pc:docMk/>
          <pc:sldMk cId="2368518166" sldId="390"/>
        </pc:sldMkLst>
        <pc:spChg chg="mod">
          <ac:chgData name="Paulo Merino" userId="8fae87fc39b77290" providerId="LiveId" clId="{5727D934-25C0-47B8-A16B-CE7C1E7A1393}" dt="2023-01-09T00:24:21.716" v="1549" actId="20577"/>
          <ac:spMkLst>
            <pc:docMk/>
            <pc:sldMk cId="2368518166" sldId="390"/>
            <ac:spMk id="6" creationId="{99886082-2125-A1BD-F0D4-C0125B91B298}"/>
          </ac:spMkLst>
        </pc:spChg>
        <pc:spChg chg="mod">
          <ac:chgData name="Paulo Merino" userId="8fae87fc39b77290" providerId="LiveId" clId="{5727D934-25C0-47B8-A16B-CE7C1E7A1393}" dt="2023-01-09T00:24:09.283" v="1534" actId="20577"/>
          <ac:spMkLst>
            <pc:docMk/>
            <pc:sldMk cId="2368518166" sldId="390"/>
            <ac:spMk id="9" creationId="{07E24646-8EA1-9CD7-3F95-1B36723DB917}"/>
          </ac:spMkLst>
        </pc:spChg>
        <pc:picChg chg="add mod modCrop">
          <ac:chgData name="Paulo Merino" userId="8fae87fc39b77290" providerId="LiveId" clId="{5727D934-25C0-47B8-A16B-CE7C1E7A1393}" dt="2023-01-09T00:24:15.396" v="1535" actId="1076"/>
          <ac:picMkLst>
            <pc:docMk/>
            <pc:sldMk cId="2368518166" sldId="390"/>
            <ac:picMk id="3" creationId="{94FFE5FD-0D3B-5F4C-3C54-BE070D37593D}"/>
          </ac:picMkLst>
        </pc:picChg>
      </pc:sldChg>
      <pc:sldChg chg="addSp delSp modSp add mod">
        <pc:chgData name="Paulo Merino" userId="8fae87fc39b77290" providerId="LiveId" clId="{5727D934-25C0-47B8-A16B-CE7C1E7A1393}" dt="2023-01-09T00:43:28.670" v="1881" actId="1076"/>
        <pc:sldMkLst>
          <pc:docMk/>
          <pc:sldMk cId="672478674" sldId="391"/>
        </pc:sldMkLst>
        <pc:spChg chg="mod">
          <ac:chgData name="Paulo Merino" userId="8fae87fc39b77290" providerId="LiveId" clId="{5727D934-25C0-47B8-A16B-CE7C1E7A1393}" dt="2023-01-09T00:24:28.365" v="1554" actId="20577"/>
          <ac:spMkLst>
            <pc:docMk/>
            <pc:sldMk cId="672478674" sldId="391"/>
            <ac:spMk id="6" creationId="{99886082-2125-A1BD-F0D4-C0125B91B298}"/>
          </ac:spMkLst>
        </pc:spChg>
        <pc:spChg chg="mod">
          <ac:chgData name="Paulo Merino" userId="8fae87fc39b77290" providerId="LiveId" clId="{5727D934-25C0-47B8-A16B-CE7C1E7A1393}" dt="2023-01-09T00:43:21.822" v="1880" actId="20577"/>
          <ac:spMkLst>
            <pc:docMk/>
            <pc:sldMk cId="672478674" sldId="391"/>
            <ac:spMk id="9" creationId="{07E24646-8EA1-9CD7-3F95-1B36723DB917}"/>
          </ac:spMkLst>
        </pc:spChg>
        <pc:picChg chg="del">
          <ac:chgData name="Paulo Merino" userId="8fae87fc39b77290" providerId="LiveId" clId="{5727D934-25C0-47B8-A16B-CE7C1E7A1393}" dt="2023-01-09T00:41:15.199" v="1555" actId="478"/>
          <ac:picMkLst>
            <pc:docMk/>
            <pc:sldMk cId="672478674" sldId="391"/>
            <ac:picMk id="3" creationId="{94FFE5FD-0D3B-5F4C-3C54-BE070D37593D}"/>
          </ac:picMkLst>
        </pc:picChg>
        <pc:picChg chg="add mod modCrop">
          <ac:chgData name="Paulo Merino" userId="8fae87fc39b77290" providerId="LiveId" clId="{5727D934-25C0-47B8-A16B-CE7C1E7A1393}" dt="2023-01-09T00:43:28.670" v="1881" actId="1076"/>
          <ac:picMkLst>
            <pc:docMk/>
            <pc:sldMk cId="672478674" sldId="391"/>
            <ac:picMk id="4" creationId="{CC5C8239-10DA-3CA8-BFCA-940A67411191}"/>
          </ac:picMkLst>
        </pc:picChg>
      </pc:sldChg>
      <pc:sldChg chg="modSp add mod">
        <pc:chgData name="Paulo Merino" userId="8fae87fc39b77290" providerId="LiveId" clId="{5727D934-25C0-47B8-A16B-CE7C1E7A1393}" dt="2023-01-09T17:06:45.570" v="1948" actId="20577"/>
        <pc:sldMkLst>
          <pc:docMk/>
          <pc:sldMk cId="3162473860" sldId="392"/>
        </pc:sldMkLst>
        <pc:spChg chg="mod">
          <ac:chgData name="Paulo Merino" userId="8fae87fc39b77290" providerId="LiveId" clId="{5727D934-25C0-47B8-A16B-CE7C1E7A1393}" dt="2023-01-09T17:06:45.570" v="1948" actId="20577"/>
          <ac:spMkLst>
            <pc:docMk/>
            <pc:sldMk cId="3162473860" sldId="392"/>
            <ac:spMk id="6" creationId="{E9FDB1B5-E864-35F4-7C23-97F533C5222E}"/>
          </ac:spMkLst>
        </pc:spChg>
      </pc:sldChg>
      <pc:sldChg chg="add del">
        <pc:chgData name="Paulo Merino" userId="8fae87fc39b77290" providerId="LiveId" clId="{5727D934-25C0-47B8-A16B-CE7C1E7A1393}" dt="2023-01-09T00:49:44.992" v="1908" actId="2696"/>
        <pc:sldMkLst>
          <pc:docMk/>
          <pc:sldMk cId="2031788581" sldId="3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67675E-6509-4A57-87A6-1986CFACB74C}" type="datetimeFigureOut">
              <a:rPr lang="es-MX" smtClean="0"/>
              <a:t>09/01/2023</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AC2E5-EE37-4903-A4A1-1A3D3A29FBE3}" type="slidenum">
              <a:rPr lang="es-MX" smtClean="0"/>
              <a:t>‹Nº›</a:t>
            </a:fld>
            <a:endParaRPr lang="es-MX"/>
          </a:p>
        </p:txBody>
      </p:sp>
    </p:spTree>
    <p:extLst>
      <p:ext uri="{BB962C8B-B14F-4D97-AF65-F5344CB8AC3E}">
        <p14:creationId xmlns:p14="http://schemas.microsoft.com/office/powerpoint/2010/main" val="263573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EAC2E5-EE37-4903-A4A1-1A3D3A29FBE3}"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7261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CF2818-3C39-18CB-2955-B8B1A80B2E7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DBD55E60-77F1-6D97-8469-B00494F2F3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DA883855-4C28-C156-8AD8-67736E2073CB}"/>
              </a:ext>
            </a:extLst>
          </p:cNvPr>
          <p:cNvSpPr>
            <a:spLocks noGrp="1"/>
          </p:cNvSpPr>
          <p:nvPr>
            <p:ph type="dt" sz="half" idx="10"/>
          </p:nvPr>
        </p:nvSpPr>
        <p:spPr/>
        <p:txBody>
          <a:bodyPr/>
          <a:lstStyle/>
          <a:p>
            <a:fld id="{F2F215D3-E2C5-4608-B5FE-E3B7F3B0786B}" type="datetimeFigureOut">
              <a:rPr lang="es-MX" smtClean="0"/>
              <a:t>09/01/2023</a:t>
            </a:fld>
            <a:endParaRPr lang="es-MX"/>
          </a:p>
        </p:txBody>
      </p:sp>
      <p:sp>
        <p:nvSpPr>
          <p:cNvPr id="5" name="Marcador de pie de página 4">
            <a:extLst>
              <a:ext uri="{FF2B5EF4-FFF2-40B4-BE49-F238E27FC236}">
                <a16:creationId xmlns:a16="http://schemas.microsoft.com/office/drawing/2014/main" id="{D1C5D87A-0187-B834-4756-B929D261392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5B8C048-B9C6-A630-3047-F42D2AC2CF0D}"/>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7" name="Rectángulo 6">
            <a:extLst>
              <a:ext uri="{FF2B5EF4-FFF2-40B4-BE49-F238E27FC236}">
                <a16:creationId xmlns:a16="http://schemas.microsoft.com/office/drawing/2014/main" id="{AF399BF0-D4D0-177B-E40C-E36FBA45F984}"/>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A1CB0842-1791-1C39-AB7D-2C396A409E02}"/>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pic>
        <p:nvPicPr>
          <p:cNvPr id="9" name="Imagen 8">
            <a:extLst>
              <a:ext uri="{FF2B5EF4-FFF2-40B4-BE49-F238E27FC236}">
                <a16:creationId xmlns:a16="http://schemas.microsoft.com/office/drawing/2014/main" id="{D7DDF4B3-AC85-9F7E-5A68-6DABCA08DB22}"/>
              </a:ext>
            </a:extLst>
          </p:cNvPr>
          <p:cNvPicPr>
            <a:picLocks noChangeAspect="1"/>
          </p:cNvPicPr>
          <p:nvPr userDrawn="1"/>
        </p:nvPicPr>
        <p:blipFill rotWithShape="1">
          <a:blip r:embed="rId3"/>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2194618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9E1865-CD74-0282-B715-1D7359801AB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488FAB4A-01F3-FE6E-6EFD-DC255625F29E}"/>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E14D20F-B193-83FF-EA49-3EB3500A1F63}"/>
              </a:ext>
            </a:extLst>
          </p:cNvPr>
          <p:cNvSpPr>
            <a:spLocks noGrp="1"/>
          </p:cNvSpPr>
          <p:nvPr>
            <p:ph type="dt" sz="half" idx="10"/>
          </p:nvPr>
        </p:nvSpPr>
        <p:spPr/>
        <p:txBody>
          <a:bodyPr/>
          <a:lstStyle/>
          <a:p>
            <a:fld id="{F2F215D3-E2C5-4608-B5FE-E3B7F3B0786B}" type="datetimeFigureOut">
              <a:rPr lang="es-MX" smtClean="0"/>
              <a:t>09/01/2023</a:t>
            </a:fld>
            <a:endParaRPr lang="es-MX"/>
          </a:p>
        </p:txBody>
      </p:sp>
      <p:sp>
        <p:nvSpPr>
          <p:cNvPr id="5" name="Marcador de pie de página 4">
            <a:extLst>
              <a:ext uri="{FF2B5EF4-FFF2-40B4-BE49-F238E27FC236}">
                <a16:creationId xmlns:a16="http://schemas.microsoft.com/office/drawing/2014/main" id="{86D29B72-B1D7-3857-F18E-DFCD4F1A4D3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A52FBC2-85D8-ED02-10CF-B30269581CF6}"/>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404905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E165920-4A14-A669-9CEC-5F2D3090B772}"/>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591D94C1-E780-1498-87DA-3548ECBF27A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0A62B12-9224-5901-1979-BC904019B25F}"/>
              </a:ext>
            </a:extLst>
          </p:cNvPr>
          <p:cNvSpPr>
            <a:spLocks noGrp="1"/>
          </p:cNvSpPr>
          <p:nvPr>
            <p:ph type="dt" sz="half" idx="10"/>
          </p:nvPr>
        </p:nvSpPr>
        <p:spPr/>
        <p:txBody>
          <a:bodyPr/>
          <a:lstStyle/>
          <a:p>
            <a:fld id="{F2F215D3-E2C5-4608-B5FE-E3B7F3B0786B}" type="datetimeFigureOut">
              <a:rPr lang="es-MX" smtClean="0"/>
              <a:t>09/01/2023</a:t>
            </a:fld>
            <a:endParaRPr lang="es-MX"/>
          </a:p>
        </p:txBody>
      </p:sp>
      <p:sp>
        <p:nvSpPr>
          <p:cNvPr id="5" name="Marcador de pie de página 4">
            <a:extLst>
              <a:ext uri="{FF2B5EF4-FFF2-40B4-BE49-F238E27FC236}">
                <a16:creationId xmlns:a16="http://schemas.microsoft.com/office/drawing/2014/main" id="{4C1A96DA-7466-9B50-AA15-E051AE00D19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3CF851DA-2B78-1EE9-E135-D5E36BEB03A6}"/>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815665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ació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07849" y="3768695"/>
            <a:ext cx="6501354" cy="441150"/>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4" name="Content Placeholder 3"/>
          <p:cNvSpPr>
            <a:spLocks noGrp="1"/>
          </p:cNvSpPr>
          <p:nvPr>
            <p:ph sz="half" idx="2"/>
          </p:nvPr>
        </p:nvSpPr>
        <p:spPr>
          <a:xfrm>
            <a:off x="907849" y="4210882"/>
            <a:ext cx="4937760" cy="1879725"/>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Text Placeholder 4"/>
          <p:cNvSpPr>
            <a:spLocks noGrp="1"/>
          </p:cNvSpPr>
          <p:nvPr>
            <p:ph type="body" sz="quarter" idx="3"/>
          </p:nvPr>
        </p:nvSpPr>
        <p:spPr>
          <a:xfrm>
            <a:off x="7875804" y="4405066"/>
            <a:ext cx="3507194" cy="1756451"/>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Content Placeholder 5"/>
          <p:cNvSpPr>
            <a:spLocks noGrp="1"/>
          </p:cNvSpPr>
          <p:nvPr>
            <p:ph sz="quarter" idx="4"/>
          </p:nvPr>
        </p:nvSpPr>
        <p:spPr>
          <a:xfrm>
            <a:off x="7875804" y="1905467"/>
            <a:ext cx="3507194" cy="2304378"/>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14" name="Marcador de pie de página 13">
            <a:extLst>
              <a:ext uri="{FF2B5EF4-FFF2-40B4-BE49-F238E27FC236}">
                <a16:creationId xmlns:a16="http://schemas.microsoft.com/office/drawing/2014/main" id="{6A9511F8-AD39-174F-B383-0169CBF9166A}"/>
              </a:ext>
            </a:extLst>
          </p:cNvPr>
          <p:cNvSpPr>
            <a:spLocks noGrp="1"/>
          </p:cNvSpPr>
          <p:nvPr>
            <p:ph type="ftr" sz="quarter" idx="11"/>
          </p:nvPr>
        </p:nvSpPr>
        <p:spPr/>
        <p:txBody>
          <a:bodyPr/>
          <a:lstStyle>
            <a:lvl1pPr>
              <a:defRPr/>
            </a:lvl1pPr>
          </a:lstStyle>
          <a:p>
            <a:r>
              <a:rPr lang="en-US" dirty="0"/>
              <a:t>CURSO DE EXCEL: </a:t>
            </a:r>
            <a:r>
              <a:rPr lang="en-US" dirty="0" err="1"/>
              <a:t>Optimización</a:t>
            </a:r>
            <a:r>
              <a:rPr lang="en-US" dirty="0"/>
              <a:t> del </a:t>
            </a:r>
            <a:r>
              <a:rPr lang="en-US" dirty="0" err="1"/>
              <a:t>trabajo</a:t>
            </a:r>
            <a:endParaRPr lang="en-US" dirty="0"/>
          </a:p>
        </p:txBody>
      </p:sp>
      <p:sp>
        <p:nvSpPr>
          <p:cNvPr id="15" name="Marcador de número de diapositiva 14">
            <a:extLst>
              <a:ext uri="{FF2B5EF4-FFF2-40B4-BE49-F238E27FC236}">
                <a16:creationId xmlns:a16="http://schemas.microsoft.com/office/drawing/2014/main" id="{3DC6BCEE-12AB-2FB5-8962-A031D1A4160D}"/>
              </a:ext>
            </a:extLst>
          </p:cNvPr>
          <p:cNvSpPr>
            <a:spLocks noGrp="1"/>
          </p:cNvSpPr>
          <p:nvPr>
            <p:ph type="sldNum" sz="quarter" idx="12"/>
          </p:nvPr>
        </p:nvSpPr>
        <p:spPr/>
        <p:txBody>
          <a:bodyPr/>
          <a:lstStyle/>
          <a:p>
            <a:fld id="{DBA1B0FB-D917-4C8C-928F-313BD683BF39}" type="slidenum">
              <a:rPr lang="en-US" smtClean="0"/>
              <a:pPr/>
              <a:t>‹Nº›</a:t>
            </a:fld>
            <a:endParaRPr lang="en-US" dirty="0"/>
          </a:p>
        </p:txBody>
      </p:sp>
      <p:sp>
        <p:nvSpPr>
          <p:cNvPr id="16" name="Título 15">
            <a:extLst>
              <a:ext uri="{FF2B5EF4-FFF2-40B4-BE49-F238E27FC236}">
                <a16:creationId xmlns:a16="http://schemas.microsoft.com/office/drawing/2014/main" id="{9CFB319E-EF99-52B1-69EF-73BA4B2945BE}"/>
              </a:ext>
            </a:extLst>
          </p:cNvPr>
          <p:cNvSpPr>
            <a:spLocks noGrp="1"/>
          </p:cNvSpPr>
          <p:nvPr>
            <p:ph type="title"/>
          </p:nvPr>
        </p:nvSpPr>
        <p:spPr>
          <a:xfrm>
            <a:off x="732375" y="156573"/>
            <a:ext cx="10058400" cy="1450757"/>
          </a:xfrm>
        </p:spPr>
        <p:txBody>
          <a:bodyPr/>
          <a:lstStyle/>
          <a:p>
            <a:r>
              <a:rPr lang="es-ES"/>
              <a:t>Haga clic para modificar el estilo de título del patrón</a:t>
            </a:r>
            <a:endParaRPr lang="es-MX"/>
          </a:p>
        </p:txBody>
      </p:sp>
      <p:sp>
        <p:nvSpPr>
          <p:cNvPr id="17" name="Text Placeholder 2">
            <a:extLst>
              <a:ext uri="{FF2B5EF4-FFF2-40B4-BE49-F238E27FC236}">
                <a16:creationId xmlns:a16="http://schemas.microsoft.com/office/drawing/2014/main" id="{92476890-E3C7-2822-4C0E-AE59E7399A6D}"/>
              </a:ext>
            </a:extLst>
          </p:cNvPr>
          <p:cNvSpPr>
            <a:spLocks noGrp="1"/>
          </p:cNvSpPr>
          <p:nvPr>
            <p:ph type="body" idx="13" hasCustomPrompt="1"/>
          </p:nvPr>
        </p:nvSpPr>
        <p:spPr>
          <a:xfrm>
            <a:off x="907848" y="1905467"/>
            <a:ext cx="6501355" cy="547467"/>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Tree>
    <p:extLst>
      <p:ext uri="{BB962C8B-B14F-4D97-AF65-F5344CB8AC3E}">
        <p14:creationId xmlns:p14="http://schemas.microsoft.com/office/powerpoint/2010/main" val="57689116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2FEE50-7188-1296-70B7-DC2F3F4107E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1AB59500-A1D2-D246-27BE-14041ADF2CE3}"/>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4" name="Marcador de pie de página 3">
            <a:extLst>
              <a:ext uri="{FF2B5EF4-FFF2-40B4-BE49-F238E27FC236}">
                <a16:creationId xmlns:a16="http://schemas.microsoft.com/office/drawing/2014/main" id="{3D2DBE65-0B91-FE2B-6261-504584A76B49}"/>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100AB237-EA0B-67AF-603F-548C7C47512E}"/>
              </a:ext>
            </a:extLst>
          </p:cNvPr>
          <p:cNvSpPr>
            <a:spLocks noGrp="1"/>
          </p:cNvSpPr>
          <p:nvPr>
            <p:ph type="sldNum" sz="quarter" idx="12"/>
          </p:nvPr>
        </p:nvSpPr>
        <p:spPr/>
        <p:txBody>
          <a:bodyPr/>
          <a:lstStyle/>
          <a:p>
            <a:fld id="{DBA1B0FB-D917-4C8C-928F-313BD683BF39}" type="slidenum">
              <a:rPr lang="en-US" smtClean="0"/>
              <a:pPr/>
              <a:t>‹Nº›</a:t>
            </a:fld>
            <a:endParaRPr lang="en-US"/>
          </a:p>
        </p:txBody>
      </p:sp>
      <p:sp>
        <p:nvSpPr>
          <p:cNvPr id="6" name="Rectángulo 5">
            <a:extLst>
              <a:ext uri="{FF2B5EF4-FFF2-40B4-BE49-F238E27FC236}">
                <a16:creationId xmlns:a16="http://schemas.microsoft.com/office/drawing/2014/main" id="{F64FF428-FAA6-918B-C3A9-013CC2218461}"/>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Imagen 6" descr="Imagen que contiene interior, edificio, tabla, cocina">
            <a:extLst>
              <a:ext uri="{FF2B5EF4-FFF2-40B4-BE49-F238E27FC236}">
                <a16:creationId xmlns:a16="http://schemas.microsoft.com/office/drawing/2014/main" id="{B582E973-3EE2-960F-93DE-04AF1A957C4B}"/>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spTree>
    <p:extLst>
      <p:ext uri="{BB962C8B-B14F-4D97-AF65-F5344CB8AC3E}">
        <p14:creationId xmlns:p14="http://schemas.microsoft.com/office/powerpoint/2010/main" val="901042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17268530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1C37FE-FC30-C461-9F77-A72512194F8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2C8BEC93-D67C-EDB8-384F-6412C0A1B6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41183CE4-3407-5616-3D8A-0BCFF59366A6}"/>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5" name="Marcador de pie de página 4">
            <a:extLst>
              <a:ext uri="{FF2B5EF4-FFF2-40B4-BE49-F238E27FC236}">
                <a16:creationId xmlns:a16="http://schemas.microsoft.com/office/drawing/2014/main" id="{9A6A03BF-E4ED-B90D-3D33-79A162098F1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5A3D4B9-B8B7-61A6-9BD6-50AE6802C93B}"/>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27412693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4B2613-F459-40C6-C828-AD7C4E71AF61}"/>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2586BCBA-217A-0CE2-7B77-56AD49F99BA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5517063-C70C-8434-8AA8-E00C73C1CDFA}"/>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5" name="Marcador de pie de página 4">
            <a:extLst>
              <a:ext uri="{FF2B5EF4-FFF2-40B4-BE49-F238E27FC236}">
                <a16:creationId xmlns:a16="http://schemas.microsoft.com/office/drawing/2014/main" id="{51585DF8-2C04-697A-5917-4B4D882B68C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BF754C65-04A5-2897-850B-AD77E696773E}"/>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30219548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252A6D6-3E7D-673F-6D90-1B7C96D43FC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5965BE91-C0D1-AFA4-FC21-FF21ADAD5E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D368F41-EBD2-2107-C07E-3F77F75A39C8}"/>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5" name="Marcador de pie de página 4">
            <a:extLst>
              <a:ext uri="{FF2B5EF4-FFF2-40B4-BE49-F238E27FC236}">
                <a16:creationId xmlns:a16="http://schemas.microsoft.com/office/drawing/2014/main" id="{BB61CEC0-D47E-DE72-22A8-32B45EF935B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9D21D29-2485-25BB-E5EC-3FC1882A4B70}"/>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1742849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5D0CB3-FF6D-1185-EEF0-4939860EA63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3FE30D0D-851C-2294-1D59-BFF052F1B795}"/>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331768CE-B3E4-B1E7-5811-AF058D5DD8A3}"/>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1E87451B-D4ED-8DD6-A355-A1A5AC04B148}"/>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6" name="Marcador de pie de página 5">
            <a:extLst>
              <a:ext uri="{FF2B5EF4-FFF2-40B4-BE49-F238E27FC236}">
                <a16:creationId xmlns:a16="http://schemas.microsoft.com/office/drawing/2014/main" id="{0EA257E2-43A3-DAAC-C8AD-D712C5D673DB}"/>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11AF8813-9D98-20C4-F87C-58DA7AF29D2F}"/>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2251552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A745A8-865E-C2A6-96D9-DD0CA3EA93D7}"/>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82DDAB91-F87D-3CDF-3615-F441BE74C1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2964F7E3-0ABA-0EA0-86B2-86E2ADA42BEE}"/>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84E5E3C6-9186-58E7-0DF7-485707AA63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07FD0CD-106A-135F-60E3-53CB8607C46E}"/>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3F5942B7-6EF1-424C-C567-6C78B60547EC}"/>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8" name="Marcador de pie de página 7">
            <a:extLst>
              <a:ext uri="{FF2B5EF4-FFF2-40B4-BE49-F238E27FC236}">
                <a16:creationId xmlns:a16="http://schemas.microsoft.com/office/drawing/2014/main" id="{C8FBEB56-81B4-E98E-0188-7D4082D30BB2}"/>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F824896A-FEE0-57AD-61C2-4BE22F2923BB}"/>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1492644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0825A2-29B4-4C69-1CF7-F2B5AE5DCA24}"/>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F23F2C53-3042-4855-BCAE-30D4EBE54621}"/>
              </a:ext>
            </a:extLst>
          </p:cNvPr>
          <p:cNvSpPr>
            <a:spLocks noGrp="1"/>
          </p:cNvSpPr>
          <p:nvPr>
            <p:ph idx="1"/>
          </p:nvPr>
        </p:nvSpPr>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4" name="Marcador de fecha 3">
            <a:extLst>
              <a:ext uri="{FF2B5EF4-FFF2-40B4-BE49-F238E27FC236}">
                <a16:creationId xmlns:a16="http://schemas.microsoft.com/office/drawing/2014/main" id="{CB272A1A-EB56-CAD7-ED99-B918F2687F30}"/>
              </a:ext>
            </a:extLst>
          </p:cNvPr>
          <p:cNvSpPr>
            <a:spLocks noGrp="1"/>
          </p:cNvSpPr>
          <p:nvPr>
            <p:ph type="dt" sz="half" idx="10"/>
          </p:nvPr>
        </p:nvSpPr>
        <p:spPr/>
        <p:txBody>
          <a:bodyPr/>
          <a:lstStyle/>
          <a:p>
            <a:fld id="{F2F215D3-E2C5-4608-B5FE-E3B7F3B0786B}" type="datetimeFigureOut">
              <a:rPr lang="es-MX" smtClean="0"/>
              <a:t>09/01/2023</a:t>
            </a:fld>
            <a:endParaRPr lang="es-MX"/>
          </a:p>
        </p:txBody>
      </p:sp>
      <p:sp>
        <p:nvSpPr>
          <p:cNvPr id="5" name="Marcador de pie de página 4">
            <a:extLst>
              <a:ext uri="{FF2B5EF4-FFF2-40B4-BE49-F238E27FC236}">
                <a16:creationId xmlns:a16="http://schemas.microsoft.com/office/drawing/2014/main" id="{442B60D2-F76D-DAD8-C3D7-02A467FE58BB}"/>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796C2ECE-E0FB-EEFC-EC32-F822E6AF0411}"/>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7" name="Rectángulo 6">
            <a:extLst>
              <a:ext uri="{FF2B5EF4-FFF2-40B4-BE49-F238E27FC236}">
                <a16:creationId xmlns:a16="http://schemas.microsoft.com/office/drawing/2014/main" id="{98008DA1-3CB7-6183-7412-B99B388E3D96}"/>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3A2250ED-D0B4-F4AF-03B6-FF98790BD9D4}"/>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pic>
        <p:nvPicPr>
          <p:cNvPr id="9" name="Imagen 8">
            <a:extLst>
              <a:ext uri="{FF2B5EF4-FFF2-40B4-BE49-F238E27FC236}">
                <a16:creationId xmlns:a16="http://schemas.microsoft.com/office/drawing/2014/main" id="{46B24678-B307-880A-02EB-6EBA6B13113E}"/>
              </a:ext>
            </a:extLst>
          </p:cNvPr>
          <p:cNvPicPr>
            <a:picLocks noChangeAspect="1"/>
          </p:cNvPicPr>
          <p:nvPr userDrawn="1"/>
        </p:nvPicPr>
        <p:blipFill rotWithShape="1">
          <a:blip r:embed="rId3"/>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17752490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140C50E-0D76-C41D-9177-76899E28AA99}"/>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694DA193-46AC-21E8-25A2-4E85262C261A}"/>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4" name="Marcador de pie de página 3">
            <a:extLst>
              <a:ext uri="{FF2B5EF4-FFF2-40B4-BE49-F238E27FC236}">
                <a16:creationId xmlns:a16="http://schemas.microsoft.com/office/drawing/2014/main" id="{EA280020-6108-C955-4F90-799801100306}"/>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B474D46C-16FB-4266-C6C5-6902B5FF0613}"/>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15919906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79AF9DD-815E-60CB-720C-07F6297F7675}"/>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3" name="Marcador de pie de página 2">
            <a:extLst>
              <a:ext uri="{FF2B5EF4-FFF2-40B4-BE49-F238E27FC236}">
                <a16:creationId xmlns:a16="http://schemas.microsoft.com/office/drawing/2014/main" id="{786964F5-E766-CFA8-876F-058CA1E42701}"/>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3C3CEA10-17A8-50B6-C0F2-5A2B11128D8B}"/>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10584460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3A2BD7-9AA1-CD88-3BC4-A25A1D35F56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ACB3A6D4-D51C-78D1-3EC4-2DF7785AE5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E2D8A5F4-3A97-6F7C-D4E0-1EE8A77FEC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66E4CE8-BAA3-6000-D85C-DFB6958DCFA7}"/>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6" name="Marcador de pie de página 5">
            <a:extLst>
              <a:ext uri="{FF2B5EF4-FFF2-40B4-BE49-F238E27FC236}">
                <a16:creationId xmlns:a16="http://schemas.microsoft.com/office/drawing/2014/main" id="{64895B72-D733-26EF-D254-9071257E3AD2}"/>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77932E5E-4435-BB8B-D2CE-849C60447764}"/>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18837761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CAD3B33-6D60-FE5F-F4DE-DF715F8B6D2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7849B157-359E-2894-F467-0B907D9F66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4E4F61F2-2C93-5ED7-0EDC-4EA9D8A027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91C9046-C060-6129-FBC2-305496E9A29C}"/>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6" name="Marcador de pie de página 5">
            <a:extLst>
              <a:ext uri="{FF2B5EF4-FFF2-40B4-BE49-F238E27FC236}">
                <a16:creationId xmlns:a16="http://schemas.microsoft.com/office/drawing/2014/main" id="{30BE7DFC-5CB4-4D2D-B3CB-95144C41BA4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D998368E-BF84-8CD9-3CAF-4A275A3E7802}"/>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12085348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7CD167-4E58-38EB-C541-125F23465B51}"/>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81ACE2C0-B53B-A767-4462-DCDCB29306A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77A4154D-F519-EA70-0723-5C616EDB4DF6}"/>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5" name="Marcador de pie de página 4">
            <a:extLst>
              <a:ext uri="{FF2B5EF4-FFF2-40B4-BE49-F238E27FC236}">
                <a16:creationId xmlns:a16="http://schemas.microsoft.com/office/drawing/2014/main" id="{649A3A51-9322-E329-239D-4EAB478761C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8B07780-4544-03D0-5576-4422BF32EA92}"/>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42126802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AE5757D-C003-5626-AF61-72A36FD29007}"/>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96E7DBA9-9C21-D52C-66FA-51339B6BD66D}"/>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D15717D-50FC-66EA-3BFA-23AC6F0576D7}"/>
              </a:ext>
            </a:extLst>
          </p:cNvPr>
          <p:cNvSpPr>
            <a:spLocks noGrp="1"/>
          </p:cNvSpPr>
          <p:nvPr>
            <p:ph type="dt" sz="half" idx="10"/>
          </p:nvPr>
        </p:nvSpPr>
        <p:spPr/>
        <p:txBody>
          <a:bodyPr/>
          <a:lstStyle/>
          <a:p>
            <a:fld id="{E79F06B0-671C-4380-B3A5-F1C9ED44B75F}" type="datetimeFigureOut">
              <a:rPr lang="es-ES" smtClean="0"/>
              <a:t>09/01/2023</a:t>
            </a:fld>
            <a:endParaRPr lang="es-ES"/>
          </a:p>
        </p:txBody>
      </p:sp>
      <p:sp>
        <p:nvSpPr>
          <p:cNvPr id="5" name="Marcador de pie de página 4">
            <a:extLst>
              <a:ext uri="{FF2B5EF4-FFF2-40B4-BE49-F238E27FC236}">
                <a16:creationId xmlns:a16="http://schemas.microsoft.com/office/drawing/2014/main" id="{3260D916-6C04-5596-0B26-87B047BA574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16CF2B5D-B009-A7AD-2F41-3C4C26F90FAE}"/>
              </a:ext>
            </a:extLst>
          </p:cNvPr>
          <p:cNvSpPr>
            <a:spLocks noGrp="1"/>
          </p:cNvSpPr>
          <p:nvPr>
            <p:ph type="sldNum" sz="quarter" idx="12"/>
          </p:nvPr>
        </p:nvSpPr>
        <p:spPr/>
        <p:txBody>
          <a:bodyPr/>
          <a:lstStyle/>
          <a:p>
            <a:fld id="{4E85F468-D4F4-4E9C-870C-B39F071F11B0}" type="slidenum">
              <a:rPr lang="es-ES" smtClean="0"/>
              <a:t>‹Nº›</a:t>
            </a:fld>
            <a:endParaRPr lang="es-ES"/>
          </a:p>
        </p:txBody>
      </p:sp>
    </p:spTree>
    <p:extLst>
      <p:ext uri="{BB962C8B-B14F-4D97-AF65-F5344CB8AC3E}">
        <p14:creationId xmlns:p14="http://schemas.microsoft.com/office/powerpoint/2010/main" val="18446683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899019-4DC0-1A5A-D754-23557612AA1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299A4F7-5103-5313-C791-12B3B57CF080}"/>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26A457A-9DB0-F74E-151A-0168CB65FACF}"/>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5" name="Marcador de pie de página 4">
            <a:extLst>
              <a:ext uri="{FF2B5EF4-FFF2-40B4-BE49-F238E27FC236}">
                <a16:creationId xmlns:a16="http://schemas.microsoft.com/office/drawing/2014/main" id="{D64BEFAD-C9B6-8F30-92F8-23FA91B3E47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A636CEA5-BB6A-7E03-083C-86DF4DC7945B}"/>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323589474"/>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051E2B-6E59-2CB3-0DD6-8026963A1B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625F11A-393C-F07B-907C-3F688AAA4E8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51C8255-FD35-DBE4-3D74-10022741FBED}"/>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5" name="Marcador de pie de página 4">
            <a:extLst>
              <a:ext uri="{FF2B5EF4-FFF2-40B4-BE49-F238E27FC236}">
                <a16:creationId xmlns:a16="http://schemas.microsoft.com/office/drawing/2014/main" id="{E74FD31F-8DAC-75E7-37B3-6D1B1C49F60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1F7EFFA-30BA-2FCB-F1A5-9D1ED704BC1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7" name="Imagen 6" descr="Imagen que contiene interior, edificio, tabla, cocina">
            <a:extLst>
              <a:ext uri="{FF2B5EF4-FFF2-40B4-BE49-F238E27FC236}">
                <a16:creationId xmlns:a16="http://schemas.microsoft.com/office/drawing/2014/main" id="{BAC92996-AECF-32CF-84CA-E4EAFE297205}"/>
              </a:ext>
            </a:extLst>
          </p:cNvPr>
          <p:cNvPicPr>
            <a:picLocks noChangeAspect="1"/>
          </p:cNvPicPr>
          <p:nvPr userDrawn="1"/>
        </p:nvPicPr>
        <p:blipFill rotWithShape="1">
          <a:blip r:embed="rId2"/>
          <a:srcRect l="70999" t="18408" b="47162"/>
          <a:stretch/>
        </p:blipFill>
        <p:spPr>
          <a:xfrm>
            <a:off x="8306253" y="185738"/>
            <a:ext cx="3495124" cy="863745"/>
          </a:xfrm>
          <a:prstGeom prst="rect">
            <a:avLst/>
          </a:prstGeom>
        </p:spPr>
      </p:pic>
    </p:spTree>
    <p:extLst>
      <p:ext uri="{BB962C8B-B14F-4D97-AF65-F5344CB8AC3E}">
        <p14:creationId xmlns:p14="http://schemas.microsoft.com/office/powerpoint/2010/main" val="377885401"/>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7E322D-CEE6-7319-64F1-1FD4ADCFA36A}"/>
              </a:ext>
            </a:extLst>
          </p:cNvPr>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33F9EA0-682E-E888-ABEA-135C9191FF3C}"/>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0BC88E1-967C-CA8A-A45C-FD05E7F35786}"/>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5" name="Marcador de pie de página 4">
            <a:extLst>
              <a:ext uri="{FF2B5EF4-FFF2-40B4-BE49-F238E27FC236}">
                <a16:creationId xmlns:a16="http://schemas.microsoft.com/office/drawing/2014/main" id="{75D5CB48-97D5-229A-AE45-1682FC7B16AB}"/>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53EBB22C-BC68-48C2-7068-40DC2AF1B7F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9796574"/>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4B86A8-4C9C-81C0-375B-2F7133745E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4384B60-F073-349E-3194-3CFD18949A24}"/>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9F0F874-1265-433B-67D5-23D1E415179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9A5674AB-757E-AB71-B002-76677B4E0BA3}"/>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6" name="Marcador de pie de página 5">
            <a:extLst>
              <a:ext uri="{FF2B5EF4-FFF2-40B4-BE49-F238E27FC236}">
                <a16:creationId xmlns:a16="http://schemas.microsoft.com/office/drawing/2014/main" id="{D8FDB800-8786-7E81-7F74-B685A9B1FDA6}"/>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AA54A5AB-47E4-9CD4-36A8-D7FE59B688B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23262037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A888BB-81A0-EF81-8C21-36691D070E4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D086525-EA63-7896-16A5-7B8DFB89D4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6F9C30F-142A-80CC-3B27-87F7B25A4EA7}"/>
              </a:ext>
            </a:extLst>
          </p:cNvPr>
          <p:cNvSpPr>
            <a:spLocks noGrp="1"/>
          </p:cNvSpPr>
          <p:nvPr>
            <p:ph type="dt" sz="half" idx="10"/>
          </p:nvPr>
        </p:nvSpPr>
        <p:spPr/>
        <p:txBody>
          <a:bodyPr/>
          <a:lstStyle/>
          <a:p>
            <a:fld id="{F2F215D3-E2C5-4608-B5FE-E3B7F3B0786B}" type="datetimeFigureOut">
              <a:rPr lang="es-MX" smtClean="0"/>
              <a:t>09/01/2023</a:t>
            </a:fld>
            <a:endParaRPr lang="es-MX"/>
          </a:p>
        </p:txBody>
      </p:sp>
      <p:sp>
        <p:nvSpPr>
          <p:cNvPr id="5" name="Marcador de pie de página 4">
            <a:extLst>
              <a:ext uri="{FF2B5EF4-FFF2-40B4-BE49-F238E27FC236}">
                <a16:creationId xmlns:a16="http://schemas.microsoft.com/office/drawing/2014/main" id="{A30E3765-0ADF-CA68-262E-93876C86101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F1428B8-5505-9BB5-F2D3-EAFBE7F41A7A}"/>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7" name="Rectángulo 6">
            <a:extLst>
              <a:ext uri="{FF2B5EF4-FFF2-40B4-BE49-F238E27FC236}">
                <a16:creationId xmlns:a16="http://schemas.microsoft.com/office/drawing/2014/main" id="{46C7E706-2F39-EC1E-070D-A59C685C8863}"/>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6146B967-EDF4-2E91-4C3A-DFBDAFA5ACCA}"/>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pic>
        <p:nvPicPr>
          <p:cNvPr id="9" name="Imagen 8">
            <a:extLst>
              <a:ext uri="{FF2B5EF4-FFF2-40B4-BE49-F238E27FC236}">
                <a16:creationId xmlns:a16="http://schemas.microsoft.com/office/drawing/2014/main" id="{924AC938-2DDC-BF35-12FC-CC9754CD709D}"/>
              </a:ext>
            </a:extLst>
          </p:cNvPr>
          <p:cNvPicPr>
            <a:picLocks noChangeAspect="1"/>
          </p:cNvPicPr>
          <p:nvPr userDrawn="1"/>
        </p:nvPicPr>
        <p:blipFill rotWithShape="1">
          <a:blip r:embed="rId3"/>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35959096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0778EE-B8F0-6138-EE6F-2C35D711B61A}"/>
              </a:ext>
            </a:extLst>
          </p:cNvPr>
          <p:cNvSpPr>
            <a:spLocks noGrp="1"/>
          </p:cNvSpPr>
          <p:nvPr>
            <p:ph type="title"/>
          </p:nvPr>
        </p:nvSpPr>
        <p:spPr>
          <a:xfrm>
            <a:off x="839788" y="365127"/>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47733C6-95DC-F81B-1E15-DF490220AF31}"/>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70AA62E-68D7-9FA5-8A44-C3E17565725C}"/>
              </a:ext>
            </a:extLst>
          </p:cNvPr>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7E953774-2170-7A29-99E2-E7FFFB93B7BC}"/>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B6E7AB4-7859-CA94-B63D-E011E1E16E2C}"/>
              </a:ext>
            </a:extLst>
          </p:cNvPr>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141CD1A-42BA-4105-F405-61EF434DF500}"/>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8" name="Marcador de pie de página 7">
            <a:extLst>
              <a:ext uri="{FF2B5EF4-FFF2-40B4-BE49-F238E27FC236}">
                <a16:creationId xmlns:a16="http://schemas.microsoft.com/office/drawing/2014/main" id="{C898F97E-02A3-626F-19C3-678CE6DC0F30}"/>
              </a:ext>
            </a:extLst>
          </p:cNvPr>
          <p:cNvSpPr>
            <a:spLocks noGrp="1"/>
          </p:cNvSpPr>
          <p:nvPr>
            <p:ph type="ftr" sz="quarter" idx="11"/>
          </p:nvPr>
        </p:nvSpPr>
        <p:spPr/>
        <p:txBody>
          <a:bodyPr/>
          <a:lstStyle/>
          <a:p>
            <a:r>
              <a:rPr lang="en-US"/>
              <a:t>Sample Footer</a:t>
            </a:r>
            <a:endParaRPr lang="en-US" dirty="0"/>
          </a:p>
        </p:txBody>
      </p:sp>
      <p:sp>
        <p:nvSpPr>
          <p:cNvPr id="9" name="Marcador de número de diapositiva 8">
            <a:extLst>
              <a:ext uri="{FF2B5EF4-FFF2-40B4-BE49-F238E27FC236}">
                <a16:creationId xmlns:a16="http://schemas.microsoft.com/office/drawing/2014/main" id="{68CAA8D2-8D4C-C91A-D2BE-6517B887707F}"/>
              </a:ext>
            </a:extLst>
          </p:cNvPr>
          <p:cNvSpPr>
            <a:spLocks noGrp="1"/>
          </p:cNvSpPr>
          <p:nvPr>
            <p:ph type="sldNum" sz="quarter" idx="12"/>
          </p:nvPr>
        </p:nvSpPr>
        <p:spPr/>
        <p:txBody>
          <a:bodyPr/>
          <a:lstStyle/>
          <a:p>
            <a:fld id="{DBA1B0FB-D917-4C8C-928F-313BD683BF39}" type="slidenum">
              <a:rPr lang="en-US" smtClean="0"/>
              <a:pPr/>
              <a:t>‹Nº›</a:t>
            </a:fld>
            <a:endParaRPr lang="en-US"/>
          </a:p>
        </p:txBody>
      </p:sp>
      <p:sp>
        <p:nvSpPr>
          <p:cNvPr id="10" name="Rectángulo 9">
            <a:extLst>
              <a:ext uri="{FF2B5EF4-FFF2-40B4-BE49-F238E27FC236}">
                <a16:creationId xmlns:a16="http://schemas.microsoft.com/office/drawing/2014/main" id="{E23E0767-31CF-E9C0-4973-2BEBF346259E}"/>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1613618292"/>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1CE215-F537-9F16-D9AB-BA14929D9F4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481F9C65-9856-6A23-7D06-59E884D6C530}"/>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4" name="Marcador de pie de página 3">
            <a:extLst>
              <a:ext uri="{FF2B5EF4-FFF2-40B4-BE49-F238E27FC236}">
                <a16:creationId xmlns:a16="http://schemas.microsoft.com/office/drawing/2014/main" id="{40477835-7E1F-6D2B-275F-0ADF164A4945}"/>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B634FF50-FF43-459C-968A-B8ADF050313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6" name="Imagen 5" descr="Imagen que contiene interior, edificio, tabla, cocina">
            <a:extLst>
              <a:ext uri="{FF2B5EF4-FFF2-40B4-BE49-F238E27FC236}">
                <a16:creationId xmlns:a16="http://schemas.microsoft.com/office/drawing/2014/main" id="{50FDD66A-D89D-E292-076A-0610A7637746}"/>
              </a:ext>
            </a:extLst>
          </p:cNvPr>
          <p:cNvPicPr>
            <a:picLocks noChangeAspect="1"/>
          </p:cNvPicPr>
          <p:nvPr userDrawn="1"/>
        </p:nvPicPr>
        <p:blipFill rotWithShape="1">
          <a:blip r:embed="rId2"/>
          <a:srcRect l="70999" t="18408" b="47162"/>
          <a:stretch/>
        </p:blipFill>
        <p:spPr>
          <a:xfrm>
            <a:off x="8306253" y="185738"/>
            <a:ext cx="3495124" cy="863745"/>
          </a:xfrm>
          <a:prstGeom prst="rect">
            <a:avLst/>
          </a:prstGeom>
        </p:spPr>
      </p:pic>
    </p:spTree>
    <p:extLst>
      <p:ext uri="{BB962C8B-B14F-4D97-AF65-F5344CB8AC3E}">
        <p14:creationId xmlns:p14="http://schemas.microsoft.com/office/powerpoint/2010/main" val="1770587304"/>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BA64625-D1CB-B8F2-6988-28523829D072}"/>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3" name="Marcador de pie de página 2">
            <a:extLst>
              <a:ext uri="{FF2B5EF4-FFF2-40B4-BE49-F238E27FC236}">
                <a16:creationId xmlns:a16="http://schemas.microsoft.com/office/drawing/2014/main" id="{6A41D647-78C0-B98A-2248-B06F8EB21CF1}"/>
              </a:ext>
            </a:extLst>
          </p:cNvPr>
          <p:cNvSpPr>
            <a:spLocks noGrp="1"/>
          </p:cNvSpPr>
          <p:nvPr>
            <p:ph type="ftr" sz="quarter" idx="11"/>
          </p:nvPr>
        </p:nvSpPr>
        <p:spPr/>
        <p:txBody>
          <a:bodyPr/>
          <a:lstStyle/>
          <a:p>
            <a:r>
              <a:rPr lang="en-US"/>
              <a:t>Sample Footer</a:t>
            </a:r>
            <a:endParaRPr lang="en-US" dirty="0"/>
          </a:p>
        </p:txBody>
      </p:sp>
      <p:sp>
        <p:nvSpPr>
          <p:cNvPr id="4" name="Marcador de número de diapositiva 3">
            <a:extLst>
              <a:ext uri="{FF2B5EF4-FFF2-40B4-BE49-F238E27FC236}">
                <a16:creationId xmlns:a16="http://schemas.microsoft.com/office/drawing/2014/main" id="{DE9896D7-8B36-8592-02D9-82F47ACF997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6" name="Imagen 5">
            <a:extLst>
              <a:ext uri="{FF2B5EF4-FFF2-40B4-BE49-F238E27FC236}">
                <a16:creationId xmlns:a16="http://schemas.microsoft.com/office/drawing/2014/main" id="{AA682A8C-D0B3-DB44-1668-52F0246D0D3B}"/>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417743726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F17778-F96A-FF70-D013-377CB9D802B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CC1FE20-7528-7056-07CB-FC6C7F0AF249}"/>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18D54B2A-FB58-C75A-52CD-94C391FFCBA2}"/>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F37E65-24BB-03C6-34BB-94C83A1EE54B}"/>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6" name="Marcador de pie de página 5">
            <a:extLst>
              <a:ext uri="{FF2B5EF4-FFF2-40B4-BE49-F238E27FC236}">
                <a16:creationId xmlns:a16="http://schemas.microsoft.com/office/drawing/2014/main" id="{509297AB-A6C3-D688-4AA1-FB971081FC28}"/>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254E6DBF-9459-5F98-E07A-F270AA4C31A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84225834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7CCC72-3B1C-D08D-A1A0-0B75F8CBD63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17AF333B-9783-37E4-67FD-66411AD738CC}"/>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s-MX"/>
          </a:p>
        </p:txBody>
      </p:sp>
      <p:sp>
        <p:nvSpPr>
          <p:cNvPr id="4" name="Marcador de texto 3">
            <a:extLst>
              <a:ext uri="{FF2B5EF4-FFF2-40B4-BE49-F238E27FC236}">
                <a16:creationId xmlns:a16="http://schemas.microsoft.com/office/drawing/2014/main" id="{8B4DD576-31F9-FC31-4F6C-1A454886BBE7}"/>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9EDDCB9-261E-FADC-45F5-3E41FE491873}"/>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6" name="Marcador de pie de página 5">
            <a:extLst>
              <a:ext uri="{FF2B5EF4-FFF2-40B4-BE49-F238E27FC236}">
                <a16:creationId xmlns:a16="http://schemas.microsoft.com/office/drawing/2014/main" id="{E11EE151-57BC-A62F-65EC-D3092134B0DB}"/>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4A3BEBD3-04B0-5F38-B072-E48C5372C27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8" name="Imagen 7">
            <a:extLst>
              <a:ext uri="{FF2B5EF4-FFF2-40B4-BE49-F238E27FC236}">
                <a16:creationId xmlns:a16="http://schemas.microsoft.com/office/drawing/2014/main" id="{1588E017-BEEA-CE9A-F76B-EEA7188AD9EF}"/>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3222959546"/>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9558E7-F709-1410-1084-53736EA2EA5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D225B6BE-078F-93F3-73F6-60F4C18B8CB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8D06BBB-2BF0-54AC-70D2-F3D592E3E487}"/>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5" name="Marcador de pie de página 4">
            <a:extLst>
              <a:ext uri="{FF2B5EF4-FFF2-40B4-BE49-F238E27FC236}">
                <a16:creationId xmlns:a16="http://schemas.microsoft.com/office/drawing/2014/main" id="{8F9A699C-164B-7E3D-588A-131FA8DF99D9}"/>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885F85E9-C548-A382-52F4-2260506BE5EA}"/>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829456442"/>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CA271DD-CA10-C41B-5336-FBA807DA90D3}"/>
              </a:ext>
            </a:extLst>
          </p:cNvPr>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8B3153BB-2B0C-8087-FA69-3BC308CC933F}"/>
              </a:ext>
            </a:extLst>
          </p:cNvPr>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4E8B80B-4D9C-9915-93EB-2F511C1E6FA6}"/>
              </a:ext>
            </a:extLst>
          </p:cNvPr>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5" name="Marcador de pie de página 4">
            <a:extLst>
              <a:ext uri="{FF2B5EF4-FFF2-40B4-BE49-F238E27FC236}">
                <a16:creationId xmlns:a16="http://schemas.microsoft.com/office/drawing/2014/main" id="{E2DEB4A3-1860-D07E-7956-C4D64418B327}"/>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78B4AA9-82D6-2471-4ADF-1A1CF3B0BE85}"/>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953825107"/>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640722199"/>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724760093"/>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167193137"/>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6D4AC3-D535-3197-3C94-2C6CA837088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CB169A1-9547-73C0-8281-17648D45EFC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AB13845F-90C2-10A0-0F2E-F854E01A199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7CC4B428-0E7F-B833-1EB0-E61C35103CCB}"/>
              </a:ext>
            </a:extLst>
          </p:cNvPr>
          <p:cNvSpPr>
            <a:spLocks noGrp="1"/>
          </p:cNvSpPr>
          <p:nvPr>
            <p:ph type="dt" sz="half" idx="10"/>
          </p:nvPr>
        </p:nvSpPr>
        <p:spPr/>
        <p:txBody>
          <a:bodyPr/>
          <a:lstStyle/>
          <a:p>
            <a:fld id="{F2F215D3-E2C5-4608-B5FE-E3B7F3B0786B}" type="datetimeFigureOut">
              <a:rPr lang="es-MX" smtClean="0"/>
              <a:t>09/01/2023</a:t>
            </a:fld>
            <a:endParaRPr lang="es-MX"/>
          </a:p>
        </p:txBody>
      </p:sp>
      <p:sp>
        <p:nvSpPr>
          <p:cNvPr id="6" name="Marcador de pie de página 5">
            <a:extLst>
              <a:ext uri="{FF2B5EF4-FFF2-40B4-BE49-F238E27FC236}">
                <a16:creationId xmlns:a16="http://schemas.microsoft.com/office/drawing/2014/main" id="{08FB0132-383A-8DD4-70D7-D7F3D90B3E7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48A571D1-DA40-991C-C15F-42F8A08F06E9}"/>
              </a:ext>
            </a:extLst>
          </p:cNvPr>
          <p:cNvSpPr>
            <a:spLocks noGrp="1"/>
          </p:cNvSpPr>
          <p:nvPr>
            <p:ph type="sldNum" sz="quarter" idx="12"/>
          </p:nvPr>
        </p:nvSpPr>
        <p:spPr/>
        <p:txBody>
          <a:bodyPr/>
          <a:lstStyle/>
          <a:p>
            <a:fld id="{D8B0E34B-98D1-41CA-B4AB-4594C8487184}" type="slidenum">
              <a:rPr lang="es-MX" smtClean="0"/>
              <a:t>‹Nº›</a:t>
            </a:fld>
            <a:endParaRPr lang="es-MX"/>
          </a:p>
        </p:txBody>
      </p:sp>
      <p:pic>
        <p:nvPicPr>
          <p:cNvPr id="8" name="Imagen 7">
            <a:extLst>
              <a:ext uri="{FF2B5EF4-FFF2-40B4-BE49-F238E27FC236}">
                <a16:creationId xmlns:a16="http://schemas.microsoft.com/office/drawing/2014/main" id="{89B1C2AD-D468-7DCE-AC8B-A686EA1D1F3C}"/>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4281796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862226842"/>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8" name="Footer Placeholder 7"/>
          <p:cNvSpPr>
            <a:spLocks noGrp="1"/>
          </p:cNvSpPr>
          <p:nvPr>
            <p:ph type="ftr" sz="quarter" idx="11"/>
          </p:nvPr>
        </p:nvSpPr>
        <p:spPr/>
        <p:txBody>
          <a:bodyPr/>
          <a:lstStyle/>
          <a:p>
            <a:r>
              <a:rPr lang="en-US"/>
              <a:t>Sample Footer</a:t>
            </a:r>
            <a:endParaRPr lang="en-US" dirty="0"/>
          </a:p>
        </p:txBody>
      </p:sp>
      <p:sp>
        <p:nvSpPr>
          <p:cNvPr id="9" name="Slide Number Placeholder 8"/>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512921367"/>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4" name="Footer Placeholder 3"/>
          <p:cNvSpPr>
            <a:spLocks noGrp="1"/>
          </p:cNvSpPr>
          <p:nvPr>
            <p:ph type="ftr" sz="quarter" idx="11"/>
          </p:nvPr>
        </p:nvSpPr>
        <p:spPr/>
        <p:txBody>
          <a:bodyPr/>
          <a:lstStyle/>
          <a:p>
            <a:r>
              <a:rPr lang="en-US"/>
              <a:t>Sample Footer</a:t>
            </a:r>
            <a:endParaRPr lang="en-US" dirty="0"/>
          </a:p>
        </p:txBody>
      </p:sp>
      <p:sp>
        <p:nvSpPr>
          <p:cNvPr id="5" name="Slide Number Placeholder 4"/>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172921318"/>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3" name="Footer Placeholder 2"/>
          <p:cNvSpPr>
            <a:spLocks noGrp="1"/>
          </p:cNvSpPr>
          <p:nvPr>
            <p:ph type="ftr" sz="quarter" idx="11"/>
          </p:nvPr>
        </p:nvSpPr>
        <p:spPr/>
        <p:txBody>
          <a:bodyPr/>
          <a:lstStyle/>
          <a:p>
            <a:r>
              <a:rPr lang="en-US"/>
              <a:t>Sample Footer</a:t>
            </a:r>
            <a:endParaRPr lang="en-US" dirty="0"/>
          </a:p>
        </p:txBody>
      </p:sp>
      <p:sp>
        <p:nvSpPr>
          <p:cNvPr id="4" name="Slide Number Placeholder 3"/>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91352706"/>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728684877"/>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183132976"/>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142872331"/>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Monday, January 9,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792211696"/>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9" y="1441051"/>
            <a:ext cx="6547191"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5" y="1431421"/>
            <a:ext cx="3766723" cy="421296"/>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5" y="6310314"/>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9" y="3847767"/>
            <a:ext cx="5157787" cy="457156"/>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5"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1"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1675433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
        <p:nvSpPr>
          <p:cNvPr id="4" name="Rectángulo 3">
            <a:extLst>
              <a:ext uri="{FF2B5EF4-FFF2-40B4-BE49-F238E27FC236}">
                <a16:creationId xmlns:a16="http://schemas.microsoft.com/office/drawing/2014/main" id="{E0B68E01-E514-50C4-2FCA-071BA17A0260}"/>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6" name="Imagen 5" descr="Imagen que contiene interior, edificio, tabla, cocina">
            <a:extLst>
              <a:ext uri="{FF2B5EF4-FFF2-40B4-BE49-F238E27FC236}">
                <a16:creationId xmlns:a16="http://schemas.microsoft.com/office/drawing/2014/main" id="{CBBEED26-E727-A6AA-B136-30667653D61B}"/>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pic>
        <p:nvPicPr>
          <p:cNvPr id="7" name="Imagen 6">
            <a:extLst>
              <a:ext uri="{FF2B5EF4-FFF2-40B4-BE49-F238E27FC236}">
                <a16:creationId xmlns:a16="http://schemas.microsoft.com/office/drawing/2014/main" id="{1C1CEB4E-ABC7-D25D-94AA-2C57F747BEBA}"/>
              </a:ext>
            </a:extLst>
          </p:cNvPr>
          <p:cNvPicPr>
            <a:picLocks noChangeAspect="1"/>
          </p:cNvPicPr>
          <p:nvPr userDrawn="1"/>
        </p:nvPicPr>
        <p:blipFill rotWithShape="1">
          <a:blip r:embed="rId3"/>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2570166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FB5DD0-BC02-C728-78F3-917E71632D7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3E2A5A14-D2D5-B356-505A-D17867872C79}"/>
              </a:ext>
            </a:extLst>
          </p:cNvPr>
          <p:cNvSpPr>
            <a:spLocks noGrp="1"/>
          </p:cNvSpPr>
          <p:nvPr>
            <p:ph type="dt" sz="half" idx="10"/>
          </p:nvPr>
        </p:nvSpPr>
        <p:spPr/>
        <p:txBody>
          <a:bodyPr/>
          <a:lstStyle/>
          <a:p>
            <a:fld id="{F2F215D3-E2C5-4608-B5FE-E3B7F3B0786B}" type="datetimeFigureOut">
              <a:rPr lang="es-MX" smtClean="0"/>
              <a:t>09/01/2023</a:t>
            </a:fld>
            <a:endParaRPr lang="es-MX"/>
          </a:p>
        </p:txBody>
      </p:sp>
      <p:sp>
        <p:nvSpPr>
          <p:cNvPr id="4" name="Marcador de pie de página 3">
            <a:extLst>
              <a:ext uri="{FF2B5EF4-FFF2-40B4-BE49-F238E27FC236}">
                <a16:creationId xmlns:a16="http://schemas.microsoft.com/office/drawing/2014/main" id="{B3A03DF8-0621-77E1-5D2A-E8C114DB4871}"/>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7E03204D-B367-A5DA-C591-278CFD594AF9}"/>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918033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EBF5C43-9799-3346-2376-42F9DCB2EF61}"/>
              </a:ext>
            </a:extLst>
          </p:cNvPr>
          <p:cNvSpPr>
            <a:spLocks noGrp="1"/>
          </p:cNvSpPr>
          <p:nvPr>
            <p:ph type="dt" sz="half" idx="10"/>
          </p:nvPr>
        </p:nvSpPr>
        <p:spPr/>
        <p:txBody>
          <a:bodyPr/>
          <a:lstStyle/>
          <a:p>
            <a:fld id="{F2F215D3-E2C5-4608-B5FE-E3B7F3B0786B}" type="datetimeFigureOut">
              <a:rPr lang="es-MX" smtClean="0"/>
              <a:t>09/01/2023</a:t>
            </a:fld>
            <a:endParaRPr lang="es-MX"/>
          </a:p>
        </p:txBody>
      </p:sp>
      <p:sp>
        <p:nvSpPr>
          <p:cNvPr id="3" name="Marcador de pie de página 2">
            <a:extLst>
              <a:ext uri="{FF2B5EF4-FFF2-40B4-BE49-F238E27FC236}">
                <a16:creationId xmlns:a16="http://schemas.microsoft.com/office/drawing/2014/main" id="{83BD818E-8FCD-D8AF-3355-FC20ABA7D09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F8775E49-65C7-FB82-6C98-24C866ABB42F}"/>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404327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95BD06-CA60-893E-2EA3-049631548EF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C823466-BCD7-A416-9E80-1A44391F71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4DF17CE3-84E6-16A8-7695-CF1D6DA0DF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D2DEED-A920-C096-567F-5D473BB30ED9}"/>
              </a:ext>
            </a:extLst>
          </p:cNvPr>
          <p:cNvSpPr>
            <a:spLocks noGrp="1"/>
          </p:cNvSpPr>
          <p:nvPr>
            <p:ph type="dt" sz="half" idx="10"/>
          </p:nvPr>
        </p:nvSpPr>
        <p:spPr/>
        <p:txBody>
          <a:bodyPr/>
          <a:lstStyle/>
          <a:p>
            <a:fld id="{F2F215D3-E2C5-4608-B5FE-E3B7F3B0786B}" type="datetimeFigureOut">
              <a:rPr lang="es-MX" smtClean="0"/>
              <a:t>09/01/2023</a:t>
            </a:fld>
            <a:endParaRPr lang="es-MX"/>
          </a:p>
        </p:txBody>
      </p:sp>
      <p:sp>
        <p:nvSpPr>
          <p:cNvPr id="6" name="Marcador de pie de página 5">
            <a:extLst>
              <a:ext uri="{FF2B5EF4-FFF2-40B4-BE49-F238E27FC236}">
                <a16:creationId xmlns:a16="http://schemas.microsoft.com/office/drawing/2014/main" id="{0BF5ED56-D4FD-D4E8-BF99-C0A5CBB28809}"/>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F7ACB684-CC76-D80C-A6AC-2D5DE3AF850D}"/>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8" name="Rectángulo 7">
            <a:extLst>
              <a:ext uri="{FF2B5EF4-FFF2-40B4-BE49-F238E27FC236}">
                <a16:creationId xmlns:a16="http://schemas.microsoft.com/office/drawing/2014/main" id="{85B55FCC-F32C-0C34-5252-858A2853EC51}"/>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9" name="Imagen 8" descr="Imagen que contiene interior, edificio, tabla, cocina">
            <a:extLst>
              <a:ext uri="{FF2B5EF4-FFF2-40B4-BE49-F238E27FC236}">
                <a16:creationId xmlns:a16="http://schemas.microsoft.com/office/drawing/2014/main" id="{837C2F04-3D59-8C42-5838-703BB2CFB1F9}"/>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spTree>
    <p:extLst>
      <p:ext uri="{BB962C8B-B14F-4D97-AF65-F5344CB8AC3E}">
        <p14:creationId xmlns:p14="http://schemas.microsoft.com/office/powerpoint/2010/main" val="1056927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4C666C-9F2B-8465-B3A8-AF6CF71766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D632A52-E273-AB70-A717-329C4D1B91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946BB24E-12F3-90B5-2368-11B956FF8F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73B096B-0823-3BCA-9AFF-2E53366B7C76}"/>
              </a:ext>
            </a:extLst>
          </p:cNvPr>
          <p:cNvSpPr>
            <a:spLocks noGrp="1"/>
          </p:cNvSpPr>
          <p:nvPr>
            <p:ph type="dt" sz="half" idx="10"/>
          </p:nvPr>
        </p:nvSpPr>
        <p:spPr/>
        <p:txBody>
          <a:bodyPr/>
          <a:lstStyle/>
          <a:p>
            <a:fld id="{F2F215D3-E2C5-4608-B5FE-E3B7F3B0786B}" type="datetimeFigureOut">
              <a:rPr lang="es-MX" smtClean="0"/>
              <a:t>09/01/2023</a:t>
            </a:fld>
            <a:endParaRPr lang="es-MX"/>
          </a:p>
        </p:txBody>
      </p:sp>
      <p:sp>
        <p:nvSpPr>
          <p:cNvPr id="6" name="Marcador de pie de página 5">
            <a:extLst>
              <a:ext uri="{FF2B5EF4-FFF2-40B4-BE49-F238E27FC236}">
                <a16:creationId xmlns:a16="http://schemas.microsoft.com/office/drawing/2014/main" id="{B992B326-7155-BC14-BDD4-C24FE932ACA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6026FA0A-FF4A-F3EC-6AC5-EABAB8270BE8}"/>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024714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606D2E4-8AB1-BB69-9846-B00EDD701B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2AFC361B-C1BD-436D-21ED-95210EE7DD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1BF97B2-7CED-5884-3AC8-9CEF422498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215D3-E2C5-4608-B5FE-E3B7F3B0786B}" type="datetimeFigureOut">
              <a:rPr lang="es-MX" smtClean="0"/>
              <a:t>09/01/2023</a:t>
            </a:fld>
            <a:endParaRPr lang="es-MX"/>
          </a:p>
        </p:txBody>
      </p:sp>
      <p:sp>
        <p:nvSpPr>
          <p:cNvPr id="5" name="Marcador de pie de página 4">
            <a:extLst>
              <a:ext uri="{FF2B5EF4-FFF2-40B4-BE49-F238E27FC236}">
                <a16:creationId xmlns:a16="http://schemas.microsoft.com/office/drawing/2014/main" id="{618516C6-258C-9BB6-D022-033B363233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23BB4F77-FB36-968C-6070-33042F68EB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B0E34B-98D1-41CA-B4AB-4594C8487184}" type="slidenum">
              <a:rPr lang="es-MX" smtClean="0"/>
              <a:t>‹Nº›</a:t>
            </a:fld>
            <a:endParaRPr lang="es-MX"/>
          </a:p>
        </p:txBody>
      </p:sp>
    </p:spTree>
    <p:extLst>
      <p:ext uri="{BB962C8B-B14F-4D97-AF65-F5344CB8AC3E}">
        <p14:creationId xmlns:p14="http://schemas.microsoft.com/office/powerpoint/2010/main" val="2807478233"/>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780" r:id="rId12"/>
    <p:sldLayoutId id="2147483787" r:id="rId13"/>
    <p:sldLayoutId id="214748381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3EA3E5B-DC4F-9A07-790B-D2431F2CE1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60D8F251-B822-3316-D65F-CAB8A0FAB9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4B3232C-8D99-A1D4-89D3-72DD2C099F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9F06B0-671C-4380-B3A5-F1C9ED44B75F}" type="datetimeFigureOut">
              <a:rPr lang="es-ES" smtClean="0"/>
              <a:t>09/01/2023</a:t>
            </a:fld>
            <a:endParaRPr lang="es-ES"/>
          </a:p>
        </p:txBody>
      </p:sp>
      <p:sp>
        <p:nvSpPr>
          <p:cNvPr id="5" name="Marcador de pie de página 4">
            <a:extLst>
              <a:ext uri="{FF2B5EF4-FFF2-40B4-BE49-F238E27FC236}">
                <a16:creationId xmlns:a16="http://schemas.microsoft.com/office/drawing/2014/main" id="{0AA61824-50AB-54FA-73B8-FBF42D4F9A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10E8F98D-EB3E-D90C-11D2-2E47E2FDDB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85F468-D4F4-4E9C-870C-B39F071F11B0}" type="slidenum">
              <a:rPr lang="es-ES" smtClean="0"/>
              <a:t>‹Nº›</a:t>
            </a:fld>
            <a:endParaRPr lang="es-ES"/>
          </a:p>
        </p:txBody>
      </p:sp>
    </p:spTree>
    <p:extLst>
      <p:ext uri="{BB962C8B-B14F-4D97-AF65-F5344CB8AC3E}">
        <p14:creationId xmlns:p14="http://schemas.microsoft.com/office/powerpoint/2010/main" val="2442012021"/>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3321A6E-47FE-4680-BC74-CA683D8D590D}"/>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AB89E39-D247-D2FC-B07C-F6D87313A8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B5003EE-70E6-58EA-53DC-F2CFC418B7D4}"/>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Monday, January 9, 2023</a:t>
            </a:fld>
            <a:endParaRPr lang="en-US" dirty="0"/>
          </a:p>
        </p:txBody>
      </p:sp>
      <p:sp>
        <p:nvSpPr>
          <p:cNvPr id="5" name="Marcador de pie de página 4">
            <a:extLst>
              <a:ext uri="{FF2B5EF4-FFF2-40B4-BE49-F238E27FC236}">
                <a16:creationId xmlns:a16="http://schemas.microsoft.com/office/drawing/2014/main" id="{04FF0410-EC10-1BEA-D106-0793C02E9E03}"/>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Marcador de número de diapositiva 5">
            <a:extLst>
              <a:ext uri="{FF2B5EF4-FFF2-40B4-BE49-F238E27FC236}">
                <a16:creationId xmlns:a16="http://schemas.microsoft.com/office/drawing/2014/main" id="{E16B5D9D-3633-80D7-9DAF-D1B78BF05479}"/>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
        <p:nvSpPr>
          <p:cNvPr id="7" name="Rectángulo 6">
            <a:extLst>
              <a:ext uri="{FF2B5EF4-FFF2-40B4-BE49-F238E27FC236}">
                <a16:creationId xmlns:a16="http://schemas.microsoft.com/office/drawing/2014/main" id="{262C286B-644B-9A75-9DC4-E3815F5A989C}"/>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65239E54-163F-9743-8F06-7D434AAE4787}"/>
              </a:ext>
            </a:extLst>
          </p:cNvPr>
          <p:cNvPicPr>
            <a:picLocks noChangeAspect="1"/>
          </p:cNvPicPr>
          <p:nvPr userDrawn="1"/>
        </p:nvPicPr>
        <p:blipFill rotWithShape="1">
          <a:blip r:embed="rId13"/>
          <a:srcRect l="70999" t="18408" b="47162"/>
          <a:stretch/>
        </p:blipFill>
        <p:spPr>
          <a:xfrm>
            <a:off x="8420553" y="317163"/>
            <a:ext cx="3495124" cy="863745"/>
          </a:xfrm>
          <a:prstGeom prst="rect">
            <a:avLst/>
          </a:prstGeom>
        </p:spPr>
      </p:pic>
    </p:spTree>
    <p:extLst>
      <p:ext uri="{BB962C8B-B14F-4D97-AF65-F5344CB8AC3E}">
        <p14:creationId xmlns:p14="http://schemas.microsoft.com/office/powerpoint/2010/main" val="2741646391"/>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Monday, January 9, 2023</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1296995445"/>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6.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6" y="1040471"/>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5" y="857787"/>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CuadroTexto 45">
            <a:extLst>
              <a:ext uri="{FF2B5EF4-FFF2-40B4-BE49-F238E27FC236}">
                <a16:creationId xmlns:a16="http://schemas.microsoft.com/office/drawing/2014/main" id="{10F3570A-08DA-6C52-BF96-03B383F49713}"/>
              </a:ext>
            </a:extLst>
          </p:cNvPr>
          <p:cNvSpPr txBox="1"/>
          <p:nvPr/>
        </p:nvSpPr>
        <p:spPr>
          <a:xfrm>
            <a:off x="793981" y="2910831"/>
            <a:ext cx="9136511" cy="723151"/>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0989B1">
                    <a:lumMod val="50000"/>
                  </a:srgbClr>
                </a:solidFill>
                <a:effectLst/>
                <a:uLnTx/>
                <a:uFillTx/>
                <a:latin typeface="Calibri" panose="020F0502020204030204"/>
                <a:ea typeface="+mn-ea"/>
                <a:cs typeface="+mn-cs"/>
              </a:rPr>
              <a:t>CLASE 1: HERRAMIENTAS DE EXCEL</a:t>
            </a:r>
          </a:p>
        </p:txBody>
      </p:sp>
      <p:sp>
        <p:nvSpPr>
          <p:cNvPr id="3" name="Subtítulo 2">
            <a:extLst>
              <a:ext uri="{FF2B5EF4-FFF2-40B4-BE49-F238E27FC236}">
                <a16:creationId xmlns:a16="http://schemas.microsoft.com/office/drawing/2014/main" id="{65AC38FD-BF4C-E93C-2F3D-D25BA6EDDE6A}"/>
              </a:ext>
            </a:extLst>
          </p:cNvPr>
          <p:cNvSpPr>
            <a:spLocks noGrp="1"/>
          </p:cNvSpPr>
          <p:nvPr>
            <p:ph type="subTitle" idx="1"/>
          </p:nvPr>
        </p:nvSpPr>
        <p:spPr>
          <a:xfrm>
            <a:off x="831002" y="4916126"/>
            <a:ext cx="9910295" cy="912447"/>
          </a:xfrm>
        </p:spPr>
        <p:txBody>
          <a:bodyPr vert="horz" lIns="91440" tIns="45720" rIns="91440" bIns="45720" rtlCol="0" anchor="b">
            <a:normAutofit/>
          </a:bodyPr>
          <a:lstStyle/>
          <a:p>
            <a:pPr algn="l"/>
            <a:r>
              <a:rPr lang="en-US" b="1" kern="1200" dirty="0">
                <a:solidFill>
                  <a:schemeClr val="accent6">
                    <a:lumMod val="75000"/>
                  </a:schemeClr>
                </a:solidFill>
              </a:rPr>
              <a:t>PAULO MERINO POLENTA</a:t>
            </a:r>
          </a:p>
          <a:p>
            <a:pPr algn="l"/>
            <a:r>
              <a:rPr lang="en-US" b="1" kern="1200" dirty="0">
                <a:solidFill>
                  <a:schemeClr val="accent6">
                    <a:lumMod val="75000"/>
                  </a:schemeClr>
                </a:solidFill>
              </a:rPr>
              <a:t>MICROSOFT CERTIFIED TRAINER</a:t>
            </a:r>
          </a:p>
        </p:txBody>
      </p:sp>
      <p:sp>
        <p:nvSpPr>
          <p:cNvPr id="59" name="Rectangle 58">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ángulo 1">
            <a:extLst>
              <a:ext uri="{FF2B5EF4-FFF2-40B4-BE49-F238E27FC236}">
                <a16:creationId xmlns:a16="http://schemas.microsoft.com/office/drawing/2014/main" id="{B9E1EC8D-9CC3-3833-3C96-10299A66845A}"/>
              </a:ext>
            </a:extLst>
          </p:cNvPr>
          <p:cNvSpPr/>
          <p:nvPr/>
        </p:nvSpPr>
        <p:spPr>
          <a:xfrm>
            <a:off x="387915" y="857787"/>
            <a:ext cx="11067024" cy="5208932"/>
          </a:xfrm>
          <a:prstGeom prst="rect">
            <a:avLst/>
          </a:prstGeom>
          <a:noFill/>
          <a:ln w="5715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n 4" descr="Icono&#10;&#10;Descripción generada automáticamente">
            <a:extLst>
              <a:ext uri="{FF2B5EF4-FFF2-40B4-BE49-F238E27FC236}">
                <a16:creationId xmlns:a16="http://schemas.microsoft.com/office/drawing/2014/main" id="{CEF229E9-C2A7-28AA-4FF8-738645414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8933" y="1220359"/>
            <a:ext cx="1283873" cy="1194124"/>
          </a:xfrm>
          <a:prstGeom prst="rect">
            <a:avLst/>
          </a:prstGeom>
        </p:spPr>
      </p:pic>
      <p:sp>
        <p:nvSpPr>
          <p:cNvPr id="4" name="Subtítulo 2">
            <a:extLst>
              <a:ext uri="{FF2B5EF4-FFF2-40B4-BE49-F238E27FC236}">
                <a16:creationId xmlns:a16="http://schemas.microsoft.com/office/drawing/2014/main" id="{6F5E703E-954E-494A-5044-F578BCE7EE5F}"/>
              </a:ext>
            </a:extLst>
          </p:cNvPr>
          <p:cNvSpPr txBox="1">
            <a:spLocks/>
          </p:cNvSpPr>
          <p:nvPr/>
        </p:nvSpPr>
        <p:spPr>
          <a:xfrm>
            <a:off x="793982" y="997666"/>
            <a:ext cx="9910295" cy="559031"/>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989B1"/>
                </a:solidFill>
                <a:effectLst/>
                <a:uLnTx/>
                <a:uFillTx/>
                <a:latin typeface="Calibri" panose="020F0502020204030204"/>
                <a:ea typeface="+mn-ea"/>
                <a:cs typeface="Calibri" panose="020F0502020204030204" pitchFamily="34" charset="0"/>
              </a:rPr>
              <a:t>CURSO DE EXCEL INTERMEDIO</a:t>
            </a:r>
          </a:p>
        </p:txBody>
      </p:sp>
      <p:pic>
        <p:nvPicPr>
          <p:cNvPr id="8" name="Imagen 7" descr="Imagen que contiene interior, edificio, tabla, cocina&#10;&#10;Descripción generada automáticamente">
            <a:extLst>
              <a:ext uri="{FF2B5EF4-FFF2-40B4-BE49-F238E27FC236}">
                <a16:creationId xmlns:a16="http://schemas.microsoft.com/office/drawing/2014/main" id="{B8391B77-04CF-7305-6474-01BD8D110BB8}"/>
              </a:ext>
            </a:extLst>
          </p:cNvPr>
          <p:cNvPicPr>
            <a:picLocks noChangeAspect="1"/>
          </p:cNvPicPr>
          <p:nvPr/>
        </p:nvPicPr>
        <p:blipFill rotWithShape="1">
          <a:blip r:embed="rId4"/>
          <a:srcRect l="70999" t="18408" b="47162"/>
          <a:stretch/>
        </p:blipFill>
        <p:spPr>
          <a:xfrm>
            <a:off x="7614704" y="4940476"/>
            <a:ext cx="3495124" cy="863745"/>
          </a:xfrm>
          <a:prstGeom prst="rect">
            <a:avLst/>
          </a:prstGeom>
        </p:spPr>
      </p:pic>
    </p:spTree>
    <p:extLst>
      <p:ext uri="{BB962C8B-B14F-4D97-AF65-F5344CB8AC3E}">
        <p14:creationId xmlns:p14="http://schemas.microsoft.com/office/powerpoint/2010/main" val="213836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400"/>
                                        <p:tgtEl>
                                          <p:spTgt spid="3">
                                            <p:txEl>
                                              <p:pRg st="1" end="1"/>
                                            </p:txEl>
                                          </p:spTgt>
                                        </p:tgtEl>
                                      </p:cBhvr>
                                    </p:animEffect>
                                  </p:childTnLst>
                                </p:cTn>
                              </p:par>
                              <p:par>
                                <p:cTn id="11" presetID="10" presetClass="entr" presetSubtype="0" fill="hold" grpId="0" nodeType="withEffect">
                                  <p:stCondLst>
                                    <p:cond delay="2000"/>
                                  </p:stCondLst>
                                  <p:iterate type="lt">
                                    <p:tmPct val="1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4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Ejer1.OrdenarFiltros</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588676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ESQUEMAS E INFORMES</a:t>
            </a:r>
          </a:p>
        </p:txBody>
      </p:sp>
    </p:spTree>
    <p:extLst>
      <p:ext uri="{BB962C8B-B14F-4D97-AF65-F5344CB8AC3E}">
        <p14:creationId xmlns:p14="http://schemas.microsoft.com/office/powerpoint/2010/main" val="24266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Imagen 10" descr="Captura de pantalla de un celular&#10;&#10;Descripción generada automáticamente">
            <a:extLst>
              <a:ext uri="{FF2B5EF4-FFF2-40B4-BE49-F238E27FC236}">
                <a16:creationId xmlns:a16="http://schemas.microsoft.com/office/drawing/2014/main" id="{207D0021-CB1C-D396-04D3-EA80AFAD24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89" y="2192593"/>
            <a:ext cx="6145163" cy="33485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CuadroTexto 4">
            <a:extLst>
              <a:ext uri="{FF2B5EF4-FFF2-40B4-BE49-F238E27FC236}">
                <a16:creationId xmlns:a16="http://schemas.microsoft.com/office/drawing/2014/main" id="{E1BBC2A1-F226-DFB0-C9A2-B5E688B0BD94}"/>
              </a:ext>
            </a:extLst>
          </p:cNvPr>
          <p:cNvSpPr txBox="1"/>
          <p:nvPr/>
        </p:nvSpPr>
        <p:spPr>
          <a:xfrm>
            <a:off x="618280" y="2192593"/>
            <a:ext cx="4415835" cy="3490451"/>
          </a:xfrm>
          <a:prstGeom prst="rect">
            <a:avLst/>
          </a:prstGeom>
        </p:spPr>
        <p:txBody>
          <a:bodyPr vert="horz" lIns="91440" tIns="45720" rIns="91440" bIns="45720" rtlCol="0">
            <a:normAutofit/>
          </a:bodyPr>
          <a:lstStyle/>
          <a:p>
            <a:pPr defTabSz="914400">
              <a:lnSpc>
                <a:spcPct val="150000"/>
              </a:lnSpc>
              <a:spcAft>
                <a:spcPts val="600"/>
              </a:spcAft>
            </a:pPr>
            <a:r>
              <a:rPr lang="es-ES" sz="1700" dirty="0"/>
              <a:t>Un esquema de una hoja de cálculo destaca los conceptos más importantes del documento y conlleva la agrupación de datos que favorecen la expansión o la contracción de la apariencia de una hoja de cálculo de manera que la información se puede visualizar con más o menos detalle.</a:t>
            </a:r>
          </a:p>
        </p:txBody>
      </p:sp>
      <p:sp>
        <p:nvSpPr>
          <p:cNvPr id="2" name="Título 1">
            <a:extLst>
              <a:ext uri="{FF2B5EF4-FFF2-40B4-BE49-F238E27FC236}">
                <a16:creationId xmlns:a16="http://schemas.microsoft.com/office/drawing/2014/main" id="{EB3B5C8E-A38C-D761-2ED3-0A2ED609A535}"/>
              </a:ext>
            </a:extLst>
          </p:cNvPr>
          <p:cNvSpPr txBox="1">
            <a:spLocks/>
          </p:cNvSpPr>
          <p:nvPr/>
        </p:nvSpPr>
        <p:spPr>
          <a:xfrm>
            <a:off x="618281" y="605822"/>
            <a:ext cx="4254900" cy="178881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Esquemas</a:t>
            </a:r>
          </a:p>
        </p:txBody>
      </p:sp>
    </p:spTree>
    <p:extLst>
      <p:ext uri="{BB962C8B-B14F-4D97-AF65-F5344CB8AC3E}">
        <p14:creationId xmlns:p14="http://schemas.microsoft.com/office/powerpoint/2010/main" val="7106705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Imagen 9" descr="Interfaz de usuario gráfica, Texto, Aplicación&#10;&#10;Descripción generada automáticamente">
            <a:extLst>
              <a:ext uri="{FF2B5EF4-FFF2-40B4-BE49-F238E27FC236}">
                <a16:creationId xmlns:a16="http://schemas.microsoft.com/office/drawing/2014/main" id="{ECDAD055-CC4B-7020-70BE-C0C4C552A5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5193" y="2291290"/>
            <a:ext cx="6650226" cy="24107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CuadroTexto 6">
            <a:extLst>
              <a:ext uri="{FF2B5EF4-FFF2-40B4-BE49-F238E27FC236}">
                <a16:creationId xmlns:a16="http://schemas.microsoft.com/office/drawing/2014/main" id="{9A3F0BBD-12A8-B4D1-51EA-CBF82414962D}"/>
              </a:ext>
            </a:extLst>
          </p:cNvPr>
          <p:cNvSpPr txBox="1"/>
          <p:nvPr/>
        </p:nvSpPr>
        <p:spPr>
          <a:xfrm>
            <a:off x="547087" y="2229838"/>
            <a:ext cx="3712086" cy="2814109"/>
          </a:xfrm>
          <a:prstGeom prst="rect">
            <a:avLst/>
          </a:prstGeom>
        </p:spPr>
        <p:txBody>
          <a:bodyPr vert="horz" lIns="91440" tIns="45720" rIns="91440" bIns="45720" rtlCol="0">
            <a:normAutofit/>
          </a:bodyPr>
          <a:lstStyle/>
          <a:p>
            <a:pPr defTabSz="914400">
              <a:lnSpc>
                <a:spcPct val="150000"/>
              </a:lnSpc>
              <a:spcAft>
                <a:spcPts val="600"/>
              </a:spcAft>
            </a:pPr>
            <a:r>
              <a:rPr lang="es-ES" dirty="0"/>
              <a:t>El comando Subtotal permite crear una análisis de valores subtotales de agrupación automática y usar funciones como Suma o Porcentaje para resumir datos en una hoja de cálculo. </a:t>
            </a:r>
          </a:p>
        </p:txBody>
      </p:sp>
      <p:sp>
        <p:nvSpPr>
          <p:cNvPr id="8" name="AutoShape 2" descr="Conociendo los Subtotales en Excel – ITPro.es">
            <a:extLst>
              <a:ext uri="{FF2B5EF4-FFF2-40B4-BE49-F238E27FC236}">
                <a16:creationId xmlns:a16="http://schemas.microsoft.com/office/drawing/2014/main" id="{4B508241-22B4-BAF1-8957-FEE04447EAD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5" name="Título 1">
            <a:extLst>
              <a:ext uri="{FF2B5EF4-FFF2-40B4-BE49-F238E27FC236}">
                <a16:creationId xmlns:a16="http://schemas.microsoft.com/office/drawing/2014/main" id="{54550A07-6820-BC46-7194-CAC5AE4A64C6}"/>
              </a:ext>
            </a:extLst>
          </p:cNvPr>
          <p:cNvSpPr txBox="1">
            <a:spLocks/>
          </p:cNvSpPr>
          <p:nvPr/>
        </p:nvSpPr>
        <p:spPr>
          <a:xfrm>
            <a:off x="618281" y="605822"/>
            <a:ext cx="4254900" cy="178881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Subtotales</a:t>
            </a:r>
          </a:p>
        </p:txBody>
      </p:sp>
    </p:spTree>
    <p:extLst>
      <p:ext uri="{BB962C8B-B14F-4D97-AF65-F5344CB8AC3E}">
        <p14:creationId xmlns:p14="http://schemas.microsoft.com/office/powerpoint/2010/main" val="8739496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Ejer2.Esquemas</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425258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VALIDACIÓN DE DATOS</a:t>
            </a:r>
          </a:p>
        </p:txBody>
      </p:sp>
    </p:spTree>
    <p:extLst>
      <p:ext uri="{BB962C8B-B14F-4D97-AF65-F5344CB8AC3E}">
        <p14:creationId xmlns:p14="http://schemas.microsoft.com/office/powerpoint/2010/main" val="3287848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4AEA5B3D-15A7-8580-B36F-30A8ABB47DA2}"/>
              </a:ext>
            </a:extLst>
          </p:cNvPr>
          <p:cNvSpPr txBox="1"/>
          <p:nvPr/>
        </p:nvSpPr>
        <p:spPr>
          <a:xfrm>
            <a:off x="713022" y="1870033"/>
            <a:ext cx="4523990" cy="4115268"/>
          </a:xfrm>
          <a:prstGeom prst="rect">
            <a:avLst/>
          </a:prstGeom>
        </p:spPr>
        <p:txBody>
          <a:bodyPr vert="horz" lIns="91440" tIns="45720" rIns="91440" bIns="45720" rtlCol="0">
            <a:normAutofit/>
          </a:bodyPr>
          <a:lstStyle/>
          <a:p>
            <a:pPr defTabSz="914400">
              <a:lnSpc>
                <a:spcPct val="150000"/>
              </a:lnSpc>
              <a:spcAft>
                <a:spcPts val="600"/>
              </a:spcAft>
            </a:pPr>
            <a:r>
              <a:rPr lang="es-ES" sz="1700" dirty="0"/>
              <a:t>La validación de datos en Excel es una herramienta que no puede pasar desapercibida por los analistas de datos ya que nos ayudará a evitar la introducción de datos incorrectos en la hoja de cálculo de manera que podamos mantener la integridad de la información en nuestra base de datos.</a:t>
            </a:r>
          </a:p>
        </p:txBody>
      </p:sp>
      <p:sp>
        <p:nvSpPr>
          <p:cNvPr id="7" name="Título 1">
            <a:extLst>
              <a:ext uri="{FF2B5EF4-FFF2-40B4-BE49-F238E27FC236}">
                <a16:creationId xmlns:a16="http://schemas.microsoft.com/office/drawing/2014/main" id="{7349B1C2-7BEE-5B11-07B8-019EE7009E7A}"/>
              </a:ext>
            </a:extLst>
          </p:cNvPr>
          <p:cNvSpPr txBox="1">
            <a:spLocks/>
          </p:cNvSpPr>
          <p:nvPr/>
        </p:nvSpPr>
        <p:spPr>
          <a:xfrm>
            <a:off x="619616" y="872699"/>
            <a:ext cx="4710803" cy="8411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Validación de datos</a:t>
            </a:r>
          </a:p>
        </p:txBody>
      </p:sp>
      <p:pic>
        <p:nvPicPr>
          <p:cNvPr id="3" name="Imagen 2">
            <a:extLst>
              <a:ext uri="{FF2B5EF4-FFF2-40B4-BE49-F238E27FC236}">
                <a16:creationId xmlns:a16="http://schemas.microsoft.com/office/drawing/2014/main" id="{767CC51A-9BC7-540F-BE8B-7F849AC7F2BF}"/>
              </a:ext>
            </a:extLst>
          </p:cNvPr>
          <p:cNvPicPr>
            <a:picLocks noChangeAspect="1"/>
          </p:cNvPicPr>
          <p:nvPr/>
        </p:nvPicPr>
        <p:blipFill rotWithShape="1">
          <a:blip r:embed="rId2"/>
          <a:srcRect l="17183" t="34744" r="60429" b="35063"/>
          <a:stretch/>
        </p:blipFill>
        <p:spPr>
          <a:xfrm>
            <a:off x="6364585" y="1870033"/>
            <a:ext cx="4558831" cy="3458425"/>
          </a:xfrm>
          <a:prstGeom prst="rect">
            <a:avLst/>
          </a:prstGeom>
        </p:spPr>
      </p:pic>
    </p:spTree>
    <p:extLst>
      <p:ext uri="{BB962C8B-B14F-4D97-AF65-F5344CB8AC3E}">
        <p14:creationId xmlns:p14="http://schemas.microsoft.com/office/powerpoint/2010/main" val="3398864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4AEA5B3D-15A7-8580-B36F-30A8ABB47DA2}"/>
              </a:ext>
            </a:extLst>
          </p:cNvPr>
          <p:cNvSpPr txBox="1"/>
          <p:nvPr/>
        </p:nvSpPr>
        <p:spPr>
          <a:xfrm>
            <a:off x="667364" y="1765091"/>
            <a:ext cx="3973384" cy="4115268"/>
          </a:xfrm>
          <a:prstGeom prst="rect">
            <a:avLst/>
          </a:prstGeom>
        </p:spPr>
        <p:txBody>
          <a:bodyPr vert="horz" lIns="91440" tIns="45720" rIns="91440" bIns="45720" rtlCol="0">
            <a:normAutofit/>
          </a:bodyPr>
          <a:lstStyle/>
          <a:p>
            <a:pPr defTabSz="914400">
              <a:lnSpc>
                <a:spcPct val="150000"/>
              </a:lnSpc>
              <a:spcAft>
                <a:spcPts val="600"/>
              </a:spcAft>
            </a:pPr>
            <a:r>
              <a:rPr lang="es-ES" sz="1700" dirty="0"/>
              <a:t>Seleccionar un rango y en el administrador de nombres asignar nombre a rango y utilizando la función INDIRECTO</a:t>
            </a:r>
          </a:p>
          <a:p>
            <a:pPr defTabSz="914400">
              <a:lnSpc>
                <a:spcPct val="150000"/>
              </a:lnSpc>
              <a:spcAft>
                <a:spcPts val="600"/>
              </a:spcAft>
            </a:pPr>
            <a:endParaRPr lang="es-ES" sz="1700" dirty="0"/>
          </a:p>
          <a:p>
            <a:pPr defTabSz="914400">
              <a:lnSpc>
                <a:spcPct val="150000"/>
              </a:lnSpc>
              <a:spcAft>
                <a:spcPts val="600"/>
              </a:spcAft>
            </a:pPr>
            <a:r>
              <a:rPr lang="es-ES" sz="1700" dirty="0"/>
              <a:t>País &gt; Ciudad</a:t>
            </a:r>
          </a:p>
          <a:p>
            <a:pPr defTabSz="914400">
              <a:lnSpc>
                <a:spcPct val="150000"/>
              </a:lnSpc>
              <a:spcAft>
                <a:spcPts val="600"/>
              </a:spcAft>
            </a:pPr>
            <a:r>
              <a:rPr lang="es-ES" sz="1700" dirty="0"/>
              <a:t>Región &gt; Ciudad</a:t>
            </a:r>
          </a:p>
          <a:p>
            <a:pPr defTabSz="914400">
              <a:lnSpc>
                <a:spcPct val="150000"/>
              </a:lnSpc>
              <a:spcAft>
                <a:spcPts val="600"/>
              </a:spcAft>
            </a:pPr>
            <a:r>
              <a:rPr lang="es-ES" sz="1700" dirty="0"/>
              <a:t>Continente &gt; País</a:t>
            </a:r>
          </a:p>
          <a:p>
            <a:pPr defTabSz="914400">
              <a:lnSpc>
                <a:spcPct val="90000"/>
              </a:lnSpc>
              <a:spcAft>
                <a:spcPts val="600"/>
              </a:spcAft>
            </a:pPr>
            <a:endParaRPr lang="es-ES" sz="1700" dirty="0"/>
          </a:p>
          <a:p>
            <a:pPr defTabSz="914400">
              <a:lnSpc>
                <a:spcPct val="90000"/>
              </a:lnSpc>
              <a:spcAft>
                <a:spcPts val="600"/>
              </a:spcAft>
            </a:pPr>
            <a:r>
              <a:rPr lang="es-ES" sz="1700" dirty="0"/>
              <a:t>Otros  </a:t>
            </a:r>
          </a:p>
        </p:txBody>
      </p:sp>
      <p:sp>
        <p:nvSpPr>
          <p:cNvPr id="7" name="Título 1">
            <a:extLst>
              <a:ext uri="{FF2B5EF4-FFF2-40B4-BE49-F238E27FC236}">
                <a16:creationId xmlns:a16="http://schemas.microsoft.com/office/drawing/2014/main" id="{7349B1C2-7BEE-5B11-07B8-019EE7009E7A}"/>
              </a:ext>
            </a:extLst>
          </p:cNvPr>
          <p:cNvSpPr txBox="1">
            <a:spLocks/>
          </p:cNvSpPr>
          <p:nvPr/>
        </p:nvSpPr>
        <p:spPr>
          <a:xfrm>
            <a:off x="618280" y="605823"/>
            <a:ext cx="4710803" cy="9083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Listas dependientes</a:t>
            </a:r>
          </a:p>
        </p:txBody>
      </p:sp>
      <p:pic>
        <p:nvPicPr>
          <p:cNvPr id="8" name="Imagen 7" descr="Interfaz de usuario gráfica, Texto, Aplicación, Correo electrónico&#10;&#10;Descripción generada automáticamente">
            <a:extLst>
              <a:ext uri="{FF2B5EF4-FFF2-40B4-BE49-F238E27FC236}">
                <a16:creationId xmlns:a16="http://schemas.microsoft.com/office/drawing/2014/main" id="{9C857D50-5609-D01A-B800-15BF226490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846" y="2362504"/>
            <a:ext cx="4459557" cy="3517855"/>
          </a:xfrm>
          <a:prstGeom prst="rect">
            <a:avLst/>
          </a:prstGeom>
        </p:spPr>
      </p:pic>
      <p:pic>
        <p:nvPicPr>
          <p:cNvPr id="3" name="Imagen 2" descr="Tabla&#10;&#10;Descripción generada automáticamente">
            <a:extLst>
              <a:ext uri="{FF2B5EF4-FFF2-40B4-BE49-F238E27FC236}">
                <a16:creationId xmlns:a16="http://schemas.microsoft.com/office/drawing/2014/main" id="{0F0E0823-5EAD-E332-01E9-2970515BC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9420" y="1514169"/>
            <a:ext cx="3924300" cy="1770361"/>
          </a:xfrm>
          <a:prstGeom prst="rect">
            <a:avLst/>
          </a:prstGeom>
        </p:spPr>
      </p:pic>
    </p:spTree>
    <p:extLst>
      <p:ext uri="{BB962C8B-B14F-4D97-AF65-F5344CB8AC3E}">
        <p14:creationId xmlns:p14="http://schemas.microsoft.com/office/powerpoint/2010/main" val="30195791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402958" y="2801521"/>
            <a:ext cx="6413115" cy="1743318"/>
          </a:xfrm>
          <a:prstGeom prst="rect">
            <a:avLst/>
          </a:prstGeom>
        </p:spPr>
        <p:txBody>
          <a:bodyPr vert="horz" lIns="91440" tIns="45720" rIns="91440" bIns="45720" rtlCol="0" anchor="b">
            <a:normAutofit fontScale="92500" lnSpcReduction="20000"/>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Ejer3.ValidaciónDatos</a:t>
            </a:r>
          </a:p>
          <a:p>
            <a:pPr defTabSz="914400">
              <a:lnSpc>
                <a:spcPct val="90000"/>
              </a:lnSpc>
              <a:spcBef>
                <a:spcPct val="0"/>
              </a:spcBef>
              <a:spcAft>
                <a:spcPts val="600"/>
              </a:spcAf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Ejer4.ListasDependientes</a:t>
            </a:r>
          </a:p>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6189526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Vídeo 3">
            <a:extLst>
              <a:ext uri="{FF2B5EF4-FFF2-40B4-BE49-F238E27FC236}">
                <a16:creationId xmlns:a16="http://schemas.microsoft.com/office/drawing/2014/main" id="{B5CA78EC-731E-FE48-74F3-AC23E65F768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r="1" b="285"/>
          <a:stretch/>
        </p:blipFill>
        <p:spPr>
          <a:xfrm>
            <a:off x="6438699" y="1700208"/>
            <a:ext cx="5402710" cy="3039035"/>
          </a:xfrm>
          <a:prstGeom prst="rect">
            <a:avLst/>
          </a:prstGeom>
        </p:spPr>
      </p:pic>
      <p:sp>
        <p:nvSpPr>
          <p:cNvPr id="9" name="CuadroTexto 8">
            <a:extLst>
              <a:ext uri="{FF2B5EF4-FFF2-40B4-BE49-F238E27FC236}">
                <a16:creationId xmlns:a16="http://schemas.microsoft.com/office/drawing/2014/main" id="{07E24646-8EA1-9CD7-3F95-1B36723DB917}"/>
              </a:ext>
            </a:extLst>
          </p:cNvPr>
          <p:cNvSpPr txBox="1"/>
          <p:nvPr/>
        </p:nvSpPr>
        <p:spPr>
          <a:xfrm>
            <a:off x="532527" y="1788565"/>
            <a:ext cx="5220776" cy="3139321"/>
          </a:xfrm>
          <a:prstGeom prst="rect">
            <a:avLst/>
          </a:prstGeom>
          <a:noFill/>
        </p:spPr>
        <p:txBody>
          <a:bodyPr wrap="square">
            <a:spAutoFit/>
          </a:bodyPr>
          <a:lstStyle/>
          <a:p>
            <a:pPr algn="l">
              <a:buFont typeface="Arial" panose="020B0604020202020204" pitchFamily="34" charset="0"/>
              <a:buChar char="•"/>
            </a:pPr>
            <a:r>
              <a:rPr lang="es-ES" b="1" i="0" dirty="0">
                <a:effectLst/>
                <a:latin typeface="system-ui"/>
              </a:rPr>
              <a:t> Contraseña protege:</a:t>
            </a:r>
            <a:r>
              <a:rPr lang="es-ES" b="0" i="0" dirty="0">
                <a:effectLst/>
                <a:latin typeface="system-ui"/>
              </a:rPr>
              <a:t> libros enteros para evitar que se abra por usuarios no autorizados.</a:t>
            </a:r>
            <a:br>
              <a:rPr lang="es-ES" b="0" i="0" dirty="0">
                <a:effectLst/>
                <a:latin typeface="system-ui"/>
              </a:rPr>
            </a:br>
            <a:endParaRPr lang="es-ES" b="0" i="0" dirty="0">
              <a:effectLst/>
              <a:latin typeface="system-ui"/>
            </a:endParaRPr>
          </a:p>
          <a:p>
            <a:pPr algn="l">
              <a:buFont typeface="Arial" panose="020B0604020202020204" pitchFamily="34" charset="0"/>
              <a:buChar char="•"/>
            </a:pPr>
            <a:r>
              <a:rPr lang="es-ES" b="1" i="0" dirty="0">
                <a:effectLst/>
                <a:latin typeface="system-ui"/>
              </a:rPr>
              <a:t> Proteger hojas individuales</a:t>
            </a:r>
            <a:r>
              <a:rPr lang="es-ES" b="0" i="0" dirty="0">
                <a:effectLst/>
                <a:latin typeface="system-ui"/>
              </a:rPr>
              <a:t> y </a:t>
            </a:r>
            <a:r>
              <a:rPr lang="es-ES" b="1" i="0" dirty="0">
                <a:effectLst/>
                <a:latin typeface="system-ui"/>
              </a:rPr>
              <a:t>la estructura del libro</a:t>
            </a:r>
            <a:r>
              <a:rPr lang="es-ES" dirty="0">
                <a:latin typeface="system-ui"/>
              </a:rPr>
              <a:t>:</a:t>
            </a:r>
            <a:r>
              <a:rPr lang="es-ES" b="0" i="0" dirty="0">
                <a:effectLst/>
                <a:latin typeface="system-ui"/>
              </a:rPr>
              <a:t> para evitar que la inserción o la eliminación de las hojas del libro.</a:t>
            </a:r>
            <a:br>
              <a:rPr lang="es-ES" b="0" i="0" dirty="0">
                <a:effectLst/>
                <a:latin typeface="system-ui"/>
              </a:rPr>
            </a:br>
            <a:endParaRPr lang="es-ES" b="0" i="0" dirty="0">
              <a:effectLst/>
              <a:latin typeface="system-ui"/>
            </a:endParaRPr>
          </a:p>
          <a:p>
            <a:pPr algn="l">
              <a:buFont typeface="Arial" panose="020B0604020202020204" pitchFamily="34" charset="0"/>
              <a:buChar char="•"/>
            </a:pPr>
            <a:r>
              <a:rPr lang="es-ES" b="1" i="0" dirty="0">
                <a:effectLst/>
                <a:latin typeface="system-ui"/>
              </a:rPr>
              <a:t> Proteger Celdas</a:t>
            </a:r>
            <a:r>
              <a:rPr lang="es-ES" dirty="0">
                <a:latin typeface="system-ui"/>
              </a:rPr>
              <a:t>:</a:t>
            </a:r>
            <a:r>
              <a:rPr lang="es-ES" b="0" i="0" dirty="0">
                <a:effectLst/>
                <a:latin typeface="system-ui"/>
              </a:rPr>
              <a:t> para específicamente permitir o no permitir cambios en las celdas claves o fórmulas en la hoja de cálculo de Excel.</a:t>
            </a:r>
          </a:p>
          <a:p>
            <a:pPr algn="l"/>
            <a:endParaRPr lang="es-ES" dirty="0">
              <a:latin typeface="system-ui"/>
            </a:endParaRPr>
          </a:p>
        </p:txBody>
      </p:sp>
      <p:sp>
        <p:nvSpPr>
          <p:cNvPr id="6" name="Título 1">
            <a:extLst>
              <a:ext uri="{FF2B5EF4-FFF2-40B4-BE49-F238E27FC236}">
                <a16:creationId xmlns:a16="http://schemas.microsoft.com/office/drawing/2014/main" id="{99886082-2125-A1BD-F0D4-C0125B91B298}"/>
              </a:ext>
            </a:extLst>
          </p:cNvPr>
          <p:cNvSpPr txBox="1">
            <a:spLocks/>
          </p:cNvSpPr>
          <p:nvPr/>
        </p:nvSpPr>
        <p:spPr>
          <a:xfrm>
            <a:off x="618280" y="605823"/>
            <a:ext cx="4710803" cy="9083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Seguridad</a:t>
            </a:r>
          </a:p>
        </p:txBody>
      </p:sp>
    </p:spTree>
    <p:extLst>
      <p:ext uri="{BB962C8B-B14F-4D97-AF65-F5344CB8AC3E}">
        <p14:creationId xmlns:p14="http://schemas.microsoft.com/office/powerpoint/2010/main" val="34386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mute="1">
                <p:cTn id="12" repeatCount="indefinite" fill="hold" display="0">
                  <p:stCondLst>
                    <p:cond delay="indefinite"/>
                  </p:st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FB65C16-F56C-77C3-03A2-CAD9555613B9}"/>
              </a:ext>
            </a:extLst>
          </p:cNvPr>
          <p:cNvSpPr txBox="1"/>
          <p:nvPr/>
        </p:nvSpPr>
        <p:spPr>
          <a:xfrm>
            <a:off x="1213979" y="1520391"/>
            <a:ext cx="4202547" cy="1477328"/>
          </a:xfrm>
          <a:prstGeom prst="rect">
            <a:avLst/>
          </a:prstGeom>
          <a:noFill/>
        </p:spPr>
        <p:txBody>
          <a:bodyPr wrap="square" rtlCol="0">
            <a:spAutoFit/>
          </a:bodyPr>
          <a:lstStyle/>
          <a:p>
            <a:r>
              <a:rPr lang="es-ES" b="1" dirty="0">
                <a:solidFill>
                  <a:schemeClr val="tx1">
                    <a:lumMod val="95000"/>
                    <a:lumOff val="5000"/>
                  </a:schemeClr>
                </a:solidFill>
                <a:latin typeface="Calibri "/>
              </a:rPr>
              <a:t>Herramientas de datos</a:t>
            </a:r>
            <a:endParaRPr lang="es-ES" sz="2400" b="1" dirty="0">
              <a:solidFill>
                <a:schemeClr val="tx1">
                  <a:lumMod val="95000"/>
                  <a:lumOff val="5000"/>
                </a:schemeClr>
              </a:solidFill>
              <a:latin typeface="Calibri "/>
            </a:endParaRPr>
          </a:p>
          <a:p>
            <a:pPr marL="800080" lvl="1" indent="-342891">
              <a:buFont typeface="Arial" panose="020B0604020202020204" pitchFamily="34" charset="0"/>
              <a:buChar char="•"/>
            </a:pPr>
            <a:r>
              <a:rPr lang="es-ES" dirty="0">
                <a:solidFill>
                  <a:schemeClr val="tx1">
                    <a:lumMod val="95000"/>
                    <a:lumOff val="5000"/>
                  </a:schemeClr>
                </a:solidFill>
                <a:latin typeface="Calibri "/>
              </a:rPr>
              <a:t>Ordenar</a:t>
            </a:r>
          </a:p>
          <a:p>
            <a:pPr marL="800080" lvl="1" indent="-342891">
              <a:buFont typeface="Arial" panose="020B0604020202020204" pitchFamily="34" charset="0"/>
              <a:buChar char="•"/>
            </a:pPr>
            <a:r>
              <a:rPr lang="es-ES" dirty="0">
                <a:solidFill>
                  <a:schemeClr val="tx1">
                    <a:lumMod val="95000"/>
                    <a:lumOff val="5000"/>
                  </a:schemeClr>
                </a:solidFill>
                <a:latin typeface="Calibri "/>
              </a:rPr>
              <a:t>Duplicado y listas</a:t>
            </a:r>
          </a:p>
          <a:p>
            <a:pPr marL="800080" lvl="1" indent="-342891">
              <a:buFont typeface="Arial" panose="020B0604020202020204" pitchFamily="34" charset="0"/>
              <a:buChar char="•"/>
            </a:pPr>
            <a:r>
              <a:rPr lang="es-ES" dirty="0">
                <a:solidFill>
                  <a:schemeClr val="tx1">
                    <a:lumMod val="95000"/>
                    <a:lumOff val="5000"/>
                  </a:schemeClr>
                </a:solidFill>
                <a:latin typeface="Calibri "/>
              </a:rPr>
              <a:t>Autofiltro simples</a:t>
            </a:r>
          </a:p>
          <a:p>
            <a:pPr marL="800080" lvl="1" indent="-342891">
              <a:buFont typeface="Arial" panose="020B0604020202020204" pitchFamily="34" charset="0"/>
              <a:buChar char="•"/>
            </a:pPr>
            <a:r>
              <a:rPr lang="es-ES" dirty="0">
                <a:solidFill>
                  <a:schemeClr val="tx1">
                    <a:lumMod val="95000"/>
                    <a:lumOff val="5000"/>
                  </a:schemeClr>
                </a:solidFill>
                <a:latin typeface="Calibri "/>
              </a:rPr>
              <a:t>Autofiltro personalizados</a:t>
            </a:r>
          </a:p>
        </p:txBody>
      </p:sp>
      <p:sp>
        <p:nvSpPr>
          <p:cNvPr id="5" name="CuadroTexto 4">
            <a:extLst>
              <a:ext uri="{FF2B5EF4-FFF2-40B4-BE49-F238E27FC236}">
                <a16:creationId xmlns:a16="http://schemas.microsoft.com/office/drawing/2014/main" id="{7B7A7625-A52E-D3A8-D0F2-32DDB59489F8}"/>
              </a:ext>
            </a:extLst>
          </p:cNvPr>
          <p:cNvSpPr txBox="1"/>
          <p:nvPr/>
        </p:nvSpPr>
        <p:spPr>
          <a:xfrm>
            <a:off x="1213979" y="3429000"/>
            <a:ext cx="3810305" cy="1200329"/>
          </a:xfrm>
          <a:prstGeom prst="rect">
            <a:avLst/>
          </a:prstGeom>
          <a:noFill/>
        </p:spPr>
        <p:txBody>
          <a:bodyPr wrap="square">
            <a:spAutoFit/>
          </a:bodyPr>
          <a:lstStyle/>
          <a:p>
            <a:pPr indent="-11"/>
            <a:r>
              <a:rPr lang="es-ES" b="1" dirty="0">
                <a:solidFill>
                  <a:schemeClr val="tx1">
                    <a:lumMod val="95000"/>
                    <a:lumOff val="5000"/>
                  </a:schemeClr>
                </a:solidFill>
                <a:latin typeface="Calibri "/>
              </a:rPr>
              <a:t>Esquemas e informes</a:t>
            </a:r>
            <a:endParaRPr lang="es-ES" dirty="0">
              <a:solidFill>
                <a:schemeClr val="tx1">
                  <a:lumMod val="95000"/>
                  <a:lumOff val="5000"/>
                </a:schemeClr>
              </a:solidFill>
              <a:latin typeface="Calibri "/>
            </a:endParaRPr>
          </a:p>
          <a:p>
            <a:pPr marL="800080" lvl="1" indent="-342891">
              <a:buFont typeface="Arial" panose="020B0604020202020204" pitchFamily="34" charset="0"/>
              <a:buChar char="•"/>
            </a:pPr>
            <a:r>
              <a:rPr lang="es-ES" sz="1800" dirty="0">
                <a:solidFill>
                  <a:schemeClr val="tx1">
                    <a:lumMod val="95000"/>
                    <a:lumOff val="5000"/>
                  </a:schemeClr>
                </a:solidFill>
                <a:latin typeface="Calibri "/>
              </a:rPr>
              <a:t>Esquemas</a:t>
            </a:r>
          </a:p>
          <a:p>
            <a:pPr marL="800080" lvl="1" indent="-342891">
              <a:buFont typeface="Arial" panose="020B0604020202020204" pitchFamily="34" charset="0"/>
              <a:buChar char="•"/>
            </a:pPr>
            <a:r>
              <a:rPr lang="es-ES" dirty="0">
                <a:solidFill>
                  <a:schemeClr val="tx1">
                    <a:lumMod val="95000"/>
                    <a:lumOff val="5000"/>
                  </a:schemeClr>
                </a:solidFill>
                <a:latin typeface="Calibri "/>
              </a:rPr>
              <a:t>Autoesquemas</a:t>
            </a:r>
            <a:endParaRPr lang="es-ES" sz="1800" dirty="0">
              <a:solidFill>
                <a:schemeClr val="tx1">
                  <a:lumMod val="95000"/>
                  <a:lumOff val="5000"/>
                </a:schemeClr>
              </a:solidFill>
              <a:latin typeface="Calibri "/>
            </a:endParaRPr>
          </a:p>
          <a:p>
            <a:pPr marL="800080" lvl="1" indent="-342891">
              <a:buFont typeface="Arial" panose="020B0604020202020204" pitchFamily="34" charset="0"/>
              <a:buChar char="•"/>
            </a:pPr>
            <a:r>
              <a:rPr lang="es-ES" sz="1800" dirty="0">
                <a:solidFill>
                  <a:schemeClr val="tx1">
                    <a:lumMod val="95000"/>
                    <a:lumOff val="5000"/>
                  </a:schemeClr>
                </a:solidFill>
                <a:latin typeface="Calibri "/>
              </a:rPr>
              <a:t>Subtotales</a:t>
            </a:r>
          </a:p>
        </p:txBody>
      </p:sp>
      <p:sp>
        <p:nvSpPr>
          <p:cNvPr id="7" name="CuadroTexto 6">
            <a:extLst>
              <a:ext uri="{FF2B5EF4-FFF2-40B4-BE49-F238E27FC236}">
                <a16:creationId xmlns:a16="http://schemas.microsoft.com/office/drawing/2014/main" id="{532CD5FE-DB53-555C-7BF8-912B4C1F3A9A}"/>
              </a:ext>
            </a:extLst>
          </p:cNvPr>
          <p:cNvSpPr txBox="1"/>
          <p:nvPr/>
        </p:nvSpPr>
        <p:spPr>
          <a:xfrm>
            <a:off x="5240596" y="1520391"/>
            <a:ext cx="3854243" cy="2031325"/>
          </a:xfrm>
          <a:prstGeom prst="rect">
            <a:avLst/>
          </a:prstGeom>
          <a:noFill/>
        </p:spPr>
        <p:txBody>
          <a:bodyPr wrap="square">
            <a:spAutoFit/>
          </a:bodyPr>
          <a:lstStyle/>
          <a:p>
            <a:pPr indent="-11"/>
            <a:r>
              <a:rPr lang="es-ES" b="1" dirty="0">
                <a:solidFill>
                  <a:schemeClr val="tx1">
                    <a:lumMod val="95000"/>
                    <a:lumOff val="5000"/>
                  </a:schemeClr>
                </a:solidFill>
                <a:latin typeface="Calibri "/>
              </a:rPr>
              <a:t>Validación de datos y Seguridad</a:t>
            </a:r>
            <a:endParaRPr lang="es-ES" dirty="0">
              <a:solidFill>
                <a:schemeClr val="tx1">
                  <a:lumMod val="95000"/>
                  <a:lumOff val="5000"/>
                </a:schemeClr>
              </a:solidFill>
              <a:latin typeface="Calibri "/>
            </a:endParaRPr>
          </a:p>
          <a:p>
            <a:pPr marL="800080" lvl="1" indent="-342891">
              <a:buFont typeface="Arial" panose="020B0604020202020204" pitchFamily="34" charset="0"/>
              <a:buChar char="•"/>
            </a:pPr>
            <a:r>
              <a:rPr lang="es-ES" sz="1800" dirty="0">
                <a:solidFill>
                  <a:schemeClr val="tx1">
                    <a:lumMod val="95000"/>
                    <a:lumOff val="5000"/>
                  </a:schemeClr>
                </a:solidFill>
                <a:latin typeface="Calibri "/>
              </a:rPr>
              <a:t>Validación de datos</a:t>
            </a:r>
          </a:p>
          <a:p>
            <a:pPr marL="800080" lvl="1" indent="-342891">
              <a:buFont typeface="Arial" panose="020B0604020202020204" pitchFamily="34" charset="0"/>
              <a:buChar char="•"/>
            </a:pPr>
            <a:r>
              <a:rPr lang="es-ES" dirty="0">
                <a:solidFill>
                  <a:schemeClr val="tx1">
                    <a:lumMod val="95000"/>
                    <a:lumOff val="5000"/>
                  </a:schemeClr>
                </a:solidFill>
                <a:latin typeface="Calibri "/>
              </a:rPr>
              <a:t>Listas dependientes</a:t>
            </a:r>
            <a:endParaRPr lang="es-ES" sz="1800" dirty="0">
              <a:solidFill>
                <a:schemeClr val="tx1">
                  <a:lumMod val="95000"/>
                  <a:lumOff val="5000"/>
                </a:schemeClr>
              </a:solidFill>
              <a:latin typeface="Calibri "/>
            </a:endParaRPr>
          </a:p>
          <a:p>
            <a:pPr marL="800080" lvl="1" indent="-342891">
              <a:buFont typeface="Arial" panose="020B0604020202020204" pitchFamily="34" charset="0"/>
              <a:buChar char="•"/>
            </a:pPr>
            <a:r>
              <a:rPr lang="es-ES" dirty="0">
                <a:solidFill>
                  <a:schemeClr val="tx1">
                    <a:lumMod val="95000"/>
                    <a:lumOff val="5000"/>
                  </a:schemeClr>
                </a:solidFill>
                <a:latin typeface="Calibri "/>
              </a:rPr>
              <a:t>Seguridad de libros</a:t>
            </a:r>
          </a:p>
          <a:p>
            <a:pPr marL="800080" lvl="1" indent="-342891">
              <a:buFont typeface="Arial" panose="020B0604020202020204" pitchFamily="34" charset="0"/>
              <a:buChar char="•"/>
            </a:pPr>
            <a:r>
              <a:rPr lang="es-ES" dirty="0">
                <a:solidFill>
                  <a:schemeClr val="tx1">
                    <a:lumMod val="95000"/>
                    <a:lumOff val="5000"/>
                  </a:schemeClr>
                </a:solidFill>
                <a:latin typeface="Calibri "/>
              </a:rPr>
              <a:t>Seguridad de hojas</a:t>
            </a:r>
          </a:p>
          <a:p>
            <a:pPr marL="457189" lvl="1"/>
            <a:endParaRPr lang="es-ES" dirty="0">
              <a:solidFill>
                <a:schemeClr val="tx1">
                  <a:lumMod val="95000"/>
                  <a:lumOff val="5000"/>
                </a:schemeClr>
              </a:solidFill>
              <a:latin typeface="Calibri "/>
            </a:endParaRPr>
          </a:p>
          <a:p>
            <a:pPr marL="457189" lvl="1"/>
            <a:endParaRPr lang="es-ES" sz="1800" dirty="0">
              <a:solidFill>
                <a:schemeClr val="tx1">
                  <a:lumMod val="95000"/>
                  <a:lumOff val="5000"/>
                </a:schemeClr>
              </a:solidFill>
              <a:latin typeface="Calibri "/>
            </a:endParaRPr>
          </a:p>
        </p:txBody>
      </p:sp>
      <p:sp>
        <p:nvSpPr>
          <p:cNvPr id="9" name="CuadroTexto 8">
            <a:extLst>
              <a:ext uri="{FF2B5EF4-FFF2-40B4-BE49-F238E27FC236}">
                <a16:creationId xmlns:a16="http://schemas.microsoft.com/office/drawing/2014/main" id="{A4DECD62-3790-D7ED-2D74-CC7C29388F43}"/>
              </a:ext>
            </a:extLst>
          </p:cNvPr>
          <p:cNvSpPr txBox="1"/>
          <p:nvPr/>
        </p:nvSpPr>
        <p:spPr>
          <a:xfrm>
            <a:off x="5416526" y="3429000"/>
            <a:ext cx="6096000" cy="1477328"/>
          </a:xfrm>
          <a:prstGeom prst="rect">
            <a:avLst/>
          </a:prstGeom>
          <a:noFill/>
        </p:spPr>
        <p:txBody>
          <a:bodyPr wrap="square">
            <a:spAutoFit/>
          </a:bodyPr>
          <a:lstStyle/>
          <a:p>
            <a:pPr indent="-11"/>
            <a:r>
              <a:rPr lang="es-ES" b="1" dirty="0">
                <a:solidFill>
                  <a:schemeClr val="tx1">
                    <a:lumMod val="95000"/>
                    <a:lumOff val="5000"/>
                  </a:schemeClr>
                </a:solidFill>
                <a:latin typeface="Calibri "/>
              </a:rPr>
              <a:t>Consolidación</a:t>
            </a:r>
            <a:endParaRPr lang="es-ES" dirty="0">
              <a:solidFill>
                <a:schemeClr val="tx1">
                  <a:lumMod val="95000"/>
                  <a:lumOff val="5000"/>
                </a:schemeClr>
              </a:solidFill>
              <a:latin typeface="Calibri "/>
            </a:endParaRPr>
          </a:p>
          <a:p>
            <a:pPr marL="742939" lvl="1" indent="-285750">
              <a:buFont typeface="Arial" panose="020B0604020202020204" pitchFamily="34" charset="0"/>
              <a:buChar char="•"/>
            </a:pPr>
            <a:r>
              <a:rPr lang="es-ES" dirty="0">
                <a:solidFill>
                  <a:schemeClr val="tx1">
                    <a:lumMod val="95000"/>
                    <a:lumOff val="5000"/>
                  </a:schemeClr>
                </a:solidFill>
                <a:latin typeface="Calibri "/>
              </a:rPr>
              <a:t>Consolidación por referencia 3D</a:t>
            </a:r>
          </a:p>
          <a:p>
            <a:pPr marL="742939" lvl="1" indent="-285750">
              <a:buFont typeface="Arial" panose="020B0604020202020204" pitchFamily="34" charset="0"/>
              <a:buChar char="•"/>
            </a:pPr>
            <a:r>
              <a:rPr lang="es-ES" dirty="0">
                <a:solidFill>
                  <a:schemeClr val="tx1">
                    <a:lumMod val="95000"/>
                    <a:lumOff val="5000"/>
                  </a:schemeClr>
                </a:solidFill>
                <a:latin typeface="Calibri "/>
              </a:rPr>
              <a:t>Consolidación simple por posición</a:t>
            </a:r>
          </a:p>
          <a:p>
            <a:pPr marL="742939" lvl="1" indent="-285750">
              <a:buFont typeface="Arial" panose="020B0604020202020204" pitchFamily="34" charset="0"/>
              <a:buChar char="•"/>
            </a:pPr>
            <a:r>
              <a:rPr lang="es-ES" dirty="0">
                <a:solidFill>
                  <a:schemeClr val="tx1">
                    <a:lumMod val="95000"/>
                    <a:lumOff val="5000"/>
                  </a:schemeClr>
                </a:solidFill>
                <a:latin typeface="Calibri "/>
              </a:rPr>
              <a:t>Consolidación con vínculos y esquemas</a:t>
            </a:r>
          </a:p>
          <a:p>
            <a:pPr marL="742939" lvl="1" indent="-285750">
              <a:buFont typeface="Arial" panose="020B0604020202020204" pitchFamily="34" charset="0"/>
              <a:buChar char="•"/>
            </a:pPr>
            <a:r>
              <a:rPr lang="es-ES" dirty="0">
                <a:solidFill>
                  <a:schemeClr val="tx1">
                    <a:lumMod val="95000"/>
                    <a:lumOff val="5000"/>
                  </a:schemeClr>
                </a:solidFill>
                <a:latin typeface="Calibri "/>
              </a:rPr>
              <a:t>Consolidación por coincidencia en columna y fila</a:t>
            </a:r>
          </a:p>
        </p:txBody>
      </p:sp>
    </p:spTree>
    <p:extLst>
      <p:ext uri="{BB962C8B-B14F-4D97-AF65-F5344CB8AC3E}">
        <p14:creationId xmlns:p14="http://schemas.microsoft.com/office/powerpoint/2010/main" val="2879313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07E24646-8EA1-9CD7-3F95-1B36723DB917}"/>
              </a:ext>
            </a:extLst>
          </p:cNvPr>
          <p:cNvSpPr txBox="1"/>
          <p:nvPr/>
        </p:nvSpPr>
        <p:spPr>
          <a:xfrm>
            <a:off x="618280" y="1779512"/>
            <a:ext cx="9539709" cy="4031873"/>
          </a:xfrm>
          <a:prstGeom prst="rect">
            <a:avLst/>
          </a:prstGeom>
          <a:noFill/>
        </p:spPr>
        <p:txBody>
          <a:bodyPr wrap="square">
            <a:spAutoFit/>
          </a:bodyPr>
          <a:lstStyle/>
          <a:p>
            <a:pPr algn="l">
              <a:buFont typeface="+mj-lt"/>
              <a:buAutoNum type="arabicPeriod"/>
            </a:pPr>
            <a:r>
              <a:rPr lang="es-ES" sz="1600" b="0" i="0" dirty="0">
                <a:solidFill>
                  <a:srgbClr val="1E1E1E"/>
                </a:solidFill>
                <a:effectLst/>
                <a:latin typeface="Segoe UI" panose="020B0502040204020203" pitchFamily="34" charset="0"/>
              </a:rPr>
              <a:t>Seleccione </a:t>
            </a:r>
            <a:r>
              <a:rPr lang="es-ES" sz="1600" b="1" i="0" dirty="0">
                <a:solidFill>
                  <a:srgbClr val="1E1E1E"/>
                </a:solidFill>
                <a:effectLst/>
                <a:latin typeface="Segoe UI" panose="020B0502040204020203" pitchFamily="34" charset="0"/>
              </a:rPr>
              <a:t>Archivo</a:t>
            </a:r>
            <a:r>
              <a:rPr lang="es-ES" sz="1600" b="0" i="0" dirty="0">
                <a:solidFill>
                  <a:srgbClr val="1E1E1E"/>
                </a:solidFill>
                <a:effectLst/>
                <a:latin typeface="Segoe UI" panose="020B0502040204020203" pitchFamily="34" charset="0"/>
              </a:rPr>
              <a:t> &gt; </a:t>
            </a:r>
            <a:r>
              <a:rPr lang="es-ES" sz="1600" b="1" i="0" dirty="0">
                <a:solidFill>
                  <a:srgbClr val="1E1E1E"/>
                </a:solidFill>
                <a:effectLst/>
                <a:latin typeface="Segoe UI" panose="020B0502040204020203" pitchFamily="34" charset="0"/>
              </a:rPr>
              <a:t>Información</a:t>
            </a:r>
            <a:r>
              <a:rPr lang="es-ES" sz="1600" b="0" i="0" dirty="0">
                <a:solidFill>
                  <a:srgbClr val="1E1E1E"/>
                </a:solidFill>
                <a:effectLst/>
                <a:latin typeface="Segoe UI" panose="020B0502040204020203" pitchFamily="34" charset="0"/>
              </a:rPr>
              <a:t>.</a:t>
            </a:r>
          </a:p>
          <a:p>
            <a:pPr algn="l">
              <a:buFont typeface="+mj-lt"/>
              <a:buAutoNum type="arabicPeriod"/>
            </a:pPr>
            <a:r>
              <a:rPr lang="es-ES" sz="1600" b="0" i="0" dirty="0">
                <a:solidFill>
                  <a:srgbClr val="1E1E1E"/>
                </a:solidFill>
                <a:effectLst/>
                <a:latin typeface="Segoe UI" panose="020B0502040204020203" pitchFamily="34" charset="0"/>
              </a:rPr>
              <a:t>Seleccione el cuadro </a:t>
            </a:r>
            <a:r>
              <a:rPr lang="es-ES" sz="1600" b="1" i="0" dirty="0">
                <a:solidFill>
                  <a:srgbClr val="1E1E1E"/>
                </a:solidFill>
                <a:effectLst/>
                <a:latin typeface="Segoe UI" panose="020B0502040204020203" pitchFamily="34" charset="0"/>
              </a:rPr>
              <a:t>Proteger libro</a:t>
            </a:r>
            <a:r>
              <a:rPr lang="es-ES" sz="1600" b="0" i="0" dirty="0">
                <a:solidFill>
                  <a:srgbClr val="1E1E1E"/>
                </a:solidFill>
                <a:effectLst/>
                <a:latin typeface="Segoe UI" panose="020B0502040204020203" pitchFamily="34" charset="0"/>
              </a:rPr>
              <a:t> y elija </a:t>
            </a:r>
            <a:r>
              <a:rPr lang="es-ES" sz="1600" b="1" i="0" dirty="0">
                <a:solidFill>
                  <a:srgbClr val="1E1E1E"/>
                </a:solidFill>
                <a:effectLst/>
                <a:latin typeface="Segoe UI" panose="020B0502040204020203" pitchFamily="34" charset="0"/>
              </a:rPr>
              <a:t>Cifrar con contraseña</a:t>
            </a:r>
            <a:r>
              <a:rPr lang="es-ES" sz="1600" b="0" i="0" dirty="0">
                <a:solidFill>
                  <a:srgbClr val="1E1E1E"/>
                </a:solidFill>
                <a:effectLst/>
                <a:latin typeface="Segoe UI" panose="020B0502040204020203" pitchFamily="34" charset="0"/>
              </a:rPr>
              <a:t>.</a:t>
            </a:r>
          </a:p>
          <a:p>
            <a:pPr algn="l">
              <a:buFont typeface="+mj-lt"/>
              <a:buAutoNum type="arabicPeriod"/>
            </a:pPr>
            <a:r>
              <a:rPr lang="es-ES" sz="1600" b="0" i="0" dirty="0">
                <a:solidFill>
                  <a:srgbClr val="1E1E1E"/>
                </a:solidFill>
                <a:effectLst/>
                <a:latin typeface="Segoe UI" panose="020B0502040204020203" pitchFamily="34" charset="0"/>
              </a:rPr>
              <a:t>Escriba una contraseña en el cuadro </a:t>
            </a:r>
            <a:r>
              <a:rPr lang="es-ES" sz="1600" b="1" i="0" dirty="0">
                <a:solidFill>
                  <a:srgbClr val="1E1E1E"/>
                </a:solidFill>
                <a:effectLst/>
                <a:latin typeface="Segoe UI" panose="020B0502040204020203" pitchFamily="34" charset="0"/>
              </a:rPr>
              <a:t>Contraseña</a:t>
            </a:r>
            <a:r>
              <a:rPr lang="es-ES" sz="1600" b="0" i="0" dirty="0">
                <a:solidFill>
                  <a:srgbClr val="1E1E1E"/>
                </a:solidFill>
                <a:effectLst/>
                <a:latin typeface="Segoe UI" panose="020B0502040204020203" pitchFamily="34" charset="0"/>
              </a:rPr>
              <a:t> y, después, seleccione </a:t>
            </a:r>
            <a:r>
              <a:rPr lang="es-ES" sz="1600" b="1" i="0" dirty="0">
                <a:solidFill>
                  <a:srgbClr val="1E1E1E"/>
                </a:solidFill>
                <a:effectLst/>
                <a:latin typeface="Segoe UI" panose="020B0502040204020203" pitchFamily="34" charset="0"/>
              </a:rPr>
              <a:t>Aceptar</a:t>
            </a:r>
            <a:r>
              <a:rPr lang="es-ES" sz="1600" b="0" i="0" dirty="0">
                <a:solidFill>
                  <a:srgbClr val="1E1E1E"/>
                </a:solidFill>
                <a:effectLst/>
                <a:latin typeface="Segoe UI" panose="020B0502040204020203" pitchFamily="34" charset="0"/>
              </a:rPr>
              <a:t>.</a:t>
            </a:r>
          </a:p>
          <a:p>
            <a:pPr algn="l">
              <a:buFont typeface="+mj-lt"/>
              <a:buAutoNum type="arabicPeriod"/>
            </a:pPr>
            <a:r>
              <a:rPr lang="es-ES" sz="1600" b="0" i="0" dirty="0">
                <a:solidFill>
                  <a:srgbClr val="1E1E1E"/>
                </a:solidFill>
                <a:effectLst/>
                <a:latin typeface="Segoe UI" panose="020B0502040204020203" pitchFamily="34" charset="0"/>
              </a:rPr>
              <a:t>Confirme la contraseña en el cuadro </a:t>
            </a:r>
            <a:r>
              <a:rPr lang="es-ES" sz="1600" b="1" i="0" dirty="0">
                <a:solidFill>
                  <a:srgbClr val="1E1E1E"/>
                </a:solidFill>
                <a:effectLst/>
                <a:latin typeface="Segoe UI" panose="020B0502040204020203" pitchFamily="34" charset="0"/>
              </a:rPr>
              <a:t>Reescribir contraseña</a:t>
            </a:r>
            <a:r>
              <a:rPr lang="es-ES" sz="1600" b="0" i="0" dirty="0">
                <a:solidFill>
                  <a:srgbClr val="1E1E1E"/>
                </a:solidFill>
                <a:effectLst/>
                <a:latin typeface="Segoe UI" panose="020B0502040204020203" pitchFamily="34" charset="0"/>
              </a:rPr>
              <a:t> y, después, seleccione </a:t>
            </a:r>
            <a:r>
              <a:rPr lang="es-ES" sz="1600" b="1" i="0" dirty="0">
                <a:solidFill>
                  <a:srgbClr val="1E1E1E"/>
                </a:solidFill>
                <a:effectLst/>
                <a:latin typeface="Segoe UI" panose="020B0502040204020203" pitchFamily="34" charset="0"/>
              </a:rPr>
              <a:t>Aceptar</a:t>
            </a:r>
            <a:r>
              <a:rPr lang="es-ES" sz="1600" b="0" i="0" dirty="0">
                <a:solidFill>
                  <a:srgbClr val="1E1E1E"/>
                </a:solidFill>
                <a:effectLst/>
                <a:latin typeface="Segoe UI" panose="020B0502040204020203" pitchFamily="34" charset="0"/>
              </a:rPr>
              <a:t>.</a:t>
            </a:r>
          </a:p>
          <a:p>
            <a:pPr algn="l"/>
            <a:endParaRPr lang="es-ES" sz="1600" b="1" i="0" dirty="0">
              <a:solidFill>
                <a:srgbClr val="1E1E1E"/>
              </a:solidFill>
              <a:effectLst/>
              <a:latin typeface="Segoe UI" panose="020B0502040204020203" pitchFamily="34" charset="0"/>
            </a:endParaRPr>
          </a:p>
          <a:p>
            <a:pPr algn="l"/>
            <a:r>
              <a:rPr lang="es-ES" sz="1600" b="1" i="0" dirty="0">
                <a:solidFill>
                  <a:srgbClr val="FF0000"/>
                </a:solidFill>
                <a:effectLst/>
                <a:latin typeface="Segoe UI" panose="020B0502040204020203" pitchFamily="34" charset="0"/>
              </a:rPr>
              <a:t>Advertencia: </a:t>
            </a:r>
            <a:endParaRPr lang="es-ES" sz="1600" b="0" i="0" dirty="0">
              <a:solidFill>
                <a:srgbClr val="FF0000"/>
              </a:solidFill>
              <a:effectLst/>
              <a:latin typeface="Segoe UI" panose="020B0502040204020203" pitchFamily="34" charset="0"/>
            </a:endParaRPr>
          </a:p>
          <a:p>
            <a:pPr marL="285750" indent="-285750" algn="l">
              <a:buFont typeface="Arial" panose="020B0604020202020204" pitchFamily="34" charset="0"/>
              <a:buChar char="•"/>
            </a:pPr>
            <a:r>
              <a:rPr lang="es-ES" sz="1600" b="0" i="0" dirty="0">
                <a:solidFill>
                  <a:srgbClr val="1E1E1E"/>
                </a:solidFill>
                <a:effectLst/>
                <a:latin typeface="Segoe UI" panose="020B0502040204020203" pitchFamily="34" charset="0"/>
              </a:rPr>
              <a:t>Microsoft no puede recuperar contraseñas olvidadas, así que asegúrese de que la contraseña es especialmente fácil de recordar.</a:t>
            </a:r>
          </a:p>
          <a:p>
            <a:pPr marL="285750" indent="-285750" algn="l">
              <a:buFont typeface="Arial" panose="020B0604020202020204" pitchFamily="34" charset="0"/>
              <a:buChar char="•"/>
            </a:pPr>
            <a:r>
              <a:rPr lang="es-ES" sz="1600" b="0" i="0" dirty="0">
                <a:solidFill>
                  <a:srgbClr val="1E1E1E"/>
                </a:solidFill>
                <a:effectLst/>
                <a:latin typeface="Segoe UI" panose="020B0502040204020203" pitchFamily="34" charset="0"/>
              </a:rPr>
              <a:t>No hay restricciones en las contraseñas que use con respecto a longitud, caracteres o números, pero las contraseñas distinguen entre mayúsculas y minúsculas.</a:t>
            </a:r>
          </a:p>
          <a:p>
            <a:pPr marL="285750" indent="-285750" algn="l">
              <a:buFont typeface="Arial" panose="020B0604020202020204" pitchFamily="34" charset="0"/>
              <a:buChar char="•"/>
            </a:pPr>
            <a:r>
              <a:rPr lang="es-ES" sz="1600" b="0" i="0" dirty="0">
                <a:solidFill>
                  <a:srgbClr val="1E1E1E"/>
                </a:solidFill>
                <a:effectLst/>
                <a:latin typeface="Segoe UI" panose="020B0502040204020203" pitchFamily="34" charset="0"/>
              </a:rPr>
              <a:t>No siempre es seguro distribuir los archivos protegidos por contraseña que contengan información confidencial, como números de tarjeta de crédito.</a:t>
            </a:r>
          </a:p>
          <a:p>
            <a:pPr marL="285750" indent="-285750" algn="l">
              <a:buFont typeface="Arial" panose="020B0604020202020204" pitchFamily="34" charset="0"/>
              <a:buChar char="•"/>
            </a:pPr>
            <a:r>
              <a:rPr lang="es-ES" sz="1600" b="0" i="0" dirty="0">
                <a:solidFill>
                  <a:srgbClr val="1E1E1E"/>
                </a:solidFill>
                <a:effectLst/>
                <a:latin typeface="Segoe UI" panose="020B0502040204020203" pitchFamily="34" charset="0"/>
              </a:rPr>
              <a:t>Tenga cuidado al compartir archivos o contraseñas con otros usuarios. Aún corre el riesgo de que las contraseñas caigan en manos de usuarios no deseados. Recuerde que el bloqueo de un archivo con una contraseña no protege el archivo necesariamente contra fines malintencionados.</a:t>
            </a:r>
          </a:p>
          <a:p>
            <a:pPr algn="l"/>
            <a:endParaRPr lang="es-ES" sz="1600" dirty="0">
              <a:latin typeface="system-ui"/>
            </a:endParaRPr>
          </a:p>
        </p:txBody>
      </p:sp>
      <p:sp>
        <p:nvSpPr>
          <p:cNvPr id="6" name="Título 1">
            <a:extLst>
              <a:ext uri="{FF2B5EF4-FFF2-40B4-BE49-F238E27FC236}">
                <a16:creationId xmlns:a16="http://schemas.microsoft.com/office/drawing/2014/main" id="{99886082-2125-A1BD-F0D4-C0125B91B298}"/>
              </a:ext>
            </a:extLst>
          </p:cNvPr>
          <p:cNvSpPr txBox="1">
            <a:spLocks/>
          </p:cNvSpPr>
          <p:nvPr/>
        </p:nvSpPr>
        <p:spPr>
          <a:xfrm>
            <a:off x="618280" y="605823"/>
            <a:ext cx="4710803" cy="9083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Seguridad Libros</a:t>
            </a:r>
          </a:p>
        </p:txBody>
      </p:sp>
    </p:spTree>
    <p:extLst>
      <p:ext uri="{BB962C8B-B14F-4D97-AF65-F5344CB8AC3E}">
        <p14:creationId xmlns:p14="http://schemas.microsoft.com/office/powerpoint/2010/main" val="18624690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07E24646-8EA1-9CD7-3F95-1B36723DB917}"/>
              </a:ext>
            </a:extLst>
          </p:cNvPr>
          <p:cNvSpPr txBox="1"/>
          <p:nvPr/>
        </p:nvSpPr>
        <p:spPr>
          <a:xfrm>
            <a:off x="618280" y="2177865"/>
            <a:ext cx="6289514" cy="2268506"/>
          </a:xfrm>
          <a:prstGeom prst="rect">
            <a:avLst/>
          </a:prstGeom>
          <a:noFill/>
        </p:spPr>
        <p:txBody>
          <a:bodyPr wrap="square">
            <a:spAutoFit/>
          </a:bodyPr>
          <a:lstStyle/>
          <a:p>
            <a:pPr algn="l">
              <a:lnSpc>
                <a:spcPct val="150000"/>
              </a:lnSpc>
            </a:pPr>
            <a:r>
              <a:rPr lang="es-ES" sz="1600" b="0" i="0" dirty="0">
                <a:solidFill>
                  <a:srgbClr val="1E1E1E"/>
                </a:solidFill>
                <a:effectLst/>
                <a:latin typeface="Segoe UI" panose="020B0502040204020203" pitchFamily="34" charset="0"/>
              </a:rPr>
              <a:t>Para impedir que otros usuarios puedan ver hojas de cálculo ocultas, agregar, mover, eliminar u ocultar hojas de cálculo o cambiarles el nombre, puede proteger la estructura de un libro de Excel con una contraseña.</a:t>
            </a:r>
          </a:p>
          <a:p>
            <a:pPr algn="l">
              <a:lnSpc>
                <a:spcPct val="150000"/>
              </a:lnSpc>
            </a:pPr>
            <a:endParaRPr lang="es-ES" sz="1600" dirty="0">
              <a:solidFill>
                <a:srgbClr val="1E1E1E"/>
              </a:solidFill>
              <a:latin typeface="Segoe UI" panose="020B0502040204020203" pitchFamily="34" charset="0"/>
            </a:endParaRPr>
          </a:p>
          <a:p>
            <a:pPr algn="l">
              <a:lnSpc>
                <a:spcPct val="150000"/>
              </a:lnSpc>
            </a:pPr>
            <a:r>
              <a:rPr lang="es-ES" sz="1600" dirty="0">
                <a:solidFill>
                  <a:srgbClr val="1E1E1E"/>
                </a:solidFill>
                <a:latin typeface="Segoe UI" panose="020B0502040204020203" pitchFamily="34" charset="0"/>
              </a:rPr>
              <a:t>Se usa para informes terminados para su publicación y compartición</a:t>
            </a:r>
            <a:endParaRPr lang="es-ES" sz="1600" dirty="0">
              <a:latin typeface="system-ui"/>
            </a:endParaRPr>
          </a:p>
        </p:txBody>
      </p:sp>
      <p:sp>
        <p:nvSpPr>
          <p:cNvPr id="6" name="Título 1">
            <a:extLst>
              <a:ext uri="{FF2B5EF4-FFF2-40B4-BE49-F238E27FC236}">
                <a16:creationId xmlns:a16="http://schemas.microsoft.com/office/drawing/2014/main" id="{99886082-2125-A1BD-F0D4-C0125B91B298}"/>
              </a:ext>
            </a:extLst>
          </p:cNvPr>
          <p:cNvSpPr txBox="1">
            <a:spLocks/>
          </p:cNvSpPr>
          <p:nvPr/>
        </p:nvSpPr>
        <p:spPr>
          <a:xfrm>
            <a:off x="618280" y="605823"/>
            <a:ext cx="4710803" cy="9083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Seguridad Estructura</a:t>
            </a:r>
          </a:p>
        </p:txBody>
      </p:sp>
      <p:pic>
        <p:nvPicPr>
          <p:cNvPr id="3" name="Imagen 2">
            <a:extLst>
              <a:ext uri="{FF2B5EF4-FFF2-40B4-BE49-F238E27FC236}">
                <a16:creationId xmlns:a16="http://schemas.microsoft.com/office/drawing/2014/main" id="{94FFE5FD-0D3B-5F4C-3C54-BE070D37593D}"/>
              </a:ext>
            </a:extLst>
          </p:cNvPr>
          <p:cNvPicPr>
            <a:picLocks noChangeAspect="1"/>
          </p:cNvPicPr>
          <p:nvPr/>
        </p:nvPicPr>
        <p:blipFill rotWithShape="1">
          <a:blip r:embed="rId2"/>
          <a:srcRect l="2970" t="61935" r="76015" b="5082"/>
          <a:stretch/>
        </p:blipFill>
        <p:spPr>
          <a:xfrm>
            <a:off x="7487217" y="1450795"/>
            <a:ext cx="3669662" cy="3239723"/>
          </a:xfrm>
          <a:prstGeom prst="rect">
            <a:avLst/>
          </a:prstGeom>
        </p:spPr>
      </p:pic>
    </p:spTree>
    <p:extLst>
      <p:ext uri="{BB962C8B-B14F-4D97-AF65-F5344CB8AC3E}">
        <p14:creationId xmlns:p14="http://schemas.microsoft.com/office/powerpoint/2010/main" val="23685181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07E24646-8EA1-9CD7-3F95-1B36723DB917}"/>
              </a:ext>
            </a:extLst>
          </p:cNvPr>
          <p:cNvSpPr txBox="1"/>
          <p:nvPr/>
        </p:nvSpPr>
        <p:spPr>
          <a:xfrm>
            <a:off x="618280" y="2177865"/>
            <a:ext cx="6289514" cy="1160511"/>
          </a:xfrm>
          <a:prstGeom prst="rect">
            <a:avLst/>
          </a:prstGeom>
          <a:noFill/>
        </p:spPr>
        <p:txBody>
          <a:bodyPr wrap="square">
            <a:spAutoFit/>
          </a:bodyPr>
          <a:lstStyle/>
          <a:p>
            <a:pPr algn="l">
              <a:lnSpc>
                <a:spcPct val="150000"/>
              </a:lnSpc>
            </a:pPr>
            <a:r>
              <a:rPr lang="es-ES" sz="1600" b="0" i="0" dirty="0">
                <a:solidFill>
                  <a:srgbClr val="1E1E1E"/>
                </a:solidFill>
                <a:effectLst/>
                <a:latin typeface="Segoe UI" panose="020B0502040204020203" pitchFamily="34" charset="0"/>
              </a:rPr>
              <a:t>Crear restricciones de hojas podemos limitar a que los usuarios que van a revisar el Excel tengan ciertas restricciones de hojas, cómo la selección de celdas, filas, columnas, filtro</a:t>
            </a:r>
            <a:r>
              <a:rPr lang="es-ES" sz="1600" dirty="0">
                <a:solidFill>
                  <a:srgbClr val="1E1E1E"/>
                </a:solidFill>
                <a:latin typeface="Segoe UI" panose="020B0502040204020203" pitchFamily="34" charset="0"/>
              </a:rPr>
              <a:t>s, tablas dinámicas, y más</a:t>
            </a:r>
            <a:endParaRPr lang="es-ES" sz="1600" dirty="0">
              <a:latin typeface="system-ui"/>
            </a:endParaRPr>
          </a:p>
        </p:txBody>
      </p:sp>
      <p:sp>
        <p:nvSpPr>
          <p:cNvPr id="6" name="Título 1">
            <a:extLst>
              <a:ext uri="{FF2B5EF4-FFF2-40B4-BE49-F238E27FC236}">
                <a16:creationId xmlns:a16="http://schemas.microsoft.com/office/drawing/2014/main" id="{99886082-2125-A1BD-F0D4-C0125B91B298}"/>
              </a:ext>
            </a:extLst>
          </p:cNvPr>
          <p:cNvSpPr txBox="1">
            <a:spLocks/>
          </p:cNvSpPr>
          <p:nvPr/>
        </p:nvSpPr>
        <p:spPr>
          <a:xfrm>
            <a:off x="618280" y="605823"/>
            <a:ext cx="4710803" cy="9083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Seguridad Hoja</a:t>
            </a:r>
          </a:p>
        </p:txBody>
      </p:sp>
      <p:pic>
        <p:nvPicPr>
          <p:cNvPr id="4" name="Imagen 3">
            <a:extLst>
              <a:ext uri="{FF2B5EF4-FFF2-40B4-BE49-F238E27FC236}">
                <a16:creationId xmlns:a16="http://schemas.microsoft.com/office/drawing/2014/main" id="{CC5C8239-10DA-3CA8-BFCA-940A67411191}"/>
              </a:ext>
            </a:extLst>
          </p:cNvPr>
          <p:cNvPicPr>
            <a:picLocks noChangeAspect="1"/>
          </p:cNvPicPr>
          <p:nvPr/>
        </p:nvPicPr>
        <p:blipFill rotWithShape="1">
          <a:blip r:embed="rId2"/>
          <a:srcRect l="25321" t="46468" r="53515" b="7723"/>
          <a:stretch/>
        </p:blipFill>
        <p:spPr>
          <a:xfrm>
            <a:off x="7795033" y="1913358"/>
            <a:ext cx="3135399" cy="3817486"/>
          </a:xfrm>
          <a:prstGeom prst="rect">
            <a:avLst/>
          </a:prstGeom>
        </p:spPr>
      </p:pic>
    </p:spTree>
    <p:extLst>
      <p:ext uri="{BB962C8B-B14F-4D97-AF65-F5344CB8AC3E}">
        <p14:creationId xmlns:p14="http://schemas.microsoft.com/office/powerpoint/2010/main" val="6724786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Ejer5.Seguridad</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31624738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CONSOLIDACIÓN</a:t>
            </a:r>
          </a:p>
        </p:txBody>
      </p:sp>
    </p:spTree>
    <p:extLst>
      <p:ext uri="{BB962C8B-B14F-4D97-AF65-F5344CB8AC3E}">
        <p14:creationId xmlns:p14="http://schemas.microsoft.com/office/powerpoint/2010/main" val="3751217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DBD546DB-E312-5C3D-5864-3A2C6F0A1509}"/>
              </a:ext>
            </a:extLst>
          </p:cNvPr>
          <p:cNvSpPr txBox="1"/>
          <p:nvPr/>
        </p:nvSpPr>
        <p:spPr>
          <a:xfrm>
            <a:off x="618280" y="1887795"/>
            <a:ext cx="5890675" cy="2824162"/>
          </a:xfrm>
          <a:prstGeom prst="rect">
            <a:avLst/>
          </a:prstGeom>
        </p:spPr>
        <p:txBody>
          <a:bodyPr vert="horz" lIns="91440" tIns="45720" rIns="91440" bIns="45720" rtlCol="0">
            <a:normAutofit fontScale="77500" lnSpcReduction="20000"/>
          </a:bodyPr>
          <a:lstStyle/>
          <a:p>
            <a:pPr algn="l"/>
            <a:r>
              <a:rPr lang="es-ES" sz="2000" b="0" i="0" dirty="0">
                <a:solidFill>
                  <a:srgbClr val="1E1E1E"/>
                </a:solidFill>
                <a:effectLst/>
                <a:latin typeface="Segoe UI" panose="020B0502040204020203" pitchFamily="34" charset="0"/>
              </a:rPr>
              <a:t>Hay dos formas de consolidar datos, ya sea por posición o categoría.</a:t>
            </a:r>
          </a:p>
          <a:p>
            <a:pPr algn="l"/>
            <a:endParaRPr lang="es-ES" sz="2000" b="0" i="0" dirty="0">
              <a:solidFill>
                <a:srgbClr val="1E1E1E"/>
              </a:solidFill>
              <a:effectLst/>
              <a:latin typeface="Segoe UI" panose="020B0502040204020203" pitchFamily="34" charset="0"/>
            </a:endParaRPr>
          </a:p>
          <a:p>
            <a:pPr algn="l"/>
            <a:r>
              <a:rPr lang="es-ES" sz="2000" b="1" i="0" dirty="0">
                <a:solidFill>
                  <a:srgbClr val="1E1E1E"/>
                </a:solidFill>
                <a:effectLst/>
                <a:latin typeface="Segoe UI" panose="020B0502040204020203" pitchFamily="34" charset="0"/>
              </a:rPr>
              <a:t>Consolidación por posición: </a:t>
            </a:r>
            <a:r>
              <a:rPr lang="es-ES" sz="2000" b="0" i="0" dirty="0">
                <a:solidFill>
                  <a:srgbClr val="1E1E1E"/>
                </a:solidFill>
                <a:effectLst/>
                <a:latin typeface="Segoe UI" panose="020B0502040204020203" pitchFamily="34" charset="0"/>
              </a:rPr>
              <a:t>los datos de las áreas de origen tienen el mismo orden y usan las mismas etiquetas. Use este método para consolidar datos de una serie de hojas de cálculo, como hojas de cálculo de presupuestos de departamento que se han creado a partir de la misma plantilla.</a:t>
            </a:r>
          </a:p>
          <a:p>
            <a:pPr algn="l"/>
            <a:endParaRPr lang="es-ES" sz="2000" b="0" i="0" dirty="0">
              <a:solidFill>
                <a:srgbClr val="1E1E1E"/>
              </a:solidFill>
              <a:effectLst/>
              <a:latin typeface="Segoe UI" panose="020B0502040204020203" pitchFamily="34" charset="0"/>
            </a:endParaRPr>
          </a:p>
          <a:p>
            <a:pPr algn="l"/>
            <a:r>
              <a:rPr lang="es-ES" sz="2000" b="1" i="0" dirty="0">
                <a:solidFill>
                  <a:srgbClr val="1E1E1E"/>
                </a:solidFill>
                <a:effectLst/>
                <a:latin typeface="Segoe UI" panose="020B0502040204020203" pitchFamily="34" charset="0"/>
              </a:rPr>
              <a:t>Consolidación por categoría</a:t>
            </a:r>
            <a:r>
              <a:rPr lang="es-ES" sz="2000" b="0" i="0" dirty="0">
                <a:solidFill>
                  <a:srgbClr val="1E1E1E"/>
                </a:solidFill>
                <a:effectLst/>
                <a:latin typeface="Segoe UI" panose="020B0502040204020203" pitchFamily="34" charset="0"/>
              </a:rPr>
              <a:t>: Cuando los datos en las áreas de origen no se organizan en el mismo orden pero usan las mismas etiquetas. Use este método para consolidar datos de una serie de hojas de cálculo que tienen diferentes diseños pero tienen las mismas etiquetas de datos.</a:t>
            </a:r>
          </a:p>
        </p:txBody>
      </p:sp>
      <p:sp>
        <p:nvSpPr>
          <p:cNvPr id="7" name="Título 1">
            <a:extLst>
              <a:ext uri="{FF2B5EF4-FFF2-40B4-BE49-F238E27FC236}">
                <a16:creationId xmlns:a16="http://schemas.microsoft.com/office/drawing/2014/main" id="{CCE6D82E-C9E5-021D-3F1F-8D48CB33EB53}"/>
              </a:ext>
            </a:extLst>
          </p:cNvPr>
          <p:cNvSpPr txBox="1">
            <a:spLocks/>
          </p:cNvSpPr>
          <p:nvPr/>
        </p:nvSpPr>
        <p:spPr>
          <a:xfrm>
            <a:off x="618280" y="605823"/>
            <a:ext cx="4710803" cy="9083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Consolidación</a:t>
            </a:r>
          </a:p>
        </p:txBody>
      </p:sp>
      <p:pic>
        <p:nvPicPr>
          <p:cNvPr id="3" name="Imagen 2">
            <a:extLst>
              <a:ext uri="{FF2B5EF4-FFF2-40B4-BE49-F238E27FC236}">
                <a16:creationId xmlns:a16="http://schemas.microsoft.com/office/drawing/2014/main" id="{A069160E-3D57-3FBB-0592-E34C23CEF1C6}"/>
              </a:ext>
            </a:extLst>
          </p:cNvPr>
          <p:cNvPicPr>
            <a:picLocks noChangeAspect="1"/>
          </p:cNvPicPr>
          <p:nvPr/>
        </p:nvPicPr>
        <p:blipFill rotWithShape="1">
          <a:blip r:embed="rId2"/>
          <a:srcRect l="40545" t="29705" r="30272" b="30164"/>
          <a:stretch/>
        </p:blipFill>
        <p:spPr>
          <a:xfrm>
            <a:off x="6980223" y="2023336"/>
            <a:ext cx="3915130" cy="3028497"/>
          </a:xfrm>
          <a:prstGeom prst="rect">
            <a:avLst/>
          </a:prstGeom>
        </p:spPr>
      </p:pic>
    </p:spTree>
    <p:extLst>
      <p:ext uri="{BB962C8B-B14F-4D97-AF65-F5344CB8AC3E}">
        <p14:creationId xmlns:p14="http://schemas.microsoft.com/office/powerpoint/2010/main" val="2086969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DBD546DB-E312-5C3D-5864-3A2C6F0A1509}"/>
              </a:ext>
            </a:extLst>
          </p:cNvPr>
          <p:cNvSpPr txBox="1"/>
          <p:nvPr/>
        </p:nvSpPr>
        <p:spPr>
          <a:xfrm>
            <a:off x="618280" y="1887795"/>
            <a:ext cx="6687867" cy="2240585"/>
          </a:xfrm>
          <a:prstGeom prst="rect">
            <a:avLst/>
          </a:prstGeom>
        </p:spPr>
        <p:txBody>
          <a:bodyPr vert="horz" lIns="91440" tIns="45720" rIns="91440" bIns="45720" rtlCol="0">
            <a:normAutofit/>
          </a:bodyPr>
          <a:lstStyle/>
          <a:p>
            <a:pPr defTabSz="914400">
              <a:lnSpc>
                <a:spcPct val="150000"/>
              </a:lnSpc>
              <a:spcAft>
                <a:spcPts val="600"/>
              </a:spcAft>
            </a:pPr>
            <a:r>
              <a:rPr lang="es-ES" sz="2000" b="0" i="0" dirty="0">
                <a:solidFill>
                  <a:srgbClr val="3C4043"/>
                </a:solidFill>
                <a:effectLst/>
                <a:latin typeface="Roboto" panose="02000000000000000000" pitchFamily="2" charset="0"/>
              </a:rPr>
              <a:t>Una referencia nos ayuda a identificar una celda o rango de celdas y de esta manera podemos indicar a Excel el lugar exacto donde buscar los valores de un rango de hojas</a:t>
            </a:r>
            <a:endParaRPr lang="es-ES" sz="2000" dirty="0"/>
          </a:p>
        </p:txBody>
      </p:sp>
      <p:sp>
        <p:nvSpPr>
          <p:cNvPr id="7" name="Título 1">
            <a:extLst>
              <a:ext uri="{FF2B5EF4-FFF2-40B4-BE49-F238E27FC236}">
                <a16:creationId xmlns:a16="http://schemas.microsoft.com/office/drawing/2014/main" id="{CCE6D82E-C9E5-021D-3F1F-8D48CB33EB53}"/>
              </a:ext>
            </a:extLst>
          </p:cNvPr>
          <p:cNvSpPr txBox="1">
            <a:spLocks/>
          </p:cNvSpPr>
          <p:nvPr/>
        </p:nvSpPr>
        <p:spPr>
          <a:xfrm>
            <a:off x="618280" y="605823"/>
            <a:ext cx="4710803" cy="9083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Referencia 3D</a:t>
            </a:r>
          </a:p>
        </p:txBody>
      </p:sp>
      <p:pic>
        <p:nvPicPr>
          <p:cNvPr id="1026" name="Picture 2" descr="Suma de celdas con una referencia 3D">
            <a:extLst>
              <a:ext uri="{FF2B5EF4-FFF2-40B4-BE49-F238E27FC236}">
                <a16:creationId xmlns:a16="http://schemas.microsoft.com/office/drawing/2014/main" id="{5995F21C-A4D9-3474-184C-F48F6C6FC8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6700" y="3983524"/>
            <a:ext cx="8310273" cy="1855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4947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Ejer6.Consolidación</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939197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HERRAMIENTAS DE DATOS</a:t>
            </a:r>
          </a:p>
        </p:txBody>
      </p:sp>
    </p:spTree>
    <p:extLst>
      <p:ext uri="{BB962C8B-B14F-4D97-AF65-F5344CB8AC3E}">
        <p14:creationId xmlns:p14="http://schemas.microsoft.com/office/powerpoint/2010/main" val="552614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721801" y="2549226"/>
            <a:ext cx="4862923" cy="1759548"/>
          </a:xfrm>
        </p:spPr>
        <p:txBody>
          <a:bodyPr vert="horz" lIns="91440" tIns="45720" rIns="91440" bIns="45720" rtlCol="0">
            <a:normAutofit fontScale="92500" lnSpcReduction="20000"/>
          </a:bodyPr>
          <a:lstStyle/>
          <a:p>
            <a:pPr>
              <a:lnSpc>
                <a:spcPct val="150000"/>
              </a:lnSpc>
            </a:pPr>
            <a:r>
              <a:rPr lang="es-ES" sz="1800" b="0" dirty="0">
                <a:solidFill>
                  <a:schemeClr val="tx1"/>
                </a:solidFill>
              </a:rPr>
              <a:t>En Excel se puede ordenar rápidamente una columna de datos utilizando los comandos Ordenar de A </a:t>
            </a:r>
            <a:r>
              <a:rPr lang="es-ES" sz="1800" b="0" dirty="0" err="1">
                <a:solidFill>
                  <a:schemeClr val="tx1"/>
                </a:solidFill>
              </a:rPr>
              <a:t>a</a:t>
            </a:r>
            <a:r>
              <a:rPr lang="es-ES" sz="1800" b="0" dirty="0">
                <a:solidFill>
                  <a:schemeClr val="tx1"/>
                </a:solidFill>
              </a:rPr>
              <a:t> Z y Ordenar de Z a </a:t>
            </a:r>
            <a:r>
              <a:rPr lang="es-ES" sz="1800" b="0" dirty="0" err="1">
                <a:solidFill>
                  <a:schemeClr val="tx1"/>
                </a:solidFill>
              </a:rPr>
              <a:t>A</a:t>
            </a:r>
            <a:r>
              <a:rPr lang="es-ES" sz="1800" b="0" dirty="0">
                <a:solidFill>
                  <a:schemeClr val="tx1"/>
                </a:solidFill>
              </a:rPr>
              <a:t>, se puede ordenar personalizado por niveles, se puede crear lista personalizadas por medio de orden personalizado.</a:t>
            </a:r>
          </a:p>
        </p:txBody>
      </p:sp>
      <p:sp>
        <p:nvSpPr>
          <p:cNvPr id="6" name="Título 1">
            <a:extLst>
              <a:ext uri="{FF2B5EF4-FFF2-40B4-BE49-F238E27FC236}">
                <a16:creationId xmlns:a16="http://schemas.microsoft.com/office/drawing/2014/main" id="{F844EAB1-23A6-7994-F7DA-783B87203ADB}"/>
              </a:ext>
            </a:extLst>
          </p:cNvPr>
          <p:cNvSpPr txBox="1">
            <a:spLocks/>
          </p:cNvSpPr>
          <p:nvPr/>
        </p:nvSpPr>
        <p:spPr>
          <a:xfrm>
            <a:off x="721801" y="681037"/>
            <a:ext cx="4254900" cy="178881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Ordenar</a:t>
            </a:r>
          </a:p>
        </p:txBody>
      </p:sp>
      <p:pic>
        <p:nvPicPr>
          <p:cNvPr id="3" name="Imagen 2">
            <a:extLst>
              <a:ext uri="{FF2B5EF4-FFF2-40B4-BE49-F238E27FC236}">
                <a16:creationId xmlns:a16="http://schemas.microsoft.com/office/drawing/2014/main" id="{0E4C11DC-293C-2969-0C32-B605CD6FCCFC}"/>
              </a:ext>
            </a:extLst>
          </p:cNvPr>
          <p:cNvPicPr>
            <a:picLocks noChangeAspect="1"/>
          </p:cNvPicPr>
          <p:nvPr/>
        </p:nvPicPr>
        <p:blipFill rotWithShape="1">
          <a:blip r:embed="rId2"/>
          <a:srcRect l="60114" t="7261" r="4987" b="37172"/>
          <a:stretch/>
        </p:blipFill>
        <p:spPr>
          <a:xfrm>
            <a:off x="6941615" y="1692998"/>
            <a:ext cx="4528584" cy="40559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90413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721801" y="1990989"/>
            <a:ext cx="4862923" cy="2816985"/>
          </a:xfrm>
        </p:spPr>
        <p:txBody>
          <a:bodyPr vert="horz" lIns="91440" tIns="45720" rIns="91440" bIns="45720" rtlCol="0">
            <a:noAutofit/>
          </a:bodyPr>
          <a:lstStyle/>
          <a:p>
            <a:pPr>
              <a:lnSpc>
                <a:spcPct val="150000"/>
              </a:lnSpc>
            </a:pPr>
            <a:r>
              <a:rPr lang="es-ES" sz="1400" b="0" dirty="0">
                <a:solidFill>
                  <a:schemeClr val="tx1"/>
                </a:solidFill>
              </a:rPr>
              <a:t>Cuando trabajamos en Excel es muy fácil ordenar una tabla de datos por cualquiera de sus columnas ya sea de manera ascendente o descendente, pero a veces necesitamos ordenar por varias columnas y la única manera de hacerlo es utilizando el cuadro de diálogo Ordenar.</a:t>
            </a:r>
          </a:p>
          <a:p>
            <a:pPr>
              <a:lnSpc>
                <a:spcPct val="150000"/>
              </a:lnSpc>
            </a:pPr>
            <a:r>
              <a:rPr lang="es-ES" sz="1400" b="0" dirty="0">
                <a:solidFill>
                  <a:schemeClr val="tx1"/>
                </a:solidFill>
              </a:rPr>
              <a:t>Todo comienza por seleccionar cualquiera de las celdas de datos y pulsando el comando Inicio &gt; Modificar &gt; Ordenar y Filtrar &gt; Orden personalizado.</a:t>
            </a:r>
          </a:p>
        </p:txBody>
      </p:sp>
      <p:sp>
        <p:nvSpPr>
          <p:cNvPr id="6" name="Título 1">
            <a:extLst>
              <a:ext uri="{FF2B5EF4-FFF2-40B4-BE49-F238E27FC236}">
                <a16:creationId xmlns:a16="http://schemas.microsoft.com/office/drawing/2014/main" id="{F844EAB1-23A6-7994-F7DA-783B87203ADB}"/>
              </a:ext>
            </a:extLst>
          </p:cNvPr>
          <p:cNvSpPr txBox="1">
            <a:spLocks/>
          </p:cNvSpPr>
          <p:nvPr/>
        </p:nvSpPr>
        <p:spPr>
          <a:xfrm>
            <a:off x="721801" y="681037"/>
            <a:ext cx="4254900" cy="12362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Ordenar por varias columnas</a:t>
            </a:r>
          </a:p>
        </p:txBody>
      </p:sp>
      <p:pic>
        <p:nvPicPr>
          <p:cNvPr id="4" name="Imagen 3" descr="Interfaz de usuario gráfica, Texto, Aplicación, Correo electrónico&#10;&#10;Descripción generada automáticamente">
            <a:extLst>
              <a:ext uri="{FF2B5EF4-FFF2-40B4-BE49-F238E27FC236}">
                <a16:creationId xmlns:a16="http://schemas.microsoft.com/office/drawing/2014/main" id="{D154FB08-4B05-3DA6-1AF5-23876FAC2F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0980" y="2344943"/>
            <a:ext cx="5266544" cy="2168114"/>
          </a:xfrm>
          <a:prstGeom prst="rect">
            <a:avLst/>
          </a:prstGeom>
        </p:spPr>
      </p:pic>
    </p:spTree>
    <p:extLst>
      <p:ext uri="{BB962C8B-B14F-4D97-AF65-F5344CB8AC3E}">
        <p14:creationId xmlns:p14="http://schemas.microsoft.com/office/powerpoint/2010/main" val="3668926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721801" y="1895078"/>
            <a:ext cx="4862923" cy="3045633"/>
          </a:xfrm>
        </p:spPr>
        <p:txBody>
          <a:bodyPr vert="horz" lIns="91440" tIns="45720" rIns="91440" bIns="45720" rtlCol="0">
            <a:noAutofit/>
          </a:bodyPr>
          <a:lstStyle/>
          <a:p>
            <a:pPr>
              <a:lnSpc>
                <a:spcPct val="150000"/>
              </a:lnSpc>
            </a:pPr>
            <a:r>
              <a:rPr lang="es-ES" sz="1400" b="0" dirty="0">
                <a:solidFill>
                  <a:schemeClr val="tx1"/>
                </a:solidFill>
              </a:rPr>
              <a:t>Podemos agregar Lista personalizadas</a:t>
            </a:r>
          </a:p>
          <a:p>
            <a:pPr>
              <a:lnSpc>
                <a:spcPct val="150000"/>
              </a:lnSpc>
            </a:pPr>
            <a:r>
              <a:rPr lang="es-ES" sz="1400" b="0" dirty="0">
                <a:solidFill>
                  <a:schemeClr val="tx1"/>
                </a:solidFill>
              </a:rPr>
              <a:t>Orden personalizado &gt; Orden &gt; Listas personalizadas</a:t>
            </a:r>
          </a:p>
          <a:p>
            <a:pPr>
              <a:lnSpc>
                <a:spcPct val="150000"/>
              </a:lnSpc>
            </a:pPr>
            <a:endParaRPr lang="es-ES" sz="1400" b="0" dirty="0">
              <a:solidFill>
                <a:schemeClr val="tx1"/>
              </a:solidFill>
            </a:endParaRPr>
          </a:p>
          <a:p>
            <a:pPr>
              <a:lnSpc>
                <a:spcPct val="150000"/>
              </a:lnSpc>
            </a:pPr>
            <a:r>
              <a:rPr lang="es-ES" sz="1400" b="0" dirty="0">
                <a:solidFill>
                  <a:schemeClr val="tx1"/>
                </a:solidFill>
              </a:rPr>
              <a:t>¿Como hago si siempre inserto la misma lista, y quiero que Excel la incorporé automáticamente como lo hizo con los meses o los días de la semana? Veamos los pasos</a:t>
            </a:r>
          </a:p>
          <a:p>
            <a:pPr>
              <a:lnSpc>
                <a:spcPct val="150000"/>
              </a:lnSpc>
            </a:pPr>
            <a:r>
              <a:rPr lang="es-ES" sz="1400" b="0" dirty="0">
                <a:solidFill>
                  <a:schemeClr val="tx1"/>
                </a:solidFill>
              </a:rPr>
              <a:t>Si nos dirigimos a Archivo =&gt; Opciones</a:t>
            </a:r>
          </a:p>
        </p:txBody>
      </p:sp>
      <p:sp>
        <p:nvSpPr>
          <p:cNvPr id="6" name="Título 1">
            <a:extLst>
              <a:ext uri="{FF2B5EF4-FFF2-40B4-BE49-F238E27FC236}">
                <a16:creationId xmlns:a16="http://schemas.microsoft.com/office/drawing/2014/main" id="{F844EAB1-23A6-7994-F7DA-783B87203ADB}"/>
              </a:ext>
            </a:extLst>
          </p:cNvPr>
          <p:cNvSpPr txBox="1">
            <a:spLocks/>
          </p:cNvSpPr>
          <p:nvPr/>
        </p:nvSpPr>
        <p:spPr>
          <a:xfrm>
            <a:off x="721801" y="681037"/>
            <a:ext cx="4254900" cy="12362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Ordenar por series</a:t>
            </a:r>
          </a:p>
        </p:txBody>
      </p:sp>
      <p:pic>
        <p:nvPicPr>
          <p:cNvPr id="2" name="Imagen 1">
            <a:extLst>
              <a:ext uri="{FF2B5EF4-FFF2-40B4-BE49-F238E27FC236}">
                <a16:creationId xmlns:a16="http://schemas.microsoft.com/office/drawing/2014/main" id="{722EF09C-5959-83DF-1088-51059BD70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4163" y="2149267"/>
            <a:ext cx="5049245" cy="28873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35593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B316B57F-7EAB-851C-D8EA-8CF455C293C0}"/>
              </a:ext>
            </a:extLst>
          </p:cNvPr>
          <p:cNvSpPr txBox="1">
            <a:spLocks/>
          </p:cNvSpPr>
          <p:nvPr/>
        </p:nvSpPr>
        <p:spPr>
          <a:xfrm>
            <a:off x="710390" y="681037"/>
            <a:ext cx="4254900" cy="178881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Duplicados y Listas</a:t>
            </a:r>
          </a:p>
        </p:txBody>
      </p:sp>
      <p:sp>
        <p:nvSpPr>
          <p:cNvPr id="8" name="CuadroTexto 7">
            <a:extLst>
              <a:ext uri="{FF2B5EF4-FFF2-40B4-BE49-F238E27FC236}">
                <a16:creationId xmlns:a16="http://schemas.microsoft.com/office/drawing/2014/main" id="{B62D5BA6-781F-D0E8-5FD1-590EC4A28AEE}"/>
              </a:ext>
            </a:extLst>
          </p:cNvPr>
          <p:cNvSpPr txBox="1"/>
          <p:nvPr/>
        </p:nvSpPr>
        <p:spPr>
          <a:xfrm>
            <a:off x="710390" y="2630161"/>
            <a:ext cx="4776010" cy="3546801"/>
          </a:xfrm>
          <a:prstGeom prst="rect">
            <a:avLst/>
          </a:prstGeom>
        </p:spPr>
        <p:txBody>
          <a:bodyPr vert="horz" lIns="91440" tIns="45720" rIns="91440" bIns="45720" rtlCol="0">
            <a:normAutofit/>
          </a:bodyPr>
          <a:lstStyle/>
          <a:p>
            <a:pPr defTabSz="914400">
              <a:lnSpc>
                <a:spcPct val="90000"/>
              </a:lnSpc>
              <a:spcAft>
                <a:spcPts val="600"/>
              </a:spcAft>
            </a:pPr>
            <a:r>
              <a:rPr lang="es-ES" sz="2000" b="0" i="0" dirty="0">
                <a:effectLst/>
              </a:rPr>
              <a:t>Cuando tenemos datos en Excel que contienen valores repetidos y necesitamos obtener los valores únicos para crear una lista o tabla con valores únicos, podemos utilizar el comando </a:t>
            </a:r>
            <a:r>
              <a:rPr lang="es-ES" sz="2000" b="0" i="1" dirty="0">
                <a:effectLst/>
              </a:rPr>
              <a:t>Quitar duplicados</a:t>
            </a:r>
            <a:r>
              <a:rPr lang="es-ES" sz="2000" b="0" i="0" dirty="0">
                <a:effectLst/>
              </a:rPr>
              <a:t> que se encuentra en la ficha </a:t>
            </a:r>
            <a:r>
              <a:rPr lang="es-ES" sz="2000" b="0" i="1" dirty="0">
                <a:effectLst/>
              </a:rPr>
              <a:t>Datos</a:t>
            </a:r>
            <a:endParaRPr lang="es-ES" sz="2000" b="0" i="0" dirty="0">
              <a:effectLst/>
            </a:endParaRPr>
          </a:p>
        </p:txBody>
      </p:sp>
      <p:pic>
        <p:nvPicPr>
          <p:cNvPr id="13" name="Imagen 12" descr="Interfaz de usuario gráfica, Aplicación, Tabla, Excel&#10;&#10;Descripción generada automáticamente">
            <a:extLst>
              <a:ext uri="{FF2B5EF4-FFF2-40B4-BE49-F238E27FC236}">
                <a16:creationId xmlns:a16="http://schemas.microsoft.com/office/drawing/2014/main" id="{A9FCEB2D-5901-4EEB-C819-D7F0CE66AEA5}"/>
              </a:ext>
            </a:extLst>
          </p:cNvPr>
          <p:cNvPicPr>
            <a:picLocks noChangeAspect="1"/>
          </p:cNvPicPr>
          <p:nvPr/>
        </p:nvPicPr>
        <p:blipFill rotWithShape="1">
          <a:blip r:embed="rId2">
            <a:extLst>
              <a:ext uri="{28A0092B-C50C-407E-A947-70E740481C1C}">
                <a14:useLocalDpi xmlns:a14="http://schemas.microsoft.com/office/drawing/2010/main" val="0"/>
              </a:ext>
            </a:extLst>
          </a:blip>
          <a:srcRect l="3078" r="13602" b="4"/>
          <a:stretch/>
        </p:blipFill>
        <p:spPr>
          <a:xfrm>
            <a:off x="6337539" y="1602658"/>
            <a:ext cx="4969557" cy="44731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76250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618281" y="2347604"/>
            <a:ext cx="4818958" cy="2332551"/>
          </a:xfrm>
        </p:spPr>
        <p:txBody>
          <a:bodyPr vert="horz" lIns="91440" tIns="45720" rIns="91440" bIns="45720" rtlCol="0">
            <a:normAutofit fontScale="92500" lnSpcReduction="10000"/>
          </a:bodyPr>
          <a:lstStyle/>
          <a:p>
            <a:pPr>
              <a:lnSpc>
                <a:spcPct val="150000"/>
              </a:lnSpc>
            </a:pPr>
            <a:r>
              <a:rPr lang="es-ES" sz="1800" b="0" dirty="0">
                <a:solidFill>
                  <a:schemeClr val="tx1"/>
                </a:solidFill>
              </a:rPr>
              <a:t>Los </a:t>
            </a:r>
            <a:r>
              <a:rPr lang="es-ES" sz="1800" b="0" dirty="0" err="1">
                <a:solidFill>
                  <a:schemeClr val="tx1"/>
                </a:solidFill>
              </a:rPr>
              <a:t>Auto-filtros</a:t>
            </a:r>
            <a:r>
              <a:rPr lang="es-ES" sz="1800" b="0" dirty="0">
                <a:solidFill>
                  <a:schemeClr val="tx1"/>
                </a:solidFill>
              </a:rPr>
              <a:t> en Excel nos permiten buscar un subconjunto de datos que cumpla con ciertos criterios. Generalmente todo comienza cuando tenemos un rango de celdas con información y queremos ver solamente aquellas filas que cumplen con ciertas condiciones.</a:t>
            </a:r>
          </a:p>
        </p:txBody>
      </p:sp>
      <p:pic>
        <p:nvPicPr>
          <p:cNvPr id="11" name="Imagen 10" descr="Interfaz de usuario gráfica, Aplicación, Tabla, Excel&#10;&#10;Descripción generada automáticamente">
            <a:extLst>
              <a:ext uri="{FF2B5EF4-FFF2-40B4-BE49-F238E27FC236}">
                <a16:creationId xmlns:a16="http://schemas.microsoft.com/office/drawing/2014/main" id="{395BAE74-AB07-F006-81EE-BB4E3DD67B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532" y="2537065"/>
            <a:ext cx="5911973" cy="2143090"/>
          </a:xfrm>
          <a:prstGeom prst="rect">
            <a:avLst/>
          </a:prstGeom>
        </p:spPr>
      </p:pic>
      <p:sp>
        <p:nvSpPr>
          <p:cNvPr id="5" name="Marcador de texto 6">
            <a:extLst>
              <a:ext uri="{FF2B5EF4-FFF2-40B4-BE49-F238E27FC236}">
                <a16:creationId xmlns:a16="http://schemas.microsoft.com/office/drawing/2014/main" id="{A23963BE-FA64-C41E-4D19-712282FD9966}"/>
              </a:ext>
            </a:extLst>
          </p:cNvPr>
          <p:cNvSpPr txBox="1">
            <a:spLocks/>
          </p:cNvSpPr>
          <p:nvPr/>
        </p:nvSpPr>
        <p:spPr>
          <a:xfrm>
            <a:off x="2529320" y="4230472"/>
            <a:ext cx="8902173" cy="16827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endParaRPr lang="es-MX" sz="1400" dirty="0"/>
          </a:p>
        </p:txBody>
      </p:sp>
      <p:sp>
        <p:nvSpPr>
          <p:cNvPr id="6" name="Título 1">
            <a:extLst>
              <a:ext uri="{FF2B5EF4-FFF2-40B4-BE49-F238E27FC236}">
                <a16:creationId xmlns:a16="http://schemas.microsoft.com/office/drawing/2014/main" id="{96A26A61-4449-F79B-B690-0786794654D2}"/>
              </a:ext>
            </a:extLst>
          </p:cNvPr>
          <p:cNvSpPr txBox="1">
            <a:spLocks/>
          </p:cNvSpPr>
          <p:nvPr/>
        </p:nvSpPr>
        <p:spPr>
          <a:xfrm>
            <a:off x="618281" y="605822"/>
            <a:ext cx="4254900" cy="178881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Filtros</a:t>
            </a:r>
          </a:p>
        </p:txBody>
      </p:sp>
    </p:spTree>
    <p:extLst>
      <p:ext uri="{BB962C8B-B14F-4D97-AF65-F5344CB8AC3E}">
        <p14:creationId xmlns:p14="http://schemas.microsoft.com/office/powerpoint/2010/main" val="1499602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618280" y="2347605"/>
            <a:ext cx="5891161" cy="1002177"/>
          </a:xfrm>
        </p:spPr>
        <p:txBody>
          <a:bodyPr vert="horz" lIns="91440" tIns="45720" rIns="91440" bIns="45720" rtlCol="0">
            <a:normAutofit/>
          </a:bodyPr>
          <a:lstStyle/>
          <a:p>
            <a:pPr>
              <a:lnSpc>
                <a:spcPct val="150000"/>
              </a:lnSpc>
            </a:pPr>
            <a:r>
              <a:rPr lang="es-ES" sz="1800" b="0" dirty="0">
                <a:solidFill>
                  <a:schemeClr val="tx1"/>
                </a:solidFill>
              </a:rPr>
              <a:t>Los filtros personalizados podemos utilizar criterios de selección de texto, número, fechas, color y más.</a:t>
            </a:r>
          </a:p>
        </p:txBody>
      </p:sp>
      <p:sp>
        <p:nvSpPr>
          <p:cNvPr id="5" name="Marcador de texto 6">
            <a:extLst>
              <a:ext uri="{FF2B5EF4-FFF2-40B4-BE49-F238E27FC236}">
                <a16:creationId xmlns:a16="http://schemas.microsoft.com/office/drawing/2014/main" id="{A23963BE-FA64-C41E-4D19-712282FD9966}"/>
              </a:ext>
            </a:extLst>
          </p:cNvPr>
          <p:cNvSpPr txBox="1">
            <a:spLocks/>
          </p:cNvSpPr>
          <p:nvPr/>
        </p:nvSpPr>
        <p:spPr>
          <a:xfrm>
            <a:off x="2529320" y="4230472"/>
            <a:ext cx="8902173" cy="16827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endParaRPr lang="es-MX" sz="1400" dirty="0"/>
          </a:p>
        </p:txBody>
      </p:sp>
      <p:sp>
        <p:nvSpPr>
          <p:cNvPr id="6" name="Título 1">
            <a:extLst>
              <a:ext uri="{FF2B5EF4-FFF2-40B4-BE49-F238E27FC236}">
                <a16:creationId xmlns:a16="http://schemas.microsoft.com/office/drawing/2014/main" id="{96A26A61-4449-F79B-B690-0786794654D2}"/>
              </a:ext>
            </a:extLst>
          </p:cNvPr>
          <p:cNvSpPr txBox="1">
            <a:spLocks/>
          </p:cNvSpPr>
          <p:nvPr/>
        </p:nvSpPr>
        <p:spPr>
          <a:xfrm>
            <a:off x="618280" y="605822"/>
            <a:ext cx="5477719" cy="178881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s-ES" sz="4000" b="1" dirty="0">
                <a:highlight>
                  <a:srgbClr val="FFFFFF"/>
                </a:highlight>
              </a:rPr>
              <a:t>Filtros personalizado</a:t>
            </a:r>
          </a:p>
        </p:txBody>
      </p:sp>
      <p:pic>
        <p:nvPicPr>
          <p:cNvPr id="3" name="Imagen 2" descr="Interfaz de usuario gráfica, Aplicación&#10;&#10;Descripción generada automáticamente">
            <a:extLst>
              <a:ext uri="{FF2B5EF4-FFF2-40B4-BE49-F238E27FC236}">
                <a16:creationId xmlns:a16="http://schemas.microsoft.com/office/drawing/2014/main" id="{649E4932-E228-01F4-54D6-6ACD451539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2997" y="1500227"/>
            <a:ext cx="4286250" cy="4238625"/>
          </a:xfrm>
          <a:prstGeom prst="rect">
            <a:avLst/>
          </a:prstGeom>
        </p:spPr>
      </p:pic>
    </p:spTree>
    <p:extLst>
      <p:ext uri="{BB962C8B-B14F-4D97-AF65-F5344CB8AC3E}">
        <p14:creationId xmlns:p14="http://schemas.microsoft.com/office/powerpoint/2010/main" val="1213853945"/>
      </p:ext>
    </p:extLst>
  </p:cSld>
  <p:clrMapOvr>
    <a:masterClrMapping/>
  </p:clrMapOvr>
</p:sld>
</file>

<file path=ppt/theme/theme1.xml><?xml version="1.0" encoding="utf-8"?>
<a:theme xmlns:a="http://schemas.openxmlformats.org/drawingml/2006/main" name="Diseño personalizado">
  <a:themeElements>
    <a:clrScheme name="Colores del Océano">
      <a:dk1>
        <a:sysClr val="windowText" lastClr="000000"/>
      </a:dk1>
      <a:lt1>
        <a:sysClr val="window" lastClr="FFFFFF"/>
      </a:lt1>
      <a:dk2>
        <a:srgbClr val="44546A"/>
      </a:dk2>
      <a:lt2>
        <a:srgbClr val="E7E6E6"/>
      </a:lt2>
      <a:accent1>
        <a:srgbClr val="2E75B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Verde">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2172</TotalTime>
  <Words>1022</Words>
  <Application>Microsoft Office PowerPoint</Application>
  <PresentationFormat>Panorámica</PresentationFormat>
  <Paragraphs>99</Paragraphs>
  <Slides>27</Slides>
  <Notes>1</Notes>
  <HiddenSlides>0</HiddenSlides>
  <MMClips>1</MMClips>
  <ScaleCrop>false</ScaleCrop>
  <HeadingPairs>
    <vt:vector size="6" baseType="variant">
      <vt:variant>
        <vt:lpstr>Fuentes usadas</vt:lpstr>
      </vt:variant>
      <vt:variant>
        <vt:i4>7</vt:i4>
      </vt:variant>
      <vt:variant>
        <vt:lpstr>Tema</vt:lpstr>
      </vt:variant>
      <vt:variant>
        <vt:i4>4</vt:i4>
      </vt:variant>
      <vt:variant>
        <vt:lpstr>Títulos de diapositiva</vt:lpstr>
      </vt:variant>
      <vt:variant>
        <vt:i4>27</vt:i4>
      </vt:variant>
    </vt:vector>
  </HeadingPairs>
  <TitlesOfParts>
    <vt:vector size="38" baseType="lpstr">
      <vt:lpstr>Arial</vt:lpstr>
      <vt:lpstr>Calibri</vt:lpstr>
      <vt:lpstr>Calibri </vt:lpstr>
      <vt:lpstr>Calibri Light</vt:lpstr>
      <vt:lpstr>Roboto</vt:lpstr>
      <vt:lpstr>Segoe UI</vt:lpstr>
      <vt:lpstr>system-ui</vt:lpstr>
      <vt:lpstr>Diseño personalizado</vt:lpstr>
      <vt:lpstr>1_Diseño personalizado</vt:lpstr>
      <vt:lpstr>Tema de Office</vt:lpstr>
      <vt:lpstr>Office Theme</vt:lpstr>
      <vt:lpstr>Presentación de PowerPoint</vt:lpstr>
      <vt:lpstr>Presentación de PowerPoint</vt:lpstr>
      <vt:lpstr>HERRAMIENTAS DE DATOS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ESQUEMAS E INFORMES</vt:lpstr>
      <vt:lpstr>Presentación de PowerPoint</vt:lpstr>
      <vt:lpstr>Presentación de PowerPoint</vt:lpstr>
      <vt:lpstr>Presentación de PowerPoint</vt:lpstr>
      <vt:lpstr>VALIDACIÓN DE DATOS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CONSOLIDACIÓN</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EXCEL: OPTIMIZACIÓN DEL TRABAJO NIVEL BÁSICO   Clase 1: Funcionalidades y Herramientas</dc:title>
  <dc:creator>Paulo Merino</dc:creator>
  <cp:lastModifiedBy>Paulo Merino</cp:lastModifiedBy>
  <cp:revision>32</cp:revision>
  <dcterms:created xsi:type="dcterms:W3CDTF">2022-05-23T16:28:11Z</dcterms:created>
  <dcterms:modified xsi:type="dcterms:W3CDTF">2023-01-09T17:19:14Z</dcterms:modified>
</cp:coreProperties>
</file>