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03" r:id="rId2"/>
    <p:sldId id="256" r:id="rId3"/>
    <p:sldId id="280" r:id="rId4"/>
    <p:sldId id="298" r:id="rId5"/>
    <p:sldId id="299" r:id="rId6"/>
    <p:sldId id="300" r:id="rId7"/>
    <p:sldId id="281" r:id="rId8"/>
    <p:sldId id="283" r:id="rId9"/>
    <p:sldId id="285" r:id="rId10"/>
    <p:sldId id="286" r:id="rId11"/>
    <p:sldId id="287" r:id="rId12"/>
    <p:sldId id="288" r:id="rId13"/>
    <p:sldId id="301" r:id="rId14"/>
    <p:sldId id="302" r:id="rId15"/>
    <p:sldId id="289" r:id="rId16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BB60A8-CD4A-4BF5-AFF8-85D25A53CA0D}" v="7" dt="2021-10-25T18:57:35.2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1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obal Rojas Salinas (cristobal.rojas.s)" userId="ffcad61b-b477-46bd-9f07-8093ea194314" providerId="ADAL" clId="{15689BDE-0E93-4A2E-A18D-533F2DC9C287}"/>
    <pc:docChg chg="custSel modSld">
      <pc:chgData name="Cristobal Rojas Salinas (cristobal.rojas.s)" userId="ffcad61b-b477-46bd-9f07-8093ea194314" providerId="ADAL" clId="{15689BDE-0E93-4A2E-A18D-533F2DC9C287}" dt="2021-04-29T02:21:50.377" v="1" actId="478"/>
      <pc:docMkLst>
        <pc:docMk/>
      </pc:docMkLst>
      <pc:sldChg chg="delSp mod">
        <pc:chgData name="Cristobal Rojas Salinas (cristobal.rojas.s)" userId="ffcad61b-b477-46bd-9f07-8093ea194314" providerId="ADAL" clId="{15689BDE-0E93-4A2E-A18D-533F2DC9C287}" dt="2021-04-29T02:21:50.377" v="1" actId="478"/>
        <pc:sldMkLst>
          <pc:docMk/>
          <pc:sldMk cId="691811595" sldId="291"/>
        </pc:sldMkLst>
        <pc:spChg chg="del">
          <ac:chgData name="Cristobal Rojas Salinas (cristobal.rojas.s)" userId="ffcad61b-b477-46bd-9f07-8093ea194314" providerId="ADAL" clId="{15689BDE-0E93-4A2E-A18D-533F2DC9C287}" dt="2021-04-29T02:21:49.386" v="0" actId="478"/>
          <ac:spMkLst>
            <pc:docMk/>
            <pc:sldMk cId="691811595" sldId="291"/>
            <ac:spMk id="2" creationId="{40ABBBC2-0059-44AC-9F0F-E7C35D835054}"/>
          </ac:spMkLst>
        </pc:spChg>
        <pc:spChg chg="del">
          <ac:chgData name="Cristobal Rojas Salinas (cristobal.rojas.s)" userId="ffcad61b-b477-46bd-9f07-8093ea194314" providerId="ADAL" clId="{15689BDE-0E93-4A2E-A18D-533F2DC9C287}" dt="2021-04-29T02:21:50.377" v="1" actId="478"/>
          <ac:spMkLst>
            <pc:docMk/>
            <pc:sldMk cId="691811595" sldId="291"/>
            <ac:spMk id="3" creationId="{170A86E8-359C-4E91-9D0C-0F3723E3A9EC}"/>
          </ac:spMkLst>
        </pc:spChg>
      </pc:sldChg>
    </pc:docChg>
  </pc:docChgLst>
  <pc:docChgLst>
    <pc:chgData name="Cristobal Rojas Salinas (cristobal.rojas.s)" userId="ffcad61b-b477-46bd-9f07-8093ea194314" providerId="ADAL" clId="{99BB60A8-CD4A-4BF5-AFF8-85D25A53CA0D}"/>
    <pc:docChg chg="undo custSel addSld delSld modSld sldOrd">
      <pc:chgData name="Cristobal Rojas Salinas (cristobal.rojas.s)" userId="ffcad61b-b477-46bd-9f07-8093ea194314" providerId="ADAL" clId="{99BB60A8-CD4A-4BF5-AFF8-85D25A53CA0D}" dt="2021-10-25T18:57:46.314" v="120" actId="47"/>
      <pc:docMkLst>
        <pc:docMk/>
      </pc:docMkLst>
      <pc:sldChg chg="modSp mod">
        <pc:chgData name="Cristobal Rojas Salinas (cristobal.rojas.s)" userId="ffcad61b-b477-46bd-9f07-8093ea194314" providerId="ADAL" clId="{99BB60A8-CD4A-4BF5-AFF8-85D25A53CA0D}" dt="2021-10-25T03:06:33.864" v="79" actId="113"/>
        <pc:sldMkLst>
          <pc:docMk/>
          <pc:sldMk cId="3972889880" sldId="256"/>
        </pc:sldMkLst>
        <pc:spChg chg="mod">
          <ac:chgData name="Cristobal Rojas Salinas (cristobal.rojas.s)" userId="ffcad61b-b477-46bd-9f07-8093ea194314" providerId="ADAL" clId="{99BB60A8-CD4A-4BF5-AFF8-85D25A53CA0D}" dt="2021-10-25T03:06:33.864" v="79" actId="113"/>
          <ac:spMkLst>
            <pc:docMk/>
            <pc:sldMk cId="3972889880" sldId="256"/>
            <ac:spMk id="2" creationId="{26573494-9B0E-481A-ACA9-2F4B350A5AD6}"/>
          </ac:spMkLst>
        </pc:spChg>
        <pc:spChg chg="mod">
          <ac:chgData name="Cristobal Rojas Salinas (cristobal.rojas.s)" userId="ffcad61b-b477-46bd-9f07-8093ea194314" providerId="ADAL" clId="{99BB60A8-CD4A-4BF5-AFF8-85D25A53CA0D}" dt="2021-10-23T21:06:32.722" v="6" actId="20577"/>
          <ac:spMkLst>
            <pc:docMk/>
            <pc:sldMk cId="3972889880" sldId="256"/>
            <ac:spMk id="8" creationId="{E9C08984-CFEE-4182-8FB2-C6597F0FF320}"/>
          </ac:spMkLst>
        </pc:spChg>
      </pc:sldChg>
      <pc:sldChg chg="del mod modShow">
        <pc:chgData name="Cristobal Rojas Salinas (cristobal.rojas.s)" userId="ffcad61b-b477-46bd-9f07-8093ea194314" providerId="ADAL" clId="{99BB60A8-CD4A-4BF5-AFF8-85D25A53CA0D}" dt="2021-10-25T18:46:21.201" v="113" actId="47"/>
        <pc:sldMkLst>
          <pc:docMk/>
          <pc:sldMk cId="2455350543" sldId="282"/>
        </pc:sldMkLst>
      </pc:sldChg>
      <pc:sldChg chg="addSp">
        <pc:chgData name="Cristobal Rojas Salinas (cristobal.rojas.s)" userId="ffcad61b-b477-46bd-9f07-8093ea194314" providerId="ADAL" clId="{99BB60A8-CD4A-4BF5-AFF8-85D25A53CA0D}" dt="2021-10-25T18:20:16.992" v="89"/>
        <pc:sldMkLst>
          <pc:docMk/>
          <pc:sldMk cId="4030208075" sldId="283"/>
        </pc:sldMkLst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4030208075" sldId="283"/>
            <ac:inkMk id="3" creationId="{83B531D2-98A4-45D4-A5EA-C2580BFEA52B}"/>
          </ac:inkMkLst>
        </pc:inkChg>
      </pc:sldChg>
      <pc:sldChg chg="del mod modShow">
        <pc:chgData name="Cristobal Rojas Salinas (cristobal.rojas.s)" userId="ffcad61b-b477-46bd-9f07-8093ea194314" providerId="ADAL" clId="{99BB60A8-CD4A-4BF5-AFF8-85D25A53CA0D}" dt="2021-10-25T18:46:21.201" v="113" actId="47"/>
        <pc:sldMkLst>
          <pc:docMk/>
          <pc:sldMk cId="2306831056" sldId="284"/>
        </pc:sldMkLst>
      </pc:sldChg>
      <pc:sldChg chg="addSp delSp mod">
        <pc:chgData name="Cristobal Rojas Salinas (cristobal.rojas.s)" userId="ffcad61b-b477-46bd-9f07-8093ea194314" providerId="ADAL" clId="{99BB60A8-CD4A-4BF5-AFF8-85D25A53CA0D}" dt="2021-10-25T18:20:16.992" v="89"/>
        <pc:sldMkLst>
          <pc:docMk/>
          <pc:sldMk cId="1569075380" sldId="285"/>
        </pc:sldMkLst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1569075380" sldId="285"/>
            <ac:inkMk id="2" creationId="{A66C951C-45A4-442F-B052-494078F3E876}"/>
          </ac:inkMkLst>
        </pc:inkChg>
        <pc:inkChg chg="del">
          <ac:chgData name="Cristobal Rojas Salinas (cristobal.rojas.s)" userId="ffcad61b-b477-46bd-9f07-8093ea194314" providerId="ADAL" clId="{99BB60A8-CD4A-4BF5-AFF8-85D25A53CA0D}" dt="2021-10-23T20:07:19.055" v="0" actId="478"/>
          <ac:inkMkLst>
            <pc:docMk/>
            <pc:sldMk cId="1569075380" sldId="285"/>
            <ac:inkMk id="4" creationId="{C4AA1693-DD2C-47BE-B300-B3A6DAC7B4A5}"/>
          </ac:inkMkLst>
        </pc:inkChg>
      </pc:sldChg>
      <pc:sldChg chg="addSp delSp mod">
        <pc:chgData name="Cristobal Rojas Salinas (cristobal.rojas.s)" userId="ffcad61b-b477-46bd-9f07-8093ea194314" providerId="ADAL" clId="{99BB60A8-CD4A-4BF5-AFF8-85D25A53CA0D}" dt="2021-10-25T18:20:16.992" v="89"/>
        <pc:sldMkLst>
          <pc:docMk/>
          <pc:sldMk cId="628021245" sldId="286"/>
        </pc:sldMkLst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628021245" sldId="286"/>
            <ac:inkMk id="2" creationId="{420CD2E1-B78C-479D-8670-2FB5D2428F35}"/>
          </ac:inkMkLst>
        </pc:inkChg>
        <pc:inkChg chg="del">
          <ac:chgData name="Cristobal Rojas Salinas (cristobal.rojas.s)" userId="ffcad61b-b477-46bd-9f07-8093ea194314" providerId="ADAL" clId="{99BB60A8-CD4A-4BF5-AFF8-85D25A53CA0D}" dt="2021-10-23T20:07:21.566" v="1" actId="478"/>
          <ac:inkMkLst>
            <pc:docMk/>
            <pc:sldMk cId="628021245" sldId="286"/>
            <ac:inkMk id="4" creationId="{DA0D324D-A2D6-4492-A13E-DE6AE368ABF1}"/>
          </ac:inkMkLst>
        </pc:inkChg>
      </pc:sldChg>
      <pc:sldChg chg="addSp delSp mod">
        <pc:chgData name="Cristobal Rojas Salinas (cristobal.rojas.s)" userId="ffcad61b-b477-46bd-9f07-8093ea194314" providerId="ADAL" clId="{99BB60A8-CD4A-4BF5-AFF8-85D25A53CA0D}" dt="2021-10-25T18:20:16.992" v="89"/>
        <pc:sldMkLst>
          <pc:docMk/>
          <pc:sldMk cId="4252367902" sldId="287"/>
        </pc:sldMkLst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4252367902" sldId="287"/>
            <ac:inkMk id="2" creationId="{C48CDFDD-CA20-415F-B603-AFE67805D805}"/>
          </ac:inkMkLst>
        </pc:inkChg>
        <pc:inkChg chg="del">
          <ac:chgData name="Cristobal Rojas Salinas (cristobal.rojas.s)" userId="ffcad61b-b477-46bd-9f07-8093ea194314" providerId="ADAL" clId="{99BB60A8-CD4A-4BF5-AFF8-85D25A53CA0D}" dt="2021-10-23T20:07:27.168" v="3" actId="478"/>
          <ac:inkMkLst>
            <pc:docMk/>
            <pc:sldMk cId="4252367902" sldId="287"/>
            <ac:inkMk id="4" creationId="{B9473392-423E-4DB9-8079-F25097A3B973}"/>
          </ac:inkMkLst>
        </pc:inkChg>
      </pc:sldChg>
      <pc:sldChg chg="addSp delSp modSp mod">
        <pc:chgData name="Cristobal Rojas Salinas (cristobal.rojas.s)" userId="ffcad61b-b477-46bd-9f07-8093ea194314" providerId="ADAL" clId="{99BB60A8-CD4A-4BF5-AFF8-85D25A53CA0D}" dt="2021-10-25T18:46:14.500" v="110"/>
        <pc:sldMkLst>
          <pc:docMk/>
          <pc:sldMk cId="789684984" sldId="288"/>
        </pc:sldMkLst>
        <pc:picChg chg="add mod modCrop">
          <ac:chgData name="Cristobal Rojas Salinas (cristobal.rojas.s)" userId="ffcad61b-b477-46bd-9f07-8093ea194314" providerId="ADAL" clId="{99BB60A8-CD4A-4BF5-AFF8-85D25A53CA0D}" dt="2021-10-25T18:21:08.521" v="106" actId="1076"/>
          <ac:picMkLst>
            <pc:docMk/>
            <pc:sldMk cId="789684984" sldId="288"/>
            <ac:picMk id="3" creationId="{6C731265-9EA7-49B4-A5F2-B1AD4F6F57F7}"/>
          </ac:picMkLst>
        </pc:picChg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789684984" sldId="288"/>
            <ac:inkMk id="2" creationId="{354B6D58-F5DA-4B10-83C8-836857F8AD84}"/>
          </ac:inkMkLst>
        </pc:inkChg>
        <pc:inkChg chg="del">
          <ac:chgData name="Cristobal Rojas Salinas (cristobal.rojas.s)" userId="ffcad61b-b477-46bd-9f07-8093ea194314" providerId="ADAL" clId="{99BB60A8-CD4A-4BF5-AFF8-85D25A53CA0D}" dt="2021-10-23T20:07:24.866" v="2" actId="478"/>
          <ac:inkMkLst>
            <pc:docMk/>
            <pc:sldMk cId="789684984" sldId="288"/>
            <ac:inkMk id="4" creationId="{A548F29F-27AA-4137-8A6A-6A39ACC60A7E}"/>
          </ac:inkMkLst>
        </pc:inkChg>
        <pc:inkChg chg="add">
          <ac:chgData name="Cristobal Rojas Salinas (cristobal.rojas.s)" userId="ffcad61b-b477-46bd-9f07-8093ea194314" providerId="ADAL" clId="{99BB60A8-CD4A-4BF5-AFF8-85D25A53CA0D}" dt="2021-10-25T18:32:51.833" v="107"/>
          <ac:inkMkLst>
            <pc:docMk/>
            <pc:sldMk cId="789684984" sldId="288"/>
            <ac:inkMk id="4" creationId="{DEEA594A-AECC-4F8F-B39C-DA2EF93A1E76}"/>
          </ac:inkMkLst>
        </pc:inkChg>
        <pc:inkChg chg="add">
          <ac:chgData name="Cristobal Rojas Salinas (cristobal.rojas.s)" userId="ffcad61b-b477-46bd-9f07-8093ea194314" providerId="ADAL" clId="{99BB60A8-CD4A-4BF5-AFF8-85D25A53CA0D}" dt="2021-10-25T18:46:14.500" v="110"/>
          <ac:inkMkLst>
            <pc:docMk/>
            <pc:sldMk cId="789684984" sldId="288"/>
            <ac:inkMk id="5" creationId="{25A1B86E-E35B-41F7-ACA0-D7007D817221}"/>
          </ac:inkMkLst>
        </pc:inkChg>
      </pc:sldChg>
      <pc:sldChg chg="addSp delSp modSp mod ord">
        <pc:chgData name="Cristobal Rojas Salinas (cristobal.rojas.s)" userId="ffcad61b-b477-46bd-9f07-8093ea194314" providerId="ADAL" clId="{99BB60A8-CD4A-4BF5-AFF8-85D25A53CA0D}" dt="2021-10-25T18:57:35.202" v="118"/>
        <pc:sldMkLst>
          <pc:docMk/>
          <pc:sldMk cId="3969367224" sldId="289"/>
        </pc:sldMkLst>
        <pc:picChg chg="add mod modCrop">
          <ac:chgData name="Cristobal Rojas Salinas (cristobal.rojas.s)" userId="ffcad61b-b477-46bd-9f07-8093ea194314" providerId="ADAL" clId="{99BB60A8-CD4A-4BF5-AFF8-85D25A53CA0D}" dt="2021-10-25T18:21:04.887" v="103" actId="1076"/>
          <ac:picMkLst>
            <pc:docMk/>
            <pc:sldMk cId="3969367224" sldId="289"/>
            <ac:picMk id="2" creationId="{5808AB0C-F64A-4962-855D-FAECBCA1314A}"/>
          </ac:picMkLst>
        </pc:picChg>
        <pc:inkChg chg="add">
          <ac:chgData name="Cristobal Rojas Salinas (cristobal.rojas.s)" userId="ffcad61b-b477-46bd-9f07-8093ea194314" providerId="ADAL" clId="{99BB60A8-CD4A-4BF5-AFF8-85D25A53CA0D}" dt="2021-10-25T18:57:35.202" v="118"/>
          <ac:inkMkLst>
            <pc:docMk/>
            <pc:sldMk cId="3969367224" sldId="289"/>
            <ac:inkMk id="3" creationId="{162CD586-A938-4D59-82CE-6E9880AE7F6A}"/>
          </ac:inkMkLst>
        </pc:inkChg>
        <pc:inkChg chg="del">
          <ac:chgData name="Cristobal Rojas Salinas (cristobal.rojas.s)" userId="ffcad61b-b477-46bd-9f07-8093ea194314" providerId="ADAL" clId="{99BB60A8-CD4A-4BF5-AFF8-85D25A53CA0D}" dt="2021-10-23T20:07:29.649" v="4" actId="478"/>
          <ac:inkMkLst>
            <pc:docMk/>
            <pc:sldMk cId="3969367224" sldId="289"/>
            <ac:inkMk id="4" creationId="{F9F88104-5F51-41DF-A8E4-279CBD24E231}"/>
          </ac:inkMkLst>
        </pc:inkChg>
      </pc:sldChg>
      <pc:sldChg chg="addSp">
        <pc:chgData name="Cristobal Rojas Salinas (cristobal.rojas.s)" userId="ffcad61b-b477-46bd-9f07-8093ea194314" providerId="ADAL" clId="{99BB60A8-CD4A-4BF5-AFF8-85D25A53CA0D}" dt="2021-10-25T18:46:14.500" v="110"/>
        <pc:sldMkLst>
          <pc:docMk/>
          <pc:sldMk cId="505166497" sldId="298"/>
        </pc:sldMkLst>
        <pc:inkChg chg="add">
          <ac:chgData name="Cristobal Rojas Salinas (cristobal.rojas.s)" userId="ffcad61b-b477-46bd-9f07-8093ea194314" providerId="ADAL" clId="{99BB60A8-CD4A-4BF5-AFF8-85D25A53CA0D}" dt="2021-10-25T18:46:14.500" v="110"/>
          <ac:inkMkLst>
            <pc:docMk/>
            <pc:sldMk cId="505166497" sldId="298"/>
            <ac:inkMk id="5" creationId="{5AAA793F-14EA-4145-81A2-7A719BC342DB}"/>
          </ac:inkMkLst>
        </pc:inkChg>
      </pc:sldChg>
      <pc:sldChg chg="mod modShow">
        <pc:chgData name="Cristobal Rojas Salinas (cristobal.rojas.s)" userId="ffcad61b-b477-46bd-9f07-8093ea194314" providerId="ADAL" clId="{99BB60A8-CD4A-4BF5-AFF8-85D25A53CA0D}" dt="2021-10-25T01:38:07.866" v="7" actId="729"/>
        <pc:sldMkLst>
          <pc:docMk/>
          <pc:sldMk cId="3044803257" sldId="299"/>
        </pc:sldMkLst>
      </pc:sldChg>
      <pc:sldChg chg="addSp delSp modSp add mod">
        <pc:chgData name="Cristobal Rojas Salinas (cristobal.rojas.s)" userId="ffcad61b-b477-46bd-9f07-8093ea194314" providerId="ADAL" clId="{99BB60A8-CD4A-4BF5-AFF8-85D25A53CA0D}" dt="2021-10-25T18:20:16.992" v="89"/>
        <pc:sldMkLst>
          <pc:docMk/>
          <pc:sldMk cId="3517643215" sldId="300"/>
        </pc:sldMkLst>
        <pc:spChg chg="mod">
          <ac:chgData name="Cristobal Rojas Salinas (cristobal.rojas.s)" userId="ffcad61b-b477-46bd-9f07-8093ea194314" providerId="ADAL" clId="{99BB60A8-CD4A-4BF5-AFF8-85D25A53CA0D}" dt="2021-10-25T01:38:27.727" v="64" actId="20577"/>
          <ac:spMkLst>
            <pc:docMk/>
            <pc:sldMk cId="3517643215" sldId="300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99BB60A8-CD4A-4BF5-AFF8-85D25A53CA0D}" dt="2021-10-25T01:45:27.456" v="71" actId="1076"/>
          <ac:picMkLst>
            <pc:docMk/>
            <pc:sldMk cId="3517643215" sldId="300"/>
            <ac:picMk id="5" creationId="{265A3CB5-CE28-4C55-BAFB-0F8EC2BBEBCB}"/>
          </ac:picMkLst>
        </pc:picChg>
        <pc:picChg chg="del">
          <ac:chgData name="Cristobal Rojas Salinas (cristobal.rojas.s)" userId="ffcad61b-b477-46bd-9f07-8093ea194314" providerId="ADAL" clId="{99BB60A8-CD4A-4BF5-AFF8-85D25A53CA0D}" dt="2021-10-25T01:41:24.132" v="65" actId="478"/>
          <ac:picMkLst>
            <pc:docMk/>
            <pc:sldMk cId="3517643215" sldId="300"/>
            <ac:picMk id="6" creationId="{A2FA2DD8-BA36-4B15-A0C0-5A569A843016}"/>
          </ac:picMkLst>
        </pc:picChg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3517643215" sldId="300"/>
            <ac:inkMk id="3" creationId="{5E8A355F-8D40-4DB2-A7C8-61E519B5BE88}"/>
          </ac:inkMkLst>
        </pc:inkChg>
      </pc:sldChg>
      <pc:sldChg chg="addSp add">
        <pc:chgData name="Cristobal Rojas Salinas (cristobal.rojas.s)" userId="ffcad61b-b477-46bd-9f07-8093ea194314" providerId="ADAL" clId="{99BB60A8-CD4A-4BF5-AFF8-85D25A53CA0D}" dt="2021-10-25T18:46:14.500" v="110"/>
        <pc:sldMkLst>
          <pc:docMk/>
          <pc:sldMk cId="539112027" sldId="301"/>
        </pc:sldMkLst>
        <pc:inkChg chg="add">
          <ac:chgData name="Cristobal Rojas Salinas (cristobal.rojas.s)" userId="ffcad61b-b477-46bd-9f07-8093ea194314" providerId="ADAL" clId="{99BB60A8-CD4A-4BF5-AFF8-85D25A53CA0D}" dt="2021-10-25T18:46:14.500" v="110"/>
          <ac:inkMkLst>
            <pc:docMk/>
            <pc:sldMk cId="539112027" sldId="301"/>
            <ac:inkMk id="2" creationId="{C95B4856-98E1-4E78-8DBA-1A7018E0B218}"/>
          </ac:inkMkLst>
        </pc:inkChg>
      </pc:sldChg>
      <pc:sldChg chg="addSp add">
        <pc:chgData name="Cristobal Rojas Salinas (cristobal.rojas.s)" userId="ffcad61b-b477-46bd-9f07-8093ea194314" providerId="ADAL" clId="{99BB60A8-CD4A-4BF5-AFF8-85D25A53CA0D}" dt="2021-10-25T18:57:35.202" v="118"/>
        <pc:sldMkLst>
          <pc:docMk/>
          <pc:sldMk cId="2895536950" sldId="302"/>
        </pc:sldMkLst>
        <pc:inkChg chg="add">
          <ac:chgData name="Cristobal Rojas Salinas (cristobal.rojas.s)" userId="ffcad61b-b477-46bd-9f07-8093ea194314" providerId="ADAL" clId="{99BB60A8-CD4A-4BF5-AFF8-85D25A53CA0D}" dt="2021-10-25T18:57:35.202" v="118"/>
          <ac:inkMkLst>
            <pc:docMk/>
            <pc:sldMk cId="2895536950" sldId="302"/>
            <ac:inkMk id="2" creationId="{3C894548-E6BB-4398-816F-00ED9E72DBC8}"/>
          </ac:inkMkLst>
        </pc:inkChg>
      </pc:sldChg>
      <pc:sldChg chg="addSp delSp modSp new mod ord modAnim">
        <pc:chgData name="Cristobal Rojas Salinas (cristobal.rojas.s)" userId="ffcad61b-b477-46bd-9f07-8093ea194314" providerId="ADAL" clId="{99BB60A8-CD4A-4BF5-AFF8-85D25A53CA0D}" dt="2021-10-25T18:20:16.992" v="89"/>
        <pc:sldMkLst>
          <pc:docMk/>
          <pc:sldMk cId="1868596548" sldId="303"/>
        </pc:sldMkLst>
        <pc:spChg chg="del">
          <ac:chgData name="Cristobal Rojas Salinas (cristobal.rojas.s)" userId="ffcad61b-b477-46bd-9f07-8093ea194314" providerId="ADAL" clId="{99BB60A8-CD4A-4BF5-AFF8-85D25A53CA0D}" dt="2021-10-25T17:34:22.878" v="83" actId="478"/>
          <ac:spMkLst>
            <pc:docMk/>
            <pc:sldMk cId="1868596548" sldId="303"/>
            <ac:spMk id="2" creationId="{CD85E9EF-2B92-4185-B068-5A6D59B3D48B}"/>
          </ac:spMkLst>
        </pc:spChg>
        <pc:spChg chg="del">
          <ac:chgData name="Cristobal Rojas Salinas (cristobal.rojas.s)" userId="ffcad61b-b477-46bd-9f07-8093ea194314" providerId="ADAL" clId="{99BB60A8-CD4A-4BF5-AFF8-85D25A53CA0D}" dt="2021-10-25T17:34:23.823" v="84" actId="478"/>
          <ac:spMkLst>
            <pc:docMk/>
            <pc:sldMk cId="1868596548" sldId="303"/>
            <ac:spMk id="3" creationId="{6767511A-E94A-45A5-A59E-5E576B64E5E4}"/>
          </ac:spMkLst>
        </pc:spChg>
        <pc:picChg chg="add mod">
          <ac:chgData name="Cristobal Rojas Salinas (cristobal.rojas.s)" userId="ffcad61b-b477-46bd-9f07-8093ea194314" providerId="ADAL" clId="{99BB60A8-CD4A-4BF5-AFF8-85D25A53CA0D}" dt="2021-10-25T17:35:10.315" v="88" actId="1076"/>
          <ac:picMkLst>
            <pc:docMk/>
            <pc:sldMk cId="1868596548" sldId="303"/>
            <ac:picMk id="4" creationId="{8A700E4B-1F98-40D0-AC04-39AF6CC28C19}"/>
          </ac:picMkLst>
        </pc:picChg>
        <pc:inkChg chg="add">
          <ac:chgData name="Cristobal Rojas Salinas (cristobal.rojas.s)" userId="ffcad61b-b477-46bd-9f07-8093ea194314" providerId="ADAL" clId="{99BB60A8-CD4A-4BF5-AFF8-85D25A53CA0D}" dt="2021-10-25T18:20:16.992" v="89"/>
          <ac:inkMkLst>
            <pc:docMk/>
            <pc:sldMk cId="1868596548" sldId="303"/>
            <ac:inkMk id="5" creationId="{2FF49AB7-18BF-4684-AA00-ED294B861F53}"/>
          </ac:inkMkLst>
        </pc:inkChg>
      </pc:sldChg>
      <pc:sldChg chg="add del">
        <pc:chgData name="Cristobal Rojas Salinas (cristobal.rojas.s)" userId="ffcad61b-b477-46bd-9f07-8093ea194314" providerId="ADAL" clId="{99BB60A8-CD4A-4BF5-AFF8-85D25A53CA0D}" dt="2021-10-25T18:57:45.226" v="119" actId="47"/>
        <pc:sldMkLst>
          <pc:docMk/>
          <pc:sldMk cId="2458677849" sldId="304"/>
        </pc:sldMkLst>
      </pc:sldChg>
      <pc:sldChg chg="add del ord">
        <pc:chgData name="Cristobal Rojas Salinas (cristobal.rojas.s)" userId="ffcad61b-b477-46bd-9f07-8093ea194314" providerId="ADAL" clId="{99BB60A8-CD4A-4BF5-AFF8-85D25A53CA0D}" dt="2021-10-25T18:57:46.314" v="120" actId="47"/>
        <pc:sldMkLst>
          <pc:docMk/>
          <pc:sldMk cId="944716600" sldId="305"/>
        </pc:sldMkLst>
      </pc:sldChg>
    </pc:docChg>
  </pc:docChgLst>
  <pc:docChgLst>
    <pc:chgData name="Cristobal Rojas Salinas (cristobal.rojas.s)" userId="ffcad61b-b477-46bd-9f07-8093ea194314" providerId="ADAL" clId="{A332C71A-2B0C-4FBB-A402-1ECC41C1732D}"/>
    <pc:docChg chg="undo redo custSel addSld delSld modSld sldOrd">
      <pc:chgData name="Cristobal Rojas Salinas (cristobal.rojas.s)" userId="ffcad61b-b477-46bd-9f07-8093ea194314" providerId="ADAL" clId="{A332C71A-2B0C-4FBB-A402-1ECC41C1732D}" dt="2021-05-03T17:25:30.508" v="806" actId="47"/>
      <pc:docMkLst>
        <pc:docMk/>
      </pc:docMkLst>
      <pc:sldChg chg="addSp delSp modSp mod setClrOvrMap">
        <pc:chgData name="Cristobal Rojas Salinas (cristobal.rojas.s)" userId="ffcad61b-b477-46bd-9f07-8093ea194314" providerId="ADAL" clId="{A332C71A-2B0C-4FBB-A402-1ECC41C1732D}" dt="2021-05-02T20:50:49.233" v="237" actId="20577"/>
        <pc:sldMkLst>
          <pc:docMk/>
          <pc:sldMk cId="3972889880" sldId="256"/>
        </pc:sldMkLst>
        <pc:spChg chg="mod">
          <ac:chgData name="Cristobal Rojas Salinas (cristobal.rojas.s)" userId="ffcad61b-b477-46bd-9f07-8093ea194314" providerId="ADAL" clId="{A332C71A-2B0C-4FBB-A402-1ECC41C1732D}" dt="2021-05-02T01:43:13.866" v="32" actId="26606"/>
          <ac:spMkLst>
            <pc:docMk/>
            <pc:sldMk cId="3972889880" sldId="256"/>
            <ac:spMk id="2" creationId="{26573494-9B0E-481A-ACA9-2F4B350A5AD6}"/>
          </ac:spMkLst>
        </pc:spChg>
        <pc:spChg chg="mod">
          <ac:chgData name="Cristobal Rojas Salinas (cristobal.rojas.s)" userId="ffcad61b-b477-46bd-9f07-8093ea194314" providerId="ADAL" clId="{A332C71A-2B0C-4FBB-A402-1ECC41C1732D}" dt="2021-05-02T20:50:49.233" v="237" actId="20577"/>
          <ac:spMkLst>
            <pc:docMk/>
            <pc:sldMk cId="3972889880" sldId="256"/>
            <ac:spMk id="3" creationId="{963C7F2A-1AA3-4A46-A117-BFE35694C9CB}"/>
          </ac:spMkLst>
        </pc:spChg>
        <pc:spChg chg="mod">
          <ac:chgData name="Cristobal Rojas Salinas (cristobal.rojas.s)" userId="ffcad61b-b477-46bd-9f07-8093ea194314" providerId="ADAL" clId="{A332C71A-2B0C-4FBB-A402-1ECC41C1732D}" dt="2021-05-02T02:38:36.534" v="91" actId="1076"/>
          <ac:spMkLst>
            <pc:docMk/>
            <pc:sldMk cId="3972889880" sldId="256"/>
            <ac:spMk id="8" creationId="{E9C08984-CFEE-4182-8FB2-C6597F0FF320}"/>
          </ac:spMkLst>
        </pc:spChg>
        <pc:spChg chg="del">
          <ac:chgData name="Cristobal Rojas Salinas (cristobal.rojas.s)" userId="ffcad61b-b477-46bd-9f07-8093ea194314" providerId="ADAL" clId="{A332C71A-2B0C-4FBB-A402-1ECC41C1732D}" dt="2021-05-02T01:43:13.866" v="32" actId="26606"/>
          <ac:spMkLst>
            <pc:docMk/>
            <pc:sldMk cId="3972889880" sldId="256"/>
            <ac:spMk id="71" creationId="{E91DC736-0EF8-4F87-9146-EBF1D2EE4D3D}"/>
          </ac:spMkLst>
        </pc:spChg>
        <pc:spChg chg="del">
          <ac:chgData name="Cristobal Rojas Salinas (cristobal.rojas.s)" userId="ffcad61b-b477-46bd-9f07-8093ea194314" providerId="ADAL" clId="{A332C71A-2B0C-4FBB-A402-1ECC41C1732D}" dt="2021-05-02T01:43:13.866" v="32" actId="26606"/>
          <ac:spMkLst>
            <pc:docMk/>
            <pc:sldMk cId="3972889880" sldId="256"/>
            <ac:spMk id="73" creationId="{097CD68E-23E3-4007-8847-CD0944C4F7BE}"/>
          </ac:spMkLst>
        </pc:spChg>
        <pc:spChg chg="del">
          <ac:chgData name="Cristobal Rojas Salinas (cristobal.rojas.s)" userId="ffcad61b-b477-46bd-9f07-8093ea194314" providerId="ADAL" clId="{A332C71A-2B0C-4FBB-A402-1ECC41C1732D}" dt="2021-05-02T01:43:13.866" v="32" actId="26606"/>
          <ac:spMkLst>
            <pc:docMk/>
            <pc:sldMk cId="3972889880" sldId="256"/>
            <ac:spMk id="75" creationId="{AF2F604E-43BE-4DC3-B983-E071523364F8}"/>
          </ac:spMkLst>
        </pc:spChg>
        <pc:spChg chg="del">
          <ac:chgData name="Cristobal Rojas Salinas (cristobal.rojas.s)" userId="ffcad61b-b477-46bd-9f07-8093ea194314" providerId="ADAL" clId="{A332C71A-2B0C-4FBB-A402-1ECC41C1732D}" dt="2021-05-02T01:43:13.866" v="32" actId="26606"/>
          <ac:spMkLst>
            <pc:docMk/>
            <pc:sldMk cId="3972889880" sldId="256"/>
            <ac:spMk id="77" creationId="{08C9B587-E65E-4B52-B37C-ABEBB6E87928}"/>
          </ac:spMkLst>
        </pc:spChg>
        <pc:picChg chg="add mod">
          <ac:chgData name="Cristobal Rojas Salinas (cristobal.rojas.s)" userId="ffcad61b-b477-46bd-9f07-8093ea194314" providerId="ADAL" clId="{A332C71A-2B0C-4FBB-A402-1ECC41C1732D}" dt="2021-05-02T02:38:07.300" v="85"/>
          <ac:picMkLst>
            <pc:docMk/>
            <pc:sldMk cId="3972889880" sldId="256"/>
            <ac:picMk id="5" creationId="{8A147E8E-E40C-40B2-BEF8-92338413A04D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1:42:59.040" v="31" actId="21"/>
          <ac:picMkLst>
            <pc:docMk/>
            <pc:sldMk cId="3972889880" sldId="256"/>
            <ac:picMk id="7" creationId="{8601B9D8-BFD8-4B86-8663-1CBE5BCA00CE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1:44:43.889" v="43" actId="478"/>
          <ac:picMkLst>
            <pc:docMk/>
            <pc:sldMk cId="3972889880" sldId="256"/>
            <ac:picMk id="12" creationId="{29E8D687-120D-4A4C-AF77-989C16DB08A9}"/>
          </ac:picMkLst>
        </pc:picChg>
        <pc:picChg chg="del mod">
          <ac:chgData name="Cristobal Rojas Salinas (cristobal.rojas.s)" userId="ffcad61b-b477-46bd-9f07-8093ea194314" providerId="ADAL" clId="{A332C71A-2B0C-4FBB-A402-1ECC41C1732D}" dt="2021-05-02T01:42:50.724" v="29" actId="478"/>
          <ac:picMkLst>
            <pc:docMk/>
            <pc:sldMk cId="3972889880" sldId="256"/>
            <ac:picMk id="1026" creationId="{FA7CA808-EAF2-4FEF-BD15-14248D89BF60}"/>
          </ac:picMkLst>
        </pc:picChg>
        <pc:picChg chg="add mod ord">
          <ac:chgData name="Cristobal Rojas Salinas (cristobal.rojas.s)" userId="ffcad61b-b477-46bd-9f07-8093ea194314" providerId="ADAL" clId="{A332C71A-2B0C-4FBB-A402-1ECC41C1732D}" dt="2021-05-02T20:50:26.796" v="198" actId="1076"/>
          <ac:picMkLst>
            <pc:docMk/>
            <pc:sldMk cId="3972889880" sldId="256"/>
            <ac:picMk id="2050" creationId="{B301516C-2D3B-4325-8A22-3E236DA5C70F}"/>
          </ac:picMkLst>
        </pc:pic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2977235164" sldId="266"/>
        </pc:sldMkLst>
      </pc:sldChg>
      <pc:sldChg chg="addSp delSp modSp del mod">
        <pc:chgData name="Cristobal Rojas Salinas (cristobal.rojas.s)" userId="ffcad61b-b477-46bd-9f07-8093ea194314" providerId="ADAL" clId="{A332C71A-2B0C-4FBB-A402-1ECC41C1732D}" dt="2021-05-02T01:48:08.912" v="56" actId="47"/>
        <pc:sldMkLst>
          <pc:docMk/>
          <pc:sldMk cId="533586843" sldId="273"/>
        </pc:sldMkLst>
        <pc:picChg chg="del mod">
          <ac:chgData name="Cristobal Rojas Salinas (cristobal.rojas.s)" userId="ffcad61b-b477-46bd-9f07-8093ea194314" providerId="ADAL" clId="{A332C71A-2B0C-4FBB-A402-1ECC41C1732D}" dt="2021-05-02T01:41:37.536" v="27" actId="478"/>
          <ac:picMkLst>
            <pc:docMk/>
            <pc:sldMk cId="533586843" sldId="273"/>
            <ac:picMk id="4" creationId="{5742B559-B2FC-4223-8176-C10C2FDD439C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1:41:36.343" v="26" actId="478"/>
          <ac:picMkLst>
            <pc:docMk/>
            <pc:sldMk cId="533586843" sldId="273"/>
            <ac:picMk id="7" creationId="{ECEEF4D9-897D-4297-BA02-0FA155703937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2T01:43:38.489" v="34" actId="14100"/>
          <ac:picMkLst>
            <pc:docMk/>
            <pc:sldMk cId="533586843" sldId="273"/>
            <ac:picMk id="1026" creationId="{6122F015-C2CA-4F13-97A9-4FAA1899FCA0}"/>
          </ac:picMkLst>
        </pc:picChg>
      </pc:sldChg>
      <pc:sldChg chg="addSp delSp modSp mod ord">
        <pc:chgData name="Cristobal Rojas Salinas (cristobal.rojas.s)" userId="ffcad61b-b477-46bd-9f07-8093ea194314" providerId="ADAL" clId="{A332C71A-2B0C-4FBB-A402-1ECC41C1732D}" dt="2021-05-03T17:03:33.981" v="796"/>
        <pc:sldMkLst>
          <pc:docMk/>
          <pc:sldMk cId="3580594488" sldId="279"/>
        </pc:sldMkLst>
        <pc:spChg chg="mod">
          <ac:chgData name="Cristobal Rojas Salinas (cristobal.rojas.s)" userId="ffcad61b-b477-46bd-9f07-8093ea194314" providerId="ADAL" clId="{A332C71A-2B0C-4FBB-A402-1ECC41C1732D}" dt="2021-05-02T21:05:14.661" v="304" actId="20577"/>
          <ac:spMkLst>
            <pc:docMk/>
            <pc:sldMk cId="3580594488" sldId="279"/>
            <ac:spMk id="2" creationId="{4092CC75-4746-4B67-B191-F7380BADB97E}"/>
          </ac:spMkLst>
        </pc:spChg>
        <pc:picChg chg="mod">
          <ac:chgData name="Cristobal Rojas Salinas (cristobal.rojas.s)" userId="ffcad61b-b477-46bd-9f07-8093ea194314" providerId="ADAL" clId="{A332C71A-2B0C-4FBB-A402-1ECC41C1732D}" dt="2021-05-02T01:49:00.993" v="65" actId="18131"/>
          <ac:picMkLst>
            <pc:docMk/>
            <pc:sldMk cId="3580594488" sldId="279"/>
            <ac:picMk id="4" creationId="{5742B559-B2FC-4223-8176-C10C2FDD439C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1:49:07.096" v="66" actId="478"/>
          <ac:picMkLst>
            <pc:docMk/>
            <pc:sldMk cId="3580594488" sldId="279"/>
            <ac:picMk id="5" creationId="{1E1ED18D-8FB9-405E-8855-8937CA527C52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13:55:48.452" v="545"/>
          <ac:picMkLst>
            <pc:docMk/>
            <pc:sldMk cId="3580594488" sldId="279"/>
            <ac:picMk id="5" creationId="{B926B820-2E18-4C8C-ABAA-34E1F920509D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21:01:58.530" v="299" actId="21"/>
          <ac:picMkLst>
            <pc:docMk/>
            <pc:sldMk cId="3580594488" sldId="279"/>
            <ac:picMk id="5" creationId="{D07D5320-96DB-43D3-A1C2-D09AD51F46BB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3:57:07.549" v="180" actId="478"/>
          <ac:picMkLst>
            <pc:docMk/>
            <pc:sldMk cId="3580594488" sldId="279"/>
            <ac:picMk id="6" creationId="{C54B0745-A5E7-4628-9D97-0B60B26510FC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3T13:55:36.313" v="541" actId="478"/>
          <ac:picMkLst>
            <pc:docMk/>
            <pc:sldMk cId="3580594488" sldId="279"/>
            <ac:picMk id="7" creationId="{3F61A14D-571A-489B-8559-B0E937CD92A7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1:49:07.096" v="66" actId="478"/>
          <ac:picMkLst>
            <pc:docMk/>
            <pc:sldMk cId="3580594488" sldId="279"/>
            <ac:picMk id="8" creationId="{2E7E9091-A6D7-4906-B099-1A87482A7E9F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1:48:20.892" v="58" actId="478"/>
          <ac:picMkLst>
            <pc:docMk/>
            <pc:sldMk cId="3580594488" sldId="279"/>
            <ac:picMk id="9" creationId="{5A185036-F704-4BE9-8BE9-3CD738D64EE0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1:49:07.096" v="66" actId="478"/>
          <ac:picMkLst>
            <pc:docMk/>
            <pc:sldMk cId="3580594488" sldId="279"/>
            <ac:picMk id="10" creationId="{CD0F160B-8972-4D28-AFDF-A0D59A8DA629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3:57:07.117" v="179" actId="478"/>
          <ac:picMkLst>
            <pc:docMk/>
            <pc:sldMk cId="3580594488" sldId="279"/>
            <ac:picMk id="11" creationId="{7C226FE8-A6FA-44CC-AC55-544284C2BC19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1:49:07.096" v="66" actId="478"/>
          <ac:picMkLst>
            <pc:docMk/>
            <pc:sldMk cId="3580594488" sldId="279"/>
            <ac:picMk id="12" creationId="{250077BB-83B3-48B5-A43F-68BFCF04C9DA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3:57:07.893" v="181" actId="478"/>
          <ac:picMkLst>
            <pc:docMk/>
            <pc:sldMk cId="3580594488" sldId="279"/>
            <ac:picMk id="14" creationId="{4F4460DB-518A-451A-A0B6-D7C6740A9F91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3:58:08.201" v="196" actId="478"/>
          <ac:picMkLst>
            <pc:docMk/>
            <pc:sldMk cId="3580594488" sldId="279"/>
            <ac:picMk id="16" creationId="{1A70B846-A0E7-40EC-8638-3E2609DF69E9}"/>
          </ac:picMkLst>
        </pc:picChg>
        <pc:picChg chg="add del mod">
          <ac:chgData name="Cristobal Rojas Salinas (cristobal.rojas.s)" userId="ffcad61b-b477-46bd-9f07-8093ea194314" providerId="ADAL" clId="{A332C71A-2B0C-4FBB-A402-1ECC41C1732D}" dt="2021-05-02T03:56:28.215" v="162" actId="478"/>
          <ac:picMkLst>
            <pc:docMk/>
            <pc:sldMk cId="3580594488" sldId="279"/>
            <ac:picMk id="18" creationId="{CABEDB3C-E7BD-4832-81F3-E7B91CA989A6}"/>
          </ac:picMkLst>
        </pc:picChg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3580594488" sldId="279"/>
            <ac:inkMk id="6" creationId="{9C31AC69-86EA-45DF-AD69-D7268BA8B7BE}"/>
          </ac:inkMkLst>
        </pc:ink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843370733" sldId="280"/>
        </pc:sldMkLst>
      </pc:sldChg>
      <pc:sldChg chg="addSp delSp modSp add mod">
        <pc:chgData name="Cristobal Rojas Salinas (cristobal.rojas.s)" userId="ffcad61b-b477-46bd-9f07-8093ea194314" providerId="ADAL" clId="{A332C71A-2B0C-4FBB-A402-1ECC41C1732D}" dt="2021-05-02T20:51:58.030" v="276" actId="1076"/>
        <pc:sldMkLst>
          <pc:docMk/>
          <pc:sldMk cId="4252369602" sldId="280"/>
        </pc:sldMkLst>
        <pc:spChg chg="mod">
          <ac:chgData name="Cristobal Rojas Salinas (cristobal.rojas.s)" userId="ffcad61b-b477-46bd-9f07-8093ea194314" providerId="ADAL" clId="{A332C71A-2B0C-4FBB-A402-1ECC41C1732D}" dt="2021-05-02T20:51:03.029" v="268" actId="20577"/>
          <ac:spMkLst>
            <pc:docMk/>
            <pc:sldMk cId="4252369602" sldId="280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A332C71A-2B0C-4FBB-A402-1ECC41C1732D}" dt="2021-05-02T20:51:58.030" v="276" actId="1076"/>
          <ac:picMkLst>
            <pc:docMk/>
            <pc:sldMk cId="4252369602" sldId="280"/>
            <ac:picMk id="5" creationId="{3C98C1EA-690F-481F-B14E-4F202FD1D956}"/>
          </ac:picMkLst>
        </pc:picChg>
        <pc:picChg chg="del mod">
          <ac:chgData name="Cristobal Rojas Salinas (cristobal.rojas.s)" userId="ffcad61b-b477-46bd-9f07-8093ea194314" providerId="ADAL" clId="{A332C71A-2B0C-4FBB-A402-1ECC41C1732D}" dt="2021-05-02T20:51:43.202" v="270" actId="478"/>
          <ac:picMkLst>
            <pc:docMk/>
            <pc:sldMk cId="4252369602" sldId="280"/>
            <ac:picMk id="6" creationId="{C54B0745-A5E7-4628-9D97-0B60B26510FC}"/>
          </ac:picMkLst>
        </pc:picChg>
        <pc:picChg chg="del mod">
          <ac:chgData name="Cristobal Rojas Salinas (cristobal.rojas.s)" userId="ffcad61b-b477-46bd-9f07-8093ea194314" providerId="ADAL" clId="{A332C71A-2B0C-4FBB-A402-1ECC41C1732D}" dt="2021-05-02T20:51:43.202" v="270" actId="478"/>
          <ac:picMkLst>
            <pc:docMk/>
            <pc:sldMk cId="4252369602" sldId="280"/>
            <ac:picMk id="11" creationId="{7C226FE8-A6FA-44CC-AC55-544284C2BC19}"/>
          </ac:picMkLst>
        </pc:picChg>
        <pc:picChg chg="del mod modCrop">
          <ac:chgData name="Cristobal Rojas Salinas (cristobal.rojas.s)" userId="ffcad61b-b477-46bd-9f07-8093ea194314" providerId="ADAL" clId="{A332C71A-2B0C-4FBB-A402-1ECC41C1732D}" dt="2021-05-02T20:51:43.202" v="270" actId="478"/>
          <ac:picMkLst>
            <pc:docMk/>
            <pc:sldMk cId="4252369602" sldId="280"/>
            <ac:picMk id="14" creationId="{4F4460DB-518A-451A-A0B6-D7C6740A9F91}"/>
          </ac:picMkLst>
        </pc:picChg>
        <pc:picChg chg="del">
          <ac:chgData name="Cristobal Rojas Salinas (cristobal.rojas.s)" userId="ffcad61b-b477-46bd-9f07-8093ea194314" providerId="ADAL" clId="{A332C71A-2B0C-4FBB-A402-1ECC41C1732D}" dt="2021-05-02T03:56:33.417" v="164" actId="478"/>
          <ac:picMkLst>
            <pc:docMk/>
            <pc:sldMk cId="4252369602" sldId="280"/>
            <ac:picMk id="16" creationId="{1A70B846-A0E7-40EC-8638-3E2609DF69E9}"/>
          </ac:picMkLst>
        </pc:picChg>
      </pc:sldChg>
      <pc:sldChg chg="addSp delSp modSp new mod">
        <pc:chgData name="Cristobal Rojas Salinas (cristobal.rojas.s)" userId="ffcad61b-b477-46bd-9f07-8093ea194314" providerId="ADAL" clId="{A332C71A-2B0C-4FBB-A402-1ECC41C1732D}" dt="2021-05-02T03:58:02.892" v="195" actId="14100"/>
        <pc:sldMkLst>
          <pc:docMk/>
          <pc:sldMk cId="738690375" sldId="281"/>
        </pc:sldMkLst>
        <pc:spChg chg="del">
          <ac:chgData name="Cristobal Rojas Salinas (cristobal.rojas.s)" userId="ffcad61b-b477-46bd-9f07-8093ea194314" providerId="ADAL" clId="{A332C71A-2B0C-4FBB-A402-1ECC41C1732D}" dt="2021-05-02T03:57:48.833" v="190" actId="478"/>
          <ac:spMkLst>
            <pc:docMk/>
            <pc:sldMk cId="738690375" sldId="281"/>
            <ac:spMk id="2" creationId="{B5055270-BF12-499A-B81A-92E2D07D6640}"/>
          </ac:spMkLst>
        </pc:spChg>
        <pc:spChg chg="del">
          <ac:chgData name="Cristobal Rojas Salinas (cristobal.rojas.s)" userId="ffcad61b-b477-46bd-9f07-8093ea194314" providerId="ADAL" clId="{A332C71A-2B0C-4FBB-A402-1ECC41C1732D}" dt="2021-05-02T03:57:48.833" v="190" actId="478"/>
          <ac:spMkLst>
            <pc:docMk/>
            <pc:sldMk cId="738690375" sldId="281"/>
            <ac:spMk id="3" creationId="{A9C43663-D74A-4B85-99F0-32EAE743ECB6}"/>
          </ac:spMkLst>
        </pc:spChg>
        <pc:picChg chg="add mod">
          <ac:chgData name="Cristobal Rojas Salinas (cristobal.rojas.s)" userId="ffcad61b-b477-46bd-9f07-8093ea194314" providerId="ADAL" clId="{A332C71A-2B0C-4FBB-A402-1ECC41C1732D}" dt="2021-05-02T03:58:02.892" v="195" actId="14100"/>
          <ac:picMkLst>
            <pc:docMk/>
            <pc:sldMk cId="738690375" sldId="281"/>
            <ac:picMk id="4" creationId="{9F0A3E1B-D283-4560-9508-69793FEE5079}"/>
          </ac:picMkLst>
        </pc:pic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2895670388" sldId="281"/>
        </pc:sldMkLst>
      </pc:sldChg>
      <pc:sldChg chg="modSp add mod">
        <pc:chgData name="Cristobal Rojas Salinas (cristobal.rojas.s)" userId="ffcad61b-b477-46bd-9f07-8093ea194314" providerId="ADAL" clId="{A332C71A-2B0C-4FBB-A402-1ECC41C1732D}" dt="2021-05-02T22:10:32.690" v="345" actId="6549"/>
        <pc:sldMkLst>
          <pc:docMk/>
          <pc:sldMk cId="2002654882" sldId="282"/>
        </pc:sldMkLst>
        <pc:spChg chg="mod">
          <ac:chgData name="Cristobal Rojas Salinas (cristobal.rojas.s)" userId="ffcad61b-b477-46bd-9f07-8093ea194314" providerId="ADAL" clId="{A332C71A-2B0C-4FBB-A402-1ECC41C1732D}" dt="2021-05-02T22:10:32.690" v="345" actId="6549"/>
          <ac:spMkLst>
            <pc:docMk/>
            <pc:sldMk cId="2002654882" sldId="282"/>
            <ac:spMk id="2" creationId="{4092CC75-4746-4B67-B191-F7380BADB97E}"/>
          </ac:spMkLst>
        </pc:sp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2564206069" sldId="282"/>
        </pc:sldMkLst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498292993" sldId="283"/>
        </pc:sldMkLst>
      </pc:sldChg>
      <pc:sldChg chg="addSp delSp modSp add mo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2869773801" sldId="283"/>
        </pc:sldMkLst>
        <pc:spChg chg="mod">
          <ac:chgData name="Cristobal Rojas Salinas (cristobal.rojas.s)" userId="ffcad61b-b477-46bd-9f07-8093ea194314" providerId="ADAL" clId="{A332C71A-2B0C-4FBB-A402-1ECC41C1732D}" dt="2021-05-02T21:05:18.377" v="306" actId="20577"/>
          <ac:spMkLst>
            <pc:docMk/>
            <pc:sldMk cId="2869773801" sldId="283"/>
            <ac:spMk id="2" creationId="{4092CC75-4746-4B67-B191-F7380BADB97E}"/>
          </ac:spMkLst>
        </pc:spChg>
        <pc:picChg chg="add del mod">
          <ac:chgData name="Cristobal Rojas Salinas (cristobal.rojas.s)" userId="ffcad61b-b477-46bd-9f07-8093ea194314" providerId="ADAL" clId="{A332C71A-2B0C-4FBB-A402-1ECC41C1732D}" dt="2021-05-03T13:56:11.504" v="546" actId="478"/>
          <ac:picMkLst>
            <pc:docMk/>
            <pc:sldMk cId="2869773801" sldId="283"/>
            <ac:picMk id="5" creationId="{0A805B90-E542-46A9-A9F9-49DEA4330861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13:56:31.743" v="560"/>
          <ac:picMkLst>
            <pc:docMk/>
            <pc:sldMk cId="2869773801" sldId="283"/>
            <ac:picMk id="6" creationId="{9656233D-FF89-4EA7-A86A-56F5D0F60162}"/>
          </ac:picMkLst>
        </pc:picChg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2869773801" sldId="283"/>
            <ac:inkMk id="7" creationId="{ED7AA47F-7AB2-4F87-85DE-50AEB5ACA3B3}"/>
          </ac:inkMkLst>
        </pc:inkChg>
      </pc:sldChg>
      <pc:sldChg chg="addSp delSp add del setBg delDesignElem">
        <pc:chgData name="Cristobal Rojas Salinas (cristobal.rojas.s)" userId="ffcad61b-b477-46bd-9f07-8093ea194314" providerId="ADAL" clId="{A332C71A-2B0C-4FBB-A402-1ECC41C1732D}" dt="2021-05-02T21:01:49.962" v="295"/>
        <pc:sldMkLst>
          <pc:docMk/>
          <pc:sldMk cId="2436938503" sldId="284"/>
        </pc:sldMkLst>
        <pc:spChg chg="add del">
          <ac:chgData name="Cristobal Rojas Salinas (cristobal.rojas.s)" userId="ffcad61b-b477-46bd-9f07-8093ea194314" providerId="ADAL" clId="{A332C71A-2B0C-4FBB-A402-1ECC41C1732D}" dt="2021-05-02T21:01:49.962" v="295"/>
          <ac:spMkLst>
            <pc:docMk/>
            <pc:sldMk cId="2436938503" sldId="284"/>
            <ac:spMk id="49" creationId="{A5711A0E-A428-4ED1-96CB-33D69FD842E4}"/>
          </ac:spMkLst>
        </pc:spChg>
      </pc:sldChg>
      <pc:sldChg chg="new del">
        <pc:chgData name="Cristobal Rojas Salinas (cristobal.rojas.s)" userId="ffcad61b-b477-46bd-9f07-8093ea194314" providerId="ADAL" clId="{A332C71A-2B0C-4FBB-A402-1ECC41C1732D}" dt="2021-05-02T22:58:32.116" v="349" actId="47"/>
        <pc:sldMkLst>
          <pc:docMk/>
          <pc:sldMk cId="3089627231" sldId="284"/>
        </pc:sldMkLst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3812889046" sldId="284"/>
        </pc:sldMkLst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382992749" sldId="285"/>
        </pc:sldMkLst>
      </pc:sldChg>
      <pc:sldChg chg="addSp delSp modSp new mo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928682393" sldId="285"/>
        </pc:sldMkLst>
        <pc:spChg chg="del">
          <ac:chgData name="Cristobal Rojas Salinas (cristobal.rojas.s)" userId="ffcad61b-b477-46bd-9f07-8093ea194314" providerId="ADAL" clId="{A332C71A-2B0C-4FBB-A402-1ECC41C1732D}" dt="2021-05-02T22:58:29.957" v="348" actId="478"/>
          <ac:spMkLst>
            <pc:docMk/>
            <pc:sldMk cId="928682393" sldId="285"/>
            <ac:spMk id="2" creationId="{56CB5A02-1A06-4F6A-B594-C8B4D1ADE638}"/>
          </ac:spMkLst>
        </pc:spChg>
        <pc:spChg chg="del">
          <ac:chgData name="Cristobal Rojas Salinas (cristobal.rojas.s)" userId="ffcad61b-b477-46bd-9f07-8093ea194314" providerId="ADAL" clId="{A332C71A-2B0C-4FBB-A402-1ECC41C1732D}" dt="2021-05-02T22:58:29.957" v="348" actId="478"/>
          <ac:spMkLst>
            <pc:docMk/>
            <pc:sldMk cId="928682393" sldId="285"/>
            <ac:spMk id="3" creationId="{6EF440F2-388D-4168-A046-7F92C77B456A}"/>
          </ac:spMkLst>
        </pc:spChg>
        <pc:graphicFrameChg chg="add mod modGraphic">
          <ac:chgData name="Cristobal Rojas Salinas (cristobal.rojas.s)" userId="ffcad61b-b477-46bd-9f07-8093ea194314" providerId="ADAL" clId="{A332C71A-2B0C-4FBB-A402-1ECC41C1732D}" dt="2021-05-03T15:35:48.377" v="710" actId="1076"/>
          <ac:graphicFrameMkLst>
            <pc:docMk/>
            <pc:sldMk cId="928682393" sldId="285"/>
            <ac:graphicFrameMk id="2" creationId="{8208F319-53AB-4D2F-9B66-0CBB33DC937A}"/>
          </ac:graphicFrameMkLst>
        </pc:graphicFrameChg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928682393" sldId="285"/>
            <ac:inkMk id="3" creationId="{20D50217-0376-41D8-BC2F-BE7C1B63A840}"/>
          </ac:inkMkLst>
        </pc:inkChg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928682393" sldId="285"/>
            <ac:inkMk id="4" creationId="{1F44A50F-7882-42D2-9004-E7075556A05E}"/>
          </ac:inkMkLst>
        </pc:ink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60513290" sldId="286"/>
        </pc:sldMkLst>
      </pc:sldChg>
      <pc:sldChg chg="addSp add">
        <pc:chgData name="Cristobal Rojas Salinas (cristobal.rojas.s)" userId="ffcad61b-b477-46bd-9f07-8093ea194314" providerId="ADAL" clId="{A332C71A-2B0C-4FBB-A402-1ECC41C1732D}" dt="2021-05-03T17:03:33.981" v="796"/>
        <pc:sldMkLst>
          <pc:docMk/>
          <pc:sldMk cId="2909504291" sldId="286"/>
        </pc:sldMkLst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2909504291" sldId="286"/>
            <ac:inkMk id="2" creationId="{715EF28B-B0E2-4B1A-9749-1915E6517E95}"/>
          </ac:inkMkLst>
        </pc:inkChg>
      </pc:sldChg>
      <pc:sldChg chg="addSp add">
        <pc:chgData name="Cristobal Rojas Salinas (cristobal.rojas.s)" userId="ffcad61b-b477-46bd-9f07-8093ea194314" providerId="ADAL" clId="{A332C71A-2B0C-4FBB-A402-1ECC41C1732D}" dt="2021-05-03T17:03:33.981" v="796"/>
        <pc:sldMkLst>
          <pc:docMk/>
          <pc:sldMk cId="483999418" sldId="287"/>
        </pc:sldMkLst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483999418" sldId="287"/>
            <ac:inkMk id="2" creationId="{EB12881B-7902-4C06-8564-F1F51781858B}"/>
          </ac:inkMkLst>
        </pc:ink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1367060304" sldId="287"/>
        </pc:sldMkLst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36792379" sldId="288"/>
        </pc:sldMkLst>
      </pc:sldChg>
      <pc:sldChg chg="addSp modSp add mod or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4133119250" sldId="288"/>
        </pc:sldMkLst>
        <pc:graphicFrameChg chg="add mod modGraphic">
          <ac:chgData name="Cristobal Rojas Salinas (cristobal.rojas.s)" userId="ffcad61b-b477-46bd-9f07-8093ea194314" providerId="ADAL" clId="{A332C71A-2B0C-4FBB-A402-1ECC41C1732D}" dt="2021-05-03T15:39:08.922" v="795" actId="1076"/>
          <ac:graphicFrameMkLst>
            <pc:docMk/>
            <pc:sldMk cId="4133119250" sldId="288"/>
            <ac:graphicFrameMk id="2" creationId="{64652EE0-AC9C-449F-A520-DFF2094C810D}"/>
          </ac:graphicFrameMkLst>
        </pc:graphicFrameChg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4133119250" sldId="288"/>
            <ac:inkMk id="3" creationId="{70D81606-AB17-443D-A5BE-E835942E1F3D}"/>
          </ac:inkMkLst>
        </pc:ink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2065832583" sldId="289"/>
        </pc:sldMkLst>
      </pc:sldChg>
      <pc:sldChg chg="addSp ad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3394416293" sldId="289"/>
        </pc:sldMkLst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3394416293" sldId="289"/>
            <ac:inkMk id="2" creationId="{426A0F85-7C12-42E8-8DA3-03A6AE354C01}"/>
          </ac:inkMkLst>
        </pc:inkChg>
      </pc:sldChg>
      <pc:sldChg chg="add del">
        <pc:chgData name="Cristobal Rojas Salinas (cristobal.rojas.s)" userId="ffcad61b-b477-46bd-9f07-8093ea194314" providerId="ADAL" clId="{A332C71A-2B0C-4FBB-A402-1ECC41C1732D}" dt="2021-05-03T17:25:29.291" v="805" actId="47"/>
        <pc:sldMkLst>
          <pc:docMk/>
          <pc:sldMk cId="2029427796" sldId="290"/>
        </pc:sldMkLst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4169455115" sldId="290"/>
        </pc:sldMkLst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691811595" sldId="291"/>
        </pc:sldMkLst>
      </pc:sldChg>
      <pc:sldChg chg="add del">
        <pc:chgData name="Cristobal Rojas Salinas (cristobal.rojas.s)" userId="ffcad61b-b477-46bd-9f07-8093ea194314" providerId="ADAL" clId="{A332C71A-2B0C-4FBB-A402-1ECC41C1732D}" dt="2021-05-03T17:25:28.405" v="804" actId="47"/>
        <pc:sldMkLst>
          <pc:docMk/>
          <pc:sldMk cId="993461630" sldId="291"/>
        </pc:sldMkLst>
      </pc:sldChg>
      <pc:sldChg chg="addSp ad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770017818" sldId="292"/>
        </pc:sldMkLst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770017818" sldId="292"/>
            <ac:inkMk id="2" creationId="{4787D68D-18A2-4A7A-8527-B5A5C9F01B90}"/>
          </ac:inkMkLst>
        </pc:inkChg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770017818" sldId="292"/>
            <ac:inkMk id="3" creationId="{24D91A6F-3BB1-419F-8016-1F3687729E99}"/>
          </ac:inkMkLst>
        </pc:inkChg>
      </pc:sldChg>
      <pc:sldChg chg="del">
        <pc:chgData name="Cristobal Rojas Salinas (cristobal.rojas.s)" userId="ffcad61b-b477-46bd-9f07-8093ea194314" providerId="ADAL" clId="{A332C71A-2B0C-4FBB-A402-1ECC41C1732D}" dt="2021-05-02T01:49:14.793" v="67" actId="47"/>
        <pc:sldMkLst>
          <pc:docMk/>
          <pc:sldMk cId="3677274287" sldId="292"/>
        </pc:sldMkLst>
      </pc:sldChg>
      <pc:sldChg chg="addSp delSp modSp add mod ord">
        <pc:chgData name="Cristobal Rojas Salinas (cristobal.rojas.s)" userId="ffcad61b-b477-46bd-9f07-8093ea194314" providerId="ADAL" clId="{A332C71A-2B0C-4FBB-A402-1ECC41C1732D}" dt="2021-05-03T02:02:26.104" v="366" actId="1076"/>
        <pc:sldMkLst>
          <pc:docMk/>
          <pc:sldMk cId="1227171145" sldId="293"/>
        </pc:sldMkLst>
        <pc:picChg chg="add mod">
          <ac:chgData name="Cristobal Rojas Salinas (cristobal.rojas.s)" userId="ffcad61b-b477-46bd-9f07-8093ea194314" providerId="ADAL" clId="{A332C71A-2B0C-4FBB-A402-1ECC41C1732D}" dt="2021-05-03T02:02:26.104" v="366" actId="1076"/>
          <ac:picMkLst>
            <pc:docMk/>
            <pc:sldMk cId="1227171145" sldId="293"/>
            <ac:picMk id="5" creationId="{884244A4-BC78-48ED-A756-16FF1A124A38}"/>
          </ac:picMkLst>
        </pc:picChg>
        <pc:picChg chg="del">
          <ac:chgData name="Cristobal Rojas Salinas (cristobal.rojas.s)" userId="ffcad61b-b477-46bd-9f07-8093ea194314" providerId="ADAL" clId="{A332C71A-2B0C-4FBB-A402-1ECC41C1732D}" dt="2021-05-03T02:02:05.537" v="362" actId="478"/>
          <ac:picMkLst>
            <pc:docMk/>
            <pc:sldMk cId="1227171145" sldId="293"/>
            <ac:picMk id="6" creationId="{C54B0745-A5E7-4628-9D97-0B60B26510FC}"/>
          </ac:picMkLst>
        </pc:picChg>
        <pc:picChg chg="del">
          <ac:chgData name="Cristobal Rojas Salinas (cristobal.rojas.s)" userId="ffcad61b-b477-46bd-9f07-8093ea194314" providerId="ADAL" clId="{A332C71A-2B0C-4FBB-A402-1ECC41C1732D}" dt="2021-05-03T02:02:05.537" v="362" actId="478"/>
          <ac:picMkLst>
            <pc:docMk/>
            <pc:sldMk cId="1227171145" sldId="293"/>
            <ac:picMk id="11" creationId="{7C226FE8-A6FA-44CC-AC55-544284C2BC19}"/>
          </ac:picMkLst>
        </pc:picChg>
        <pc:picChg chg="del">
          <ac:chgData name="Cristobal Rojas Salinas (cristobal.rojas.s)" userId="ffcad61b-b477-46bd-9f07-8093ea194314" providerId="ADAL" clId="{A332C71A-2B0C-4FBB-A402-1ECC41C1732D}" dt="2021-05-03T02:02:05.537" v="362" actId="478"/>
          <ac:picMkLst>
            <pc:docMk/>
            <pc:sldMk cId="1227171145" sldId="293"/>
            <ac:picMk id="14" creationId="{4F4460DB-518A-451A-A0B6-D7C6740A9F91}"/>
          </ac:picMkLst>
        </pc:picChg>
      </pc:sldChg>
      <pc:sldChg chg="addSp delSp modSp add mod">
        <pc:chgData name="Cristobal Rojas Salinas (cristobal.rojas.s)" userId="ffcad61b-b477-46bd-9f07-8093ea194314" providerId="ADAL" clId="{A332C71A-2B0C-4FBB-A402-1ECC41C1732D}" dt="2021-05-03T02:06:37.760" v="397" actId="20577"/>
        <pc:sldMkLst>
          <pc:docMk/>
          <pc:sldMk cId="3528037640" sldId="294"/>
        </pc:sldMkLst>
        <pc:spChg chg="mod">
          <ac:chgData name="Cristobal Rojas Salinas (cristobal.rojas.s)" userId="ffcad61b-b477-46bd-9f07-8093ea194314" providerId="ADAL" clId="{A332C71A-2B0C-4FBB-A402-1ECC41C1732D}" dt="2021-05-03T02:06:37.760" v="397" actId="20577"/>
          <ac:spMkLst>
            <pc:docMk/>
            <pc:sldMk cId="3528037640" sldId="294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A332C71A-2B0C-4FBB-A402-1ECC41C1732D}" dt="2021-05-03T02:02:57.378" v="369" actId="478"/>
          <ac:picMkLst>
            <pc:docMk/>
            <pc:sldMk cId="3528037640" sldId="294"/>
            <ac:picMk id="5" creationId="{884244A4-BC78-48ED-A756-16FF1A124A38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02:03:28.824" v="379" actId="1076"/>
          <ac:picMkLst>
            <pc:docMk/>
            <pc:sldMk cId="3528037640" sldId="294"/>
            <ac:picMk id="6" creationId="{8CDBEDB6-4337-454F-B459-389AECC1BC97}"/>
          </ac:picMkLst>
        </pc:picChg>
      </pc:sldChg>
      <pc:sldChg chg="addSp delSp modSp add mod">
        <pc:chgData name="Cristobal Rojas Salinas (cristobal.rojas.s)" userId="ffcad61b-b477-46bd-9f07-8093ea194314" providerId="ADAL" clId="{A332C71A-2B0C-4FBB-A402-1ECC41C1732D}" dt="2021-05-03T02:06:41.620" v="403" actId="20577"/>
        <pc:sldMkLst>
          <pc:docMk/>
          <pc:sldMk cId="1829891610" sldId="295"/>
        </pc:sldMkLst>
        <pc:spChg chg="mod ord">
          <ac:chgData name="Cristobal Rojas Salinas (cristobal.rojas.s)" userId="ffcad61b-b477-46bd-9f07-8093ea194314" providerId="ADAL" clId="{A332C71A-2B0C-4FBB-A402-1ECC41C1732D}" dt="2021-05-03T02:06:41.620" v="403" actId="20577"/>
          <ac:spMkLst>
            <pc:docMk/>
            <pc:sldMk cId="1829891610" sldId="295"/>
            <ac:spMk id="2" creationId="{4092CC75-4746-4B67-B191-F7380BADB97E}"/>
          </ac:spMkLst>
        </pc:spChg>
        <pc:spChg chg="add del">
          <ac:chgData name="Cristobal Rojas Salinas (cristobal.rojas.s)" userId="ffcad61b-b477-46bd-9f07-8093ea194314" providerId="ADAL" clId="{A332C71A-2B0C-4FBB-A402-1ECC41C1732D}" dt="2021-05-03T02:03:47.784" v="384" actId="26606"/>
          <ac:spMkLst>
            <pc:docMk/>
            <pc:sldMk cId="1829891610" sldId="295"/>
            <ac:spMk id="49" creationId="{A5711A0E-A428-4ED1-96CB-33D69FD842E4}"/>
          </ac:spMkLst>
        </pc:spChg>
        <pc:spChg chg="add del">
          <ac:chgData name="Cristobal Rojas Salinas (cristobal.rojas.s)" userId="ffcad61b-b477-46bd-9f07-8093ea194314" providerId="ADAL" clId="{A332C71A-2B0C-4FBB-A402-1ECC41C1732D}" dt="2021-05-03T02:03:47.784" v="384" actId="26606"/>
          <ac:spMkLst>
            <pc:docMk/>
            <pc:sldMk cId="1829891610" sldId="295"/>
            <ac:spMk id="54" creationId="{A5711A0E-A428-4ED1-96CB-33D69FD842E4}"/>
          </ac:spMkLst>
        </pc:spChg>
        <pc:picChg chg="mod ord">
          <ac:chgData name="Cristobal Rojas Salinas (cristobal.rojas.s)" userId="ffcad61b-b477-46bd-9f07-8093ea194314" providerId="ADAL" clId="{A332C71A-2B0C-4FBB-A402-1ECC41C1732D}" dt="2021-05-03T02:03:47.784" v="384" actId="26606"/>
          <ac:picMkLst>
            <pc:docMk/>
            <pc:sldMk cId="1829891610" sldId="295"/>
            <ac:picMk id="4" creationId="{5742B559-B2FC-4223-8176-C10C2FDD439C}"/>
          </ac:picMkLst>
        </pc:picChg>
        <pc:picChg chg="del">
          <ac:chgData name="Cristobal Rojas Salinas (cristobal.rojas.s)" userId="ffcad61b-b477-46bd-9f07-8093ea194314" providerId="ADAL" clId="{A332C71A-2B0C-4FBB-A402-1ECC41C1732D}" dt="2021-05-03T02:03:03.492" v="372" actId="478"/>
          <ac:picMkLst>
            <pc:docMk/>
            <pc:sldMk cId="1829891610" sldId="295"/>
            <ac:picMk id="5" creationId="{884244A4-BC78-48ED-A756-16FF1A124A38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02:03:57.415" v="387"/>
          <ac:picMkLst>
            <pc:docMk/>
            <pc:sldMk cId="1829891610" sldId="295"/>
            <ac:picMk id="6" creationId="{8DAFE717-48B8-42B9-8A36-22CB5280AFF3}"/>
          </ac:picMkLst>
        </pc:picChg>
      </pc:sldChg>
      <pc:sldChg chg="addSp modSp add mod">
        <pc:chgData name="Cristobal Rojas Salinas (cristobal.rojas.s)" userId="ffcad61b-b477-46bd-9f07-8093ea194314" providerId="ADAL" clId="{A332C71A-2B0C-4FBB-A402-1ECC41C1732D}" dt="2021-05-03T17:03:33.981" v="796"/>
        <pc:sldMkLst>
          <pc:docMk/>
          <pc:sldMk cId="1761877671" sldId="296"/>
        </pc:sldMkLst>
        <pc:spChg chg="mod">
          <ac:chgData name="Cristobal Rojas Salinas (cristobal.rojas.s)" userId="ffcad61b-b477-46bd-9f07-8093ea194314" providerId="ADAL" clId="{A332C71A-2B0C-4FBB-A402-1ECC41C1732D}" dt="2021-05-03T02:06:48.356" v="417" actId="20577"/>
          <ac:spMkLst>
            <pc:docMk/>
            <pc:sldMk cId="1761877671" sldId="296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A332C71A-2B0C-4FBB-A402-1ECC41C1732D}" dt="2021-05-03T02:04:51.966" v="391" actId="1076"/>
          <ac:picMkLst>
            <pc:docMk/>
            <pc:sldMk cId="1761877671" sldId="296"/>
            <ac:picMk id="5" creationId="{B67E76DB-7DFC-4D5D-9E26-910F5C596214}"/>
          </ac:picMkLst>
        </pc:picChg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1761877671" sldId="296"/>
            <ac:inkMk id="3" creationId="{747D87B0-54DC-4655-9D80-D9C0E9FB99A8}"/>
          </ac:inkMkLst>
        </pc:inkChg>
      </pc:sldChg>
      <pc:sldChg chg="addSp modSp add mod">
        <pc:chgData name="Cristobal Rojas Salinas (cristobal.rojas.s)" userId="ffcad61b-b477-46bd-9f07-8093ea194314" providerId="ADAL" clId="{A332C71A-2B0C-4FBB-A402-1ECC41C1732D}" dt="2021-05-03T17:03:33.981" v="796"/>
        <pc:sldMkLst>
          <pc:docMk/>
          <pc:sldMk cId="1052525358" sldId="297"/>
        </pc:sldMkLst>
        <pc:spChg chg="mod">
          <ac:chgData name="Cristobal Rojas Salinas (cristobal.rojas.s)" userId="ffcad61b-b477-46bd-9f07-8093ea194314" providerId="ADAL" clId="{A332C71A-2B0C-4FBB-A402-1ECC41C1732D}" dt="2021-05-03T02:06:53.068" v="429" actId="20577"/>
          <ac:spMkLst>
            <pc:docMk/>
            <pc:sldMk cId="1052525358" sldId="297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A332C71A-2B0C-4FBB-A402-1ECC41C1732D}" dt="2021-05-03T02:07:54.578" v="441" actId="1076"/>
          <ac:picMkLst>
            <pc:docMk/>
            <pc:sldMk cId="1052525358" sldId="297"/>
            <ac:picMk id="5" creationId="{92DB97D4-EF9A-4262-A693-F39C35E11A09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02:07:55.464" v="442" actId="1076"/>
          <ac:picMkLst>
            <pc:docMk/>
            <pc:sldMk cId="1052525358" sldId="297"/>
            <ac:picMk id="7" creationId="{D6E17C88-81AF-4A1E-B846-69FF81CD49A9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02:07:56.833" v="443" actId="1076"/>
          <ac:picMkLst>
            <pc:docMk/>
            <pc:sldMk cId="1052525358" sldId="297"/>
            <ac:picMk id="9" creationId="{E9A485AA-52E8-406B-AA8C-20C05BCD22DC}"/>
          </ac:picMkLst>
        </pc:picChg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1052525358" sldId="297"/>
            <ac:inkMk id="3" creationId="{C9ADD13B-8227-4F3A-954B-B82F8508CF45}"/>
          </ac:inkMkLst>
        </pc:inkChg>
      </pc:sldChg>
      <pc:sldChg chg="addSp delSp modSp add mo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3170576384" sldId="298"/>
        </pc:sldMkLst>
        <pc:spChg chg="mod">
          <ac:chgData name="Cristobal Rojas Salinas (cristobal.rojas.s)" userId="ffcad61b-b477-46bd-9f07-8093ea194314" providerId="ADAL" clId="{A332C71A-2B0C-4FBB-A402-1ECC41C1732D}" dt="2021-05-03T02:08:41.939" v="535" actId="20577"/>
          <ac:spMkLst>
            <pc:docMk/>
            <pc:sldMk cId="3170576384" sldId="298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A332C71A-2B0C-4FBB-A402-1ECC41C1732D}" dt="2021-05-03T02:08:00.786" v="444" actId="478"/>
          <ac:picMkLst>
            <pc:docMk/>
            <pc:sldMk cId="3170576384" sldId="298"/>
            <ac:picMk id="5" creationId="{92DB97D4-EF9A-4262-A693-F39C35E11A09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02:08:53.421" v="539" actId="1076"/>
          <ac:picMkLst>
            <pc:docMk/>
            <pc:sldMk cId="3170576384" sldId="298"/>
            <ac:picMk id="6" creationId="{B87ABF09-7530-49D4-9BFB-B108629E2039}"/>
          </ac:picMkLst>
        </pc:picChg>
        <pc:picChg chg="del">
          <ac:chgData name="Cristobal Rojas Salinas (cristobal.rojas.s)" userId="ffcad61b-b477-46bd-9f07-8093ea194314" providerId="ADAL" clId="{A332C71A-2B0C-4FBB-A402-1ECC41C1732D}" dt="2021-05-03T02:08:00.786" v="444" actId="478"/>
          <ac:picMkLst>
            <pc:docMk/>
            <pc:sldMk cId="3170576384" sldId="298"/>
            <ac:picMk id="7" creationId="{D6E17C88-81AF-4A1E-B846-69FF81CD49A9}"/>
          </ac:picMkLst>
        </pc:picChg>
        <pc:picChg chg="del">
          <ac:chgData name="Cristobal Rojas Salinas (cristobal.rojas.s)" userId="ffcad61b-b477-46bd-9f07-8093ea194314" providerId="ADAL" clId="{A332C71A-2B0C-4FBB-A402-1ECC41C1732D}" dt="2021-05-03T02:08:00.786" v="444" actId="478"/>
          <ac:picMkLst>
            <pc:docMk/>
            <pc:sldMk cId="3170576384" sldId="298"/>
            <ac:picMk id="9" creationId="{E9A485AA-52E8-406B-AA8C-20C05BCD22DC}"/>
          </ac:picMkLst>
        </pc:picChg>
        <pc:picChg chg="add mod">
          <ac:chgData name="Cristobal Rojas Salinas (cristobal.rojas.s)" userId="ffcad61b-b477-46bd-9f07-8093ea194314" providerId="ADAL" clId="{A332C71A-2B0C-4FBB-A402-1ECC41C1732D}" dt="2021-05-03T02:08:55.153" v="540" actId="1076"/>
          <ac:picMkLst>
            <pc:docMk/>
            <pc:sldMk cId="3170576384" sldId="298"/>
            <ac:picMk id="10" creationId="{DFE3274C-D60B-48EA-A9DD-5C8DB9A07ADC}"/>
          </ac:picMkLst>
        </pc:picChg>
        <pc:inkChg chg="add">
          <ac:chgData name="Cristobal Rojas Salinas (cristobal.rojas.s)" userId="ffcad61b-b477-46bd-9f07-8093ea194314" providerId="ADAL" clId="{A332C71A-2B0C-4FBB-A402-1ECC41C1732D}" dt="2021-05-03T17:03:33.981" v="796"/>
          <ac:inkMkLst>
            <pc:docMk/>
            <pc:sldMk cId="3170576384" sldId="298"/>
            <ac:inkMk id="3" creationId="{A16FA0BC-8980-4B2E-9136-DCC0148B8F2E}"/>
          </ac:inkMkLst>
        </pc:inkChg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3170576384" sldId="298"/>
            <ac:inkMk id="5" creationId="{EF8F52BD-C4A7-4D52-95DF-693397A4AE73}"/>
          </ac:inkMkLst>
        </pc:inkChg>
      </pc:sldChg>
      <pc:sldChg chg="addSp delSp add mo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2288929416" sldId="299"/>
        </pc:sldMkLst>
        <pc:inkChg chg="del">
          <ac:chgData name="Cristobal Rojas Salinas (cristobal.rojas.s)" userId="ffcad61b-b477-46bd-9f07-8093ea194314" providerId="ADAL" clId="{A332C71A-2B0C-4FBB-A402-1ECC41C1732D}" dt="2021-05-03T17:03:44.280" v="798" actId="478"/>
          <ac:inkMkLst>
            <pc:docMk/>
            <pc:sldMk cId="2288929416" sldId="299"/>
            <ac:inkMk id="2" creationId="{4787D68D-18A2-4A7A-8527-B5A5C9F01B90}"/>
          </ac:inkMkLst>
        </pc:inkChg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2288929416" sldId="299"/>
            <ac:inkMk id="3" creationId="{B0FD27E6-7828-4EE1-84E9-CD8681BCA4AA}"/>
          </ac:inkMkLst>
        </pc:inkChg>
      </pc:sldChg>
      <pc:sldChg chg="add del">
        <pc:chgData name="Cristobal Rojas Salinas (cristobal.rojas.s)" userId="ffcad61b-b477-46bd-9f07-8093ea194314" providerId="ADAL" clId="{A332C71A-2B0C-4FBB-A402-1ECC41C1732D}" dt="2021-05-03T17:25:30.508" v="806" actId="47"/>
        <pc:sldMkLst>
          <pc:docMk/>
          <pc:sldMk cId="1193567944" sldId="300"/>
        </pc:sldMkLst>
      </pc:sldChg>
      <pc:sldChg chg="add del">
        <pc:chgData name="Cristobal Rojas Salinas (cristobal.rojas.s)" userId="ffcad61b-b477-46bd-9f07-8093ea194314" providerId="ADAL" clId="{A332C71A-2B0C-4FBB-A402-1ECC41C1732D}" dt="2021-05-03T17:25:28.405" v="804" actId="47"/>
        <pc:sldMkLst>
          <pc:docMk/>
          <pc:sldMk cId="813653055" sldId="301"/>
        </pc:sldMkLst>
      </pc:sldChg>
      <pc:sldChg chg="add del">
        <pc:chgData name="Cristobal Rojas Salinas (cristobal.rojas.s)" userId="ffcad61b-b477-46bd-9f07-8093ea194314" providerId="ADAL" clId="{A332C71A-2B0C-4FBB-A402-1ECC41C1732D}" dt="2021-05-03T17:25:28.405" v="804" actId="47"/>
        <pc:sldMkLst>
          <pc:docMk/>
          <pc:sldMk cId="3234891709" sldId="302"/>
        </pc:sldMkLst>
      </pc:sldChg>
      <pc:sldChg chg="addSp add">
        <pc:chgData name="Cristobal Rojas Salinas (cristobal.rojas.s)" userId="ffcad61b-b477-46bd-9f07-8093ea194314" providerId="ADAL" clId="{A332C71A-2B0C-4FBB-A402-1ECC41C1732D}" dt="2021-05-03T17:25:21.154" v="803"/>
        <pc:sldMkLst>
          <pc:docMk/>
          <pc:sldMk cId="3192677709" sldId="303"/>
        </pc:sldMkLst>
        <pc:inkChg chg="add">
          <ac:chgData name="Cristobal Rojas Salinas (cristobal.rojas.s)" userId="ffcad61b-b477-46bd-9f07-8093ea194314" providerId="ADAL" clId="{A332C71A-2B0C-4FBB-A402-1ECC41C1732D}" dt="2021-05-03T17:25:21.154" v="803"/>
          <ac:inkMkLst>
            <pc:docMk/>
            <pc:sldMk cId="3192677709" sldId="303"/>
            <ac:inkMk id="2" creationId="{442DF8D4-3C95-4157-A916-B0F12C4DB70D}"/>
          </ac:inkMkLst>
        </pc:inkChg>
      </pc:sldChg>
    </pc:docChg>
  </pc:docChgLst>
  <pc:docChgLst>
    <pc:chgData name="Cristobal Rojas Salinas (cristobal.rojas.s)" userId="ffcad61b-b477-46bd-9f07-8093ea194314" providerId="ADAL" clId="{1349C643-C363-4DF3-BC14-8A99D7EC9E7C}"/>
    <pc:docChg chg="undo custSel addSld delSld modSld">
      <pc:chgData name="Cristobal Rojas Salinas (cristobal.rojas.s)" userId="ffcad61b-b477-46bd-9f07-8093ea194314" providerId="ADAL" clId="{1349C643-C363-4DF3-BC14-8A99D7EC9E7C}" dt="2021-03-29T17:35:58.946" v="808" actId="2696"/>
      <pc:docMkLst>
        <pc:docMk/>
      </pc:docMkLst>
      <pc:sldChg chg="modSp mod">
        <pc:chgData name="Cristobal Rojas Salinas (cristobal.rojas.s)" userId="ffcad61b-b477-46bd-9f07-8093ea194314" providerId="ADAL" clId="{1349C643-C363-4DF3-BC14-8A99D7EC9E7C}" dt="2021-03-29T17:34:51.568" v="807" actId="20577"/>
        <pc:sldMkLst>
          <pc:docMk/>
          <pc:sldMk cId="3972889880" sldId="256"/>
        </pc:sldMkLst>
        <pc:spChg chg="mod">
          <ac:chgData name="Cristobal Rojas Salinas (cristobal.rojas.s)" userId="ffcad61b-b477-46bd-9f07-8093ea194314" providerId="ADAL" clId="{1349C643-C363-4DF3-BC14-8A99D7EC9E7C}" dt="2021-03-28T21:51:19.510" v="652" actId="2711"/>
          <ac:spMkLst>
            <pc:docMk/>
            <pc:sldMk cId="3972889880" sldId="256"/>
            <ac:spMk id="2" creationId="{26573494-9B0E-481A-ACA9-2F4B350A5AD6}"/>
          </ac:spMkLst>
        </pc:spChg>
        <pc:spChg chg="mod">
          <ac:chgData name="Cristobal Rojas Salinas (cristobal.rojas.s)" userId="ffcad61b-b477-46bd-9f07-8093ea194314" providerId="ADAL" clId="{1349C643-C363-4DF3-BC14-8A99D7EC9E7C}" dt="2021-03-29T17:34:51.568" v="807" actId="20577"/>
          <ac:spMkLst>
            <pc:docMk/>
            <pc:sldMk cId="3972889880" sldId="256"/>
            <ac:spMk id="8" creationId="{E9C08984-CFEE-4182-8FB2-C6597F0FF320}"/>
          </ac:spMkLst>
        </pc:spChg>
      </pc:sldChg>
      <pc:sldChg chg="addSp delSp modSp mod">
        <pc:chgData name="Cristobal Rojas Salinas (cristobal.rojas.s)" userId="ffcad61b-b477-46bd-9f07-8093ea194314" providerId="ADAL" clId="{1349C643-C363-4DF3-BC14-8A99D7EC9E7C}" dt="2021-03-28T20:57:37.514" v="311" actId="1076"/>
        <pc:sldMkLst>
          <pc:docMk/>
          <pc:sldMk cId="4211132082" sldId="257"/>
        </pc:sldMkLst>
        <pc:spChg chg="mod">
          <ac:chgData name="Cristobal Rojas Salinas (cristobal.rojas.s)" userId="ffcad61b-b477-46bd-9f07-8093ea194314" providerId="ADAL" clId="{1349C643-C363-4DF3-BC14-8A99D7EC9E7C}" dt="2021-03-28T00:12:55.398" v="83" actId="20577"/>
          <ac:spMkLst>
            <pc:docMk/>
            <pc:sldMk cId="4211132082" sldId="257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1349C643-C363-4DF3-BC14-8A99D7EC9E7C}" dt="2021-03-28T20:47:07.898" v="232" actId="478"/>
          <ac:spMkLst>
            <pc:docMk/>
            <pc:sldMk cId="4211132082" sldId="257"/>
            <ac:spMk id="3" creationId="{EDA305C7-1B50-4F6E-A2D1-5B9DB7EC6D66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0:57:37.514" v="311" actId="1076"/>
          <ac:picMkLst>
            <pc:docMk/>
            <pc:sldMk cId="4211132082" sldId="257"/>
            <ac:picMk id="6" creationId="{5C5E6D1E-B968-4CF3-AB37-E09DFFBF27CD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0:57:36.201" v="310" actId="1076"/>
          <ac:picMkLst>
            <pc:docMk/>
            <pc:sldMk cId="4211132082" sldId="257"/>
            <ac:picMk id="8" creationId="{BDF4A717-AC50-44EA-AAA0-20DE63C80530}"/>
          </ac:picMkLst>
        </pc:picChg>
        <pc:picChg chg="add del mod modCrop">
          <ac:chgData name="Cristobal Rojas Salinas (cristobal.rojas.s)" userId="ffcad61b-b477-46bd-9f07-8093ea194314" providerId="ADAL" clId="{1349C643-C363-4DF3-BC14-8A99D7EC9E7C}" dt="2021-03-28T20:47:04.790" v="231" actId="478"/>
          <ac:picMkLst>
            <pc:docMk/>
            <pc:sldMk cId="4211132082" sldId="257"/>
            <ac:picMk id="9" creationId="{A53760E7-5833-42F8-AE63-5337AED945C7}"/>
          </ac:picMkLst>
        </pc:picChg>
        <pc:picChg chg="add del mod">
          <ac:chgData name="Cristobal Rojas Salinas (cristobal.rojas.s)" userId="ffcad61b-b477-46bd-9f07-8093ea194314" providerId="ADAL" clId="{1349C643-C363-4DF3-BC14-8A99D7EC9E7C}" dt="2021-03-28T20:56:55.958" v="292" actId="21"/>
          <ac:picMkLst>
            <pc:docMk/>
            <pc:sldMk cId="4211132082" sldId="257"/>
            <ac:picMk id="11" creationId="{63D118A5-74A0-44B7-8D99-03FFFE7B4E50}"/>
          </ac:picMkLst>
        </pc:picChg>
        <pc:picChg chg="add del mod">
          <ac:chgData name="Cristobal Rojas Salinas (cristobal.rojas.s)" userId="ffcad61b-b477-46bd-9f07-8093ea194314" providerId="ADAL" clId="{1349C643-C363-4DF3-BC14-8A99D7EC9E7C}" dt="2021-03-28T20:56:55.958" v="292" actId="21"/>
          <ac:picMkLst>
            <pc:docMk/>
            <pc:sldMk cId="4211132082" sldId="257"/>
            <ac:picMk id="13" creationId="{0B9FF94D-C9A7-43D3-8B98-ED14C19BD879}"/>
          </ac:picMkLst>
        </pc:picChg>
      </pc:sldChg>
      <pc:sldChg chg="addSp delSp modSp mod">
        <pc:chgData name="Cristobal Rojas Salinas (cristobal.rojas.s)" userId="ffcad61b-b477-46bd-9f07-8093ea194314" providerId="ADAL" clId="{1349C643-C363-4DF3-BC14-8A99D7EC9E7C}" dt="2021-03-29T16:08:06.400" v="805"/>
        <pc:sldMkLst>
          <pc:docMk/>
          <pc:sldMk cId="1735470570" sldId="259"/>
        </pc:sldMkLst>
        <pc:spChg chg="mod ord">
          <ac:chgData name="Cristobal Rojas Salinas (cristobal.rojas.s)" userId="ffcad61b-b477-46bd-9f07-8093ea194314" providerId="ADAL" clId="{1349C643-C363-4DF3-BC14-8A99D7EC9E7C}" dt="2021-03-28T21:39:04.985" v="523" actId="26606"/>
          <ac:spMkLst>
            <pc:docMk/>
            <pc:sldMk cId="1735470570" sldId="259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1349C643-C363-4DF3-BC14-8A99D7EC9E7C}" dt="2021-03-28T21:34:30.333" v="516" actId="478"/>
          <ac:spMkLst>
            <pc:docMk/>
            <pc:sldMk cId="1735470570" sldId="259"/>
            <ac:spMk id="3" creationId="{EDA305C7-1B50-4F6E-A2D1-5B9DB7EC6D66}"/>
          </ac:spMkLst>
        </pc:spChg>
        <pc:spChg chg="add del">
          <ac:chgData name="Cristobal Rojas Salinas (cristobal.rojas.s)" userId="ffcad61b-b477-46bd-9f07-8093ea194314" providerId="ADAL" clId="{1349C643-C363-4DF3-BC14-8A99D7EC9E7C}" dt="2021-03-28T21:39:04.985" v="523" actId="26606"/>
          <ac:spMkLst>
            <pc:docMk/>
            <pc:sldMk cId="1735470570" sldId="259"/>
            <ac:spMk id="41" creationId="{8181FC64-B306-4821-98E2-780662EFC486}"/>
          </ac:spMkLst>
        </pc:spChg>
        <pc:spChg chg="add del">
          <ac:chgData name="Cristobal Rojas Salinas (cristobal.rojas.s)" userId="ffcad61b-b477-46bd-9f07-8093ea194314" providerId="ADAL" clId="{1349C643-C363-4DF3-BC14-8A99D7EC9E7C}" dt="2021-03-28T21:39:04.985" v="523" actId="26606"/>
          <ac:spMkLst>
            <pc:docMk/>
            <pc:sldMk cId="1735470570" sldId="259"/>
            <ac:spMk id="42" creationId="{7D0B7289-120F-44DC-9769-2E096993B140}"/>
          </ac:spMkLst>
        </pc:spChg>
        <pc:spChg chg="add del">
          <ac:chgData name="Cristobal Rojas Salinas (cristobal.rojas.s)" userId="ffcad61b-b477-46bd-9f07-8093ea194314" providerId="ADAL" clId="{1349C643-C363-4DF3-BC14-8A99D7EC9E7C}" dt="2021-03-28T21:39:04.985" v="523" actId="26606"/>
          <ac:spMkLst>
            <pc:docMk/>
            <pc:sldMk cId="1735470570" sldId="259"/>
            <ac:spMk id="43" creationId="{158468AF-8ABA-4771-9770-C8C79C0E6155}"/>
          </ac:spMkLst>
        </pc:spChg>
        <pc:spChg chg="add del">
          <ac:chgData name="Cristobal Rojas Salinas (cristobal.rojas.s)" userId="ffcad61b-b477-46bd-9f07-8093ea194314" providerId="ADAL" clId="{1349C643-C363-4DF3-BC14-8A99D7EC9E7C}" dt="2021-03-28T21:39:04.985" v="523" actId="26606"/>
          <ac:spMkLst>
            <pc:docMk/>
            <pc:sldMk cId="1735470570" sldId="259"/>
            <ac:spMk id="44" creationId="{430FFA19-9577-4BA8-B103-A75613F3FA9A}"/>
          </ac:spMkLst>
        </pc:spChg>
        <pc:spChg chg="add del">
          <ac:chgData name="Cristobal Rojas Salinas (cristobal.rojas.s)" userId="ffcad61b-b477-46bd-9f07-8093ea194314" providerId="ADAL" clId="{1349C643-C363-4DF3-BC14-8A99D7EC9E7C}" dt="2021-03-28T21:39:04.985" v="523" actId="26606"/>
          <ac:spMkLst>
            <pc:docMk/>
            <pc:sldMk cId="1735470570" sldId="259"/>
            <ac:spMk id="49" creationId="{73DE2CFE-42F2-48F0-8706-5264E012B10C}"/>
          </ac:spMkLst>
        </pc:spChg>
        <pc:picChg chg="mod ord">
          <ac:chgData name="Cristobal Rojas Salinas (cristobal.rojas.s)" userId="ffcad61b-b477-46bd-9f07-8093ea194314" providerId="ADAL" clId="{1349C643-C363-4DF3-BC14-8A99D7EC9E7C}" dt="2021-03-28T21:39:04.985" v="523" actId="26606"/>
          <ac:picMkLst>
            <pc:docMk/>
            <pc:sldMk cId="1735470570" sldId="259"/>
            <ac:picMk id="4" creationId="{5742B559-B2FC-4223-8176-C10C2FDD439C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1:40:29.738" v="561" actId="1038"/>
          <ac:picMkLst>
            <pc:docMk/>
            <pc:sldMk cId="1735470570" sldId="259"/>
            <ac:picMk id="6" creationId="{051B354B-B372-4B4D-BA41-4B687649248B}"/>
          </ac:picMkLst>
        </pc:picChg>
        <pc:picChg chg="add del mod">
          <ac:chgData name="Cristobal Rojas Salinas (cristobal.rojas.s)" userId="ffcad61b-b477-46bd-9f07-8093ea194314" providerId="ADAL" clId="{1349C643-C363-4DF3-BC14-8A99D7EC9E7C}" dt="2021-03-28T21:39:43.509" v="527" actId="478"/>
          <ac:picMkLst>
            <pc:docMk/>
            <pc:sldMk cId="1735470570" sldId="259"/>
            <ac:picMk id="8" creationId="{CF423F25-3777-4492-88C4-5CF4C5D97772}"/>
          </ac:picMkLst>
        </pc:picChg>
        <pc:picChg chg="add del">
          <ac:chgData name="Cristobal Rojas Salinas (cristobal.rojas.s)" userId="ffcad61b-b477-46bd-9f07-8093ea194314" providerId="ADAL" clId="{1349C643-C363-4DF3-BC14-8A99D7EC9E7C}" dt="2021-03-28T21:39:45.849" v="529" actId="478"/>
          <ac:picMkLst>
            <pc:docMk/>
            <pc:sldMk cId="1735470570" sldId="259"/>
            <ac:picMk id="10" creationId="{EEE8681E-04D5-4A58-B077-5C72ED853613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1:40:29.738" v="561" actId="1038"/>
          <ac:picMkLst>
            <pc:docMk/>
            <pc:sldMk cId="1735470570" sldId="259"/>
            <ac:picMk id="12" creationId="{85F444D3-C07D-42D4-A4F4-F658E6814D83}"/>
          </ac:picMkLst>
        </pc:picChg>
        <pc:inkChg chg="add">
          <ac:chgData name="Cristobal Rojas Salinas (cristobal.rojas.s)" userId="ffcad61b-b477-46bd-9f07-8093ea194314" providerId="ADAL" clId="{1349C643-C363-4DF3-BC14-8A99D7EC9E7C}" dt="2021-03-29T16:08:06.400" v="805"/>
          <ac:inkMkLst>
            <pc:docMk/>
            <pc:sldMk cId="1735470570" sldId="259"/>
            <ac:inkMk id="3" creationId="{02BF965F-925E-4779-83FE-F1FE93E04D61}"/>
          </ac:inkMkLst>
        </pc:inkChg>
      </pc:sldChg>
      <pc:sldChg chg="addSp delSp modSp add mod">
        <pc:chgData name="Cristobal Rojas Salinas (cristobal.rojas.s)" userId="ffcad61b-b477-46bd-9f07-8093ea194314" providerId="ADAL" clId="{1349C643-C363-4DF3-BC14-8A99D7EC9E7C}" dt="2021-03-28T21:42:59.488" v="581" actId="1076"/>
        <pc:sldMkLst>
          <pc:docMk/>
          <pc:sldMk cId="893843215" sldId="260"/>
        </pc:sldMkLst>
        <pc:spChg chg="mod">
          <ac:chgData name="Cristobal Rojas Salinas (cristobal.rojas.s)" userId="ffcad61b-b477-46bd-9f07-8093ea194314" providerId="ADAL" clId="{1349C643-C363-4DF3-BC14-8A99D7EC9E7C}" dt="2021-03-28T00:15:25.279" v="146" actId="20577"/>
          <ac:spMkLst>
            <pc:docMk/>
            <pc:sldMk cId="893843215" sldId="260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1349C643-C363-4DF3-BC14-8A99D7EC9E7C}" dt="2021-03-28T21:41:40.329" v="573" actId="478"/>
          <ac:spMkLst>
            <pc:docMk/>
            <pc:sldMk cId="893843215" sldId="260"/>
            <ac:spMk id="3" creationId="{EDA305C7-1B50-4F6E-A2D1-5B9DB7EC6D66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1:42:59.488" v="581" actId="1076"/>
          <ac:picMkLst>
            <pc:docMk/>
            <pc:sldMk cId="893843215" sldId="260"/>
            <ac:picMk id="6" creationId="{ADDAA173-9D5B-4248-A9EE-DED5A3C85E23}"/>
          </ac:picMkLst>
        </pc:picChg>
      </pc:sldChg>
      <pc:sldChg chg="addSp delSp modSp add del mod modAnim">
        <pc:chgData name="Cristobal Rojas Salinas (cristobal.rojas.s)" userId="ffcad61b-b477-46bd-9f07-8093ea194314" providerId="ADAL" clId="{1349C643-C363-4DF3-BC14-8A99D7EC9E7C}" dt="2021-03-28T22:19:19.713" v="793"/>
        <pc:sldMkLst>
          <pc:docMk/>
          <pc:sldMk cId="316405991" sldId="261"/>
        </pc:sldMkLst>
        <pc:spChg chg="mod">
          <ac:chgData name="Cristobal Rojas Salinas (cristobal.rojas.s)" userId="ffcad61b-b477-46bd-9f07-8093ea194314" providerId="ADAL" clId="{1349C643-C363-4DF3-BC14-8A99D7EC9E7C}" dt="2021-03-28T00:16:28.415" v="180" actId="20577"/>
          <ac:spMkLst>
            <pc:docMk/>
            <pc:sldMk cId="316405991" sldId="261"/>
            <ac:spMk id="2" creationId="{4092CC75-4746-4B67-B191-F7380BADB97E}"/>
          </ac:spMkLst>
        </pc:spChg>
        <pc:spChg chg="del mod">
          <ac:chgData name="Cristobal Rojas Salinas (cristobal.rojas.s)" userId="ffcad61b-b477-46bd-9f07-8093ea194314" providerId="ADAL" clId="{1349C643-C363-4DF3-BC14-8A99D7EC9E7C}" dt="2021-03-28T21:51:39.811" v="653" actId="478"/>
          <ac:spMkLst>
            <pc:docMk/>
            <pc:sldMk cId="316405991" sldId="261"/>
            <ac:spMk id="3" creationId="{EDA305C7-1B50-4F6E-A2D1-5B9DB7EC6D66}"/>
          </ac:spMkLst>
        </pc:spChg>
        <pc:spChg chg="add mod">
          <ac:chgData name="Cristobal Rojas Salinas (cristobal.rojas.s)" userId="ffcad61b-b477-46bd-9f07-8093ea194314" providerId="ADAL" clId="{1349C643-C363-4DF3-BC14-8A99D7EC9E7C}" dt="2021-03-28T21:53:17.441" v="668" actId="1076"/>
          <ac:spMkLst>
            <pc:docMk/>
            <pc:sldMk cId="316405991" sldId="261"/>
            <ac:spMk id="5" creationId="{A5DA2B79-E2B0-49CD-8927-E2B92CAEA635}"/>
          </ac:spMkLst>
        </pc:spChg>
        <pc:spChg chg="add mod">
          <ac:chgData name="Cristobal Rojas Salinas (cristobal.rojas.s)" userId="ffcad61b-b477-46bd-9f07-8093ea194314" providerId="ADAL" clId="{1349C643-C363-4DF3-BC14-8A99D7EC9E7C}" dt="2021-03-28T21:53:19.793" v="669" actId="1076"/>
          <ac:spMkLst>
            <pc:docMk/>
            <pc:sldMk cId="316405991" sldId="261"/>
            <ac:spMk id="6" creationId="{8CCB8782-4E63-47F1-BD29-504E5EE3E99C}"/>
          </ac:spMkLst>
        </pc:spChg>
      </pc:sldChg>
      <pc:sldChg chg="new del">
        <pc:chgData name="Cristobal Rojas Salinas (cristobal.rojas.s)" userId="ffcad61b-b477-46bd-9f07-8093ea194314" providerId="ADAL" clId="{1349C643-C363-4DF3-BC14-8A99D7EC9E7C}" dt="2021-03-28T00:15:30.168" v="148" actId="680"/>
        <pc:sldMkLst>
          <pc:docMk/>
          <pc:sldMk cId="1427338756" sldId="261"/>
        </pc:sldMkLst>
      </pc:sldChg>
      <pc:sldChg chg="addSp delSp modSp add mod modAnim">
        <pc:chgData name="Cristobal Rojas Salinas (cristobal.rojas.s)" userId="ffcad61b-b477-46bd-9f07-8093ea194314" providerId="ADAL" clId="{1349C643-C363-4DF3-BC14-8A99D7EC9E7C}" dt="2021-03-28T22:19:24.753" v="794"/>
        <pc:sldMkLst>
          <pc:docMk/>
          <pc:sldMk cId="1068048434" sldId="262"/>
        </pc:sldMkLst>
        <pc:spChg chg="del">
          <ac:chgData name="Cristobal Rojas Salinas (cristobal.rojas.s)" userId="ffcad61b-b477-46bd-9f07-8093ea194314" providerId="ADAL" clId="{1349C643-C363-4DF3-BC14-8A99D7EC9E7C}" dt="2021-03-28T21:54:19.422" v="670" actId="478"/>
          <ac:spMkLst>
            <pc:docMk/>
            <pc:sldMk cId="1068048434" sldId="262"/>
            <ac:spMk id="3" creationId="{EDA305C7-1B50-4F6E-A2D1-5B9DB7EC6D66}"/>
          </ac:spMkLst>
        </pc:spChg>
        <pc:spChg chg="add mod">
          <ac:chgData name="Cristobal Rojas Salinas (cristobal.rojas.s)" userId="ffcad61b-b477-46bd-9f07-8093ea194314" providerId="ADAL" clId="{1349C643-C363-4DF3-BC14-8A99D7EC9E7C}" dt="2021-03-28T21:55:15.267" v="683" actId="1076"/>
          <ac:spMkLst>
            <pc:docMk/>
            <pc:sldMk cId="1068048434" sldId="262"/>
            <ac:spMk id="9" creationId="{40DB6436-3E0E-4476-9FB7-6AC64C21E0AD}"/>
          </ac:spMkLst>
        </pc:spChg>
        <pc:spChg chg="add del mod">
          <ac:chgData name="Cristobal Rojas Salinas (cristobal.rojas.s)" userId="ffcad61b-b477-46bd-9f07-8093ea194314" providerId="ADAL" clId="{1349C643-C363-4DF3-BC14-8A99D7EC9E7C}" dt="2021-03-28T21:55:23.964" v="684" actId="478"/>
          <ac:spMkLst>
            <pc:docMk/>
            <pc:sldMk cId="1068048434" sldId="262"/>
            <ac:spMk id="10" creationId="{84599C0C-2E2F-40E1-BFB7-D39A12416552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1:55:35.193" v="689" actId="1076"/>
          <ac:picMkLst>
            <pc:docMk/>
            <pc:sldMk cId="1068048434" sldId="262"/>
            <ac:picMk id="6" creationId="{D5652282-89A0-4917-8B1E-6F732BB6E780}"/>
          </ac:picMkLst>
        </pc:picChg>
      </pc:sldChg>
      <pc:sldChg chg="delSp add del setBg delDesignElem">
        <pc:chgData name="Cristobal Rojas Salinas (cristobal.rojas.s)" userId="ffcad61b-b477-46bd-9f07-8093ea194314" providerId="ADAL" clId="{1349C643-C363-4DF3-BC14-8A99D7EC9E7C}" dt="2021-03-28T00:15:40.168" v="152" actId="47"/>
        <pc:sldMkLst>
          <pc:docMk/>
          <pc:sldMk cId="2672732935" sldId="262"/>
        </pc:sldMkLst>
        <pc:spChg chg="del">
          <ac:chgData name="Cristobal Rojas Salinas (cristobal.rojas.s)" userId="ffcad61b-b477-46bd-9f07-8093ea194314" providerId="ADAL" clId="{1349C643-C363-4DF3-BC14-8A99D7EC9E7C}" dt="2021-03-28T00:15:36.379" v="151"/>
          <ac:spMkLst>
            <pc:docMk/>
            <pc:sldMk cId="2672732935" sldId="262"/>
            <ac:spMk id="41" creationId="{8181FC64-B306-4821-98E2-780662EFC486}"/>
          </ac:spMkLst>
        </pc:spChg>
        <pc:spChg chg="del">
          <ac:chgData name="Cristobal Rojas Salinas (cristobal.rojas.s)" userId="ffcad61b-b477-46bd-9f07-8093ea194314" providerId="ADAL" clId="{1349C643-C363-4DF3-BC14-8A99D7EC9E7C}" dt="2021-03-28T00:15:36.379" v="151"/>
          <ac:spMkLst>
            <pc:docMk/>
            <pc:sldMk cId="2672732935" sldId="262"/>
            <ac:spMk id="42" creationId="{7D0B7289-120F-44DC-9769-2E096993B140}"/>
          </ac:spMkLst>
        </pc:spChg>
        <pc:spChg chg="del">
          <ac:chgData name="Cristobal Rojas Salinas (cristobal.rojas.s)" userId="ffcad61b-b477-46bd-9f07-8093ea194314" providerId="ADAL" clId="{1349C643-C363-4DF3-BC14-8A99D7EC9E7C}" dt="2021-03-28T00:15:36.379" v="151"/>
          <ac:spMkLst>
            <pc:docMk/>
            <pc:sldMk cId="2672732935" sldId="262"/>
            <ac:spMk id="43" creationId="{158468AF-8ABA-4771-9770-C8C79C0E6155}"/>
          </ac:spMkLst>
        </pc:spChg>
        <pc:spChg chg="del">
          <ac:chgData name="Cristobal Rojas Salinas (cristobal.rojas.s)" userId="ffcad61b-b477-46bd-9f07-8093ea194314" providerId="ADAL" clId="{1349C643-C363-4DF3-BC14-8A99D7EC9E7C}" dt="2021-03-28T00:15:36.379" v="151"/>
          <ac:spMkLst>
            <pc:docMk/>
            <pc:sldMk cId="2672732935" sldId="262"/>
            <ac:spMk id="44" creationId="{430FFA19-9577-4BA8-B103-A75613F3FA9A}"/>
          </ac:spMkLst>
        </pc:spChg>
      </pc:sldChg>
      <pc:sldChg chg="add del">
        <pc:chgData name="Cristobal Rojas Salinas (cristobal.rojas.s)" userId="ffcad61b-b477-46bd-9f07-8093ea194314" providerId="ADAL" clId="{1349C643-C363-4DF3-BC14-8A99D7EC9E7C}" dt="2021-03-28T00:16:45.764" v="183" actId="47"/>
        <pc:sldMkLst>
          <pc:docMk/>
          <pc:sldMk cId="3412762002" sldId="262"/>
        </pc:sldMkLst>
      </pc:sldChg>
      <pc:sldChg chg="addSp delSp modSp add mod modAnim">
        <pc:chgData name="Cristobal Rojas Salinas (cristobal.rojas.s)" userId="ffcad61b-b477-46bd-9f07-8093ea194314" providerId="ADAL" clId="{1349C643-C363-4DF3-BC14-8A99D7EC9E7C}" dt="2021-03-28T22:19:29.106" v="795"/>
        <pc:sldMkLst>
          <pc:docMk/>
          <pc:sldMk cId="403435933" sldId="263"/>
        </pc:sldMkLst>
        <pc:spChg chg="del">
          <ac:chgData name="Cristobal Rojas Salinas (cristobal.rojas.s)" userId="ffcad61b-b477-46bd-9f07-8093ea194314" providerId="ADAL" clId="{1349C643-C363-4DF3-BC14-8A99D7EC9E7C}" dt="2021-03-28T21:55:43.191" v="690" actId="478"/>
          <ac:spMkLst>
            <pc:docMk/>
            <pc:sldMk cId="403435933" sldId="263"/>
            <ac:spMk id="3" creationId="{EDA305C7-1B50-4F6E-A2D1-5B9DB7EC6D66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1:56:03.123" v="692" actId="1076"/>
          <ac:picMkLst>
            <pc:docMk/>
            <pc:sldMk cId="403435933" sldId="263"/>
            <ac:picMk id="6" creationId="{83466743-BDD7-49CE-8125-EDD364FD31BE}"/>
          </ac:picMkLst>
        </pc:picChg>
      </pc:sldChg>
      <pc:sldChg chg="add del">
        <pc:chgData name="Cristobal Rojas Salinas (cristobal.rojas.s)" userId="ffcad61b-b477-46bd-9f07-8093ea194314" providerId="ADAL" clId="{1349C643-C363-4DF3-BC14-8A99D7EC9E7C}" dt="2021-03-28T00:16:46.503" v="184" actId="47"/>
        <pc:sldMkLst>
          <pc:docMk/>
          <pc:sldMk cId="2878850455" sldId="263"/>
        </pc:sldMkLst>
      </pc:sldChg>
      <pc:sldChg chg="addSp delSp modSp add mod modAnim">
        <pc:chgData name="Cristobal Rojas Salinas (cristobal.rojas.s)" userId="ffcad61b-b477-46bd-9f07-8093ea194314" providerId="ADAL" clId="{1349C643-C363-4DF3-BC14-8A99D7EC9E7C}" dt="2021-03-28T22:19:42.288" v="796"/>
        <pc:sldMkLst>
          <pc:docMk/>
          <pc:sldMk cId="3670073594" sldId="264"/>
        </pc:sldMkLst>
        <pc:spChg chg="del">
          <ac:chgData name="Cristobal Rojas Salinas (cristobal.rojas.s)" userId="ffcad61b-b477-46bd-9f07-8093ea194314" providerId="ADAL" clId="{1349C643-C363-4DF3-BC14-8A99D7EC9E7C}" dt="2021-03-28T21:56:10.783" v="693" actId="478"/>
          <ac:spMkLst>
            <pc:docMk/>
            <pc:sldMk cId="3670073594" sldId="264"/>
            <ac:spMk id="3" creationId="{EDA305C7-1B50-4F6E-A2D1-5B9DB7EC6D66}"/>
          </ac:spMkLst>
        </pc:spChg>
        <pc:spChg chg="add mod">
          <ac:chgData name="Cristobal Rojas Salinas (cristobal.rojas.s)" userId="ffcad61b-b477-46bd-9f07-8093ea194314" providerId="ADAL" clId="{1349C643-C363-4DF3-BC14-8A99D7EC9E7C}" dt="2021-03-28T21:56:49.330" v="698" actId="403"/>
          <ac:spMkLst>
            <pc:docMk/>
            <pc:sldMk cId="3670073594" sldId="264"/>
            <ac:spMk id="9" creationId="{F573FB25-B5A2-4177-B2B5-28B83FE0CB47}"/>
          </ac:spMkLst>
        </pc:spChg>
        <pc:spChg chg="add mod">
          <ac:chgData name="Cristobal Rojas Salinas (cristobal.rojas.s)" userId="ffcad61b-b477-46bd-9f07-8093ea194314" providerId="ADAL" clId="{1349C643-C363-4DF3-BC14-8A99D7EC9E7C}" dt="2021-03-28T21:57:22.283" v="705" actId="1076"/>
          <ac:spMkLst>
            <pc:docMk/>
            <pc:sldMk cId="3670073594" sldId="264"/>
            <ac:spMk id="10" creationId="{E684C6DB-2CF1-49A9-B74D-0311709E5529}"/>
          </ac:spMkLst>
        </pc:spChg>
      </pc:sldChg>
      <pc:sldChg chg="add del">
        <pc:chgData name="Cristobal Rojas Salinas (cristobal.rojas.s)" userId="ffcad61b-b477-46bd-9f07-8093ea194314" providerId="ADAL" clId="{1349C643-C363-4DF3-BC14-8A99D7EC9E7C}" dt="2021-03-28T00:16:47.197" v="185" actId="47"/>
        <pc:sldMkLst>
          <pc:docMk/>
          <pc:sldMk cId="4228145967" sldId="264"/>
        </pc:sldMkLst>
      </pc:sldChg>
      <pc:sldChg chg="addSp delSp modSp add mod">
        <pc:chgData name="Cristobal Rojas Salinas (cristobal.rojas.s)" userId="ffcad61b-b477-46bd-9f07-8093ea194314" providerId="ADAL" clId="{1349C643-C363-4DF3-BC14-8A99D7EC9E7C}" dt="2021-03-28T21:59:20.911" v="742" actId="1076"/>
        <pc:sldMkLst>
          <pc:docMk/>
          <pc:sldMk cId="578267047" sldId="265"/>
        </pc:sldMkLst>
        <pc:spChg chg="mod">
          <ac:chgData name="Cristobal Rojas Salinas (cristobal.rojas.s)" userId="ffcad61b-b477-46bd-9f07-8093ea194314" providerId="ADAL" clId="{1349C643-C363-4DF3-BC14-8A99D7EC9E7C}" dt="2021-03-28T21:59:12.475" v="740" actId="20577"/>
          <ac:spMkLst>
            <pc:docMk/>
            <pc:sldMk cId="578267047" sldId="265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1349C643-C363-4DF3-BC14-8A99D7EC9E7C}" dt="2021-03-28T21:58:43.302" v="724" actId="478"/>
          <ac:spMkLst>
            <pc:docMk/>
            <pc:sldMk cId="578267047" sldId="265"/>
            <ac:spMk id="3" creationId="{EDA305C7-1B50-4F6E-A2D1-5B9DB7EC6D66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1:59:20.911" v="742" actId="1076"/>
          <ac:picMkLst>
            <pc:docMk/>
            <pc:sldMk cId="578267047" sldId="265"/>
            <ac:picMk id="6" creationId="{E0D95D12-44BA-4A20-AEFB-316E7EB7F3C2}"/>
          </ac:picMkLst>
        </pc:picChg>
      </pc:sldChg>
      <pc:sldChg chg="delSp modSp add del mod">
        <pc:chgData name="Cristobal Rojas Salinas (cristobal.rojas.s)" userId="ffcad61b-b477-46bd-9f07-8093ea194314" providerId="ADAL" clId="{1349C643-C363-4DF3-BC14-8A99D7EC9E7C}" dt="2021-03-28T01:17:53.496" v="206" actId="47"/>
        <pc:sldMkLst>
          <pc:docMk/>
          <pc:sldMk cId="569930389" sldId="266"/>
        </pc:sldMkLst>
        <pc:spChg chg="mod">
          <ac:chgData name="Cristobal Rojas Salinas (cristobal.rojas.s)" userId="ffcad61b-b477-46bd-9f07-8093ea194314" providerId="ADAL" clId="{1349C643-C363-4DF3-BC14-8A99D7EC9E7C}" dt="2021-03-28T01:17:42.798" v="205" actId="20577"/>
          <ac:spMkLst>
            <pc:docMk/>
            <pc:sldMk cId="569930389" sldId="266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1349C643-C363-4DF3-BC14-8A99D7EC9E7C}" dt="2021-03-28T00:17:33.223" v="204" actId="478"/>
          <ac:spMkLst>
            <pc:docMk/>
            <pc:sldMk cId="569930389" sldId="266"/>
            <ac:spMk id="3" creationId="{EDA305C7-1B50-4F6E-A2D1-5B9DB7EC6D66}"/>
          </ac:spMkLst>
        </pc:spChg>
      </pc:sldChg>
      <pc:sldChg chg="addSp delSp modSp add mod">
        <pc:chgData name="Cristobal Rojas Salinas (cristobal.rojas.s)" userId="ffcad61b-b477-46bd-9f07-8093ea194314" providerId="ADAL" clId="{1349C643-C363-4DF3-BC14-8A99D7EC9E7C}" dt="2021-03-29T16:08:06.400" v="805"/>
        <pc:sldMkLst>
          <pc:docMk/>
          <pc:sldMk cId="2977235164" sldId="266"/>
        </pc:sldMkLst>
        <pc:spChg chg="mod">
          <ac:chgData name="Cristobal Rojas Salinas (cristobal.rojas.s)" userId="ffcad61b-b477-46bd-9f07-8093ea194314" providerId="ADAL" clId="{1349C643-C363-4DF3-BC14-8A99D7EC9E7C}" dt="2021-03-28T22:07:23.704" v="783" actId="20577"/>
          <ac:spMkLst>
            <pc:docMk/>
            <pc:sldMk cId="2977235164" sldId="266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1349C643-C363-4DF3-BC14-8A99D7EC9E7C}" dt="2021-03-28T21:59:59.643" v="744" actId="478"/>
          <ac:spMkLst>
            <pc:docMk/>
            <pc:sldMk cId="2977235164" sldId="266"/>
            <ac:spMk id="3" creationId="{EDA305C7-1B50-4F6E-A2D1-5B9DB7EC6D66}"/>
          </ac:spMkLst>
        </pc:spChg>
        <pc:picChg chg="add mod modCrop">
          <ac:chgData name="Cristobal Rojas Salinas (cristobal.rojas.s)" userId="ffcad61b-b477-46bd-9f07-8093ea194314" providerId="ADAL" clId="{1349C643-C363-4DF3-BC14-8A99D7EC9E7C}" dt="2021-03-28T22:07:18.274" v="773" actId="732"/>
          <ac:picMkLst>
            <pc:docMk/>
            <pc:sldMk cId="2977235164" sldId="266"/>
            <ac:picMk id="6" creationId="{5FC4CC1F-443E-468F-8D1F-A147043A8F95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2:06:20.338" v="762" actId="14100"/>
          <ac:picMkLst>
            <pc:docMk/>
            <pc:sldMk cId="2977235164" sldId="266"/>
            <ac:picMk id="8" creationId="{71966F99-F500-4826-984C-95A5036612CD}"/>
          </ac:picMkLst>
        </pc:picChg>
        <pc:inkChg chg="add">
          <ac:chgData name="Cristobal Rojas Salinas (cristobal.rojas.s)" userId="ffcad61b-b477-46bd-9f07-8093ea194314" providerId="ADAL" clId="{1349C643-C363-4DF3-BC14-8A99D7EC9E7C}" dt="2021-03-29T16:08:06.400" v="805"/>
          <ac:inkMkLst>
            <pc:docMk/>
            <pc:sldMk cId="2977235164" sldId="266"/>
            <ac:inkMk id="3" creationId="{10506ED7-6F5B-4288-87C4-3A72FD034E09}"/>
          </ac:inkMkLst>
        </pc:inkChg>
      </pc:sldChg>
      <pc:sldChg chg="addSp delSp modSp add mod">
        <pc:chgData name="Cristobal Rojas Salinas (cristobal.rojas.s)" userId="ffcad61b-b477-46bd-9f07-8093ea194314" providerId="ADAL" clId="{1349C643-C363-4DF3-BC14-8A99D7EC9E7C}" dt="2021-03-28T20:57:26.269" v="305" actId="1076"/>
        <pc:sldMkLst>
          <pc:docMk/>
          <pc:sldMk cId="976423836" sldId="267"/>
        </pc:sldMkLst>
        <pc:picChg chg="add mod">
          <ac:chgData name="Cristobal Rojas Salinas (cristobal.rojas.s)" userId="ffcad61b-b477-46bd-9f07-8093ea194314" providerId="ADAL" clId="{1349C643-C363-4DF3-BC14-8A99D7EC9E7C}" dt="2021-03-28T20:57:18.829" v="301" actId="1076"/>
          <ac:picMkLst>
            <pc:docMk/>
            <pc:sldMk cId="976423836" sldId="267"/>
            <ac:picMk id="5" creationId="{F1490442-1412-4CAC-B06C-7C41B2F44912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0:47:52.960" v="276" actId="478"/>
          <ac:picMkLst>
            <pc:docMk/>
            <pc:sldMk cId="976423836" sldId="267"/>
            <ac:picMk id="6" creationId="{5C5E6D1E-B968-4CF3-AB37-E09DFFBF27CD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0:47:52.960" v="276" actId="478"/>
          <ac:picMkLst>
            <pc:docMk/>
            <pc:sldMk cId="976423836" sldId="267"/>
            <ac:picMk id="8" creationId="{BDF4A717-AC50-44EA-AAA0-20DE63C80530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0:57:26.269" v="305" actId="1076"/>
          <ac:picMkLst>
            <pc:docMk/>
            <pc:sldMk cId="976423836" sldId="267"/>
            <ac:picMk id="10" creationId="{186A33D9-9F23-4FE8-8785-8AC357FC595D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0:57:24.763" v="304" actId="1076"/>
          <ac:picMkLst>
            <pc:docMk/>
            <pc:sldMk cId="976423836" sldId="267"/>
            <ac:picMk id="11" creationId="{1654ED62-131D-4106-AFC4-4290FBE192A0}"/>
          </ac:picMkLst>
        </pc:picChg>
      </pc:sldChg>
      <pc:sldChg chg="modSp add del mod">
        <pc:chgData name="Cristobal Rojas Salinas (cristobal.rojas.s)" userId="ffcad61b-b477-46bd-9f07-8093ea194314" providerId="ADAL" clId="{1349C643-C363-4DF3-BC14-8A99D7EC9E7C}" dt="2021-03-28T01:49:18.456" v="215" actId="47"/>
        <pc:sldMkLst>
          <pc:docMk/>
          <pc:sldMk cId="2164590592" sldId="267"/>
        </pc:sldMkLst>
        <pc:spChg chg="mod">
          <ac:chgData name="Cristobal Rojas Salinas (cristobal.rojas.s)" userId="ffcad61b-b477-46bd-9f07-8093ea194314" providerId="ADAL" clId="{1349C643-C363-4DF3-BC14-8A99D7EC9E7C}" dt="2021-03-28T01:49:11.480" v="212" actId="20577"/>
          <ac:spMkLst>
            <pc:docMk/>
            <pc:sldMk cId="2164590592" sldId="267"/>
            <ac:spMk id="2" creationId="{4092CC75-4746-4B67-B191-F7380BADB97E}"/>
          </ac:spMkLst>
        </pc:spChg>
      </pc:sldChg>
      <pc:sldChg chg="addSp delSp modSp add mod">
        <pc:chgData name="Cristobal Rojas Salinas (cristobal.rojas.s)" userId="ffcad61b-b477-46bd-9f07-8093ea194314" providerId="ADAL" clId="{1349C643-C363-4DF3-BC14-8A99D7EC9E7C}" dt="2021-03-28T20:58:32.238" v="322" actId="1076"/>
        <pc:sldMkLst>
          <pc:docMk/>
          <pc:sldMk cId="2426540958" sldId="268"/>
        </pc:sldMkLst>
        <pc:picChg chg="del">
          <ac:chgData name="Cristobal Rojas Salinas (cristobal.rojas.s)" userId="ffcad61b-b477-46bd-9f07-8093ea194314" providerId="ADAL" clId="{1349C643-C363-4DF3-BC14-8A99D7EC9E7C}" dt="2021-03-28T20:58:03.095" v="313" actId="478"/>
          <ac:picMkLst>
            <pc:docMk/>
            <pc:sldMk cId="2426540958" sldId="268"/>
            <ac:picMk id="5" creationId="{F1490442-1412-4CAC-B06C-7C41B2F44912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0:58:14.785" v="317" actId="1076"/>
          <ac:picMkLst>
            <pc:docMk/>
            <pc:sldMk cId="2426540958" sldId="268"/>
            <ac:picMk id="6" creationId="{FE789851-D419-444A-952A-C6AC4E655CF7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0:58:32.238" v="322" actId="1076"/>
          <ac:picMkLst>
            <pc:docMk/>
            <pc:sldMk cId="2426540958" sldId="268"/>
            <ac:picMk id="8" creationId="{96CE3BE1-394B-4202-AE8C-B674B2DD6616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0:58:03.095" v="313" actId="478"/>
          <ac:picMkLst>
            <pc:docMk/>
            <pc:sldMk cId="2426540958" sldId="268"/>
            <ac:picMk id="10" creationId="{186A33D9-9F23-4FE8-8785-8AC357FC595D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0:58:03.095" v="313" actId="478"/>
          <ac:picMkLst>
            <pc:docMk/>
            <pc:sldMk cId="2426540958" sldId="268"/>
            <ac:picMk id="11" creationId="{1654ED62-131D-4106-AFC4-4290FBE192A0}"/>
          </ac:picMkLst>
        </pc:picChg>
      </pc:sldChg>
      <pc:sldChg chg="add del">
        <pc:chgData name="Cristobal Rojas Salinas (cristobal.rojas.s)" userId="ffcad61b-b477-46bd-9f07-8093ea194314" providerId="ADAL" clId="{1349C643-C363-4DF3-BC14-8A99D7EC9E7C}" dt="2021-03-28T01:49:20.500" v="217" actId="47"/>
        <pc:sldMkLst>
          <pc:docMk/>
          <pc:sldMk cId="4158048656" sldId="268"/>
        </pc:sldMkLst>
      </pc:sldChg>
      <pc:sldChg chg="addSp delSp modSp add del mod">
        <pc:chgData name="Cristobal Rojas Salinas (cristobal.rojas.s)" userId="ffcad61b-b477-46bd-9f07-8093ea194314" providerId="ADAL" clId="{1349C643-C363-4DF3-BC14-8A99D7EC9E7C}" dt="2021-03-28T21:01:46.408" v="341" actId="2696"/>
        <pc:sldMkLst>
          <pc:docMk/>
          <pc:sldMk cId="829647643" sldId="269"/>
        </pc:sldMkLst>
        <pc:spChg chg="add del mod">
          <ac:chgData name="Cristobal Rojas Salinas (cristobal.rojas.s)" userId="ffcad61b-b477-46bd-9f07-8093ea194314" providerId="ADAL" clId="{1349C643-C363-4DF3-BC14-8A99D7EC9E7C}" dt="2021-03-28T21:01:34.358" v="340" actId="478"/>
          <ac:spMkLst>
            <pc:docMk/>
            <pc:sldMk cId="829647643" sldId="269"/>
            <ac:spMk id="3" creationId="{B86F3A4E-76AA-4EB1-9FC8-898C5ADBB3D0}"/>
          </ac:spMkLst>
        </pc:spChg>
        <pc:picChg chg="del">
          <ac:chgData name="Cristobal Rojas Salinas (cristobal.rojas.s)" userId="ffcad61b-b477-46bd-9f07-8093ea194314" providerId="ADAL" clId="{1349C643-C363-4DF3-BC14-8A99D7EC9E7C}" dt="2021-03-28T20:58:45.180" v="324" actId="478"/>
          <ac:picMkLst>
            <pc:docMk/>
            <pc:sldMk cId="829647643" sldId="269"/>
            <ac:picMk id="6" creationId="{FE789851-D419-444A-952A-C6AC4E655CF7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0:58:45.180" v="324" actId="478"/>
          <ac:picMkLst>
            <pc:docMk/>
            <pc:sldMk cId="829647643" sldId="269"/>
            <ac:picMk id="8" creationId="{96CE3BE1-394B-4202-AE8C-B674B2DD6616}"/>
          </ac:picMkLst>
        </pc:picChg>
      </pc:sldChg>
      <pc:sldChg chg="add del">
        <pc:chgData name="Cristobal Rojas Salinas (cristobal.rojas.s)" userId="ffcad61b-b477-46bd-9f07-8093ea194314" providerId="ADAL" clId="{1349C643-C363-4DF3-BC14-8A99D7EC9E7C}" dt="2021-03-28T01:49:19.660" v="216" actId="47"/>
        <pc:sldMkLst>
          <pc:docMk/>
          <pc:sldMk cId="991025419" sldId="269"/>
        </pc:sldMkLst>
      </pc:sldChg>
      <pc:sldChg chg="addSp delSp modSp add mod">
        <pc:chgData name="Cristobal Rojas Salinas (cristobal.rojas.s)" userId="ffcad61b-b477-46bd-9f07-8093ea194314" providerId="ADAL" clId="{1349C643-C363-4DF3-BC14-8A99D7EC9E7C}" dt="2021-03-28T21:10:10.750" v="515" actId="403"/>
        <pc:sldMkLst>
          <pc:docMk/>
          <pc:sldMk cId="4194505222" sldId="269"/>
        </pc:sldMkLst>
        <pc:spChg chg="add del mod">
          <ac:chgData name="Cristobal Rojas Salinas (cristobal.rojas.s)" userId="ffcad61b-b477-46bd-9f07-8093ea194314" providerId="ADAL" clId="{1349C643-C363-4DF3-BC14-8A99D7EC9E7C}" dt="2021-03-28T21:08:16.474" v="358"/>
          <ac:spMkLst>
            <pc:docMk/>
            <pc:sldMk cId="4194505222" sldId="269"/>
            <ac:spMk id="3" creationId="{5800E6F1-C1BB-4054-AE3C-D9B28CB34B08}"/>
          </ac:spMkLst>
        </pc:spChg>
        <pc:spChg chg="add mod">
          <ac:chgData name="Cristobal Rojas Salinas (cristobal.rojas.s)" userId="ffcad61b-b477-46bd-9f07-8093ea194314" providerId="ADAL" clId="{1349C643-C363-4DF3-BC14-8A99D7EC9E7C}" dt="2021-03-28T21:10:10.750" v="515" actId="403"/>
          <ac:spMkLst>
            <pc:docMk/>
            <pc:sldMk cId="4194505222" sldId="269"/>
            <ac:spMk id="5" creationId="{97DAAFB3-B949-48A8-9150-D04E2C25B609}"/>
          </ac:spMkLst>
        </pc:spChg>
        <pc:picChg chg="del">
          <ac:chgData name="Cristobal Rojas Salinas (cristobal.rojas.s)" userId="ffcad61b-b477-46bd-9f07-8093ea194314" providerId="ADAL" clId="{1349C643-C363-4DF3-BC14-8A99D7EC9E7C}" dt="2021-03-28T21:08:06.465" v="343" actId="478"/>
          <ac:picMkLst>
            <pc:docMk/>
            <pc:sldMk cId="4194505222" sldId="269"/>
            <ac:picMk id="6" creationId="{FE789851-D419-444A-952A-C6AC4E655CF7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1:08:06.465" v="343" actId="478"/>
          <ac:picMkLst>
            <pc:docMk/>
            <pc:sldMk cId="4194505222" sldId="269"/>
            <ac:picMk id="8" creationId="{96CE3BE1-394B-4202-AE8C-B674B2DD6616}"/>
          </ac:picMkLst>
        </pc:picChg>
      </pc:sldChg>
      <pc:sldChg chg="addSp delSp modSp add mod">
        <pc:chgData name="Cristobal Rojas Salinas (cristobal.rojas.s)" userId="ffcad61b-b477-46bd-9f07-8093ea194314" providerId="ADAL" clId="{1349C643-C363-4DF3-BC14-8A99D7EC9E7C}" dt="2021-03-29T16:08:06.400" v="805"/>
        <pc:sldMkLst>
          <pc:docMk/>
          <pc:sldMk cId="597258149" sldId="270"/>
        </pc:sldMkLst>
        <pc:picChg chg="add mod">
          <ac:chgData name="Cristobal Rojas Salinas (cristobal.rojas.s)" userId="ffcad61b-b477-46bd-9f07-8093ea194314" providerId="ADAL" clId="{1349C643-C363-4DF3-BC14-8A99D7EC9E7C}" dt="2021-03-28T21:41:08.588" v="572" actId="1076"/>
          <ac:picMkLst>
            <pc:docMk/>
            <pc:sldMk cId="597258149" sldId="270"/>
            <ac:picMk id="5" creationId="{73844293-61CD-4A81-8707-DBAEBF991FE5}"/>
          </ac:picMkLst>
        </pc:picChg>
        <pc:picChg chg="del mod">
          <ac:chgData name="Cristobal Rojas Salinas (cristobal.rojas.s)" userId="ffcad61b-b477-46bd-9f07-8093ea194314" providerId="ADAL" clId="{1349C643-C363-4DF3-BC14-8A99D7EC9E7C}" dt="2021-03-28T21:40:37.179" v="564" actId="478"/>
          <ac:picMkLst>
            <pc:docMk/>
            <pc:sldMk cId="597258149" sldId="270"/>
            <ac:picMk id="6" creationId="{051B354B-B372-4B4D-BA41-4B687649248B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1:40:37.179" v="564" actId="478"/>
          <ac:picMkLst>
            <pc:docMk/>
            <pc:sldMk cId="597258149" sldId="270"/>
            <ac:picMk id="12" creationId="{85F444D3-C07D-42D4-A4F4-F658E6814D83}"/>
          </ac:picMkLst>
        </pc:picChg>
        <pc:inkChg chg="add">
          <ac:chgData name="Cristobal Rojas Salinas (cristobal.rojas.s)" userId="ffcad61b-b477-46bd-9f07-8093ea194314" providerId="ADAL" clId="{1349C643-C363-4DF3-BC14-8A99D7EC9E7C}" dt="2021-03-29T16:08:06.400" v="805"/>
          <ac:inkMkLst>
            <pc:docMk/>
            <pc:sldMk cId="597258149" sldId="270"/>
            <ac:inkMk id="3" creationId="{BC3E5140-54A5-4F68-BE09-03B69ED0FB77}"/>
          </ac:inkMkLst>
        </pc:inkChg>
      </pc:sldChg>
      <pc:sldChg chg="addSp modSp add mod">
        <pc:chgData name="Cristobal Rojas Salinas (cristobal.rojas.s)" userId="ffcad61b-b477-46bd-9f07-8093ea194314" providerId="ADAL" clId="{1349C643-C363-4DF3-BC14-8A99D7EC9E7C}" dt="2021-03-28T21:44:03.109" v="587" actId="1076"/>
        <pc:sldMkLst>
          <pc:docMk/>
          <pc:sldMk cId="858239010" sldId="271"/>
        </pc:sldMkLst>
        <pc:picChg chg="add mod">
          <ac:chgData name="Cristobal Rojas Salinas (cristobal.rojas.s)" userId="ffcad61b-b477-46bd-9f07-8093ea194314" providerId="ADAL" clId="{1349C643-C363-4DF3-BC14-8A99D7EC9E7C}" dt="2021-03-28T21:44:03.109" v="587" actId="1076"/>
          <ac:picMkLst>
            <pc:docMk/>
            <pc:sldMk cId="858239010" sldId="271"/>
            <ac:picMk id="5" creationId="{30612666-6C2E-4B73-9FEE-E101C69ED894}"/>
          </ac:picMkLst>
        </pc:picChg>
      </pc:sldChg>
      <pc:sldChg chg="addSp delSp modSp add mod">
        <pc:chgData name="Cristobal Rojas Salinas (cristobal.rojas.s)" userId="ffcad61b-b477-46bd-9f07-8093ea194314" providerId="ADAL" clId="{1349C643-C363-4DF3-BC14-8A99D7EC9E7C}" dt="2021-03-28T21:50:01.649" v="614" actId="1076"/>
        <pc:sldMkLst>
          <pc:docMk/>
          <pc:sldMk cId="4046243437" sldId="272"/>
        </pc:sldMkLst>
        <pc:spChg chg="add mod">
          <ac:chgData name="Cristobal Rojas Salinas (cristobal.rojas.s)" userId="ffcad61b-b477-46bd-9f07-8093ea194314" providerId="ADAL" clId="{1349C643-C363-4DF3-BC14-8A99D7EC9E7C}" dt="2021-03-28T21:48:32.838" v="607" actId="1582"/>
          <ac:spMkLst>
            <pc:docMk/>
            <pc:sldMk cId="4046243437" sldId="272"/>
            <ac:spMk id="8" creationId="{30622C4F-BB5F-4015-A1D3-109C7FA4BE92}"/>
          </ac:spMkLst>
        </pc:spChg>
        <pc:picChg chg="add del">
          <ac:chgData name="Cristobal Rojas Salinas (cristobal.rojas.s)" userId="ffcad61b-b477-46bd-9f07-8093ea194314" providerId="ADAL" clId="{1349C643-C363-4DF3-BC14-8A99D7EC9E7C}" dt="2021-03-28T21:46:35.485" v="589" actId="478"/>
          <ac:picMkLst>
            <pc:docMk/>
            <pc:sldMk cId="4046243437" sldId="272"/>
            <ac:picMk id="5" creationId="{4625491C-8F3C-4817-97C1-1F7880FA871E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1:47:03.985" v="603" actId="1076"/>
          <ac:picMkLst>
            <pc:docMk/>
            <pc:sldMk cId="4046243437" sldId="272"/>
            <ac:picMk id="7" creationId="{A26CC358-C660-4B05-8B10-4ABC5A103CC6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1:50:01.649" v="614" actId="1076"/>
          <ac:picMkLst>
            <pc:docMk/>
            <pc:sldMk cId="4046243437" sldId="272"/>
            <ac:picMk id="10" creationId="{6193CD7B-D55D-4D0E-ABC0-6B4AF0238C8C}"/>
          </ac:picMkLst>
        </pc:picChg>
      </pc:sldChg>
      <pc:sldChg chg="addSp delSp modSp add mod">
        <pc:chgData name="Cristobal Rojas Salinas (cristobal.rojas.s)" userId="ffcad61b-b477-46bd-9f07-8093ea194314" providerId="ADAL" clId="{1349C643-C363-4DF3-BC14-8A99D7EC9E7C}" dt="2021-03-29T16:08:06.400" v="805"/>
        <pc:sldMkLst>
          <pc:docMk/>
          <pc:sldMk cId="533586843" sldId="273"/>
        </pc:sldMkLst>
        <pc:spChg chg="del">
          <ac:chgData name="Cristobal Rojas Salinas (cristobal.rojas.s)" userId="ffcad61b-b477-46bd-9f07-8093ea194314" providerId="ADAL" clId="{1349C643-C363-4DF3-BC14-8A99D7EC9E7C}" dt="2021-03-28T21:49:36.173" v="609" actId="478"/>
          <ac:spMkLst>
            <pc:docMk/>
            <pc:sldMk cId="533586843" sldId="273"/>
            <ac:spMk id="8" creationId="{30622C4F-BB5F-4015-A1D3-109C7FA4BE92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1:50:52.377" v="629" actId="1076"/>
          <ac:picMkLst>
            <pc:docMk/>
            <pc:sldMk cId="533586843" sldId="273"/>
            <ac:picMk id="5" creationId="{8FD04A05-5CD1-4D16-8024-D4B80991E4B4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1:49:36.173" v="609" actId="478"/>
          <ac:picMkLst>
            <pc:docMk/>
            <pc:sldMk cId="533586843" sldId="273"/>
            <ac:picMk id="7" creationId="{A26CC358-C660-4B05-8B10-4ABC5A103CC6}"/>
          </ac:picMkLst>
        </pc:picChg>
        <pc:picChg chg="add mod">
          <ac:chgData name="Cristobal Rojas Salinas (cristobal.rojas.s)" userId="ffcad61b-b477-46bd-9f07-8093ea194314" providerId="ADAL" clId="{1349C643-C363-4DF3-BC14-8A99D7EC9E7C}" dt="2021-03-28T21:51:02.731" v="650" actId="1036"/>
          <ac:picMkLst>
            <pc:docMk/>
            <pc:sldMk cId="533586843" sldId="273"/>
            <ac:picMk id="9" creationId="{56401BA4-1C2B-4258-B95B-20CA0C850745}"/>
          </ac:picMkLst>
        </pc:picChg>
        <pc:inkChg chg="add">
          <ac:chgData name="Cristobal Rojas Salinas (cristobal.rojas.s)" userId="ffcad61b-b477-46bd-9f07-8093ea194314" providerId="ADAL" clId="{1349C643-C363-4DF3-BC14-8A99D7EC9E7C}" dt="2021-03-29T16:08:06.400" v="805"/>
          <ac:inkMkLst>
            <pc:docMk/>
            <pc:sldMk cId="533586843" sldId="273"/>
            <ac:inkMk id="3" creationId="{B57551BA-F707-4A21-9984-21F34DB23CBE}"/>
          </ac:inkMkLst>
        </pc:inkChg>
      </pc:sldChg>
      <pc:sldChg chg="addSp delSp modSp add mod modAnim">
        <pc:chgData name="Cristobal Rojas Salinas (cristobal.rojas.s)" userId="ffcad61b-b477-46bd-9f07-8093ea194314" providerId="ADAL" clId="{1349C643-C363-4DF3-BC14-8A99D7EC9E7C}" dt="2021-03-28T22:19:46.655" v="797"/>
        <pc:sldMkLst>
          <pc:docMk/>
          <pc:sldMk cId="800406529" sldId="274"/>
        </pc:sldMkLst>
        <pc:spChg chg="mod">
          <ac:chgData name="Cristobal Rojas Salinas (cristobal.rojas.s)" userId="ffcad61b-b477-46bd-9f07-8093ea194314" providerId="ADAL" clId="{1349C643-C363-4DF3-BC14-8A99D7EC9E7C}" dt="2021-03-28T21:57:58.125" v="711" actId="1076"/>
          <ac:spMkLst>
            <pc:docMk/>
            <pc:sldMk cId="800406529" sldId="274"/>
            <ac:spMk id="9" creationId="{F573FB25-B5A2-4177-B2B5-28B83FE0CB47}"/>
          </ac:spMkLst>
        </pc:spChg>
        <pc:spChg chg="del mod">
          <ac:chgData name="Cristobal Rojas Salinas (cristobal.rojas.s)" userId="ffcad61b-b477-46bd-9f07-8093ea194314" providerId="ADAL" clId="{1349C643-C363-4DF3-BC14-8A99D7EC9E7C}" dt="2021-03-28T21:58:02.753" v="713" actId="478"/>
          <ac:spMkLst>
            <pc:docMk/>
            <pc:sldMk cId="800406529" sldId="274"/>
            <ac:spMk id="10" creationId="{E684C6DB-2CF1-49A9-B74D-0311709E5529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1:59:23.940" v="743" actId="14100"/>
          <ac:picMkLst>
            <pc:docMk/>
            <pc:sldMk cId="800406529" sldId="274"/>
            <ac:picMk id="5" creationId="{767D5DA1-C7EC-4251-A115-2B34F434BFBF}"/>
          </ac:picMkLst>
        </pc:picChg>
      </pc:sldChg>
      <pc:sldChg chg="addSp delSp modSp add mod">
        <pc:chgData name="Cristobal Rojas Salinas (cristobal.rojas.s)" userId="ffcad61b-b477-46bd-9f07-8093ea194314" providerId="ADAL" clId="{1349C643-C363-4DF3-BC14-8A99D7EC9E7C}" dt="2021-03-28T22:07:33.488" v="792" actId="20577"/>
        <pc:sldMkLst>
          <pc:docMk/>
          <pc:sldMk cId="932687027" sldId="275"/>
        </pc:sldMkLst>
        <pc:spChg chg="mod">
          <ac:chgData name="Cristobal Rojas Salinas (cristobal.rojas.s)" userId="ffcad61b-b477-46bd-9f07-8093ea194314" providerId="ADAL" clId="{1349C643-C363-4DF3-BC14-8A99D7EC9E7C}" dt="2021-03-28T22:07:33.488" v="792" actId="20577"/>
          <ac:spMkLst>
            <pc:docMk/>
            <pc:sldMk cId="932687027" sldId="275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1349C643-C363-4DF3-BC14-8A99D7EC9E7C}" dt="2021-03-28T22:07:08.278" v="772" actId="1076"/>
          <ac:picMkLst>
            <pc:docMk/>
            <pc:sldMk cId="932687027" sldId="275"/>
            <ac:picMk id="5" creationId="{585DB349-C7FF-4DA2-AE7B-B3DE32D8F0F9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2:06:34.870" v="766" actId="478"/>
          <ac:picMkLst>
            <pc:docMk/>
            <pc:sldMk cId="932687027" sldId="275"/>
            <ac:picMk id="6" creationId="{5FC4CC1F-443E-468F-8D1F-A147043A8F95}"/>
          </ac:picMkLst>
        </pc:picChg>
        <pc:picChg chg="del">
          <ac:chgData name="Cristobal Rojas Salinas (cristobal.rojas.s)" userId="ffcad61b-b477-46bd-9f07-8093ea194314" providerId="ADAL" clId="{1349C643-C363-4DF3-BC14-8A99D7EC9E7C}" dt="2021-03-28T22:06:35.365" v="767" actId="478"/>
          <ac:picMkLst>
            <pc:docMk/>
            <pc:sldMk cId="932687027" sldId="275"/>
            <ac:picMk id="8" creationId="{71966F99-F500-4826-984C-95A5036612CD}"/>
          </ac:picMkLst>
        </pc:picChg>
      </pc:sldChg>
      <pc:sldChg chg="addSp delSp modSp new mod">
        <pc:chgData name="Cristobal Rojas Salinas (cristobal.rojas.s)" userId="ffcad61b-b477-46bd-9f07-8093ea194314" providerId="ADAL" clId="{1349C643-C363-4DF3-BC14-8A99D7EC9E7C}" dt="2021-03-29T16:08:06.400" v="805"/>
        <pc:sldMkLst>
          <pc:docMk/>
          <pc:sldMk cId="1928220799" sldId="276"/>
        </pc:sldMkLst>
        <pc:spChg chg="del">
          <ac:chgData name="Cristobal Rojas Salinas (cristobal.rojas.s)" userId="ffcad61b-b477-46bd-9f07-8093ea194314" providerId="ADAL" clId="{1349C643-C363-4DF3-BC14-8A99D7EC9E7C}" dt="2021-03-29T00:04:01.595" v="800" actId="478"/>
          <ac:spMkLst>
            <pc:docMk/>
            <pc:sldMk cId="1928220799" sldId="276"/>
            <ac:spMk id="2" creationId="{4AC62A6B-E458-48FA-9056-BA9E7F6D4589}"/>
          </ac:spMkLst>
        </pc:spChg>
        <pc:spChg chg="del">
          <ac:chgData name="Cristobal Rojas Salinas (cristobal.rojas.s)" userId="ffcad61b-b477-46bd-9f07-8093ea194314" providerId="ADAL" clId="{1349C643-C363-4DF3-BC14-8A99D7EC9E7C}" dt="2021-03-29T00:04:01.595" v="800" actId="478"/>
          <ac:spMkLst>
            <pc:docMk/>
            <pc:sldMk cId="1928220799" sldId="276"/>
            <ac:spMk id="3" creationId="{DA7501D9-32B4-4B9A-8ABE-626408B4B9EE}"/>
          </ac:spMkLst>
        </pc:spChg>
        <pc:picChg chg="add mod">
          <ac:chgData name="Cristobal Rojas Salinas (cristobal.rojas.s)" userId="ffcad61b-b477-46bd-9f07-8093ea194314" providerId="ADAL" clId="{1349C643-C363-4DF3-BC14-8A99D7EC9E7C}" dt="2021-03-29T00:04:07.406" v="802" actId="1076"/>
          <ac:picMkLst>
            <pc:docMk/>
            <pc:sldMk cId="1928220799" sldId="276"/>
            <ac:picMk id="4" creationId="{CD560318-EDF0-470A-93A5-55C1645A88A5}"/>
          </ac:picMkLst>
        </pc:picChg>
        <pc:inkChg chg="add">
          <ac:chgData name="Cristobal Rojas Salinas (cristobal.rojas.s)" userId="ffcad61b-b477-46bd-9f07-8093ea194314" providerId="ADAL" clId="{1349C643-C363-4DF3-BC14-8A99D7EC9E7C}" dt="2021-03-29T16:08:06.400" v="805"/>
          <ac:inkMkLst>
            <pc:docMk/>
            <pc:sldMk cId="1928220799" sldId="276"/>
            <ac:inkMk id="2" creationId="{2D82C110-5E87-4E50-AFCA-302425457222}"/>
          </ac:inkMkLst>
        </pc:inkChg>
      </pc:sldChg>
      <pc:sldChg chg="addSp add">
        <pc:chgData name="Cristobal Rojas Salinas (cristobal.rojas.s)" userId="ffcad61b-b477-46bd-9f07-8093ea194314" providerId="ADAL" clId="{1349C643-C363-4DF3-BC14-8A99D7EC9E7C}" dt="2021-03-29T16:08:06.400" v="805"/>
        <pc:sldMkLst>
          <pc:docMk/>
          <pc:sldMk cId="4248626533" sldId="277"/>
        </pc:sldMkLst>
        <pc:inkChg chg="add">
          <ac:chgData name="Cristobal Rojas Salinas (cristobal.rojas.s)" userId="ffcad61b-b477-46bd-9f07-8093ea194314" providerId="ADAL" clId="{1349C643-C363-4DF3-BC14-8A99D7EC9E7C}" dt="2021-03-29T16:08:06.400" v="805"/>
          <ac:inkMkLst>
            <pc:docMk/>
            <pc:sldMk cId="4248626533" sldId="277"/>
            <ac:inkMk id="2" creationId="{3920FED5-AB6B-461C-B42A-796577E2DF98}"/>
          </ac:inkMkLst>
        </pc:inkChg>
      </pc:sldChg>
      <pc:sldChg chg="add del">
        <pc:chgData name="Cristobal Rojas Salinas (cristobal.rojas.s)" userId="ffcad61b-b477-46bd-9f07-8093ea194314" providerId="ADAL" clId="{1349C643-C363-4DF3-BC14-8A99D7EC9E7C}" dt="2021-03-29T17:35:58.946" v="808" actId="2696"/>
        <pc:sldMkLst>
          <pc:docMk/>
          <pc:sldMk cId="4205326813" sldId="278"/>
        </pc:sldMkLst>
      </pc:sldChg>
    </pc:docChg>
  </pc:docChgLst>
  <pc:docChgLst>
    <pc:chgData name="Cristobal Rojas Salinas (cristobal.rojas.s)" userId="ffcad61b-b477-46bd-9f07-8093ea194314" providerId="ADAL" clId="{2961A804-9908-405D-AEB6-110B5CE4EF5B}"/>
    <pc:docChg chg="undo custSel addSld delSld modSld sldOrd">
      <pc:chgData name="Cristobal Rojas Salinas (cristobal.rojas.s)" userId="ffcad61b-b477-46bd-9f07-8093ea194314" providerId="ADAL" clId="{2961A804-9908-405D-AEB6-110B5CE4EF5B}" dt="2021-04-12T17:26:59.166" v="535"/>
      <pc:docMkLst>
        <pc:docMk/>
      </pc:docMkLst>
      <pc:sldChg chg="modSp mod">
        <pc:chgData name="Cristobal Rojas Salinas (cristobal.rojas.s)" userId="ffcad61b-b477-46bd-9f07-8093ea194314" providerId="ADAL" clId="{2961A804-9908-405D-AEB6-110B5CE4EF5B}" dt="2021-04-12T01:55:50.602" v="525" actId="20577"/>
        <pc:sldMkLst>
          <pc:docMk/>
          <pc:sldMk cId="3972889880" sldId="256"/>
        </pc:sldMkLst>
        <pc:spChg chg="mod">
          <ac:chgData name="Cristobal Rojas Salinas (cristobal.rojas.s)" userId="ffcad61b-b477-46bd-9f07-8093ea194314" providerId="ADAL" clId="{2961A804-9908-405D-AEB6-110B5CE4EF5B}" dt="2021-04-11T01:34:06.838" v="473" actId="20577"/>
          <ac:spMkLst>
            <pc:docMk/>
            <pc:sldMk cId="3972889880" sldId="256"/>
            <ac:spMk id="2" creationId="{26573494-9B0E-481A-ACA9-2F4B350A5AD6}"/>
          </ac:spMkLst>
        </pc:spChg>
        <pc:spChg chg="mod">
          <ac:chgData name="Cristobal Rojas Salinas (cristobal.rojas.s)" userId="ffcad61b-b477-46bd-9f07-8093ea194314" providerId="ADAL" clId="{2961A804-9908-405D-AEB6-110B5CE4EF5B}" dt="2021-04-12T01:55:50.602" v="525" actId="20577"/>
          <ac:spMkLst>
            <pc:docMk/>
            <pc:sldMk cId="3972889880" sldId="256"/>
            <ac:spMk id="3" creationId="{963C7F2A-1AA3-4A46-A117-BFE35694C9CB}"/>
          </ac:spMkLst>
        </pc:spChg>
        <pc:picChg chg="mod">
          <ac:chgData name="Cristobal Rojas Salinas (cristobal.rojas.s)" userId="ffcad61b-b477-46bd-9f07-8093ea194314" providerId="ADAL" clId="{2961A804-9908-405D-AEB6-110B5CE4EF5B}" dt="2021-04-10T16:37:56.297" v="0" actId="14826"/>
          <ac:picMkLst>
            <pc:docMk/>
            <pc:sldMk cId="3972889880" sldId="256"/>
            <ac:picMk id="1026" creationId="{FA7CA808-EAF2-4FEF-BD15-14248D89BF60}"/>
          </ac:picMkLst>
        </pc:picChg>
      </pc:sldChg>
      <pc:sldChg chg="del">
        <pc:chgData name="Cristobal Rojas Salinas (cristobal.rojas.s)" userId="ffcad61b-b477-46bd-9f07-8093ea194314" providerId="ADAL" clId="{2961A804-9908-405D-AEB6-110B5CE4EF5B}" dt="2021-04-10T16:38:51.950" v="1" actId="47"/>
        <pc:sldMkLst>
          <pc:docMk/>
          <pc:sldMk cId="4211132082" sldId="257"/>
        </pc:sldMkLst>
      </pc:sldChg>
      <pc:sldChg chg="delSp modSp del mod modShow">
        <pc:chgData name="Cristobal Rojas Salinas (cristobal.rojas.s)" userId="ffcad61b-b477-46bd-9f07-8093ea194314" providerId="ADAL" clId="{2961A804-9908-405D-AEB6-110B5CE4EF5B}" dt="2021-04-10T21:49:02.413" v="380" actId="47"/>
        <pc:sldMkLst>
          <pc:docMk/>
          <pc:sldMk cId="1735470570" sldId="259"/>
        </pc:sldMkLst>
        <pc:picChg chg="mod">
          <ac:chgData name="Cristobal Rojas Salinas (cristobal.rojas.s)" userId="ffcad61b-b477-46bd-9f07-8093ea194314" providerId="ADAL" clId="{2961A804-9908-405D-AEB6-110B5CE4EF5B}" dt="2021-04-10T16:39:15.681" v="2" actId="14826"/>
          <ac:picMkLst>
            <pc:docMk/>
            <pc:sldMk cId="1735470570" sldId="259"/>
            <ac:picMk id="4" creationId="{5742B559-B2FC-4223-8176-C10C2FDD439C}"/>
          </ac:picMkLst>
        </pc:picChg>
        <pc:inkChg chg="del">
          <ac:chgData name="Cristobal Rojas Salinas (cristobal.rojas.s)" userId="ffcad61b-b477-46bd-9f07-8093ea194314" providerId="ADAL" clId="{2961A804-9908-405D-AEB6-110B5CE4EF5B}" dt="2021-04-10T20:31:00.921" v="14" actId="478"/>
          <ac:inkMkLst>
            <pc:docMk/>
            <pc:sldMk cId="1735470570" sldId="259"/>
            <ac:inkMk id="3" creationId="{02BF965F-925E-4779-83FE-F1FE93E04D61}"/>
          </ac:inkMkLst>
        </pc:inkChg>
      </pc:sldChg>
      <pc:sldChg chg="modSp del mod modShow">
        <pc:chgData name="Cristobal Rojas Salinas (cristobal.rojas.s)" userId="ffcad61b-b477-46bd-9f07-8093ea194314" providerId="ADAL" clId="{2961A804-9908-405D-AEB6-110B5CE4EF5B}" dt="2021-04-10T21:49:02.413" v="380" actId="47"/>
        <pc:sldMkLst>
          <pc:docMk/>
          <pc:sldMk cId="893843215" sldId="260"/>
        </pc:sldMkLst>
        <pc:picChg chg="mod">
          <ac:chgData name="Cristobal Rojas Salinas (cristobal.rojas.s)" userId="ffcad61b-b477-46bd-9f07-8093ea194314" providerId="ADAL" clId="{2961A804-9908-405D-AEB6-110B5CE4EF5B}" dt="2021-04-10T16:40:41.705" v="4" actId="14826"/>
          <ac:picMkLst>
            <pc:docMk/>
            <pc:sldMk cId="893843215" sldId="260"/>
            <ac:picMk id="4" creationId="{5742B559-B2FC-4223-8176-C10C2FDD439C}"/>
          </ac:picMkLst>
        </pc:picChg>
      </pc:sldChg>
      <pc:sldChg chg="modSp del">
        <pc:chgData name="Cristobal Rojas Salinas (cristobal.rojas.s)" userId="ffcad61b-b477-46bd-9f07-8093ea194314" providerId="ADAL" clId="{2961A804-9908-405D-AEB6-110B5CE4EF5B}" dt="2021-04-10T16:41:55.590" v="11" actId="47"/>
        <pc:sldMkLst>
          <pc:docMk/>
          <pc:sldMk cId="316405991" sldId="261"/>
        </pc:sldMkLst>
        <pc:picChg chg="mod">
          <ac:chgData name="Cristobal Rojas Salinas (cristobal.rojas.s)" userId="ffcad61b-b477-46bd-9f07-8093ea194314" providerId="ADAL" clId="{2961A804-9908-405D-AEB6-110B5CE4EF5B}" dt="2021-04-10T16:41:18.348" v="8" actId="14826"/>
          <ac:picMkLst>
            <pc:docMk/>
            <pc:sldMk cId="316405991" sldId="261"/>
            <ac:picMk id="4" creationId="{5742B559-B2FC-4223-8176-C10C2FDD439C}"/>
          </ac:picMkLst>
        </pc:picChg>
      </pc:sldChg>
      <pc:sldChg chg="del">
        <pc:chgData name="Cristobal Rojas Salinas (cristobal.rojas.s)" userId="ffcad61b-b477-46bd-9f07-8093ea194314" providerId="ADAL" clId="{2961A804-9908-405D-AEB6-110B5CE4EF5B}" dt="2021-04-10T16:41:55.590" v="11" actId="47"/>
        <pc:sldMkLst>
          <pc:docMk/>
          <pc:sldMk cId="1068048434" sldId="262"/>
        </pc:sldMkLst>
      </pc:sldChg>
      <pc:sldChg chg="del">
        <pc:chgData name="Cristobal Rojas Salinas (cristobal.rojas.s)" userId="ffcad61b-b477-46bd-9f07-8093ea194314" providerId="ADAL" clId="{2961A804-9908-405D-AEB6-110B5CE4EF5B}" dt="2021-04-10T16:41:55.590" v="11" actId="47"/>
        <pc:sldMkLst>
          <pc:docMk/>
          <pc:sldMk cId="403435933" sldId="263"/>
        </pc:sldMkLst>
      </pc:sldChg>
      <pc:sldChg chg="del">
        <pc:chgData name="Cristobal Rojas Salinas (cristobal.rojas.s)" userId="ffcad61b-b477-46bd-9f07-8093ea194314" providerId="ADAL" clId="{2961A804-9908-405D-AEB6-110B5CE4EF5B}" dt="2021-04-10T16:41:55.590" v="11" actId="47"/>
        <pc:sldMkLst>
          <pc:docMk/>
          <pc:sldMk cId="3670073594" sldId="264"/>
        </pc:sldMkLst>
      </pc:sldChg>
      <pc:sldChg chg="del">
        <pc:chgData name="Cristobal Rojas Salinas (cristobal.rojas.s)" userId="ffcad61b-b477-46bd-9f07-8093ea194314" providerId="ADAL" clId="{2961A804-9908-405D-AEB6-110B5CE4EF5B}" dt="2021-04-10T16:41:55.590" v="11" actId="47"/>
        <pc:sldMkLst>
          <pc:docMk/>
          <pc:sldMk cId="578267047" sldId="265"/>
        </pc:sldMkLst>
      </pc:sldChg>
      <pc:sldChg chg="delSp modSp mod">
        <pc:chgData name="Cristobal Rojas Salinas (cristobal.rojas.s)" userId="ffcad61b-b477-46bd-9f07-8093ea194314" providerId="ADAL" clId="{2961A804-9908-405D-AEB6-110B5CE4EF5B}" dt="2021-04-11T01:33:05.396" v="471" actId="20577"/>
        <pc:sldMkLst>
          <pc:docMk/>
          <pc:sldMk cId="2977235164" sldId="266"/>
        </pc:sldMkLst>
        <pc:spChg chg="mod">
          <ac:chgData name="Cristobal Rojas Salinas (cristobal.rojas.s)" userId="ffcad61b-b477-46bd-9f07-8093ea194314" providerId="ADAL" clId="{2961A804-9908-405D-AEB6-110B5CE4EF5B}" dt="2021-04-11T01:33:05.396" v="471" actId="20577"/>
          <ac:spMkLst>
            <pc:docMk/>
            <pc:sldMk cId="2977235164" sldId="266"/>
            <ac:spMk id="2" creationId="{4092CC75-4746-4B67-B191-F7380BADB97E}"/>
          </ac:spMkLst>
        </pc:spChg>
        <pc:inkChg chg="del">
          <ac:chgData name="Cristobal Rojas Salinas (cristobal.rojas.s)" userId="ffcad61b-b477-46bd-9f07-8093ea194314" providerId="ADAL" clId="{2961A804-9908-405D-AEB6-110B5CE4EF5B}" dt="2021-04-10T16:41:41.434" v="10" actId="478"/>
          <ac:inkMkLst>
            <pc:docMk/>
            <pc:sldMk cId="2977235164" sldId="266"/>
            <ac:inkMk id="3" creationId="{10506ED7-6F5B-4288-87C4-3A72FD034E09}"/>
          </ac:inkMkLst>
        </pc:inkChg>
      </pc:sldChg>
      <pc:sldChg chg="del">
        <pc:chgData name="Cristobal Rojas Salinas (cristobal.rojas.s)" userId="ffcad61b-b477-46bd-9f07-8093ea194314" providerId="ADAL" clId="{2961A804-9908-405D-AEB6-110B5CE4EF5B}" dt="2021-04-10T16:38:51.950" v="1" actId="47"/>
        <pc:sldMkLst>
          <pc:docMk/>
          <pc:sldMk cId="976423836" sldId="267"/>
        </pc:sldMkLst>
      </pc:sldChg>
      <pc:sldChg chg="del">
        <pc:chgData name="Cristobal Rojas Salinas (cristobal.rojas.s)" userId="ffcad61b-b477-46bd-9f07-8093ea194314" providerId="ADAL" clId="{2961A804-9908-405D-AEB6-110B5CE4EF5B}" dt="2021-04-10T16:38:51.950" v="1" actId="47"/>
        <pc:sldMkLst>
          <pc:docMk/>
          <pc:sldMk cId="2426540958" sldId="268"/>
        </pc:sldMkLst>
      </pc:sldChg>
      <pc:sldChg chg="del">
        <pc:chgData name="Cristobal Rojas Salinas (cristobal.rojas.s)" userId="ffcad61b-b477-46bd-9f07-8093ea194314" providerId="ADAL" clId="{2961A804-9908-405D-AEB6-110B5CE4EF5B}" dt="2021-04-10T16:38:51.950" v="1" actId="47"/>
        <pc:sldMkLst>
          <pc:docMk/>
          <pc:sldMk cId="4194505222" sldId="269"/>
        </pc:sldMkLst>
      </pc:sldChg>
      <pc:sldChg chg="delSp modSp del mod modShow">
        <pc:chgData name="Cristobal Rojas Salinas (cristobal.rojas.s)" userId="ffcad61b-b477-46bd-9f07-8093ea194314" providerId="ADAL" clId="{2961A804-9908-405D-AEB6-110B5CE4EF5B}" dt="2021-04-10T21:49:02.413" v="380" actId="47"/>
        <pc:sldMkLst>
          <pc:docMk/>
          <pc:sldMk cId="597258149" sldId="270"/>
        </pc:sldMkLst>
        <pc:picChg chg="mod">
          <ac:chgData name="Cristobal Rojas Salinas (cristobal.rojas.s)" userId="ffcad61b-b477-46bd-9f07-8093ea194314" providerId="ADAL" clId="{2961A804-9908-405D-AEB6-110B5CE4EF5B}" dt="2021-04-10T16:40:29.671" v="3" actId="14826"/>
          <ac:picMkLst>
            <pc:docMk/>
            <pc:sldMk cId="597258149" sldId="270"/>
            <ac:picMk id="4" creationId="{5742B559-B2FC-4223-8176-C10C2FDD439C}"/>
          </ac:picMkLst>
        </pc:picChg>
        <pc:inkChg chg="del">
          <ac:chgData name="Cristobal Rojas Salinas (cristobal.rojas.s)" userId="ffcad61b-b477-46bd-9f07-8093ea194314" providerId="ADAL" clId="{2961A804-9908-405D-AEB6-110B5CE4EF5B}" dt="2021-04-10T20:30:57.506" v="13" actId="478"/>
          <ac:inkMkLst>
            <pc:docMk/>
            <pc:sldMk cId="597258149" sldId="270"/>
            <ac:inkMk id="3" creationId="{BC3E5140-54A5-4F68-BE09-03B69ED0FB77}"/>
          </ac:inkMkLst>
        </pc:inkChg>
      </pc:sldChg>
      <pc:sldChg chg="modSp del mod modShow">
        <pc:chgData name="Cristobal Rojas Salinas (cristobal.rojas.s)" userId="ffcad61b-b477-46bd-9f07-8093ea194314" providerId="ADAL" clId="{2961A804-9908-405D-AEB6-110B5CE4EF5B}" dt="2021-04-10T21:49:02.413" v="380" actId="47"/>
        <pc:sldMkLst>
          <pc:docMk/>
          <pc:sldMk cId="858239010" sldId="271"/>
        </pc:sldMkLst>
        <pc:picChg chg="mod">
          <ac:chgData name="Cristobal Rojas Salinas (cristobal.rojas.s)" userId="ffcad61b-b477-46bd-9f07-8093ea194314" providerId="ADAL" clId="{2961A804-9908-405D-AEB6-110B5CE4EF5B}" dt="2021-04-10T16:40:51" v="5" actId="14826"/>
          <ac:picMkLst>
            <pc:docMk/>
            <pc:sldMk cId="858239010" sldId="271"/>
            <ac:picMk id="4" creationId="{5742B559-B2FC-4223-8176-C10C2FDD439C}"/>
          </ac:picMkLst>
        </pc:picChg>
      </pc:sldChg>
      <pc:sldChg chg="modSp del mod modShow">
        <pc:chgData name="Cristobal Rojas Salinas (cristobal.rojas.s)" userId="ffcad61b-b477-46bd-9f07-8093ea194314" providerId="ADAL" clId="{2961A804-9908-405D-AEB6-110B5CE4EF5B}" dt="2021-04-10T21:49:02.413" v="380" actId="47"/>
        <pc:sldMkLst>
          <pc:docMk/>
          <pc:sldMk cId="4046243437" sldId="272"/>
        </pc:sldMkLst>
        <pc:picChg chg="mod">
          <ac:chgData name="Cristobal Rojas Salinas (cristobal.rojas.s)" userId="ffcad61b-b477-46bd-9f07-8093ea194314" providerId="ADAL" clId="{2961A804-9908-405D-AEB6-110B5CE4EF5B}" dt="2021-04-10T16:40:57.455" v="6" actId="14826"/>
          <ac:picMkLst>
            <pc:docMk/>
            <pc:sldMk cId="4046243437" sldId="272"/>
            <ac:picMk id="4" creationId="{5742B559-B2FC-4223-8176-C10C2FDD439C}"/>
          </ac:picMkLst>
        </pc:picChg>
      </pc:sldChg>
      <pc:sldChg chg="addSp delSp modSp mod modShow">
        <pc:chgData name="Cristobal Rojas Salinas (cristobal.rojas.s)" userId="ffcad61b-b477-46bd-9f07-8093ea194314" providerId="ADAL" clId="{2961A804-9908-405D-AEB6-110B5CE4EF5B}" dt="2021-04-10T21:19:11.967" v="293" actId="478"/>
        <pc:sldMkLst>
          <pc:docMk/>
          <pc:sldMk cId="533586843" sldId="273"/>
        </pc:sldMkLst>
        <pc:spChg chg="mod ord">
          <ac:chgData name="Cristobal Rojas Salinas (cristobal.rojas.s)" userId="ffcad61b-b477-46bd-9f07-8093ea194314" providerId="ADAL" clId="{2961A804-9908-405D-AEB6-110B5CE4EF5B}" dt="2021-04-10T21:16:11.567" v="162" actId="26606"/>
          <ac:spMkLst>
            <pc:docMk/>
            <pc:sldMk cId="533586843" sldId="273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2961A804-9908-405D-AEB6-110B5CE4EF5B}" dt="2021-04-10T21:16:11.567" v="162" actId="26606"/>
          <ac:spMkLst>
            <pc:docMk/>
            <pc:sldMk cId="533586843" sldId="273"/>
            <ac:spMk id="41" creationId="{8181FC64-B306-4821-98E2-780662EFC486}"/>
          </ac:spMkLst>
        </pc:spChg>
        <pc:spChg chg="del">
          <ac:chgData name="Cristobal Rojas Salinas (cristobal.rojas.s)" userId="ffcad61b-b477-46bd-9f07-8093ea194314" providerId="ADAL" clId="{2961A804-9908-405D-AEB6-110B5CE4EF5B}" dt="2021-04-10T21:16:11.567" v="162" actId="26606"/>
          <ac:spMkLst>
            <pc:docMk/>
            <pc:sldMk cId="533586843" sldId="273"/>
            <ac:spMk id="42" creationId="{7D0B7289-120F-44DC-9769-2E096993B140}"/>
          </ac:spMkLst>
        </pc:spChg>
        <pc:spChg chg="del">
          <ac:chgData name="Cristobal Rojas Salinas (cristobal.rojas.s)" userId="ffcad61b-b477-46bd-9f07-8093ea194314" providerId="ADAL" clId="{2961A804-9908-405D-AEB6-110B5CE4EF5B}" dt="2021-04-10T21:16:11.567" v="162" actId="26606"/>
          <ac:spMkLst>
            <pc:docMk/>
            <pc:sldMk cId="533586843" sldId="273"/>
            <ac:spMk id="43" creationId="{158468AF-8ABA-4771-9770-C8C79C0E6155}"/>
          </ac:spMkLst>
        </pc:spChg>
        <pc:spChg chg="del">
          <ac:chgData name="Cristobal Rojas Salinas (cristobal.rojas.s)" userId="ffcad61b-b477-46bd-9f07-8093ea194314" providerId="ADAL" clId="{2961A804-9908-405D-AEB6-110B5CE4EF5B}" dt="2021-04-10T21:16:11.567" v="162" actId="26606"/>
          <ac:spMkLst>
            <pc:docMk/>
            <pc:sldMk cId="533586843" sldId="273"/>
            <ac:spMk id="44" creationId="{430FFA19-9577-4BA8-B103-A75613F3FA9A}"/>
          </ac:spMkLst>
        </pc:spChg>
        <pc:spChg chg="add">
          <ac:chgData name="Cristobal Rojas Salinas (cristobal.rojas.s)" userId="ffcad61b-b477-46bd-9f07-8093ea194314" providerId="ADAL" clId="{2961A804-9908-405D-AEB6-110B5CE4EF5B}" dt="2021-04-10T21:16:11.567" v="162" actId="26606"/>
          <ac:spMkLst>
            <pc:docMk/>
            <pc:sldMk cId="533586843" sldId="273"/>
            <ac:spMk id="49" creationId="{A5711A0E-A428-4ED1-96CB-33D69FD842E4}"/>
          </ac:spMkLst>
        </pc:spChg>
        <pc:picChg chg="mod ord">
          <ac:chgData name="Cristobal Rojas Salinas (cristobal.rojas.s)" userId="ffcad61b-b477-46bd-9f07-8093ea194314" providerId="ADAL" clId="{2961A804-9908-405D-AEB6-110B5CE4EF5B}" dt="2021-04-10T21:16:11.567" v="162" actId="26606"/>
          <ac:picMkLst>
            <pc:docMk/>
            <pc:sldMk cId="533586843" sldId="273"/>
            <ac:picMk id="4" creationId="{5742B559-B2FC-4223-8176-C10C2FDD439C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15:16.101" v="125" actId="478"/>
          <ac:picMkLst>
            <pc:docMk/>
            <pc:sldMk cId="533586843" sldId="273"/>
            <ac:picMk id="5" creationId="{8FD04A05-5CD1-4D16-8024-D4B80991E4B4}"/>
          </ac:picMkLst>
        </pc:picChg>
        <pc:picChg chg="add mod">
          <ac:chgData name="Cristobal Rojas Salinas (cristobal.rojas.s)" userId="ffcad61b-b477-46bd-9f07-8093ea194314" providerId="ADAL" clId="{2961A804-9908-405D-AEB6-110B5CE4EF5B}" dt="2021-04-10T21:16:11.567" v="162" actId="26606"/>
          <ac:picMkLst>
            <pc:docMk/>
            <pc:sldMk cId="533586843" sldId="273"/>
            <ac:picMk id="7" creationId="{ECEEF4D9-897D-4297-BA02-0FA155703937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15:16.541" v="126" actId="478"/>
          <ac:picMkLst>
            <pc:docMk/>
            <pc:sldMk cId="533586843" sldId="273"/>
            <ac:picMk id="9" creationId="{56401BA4-1C2B-4258-B95B-20CA0C850745}"/>
          </ac:picMkLst>
        </pc:picChg>
        <pc:picChg chg="add del">
          <ac:chgData name="Cristobal Rojas Salinas (cristobal.rojas.s)" userId="ffcad61b-b477-46bd-9f07-8093ea194314" providerId="ADAL" clId="{2961A804-9908-405D-AEB6-110B5CE4EF5B}" dt="2021-04-10T21:19:11.967" v="293" actId="478"/>
          <ac:picMkLst>
            <pc:docMk/>
            <pc:sldMk cId="533586843" sldId="273"/>
            <ac:picMk id="10" creationId="{30C2A925-19DB-47C5-B39A-8A75C1C36FB0}"/>
          </ac:picMkLst>
        </pc:picChg>
        <pc:inkChg chg="del">
          <ac:chgData name="Cristobal Rojas Salinas (cristobal.rojas.s)" userId="ffcad61b-b477-46bd-9f07-8093ea194314" providerId="ADAL" clId="{2961A804-9908-405D-AEB6-110B5CE4EF5B}" dt="2021-04-10T16:42:35.784" v="12" actId="478"/>
          <ac:inkMkLst>
            <pc:docMk/>
            <pc:sldMk cId="533586843" sldId="273"/>
            <ac:inkMk id="3" creationId="{B57551BA-F707-4A21-9984-21F34DB23CBE}"/>
          </ac:inkMkLst>
        </pc:inkChg>
      </pc:sldChg>
      <pc:sldChg chg="del">
        <pc:chgData name="Cristobal Rojas Salinas (cristobal.rojas.s)" userId="ffcad61b-b477-46bd-9f07-8093ea194314" providerId="ADAL" clId="{2961A804-9908-405D-AEB6-110B5CE4EF5B}" dt="2021-04-10T16:41:55.590" v="11" actId="47"/>
        <pc:sldMkLst>
          <pc:docMk/>
          <pc:sldMk cId="800406529" sldId="274"/>
        </pc:sldMkLst>
      </pc:sldChg>
      <pc:sldChg chg="del">
        <pc:chgData name="Cristobal Rojas Salinas (cristobal.rojas.s)" userId="ffcad61b-b477-46bd-9f07-8093ea194314" providerId="ADAL" clId="{2961A804-9908-405D-AEB6-110B5CE4EF5B}" dt="2021-04-11T00:19:20.126" v="464" actId="2696"/>
        <pc:sldMkLst>
          <pc:docMk/>
          <pc:sldMk cId="932687027" sldId="275"/>
        </pc:sldMkLst>
      </pc:sldChg>
      <pc:sldChg chg="delSp modSp add del mod">
        <pc:chgData name="Cristobal Rojas Salinas (cristobal.rojas.s)" userId="ffcad61b-b477-46bd-9f07-8093ea194314" providerId="ADAL" clId="{2961A804-9908-405D-AEB6-110B5CE4EF5B}" dt="2021-04-10T21:18:41.957" v="291" actId="47"/>
        <pc:sldMkLst>
          <pc:docMk/>
          <pc:sldMk cId="670458665" sldId="276"/>
        </pc:sldMkLst>
        <pc:spChg chg="mod">
          <ac:chgData name="Cristobal Rojas Salinas (cristobal.rojas.s)" userId="ffcad61b-b477-46bd-9f07-8093ea194314" providerId="ADAL" clId="{2961A804-9908-405D-AEB6-110B5CE4EF5B}" dt="2021-04-10T20:31:33.585" v="96" actId="20577"/>
          <ac:spMkLst>
            <pc:docMk/>
            <pc:sldMk cId="670458665" sldId="276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2961A804-9908-405D-AEB6-110B5CE4EF5B}" dt="2021-04-10T21:06:51.393" v="120" actId="478"/>
          <ac:picMkLst>
            <pc:docMk/>
            <pc:sldMk cId="670458665" sldId="276"/>
            <ac:picMk id="5" creationId="{8FD04A05-5CD1-4D16-8024-D4B80991E4B4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06:51.393" v="120" actId="478"/>
          <ac:picMkLst>
            <pc:docMk/>
            <pc:sldMk cId="670458665" sldId="276"/>
            <ac:picMk id="9" creationId="{56401BA4-1C2B-4258-B95B-20CA0C850745}"/>
          </ac:picMkLst>
        </pc:picChg>
      </pc:sldChg>
      <pc:sldChg chg="del">
        <pc:chgData name="Cristobal Rojas Salinas (cristobal.rojas.s)" userId="ffcad61b-b477-46bd-9f07-8093ea194314" providerId="ADAL" clId="{2961A804-9908-405D-AEB6-110B5CE4EF5B}" dt="2021-04-10T16:41:33.427" v="9" actId="47"/>
        <pc:sldMkLst>
          <pc:docMk/>
          <pc:sldMk cId="1928220799" sldId="276"/>
        </pc:sldMkLst>
      </pc:sldChg>
      <pc:sldChg chg="addSp delSp modSp add del mod">
        <pc:chgData name="Cristobal Rojas Salinas (cristobal.rojas.s)" userId="ffcad61b-b477-46bd-9f07-8093ea194314" providerId="ADAL" clId="{2961A804-9908-405D-AEB6-110B5CE4EF5B}" dt="2021-04-10T21:18:41.957" v="291" actId="47"/>
        <pc:sldMkLst>
          <pc:docMk/>
          <pc:sldMk cId="2687092649" sldId="277"/>
        </pc:sldMkLst>
        <pc:spChg chg="mod">
          <ac:chgData name="Cristobal Rojas Salinas (cristobal.rojas.s)" userId="ffcad61b-b477-46bd-9f07-8093ea194314" providerId="ADAL" clId="{2961A804-9908-405D-AEB6-110B5CE4EF5B}" dt="2021-04-10T20:32:04.848" v="112" actId="20577"/>
          <ac:spMkLst>
            <pc:docMk/>
            <pc:sldMk cId="2687092649" sldId="277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2961A804-9908-405D-AEB6-110B5CE4EF5B}" dt="2021-04-10T21:11:01.920" v="121" actId="478"/>
          <ac:picMkLst>
            <pc:docMk/>
            <pc:sldMk cId="2687092649" sldId="277"/>
            <ac:picMk id="5" creationId="{8FD04A05-5CD1-4D16-8024-D4B80991E4B4}"/>
          </ac:picMkLst>
        </pc:picChg>
        <pc:picChg chg="add del">
          <ac:chgData name="Cristobal Rojas Salinas (cristobal.rojas.s)" userId="ffcad61b-b477-46bd-9f07-8093ea194314" providerId="ADAL" clId="{2961A804-9908-405D-AEB6-110B5CE4EF5B}" dt="2021-04-10T20:31:51.154" v="100" actId="22"/>
          <ac:picMkLst>
            <pc:docMk/>
            <pc:sldMk cId="2687092649" sldId="277"/>
            <ac:picMk id="6" creationId="{D56E30CD-E0EA-4795-A501-CE7F4553DBC7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11:01.920" v="121" actId="478"/>
          <ac:picMkLst>
            <pc:docMk/>
            <pc:sldMk cId="2687092649" sldId="277"/>
            <ac:picMk id="9" creationId="{56401BA4-1C2B-4258-B95B-20CA0C850745}"/>
          </ac:picMkLst>
        </pc:picChg>
      </pc:sldChg>
      <pc:sldChg chg="add del">
        <pc:chgData name="Cristobal Rojas Salinas (cristobal.rojas.s)" userId="ffcad61b-b477-46bd-9f07-8093ea194314" providerId="ADAL" clId="{2961A804-9908-405D-AEB6-110B5CE4EF5B}" dt="2021-04-10T20:31:39.384" v="97" actId="47"/>
        <pc:sldMkLst>
          <pc:docMk/>
          <pc:sldMk cId="3946505547" sldId="277"/>
        </pc:sldMkLst>
      </pc:sldChg>
      <pc:sldChg chg="del">
        <pc:chgData name="Cristobal Rojas Salinas (cristobal.rojas.s)" userId="ffcad61b-b477-46bd-9f07-8093ea194314" providerId="ADAL" clId="{2961A804-9908-405D-AEB6-110B5CE4EF5B}" dt="2021-04-10T16:41:33.427" v="9" actId="47"/>
        <pc:sldMkLst>
          <pc:docMk/>
          <pc:sldMk cId="4248626533" sldId="277"/>
        </pc:sldMkLst>
      </pc:sldChg>
      <pc:sldChg chg="delSp modSp add del mod">
        <pc:chgData name="Cristobal Rojas Salinas (cristobal.rojas.s)" userId="ffcad61b-b477-46bd-9f07-8093ea194314" providerId="ADAL" clId="{2961A804-9908-405D-AEB6-110B5CE4EF5B}" dt="2021-04-10T21:18:41.957" v="291" actId="47"/>
        <pc:sldMkLst>
          <pc:docMk/>
          <pc:sldMk cId="2901901834" sldId="278"/>
        </pc:sldMkLst>
        <pc:spChg chg="mod">
          <ac:chgData name="Cristobal Rojas Salinas (cristobal.rojas.s)" userId="ffcad61b-b477-46bd-9f07-8093ea194314" providerId="ADAL" clId="{2961A804-9908-405D-AEB6-110B5CE4EF5B}" dt="2021-04-10T20:32:09.369" v="119" actId="20577"/>
          <ac:spMkLst>
            <pc:docMk/>
            <pc:sldMk cId="2901901834" sldId="278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2961A804-9908-405D-AEB6-110B5CE4EF5B}" dt="2021-04-10T21:11:05.750" v="122" actId="478"/>
          <ac:picMkLst>
            <pc:docMk/>
            <pc:sldMk cId="2901901834" sldId="278"/>
            <ac:picMk id="5" creationId="{8FD04A05-5CD1-4D16-8024-D4B80991E4B4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11:05.750" v="122" actId="478"/>
          <ac:picMkLst>
            <pc:docMk/>
            <pc:sldMk cId="2901901834" sldId="278"/>
            <ac:picMk id="9" creationId="{56401BA4-1C2B-4258-B95B-20CA0C850745}"/>
          </ac:picMkLst>
        </pc:picChg>
      </pc:sldChg>
      <pc:sldChg chg="addSp delSp modSp add mod">
        <pc:chgData name="Cristobal Rojas Salinas (cristobal.rojas.s)" userId="ffcad61b-b477-46bd-9f07-8093ea194314" providerId="ADAL" clId="{2961A804-9908-405D-AEB6-110B5CE4EF5B}" dt="2021-04-10T21:24:45.743" v="369" actId="14100"/>
        <pc:sldMkLst>
          <pc:docMk/>
          <pc:sldMk cId="3580594488" sldId="279"/>
        </pc:sldMkLst>
        <pc:spChg chg="mod">
          <ac:chgData name="Cristobal Rojas Salinas (cristobal.rojas.s)" userId="ffcad61b-b477-46bd-9f07-8093ea194314" providerId="ADAL" clId="{2961A804-9908-405D-AEB6-110B5CE4EF5B}" dt="2021-04-10T21:18:16.457" v="272" actId="20577"/>
          <ac:spMkLst>
            <pc:docMk/>
            <pc:sldMk cId="3580594488" sldId="279"/>
            <ac:spMk id="2" creationId="{4092CC75-4746-4B67-B191-F7380BADB97E}"/>
          </ac:spMkLst>
        </pc:spChg>
        <pc:picChg chg="mod">
          <ac:chgData name="Cristobal Rojas Salinas (cristobal.rojas.s)" userId="ffcad61b-b477-46bd-9f07-8093ea194314" providerId="ADAL" clId="{2961A804-9908-405D-AEB6-110B5CE4EF5B}" dt="2021-04-10T21:24:39.301" v="367" actId="166"/>
          <ac:picMkLst>
            <pc:docMk/>
            <pc:sldMk cId="3580594488" sldId="279"/>
            <ac:picMk id="4" creationId="{5742B559-B2FC-4223-8176-C10C2FDD439C}"/>
          </ac:picMkLst>
        </pc:picChg>
        <pc:picChg chg="add mod ord">
          <ac:chgData name="Cristobal Rojas Salinas (cristobal.rojas.s)" userId="ffcad61b-b477-46bd-9f07-8093ea194314" providerId="ADAL" clId="{2961A804-9908-405D-AEB6-110B5CE4EF5B}" dt="2021-04-10T21:24:45.743" v="369" actId="14100"/>
          <ac:picMkLst>
            <pc:docMk/>
            <pc:sldMk cId="3580594488" sldId="279"/>
            <ac:picMk id="5" creationId="{1E1ED18D-8FB9-405E-8855-8937CA527C52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17:45.918" v="164" actId="478"/>
          <ac:picMkLst>
            <pc:docMk/>
            <pc:sldMk cId="3580594488" sldId="279"/>
            <ac:picMk id="7" creationId="{ECEEF4D9-897D-4297-BA02-0FA155703937}"/>
          </ac:picMkLst>
        </pc:picChg>
        <pc:picChg chg="add mod modCrop">
          <ac:chgData name="Cristobal Rojas Salinas (cristobal.rojas.s)" userId="ffcad61b-b477-46bd-9f07-8093ea194314" providerId="ADAL" clId="{2961A804-9908-405D-AEB6-110B5CE4EF5B}" dt="2021-04-10T21:22:02.855" v="333" actId="1076"/>
          <ac:picMkLst>
            <pc:docMk/>
            <pc:sldMk cId="3580594488" sldId="279"/>
            <ac:picMk id="8" creationId="{2E7E9091-A6D7-4906-B099-1A87482A7E9F}"/>
          </ac:picMkLst>
        </pc:picChg>
        <pc:picChg chg="add mod">
          <ac:chgData name="Cristobal Rojas Salinas (cristobal.rojas.s)" userId="ffcad61b-b477-46bd-9f07-8093ea194314" providerId="ADAL" clId="{2961A804-9908-405D-AEB6-110B5CE4EF5B}" dt="2021-04-10T21:22:31.778" v="341" actId="1076"/>
          <ac:picMkLst>
            <pc:docMk/>
            <pc:sldMk cId="3580594488" sldId="279"/>
            <ac:picMk id="10" creationId="{CD0F160B-8972-4D28-AFDF-A0D59A8DA629}"/>
          </ac:picMkLst>
        </pc:picChg>
        <pc:picChg chg="add mod modCrop">
          <ac:chgData name="Cristobal Rojas Salinas (cristobal.rojas.s)" userId="ffcad61b-b477-46bd-9f07-8093ea194314" providerId="ADAL" clId="{2961A804-9908-405D-AEB6-110B5CE4EF5B}" dt="2021-04-10T21:22:01.420" v="332" actId="1076"/>
          <ac:picMkLst>
            <pc:docMk/>
            <pc:sldMk cId="3580594488" sldId="279"/>
            <ac:picMk id="12" creationId="{250077BB-83B3-48B5-A43F-68BFCF04C9DA}"/>
          </ac:picMkLst>
        </pc:picChg>
      </pc:sldChg>
      <pc:sldChg chg="addSp modSp add mo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843370733" sldId="280"/>
        </pc:sldMkLst>
        <pc:spChg chg="mod">
          <ac:chgData name="Cristobal Rojas Salinas (cristobal.rojas.s)" userId="ffcad61b-b477-46bd-9f07-8093ea194314" providerId="ADAL" clId="{2961A804-9908-405D-AEB6-110B5CE4EF5B}" dt="2021-04-10T21:18:25.586" v="282" actId="20577"/>
          <ac:spMkLst>
            <pc:docMk/>
            <pc:sldMk cId="843370733" sldId="280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2961A804-9908-405D-AEB6-110B5CE4EF5B}" dt="2021-04-10T21:24:30.732" v="365" actId="14100"/>
          <ac:picMkLst>
            <pc:docMk/>
            <pc:sldMk cId="843370733" sldId="280"/>
            <ac:picMk id="5" creationId="{2ECA2A65-1380-4C99-A008-221728AC4FFF}"/>
          </ac:picMkLst>
        </pc:picChg>
        <pc:picChg chg="add mod modCrop">
          <ac:chgData name="Cristobal Rojas Salinas (cristobal.rojas.s)" userId="ffcad61b-b477-46bd-9f07-8093ea194314" providerId="ADAL" clId="{2961A804-9908-405D-AEB6-110B5CE4EF5B}" dt="2021-04-10T21:24:17.579" v="362" actId="14100"/>
          <ac:picMkLst>
            <pc:docMk/>
            <pc:sldMk cId="843370733" sldId="280"/>
            <ac:picMk id="7" creationId="{351692F9-D0EF-4A03-97FD-C9B81D597D28}"/>
          </ac:picMkLst>
        </pc:picChg>
        <pc:picChg chg="add mod modCrop">
          <ac:chgData name="Cristobal Rojas Salinas (cristobal.rojas.s)" userId="ffcad61b-b477-46bd-9f07-8093ea194314" providerId="ADAL" clId="{2961A804-9908-405D-AEB6-110B5CE4EF5B}" dt="2021-04-10T21:24:21.026" v="363" actId="1076"/>
          <ac:picMkLst>
            <pc:docMk/>
            <pc:sldMk cId="843370733" sldId="280"/>
            <ac:picMk id="9" creationId="{D2B30210-21D0-4DD7-91D2-23BC38A046CA}"/>
          </ac:picMkLst>
        </pc:picChg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843370733" sldId="280"/>
            <ac:inkMk id="3" creationId="{0F6CDB80-47CD-485F-BEF9-3E220073AFF8}"/>
          </ac:inkMkLst>
        </pc:inkChg>
      </pc:sldChg>
      <pc:sldChg chg="addSp modSp add mo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2895670388" sldId="281"/>
        </pc:sldMkLst>
        <pc:spChg chg="mod">
          <ac:chgData name="Cristobal Rojas Salinas (cristobal.rojas.s)" userId="ffcad61b-b477-46bd-9f07-8093ea194314" providerId="ADAL" clId="{2961A804-9908-405D-AEB6-110B5CE4EF5B}" dt="2021-04-10T21:18:33.371" v="290" actId="20577"/>
          <ac:spMkLst>
            <pc:docMk/>
            <pc:sldMk cId="2895670388" sldId="281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2961A804-9908-405D-AEB6-110B5CE4EF5B}" dt="2021-04-10T21:40:54.376" v="374" actId="1076"/>
          <ac:picMkLst>
            <pc:docMk/>
            <pc:sldMk cId="2895670388" sldId="281"/>
            <ac:picMk id="5" creationId="{9DE27A72-B0FB-4DE2-A5AA-E3DEE66DD14E}"/>
          </ac:picMkLst>
        </pc:picChg>
        <pc:picChg chg="add mod">
          <ac:chgData name="Cristobal Rojas Salinas (cristobal.rojas.s)" userId="ffcad61b-b477-46bd-9f07-8093ea194314" providerId="ADAL" clId="{2961A804-9908-405D-AEB6-110B5CE4EF5B}" dt="2021-04-10T21:41:04.758" v="379" actId="1076"/>
          <ac:picMkLst>
            <pc:docMk/>
            <pc:sldMk cId="2895670388" sldId="281"/>
            <ac:picMk id="7" creationId="{5E9A415F-E820-452C-8D44-A3898853ED38}"/>
          </ac:picMkLst>
        </pc:picChg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2895670388" sldId="281"/>
            <ac:inkMk id="3" creationId="{54965D29-9DB7-4026-A0DF-5C10BE021B81}"/>
          </ac:inkMkLst>
        </pc:inkChg>
      </pc:sldChg>
      <pc:sldChg chg="addSp delSp modSp add mo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2564206069" sldId="282"/>
        </pc:sldMkLst>
        <pc:spChg chg="mod">
          <ac:chgData name="Cristobal Rojas Salinas (cristobal.rojas.s)" userId="ffcad61b-b477-46bd-9f07-8093ea194314" providerId="ADAL" clId="{2961A804-9908-405D-AEB6-110B5CE4EF5B}" dt="2021-04-10T21:49:48.477" v="403" actId="20577"/>
          <ac:spMkLst>
            <pc:docMk/>
            <pc:sldMk cId="2564206069" sldId="282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2961A804-9908-405D-AEB6-110B5CE4EF5B}" dt="2021-04-10T21:49:51.336" v="404" actId="478"/>
          <ac:picMkLst>
            <pc:docMk/>
            <pc:sldMk cId="2564206069" sldId="282"/>
            <ac:picMk id="5" creationId="{9DE27A72-B0FB-4DE2-A5AA-E3DEE66DD14E}"/>
          </ac:picMkLst>
        </pc:picChg>
        <pc:picChg chg="add del mod">
          <ac:chgData name="Cristobal Rojas Salinas (cristobal.rojas.s)" userId="ffcad61b-b477-46bd-9f07-8093ea194314" providerId="ADAL" clId="{2961A804-9908-405D-AEB6-110B5CE4EF5B}" dt="2021-04-11T00:17:29.620" v="439" actId="478"/>
          <ac:picMkLst>
            <pc:docMk/>
            <pc:sldMk cId="2564206069" sldId="282"/>
            <ac:picMk id="6" creationId="{27AB5616-8597-461E-80BB-8C5D7D6494B6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49:51.336" v="404" actId="478"/>
          <ac:picMkLst>
            <pc:docMk/>
            <pc:sldMk cId="2564206069" sldId="282"/>
            <ac:picMk id="7" creationId="{5E9A415F-E820-452C-8D44-A3898853ED38}"/>
          </ac:picMkLst>
        </pc:picChg>
        <pc:picChg chg="add del mod">
          <ac:chgData name="Cristobal Rojas Salinas (cristobal.rojas.s)" userId="ffcad61b-b477-46bd-9f07-8093ea194314" providerId="ADAL" clId="{2961A804-9908-405D-AEB6-110B5CE4EF5B}" dt="2021-04-11T00:17:30.639" v="440" actId="478"/>
          <ac:picMkLst>
            <pc:docMk/>
            <pc:sldMk cId="2564206069" sldId="282"/>
            <ac:picMk id="9" creationId="{61DA1106-E377-43D8-B385-71A7B800DA66}"/>
          </ac:picMkLst>
        </pc:picChg>
        <pc:picChg chg="add mod">
          <ac:chgData name="Cristobal Rojas Salinas (cristobal.rojas.s)" userId="ffcad61b-b477-46bd-9f07-8093ea194314" providerId="ADAL" clId="{2961A804-9908-405D-AEB6-110B5CE4EF5B}" dt="2021-04-11T00:18:52.786" v="459" actId="1076"/>
          <ac:picMkLst>
            <pc:docMk/>
            <pc:sldMk cId="2564206069" sldId="282"/>
            <ac:picMk id="11" creationId="{CBC20532-B21B-42AD-B16A-F6117139C3F7}"/>
          </ac:picMkLst>
        </pc:picChg>
        <pc:picChg chg="add mod">
          <ac:chgData name="Cristobal Rojas Salinas (cristobal.rojas.s)" userId="ffcad61b-b477-46bd-9f07-8093ea194314" providerId="ADAL" clId="{2961A804-9908-405D-AEB6-110B5CE4EF5B}" dt="2021-04-11T00:19:00.508" v="463" actId="1076"/>
          <ac:picMkLst>
            <pc:docMk/>
            <pc:sldMk cId="2564206069" sldId="282"/>
            <ac:picMk id="13" creationId="{44C92242-680A-4DA2-B71B-A9231A06DC5A}"/>
          </ac:picMkLst>
        </pc:picChg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2564206069" sldId="282"/>
            <ac:inkMk id="3" creationId="{DF7A263F-2A5D-4BFB-AA99-3642C890F9BB}"/>
          </ac:inkMkLst>
        </pc:inkChg>
      </pc:sldChg>
      <pc:sldChg chg="addSp delSp modSp add mo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498292993" sldId="283"/>
        </pc:sldMkLst>
        <pc:spChg chg="mod">
          <ac:chgData name="Cristobal Rojas Salinas (cristobal.rojas.s)" userId="ffcad61b-b477-46bd-9f07-8093ea194314" providerId="ADAL" clId="{2961A804-9908-405D-AEB6-110B5CE4EF5B}" dt="2021-04-10T21:50:00.827" v="416" actId="20577"/>
          <ac:spMkLst>
            <pc:docMk/>
            <pc:sldMk cId="498292993" sldId="283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2961A804-9908-405D-AEB6-110B5CE4EF5B}" dt="2021-04-10T21:49:55.106" v="405" actId="478"/>
          <ac:picMkLst>
            <pc:docMk/>
            <pc:sldMk cId="498292993" sldId="283"/>
            <ac:picMk id="5" creationId="{9DE27A72-B0FB-4DE2-A5AA-E3DEE66DD14E}"/>
          </ac:picMkLst>
        </pc:picChg>
        <pc:picChg chg="add del mod modCrop">
          <ac:chgData name="Cristobal Rojas Salinas (cristobal.rojas.s)" userId="ffcad61b-b477-46bd-9f07-8093ea194314" providerId="ADAL" clId="{2961A804-9908-405D-AEB6-110B5CE4EF5B}" dt="2021-04-11T00:10:56.176" v="435" actId="478"/>
          <ac:picMkLst>
            <pc:docMk/>
            <pc:sldMk cId="498292993" sldId="283"/>
            <ac:picMk id="6" creationId="{A0FBD9E0-A156-4C9F-8C63-D9258FB2B760}"/>
          </ac:picMkLst>
        </pc:picChg>
        <pc:picChg chg="del">
          <ac:chgData name="Cristobal Rojas Salinas (cristobal.rojas.s)" userId="ffcad61b-b477-46bd-9f07-8093ea194314" providerId="ADAL" clId="{2961A804-9908-405D-AEB6-110B5CE4EF5B}" dt="2021-04-10T21:49:55.106" v="405" actId="478"/>
          <ac:picMkLst>
            <pc:docMk/>
            <pc:sldMk cId="498292993" sldId="283"/>
            <ac:picMk id="7" creationId="{5E9A415F-E820-452C-8D44-A3898853ED38}"/>
          </ac:picMkLst>
        </pc:picChg>
        <pc:picChg chg="add mod">
          <ac:chgData name="Cristobal Rojas Salinas (cristobal.rojas.s)" userId="ffcad61b-b477-46bd-9f07-8093ea194314" providerId="ADAL" clId="{2961A804-9908-405D-AEB6-110B5CE4EF5B}" dt="2021-04-11T00:17:22.708" v="438" actId="14100"/>
          <ac:picMkLst>
            <pc:docMk/>
            <pc:sldMk cId="498292993" sldId="283"/>
            <ac:picMk id="9" creationId="{E05EEBB6-CB7C-4A19-BF35-5A9826FF3D5E}"/>
          </ac:picMkLst>
        </pc:picChg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498292993" sldId="283"/>
            <ac:inkMk id="3" creationId="{4478926E-D87D-41FA-81F8-4F2EC18F0E1D}"/>
          </ac:inkMkLst>
        </pc:inkChg>
      </pc:sldChg>
      <pc:sldChg chg="addSp delSp new mo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3812889046" sldId="284"/>
        </pc:sldMkLst>
        <pc:spChg chg="del">
          <ac:chgData name="Cristobal Rojas Salinas (cristobal.rojas.s)" userId="ffcad61b-b477-46bd-9f07-8093ea194314" providerId="ADAL" clId="{2961A804-9908-405D-AEB6-110B5CE4EF5B}" dt="2021-04-10T22:44:20.959" v="431" actId="478"/>
          <ac:spMkLst>
            <pc:docMk/>
            <pc:sldMk cId="3812889046" sldId="284"/>
            <ac:spMk id="2" creationId="{632507BD-9E4D-4A14-ADCD-1C8E2BC2B8D0}"/>
          </ac:spMkLst>
        </pc:spChg>
        <pc:spChg chg="del">
          <ac:chgData name="Cristobal Rojas Salinas (cristobal.rojas.s)" userId="ffcad61b-b477-46bd-9f07-8093ea194314" providerId="ADAL" clId="{2961A804-9908-405D-AEB6-110B5CE4EF5B}" dt="2021-04-10T22:44:20.959" v="431" actId="478"/>
          <ac:spMkLst>
            <pc:docMk/>
            <pc:sldMk cId="3812889046" sldId="284"/>
            <ac:spMk id="3" creationId="{7AD5B372-5D7E-41E8-8778-FD6883ED6AF5}"/>
          </ac:spMkLst>
        </pc:spChg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3812889046" sldId="284"/>
            <ac:inkMk id="2" creationId="{C5DA20DF-EF75-4D7E-9370-32B1E9F35924}"/>
          </ac:inkMkLst>
        </pc:inkChg>
      </pc:sldChg>
      <pc:sldChg chg="delSp new mod">
        <pc:chgData name="Cristobal Rojas Salinas (cristobal.rojas.s)" userId="ffcad61b-b477-46bd-9f07-8093ea194314" providerId="ADAL" clId="{2961A804-9908-405D-AEB6-110B5CE4EF5B}" dt="2021-04-10T22:44:28.488" v="433" actId="478"/>
        <pc:sldMkLst>
          <pc:docMk/>
          <pc:sldMk cId="382992749" sldId="285"/>
        </pc:sldMkLst>
        <pc:spChg chg="del">
          <ac:chgData name="Cristobal Rojas Salinas (cristobal.rojas.s)" userId="ffcad61b-b477-46bd-9f07-8093ea194314" providerId="ADAL" clId="{2961A804-9908-405D-AEB6-110B5CE4EF5B}" dt="2021-04-10T22:44:28.488" v="433" actId="478"/>
          <ac:spMkLst>
            <pc:docMk/>
            <pc:sldMk cId="382992749" sldId="285"/>
            <ac:spMk id="2" creationId="{4F707894-92E9-4ACF-BEBF-129BFD6F2147}"/>
          </ac:spMkLst>
        </pc:spChg>
        <pc:spChg chg="del">
          <ac:chgData name="Cristobal Rojas Salinas (cristobal.rojas.s)" userId="ffcad61b-b477-46bd-9f07-8093ea194314" providerId="ADAL" clId="{2961A804-9908-405D-AEB6-110B5CE4EF5B}" dt="2021-04-10T22:44:28.488" v="433" actId="478"/>
          <ac:spMkLst>
            <pc:docMk/>
            <pc:sldMk cId="382992749" sldId="285"/>
            <ac:spMk id="3" creationId="{3245E570-4A42-4001-9416-F8117ECD3E19}"/>
          </ac:spMkLst>
        </pc:spChg>
      </pc:sldChg>
      <pc:sldChg chg="addSp ad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60513290" sldId="286"/>
        </pc:sldMkLst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60513290" sldId="286"/>
            <ac:inkMk id="2" creationId="{2A551814-A3C9-4235-AA4D-076757648C58}"/>
          </ac:inkMkLst>
        </pc:inkChg>
      </pc:sldChg>
      <pc:sldChg chg="addSp add">
        <pc:chgData name="Cristobal Rojas Salinas (cristobal.rojas.s)" userId="ffcad61b-b477-46bd-9f07-8093ea194314" providerId="ADAL" clId="{2961A804-9908-405D-AEB6-110B5CE4EF5B}" dt="2021-04-12T16:47:55.126" v="526"/>
        <pc:sldMkLst>
          <pc:docMk/>
          <pc:sldMk cId="1367060304" sldId="287"/>
        </pc:sldMkLst>
        <pc:inkChg chg="add">
          <ac:chgData name="Cristobal Rojas Salinas (cristobal.rojas.s)" userId="ffcad61b-b477-46bd-9f07-8093ea194314" providerId="ADAL" clId="{2961A804-9908-405D-AEB6-110B5CE4EF5B}" dt="2021-04-12T16:47:55.126" v="526"/>
          <ac:inkMkLst>
            <pc:docMk/>
            <pc:sldMk cId="1367060304" sldId="287"/>
            <ac:inkMk id="2" creationId="{1EE16B94-D1E0-4617-96D9-814EEDA35288}"/>
          </ac:inkMkLst>
        </pc:inkChg>
      </pc:sldChg>
      <pc:sldChg chg="addSp delSp modSp new mod">
        <pc:chgData name="Cristobal Rojas Salinas (cristobal.rojas.s)" userId="ffcad61b-b477-46bd-9f07-8093ea194314" providerId="ADAL" clId="{2961A804-9908-405D-AEB6-110B5CE4EF5B}" dt="2021-04-12T17:26:59.166" v="535"/>
        <pc:sldMkLst>
          <pc:docMk/>
          <pc:sldMk cId="36792379" sldId="288"/>
        </pc:sldMkLst>
        <pc:spChg chg="del">
          <ac:chgData name="Cristobal Rojas Salinas (cristobal.rojas.s)" userId="ffcad61b-b477-46bd-9f07-8093ea194314" providerId="ADAL" clId="{2961A804-9908-405D-AEB6-110B5CE4EF5B}" dt="2021-04-11T01:32:56.701" v="468" actId="478"/>
          <ac:spMkLst>
            <pc:docMk/>
            <pc:sldMk cId="36792379" sldId="288"/>
            <ac:spMk id="2" creationId="{F474D828-B76E-4AC6-92C7-B8B3EFF14DA0}"/>
          </ac:spMkLst>
        </pc:spChg>
        <pc:spChg chg="del">
          <ac:chgData name="Cristobal Rojas Salinas (cristobal.rojas.s)" userId="ffcad61b-b477-46bd-9f07-8093ea194314" providerId="ADAL" clId="{2961A804-9908-405D-AEB6-110B5CE4EF5B}" dt="2021-04-11T01:32:56.701" v="468" actId="478"/>
          <ac:spMkLst>
            <pc:docMk/>
            <pc:sldMk cId="36792379" sldId="288"/>
            <ac:spMk id="3" creationId="{1EEF28D8-1C64-4AA1-AAEF-694D3F088999}"/>
          </ac:spMkLst>
        </pc:spChg>
        <pc:picChg chg="add mod">
          <ac:chgData name="Cristobal Rojas Salinas (cristobal.rojas.s)" userId="ffcad61b-b477-46bd-9f07-8093ea194314" providerId="ADAL" clId="{2961A804-9908-405D-AEB6-110B5CE4EF5B}" dt="2021-04-12T17:04:10.542" v="532" actId="1076"/>
          <ac:picMkLst>
            <pc:docMk/>
            <pc:sldMk cId="36792379" sldId="288"/>
            <ac:picMk id="3" creationId="{7F6AF953-2CB2-49AF-B437-E53598B02715}"/>
          </ac:picMkLst>
        </pc:picChg>
        <pc:inkChg chg="add">
          <ac:chgData name="Cristobal Rojas Salinas (cristobal.rojas.s)" userId="ffcad61b-b477-46bd-9f07-8093ea194314" providerId="ADAL" clId="{2961A804-9908-405D-AEB6-110B5CE4EF5B}" dt="2021-04-12T17:26:59.166" v="535"/>
          <ac:inkMkLst>
            <pc:docMk/>
            <pc:sldMk cId="36792379" sldId="288"/>
            <ac:inkMk id="4" creationId="{794185A8-FD0B-4493-8466-AFF25F9E731F}"/>
          </ac:inkMkLst>
        </pc:inkChg>
      </pc:sldChg>
      <pc:sldChg chg="addSp delSp new mod">
        <pc:chgData name="Cristobal Rojas Salinas (cristobal.rojas.s)" userId="ffcad61b-b477-46bd-9f07-8093ea194314" providerId="ADAL" clId="{2961A804-9908-405D-AEB6-110B5CE4EF5B}" dt="2021-04-12T17:26:59.166" v="535"/>
        <pc:sldMkLst>
          <pc:docMk/>
          <pc:sldMk cId="2065832583" sldId="289"/>
        </pc:sldMkLst>
        <pc:spChg chg="del">
          <ac:chgData name="Cristobal Rojas Salinas (cristobal.rojas.s)" userId="ffcad61b-b477-46bd-9f07-8093ea194314" providerId="ADAL" clId="{2961A804-9908-405D-AEB6-110B5CE4EF5B}" dt="2021-04-11T01:32:52.172" v="467" actId="478"/>
          <ac:spMkLst>
            <pc:docMk/>
            <pc:sldMk cId="2065832583" sldId="289"/>
            <ac:spMk id="2" creationId="{3C5471CF-82DE-48DC-A618-7A0EEB489886}"/>
          </ac:spMkLst>
        </pc:spChg>
        <pc:spChg chg="del">
          <ac:chgData name="Cristobal Rojas Salinas (cristobal.rojas.s)" userId="ffcad61b-b477-46bd-9f07-8093ea194314" providerId="ADAL" clId="{2961A804-9908-405D-AEB6-110B5CE4EF5B}" dt="2021-04-11T01:32:52.172" v="467" actId="478"/>
          <ac:spMkLst>
            <pc:docMk/>
            <pc:sldMk cId="2065832583" sldId="289"/>
            <ac:spMk id="3" creationId="{CD5C42CA-1F97-40D3-9030-95B2D07E38CD}"/>
          </ac:spMkLst>
        </pc:spChg>
        <pc:inkChg chg="add">
          <ac:chgData name="Cristobal Rojas Salinas (cristobal.rojas.s)" userId="ffcad61b-b477-46bd-9f07-8093ea194314" providerId="ADAL" clId="{2961A804-9908-405D-AEB6-110B5CE4EF5B}" dt="2021-04-12T17:26:59.166" v="535"/>
          <ac:inkMkLst>
            <pc:docMk/>
            <pc:sldMk cId="2065832583" sldId="289"/>
            <ac:inkMk id="2" creationId="{23978B14-5AAE-475D-AD5F-087973AFC2B9}"/>
          </ac:inkMkLst>
        </pc:inkChg>
      </pc:sldChg>
      <pc:sldChg chg="addSp new">
        <pc:chgData name="Cristobal Rojas Salinas (cristobal.rojas.s)" userId="ffcad61b-b477-46bd-9f07-8093ea194314" providerId="ADAL" clId="{2961A804-9908-405D-AEB6-110B5CE4EF5B}" dt="2021-04-12T17:03:59.180" v="530"/>
        <pc:sldMkLst>
          <pc:docMk/>
          <pc:sldMk cId="4169455115" sldId="290"/>
        </pc:sldMkLst>
        <pc:inkChg chg="add">
          <ac:chgData name="Cristobal Rojas Salinas (cristobal.rojas.s)" userId="ffcad61b-b477-46bd-9f07-8093ea194314" providerId="ADAL" clId="{2961A804-9908-405D-AEB6-110B5CE4EF5B}" dt="2021-04-12T17:03:59.180" v="530"/>
          <ac:inkMkLst>
            <pc:docMk/>
            <pc:sldMk cId="4169455115" sldId="290"/>
            <ac:inkMk id="4" creationId="{060DFA99-7838-4385-9F4E-9114B91707C2}"/>
          </ac:inkMkLst>
        </pc:inkChg>
      </pc:sldChg>
      <pc:sldChg chg="addSp new">
        <pc:chgData name="Cristobal Rojas Salinas (cristobal.rojas.s)" userId="ffcad61b-b477-46bd-9f07-8093ea194314" providerId="ADAL" clId="{2961A804-9908-405D-AEB6-110B5CE4EF5B}" dt="2021-04-12T17:03:59.180" v="530"/>
        <pc:sldMkLst>
          <pc:docMk/>
          <pc:sldMk cId="691811595" sldId="291"/>
        </pc:sldMkLst>
        <pc:inkChg chg="add">
          <ac:chgData name="Cristobal Rojas Salinas (cristobal.rojas.s)" userId="ffcad61b-b477-46bd-9f07-8093ea194314" providerId="ADAL" clId="{2961A804-9908-405D-AEB6-110B5CE4EF5B}" dt="2021-04-12T17:03:59.180" v="530"/>
          <ac:inkMkLst>
            <pc:docMk/>
            <pc:sldMk cId="691811595" sldId="291"/>
            <ac:inkMk id="4" creationId="{507CCF0A-C679-4A93-8BBA-DFBD15393396}"/>
          </ac:inkMkLst>
        </pc:inkChg>
      </pc:sldChg>
      <pc:sldChg chg="addSp new ord">
        <pc:chgData name="Cristobal Rojas Salinas (cristobal.rojas.s)" userId="ffcad61b-b477-46bd-9f07-8093ea194314" providerId="ADAL" clId="{2961A804-9908-405D-AEB6-110B5CE4EF5B}" dt="2021-04-12T17:26:59.166" v="535"/>
        <pc:sldMkLst>
          <pc:docMk/>
          <pc:sldMk cId="3677274287" sldId="292"/>
        </pc:sldMkLst>
        <pc:inkChg chg="add">
          <ac:chgData name="Cristobal Rojas Salinas (cristobal.rojas.s)" userId="ffcad61b-b477-46bd-9f07-8093ea194314" providerId="ADAL" clId="{2961A804-9908-405D-AEB6-110B5CE4EF5B}" dt="2021-04-12T17:26:59.166" v="535"/>
          <ac:inkMkLst>
            <pc:docMk/>
            <pc:sldMk cId="3677274287" sldId="292"/>
            <ac:inkMk id="4" creationId="{72C37F32-804F-4299-BFFC-067DB42E447D}"/>
          </ac:inkMkLst>
        </pc:inkChg>
      </pc:sldChg>
    </pc:docChg>
  </pc:docChgLst>
  <pc:docChgLst>
    <pc:chgData name="Cristobal Rojas Salinas (cristobal.rojas.s)" userId="ffcad61b-b477-46bd-9f07-8093ea194314" providerId="ADAL" clId="{5859C9CB-233E-47CA-AED4-24242EFF0644}"/>
    <pc:docChg chg="custSel addSld delSld modSld sldOrd">
      <pc:chgData name="Cristobal Rojas Salinas (cristobal.rojas.s)" userId="ffcad61b-b477-46bd-9f07-8093ea194314" providerId="ADAL" clId="{5859C9CB-233E-47CA-AED4-24242EFF0644}" dt="2021-05-10T17:14:21.741" v="749" actId="47"/>
      <pc:docMkLst>
        <pc:docMk/>
      </pc:docMkLst>
      <pc:sldChg chg="addSp delSp modSp mod">
        <pc:chgData name="Cristobal Rojas Salinas (cristobal.rojas.s)" userId="ffcad61b-b477-46bd-9f07-8093ea194314" providerId="ADAL" clId="{5859C9CB-233E-47CA-AED4-24242EFF0644}" dt="2021-05-09T02:37:50.403" v="41"/>
        <pc:sldMkLst>
          <pc:docMk/>
          <pc:sldMk cId="3972889880" sldId="256"/>
        </pc:sldMkLst>
        <pc:spChg chg="mod">
          <ac:chgData name="Cristobal Rojas Salinas (cristobal.rojas.s)" userId="ffcad61b-b477-46bd-9f07-8093ea194314" providerId="ADAL" clId="{5859C9CB-233E-47CA-AED4-24242EFF0644}" dt="2021-05-09T02:35:01.143" v="13" actId="20577"/>
          <ac:spMkLst>
            <pc:docMk/>
            <pc:sldMk cId="3972889880" sldId="256"/>
            <ac:spMk id="2" creationId="{26573494-9B0E-481A-ACA9-2F4B350A5AD6}"/>
          </ac:spMkLst>
        </pc:spChg>
        <pc:spChg chg="mod">
          <ac:chgData name="Cristobal Rojas Salinas (cristobal.rojas.s)" userId="ffcad61b-b477-46bd-9f07-8093ea194314" providerId="ADAL" clId="{5859C9CB-233E-47CA-AED4-24242EFF0644}" dt="2021-05-09T02:35:09.918" v="38" actId="20577"/>
          <ac:spMkLst>
            <pc:docMk/>
            <pc:sldMk cId="3972889880" sldId="256"/>
            <ac:spMk id="3" creationId="{963C7F2A-1AA3-4A46-A117-BFE35694C9CB}"/>
          </ac:spMkLst>
        </pc:spChg>
        <pc:picChg chg="del">
          <ac:chgData name="Cristobal Rojas Salinas (cristobal.rojas.s)" userId="ffcad61b-b477-46bd-9f07-8093ea194314" providerId="ADAL" clId="{5859C9CB-233E-47CA-AED4-24242EFF0644}" dt="2021-05-09T02:33:13.518" v="2" actId="21"/>
          <ac:picMkLst>
            <pc:docMk/>
            <pc:sldMk cId="3972889880" sldId="256"/>
            <ac:picMk id="5" creationId="{8A147E8E-E40C-40B2-BEF8-92338413A04D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2:37:50.403" v="41"/>
          <ac:picMkLst>
            <pc:docMk/>
            <pc:sldMk cId="3972889880" sldId="256"/>
            <ac:picMk id="9" creationId="{952BA782-5DB3-4B25-8015-6B4C6AB2FD85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2:35:34.233" v="39"/>
          <ac:picMkLst>
            <pc:docMk/>
            <pc:sldMk cId="3972889880" sldId="256"/>
            <ac:picMk id="1026" creationId="{AF93F117-D27E-4BE3-A48C-9EDEDA8A2767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2:32:51.116" v="0" actId="478"/>
          <ac:picMkLst>
            <pc:docMk/>
            <pc:sldMk cId="3972889880" sldId="256"/>
            <ac:picMk id="2050" creationId="{B301516C-2D3B-4325-8A22-3E236DA5C70F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9:04.757" v="57" actId="47"/>
        <pc:sldMkLst>
          <pc:docMk/>
          <pc:sldMk cId="3580594488" sldId="279"/>
        </pc:sldMkLst>
      </pc:sldChg>
      <pc:sldChg chg="addSp delSp modSp mod">
        <pc:chgData name="Cristobal Rojas Salinas (cristobal.rojas.s)" userId="ffcad61b-b477-46bd-9f07-8093ea194314" providerId="ADAL" clId="{5859C9CB-233E-47CA-AED4-24242EFF0644}" dt="2021-05-09T03:52:06.889" v="170" actId="1076"/>
        <pc:sldMkLst>
          <pc:docMk/>
          <pc:sldMk cId="4252369602" sldId="280"/>
        </pc:sldMkLst>
        <pc:spChg chg="mod">
          <ac:chgData name="Cristobal Rojas Salinas (cristobal.rojas.s)" userId="ffcad61b-b477-46bd-9f07-8093ea194314" providerId="ADAL" clId="{5859C9CB-233E-47CA-AED4-24242EFF0644}" dt="2021-05-09T02:38:24.876" v="46" actId="20577"/>
          <ac:spMkLst>
            <pc:docMk/>
            <pc:sldMk cId="4252369602" sldId="280"/>
            <ac:spMk id="2" creationId="{4092CC75-4746-4B67-B191-F7380BADB97E}"/>
          </ac:spMkLst>
        </pc:spChg>
        <pc:spChg chg="add mod">
          <ac:chgData name="Cristobal Rojas Salinas (cristobal.rojas.s)" userId="ffcad61b-b477-46bd-9f07-8093ea194314" providerId="ADAL" clId="{5859C9CB-233E-47CA-AED4-24242EFF0644}" dt="2021-05-09T03:51:54.514" v="159" actId="1076"/>
          <ac:spMkLst>
            <pc:docMk/>
            <pc:sldMk cId="4252369602" sldId="280"/>
            <ac:spMk id="9" creationId="{A138DF14-336C-434A-8176-8966B28A05A3}"/>
          </ac:spMkLst>
        </pc:spChg>
        <pc:spChg chg="add mod">
          <ac:chgData name="Cristobal Rojas Salinas (cristobal.rojas.s)" userId="ffcad61b-b477-46bd-9f07-8093ea194314" providerId="ADAL" clId="{5859C9CB-233E-47CA-AED4-24242EFF0644}" dt="2021-05-09T03:52:06.889" v="170" actId="1076"/>
          <ac:spMkLst>
            <pc:docMk/>
            <pc:sldMk cId="4252369602" sldId="280"/>
            <ac:spMk id="11" creationId="{B259BB8A-88D1-457C-82B0-E34735E0FB87}"/>
          </ac:spMkLst>
        </pc:spChg>
        <pc:picChg chg="mod">
          <ac:chgData name="Cristobal Rojas Salinas (cristobal.rojas.s)" userId="ffcad61b-b477-46bd-9f07-8093ea194314" providerId="ADAL" clId="{5859C9CB-233E-47CA-AED4-24242EFF0644}" dt="2021-05-09T02:38:44.491" v="48" actId="14826"/>
          <ac:picMkLst>
            <pc:docMk/>
            <pc:sldMk cId="4252369602" sldId="280"/>
            <ac:picMk id="4" creationId="{5742B559-B2FC-4223-8176-C10C2FDD439C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2:38:26.408" v="47" actId="478"/>
          <ac:picMkLst>
            <pc:docMk/>
            <pc:sldMk cId="4252369602" sldId="280"/>
            <ac:picMk id="5" creationId="{3C98C1EA-690F-481F-B14E-4F202FD1D956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3:51:24.725" v="148" actId="1076"/>
          <ac:picMkLst>
            <pc:docMk/>
            <pc:sldMk cId="4252369602" sldId="280"/>
            <ac:picMk id="6" creationId="{5A9F3F64-AEE7-49CF-8F73-C600DEDA0A16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3:52:01.053" v="162" actId="14100"/>
          <ac:picMkLst>
            <pc:docMk/>
            <pc:sldMk cId="4252369602" sldId="280"/>
            <ac:picMk id="8" creationId="{E1FD9D4B-A0BB-49D2-BBC6-2F4AA3486BE7}"/>
          </ac:picMkLst>
        </pc:picChg>
      </pc:sldChg>
      <pc:sldChg chg="addSp delSp modSp add mod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240002187" sldId="281"/>
        </pc:sldMkLst>
        <pc:spChg chg="mod">
          <ac:chgData name="Cristobal Rojas Salinas (cristobal.rojas.s)" userId="ffcad61b-b477-46bd-9f07-8093ea194314" providerId="ADAL" clId="{5859C9CB-233E-47CA-AED4-24242EFF0644}" dt="2021-05-09T03:01:43.601" v="84" actId="20577"/>
          <ac:spMkLst>
            <pc:docMk/>
            <pc:sldMk cId="240002187" sldId="281"/>
            <ac:spMk id="2" creationId="{4092CC75-4746-4B67-B191-F7380BADB97E}"/>
          </ac:spMkLst>
        </pc:spChg>
        <pc:picChg chg="add mod modCrop">
          <ac:chgData name="Cristobal Rojas Salinas (cristobal.rojas.s)" userId="ffcad61b-b477-46bd-9f07-8093ea194314" providerId="ADAL" clId="{5859C9CB-233E-47CA-AED4-24242EFF0644}" dt="2021-05-10T15:20:26.263" v="738"/>
          <ac:picMkLst>
            <pc:docMk/>
            <pc:sldMk cId="240002187" sldId="281"/>
            <ac:picMk id="5" creationId="{73D5BC54-B7A9-4AB1-8246-2F31903D4B9F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3:01:45.257" v="85" actId="478"/>
          <ac:picMkLst>
            <pc:docMk/>
            <pc:sldMk cId="240002187" sldId="281"/>
            <ac:picMk id="6" creationId="{5A9F3F64-AEE7-49CF-8F73-C600DEDA0A16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10T15:20:31.528" v="739" actId="1076"/>
          <ac:picMkLst>
            <pc:docMk/>
            <pc:sldMk cId="240002187" sldId="281"/>
            <ac:picMk id="8" creationId="{3EFCC113-9B9F-4FBB-AB0C-05C58AC6E9B2}"/>
          </ac:picMkLst>
        </pc:picChg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240002187" sldId="281"/>
            <ac:inkMk id="3" creationId="{2958DDC4-2FB7-44C6-A867-A306E6042697}"/>
          </ac:inkMkLst>
        </pc:inkChg>
      </pc:sldChg>
      <pc:sldChg chg="del">
        <pc:chgData name="Cristobal Rojas Salinas (cristobal.rojas.s)" userId="ffcad61b-b477-46bd-9f07-8093ea194314" providerId="ADAL" clId="{5859C9CB-233E-47CA-AED4-24242EFF0644}" dt="2021-05-09T02:38:57.142" v="50" actId="47"/>
        <pc:sldMkLst>
          <pc:docMk/>
          <pc:sldMk cId="738690375" sldId="281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771050947" sldId="282"/>
        </pc:sldMkLst>
        <pc:spChg chg="mod">
          <ac:chgData name="Cristobal Rojas Salinas (cristobal.rojas.s)" userId="ffcad61b-b477-46bd-9f07-8093ea194314" providerId="ADAL" clId="{5859C9CB-233E-47CA-AED4-24242EFF0644}" dt="2021-05-09T03:22:33.757" v="102" actId="20577"/>
          <ac:spMkLst>
            <pc:docMk/>
            <pc:sldMk cId="771050947" sldId="282"/>
            <ac:spMk id="2" creationId="{4092CC75-4746-4B67-B191-F7380BADB97E}"/>
          </ac:spMkLst>
        </pc:spChg>
        <pc:picChg chg="mod">
          <ac:chgData name="Cristobal Rojas Salinas (cristobal.rojas.s)" userId="ffcad61b-b477-46bd-9f07-8093ea194314" providerId="ADAL" clId="{5859C9CB-233E-47CA-AED4-24242EFF0644}" dt="2021-05-09T03:22:22.988" v="99" actId="14826"/>
          <ac:picMkLst>
            <pc:docMk/>
            <pc:sldMk cId="771050947" sldId="282"/>
            <ac:picMk id="4" creationId="{5742B559-B2FC-4223-8176-C10C2FDD439C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3:22:27.450" v="100" actId="478"/>
          <ac:picMkLst>
            <pc:docMk/>
            <pc:sldMk cId="771050947" sldId="282"/>
            <ac:picMk id="5" creationId="{73D5BC54-B7A9-4AB1-8246-2F31903D4B9F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3:23:18.842" v="105" actId="478"/>
          <ac:picMkLst>
            <pc:docMk/>
            <pc:sldMk cId="771050947" sldId="282"/>
            <ac:picMk id="6" creationId="{4FEDAD48-FCB9-4170-9F87-5131D6175A10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3:22:27.450" v="100" actId="478"/>
          <ac:picMkLst>
            <pc:docMk/>
            <pc:sldMk cId="771050947" sldId="282"/>
            <ac:picMk id="8" creationId="{3EFCC113-9B9F-4FBB-AB0C-05C58AC6E9B2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10T15:21:02.512" v="746" actId="1076"/>
          <ac:picMkLst>
            <pc:docMk/>
            <pc:sldMk cId="771050947" sldId="282"/>
            <ac:picMk id="9" creationId="{8074E379-A745-450C-85DF-35F5B1FFA662}"/>
          </ac:picMkLst>
        </pc:picChg>
        <pc:picChg chg="add mod modCrop">
          <ac:chgData name="Cristobal Rojas Salinas (cristobal.rojas.s)" userId="ffcad61b-b477-46bd-9f07-8093ea194314" providerId="ADAL" clId="{5859C9CB-233E-47CA-AED4-24242EFF0644}" dt="2021-05-10T15:20:57.149" v="744"/>
          <ac:picMkLst>
            <pc:docMk/>
            <pc:sldMk cId="771050947" sldId="282"/>
            <ac:picMk id="11" creationId="{569D6BBA-022F-4D1E-9F38-232824883C16}"/>
          </ac:picMkLst>
        </pc:picChg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771050947" sldId="282"/>
            <ac:inkMk id="3" creationId="{AD2E0D7C-D365-488D-A9BE-9DE23B7B40D3}"/>
          </ac:inkMkLst>
        </pc:inkChg>
      </pc:sldChg>
      <pc:sldChg chg="del">
        <pc:chgData name="Cristobal Rojas Salinas (cristobal.rojas.s)" userId="ffcad61b-b477-46bd-9f07-8093ea194314" providerId="ADAL" clId="{5859C9CB-233E-47CA-AED4-24242EFF0644}" dt="2021-05-09T02:38:56.134" v="49" actId="47"/>
        <pc:sldMkLst>
          <pc:docMk/>
          <pc:sldMk cId="2002654882" sldId="282"/>
        </pc:sldMkLst>
      </pc:sldChg>
      <pc:sldChg chg="addSp delSp modSp add mod ord">
        <pc:chgData name="Cristobal Rojas Salinas (cristobal.rojas.s)" userId="ffcad61b-b477-46bd-9f07-8093ea194314" providerId="ADAL" clId="{5859C9CB-233E-47CA-AED4-24242EFF0644}" dt="2021-05-09T04:46:56.330" v="372" actId="14100"/>
        <pc:sldMkLst>
          <pc:docMk/>
          <pc:sldMk cId="741204987" sldId="283"/>
        </pc:sldMkLst>
        <pc:spChg chg="mod">
          <ac:chgData name="Cristobal Rojas Salinas (cristobal.rojas.s)" userId="ffcad61b-b477-46bd-9f07-8093ea194314" providerId="ADAL" clId="{5859C9CB-233E-47CA-AED4-24242EFF0644}" dt="2021-05-09T03:25:12.225" v="127" actId="20577"/>
          <ac:spMkLst>
            <pc:docMk/>
            <pc:sldMk cId="741204987" sldId="283"/>
            <ac:spMk id="2" creationId="{4092CC75-4746-4B67-B191-F7380BADB97E}"/>
          </ac:spMkLst>
        </pc:spChg>
        <pc:picChg chg="add del mod">
          <ac:chgData name="Cristobal Rojas Salinas (cristobal.rojas.s)" userId="ffcad61b-b477-46bd-9f07-8093ea194314" providerId="ADAL" clId="{5859C9CB-233E-47CA-AED4-24242EFF0644}" dt="2021-05-09T04:43:11.291" v="353" actId="21"/>
          <ac:picMkLst>
            <pc:docMk/>
            <pc:sldMk cId="741204987" sldId="283"/>
            <ac:picMk id="5" creationId="{715C4474-8F1B-47EB-BF77-A8C16955F5AD}"/>
          </ac:picMkLst>
        </pc:picChg>
        <pc:picChg chg="add mod modCrop">
          <ac:chgData name="Cristobal Rojas Salinas (cristobal.rojas.s)" userId="ffcad61b-b477-46bd-9f07-8093ea194314" providerId="ADAL" clId="{5859C9CB-233E-47CA-AED4-24242EFF0644}" dt="2021-05-09T04:46:43.637" v="369"/>
          <ac:picMkLst>
            <pc:docMk/>
            <pc:sldMk cId="741204987" sldId="283"/>
            <ac:picMk id="7" creationId="{CDB4B5CD-D37B-4046-8E17-FAF7483C9667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3:25:07.961" v="117" actId="478"/>
          <ac:picMkLst>
            <pc:docMk/>
            <pc:sldMk cId="741204987" sldId="283"/>
            <ac:picMk id="9" creationId="{8074E379-A745-450C-85DF-35F5B1FFA662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43:11.291" v="353" actId="21"/>
          <ac:picMkLst>
            <pc:docMk/>
            <pc:sldMk cId="741204987" sldId="283"/>
            <ac:picMk id="10" creationId="{46AC9B3A-EC60-4B20-9DE1-CDDAAEF9692C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3:25:07.961" v="117" actId="478"/>
          <ac:picMkLst>
            <pc:docMk/>
            <pc:sldMk cId="741204987" sldId="283"/>
            <ac:picMk id="11" creationId="{569D6BBA-022F-4D1E-9F38-232824883C16}"/>
          </ac:picMkLst>
        </pc:picChg>
        <pc:picChg chg="add mod modCrop">
          <ac:chgData name="Cristobal Rojas Salinas (cristobal.rojas.s)" userId="ffcad61b-b477-46bd-9f07-8093ea194314" providerId="ADAL" clId="{5859C9CB-233E-47CA-AED4-24242EFF0644}" dt="2021-05-09T04:46:56.330" v="372" actId="14100"/>
          <ac:picMkLst>
            <pc:docMk/>
            <pc:sldMk cId="741204987" sldId="283"/>
            <ac:picMk id="12" creationId="{C0D00EAB-92E1-4B6E-8931-95EA36266748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9:23.327" v="64" actId="47"/>
        <pc:sldMkLst>
          <pc:docMk/>
          <pc:sldMk cId="2869773801" sldId="283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09T04:15:16.130" v="194" actId="478"/>
        <pc:sldMkLst>
          <pc:docMk/>
          <pc:sldMk cId="4099591661" sldId="284"/>
        </pc:sldMkLst>
        <pc:spChg chg="del">
          <ac:chgData name="Cristobal Rojas Salinas (cristobal.rojas.s)" userId="ffcad61b-b477-46bd-9f07-8093ea194314" providerId="ADAL" clId="{5859C9CB-233E-47CA-AED4-24242EFF0644}" dt="2021-05-09T04:09:46.155" v="172" actId="478"/>
          <ac:spMkLst>
            <pc:docMk/>
            <pc:sldMk cId="4099591661" sldId="284"/>
            <ac:spMk id="9" creationId="{A138DF14-336C-434A-8176-8966B28A05A3}"/>
          </ac:spMkLst>
        </pc:spChg>
        <pc:spChg chg="del">
          <ac:chgData name="Cristobal Rojas Salinas (cristobal.rojas.s)" userId="ffcad61b-b477-46bd-9f07-8093ea194314" providerId="ADAL" clId="{5859C9CB-233E-47CA-AED4-24242EFF0644}" dt="2021-05-09T04:09:46.155" v="172" actId="478"/>
          <ac:spMkLst>
            <pc:docMk/>
            <pc:sldMk cId="4099591661" sldId="284"/>
            <ac:spMk id="11" creationId="{B259BB8A-88D1-457C-82B0-E34735E0FB87}"/>
          </ac:spMkLst>
        </pc:spChg>
        <pc:picChg chg="add mod">
          <ac:chgData name="Cristobal Rojas Salinas (cristobal.rojas.s)" userId="ffcad61b-b477-46bd-9f07-8093ea194314" providerId="ADAL" clId="{5859C9CB-233E-47CA-AED4-24242EFF0644}" dt="2021-05-09T04:13:57.466" v="187" actId="14100"/>
          <ac:picMkLst>
            <pc:docMk/>
            <pc:sldMk cId="4099591661" sldId="284"/>
            <ac:picMk id="5" creationId="{48101A60-1FD9-4A34-9735-60792662B98E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4:09:46.155" v="172" actId="478"/>
          <ac:picMkLst>
            <pc:docMk/>
            <pc:sldMk cId="4099591661" sldId="284"/>
            <ac:picMk id="6" creationId="{5A9F3F64-AEE7-49CF-8F73-C600DEDA0A16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4:09:46.155" v="172" actId="478"/>
          <ac:picMkLst>
            <pc:docMk/>
            <pc:sldMk cId="4099591661" sldId="284"/>
            <ac:picMk id="8" creationId="{E1FD9D4B-A0BB-49D2-BBC6-2F4AA3486BE7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4:15:09.595" v="189" actId="1076"/>
          <ac:picMkLst>
            <pc:docMk/>
            <pc:sldMk cId="4099591661" sldId="284"/>
            <ac:picMk id="10" creationId="{3543BDE1-11B4-465E-BEC7-E60804593605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15:16.130" v="194" actId="478"/>
          <ac:picMkLst>
            <pc:docMk/>
            <pc:sldMk cId="4099591661" sldId="284"/>
            <ac:picMk id="13" creationId="{C72FA8F3-2B62-4703-B907-9C95B1724EEE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9:07.578" v="58" actId="47"/>
        <pc:sldMkLst>
          <pc:docMk/>
          <pc:sldMk cId="928682393" sldId="285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09T04:30:04.403" v="234" actId="20577"/>
        <pc:sldMkLst>
          <pc:docMk/>
          <pc:sldMk cId="946777947" sldId="285"/>
        </pc:sldMkLst>
        <pc:spChg chg="mod">
          <ac:chgData name="Cristobal Rojas Salinas (cristobal.rojas.s)" userId="ffcad61b-b477-46bd-9f07-8093ea194314" providerId="ADAL" clId="{5859C9CB-233E-47CA-AED4-24242EFF0644}" dt="2021-05-09T04:30:04.403" v="234" actId="20577"/>
          <ac:spMkLst>
            <pc:docMk/>
            <pc:sldMk cId="946777947" sldId="285"/>
            <ac:spMk id="2" creationId="{4092CC75-4746-4B67-B191-F7380BADB97E}"/>
          </ac:spMkLst>
        </pc:spChg>
        <pc:picChg chg="del">
          <ac:chgData name="Cristobal Rojas Salinas (cristobal.rojas.s)" userId="ffcad61b-b477-46bd-9f07-8093ea194314" providerId="ADAL" clId="{5859C9CB-233E-47CA-AED4-24242EFF0644}" dt="2021-05-09T04:20:14.591" v="196" actId="478"/>
          <ac:picMkLst>
            <pc:docMk/>
            <pc:sldMk cId="946777947" sldId="285"/>
            <ac:picMk id="5" creationId="{48101A60-1FD9-4A34-9735-60792662B98E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20:22.576" v="199" actId="21"/>
          <ac:picMkLst>
            <pc:docMk/>
            <pc:sldMk cId="946777947" sldId="285"/>
            <ac:picMk id="6" creationId="{91A94805-CAC5-47DC-BFC0-85FFB327D257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4:20:26.659" v="202"/>
          <ac:picMkLst>
            <pc:docMk/>
            <pc:sldMk cId="946777947" sldId="285"/>
            <ac:picMk id="9" creationId="{0E8A4461-3204-409C-9A89-E089A8CD16B4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4:20:14.591" v="196" actId="478"/>
          <ac:picMkLst>
            <pc:docMk/>
            <pc:sldMk cId="946777947" sldId="285"/>
            <ac:picMk id="10" creationId="{3543BDE1-11B4-465E-BEC7-E60804593605}"/>
          </ac:picMkLst>
        </pc:picChg>
      </pc:sldChg>
      <pc:sldChg chg="addSp modSp add mod">
        <pc:chgData name="Cristobal Rojas Salinas (cristobal.rojas.s)" userId="ffcad61b-b477-46bd-9f07-8093ea194314" providerId="ADAL" clId="{5859C9CB-233E-47CA-AED4-24242EFF0644}" dt="2021-05-09T04:32:08.692" v="296" actId="1038"/>
        <pc:sldMkLst>
          <pc:docMk/>
          <pc:sldMk cId="949874331" sldId="286"/>
        </pc:sldMkLst>
        <pc:spChg chg="mod">
          <ac:chgData name="Cristobal Rojas Salinas (cristobal.rojas.s)" userId="ffcad61b-b477-46bd-9f07-8093ea194314" providerId="ADAL" clId="{5859C9CB-233E-47CA-AED4-24242EFF0644}" dt="2021-05-09T04:30:29.138" v="250" actId="313"/>
          <ac:spMkLst>
            <pc:docMk/>
            <pc:sldMk cId="949874331" sldId="286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5859C9CB-233E-47CA-AED4-24242EFF0644}" dt="2021-05-09T04:30:45.920" v="269" actId="1076"/>
          <ac:picMkLst>
            <pc:docMk/>
            <pc:sldMk cId="949874331" sldId="286"/>
            <ac:picMk id="5" creationId="{69282020-D77C-4BEF-91CB-E25FF7858AE1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4:32:08.692" v="296" actId="1038"/>
          <ac:picMkLst>
            <pc:docMk/>
            <pc:sldMk cId="949874331" sldId="286"/>
            <ac:picMk id="7" creationId="{FC0DD271-6D6F-4893-B3E4-00E8214B82CD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9:08.627" v="59" actId="47"/>
        <pc:sldMkLst>
          <pc:docMk/>
          <pc:sldMk cId="2909504291" sldId="286"/>
        </pc:sldMkLst>
      </pc:sldChg>
      <pc:sldChg chg="del">
        <pc:chgData name="Cristobal Rojas Salinas (cristobal.rojas.s)" userId="ffcad61b-b477-46bd-9f07-8093ea194314" providerId="ADAL" clId="{5859C9CB-233E-47CA-AED4-24242EFF0644}" dt="2021-05-09T02:39:18.202" v="60" actId="47"/>
        <pc:sldMkLst>
          <pc:docMk/>
          <pc:sldMk cId="483999418" sldId="287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09T04:35:29.663" v="350" actId="1076"/>
        <pc:sldMkLst>
          <pc:docMk/>
          <pc:sldMk cId="567847870" sldId="287"/>
        </pc:sldMkLst>
        <pc:spChg chg="mod">
          <ac:chgData name="Cristobal Rojas Salinas (cristobal.rojas.s)" userId="ffcad61b-b477-46bd-9f07-8093ea194314" providerId="ADAL" clId="{5859C9CB-233E-47CA-AED4-24242EFF0644}" dt="2021-05-09T04:32:33.382" v="311" actId="20577"/>
          <ac:spMkLst>
            <pc:docMk/>
            <pc:sldMk cId="567847870" sldId="287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5859C9CB-233E-47CA-AED4-24242EFF0644}" dt="2021-05-09T04:35:26.279" v="347" actId="1076"/>
          <ac:picMkLst>
            <pc:docMk/>
            <pc:sldMk cId="567847870" sldId="287"/>
            <ac:picMk id="5" creationId="{23274ABE-363D-4853-958B-2F8D2DFD30BC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33:29.847" v="317" actId="478"/>
          <ac:picMkLst>
            <pc:docMk/>
            <pc:sldMk cId="567847870" sldId="287"/>
            <ac:picMk id="7" creationId="{6C0FFDC3-5D22-4302-B3D5-DCC5B2D3E61B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4:35:29.663" v="350" actId="1076"/>
          <ac:picMkLst>
            <pc:docMk/>
            <pc:sldMk cId="567847870" sldId="287"/>
            <ac:picMk id="9" creationId="{7C02AFC9-6180-4457-BF37-D6552F98C1E6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35:09.938" v="339" actId="21"/>
          <ac:picMkLst>
            <pc:docMk/>
            <pc:sldMk cId="567847870" sldId="287"/>
            <ac:picMk id="11" creationId="{AF3C9AFF-6505-4E17-9DB3-5752D5602BFB}"/>
          </ac:picMkLst>
        </pc:picChg>
      </pc:sldChg>
      <pc:sldChg chg="addSp delSp modSp add mod">
        <pc:chgData name="Cristobal Rojas Salinas (cristobal.rojas.s)" userId="ffcad61b-b477-46bd-9f07-8093ea194314" providerId="ADAL" clId="{5859C9CB-233E-47CA-AED4-24242EFF0644}" dt="2021-05-09T04:43:23.656" v="357"/>
        <pc:sldMkLst>
          <pc:docMk/>
          <pc:sldMk cId="2189319987" sldId="288"/>
        </pc:sldMkLst>
        <pc:picChg chg="del">
          <ac:chgData name="Cristobal Rojas Salinas (cristobal.rojas.s)" userId="ffcad61b-b477-46bd-9f07-8093ea194314" providerId="ADAL" clId="{5859C9CB-233E-47CA-AED4-24242EFF0644}" dt="2021-05-09T04:36:09.781" v="352" actId="478"/>
          <ac:picMkLst>
            <pc:docMk/>
            <pc:sldMk cId="2189319987" sldId="288"/>
            <ac:picMk id="5" creationId="{23274ABE-363D-4853-958B-2F8D2DFD30BC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43:19.631" v="355"/>
          <ac:picMkLst>
            <pc:docMk/>
            <pc:sldMk cId="2189319987" sldId="288"/>
            <ac:picMk id="7" creationId="{E5D8DA72-3402-4E0B-9BDE-6EA89EE4235E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09T04:43:19.631" v="355"/>
          <ac:picMkLst>
            <pc:docMk/>
            <pc:sldMk cId="2189319987" sldId="288"/>
            <ac:picMk id="8" creationId="{F78D3D12-4D9D-4475-8BE0-2E777C44E3DA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4:36:09.781" v="352" actId="478"/>
          <ac:picMkLst>
            <pc:docMk/>
            <pc:sldMk cId="2189319987" sldId="288"/>
            <ac:picMk id="9" creationId="{7C02AFC9-6180-4457-BF37-D6552F98C1E6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4:43:23.656" v="357"/>
          <ac:picMkLst>
            <pc:docMk/>
            <pc:sldMk cId="2189319987" sldId="288"/>
            <ac:picMk id="10" creationId="{336E3C97-54DD-4467-A2BB-0097DCE77551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09T04:43:23.656" v="357"/>
          <ac:picMkLst>
            <pc:docMk/>
            <pc:sldMk cId="2189319987" sldId="288"/>
            <ac:picMk id="11" creationId="{22FBEAE3-CB45-4DDA-A2A7-1DB2BDE5E8CE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9:24.076" v="65" actId="47"/>
        <pc:sldMkLst>
          <pc:docMk/>
          <pc:sldMk cId="4133119250" sldId="288"/>
        </pc:sldMkLst>
      </pc:sldChg>
      <pc:sldChg chg="add del">
        <pc:chgData name="Cristobal Rojas Salinas (cristobal.rojas.s)" userId="ffcad61b-b477-46bd-9f07-8093ea194314" providerId="ADAL" clId="{5859C9CB-233E-47CA-AED4-24242EFF0644}" dt="2021-05-09T04:46:09.058" v="358" actId="47"/>
        <pc:sldMkLst>
          <pc:docMk/>
          <pc:sldMk cId="2924273202" sldId="289"/>
        </pc:sldMkLst>
      </pc:sldChg>
      <pc:sldChg chg="del">
        <pc:chgData name="Cristobal Rojas Salinas (cristobal.rojas.s)" userId="ffcad61b-b477-46bd-9f07-8093ea194314" providerId="ADAL" clId="{5859C9CB-233E-47CA-AED4-24242EFF0644}" dt="2021-05-09T02:39:24.916" v="66" actId="47"/>
        <pc:sldMkLst>
          <pc:docMk/>
          <pc:sldMk cId="3394416293" sldId="289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09T05:25:56.394" v="583" actId="20577"/>
        <pc:sldMkLst>
          <pc:docMk/>
          <pc:sldMk cId="3933629831" sldId="289"/>
        </pc:sldMkLst>
        <pc:spChg chg="add mod">
          <ac:chgData name="Cristobal Rojas Salinas (cristobal.rojas.s)" userId="ffcad61b-b477-46bd-9f07-8093ea194314" providerId="ADAL" clId="{5859C9CB-233E-47CA-AED4-24242EFF0644}" dt="2021-05-09T05:25:56.394" v="583" actId="20577"/>
          <ac:spMkLst>
            <pc:docMk/>
            <pc:sldMk cId="3933629831" sldId="289"/>
            <ac:spMk id="3" creationId="{F9071396-C4BD-4374-BF8E-42913046C88E}"/>
          </ac:spMkLst>
        </pc:spChg>
        <pc:picChg chg="del">
          <ac:chgData name="Cristobal Rojas Salinas (cristobal.rojas.s)" userId="ffcad61b-b477-46bd-9f07-8093ea194314" providerId="ADAL" clId="{5859C9CB-233E-47CA-AED4-24242EFF0644}" dt="2021-05-09T05:17:27.661" v="374" actId="478"/>
          <ac:picMkLst>
            <pc:docMk/>
            <pc:sldMk cId="3933629831" sldId="289"/>
            <ac:picMk id="7" creationId="{CDB4B5CD-D37B-4046-8E17-FAF7483C9667}"/>
          </ac:picMkLst>
        </pc:picChg>
        <pc:picChg chg="del">
          <ac:chgData name="Cristobal Rojas Salinas (cristobal.rojas.s)" userId="ffcad61b-b477-46bd-9f07-8093ea194314" providerId="ADAL" clId="{5859C9CB-233E-47CA-AED4-24242EFF0644}" dt="2021-05-09T05:17:27.661" v="374" actId="478"/>
          <ac:picMkLst>
            <pc:docMk/>
            <pc:sldMk cId="3933629831" sldId="289"/>
            <ac:picMk id="12" creationId="{C0D00EAB-92E1-4B6E-8931-95EA36266748}"/>
          </ac:picMkLst>
        </pc:picChg>
      </pc:sldChg>
      <pc:sldChg chg="addSp delSp modSp add mod">
        <pc:chgData name="Cristobal Rojas Salinas (cristobal.rojas.s)" userId="ffcad61b-b477-46bd-9f07-8093ea194314" providerId="ADAL" clId="{5859C9CB-233E-47CA-AED4-24242EFF0644}" dt="2021-05-09T06:00:33.281" v="622" actId="27636"/>
        <pc:sldMkLst>
          <pc:docMk/>
          <pc:sldMk cId="1953125194" sldId="290"/>
        </pc:sldMkLst>
        <pc:spChg chg="mod">
          <ac:chgData name="Cristobal Rojas Salinas (cristobal.rojas.s)" userId="ffcad61b-b477-46bd-9f07-8093ea194314" providerId="ADAL" clId="{5859C9CB-233E-47CA-AED4-24242EFF0644}" dt="2021-05-09T06:00:33.281" v="622" actId="27636"/>
          <ac:spMkLst>
            <pc:docMk/>
            <pc:sldMk cId="1953125194" sldId="290"/>
            <ac:spMk id="2" creationId="{4092CC75-4746-4B67-B191-F7380BADB97E}"/>
          </ac:spMkLst>
        </pc:spChg>
        <pc:spChg chg="del mod">
          <ac:chgData name="Cristobal Rojas Salinas (cristobal.rojas.s)" userId="ffcad61b-b477-46bd-9f07-8093ea194314" providerId="ADAL" clId="{5859C9CB-233E-47CA-AED4-24242EFF0644}" dt="2021-05-09T05:51:28.100" v="586" actId="478"/>
          <ac:spMkLst>
            <pc:docMk/>
            <pc:sldMk cId="1953125194" sldId="290"/>
            <ac:spMk id="3" creationId="{F9071396-C4BD-4374-BF8E-42913046C88E}"/>
          </ac:spMkLst>
        </pc:spChg>
        <pc:picChg chg="add mod">
          <ac:chgData name="Cristobal Rojas Salinas (cristobal.rojas.s)" userId="ffcad61b-b477-46bd-9f07-8093ea194314" providerId="ADAL" clId="{5859C9CB-233E-47CA-AED4-24242EFF0644}" dt="2021-05-09T06:00:16.108" v="591" actId="1076"/>
          <ac:picMkLst>
            <pc:docMk/>
            <pc:sldMk cId="1953125194" sldId="290"/>
            <ac:picMk id="6" creationId="{92B82861-D181-4FFB-A5A2-65E2DE8C08F0}"/>
          </ac:picMkLst>
        </pc:picChg>
      </pc:sldChg>
      <pc:sldChg chg="addSp modSp add mod">
        <pc:chgData name="Cristobal Rojas Salinas (cristobal.rojas.s)" userId="ffcad61b-b477-46bd-9f07-8093ea194314" providerId="ADAL" clId="{5859C9CB-233E-47CA-AED4-24242EFF0644}" dt="2021-05-10T00:06:06.902" v="672" actId="20577"/>
        <pc:sldMkLst>
          <pc:docMk/>
          <pc:sldMk cId="2589091351" sldId="291"/>
        </pc:sldMkLst>
        <pc:spChg chg="mod">
          <ac:chgData name="Cristobal Rojas Salinas (cristobal.rojas.s)" userId="ffcad61b-b477-46bd-9f07-8093ea194314" providerId="ADAL" clId="{5859C9CB-233E-47CA-AED4-24242EFF0644}" dt="2021-05-10T00:06:06.902" v="672" actId="20577"/>
          <ac:spMkLst>
            <pc:docMk/>
            <pc:sldMk cId="2589091351" sldId="291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5859C9CB-233E-47CA-AED4-24242EFF0644}" dt="2021-05-10T00:05:41.268" v="651" actId="14100"/>
          <ac:picMkLst>
            <pc:docMk/>
            <pc:sldMk cId="2589091351" sldId="291"/>
            <ac:picMk id="5" creationId="{A468E1F0-8912-40CE-85BD-5784B4BA36F8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10T00:05:59.400" v="656" actId="1076"/>
          <ac:picMkLst>
            <pc:docMk/>
            <pc:sldMk cId="2589091351" sldId="291"/>
            <ac:picMk id="7" creationId="{A89AF6AE-FD90-400A-8962-4048FE94C984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9:18.924" v="61" actId="47"/>
        <pc:sldMkLst>
          <pc:docMk/>
          <pc:sldMk cId="770017818" sldId="292"/>
        </pc:sldMkLst>
      </pc:sldChg>
      <pc:sldChg chg="addSp modSp add mod">
        <pc:chgData name="Cristobal Rojas Salinas (cristobal.rojas.s)" userId="ffcad61b-b477-46bd-9f07-8093ea194314" providerId="ADAL" clId="{5859C9CB-233E-47CA-AED4-24242EFF0644}" dt="2021-05-09T22:34:04.506" v="625" actId="14100"/>
        <pc:sldMkLst>
          <pc:docMk/>
          <pc:sldMk cId="2854381942" sldId="292"/>
        </pc:sldMkLst>
        <pc:picChg chg="add mod">
          <ac:chgData name="Cristobal Rojas Salinas (cristobal.rojas.s)" userId="ffcad61b-b477-46bd-9f07-8093ea194314" providerId="ADAL" clId="{5859C9CB-233E-47CA-AED4-24242EFF0644}" dt="2021-05-09T22:34:04.506" v="625" actId="14100"/>
          <ac:picMkLst>
            <pc:docMk/>
            <pc:sldMk cId="2854381942" sldId="292"/>
            <ac:picMk id="5" creationId="{4E803B0C-4583-4B03-B6D2-CCD9E536333C}"/>
          </ac:picMkLst>
        </pc:picChg>
      </pc:sldChg>
      <pc:sldChg chg="del">
        <pc:chgData name="Cristobal Rojas Salinas (cristobal.rojas.s)" userId="ffcad61b-b477-46bd-9f07-8093ea194314" providerId="ADAL" clId="{5859C9CB-233E-47CA-AED4-24242EFF0644}" dt="2021-05-09T02:38:59.001" v="51" actId="47"/>
        <pc:sldMkLst>
          <pc:docMk/>
          <pc:sldMk cId="1227171145" sldId="293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10T00:07:39.031" v="687" actId="1076"/>
        <pc:sldMkLst>
          <pc:docMk/>
          <pc:sldMk cId="4161478783" sldId="293"/>
        </pc:sldMkLst>
        <pc:picChg chg="del">
          <ac:chgData name="Cristobal Rojas Salinas (cristobal.rojas.s)" userId="ffcad61b-b477-46bd-9f07-8093ea194314" providerId="ADAL" clId="{5859C9CB-233E-47CA-AED4-24242EFF0644}" dt="2021-05-10T00:06:34.103" v="674" actId="478"/>
          <ac:picMkLst>
            <pc:docMk/>
            <pc:sldMk cId="4161478783" sldId="293"/>
            <ac:picMk id="5" creationId="{4E803B0C-4583-4B03-B6D2-CCD9E536333C}"/>
          </ac:picMkLst>
        </pc:picChg>
        <pc:picChg chg="add del mod">
          <ac:chgData name="Cristobal Rojas Salinas (cristobal.rojas.s)" userId="ffcad61b-b477-46bd-9f07-8093ea194314" providerId="ADAL" clId="{5859C9CB-233E-47CA-AED4-24242EFF0644}" dt="2021-05-10T00:07:33.940" v="685" actId="478"/>
          <ac:picMkLst>
            <pc:docMk/>
            <pc:sldMk cId="4161478783" sldId="293"/>
            <ac:picMk id="6" creationId="{6BB4BADC-64E5-4767-BAA6-F7139519DFE7}"/>
          </ac:picMkLst>
        </pc:picChg>
        <pc:picChg chg="add mod">
          <ac:chgData name="Cristobal Rojas Salinas (cristobal.rojas.s)" userId="ffcad61b-b477-46bd-9f07-8093ea194314" providerId="ADAL" clId="{5859C9CB-233E-47CA-AED4-24242EFF0644}" dt="2021-05-10T00:07:39.031" v="687" actId="1076"/>
          <ac:picMkLst>
            <pc:docMk/>
            <pc:sldMk cId="4161478783" sldId="293"/>
            <ac:picMk id="8" creationId="{43FCB66D-045E-414A-A843-4EBED374DFD7}"/>
          </ac:picMkLst>
        </pc:picChg>
      </pc:sldChg>
      <pc:sldChg chg="add">
        <pc:chgData name="Cristobal Rojas Salinas (cristobal.rojas.s)" userId="ffcad61b-b477-46bd-9f07-8093ea194314" providerId="ADAL" clId="{5859C9CB-233E-47CA-AED4-24242EFF0644}" dt="2021-05-10T00:07:29.397" v="683" actId="2890"/>
        <pc:sldMkLst>
          <pc:docMk/>
          <pc:sldMk cId="1176303803" sldId="294"/>
        </pc:sldMkLst>
      </pc:sldChg>
      <pc:sldChg chg="del">
        <pc:chgData name="Cristobal Rojas Salinas (cristobal.rojas.s)" userId="ffcad61b-b477-46bd-9f07-8093ea194314" providerId="ADAL" clId="{5859C9CB-233E-47CA-AED4-24242EFF0644}" dt="2021-05-09T02:38:59.597" v="52" actId="47"/>
        <pc:sldMkLst>
          <pc:docMk/>
          <pc:sldMk cId="3528037640" sldId="294"/>
        </pc:sldMkLst>
      </pc:sldChg>
      <pc:sldChg chg="del">
        <pc:chgData name="Cristobal Rojas Salinas (cristobal.rojas.s)" userId="ffcad61b-b477-46bd-9f07-8093ea194314" providerId="ADAL" clId="{5859C9CB-233E-47CA-AED4-24242EFF0644}" dt="2021-05-09T02:39:01.660" v="53" actId="47"/>
        <pc:sldMkLst>
          <pc:docMk/>
          <pc:sldMk cId="1829891610" sldId="295"/>
        </pc:sldMkLst>
      </pc:sldChg>
      <pc:sldChg chg="addSp delSp modSp add mod">
        <pc:chgData name="Cristobal Rojas Salinas (cristobal.rojas.s)" userId="ffcad61b-b477-46bd-9f07-8093ea194314" providerId="ADAL" clId="{5859C9CB-233E-47CA-AED4-24242EFF0644}" dt="2021-05-10T00:08:19.339" v="703" actId="14100"/>
        <pc:sldMkLst>
          <pc:docMk/>
          <pc:sldMk cId="3651053233" sldId="295"/>
        </pc:sldMkLst>
        <pc:picChg chg="add mod">
          <ac:chgData name="Cristobal Rojas Salinas (cristobal.rojas.s)" userId="ffcad61b-b477-46bd-9f07-8093ea194314" providerId="ADAL" clId="{5859C9CB-233E-47CA-AED4-24242EFF0644}" dt="2021-05-10T00:08:19.339" v="703" actId="14100"/>
          <ac:picMkLst>
            <pc:docMk/>
            <pc:sldMk cId="3651053233" sldId="295"/>
            <ac:picMk id="5" creationId="{256466FF-AE73-49FF-8D1D-38820149F6F3}"/>
          </ac:picMkLst>
        </pc:picChg>
        <pc:picChg chg="del">
          <ac:chgData name="Cristobal Rojas Salinas (cristobal.rojas.s)" userId="ffcad61b-b477-46bd-9f07-8093ea194314" providerId="ADAL" clId="{5859C9CB-233E-47CA-AED4-24242EFF0644}" dt="2021-05-10T00:07:45.765" v="688" actId="478"/>
          <ac:picMkLst>
            <pc:docMk/>
            <pc:sldMk cId="3651053233" sldId="295"/>
            <ac:picMk id="6" creationId="{6BB4BADC-64E5-4767-BAA6-F7139519DFE7}"/>
          </ac:picMkLst>
        </pc:picChg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64219484" sldId="296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64219484" sldId="296"/>
            <ac:inkMk id="4" creationId="{10DA5D70-A305-498F-AAA6-E540620A575F}"/>
          </ac:inkMkLst>
        </pc:inkChg>
      </pc:sldChg>
      <pc:sldChg chg="del">
        <pc:chgData name="Cristobal Rojas Salinas (cristobal.rojas.s)" userId="ffcad61b-b477-46bd-9f07-8093ea194314" providerId="ADAL" clId="{5859C9CB-233E-47CA-AED4-24242EFF0644}" dt="2021-05-09T02:39:02.461" v="54" actId="47"/>
        <pc:sldMkLst>
          <pc:docMk/>
          <pc:sldMk cId="1761877671" sldId="296"/>
        </pc:sldMkLst>
      </pc:sldChg>
      <pc:sldChg chg="del">
        <pc:chgData name="Cristobal Rojas Salinas (cristobal.rojas.s)" userId="ffcad61b-b477-46bd-9f07-8093ea194314" providerId="ADAL" clId="{5859C9CB-233E-47CA-AED4-24242EFF0644}" dt="2021-05-09T02:39:03.372" v="55" actId="47"/>
        <pc:sldMkLst>
          <pc:docMk/>
          <pc:sldMk cId="1052525358" sldId="297"/>
        </pc:sldMkLst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1131179081" sldId="297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1131179081" sldId="297"/>
            <ac:inkMk id="4" creationId="{E235CEC6-29B7-463D-810B-DE4A5ADFB50B}"/>
          </ac:inkMkLst>
        </pc:inkChg>
      </pc:sldChg>
      <pc:sldChg chg="del">
        <pc:chgData name="Cristobal Rojas Salinas (cristobal.rojas.s)" userId="ffcad61b-b477-46bd-9f07-8093ea194314" providerId="ADAL" clId="{5859C9CB-233E-47CA-AED4-24242EFF0644}" dt="2021-05-09T02:39:04.083" v="56" actId="47"/>
        <pc:sldMkLst>
          <pc:docMk/>
          <pc:sldMk cId="3170576384" sldId="298"/>
        </pc:sldMkLst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3429977608" sldId="298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3429977608" sldId="298"/>
            <ac:inkMk id="4" creationId="{68C4F2FB-C08A-42A9-9C39-BC13C70CAA53}"/>
          </ac:inkMkLst>
        </pc:inkChg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1270827188" sldId="299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1270827188" sldId="299"/>
            <ac:inkMk id="4" creationId="{FA7D0F67-1686-4663-9593-3DE522E58F9E}"/>
          </ac:inkMkLst>
        </pc:inkChg>
      </pc:sldChg>
      <pc:sldChg chg="del">
        <pc:chgData name="Cristobal Rojas Salinas (cristobal.rojas.s)" userId="ffcad61b-b477-46bd-9f07-8093ea194314" providerId="ADAL" clId="{5859C9CB-233E-47CA-AED4-24242EFF0644}" dt="2021-05-09T02:39:20.231" v="62" actId="47"/>
        <pc:sldMkLst>
          <pc:docMk/>
          <pc:sldMk cId="2288929416" sldId="299"/>
        </pc:sldMkLst>
      </pc:sldChg>
      <pc:sldChg chg="new del">
        <pc:chgData name="Cristobal Rojas Salinas (cristobal.rojas.s)" userId="ffcad61b-b477-46bd-9f07-8093ea194314" providerId="ADAL" clId="{5859C9CB-233E-47CA-AED4-24242EFF0644}" dt="2021-05-10T17:14:21.741" v="749" actId="47"/>
        <pc:sldMkLst>
          <pc:docMk/>
          <pc:sldMk cId="4214225773" sldId="300"/>
        </pc:sldMkLst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3939062192" sldId="301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3939062192" sldId="301"/>
            <ac:inkMk id="4" creationId="{181C03F7-84D7-46DD-9FC6-C8B05FC6BBE3}"/>
          </ac:inkMkLst>
        </pc:inkChg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2413342656" sldId="302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2413342656" sldId="302"/>
            <ac:inkMk id="4" creationId="{D01841B9-F4FA-4362-AD76-615AB8DE74EE}"/>
          </ac:inkMkLst>
        </pc:inkChg>
      </pc:sldChg>
      <pc:sldChg chg="addSp new">
        <pc:chgData name="Cristobal Rojas Salinas (cristobal.rojas.s)" userId="ffcad61b-b477-46bd-9f07-8093ea194314" providerId="ADAL" clId="{5859C9CB-233E-47CA-AED4-24242EFF0644}" dt="2021-05-10T17:14:13.420" v="747"/>
        <pc:sldMkLst>
          <pc:docMk/>
          <pc:sldMk cId="981532653" sldId="303"/>
        </pc:sldMkLst>
        <pc:inkChg chg="add">
          <ac:chgData name="Cristobal Rojas Salinas (cristobal.rojas.s)" userId="ffcad61b-b477-46bd-9f07-8093ea194314" providerId="ADAL" clId="{5859C9CB-233E-47CA-AED4-24242EFF0644}" dt="2021-05-10T17:14:13.420" v="747"/>
          <ac:inkMkLst>
            <pc:docMk/>
            <pc:sldMk cId="981532653" sldId="303"/>
            <ac:inkMk id="4" creationId="{237C085E-535E-468C-B8B3-BEDD986E1EA3}"/>
          </ac:inkMkLst>
        </pc:inkChg>
      </pc:sldChg>
      <pc:sldChg chg="del">
        <pc:chgData name="Cristobal Rojas Salinas (cristobal.rojas.s)" userId="ffcad61b-b477-46bd-9f07-8093ea194314" providerId="ADAL" clId="{5859C9CB-233E-47CA-AED4-24242EFF0644}" dt="2021-05-09T02:39:21.043" v="63" actId="47"/>
        <pc:sldMkLst>
          <pc:docMk/>
          <pc:sldMk cId="3192677709" sldId="303"/>
        </pc:sldMkLst>
      </pc:sldChg>
      <pc:sldChg chg="new del">
        <pc:chgData name="Cristobal Rojas Salinas (cristobal.rojas.s)" userId="ffcad61b-b477-46bd-9f07-8093ea194314" providerId="ADAL" clId="{5859C9CB-233E-47CA-AED4-24242EFF0644}" dt="2021-05-10T17:14:20.124" v="748" actId="47"/>
        <pc:sldMkLst>
          <pc:docMk/>
          <pc:sldMk cId="523258201" sldId="304"/>
        </pc:sldMkLst>
      </pc:sldChg>
    </pc:docChg>
  </pc:docChgLst>
  <pc:docChgLst>
    <pc:chgData name="Cristobal Rojas Salinas (cristobal.rojas.s)" userId="ffcad61b-b477-46bd-9f07-8093ea194314" providerId="ADAL" clId="{98CC6DC3-E28B-4953-B61B-9CC16147634A}"/>
    <pc:docChg chg="custSel addSld delSld modSld">
      <pc:chgData name="Cristobal Rojas Salinas (cristobal.rojas.s)" userId="ffcad61b-b477-46bd-9f07-8093ea194314" providerId="ADAL" clId="{98CC6DC3-E28B-4953-B61B-9CC16147634A}" dt="2021-06-07T17:35:25.166" v="487" actId="478"/>
      <pc:docMkLst>
        <pc:docMk/>
      </pc:docMkLst>
      <pc:sldChg chg="modSp mod">
        <pc:chgData name="Cristobal Rojas Salinas (cristobal.rojas.s)" userId="ffcad61b-b477-46bd-9f07-8093ea194314" providerId="ADAL" clId="{98CC6DC3-E28B-4953-B61B-9CC16147634A}" dt="2021-06-07T02:03:52.730" v="28"/>
        <pc:sldMkLst>
          <pc:docMk/>
          <pc:sldMk cId="3972889880" sldId="256"/>
        </pc:sldMkLst>
        <pc:spChg chg="mod">
          <ac:chgData name="Cristobal Rojas Salinas (cristobal.rojas.s)" userId="ffcad61b-b477-46bd-9f07-8093ea194314" providerId="ADAL" clId="{98CC6DC3-E28B-4953-B61B-9CC16147634A}" dt="2021-06-05T17:00:51.989" v="2" actId="20577"/>
          <ac:spMkLst>
            <pc:docMk/>
            <pc:sldMk cId="3972889880" sldId="256"/>
            <ac:spMk id="2" creationId="{26573494-9B0E-481A-ACA9-2F4B350A5AD6}"/>
          </ac:spMkLst>
        </pc:spChg>
        <pc:spChg chg="mod">
          <ac:chgData name="Cristobal Rojas Salinas (cristobal.rojas.s)" userId="ffcad61b-b477-46bd-9f07-8093ea194314" providerId="ADAL" clId="{98CC6DC3-E28B-4953-B61B-9CC16147634A}" dt="2021-06-05T17:00:58.548" v="12" actId="20577"/>
          <ac:spMkLst>
            <pc:docMk/>
            <pc:sldMk cId="3972889880" sldId="256"/>
            <ac:spMk id="3" creationId="{963C7F2A-1AA3-4A46-A117-BFE35694C9CB}"/>
          </ac:spMkLst>
        </pc:spChg>
        <pc:picChg chg="mod">
          <ac:chgData name="Cristobal Rojas Salinas (cristobal.rojas.s)" userId="ffcad61b-b477-46bd-9f07-8093ea194314" providerId="ADAL" clId="{98CC6DC3-E28B-4953-B61B-9CC16147634A}" dt="2021-06-07T02:03:52.730" v="28"/>
          <ac:picMkLst>
            <pc:docMk/>
            <pc:sldMk cId="3972889880" sldId="256"/>
            <ac:picMk id="1026" creationId="{AF93F117-D27E-4BE3-A48C-9EDEDA8A2767}"/>
          </ac:picMkLst>
        </pc:picChg>
      </pc:sldChg>
      <pc:sldChg chg="addSp delSp modSp mod modNotesTx">
        <pc:chgData name="Cristobal Rojas Salinas (cristobal.rojas.s)" userId="ffcad61b-b477-46bd-9f07-8093ea194314" providerId="ADAL" clId="{98CC6DC3-E28B-4953-B61B-9CC16147634A}" dt="2021-06-07T03:45:40.580" v="444" actId="1076"/>
        <pc:sldMkLst>
          <pc:docMk/>
          <pc:sldMk cId="4252369602" sldId="280"/>
        </pc:sldMkLst>
        <pc:spChg chg="mod">
          <ac:chgData name="Cristobal Rojas Salinas (cristobal.rojas.s)" userId="ffcad61b-b477-46bd-9f07-8093ea194314" providerId="ADAL" clId="{98CC6DC3-E28B-4953-B61B-9CC16147634A}" dt="2021-06-07T03:37:47.936" v="141" actId="20577"/>
          <ac:spMkLst>
            <pc:docMk/>
            <pc:sldMk cId="4252369602" sldId="280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98CC6DC3-E28B-4953-B61B-9CC16147634A}" dt="2021-06-05T17:02:00.919" v="27" actId="478"/>
          <ac:spMkLst>
            <pc:docMk/>
            <pc:sldMk cId="4252369602" sldId="280"/>
            <ac:spMk id="9" creationId="{A138DF14-336C-434A-8176-8966B28A05A3}"/>
          </ac:spMkLst>
        </pc:spChg>
        <pc:spChg chg="del">
          <ac:chgData name="Cristobal Rojas Salinas (cristobal.rojas.s)" userId="ffcad61b-b477-46bd-9f07-8093ea194314" providerId="ADAL" clId="{98CC6DC3-E28B-4953-B61B-9CC16147634A}" dt="2021-06-05T17:02:00.919" v="27" actId="478"/>
          <ac:spMkLst>
            <pc:docMk/>
            <pc:sldMk cId="4252369602" sldId="280"/>
            <ac:spMk id="11" creationId="{B259BB8A-88D1-457C-82B0-E34735E0FB87}"/>
          </ac:spMkLst>
        </pc:spChg>
        <pc:spChg chg="add mod">
          <ac:chgData name="Cristobal Rojas Salinas (cristobal.rojas.s)" userId="ffcad61b-b477-46bd-9f07-8093ea194314" providerId="ADAL" clId="{98CC6DC3-E28B-4953-B61B-9CC16147634A}" dt="2021-06-07T03:45:36.418" v="443" actId="313"/>
          <ac:spMkLst>
            <pc:docMk/>
            <pc:sldMk cId="4252369602" sldId="280"/>
            <ac:spMk id="11" creationId="{F5FE507E-8653-4913-9B80-F3F2A0CCDFCB}"/>
          </ac:spMkLst>
        </pc:spChg>
        <pc:picChg chg="mod">
          <ac:chgData name="Cristobal Rojas Salinas (cristobal.rojas.s)" userId="ffcad61b-b477-46bd-9f07-8093ea194314" providerId="ADAL" clId="{98CC6DC3-E28B-4953-B61B-9CC16147634A}" dt="2021-06-05T17:01:37.736" v="16" actId="18131"/>
          <ac:picMkLst>
            <pc:docMk/>
            <pc:sldMk cId="4252369602" sldId="280"/>
            <ac:picMk id="4" creationId="{5742B559-B2FC-4223-8176-C10C2FDD439C}"/>
          </ac:picMkLst>
        </pc:picChg>
        <pc:picChg chg="add mod">
          <ac:chgData name="Cristobal Rojas Salinas (cristobal.rojas.s)" userId="ffcad61b-b477-46bd-9f07-8093ea194314" providerId="ADAL" clId="{98CC6DC3-E28B-4953-B61B-9CC16147634A}" dt="2021-06-07T03:45:01.892" v="373" actId="1036"/>
          <ac:picMkLst>
            <pc:docMk/>
            <pc:sldMk cId="4252369602" sldId="280"/>
            <ac:picMk id="5" creationId="{C2C5F2E4-C509-48CB-98FC-5D7D756084E5}"/>
          </ac:picMkLst>
        </pc:picChg>
        <pc:picChg chg="del">
          <ac:chgData name="Cristobal Rojas Salinas (cristobal.rojas.s)" userId="ffcad61b-b477-46bd-9f07-8093ea194314" providerId="ADAL" clId="{98CC6DC3-E28B-4953-B61B-9CC16147634A}" dt="2021-06-05T17:02:00.919" v="27" actId="478"/>
          <ac:picMkLst>
            <pc:docMk/>
            <pc:sldMk cId="4252369602" sldId="280"/>
            <ac:picMk id="6" creationId="{5A9F3F64-AEE7-49CF-8F73-C600DEDA0A16}"/>
          </ac:picMkLst>
        </pc:picChg>
        <pc:picChg chg="add mod">
          <ac:chgData name="Cristobal Rojas Salinas (cristobal.rojas.s)" userId="ffcad61b-b477-46bd-9f07-8093ea194314" providerId="ADAL" clId="{98CC6DC3-E28B-4953-B61B-9CC16147634A}" dt="2021-06-07T03:45:40.580" v="444" actId="1076"/>
          <ac:picMkLst>
            <pc:docMk/>
            <pc:sldMk cId="4252369602" sldId="280"/>
            <ac:picMk id="7" creationId="{568B6752-F0F8-4703-A853-31075994C1E3}"/>
          </ac:picMkLst>
        </pc:picChg>
        <pc:picChg chg="del">
          <ac:chgData name="Cristobal Rojas Salinas (cristobal.rojas.s)" userId="ffcad61b-b477-46bd-9f07-8093ea194314" providerId="ADAL" clId="{98CC6DC3-E28B-4953-B61B-9CC16147634A}" dt="2021-06-05T17:02:00.919" v="27" actId="478"/>
          <ac:picMkLst>
            <pc:docMk/>
            <pc:sldMk cId="4252369602" sldId="280"/>
            <ac:picMk id="8" creationId="{E1FD9D4B-A0BB-49D2-BBC6-2F4AA3486BE7}"/>
          </ac:picMkLst>
        </pc:picChg>
        <pc:picChg chg="add del mod">
          <ac:chgData name="Cristobal Rojas Salinas (cristobal.rojas.s)" userId="ffcad61b-b477-46bd-9f07-8093ea194314" providerId="ADAL" clId="{98CC6DC3-E28B-4953-B61B-9CC16147634A}" dt="2021-06-07T03:42:47.589" v="294" actId="21"/>
          <ac:picMkLst>
            <pc:docMk/>
            <pc:sldMk cId="4252369602" sldId="280"/>
            <ac:picMk id="9" creationId="{BEAEAAAD-0083-4C89-9F70-12F77769464E}"/>
          </ac:picMkLst>
        </pc:pic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240002187" sldId="281"/>
        </pc:sldMkLst>
      </pc:sldChg>
      <pc:sldChg chg="addSp delSp modSp add mod">
        <pc:chgData name="Cristobal Rojas Salinas (cristobal.rojas.s)" userId="ffcad61b-b477-46bd-9f07-8093ea194314" providerId="ADAL" clId="{98CC6DC3-E28B-4953-B61B-9CC16147634A}" dt="2021-06-07T03:31:45.372" v="114" actId="14100"/>
        <pc:sldMkLst>
          <pc:docMk/>
          <pc:sldMk cId="582358860" sldId="281"/>
        </pc:sldMkLst>
        <pc:spChg chg="mod">
          <ac:chgData name="Cristobal Rojas Salinas (cristobal.rojas.s)" userId="ffcad61b-b477-46bd-9f07-8093ea194314" providerId="ADAL" clId="{98CC6DC3-E28B-4953-B61B-9CC16147634A}" dt="2021-06-07T02:47:03.099" v="53" actId="20577"/>
          <ac:spMkLst>
            <pc:docMk/>
            <pc:sldMk cId="582358860" sldId="281"/>
            <ac:spMk id="2" creationId="{4092CC75-4746-4B67-B191-F7380BADB97E}"/>
          </ac:spMkLst>
        </pc:spChg>
        <pc:picChg chg="add del mod">
          <ac:chgData name="Cristobal Rojas Salinas (cristobal.rojas.s)" userId="ffcad61b-b477-46bd-9f07-8093ea194314" providerId="ADAL" clId="{98CC6DC3-E28B-4953-B61B-9CC16147634A}" dt="2021-06-07T02:50:01.738" v="70" actId="478"/>
          <ac:picMkLst>
            <pc:docMk/>
            <pc:sldMk cId="582358860" sldId="281"/>
            <ac:picMk id="5" creationId="{CE5474FD-13F1-4FFD-A12C-53D91D6340D5}"/>
          </ac:picMkLst>
        </pc:picChg>
        <pc:picChg chg="add mod">
          <ac:chgData name="Cristobal Rojas Salinas (cristobal.rojas.s)" userId="ffcad61b-b477-46bd-9f07-8093ea194314" providerId="ADAL" clId="{98CC6DC3-E28B-4953-B61B-9CC16147634A}" dt="2021-06-07T03:31:45.372" v="114" actId="14100"/>
          <ac:picMkLst>
            <pc:docMk/>
            <pc:sldMk cId="582358860" sldId="281"/>
            <ac:picMk id="7" creationId="{0EBB2674-EDBE-4F34-96B2-5C0FA063D67B}"/>
          </ac:picMkLst>
        </pc:pic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771050947" sldId="282"/>
        </pc:sldMkLst>
      </pc:sldChg>
      <pc:sldChg chg="addSp modSp add mod">
        <pc:chgData name="Cristobal Rojas Salinas (cristobal.rojas.s)" userId="ffcad61b-b477-46bd-9f07-8093ea194314" providerId="ADAL" clId="{98CC6DC3-E28B-4953-B61B-9CC16147634A}" dt="2021-06-07T17:03:26.832" v="482" actId="20577"/>
        <pc:sldMkLst>
          <pc:docMk/>
          <pc:sldMk cId="2455350543" sldId="282"/>
        </pc:sldMkLst>
        <pc:spChg chg="mod">
          <ac:chgData name="Cristobal Rojas Salinas (cristobal.rojas.s)" userId="ffcad61b-b477-46bd-9f07-8093ea194314" providerId="ADAL" clId="{98CC6DC3-E28B-4953-B61B-9CC16147634A}" dt="2021-06-07T17:03:26.832" v="482" actId="20577"/>
          <ac:spMkLst>
            <pc:docMk/>
            <pc:sldMk cId="2455350543" sldId="282"/>
            <ac:spMk id="2" creationId="{4092CC75-4746-4B67-B191-F7380BADB97E}"/>
          </ac:spMkLst>
        </pc:spChg>
        <pc:picChg chg="add mod">
          <ac:chgData name="Cristobal Rojas Salinas (cristobal.rojas.s)" userId="ffcad61b-b477-46bd-9f07-8093ea194314" providerId="ADAL" clId="{98CC6DC3-E28B-4953-B61B-9CC16147634A}" dt="2021-06-07T02:53:31.653" v="108" actId="1076"/>
          <ac:picMkLst>
            <pc:docMk/>
            <pc:sldMk cId="2455350543" sldId="282"/>
            <ac:picMk id="5" creationId="{53A7B3AD-98F4-4F92-B626-73F4442B703D}"/>
          </ac:picMkLst>
        </pc:pic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741204987" sldId="283"/>
        </pc:sldMkLst>
      </pc:sldChg>
      <pc:sldChg chg="addSp delSp modSp add mod">
        <pc:chgData name="Cristobal Rojas Salinas (cristobal.rojas.s)" userId="ffcad61b-b477-46bd-9f07-8093ea194314" providerId="ADAL" clId="{98CC6DC3-E28B-4953-B61B-9CC16147634A}" dt="2021-06-07T02:51:46.403" v="103" actId="14100"/>
        <pc:sldMkLst>
          <pc:docMk/>
          <pc:sldMk cId="4030208075" sldId="283"/>
        </pc:sldMkLst>
        <pc:picChg chg="add mod">
          <ac:chgData name="Cristobal Rojas Salinas (cristobal.rojas.s)" userId="ffcad61b-b477-46bd-9f07-8093ea194314" providerId="ADAL" clId="{98CC6DC3-E28B-4953-B61B-9CC16147634A}" dt="2021-06-07T02:51:46.403" v="103" actId="14100"/>
          <ac:picMkLst>
            <pc:docMk/>
            <pc:sldMk cId="4030208075" sldId="283"/>
            <ac:picMk id="5" creationId="{DD1B7195-8CBA-4E9E-8B00-4F586402F376}"/>
          </ac:picMkLst>
        </pc:picChg>
        <pc:picChg chg="del">
          <ac:chgData name="Cristobal Rojas Salinas (cristobal.rojas.s)" userId="ffcad61b-b477-46bd-9f07-8093ea194314" providerId="ADAL" clId="{98CC6DC3-E28B-4953-B61B-9CC16147634A}" dt="2021-06-07T02:50:23.678" v="77" actId="478"/>
          <ac:picMkLst>
            <pc:docMk/>
            <pc:sldMk cId="4030208075" sldId="283"/>
            <ac:picMk id="7" creationId="{0EBB2674-EDBE-4F34-96B2-5C0FA063D67B}"/>
          </ac:picMkLst>
        </pc:picChg>
        <pc:picChg chg="add del mod">
          <ac:chgData name="Cristobal Rojas Salinas (cristobal.rojas.s)" userId="ffcad61b-b477-46bd-9f07-8093ea194314" providerId="ADAL" clId="{98CC6DC3-E28B-4953-B61B-9CC16147634A}" dt="2021-06-07T02:51:03.561" v="82" actId="21"/>
          <ac:picMkLst>
            <pc:docMk/>
            <pc:sldMk cId="4030208075" sldId="283"/>
            <ac:picMk id="8" creationId="{EB2C3040-0376-40F3-8AF5-6AE290D8C316}"/>
          </ac:picMkLst>
        </pc:picChg>
      </pc:sldChg>
      <pc:sldChg chg="addSp modSp add mod">
        <pc:chgData name="Cristobal Rojas Salinas (cristobal.rojas.s)" userId="ffcad61b-b477-46bd-9f07-8093ea194314" providerId="ADAL" clId="{98CC6DC3-E28B-4953-B61B-9CC16147634A}" dt="2021-06-07T02:51:30.662" v="100" actId="1037"/>
        <pc:sldMkLst>
          <pc:docMk/>
          <pc:sldMk cId="2306831056" sldId="284"/>
        </pc:sldMkLst>
        <pc:picChg chg="add mod">
          <ac:chgData name="Cristobal Rojas Salinas (cristobal.rojas.s)" userId="ffcad61b-b477-46bd-9f07-8093ea194314" providerId="ADAL" clId="{98CC6DC3-E28B-4953-B61B-9CC16147634A}" dt="2021-06-07T02:51:30.662" v="100" actId="1037"/>
          <ac:picMkLst>
            <pc:docMk/>
            <pc:sldMk cId="2306831056" sldId="284"/>
            <ac:picMk id="5" creationId="{71494C33-268B-45EC-B9C9-5E19943B6AEC}"/>
          </ac:picMkLst>
        </pc:pic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4099591661" sldId="284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946777947" sldId="285"/>
        </pc:sldMkLst>
      </pc:sldChg>
      <pc:sldChg chg="addSp delSp new mod">
        <pc:chgData name="Cristobal Rojas Salinas (cristobal.rojas.s)" userId="ffcad61b-b477-46bd-9f07-8093ea194314" providerId="ADAL" clId="{98CC6DC3-E28B-4953-B61B-9CC16147634A}" dt="2021-06-07T17:35:25.166" v="487" actId="478"/>
        <pc:sldMkLst>
          <pc:docMk/>
          <pc:sldMk cId="1569075380" sldId="285"/>
        </pc:sldMkLst>
        <pc:spChg chg="del">
          <ac:chgData name="Cristobal Rojas Salinas (cristobal.rojas.s)" userId="ffcad61b-b477-46bd-9f07-8093ea194314" providerId="ADAL" clId="{98CC6DC3-E28B-4953-B61B-9CC16147634A}" dt="2021-06-07T17:35:25.166" v="487" actId="478"/>
          <ac:spMkLst>
            <pc:docMk/>
            <pc:sldMk cId="1569075380" sldId="285"/>
            <ac:spMk id="2" creationId="{BECFBF83-34B4-4237-9CA5-F030D1E4982B}"/>
          </ac:spMkLst>
        </pc:spChg>
        <pc:spChg chg="del">
          <ac:chgData name="Cristobal Rojas Salinas (cristobal.rojas.s)" userId="ffcad61b-b477-46bd-9f07-8093ea194314" providerId="ADAL" clId="{98CC6DC3-E28B-4953-B61B-9CC16147634A}" dt="2021-06-07T17:35:25.166" v="487" actId="478"/>
          <ac:spMkLst>
            <pc:docMk/>
            <pc:sldMk cId="1569075380" sldId="285"/>
            <ac:spMk id="3" creationId="{B03904B9-6379-485F-905B-3A0DDDBF7073}"/>
          </ac:spMkLst>
        </pc:spChg>
        <pc:inkChg chg="add">
          <ac:chgData name="Cristobal Rojas Salinas (cristobal.rojas.s)" userId="ffcad61b-b477-46bd-9f07-8093ea194314" providerId="ADAL" clId="{98CC6DC3-E28B-4953-B61B-9CC16147634A}" dt="2021-06-07T16:55:47.793" v="468"/>
          <ac:inkMkLst>
            <pc:docMk/>
            <pc:sldMk cId="1569075380" sldId="285"/>
            <ac:inkMk id="4" creationId="{C4AA1693-DD2C-47BE-B300-B3A6DAC7B4A5}"/>
          </ac:inkMkLst>
        </pc:inkChg>
      </pc:sldChg>
      <pc:sldChg chg="addSp delSp new mod">
        <pc:chgData name="Cristobal Rojas Salinas (cristobal.rojas.s)" userId="ffcad61b-b477-46bd-9f07-8093ea194314" providerId="ADAL" clId="{98CC6DC3-E28B-4953-B61B-9CC16147634A}" dt="2021-06-07T17:35:20.959" v="486" actId="478"/>
        <pc:sldMkLst>
          <pc:docMk/>
          <pc:sldMk cId="628021245" sldId="286"/>
        </pc:sldMkLst>
        <pc:spChg chg="del">
          <ac:chgData name="Cristobal Rojas Salinas (cristobal.rojas.s)" userId="ffcad61b-b477-46bd-9f07-8093ea194314" providerId="ADAL" clId="{98CC6DC3-E28B-4953-B61B-9CC16147634A}" dt="2021-06-07T17:35:20.959" v="486" actId="478"/>
          <ac:spMkLst>
            <pc:docMk/>
            <pc:sldMk cId="628021245" sldId="286"/>
            <ac:spMk id="2" creationId="{2B95C99E-0C77-438F-9EA4-6F910CEC7399}"/>
          </ac:spMkLst>
        </pc:spChg>
        <pc:spChg chg="del">
          <ac:chgData name="Cristobal Rojas Salinas (cristobal.rojas.s)" userId="ffcad61b-b477-46bd-9f07-8093ea194314" providerId="ADAL" clId="{98CC6DC3-E28B-4953-B61B-9CC16147634A}" dt="2021-06-07T17:35:20.959" v="486" actId="478"/>
          <ac:spMkLst>
            <pc:docMk/>
            <pc:sldMk cId="628021245" sldId="286"/>
            <ac:spMk id="3" creationId="{93C55099-8A65-45BD-9B22-6381FFC2A411}"/>
          </ac:spMkLst>
        </pc:spChg>
        <pc:inkChg chg="add">
          <ac:chgData name="Cristobal Rojas Salinas (cristobal.rojas.s)" userId="ffcad61b-b477-46bd-9f07-8093ea194314" providerId="ADAL" clId="{98CC6DC3-E28B-4953-B61B-9CC16147634A}" dt="2021-06-07T16:55:47.793" v="468"/>
          <ac:inkMkLst>
            <pc:docMk/>
            <pc:sldMk cId="628021245" sldId="286"/>
            <ac:inkMk id="4" creationId="{DA0D324D-A2D6-4492-A13E-DE6AE368ABF1}"/>
          </ac:inkMkLst>
        </pc:ink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949874331" sldId="286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567847870" sldId="287"/>
        </pc:sldMkLst>
      </pc:sldChg>
      <pc:sldChg chg="addSp delSp new mod">
        <pc:chgData name="Cristobal Rojas Salinas (cristobal.rojas.s)" userId="ffcad61b-b477-46bd-9f07-8093ea194314" providerId="ADAL" clId="{98CC6DC3-E28B-4953-B61B-9CC16147634A}" dt="2021-06-07T17:35:02.060" v="483" actId="478"/>
        <pc:sldMkLst>
          <pc:docMk/>
          <pc:sldMk cId="4252367902" sldId="287"/>
        </pc:sldMkLst>
        <pc:spChg chg="del">
          <ac:chgData name="Cristobal Rojas Salinas (cristobal.rojas.s)" userId="ffcad61b-b477-46bd-9f07-8093ea194314" providerId="ADAL" clId="{98CC6DC3-E28B-4953-B61B-9CC16147634A}" dt="2021-06-07T17:35:02.060" v="483" actId="478"/>
          <ac:spMkLst>
            <pc:docMk/>
            <pc:sldMk cId="4252367902" sldId="287"/>
            <ac:spMk id="2" creationId="{6FC21453-8C01-4470-BE33-0E8397EA5A1D}"/>
          </ac:spMkLst>
        </pc:spChg>
        <pc:spChg chg="del">
          <ac:chgData name="Cristobal Rojas Salinas (cristobal.rojas.s)" userId="ffcad61b-b477-46bd-9f07-8093ea194314" providerId="ADAL" clId="{98CC6DC3-E28B-4953-B61B-9CC16147634A}" dt="2021-06-07T17:35:02.060" v="483" actId="478"/>
          <ac:spMkLst>
            <pc:docMk/>
            <pc:sldMk cId="4252367902" sldId="287"/>
            <ac:spMk id="3" creationId="{95918D2F-FF64-4159-A5DE-DE01DC6CDF78}"/>
          </ac:spMkLst>
        </pc:spChg>
        <pc:inkChg chg="add">
          <ac:chgData name="Cristobal Rojas Salinas (cristobal.rojas.s)" userId="ffcad61b-b477-46bd-9f07-8093ea194314" providerId="ADAL" clId="{98CC6DC3-E28B-4953-B61B-9CC16147634A}" dt="2021-06-07T16:55:47.793" v="468"/>
          <ac:inkMkLst>
            <pc:docMk/>
            <pc:sldMk cId="4252367902" sldId="287"/>
            <ac:inkMk id="4" creationId="{B9473392-423E-4DB9-8079-F25097A3B973}"/>
          </ac:inkMkLst>
        </pc:inkChg>
      </pc:sldChg>
      <pc:sldChg chg="addSp delSp new mod">
        <pc:chgData name="Cristobal Rojas Salinas (cristobal.rojas.s)" userId="ffcad61b-b477-46bd-9f07-8093ea194314" providerId="ADAL" clId="{98CC6DC3-E28B-4953-B61B-9CC16147634A}" dt="2021-06-07T17:35:15.377" v="485" actId="478"/>
        <pc:sldMkLst>
          <pc:docMk/>
          <pc:sldMk cId="789684984" sldId="288"/>
        </pc:sldMkLst>
        <pc:spChg chg="del">
          <ac:chgData name="Cristobal Rojas Salinas (cristobal.rojas.s)" userId="ffcad61b-b477-46bd-9f07-8093ea194314" providerId="ADAL" clId="{98CC6DC3-E28B-4953-B61B-9CC16147634A}" dt="2021-06-07T17:35:15.377" v="485" actId="478"/>
          <ac:spMkLst>
            <pc:docMk/>
            <pc:sldMk cId="789684984" sldId="288"/>
            <ac:spMk id="2" creationId="{F5FE96D6-DF32-4AC3-A5C5-67A863AD0795}"/>
          </ac:spMkLst>
        </pc:spChg>
        <pc:spChg chg="del">
          <ac:chgData name="Cristobal Rojas Salinas (cristobal.rojas.s)" userId="ffcad61b-b477-46bd-9f07-8093ea194314" providerId="ADAL" clId="{98CC6DC3-E28B-4953-B61B-9CC16147634A}" dt="2021-06-07T17:35:15.377" v="485" actId="478"/>
          <ac:spMkLst>
            <pc:docMk/>
            <pc:sldMk cId="789684984" sldId="288"/>
            <ac:spMk id="3" creationId="{B6623594-93BA-4C8A-B08A-BF91B8ED6F93}"/>
          </ac:spMkLst>
        </pc:spChg>
        <pc:inkChg chg="add">
          <ac:chgData name="Cristobal Rojas Salinas (cristobal.rojas.s)" userId="ffcad61b-b477-46bd-9f07-8093ea194314" providerId="ADAL" clId="{98CC6DC3-E28B-4953-B61B-9CC16147634A}" dt="2021-06-07T16:55:47.793" v="468"/>
          <ac:inkMkLst>
            <pc:docMk/>
            <pc:sldMk cId="789684984" sldId="288"/>
            <ac:inkMk id="4" creationId="{A548F29F-27AA-4137-8A6A-6A39ACC60A7E}"/>
          </ac:inkMkLst>
        </pc:ink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2189319987" sldId="288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3933629831" sldId="289"/>
        </pc:sldMkLst>
      </pc:sldChg>
      <pc:sldChg chg="addSp delSp new mod">
        <pc:chgData name="Cristobal Rojas Salinas (cristobal.rojas.s)" userId="ffcad61b-b477-46bd-9f07-8093ea194314" providerId="ADAL" clId="{98CC6DC3-E28B-4953-B61B-9CC16147634A}" dt="2021-06-07T17:35:06.892" v="484" actId="478"/>
        <pc:sldMkLst>
          <pc:docMk/>
          <pc:sldMk cId="3969367224" sldId="289"/>
        </pc:sldMkLst>
        <pc:spChg chg="del">
          <ac:chgData name="Cristobal Rojas Salinas (cristobal.rojas.s)" userId="ffcad61b-b477-46bd-9f07-8093ea194314" providerId="ADAL" clId="{98CC6DC3-E28B-4953-B61B-9CC16147634A}" dt="2021-06-07T17:35:06.892" v="484" actId="478"/>
          <ac:spMkLst>
            <pc:docMk/>
            <pc:sldMk cId="3969367224" sldId="289"/>
            <ac:spMk id="2" creationId="{94641034-DF00-4616-A973-9C90E2FBC286}"/>
          </ac:spMkLst>
        </pc:spChg>
        <pc:spChg chg="del">
          <ac:chgData name="Cristobal Rojas Salinas (cristobal.rojas.s)" userId="ffcad61b-b477-46bd-9f07-8093ea194314" providerId="ADAL" clId="{98CC6DC3-E28B-4953-B61B-9CC16147634A}" dt="2021-06-07T17:35:06.892" v="484" actId="478"/>
          <ac:spMkLst>
            <pc:docMk/>
            <pc:sldMk cId="3969367224" sldId="289"/>
            <ac:spMk id="3" creationId="{18F65E04-68AF-42B8-9B9B-5B68DEEC2DFF}"/>
          </ac:spMkLst>
        </pc:spChg>
        <pc:inkChg chg="add">
          <ac:chgData name="Cristobal Rojas Salinas (cristobal.rojas.s)" userId="ffcad61b-b477-46bd-9f07-8093ea194314" providerId="ADAL" clId="{98CC6DC3-E28B-4953-B61B-9CC16147634A}" dt="2021-06-07T16:55:47.793" v="468"/>
          <ac:inkMkLst>
            <pc:docMk/>
            <pc:sldMk cId="3969367224" sldId="289"/>
            <ac:inkMk id="4" creationId="{F9F88104-5F51-41DF-A8E4-279CBD24E231}"/>
          </ac:inkMkLst>
        </pc:inkChg>
      </pc:sldChg>
      <pc:sldChg chg="new del">
        <pc:chgData name="Cristobal Rojas Salinas (cristobal.rojas.s)" userId="ffcad61b-b477-46bd-9f07-8093ea194314" providerId="ADAL" clId="{98CC6DC3-E28B-4953-B61B-9CC16147634A}" dt="2021-06-07T16:55:55.030" v="469" actId="47"/>
        <pc:sldMkLst>
          <pc:docMk/>
          <pc:sldMk cId="1875672116" sldId="290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1953125194" sldId="290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2589091351" sldId="291"/>
        </pc:sldMkLst>
      </pc:sldChg>
      <pc:sldChg chg="new del">
        <pc:chgData name="Cristobal Rojas Salinas (cristobal.rojas.s)" userId="ffcad61b-b477-46bd-9f07-8093ea194314" providerId="ADAL" clId="{98CC6DC3-E28B-4953-B61B-9CC16147634A}" dt="2021-06-07T17:03:16.199" v="470" actId="47"/>
        <pc:sldMkLst>
          <pc:docMk/>
          <pc:sldMk cId="3402998946" sldId="291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2854381942" sldId="292"/>
        </pc:sldMkLst>
      </pc:sldChg>
      <pc:sldChg chg="new del">
        <pc:chgData name="Cristobal Rojas Salinas (cristobal.rojas.s)" userId="ffcad61b-b477-46bd-9f07-8093ea194314" providerId="ADAL" clId="{98CC6DC3-E28B-4953-B61B-9CC16147634A}" dt="2021-06-07T17:03:16.199" v="470" actId="47"/>
        <pc:sldMkLst>
          <pc:docMk/>
          <pc:sldMk cId="4294500761" sldId="292"/>
        </pc:sldMkLst>
      </pc:sldChg>
      <pc:sldChg chg="new del">
        <pc:chgData name="Cristobal Rojas Salinas (cristobal.rojas.s)" userId="ffcad61b-b477-46bd-9f07-8093ea194314" providerId="ADAL" clId="{98CC6DC3-E28B-4953-B61B-9CC16147634A}" dt="2021-06-07T17:03:16.199" v="470" actId="47"/>
        <pc:sldMkLst>
          <pc:docMk/>
          <pc:sldMk cId="1333263535" sldId="293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4161478783" sldId="293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1176303803" sldId="294"/>
        </pc:sldMkLst>
      </pc:sldChg>
      <pc:sldChg chg="new del">
        <pc:chgData name="Cristobal Rojas Salinas (cristobal.rojas.s)" userId="ffcad61b-b477-46bd-9f07-8093ea194314" providerId="ADAL" clId="{98CC6DC3-E28B-4953-B61B-9CC16147634A}" dt="2021-06-07T17:03:16.199" v="470" actId="47"/>
        <pc:sldMkLst>
          <pc:docMk/>
          <pc:sldMk cId="1708383662" sldId="294"/>
        </pc:sldMkLst>
      </pc:sldChg>
      <pc:sldChg chg="new del">
        <pc:chgData name="Cristobal Rojas Salinas (cristobal.rojas.s)" userId="ffcad61b-b477-46bd-9f07-8093ea194314" providerId="ADAL" clId="{98CC6DC3-E28B-4953-B61B-9CC16147634A}" dt="2021-06-07T17:03:19.827" v="471" actId="47"/>
        <pc:sldMkLst>
          <pc:docMk/>
          <pc:sldMk cId="3631434468" sldId="295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3651053233" sldId="295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64219484" sldId="296"/>
        </pc:sldMkLst>
      </pc:sldChg>
      <pc:sldChg chg="new del">
        <pc:chgData name="Cristobal Rojas Salinas (cristobal.rojas.s)" userId="ffcad61b-b477-46bd-9f07-8093ea194314" providerId="ADAL" clId="{98CC6DC3-E28B-4953-B61B-9CC16147634A}" dt="2021-06-07T17:03:19.827" v="471" actId="47"/>
        <pc:sldMkLst>
          <pc:docMk/>
          <pc:sldMk cId="2139796374" sldId="296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1131179081" sldId="297"/>
        </pc:sldMkLst>
      </pc:sldChg>
      <pc:sldChg chg="new del">
        <pc:chgData name="Cristobal Rojas Salinas (cristobal.rojas.s)" userId="ffcad61b-b477-46bd-9f07-8093ea194314" providerId="ADAL" clId="{98CC6DC3-E28B-4953-B61B-9CC16147634A}" dt="2021-06-07T16:55:55.030" v="469" actId="47"/>
        <pc:sldMkLst>
          <pc:docMk/>
          <pc:sldMk cId="3471702993" sldId="297"/>
        </pc:sldMkLst>
      </pc:sldChg>
      <pc:sldChg chg="addSp delSp modSp add mod">
        <pc:chgData name="Cristobal Rojas Salinas (cristobal.rojas.s)" userId="ffcad61b-b477-46bd-9f07-8093ea194314" providerId="ADAL" clId="{98CC6DC3-E28B-4953-B61B-9CC16147634A}" dt="2021-06-07T03:44:52.753" v="362" actId="20577"/>
        <pc:sldMkLst>
          <pc:docMk/>
          <pc:sldMk cId="505166497" sldId="298"/>
        </pc:sldMkLst>
        <pc:spChg chg="add mod">
          <ac:chgData name="Cristobal Rojas Salinas (cristobal.rojas.s)" userId="ffcad61b-b477-46bd-9f07-8093ea194314" providerId="ADAL" clId="{98CC6DC3-E28B-4953-B61B-9CC16147634A}" dt="2021-06-07T03:44:52.753" v="362" actId="20577"/>
          <ac:spMkLst>
            <pc:docMk/>
            <pc:sldMk cId="505166497" sldId="298"/>
            <ac:spMk id="3" creationId="{9F23C6E8-46BB-4636-9425-C6CBAC28080B}"/>
          </ac:spMkLst>
        </pc:spChg>
        <pc:picChg chg="del">
          <ac:chgData name="Cristobal Rojas Salinas (cristobal.rojas.s)" userId="ffcad61b-b477-46bd-9f07-8093ea194314" providerId="ADAL" clId="{98CC6DC3-E28B-4953-B61B-9CC16147634A}" dt="2021-06-07T03:43:47.011" v="303" actId="478"/>
          <ac:picMkLst>
            <pc:docMk/>
            <pc:sldMk cId="505166497" sldId="298"/>
            <ac:picMk id="5" creationId="{C2C5F2E4-C509-48CB-98FC-5D7D756084E5}"/>
          </ac:picMkLst>
        </pc:picChg>
        <pc:picChg chg="del">
          <ac:chgData name="Cristobal Rojas Salinas (cristobal.rojas.s)" userId="ffcad61b-b477-46bd-9f07-8093ea194314" providerId="ADAL" clId="{98CC6DC3-E28B-4953-B61B-9CC16147634A}" dt="2021-06-07T03:43:47.011" v="303" actId="478"/>
          <ac:picMkLst>
            <pc:docMk/>
            <pc:sldMk cId="505166497" sldId="298"/>
            <ac:picMk id="7" creationId="{568B6752-F0F8-4703-A853-31075994C1E3}"/>
          </ac:picMkLst>
        </pc:picChg>
        <pc:picChg chg="add mod">
          <ac:chgData name="Cristobal Rojas Salinas (cristobal.rojas.s)" userId="ffcad61b-b477-46bd-9f07-8093ea194314" providerId="ADAL" clId="{98CC6DC3-E28B-4953-B61B-9CC16147634A}" dt="2021-06-07T03:43:54.223" v="306" actId="1076"/>
          <ac:picMkLst>
            <pc:docMk/>
            <pc:sldMk cId="505166497" sldId="298"/>
            <ac:picMk id="8" creationId="{1F5C1A55-B06D-4AB1-B924-D9C20F4AED3B}"/>
          </ac:picMkLst>
        </pc:pic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3429977608" sldId="298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1270827188" sldId="299"/>
        </pc:sldMkLst>
      </pc:sldChg>
      <pc:sldChg chg="addSp delSp modSp add mod modShow">
        <pc:chgData name="Cristobal Rojas Salinas (cristobal.rojas.s)" userId="ffcad61b-b477-46bd-9f07-8093ea194314" providerId="ADAL" clId="{98CC6DC3-E28B-4953-B61B-9CC16147634A}" dt="2021-06-07T04:33:50.125" v="467" actId="729"/>
        <pc:sldMkLst>
          <pc:docMk/>
          <pc:sldMk cId="3044803257" sldId="299"/>
        </pc:sldMkLst>
        <pc:spChg chg="mod">
          <ac:chgData name="Cristobal Rojas Salinas (cristobal.rojas.s)" userId="ffcad61b-b477-46bd-9f07-8093ea194314" providerId="ADAL" clId="{98CC6DC3-E28B-4953-B61B-9CC16147634A}" dt="2021-06-07T03:48:20.629" v="462" actId="20577"/>
          <ac:spMkLst>
            <pc:docMk/>
            <pc:sldMk cId="3044803257" sldId="299"/>
            <ac:spMk id="2" creationId="{4092CC75-4746-4B67-B191-F7380BADB97E}"/>
          </ac:spMkLst>
        </pc:spChg>
        <pc:spChg chg="del">
          <ac:chgData name="Cristobal Rojas Salinas (cristobal.rojas.s)" userId="ffcad61b-b477-46bd-9f07-8093ea194314" providerId="ADAL" clId="{98CC6DC3-E28B-4953-B61B-9CC16147634A}" dt="2021-06-07T03:48:28.924" v="463" actId="478"/>
          <ac:spMkLst>
            <pc:docMk/>
            <pc:sldMk cId="3044803257" sldId="299"/>
            <ac:spMk id="3" creationId="{9F23C6E8-46BB-4636-9425-C6CBAC28080B}"/>
          </ac:spMkLst>
        </pc:spChg>
        <pc:picChg chg="add mod">
          <ac:chgData name="Cristobal Rojas Salinas (cristobal.rojas.s)" userId="ffcad61b-b477-46bd-9f07-8093ea194314" providerId="ADAL" clId="{98CC6DC3-E28B-4953-B61B-9CC16147634A}" dt="2021-06-07T03:53:58.094" v="466" actId="14100"/>
          <ac:picMkLst>
            <pc:docMk/>
            <pc:sldMk cId="3044803257" sldId="299"/>
            <ac:picMk id="6" creationId="{A2FA2DD8-BA36-4B15-A0C0-5A569A843016}"/>
          </ac:picMkLst>
        </pc:picChg>
        <pc:picChg chg="del">
          <ac:chgData name="Cristobal Rojas Salinas (cristobal.rojas.s)" userId="ffcad61b-b477-46bd-9f07-8093ea194314" providerId="ADAL" clId="{98CC6DC3-E28B-4953-B61B-9CC16147634A}" dt="2021-06-07T03:48:28.924" v="463" actId="478"/>
          <ac:picMkLst>
            <pc:docMk/>
            <pc:sldMk cId="3044803257" sldId="299"/>
            <ac:picMk id="8" creationId="{1F5C1A55-B06D-4AB1-B924-D9C20F4AED3B}"/>
          </ac:picMkLst>
        </pc:picChg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3939062192" sldId="301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2413342656" sldId="302"/>
        </pc:sldMkLst>
      </pc:sldChg>
      <pc:sldChg chg="del">
        <pc:chgData name="Cristobal Rojas Salinas (cristobal.rojas.s)" userId="ffcad61b-b477-46bd-9f07-8093ea194314" providerId="ADAL" clId="{98CC6DC3-E28B-4953-B61B-9CC16147634A}" dt="2021-06-05T17:01:53.825" v="17" actId="47"/>
        <pc:sldMkLst>
          <pc:docMk/>
          <pc:sldMk cId="981532653" sldId="303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7:36:57.9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6455 13395 3744 0,'0'0'1753'15,"0"0"-401"-15,0 0-440 16,0 0-128-16,0 0 409 0,-69-44-313 16,55 34 32-1,-6 3-360-15,-1 1-224 16,1 3 336-16,-8 0-440 15,9 3-32-15,-10 0-56 0,-4 3-136 16,-1 13 0-16,-7 7 0 16,-1 2-72-16,1 9 72 15,1 5-64-15,-1 5 64 16,7 10 0 0,1 13 8-16,4 22 64 0,22 18 32 15,7 6 32-15,0-13 121 0,29-20-89 16,-10-26-72-16,2-16 16 15,6-3-8-15,1-1-16 0,13-2-8 32,7 3-8-32,-8-9 32 0,15-10-96 15,-14-7-8-15,0-3-40 16,-1-6-104-16,-12 0-96 16,-1-9-8-16,-6-4-177 0,-8-2 41 15,8-5-80-15,-14 8-48 31,5-7-312-31,-5 3-328 0,0 3-353 16,8-3-359-16,-8 3-272 16,-2 6-465-16</inkml:trace>
  <inkml:trace contextRef="#ctx0" brushRef="#br0" timeOffset="531.91">6699 13903 5577 0,'0'0'2320'0,"0"0"-1264"0,0 0-583 15,0 0 199-15,0 0 168 16,0 0-16-16,-20 95-80 16,40-60-96-1,1 0-160-15,6 0-120 16,8-2 25-16,6-9-121 15,-8-5-72-15,8-9-16 0,0-7 8 16,-6-3 72-16,-8-6-136 16,-1-14 192-16,-12-8 40 0,0-7-120 15,-7-3-32-15,-7-6 16 16,0-1-96 0,-7 5 64-16,-14 4-120 15,-5 7 24-15,-3 13-8 0,-4 7-88 16,-1 9-8-16,0 0-64 15,-1 9-104-15,9 13 24 32,-1 7-184-32,13 1-200 0,0 4-128 15,0 1-344-15,14 0-609 16,0 5-391-16,14-7-1249 0,7-10-1192 0</inkml:trace>
  <inkml:trace contextRef="#ctx0" brushRef="#br0" timeOffset="1262.06">7183 13662 5737 0,'0'0'1328'0,"0"0"-1032"16,0 0 88-16,0 0 472 0,0 0-112 16,0 0 241-16,0 0 71 31,34 98-312-31,-13-53-48 16,1-2-160-16,-10 3-120 0,9-8-47 15,-1-6-153-15,-6-7-72 0,0-6-40 16,-7-6 0-16,-2-11 24 15,-5-2-64 1,7 0-56-16,-7-12 208 16,7-17 32-16,1-12-56 0,-1-6-40 15,7-11-96-15,-9 1-56 0,9 7-8 16,7 8 8 0,-8 10-8-16,-6 13 16 15,0 10-16-15,7 9-32 16,-7 0-112-16,0 13 152 15,6 9 160-15,1 3 112 16,0 4 184-16,5-4-208 0,-12 0-16 16,15-9-64-16,-15 0-160 15,5-6 88-15,2-10-96 0,8 0-112 32,4-7-16-32,8-15 48 15,1-10-144-15,6-2 56 0,-1-2-112 16,-6 5 264-16,-7 8-40 15,-6 11 48-15,-7 9 0 0,-7 3 8 16,-2 3 48-16,2 13 264 31,0 3-80-31,8 3 16 16,-8-3-72-16,5 0-48 0,-5 0-40 16,0 1-88-16,0-5 0 0,0 1 8 15,0 0-8-15,1-7 0 0,-3 1-64 16,9-3-288-1,-7-7-352 1,7 0-432-16,6-10-465 16,1-9-1007-16,-7 0-2185 0</inkml:trace>
  <inkml:trace contextRef="#ctx0" brushRef="#br0" timeOffset="1634.49">8165 13680 1720 0,'0'0'6057'15,"0"0"-4857"-15,0 0-615 0,0 0-9 16,0 0 96-16,0 0 80 0,76 36-16 31,-49-43-128-31,6-8-16 16,3-8-128-16,4-5-7 16,-13-1-257-16,1-3-40 0,-8-3-152 15,-6 4 64-15,-7 2-24 16,-7 7-48-16,0 7 0 0,-14 5 376 15,-7 10 128-15,-6 3-168 32,-7 19-128-32,-1 13 216 15,2 6 128-15,13 10 8 0,6 0 40 16,7 3-135-16,7 0-121 16,14-7-128-16,13-5-88 0,6-11-120 15,10-8-8-15,-3-11-104 16,8-12-40-1,0 0-40-15,7-22-72 16,-8-14-249-16,-6-1-703 0,0-8-368 16,-1-12-1273-16,-20 13-3160 15,1 6-128-15</inkml:trace>
  <inkml:trace contextRef="#ctx0" brushRef="#br0" timeOffset="2009.07">8800 13553 5601 0,'0'0'5505'0,"0"0"-3969"0,0 0-560 0,0 0 281 15,0 0-17-15,-14 87-312 16,14-56-312-16,0-5-144 0,7-4-128 31,7-3 57-31,-1-6-105 16,-6-4 0-16,0-9-56 0,7 0-88 16,-2 0 72-16,3-22-80 15,13-10-80-15,5-6-64 16,1-9-320-16,0-4 32 0,1 3 104 31,-1 6-104-31,-15 12 208 16,2 7 16-16,-6 10 56 0,-8 13 8 15,-2 0 0-15,2 7 184 16,0 12 168-16,7 3-168 16,-7 6 16-1,0 1-96-15,6-7-96 0,-6 3-8 16,7-6-16-16,-7-3-216 15,0-3-232-15,5 0-489 16,-4-7-511-16,13-6-760 0,-9-3-2105 16,9-13-2065-16</inkml:trace>
  <inkml:trace contextRef="#ctx0" brushRef="#br0" timeOffset="2818.44">9481 13392 10578 0,'0'0'1992'0,"0"0"-1920"16,0 0 280 0,0 0 769-16,0 0-1 15,110-19-424-15,-76 19-264 16,6 0-72 15,1 3 312-31,-6 10-352 63,-15-1-144-63,-6-2 48 15,-14 0 144-15,0-10-736 16,0 0 736-16,0 0-736 16,0 0 736-16,0 0-736 15,0 0 736-15,-14 47-736 0,-13 1 736 16,-1 9 2697-16,1-7-2833 0,27-40-176 15,0 0-56-15,7-3-72 16,55-7-56-16,13-17-96 16,13-8-2609-16,8-7 1473 0,-42 3-456 15,1 7-385-15,-7 3 1 0,-21 3 1040 16,-6 6 1160-16,-9 7 256 16,-12 3 1336-16,0 0 272 15,7 16-279-15,-7 3-281 16,14 7-232-16,1 0-400 0,-3-1-87 15,9-3-57-15,13-3-184 0,1-6-40 16,13-6 88-16,-2-7-160 16,2 0 0-16,-1-17-136 0,-4-8-48 15,-9-7 56-15,-8-3-104 16,-12-6-48-16,-7-7-112 0,-7 4 16 16,0 0 72-16,-21 5-152 15,-5 14-16-15,-8 5 128 16,-9 18-16-16,-4 2 72 0,-1 19 8 15,7 9 48-15,8 11 56 16,13-2-40-16,6-2-8 0,14 0-8 16,7-3-24-16,13-10-224 15,20-2-16-15,1-12-88 16,7-8-81-16,7 0-71 0,-8-12 264 16,1-4 136-16,-7-3 56 0,-13 0 48 15,-14 3 8-15,-1 7 120 0,-13 5 288 16,0 1 97-16,0 3-137 15,0 0-104 1,0 16-256 0,7 3 104-16,0 3 56 0,0 7-128 15,0-4 0-15,5 1-48 16,9-4-176-16,1 4-344 0,4-8-929 16,22-1-727-16,-7-8-2105 15,-8-6-3921-15</inkml:trace>
  <inkml:trace contextRef="#ctx0" brushRef="#br0" timeOffset="4150.18">11208 13268 5753 0,'0'0'1696'0,"0"0"-920"0,-7 73 393 16,7-32 175-16,0 7 64 31,0-1-104-31,0-5-303 16,0-1-73-16,0-9-264 0,7-10-80 15,-7-9-248-15,0-7-136 16,5-3 120-16,-5-3 56 0,0-6-24 15,14-19-160-15,-7-7-184 32,14-9-8-32,-1-4-16 0,6 4-64 15,3 6 0-15,-10 9-16 16,-5 10 48-16,1 11 0 16,-8 5-152-16,-7 9 200 0,7 13 296 0,-2 10 96 15,-5 6 9 1,0-3 15-1,7-3 40-15,-7 0-184 0,7-14-144 16,0-2-16-16,7-6-112 16,-7-7-72-16,13-3-8 15,8-10-168-15,6-9-56 0,-1-10 24 16,1 1 56 0,8 3 160-16,-15 2-8 15,-6 14 16-15,-15 3 56 0,1 6 0 16,0 0 48-16,-7 3 136 15,7 7 88-15,0 5 0 16,0-2-176-16,0 3-48 0,5-6 16 31,-5-1-64-31,1-6 0 0,6 1-96 16,-9-4-152-16,16 0 32 16,-7-7-96-16,-1-6-41 15,8 0 113-15,-7 1 16 0,-1 2 24 16,1 0 24-16,-7 5-16 31,0 1 64-31,-7 1-72 0,0 3 56 16,0 0 136-16,7 0-64 15,-7 0 72-15,0 0 136 16,7 9 352-16,-7 4 56 0,5 3-168 16,2 0-175-16,8 0-9 15,-8-3-184 1,0-4-8-16,5-3-96 0,-5 1-345 15,7-7-175-15,7 0-376 16,-8 0-704-16,8-7-873 16,13-8-1576-16,-6 2-224 0,-9 0 313 0,-4 7 4056 31,-8 6 200-31,-7 0 4080 16,0 0-1599-16,7 3 168 0,-2 7-537 15,16 3-704 1,-1-1-495-16,15-3-281 0,-1 1-88 15,6-4-144-15,1-6-208 0,0 0-24 32,-6-12-16-32,-1-5-15 0,-8-7-153 15,3-2-120-15,-15-6 40 16,-9-3-88-16,-5 0-8 16,0-2 0-16,-5 1-8 0,-16 8-72 15,-1 6-104-15,-4 9-41 31,-8 13-15-31,-7 0-208 0,6 19-112 16,2 6 8-16,6 7-104 16,6-4-360-16,14 4-345 15,7-3-1167-15,21-7-1833 0,-2-6-1408 0</inkml:trace>
  <inkml:trace contextRef="#ctx0" brushRef="#br0" timeOffset="4522.35">12966 13223 12722 0,'0'0'2385'0,"0"0"-1737"0,0 0-184 15,0 0 288-15,-88 7-64 16,66 13-480-16,17 8-208 0,5 3-8 31,0 7 0-31,5 4 8 16,17-1 48-16,-1 4 56 0,-2-4 184 15,2-4 136-15,-8-1 161 16,-6-4 199-16,0-1-8 0,-7-8-136 16,-7-1-32-16,-13-3-128 31,-1-3-168-31,-12-3-312 15,4-5-24-15,3-4-384 0,5-4-616 32,1 0-560-32,-8-12-833 15,8-8-2312-15,6 4-5129 0</inkml:trace>
  <inkml:trace contextRef="#ctx0" brushRef="#br0" timeOffset="5920.36">14917 13465 8001 0,'0'0'1425'31,"0"0"-729"-31,0 0 296 16,0 0 696-16,101 25 49 0,-66-25-561 15,-1-10-464-15,0-5-232 16,1-10-128-16,-1-4-104 0,-15-3-160 15,2 0-80-15,-7 1-8 32,-14 2 0-32,0 7-88 15,-21 0 24-15,-12 12 16 0,-8 10 40 16,-14 3 8-16,0 19 0 0,0 7 32 16,0 6 16-16,15 3 48 15,13-6-32-15,20-1-64 16,7-8 0-1,20-4-168 1,22-7 64-16,11-12 16 0,16 0 0 0,0-2-8 16,-2-18 16-16,-12 1-40 15,0-3 120-15,-21 9-16 16,-8 1-8-16,-12 2 24 16,-7 7 8-16,-7 3 288 15,0 0 80-15,0 0-136 16,0 9-48-16,7 7 16 0,-7 6 240 15,15 7-111-15,-3-4-265 16,9 4-24-16,6-6-48 0,8-5-56 31,-1-1 0-31,6-8-305 16,1 0-367-16,21-9-392 0,-7 0-1344 16,-7 0-3514-16</inkml:trace>
  <inkml:trace contextRef="#ctx0" brushRef="#br0" timeOffset="7120.61">17344 12436 10306 0,'0'0'1104'0,"0"0"-1104"16,0 0 0-16,0 0 1304 0,-48 140 433 16,15-36-529-16,4 14-320 15,3-4-24-15,5-12-72 16,1-19 145-16,13-18-169 0,0-9-200 16,7-16-216-1,0-5-248 1,0 0-104-16,0 3 0 0,14 1-304 0,-1-11-136 15,1-9-256-15,0-9-313 16,0-7-103-16,5-3-192 16,-4-7-232-16,4-8-441 15,-5-1 97 1,0 0-577-16,-7 3-39 0,0 4 1191 16,-7 5 1305-16,0 4 1793 0,0 0 359 15,6 4-583-15,-6 8-161 16,14 8-256-16,0 2-336 15,13 0-39 1,8 3-97-16,-1 1-56 16,13-1-120-16,1-6 40 15,0-3-144-15,0-3-80 0,-8-4-120 16,1-6-104-16,0-3 24 16,-13-3-48-16,-1-13 0 0,-6-6 32 31,-2-4-48-31,-12-2 16 15,0-1-64-15,-7-5 0 0,-7 2 112 16,-14 0-120-16,-5 4 0 16,-8 2 56-16,-1 10-48 15,1 4 8-15,0 8-16 0,13 4 0 32,2 0 0-32,5 7 0 0,-1 9-80 15,15 6 72-15,0 0 0 0,0 0-72 16,22 1-56-16,4-5-48 15,2-1 88-15,6-7-72 16,7-8-88-16,-8-2 16 16,3 0-56-1,-3 0 40-15,-11-2 104 16,-3-5 96-16,-12-3 56 0,7 4 72 0,-14 0 0 16,0-1 120-16,0 4 32 15,0 0 184-15,0 0 80 16,0-1-160-1,0 4-8-15,0 0-72 16,0 0-23 0,0 0 47-16,0 0-88 0,0 0-72 0,0 0-112 15,0 0-8-15,7 0 0 16,-1 10-72-16,1 2 40 0,7 1 40 31,5 3 0-31,-5 3 0 16,1-3-8-16,4 0-136 15,-5-7-104-15,0 1-489 0,6-3-431 16,1-2-600-16,6-1-1009 16,-6-4-2048-16</inkml:trace>
  <inkml:trace contextRef="#ctx0" brushRef="#br0" timeOffset="7572.09">18667 13265 3512 0,'0'0'5321'0,"0"0"-3736"15,0 0-193-15,0 0 240 16,0 0-407-16,0 0-169 16,0 0-280-16,-102-64-192 0,80 64-24 15,-4 3-240-15,5 11-96 0,1 4-32 32,13 8-192-32,0 5-72 15,7 4-56-15,14 10 80 16,20 3 48-16,-1 2 0 0,10 4 0 15,-3 0 112-15,-6-6 40 16,-20-4 16-16,-1-9 289 0,-13-3 279 31,-27-6 120-31,-28-8-80 16,-19-2-368-16,-9-6-232 16,9-10-176-16,12 0-336 0,14-7-400 0,0-9-720 15,22-16-593-15,11 4-2336 16,15 0-5385-16</inkml:trace>
  <inkml:trace contextRef="#ctx0" brushRef="#br0" timeOffset="8188.87">20215 12850 9025 0,'0'0'3185'0,"0"0"-2681"16,0 0-504-1,-41 75 984-15,27-11 721 0,7 27-353 0,0 30-496 16,7 10-40-16,0-5 41 15,7-11-153-15,-7-20-112 16,7-16-224-16,-7-18-288 0,0-21-24 16,0-4-56-16,0-1-56 15,-7-3-88-15,7-7-328 0,-7-9-376 16,7-10-441-16,0-6-487 16,14-12-857-16,0-8-3696 15</inkml:trace>
  <inkml:trace contextRef="#ctx0" brushRef="#br0" timeOffset="8868.08">21271 13252 7393 0,'0'0'2569'0,"0"0"-1825"16,0 0-96-16,0 0 1328 0,0 0 1 16,0 0-713-16,0 0-536 0,0 0-64 15,-67 26-80-15,26-14-111 16,-7 1-97-16,-14 3-208 0,0-3-24 31,-5-4-136-31,5-3 0 16,8-2 72-16,13-4-72 15,0 0 48-15,20-4-48 0,1-5 0 16,13-4-16-16,7-3 8 16,0-3-200-16,22-6-24 0,-3-7-136 15,15-3 192-15,8-3-32 47,-8-3-33-47,6 0 137 0,-6 6 80 31,1 3 16-31,-15 6 56 16,-6 7 48 0,0 10 89-16,-9-1 63 0,-5 10 56 15,0 0 80-15,0 4-264 16,0 21-120-16,0 26 360 15,0 25 88-15,0 25 104 32,8 11-72-32,6-7-24 0,0-10 48 15,-2-29-184-15,2-15-104 0,-7-9-31 16,1-11-145-16,-1 8-8 0,5-8-40 16,-5 1-8-16,0-13-72 15,0-6-401 1,-7-7-495-16,7-6-424 15,0 0-344-15,13-10-361 0,-6-8-888 16,5-2-3680-16</inkml:trace>
  <inkml:trace contextRef="#ctx0" brushRef="#br0" timeOffset="9143.48">21925 13243 16371 0,'0'0'4409'15,"0"0"-4385"-15,0 0-24 16,0 0-336 0,0 0 232-16,0 0-376 15,0 0-2329-15,0 0-6641 0</inkml:trace>
  <inkml:trace contextRef="#ctx0" brushRef="#br0" timeOffset="9285">21825 13465 12658 0,'0'0'4273'0,"0"0"-4273"0,0 0-128 16,0 0 128-16,0 0 0 15,19 3-248-15,9-9-1384 0,-8-4-753 16,-6 4-3256-16</inkml:trace>
  <inkml:trace contextRef="#ctx0" brushRef="#br0" timeOffset="10790.88">23215 13157 5417 0,'0'0'2432'16,"0"0"-1680"-16,0 0 377 0,0 0 847 31,0 0 144-31,0 0-495 16,0 0-457-16,0 0-136 0,0 0 41 16,-81 19-313-16,33-13-256 15,-7 1-176-15,-7-4-184 0,2 3 0 16,-9-3-88-16,14 0 32 31,14-3 40-31,8 0 24 0,12 0-8 16,8-6-72-16,6-7-72 15,7-6 0-15,0-9-232 16,13-4-64-16,8-3-40 0,12-3-32 16,8 0 48-16,-6 5 104 15,6 9 64 1,-14 5 152-16,1 6-8 0,-9 7-40 15,-4 6 48-15,-1 0 0 16,-9 12 72-16,9 17 232 16,-7 12 160-16,0 20 72 0,0 21 16 15,-7 14-16 1,0-8 128-16,0-21-120 16,0-16-104-16,0-20-199 0,0 4-73 15,0 1-48 1,7-1-120-16,-7-14 0 0,6-1 0 15,1-11-288-15,-7 0-241 0,7-5-295 32,-7-1-296-32,7-3-48 15,-7 0-161-15,0 0-423 0,14 0-872 16,-1 0-2225-16,-6-7-2745 0</inkml:trace>
  <inkml:trace contextRef="#ctx0" brushRef="#br0" timeOffset="12951.47">23516 12922 7769 0,'0'0'3097'0,"0"0"-1945"0,0 0-200 15,0 0 377 1,0 0-241-16,0 0-256 15,40 0 0-15,-6 0 56 0,0 0-200 16,8 3-271-16,-1 0-161 16,-8 1-72-1,8-4-184-15,-14 0 0 0,1 2-40 16,-14-2-208 0,-2 0-32-16,-12 0-177 0,0 0-199 15,-7 0-224-15,-12 0-1464 0,-2-2-3586 16</inkml:trace>
  <inkml:trace contextRef="#ctx0" brushRef="#br0" timeOffset="13476.83">23523 12951 6513 0,'0'0'3209'16,"0"0"-2297"-16,0 0-328 15,0 0 1112-15,0 0 41 0,-7 31-793 31,7-15-384-31,0 9 104 16,-7 2-216-16,7-2-136 0,-7 3-80 16,7-3-88-16,0-2 0 15,0-5 32-15,-8-2-8 16,8-6 8-16,0-1-80 0,0-5-96 16,0 2 0-1,0-2 0-15,0-4-120 16,0 0-72-16,8 0-32 0,6 0 168 15,5 0-32-15,2 0-72 16,-1-4 48-16,1 1-72 16,0 3-64-16,-1 0-24 15,8 12 48 1,-1 8 168-16,-1 5-40 16,9 7 56-16,-8 6 32 0,0 3 16 0,1 7 80 15,-9-4 136-15,-5 4 80 16,-6-7 184-16,-8-3 112 15,0-6 17 1,-15-4 383 0,-11-6-104-16,-15-2-232 0,-7-7-208 0,-6-7-312 15,-8-6-8-15,7 0-136 16,2-16-216-16,10-7-144 16,3-5-304-16,20-3-512 0,6 2-153 15,14 1 25-15,21-4-616 31,6 12-849-31,6 5-2608 0</inkml:trace>
  <inkml:trace contextRef="#ctx0" brushRef="#br0" timeOffset="21136.83">23774 13043 6057 0,'0'0'3881'0,"0"0"-3433"15,-14 3-432-15,8 3 248 0,-1-3 560 16,0 0-296-1,7 4-312 1,-7-1-88-16,7-2 104 16,0-1-8-16,0 3-40 0,0-6 40 0,0 3-112 15,0-3-24 1,0 0 40-16,0 0 32 0,0 0 88 0,0 0-135 31,0 0-49-31,0 0 48 16,0 0-64-16,0 0 8 15,0 0 8-15,0 0-56 0,0 0 136 16,0 0-32-16,0 0-16 16,0 0 0-16,0 0-96 0,0 0 8 31,0 0 0-31,0 0-8 16,0 0 16-16,0 0-8 15,0 0-8-15,0 0 64 0,0 0-56 16,0 0 40-16,0 0 8 0,0 0-56 15,0 0 72-15,0 0-72 32,0 0 0-32,0 0-8 15,0 0 8-15,0 0 0 0,0 0 0 16,0 0 8-16,0 0-16 16,0 0 8-16,0 0-8 0,0 0 8 15,0 0-104-15,0 0 40 31,0 0 0-31,0 0 8 0,0 0 56 16,0 0 0-16,0 0 8 0,0 0-16 16,0-3-24-16,0-6-112 15,0-4 32-15,0 1-312 0,0-2 320 16,0 1 87 0,0 4 17-16,0-1 33 15,0 4 63-15,0 3 32 16,-7 3 0-16,7 0-8 0,-7 0 40 15,7 0-144-15,-7 0-16 16,2 3 72-16,-9 10-48 16,-1 3 160-1,3 7 136-15,-9 2 32 16,0 6 104-16,8 8 248 0,6-2-328 16,0 4-112-16,7 4-64 15,0-1-40-15,14 1-48 16,-1-4-104-16,8 1 96 0,5-11-104 31,-4-2 8-31,4-7 24 16,-12-10-24-16,13-1 0 0,-6-9 48 15,0-2-48-15,6 0 56 16,6-13 24-16,3-2 32 0,-3-11 96 16,1 1-119-16,0 0 7 31,-6-4-32-31,-2-3-72 0,-4 1 96 15,-8-1-88-15,-9 3 0 0,-5 1 40 16,0-1-40-16,0 4 40 16,-5 2 32-16,-16-2-56 15,-1 3 32-15,-4 0-56 16,-1-1-56 0,-1 1 48-16,-6 6 8 0,6 4-16 15,-6-1 16-15,8 6-8 0,-9 7 0 16,1 0-48-16,7 4 8 15,-8 12 40-15,9-1 8 16,-1 11 0 0,6 2 8-16,7 7-8 15,8 7 120-15,6 5-24 0,0 4-96 16,13 3 120-16,8-3-112 16,5 0 0-16,8-4 64 15,1-8-72-15,-8-4 120 0,14-7-72 31,-6-12-40-31,-1-3 208 16,-1-13-168-16,8 0 16 0,-6-7 32 16,6-12-80-16,-7-6 104 15,6-7-120-15,-6-3 8 16,-6-6 104-16,-8-7-112 0,1 0 0 16,-14-2-16-1,-7-1-88-15,0 4 40 16,0 2-16-16,-21 4-64 0,1 6 144 15,-8 0-72-15,-6 9 56 16,1 4-40-16,-8 3 8 16,-1 13 48-16,-6 2 0 15,0 4-56-15,-5 10 48 16,5 12 8-16,6 4 0 16,1 11 40-16,0 5-32 0,15 9 152 31,-2 3-32-31,15 6-72 15,6-2 112-15,7-2-96 16,7 1 0-16,20-6-16 0,6-7-56 16,8-2 8-16,1-14 56 15,6-5-64-15,0-11 80 0,5-12-72 16,-5 0 64-16,0-12 24 31,6-13-96-31,1-7 8 0,-7-6-8 31,-7-7 0-31,-8 1 0 16,-4-7 0-16,-15 4-64 0,-14-5-40 16,0 5-56-16,-7 3 160 15,-29-1-128-15,3 7-24 16,-15 3 144-16,-7 3-88 0,2 11 48 0,-16 4 40 16,0 7-40-16,2 10 40 15,-2 0 16-15,2 20-8 0,12 8 136 16,7 4-48-1,7 10 64-15,20 5 48 16,9 7-8 0,12 3-32-16,0 4-56 0,26-2-96 15,15-2 80-15,7-8-88 0,7-5 0 16,6-9 8-16,-7-10-8 16,7-8 72-16,1-15-64 0,-7-2 0 15,5-16 24 1,-5-12-32-16,-7-7-8 15,0-6-40-15,-8-4-40 16,-11-2-8-16,-10-4-160 16,-12 0-8-16,-7 0 48 0,-7 7-32 15,-19 2 8-15,-8 7 72 16,-14 3-80-16,1 14 144 0,-15 8 0 31,0 7 104-31,-6 3 0 16,-1 16 0-16,2 10 112 15,12 8 128-15,1 10-16 0,13 1 8 16,20 6 0-16,14-1-16 16,7-1 0-16,14-5-144 0,14-6 24 31,18-9-40-31,2-11 8 0,14-8 24 16,0-10 0-1,0 0-40-15,5-19 64 0,-5-13-112 16,-7-3-48-16,-2-9-16 0,-11-10-88 15,-8-3-40-15,-20-4-128 16,-9 1-40 0,-5-1 80-16,-19 11-64 15,-15 9 232-15,-8 12 104 0,-11 10-120 16,-24 13 72-16,-18 6-8 16,14 19 64-16,6 6 152 0,6 10-8 15,22 3 224 1,-1 13 104-16,7 6-40 15,15 7-40-15,18-8-80 16,8-1-128-16,20-11 8 0,15-12-144 16,13-10-40-16,5-12 88 15,9-10-96-15,7-13-8 16,5-19-112 0,-5-9-24-16,-9-10-104 15,-5-6-160-15,-21-3-48 16,-6-1 64-16,-21 4 40 0,-7 10 160 15,-21 9-48-15,-13 12 136 16,-20 13 104-16,-15 13 0 0,-27 22 120 16,8 10 192-16,6 6 8 15,15 7 120 1,25-1 0-16,1 7-56 16,7 9 56-16,20-2-200 0,14-8-48 15,14-1-88-15,20-12-104 16,7-8 0-16,6-16-48 15,8-8-160 1,7-5-200-16,0-12-568 16,5-30-352-16,2 5-897 15,-28-1-3736-15</inkml:trace>
  <inkml:trace contextRef="#ctx0" brushRef="#br0" timeOffset="23218.05">23774 13106 672 0,'0'0'5817'0,"0"0"-5113"0,0 0-648 16,0 0-56-16,0 0 960 15,-7-9 128-15,7 9-311 16,0-4-113-16,0 4 144 0,0 0 88 16,0 0-104-16,-7 0-312 31,7 0 49-31,-6 0-97 0,-1 0-280 15,-7 0-80-15,7 0-24 16,-7 0 80-16,-5 7 48 0,-3 2-48 16,10 4 56-16,-9-3 56 15,1 5 24-15,-1 4 88 16,7 4-144 0,-6 6-64-16,6 3 24 0,0 2-120 15,7 7 56-15,7 0 24 16,0 7-32-16,0 0 24 0,14-1-16 15,0 1-96 1,13-4 176-16,1-2-56 16,6-5 32-1,-1-8-24-15,1 0-40 0,1-7 88 16,-8-9 16-16,7-4 17 0,1-9 47 16,-9 0-112-16,8 0 40 0,9-16-8 15,-10-3-72-15,8-9 16 31,0-1-120-31,-1-3 0 16,1 1 88-16,-6-1-80 0,-15 1 64 16,1-1 8-16,-9 0-88 15,2-3 80-15,-14 0-64 0,0 0-16 16,0-3 64-16,0 0-64 31,-14-3-8-31,2-1 0 0,-9 4-72 16,1 2 72-16,-8 6 0 15,1 4-56-15,-1 0 56 0,2 4 8 16,-1 4-16-16,-8 1 8 31,1 5-72-31,0-1 72 16,-6 7-64-16,4-1-64 0,3 7 136 31,-1 0-8-31,-1 0-40 16,1 4 40-16,1 5-40 0,6 4 48 0,-1 3 0 15,1 7 0-15,-1 2 40 16,1 3-40-16,-1 7 8 16,9 3 56-16,-3 4 8 0,10-2 8 15,5 2-72-15,7-1-8 0,0-3 88 16,0 4-88-16,7-5 0 0,12-2 0 16,-4 1 8-16,4-1 104 31,2-4-104-31,6-3 0 15,1-1 112-15,-1-2-72 16,8-3-40-16,-1-3 88 0,-1-6-96 16,1-4 88-16,1-6-80 0,-1 1-8 15,-8-4 0-15,3 0-48 32,-10-4-296-32,-5-5-240 0,-7 2-296 15,-7-12-481-15,0 7-1287 16,0-2-4282-16</inkml:trace>
  <inkml:trace contextRef="#ctx0" brushRef="#br0" timeOffset="24538.02">20365 15151 7785 0,'0'0'4057'0,"0"0"-4009"16,0 0 8-16,115-3-56 16,-19-13 736-16,33-9 256 0,28-7-127 15,20 0-73 1,7-6-144-16,2-1-288 16,24-5 32-16,15-7-168 0,7 0 48 15,14 1-120-15,-8 2-152 16,-13 10 128-1,-13 6-128-15,-21 7-88 0,-35 6-88 0,-39 6-216 32,-36 4-88-32,-40 2 96 0,-13 4 8 15,-21 3 72-15,-7 0-384 16,-42 10 688-16,-54 12 208 16,-52 18 96-16,-36 9-72 0,-7 5 32 15,12-4 192-15,30-5 80 31,19-7-80-31,41-9 64 0,34-13 192 16,29-9-215-16,26-7-49 16,7 0-448-16,34 0-128 15,47-23 0-15,69-22-64 0,27-9 39 16,14-3-135-16,-6 4-208 31,-30 8 24-31,-18 10 216 0,-42 6 184 16,-35 17 16-16,-38 2-40 0,-17 7-376 15,-12-1-192-15,-5 4 320 16,-24 0 344-16,-25 0-80 0,1 0-416 16,-16 13-312-1,0 3 191 1,1 13-127-16,14-7-920 0,27-6-3601 16</inkml:trace>
  <inkml:trace contextRef="#ctx0" brushRef="#br0" timeOffset="25965.59">26380 13011 7241 0,'0'0'1552'0,"0"0"-1008"16,0 0 1-16,0 0 671 0,0 0 32 15,0 0-296-15,0 0-119 16,0 0-265-16,0 0-248 16,0 0-320-1,0 0-128-15,7 0 0 0,-7-7 128 16,0 4 0-16,0-3 216 15,0 3 128-15,0 3 80 0,0-3-72 16,-15 3-192-16,8 0 144 0,0 0-8 16,-7 6 0-16,9 3-48 31,-2-2-240-31,0 5 8 16,0-5-16-16,7-4-120 0,0-3-152 15,0 0 16-15,0 0 40 16,0 0 136-16,0 0 80 15,0 0 24-15,0 0 184 0,0-6-104 32,0 2-16-32,0-2-16 15,0 0-64-15,-7 3-8 0,7 3 0 16,-8 0-216-16,8 0-304 0,0 0-656 16,0 0-649 15,0 0-839-31,0 3-2009 0,8 3-32 0</inkml:trace>
  <inkml:trace contextRef="#ctx0" brushRef="#br0" timeOffset="26341.03">26571 12995 6665 0,'0'0'2833'0,"0"0"-1329"16,0 0-944-16,0 0 24 0,0 0 528 15,0 0-55-15,0 0-345 16,0 0-312-16,0 0-248 0,0 0-152 31,0 0-24-31,0 0-152 16,0 0 80-16,0 0 96 16,0 0 72-16,0 0 80 0,0 0-40 15,0 0 16-15,0 6 24 16,0 1 232-16,0-4-104 0,0 3-280 47,0 0-56-47,7-6-96 15,-2 4 56-15,-5-4 8 0,7 0 40 16,-7 0 48-16,0 0 104 0,0 0 8 16,0 0 72-16,0 0 88 15,0 0-80-15,0 0-192 16,0 0-48-16,0 0-520 0,0 0-856 15,0 0-1113-15,0 0-2128 0</inkml:trace>
  <inkml:trace contextRef="#ctx0" brushRef="#br0" timeOffset="27189.79">26052 13338 4849 0,'0'0'2504'16,"0"0"-1240"-16,0 0-608 15,0 0 345-15,0 0 159 0,-14 0-104 16,14 0-312-16,0 13-264 16,0 2 81-16,0 8 95 0,14 2-200 31,6 4-40-31,1 3-104 15,13 2-56-15,6 4 240 0,22 7-128 16,27 6-16-16,33 0 72 16,16-4-248-16,5-18 120 15,-7-20-47-15,-21-9-137 0,-5-13-24 16,-29-12-80 0,-12 0-8-16,-21-1 0 15,-14-6 16-15,6-5 40 16,1-8-56-16,7-9-48 0,-8 0 0 15,-11 4-80-15,-10 1-9 16,-12 12 65-16,0 5-32 16,-7 10 56-1,0 2-232-15,-14 8-144 16,7 2-96-16,-5 4-392 0,-10 3-912 0,15 3-1297 16,-5 0-4881-1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33:10.5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18557 10287 9153 0,'0'0'1817'0,"0"0"-1393"16,0 0-128-1,0 0 32 1,-26 118 336-16,5-62 72 0,7 1 33 16,-6 7-17-16,6 0-264 0,0-2-296 15,1-1-184-15,-1-6 48 16,7-5-56-16,-7-9-88 0,9-2-112 15,-9-8-224 1,-1-5-488-16,3-7-593 16,-2-7-1063-16,0-8-1913 15</inkml:trace>
  <inkml:trace contextRef="#ctx0" brushRef="#br0" timeOffset="316.6">18204 10379 10698 0,'0'0'1600'0,"26"-73"-1120"15,3 28-480-15,18 1-200 16,28 3 200 0,13 0 32-16,22 12 240 0,-8 10 40 15,-20 13-32-15,-22 6-176 16,-12 0-24-16,6 18-72 15,8 5-8-15,0 12 0 0,-14 2 0 16,-21 11-176-16,-13-3 40 16,-14 5-112-16,-22-5 120 15,-25-1 128-15,-21-5 40 32,-1-1 224-32,2-10-256 0,-2 1 80 0,14-10-88 15,15-4-224-15,13 4-616 0,13-6-1192 16,7-3-2393-16</inkml:trace>
  <inkml:trace contextRef="#ctx0" brushRef="#br0" timeOffset="1365.31">19083 10794 6209 0,'0'0'1000'15,"0"0"-376"-15,0 0-336 16,0 0 368-16,88 48 721 0,-66-48-297 16,-3 0-192-16,-5 0-248 15,-7-6-168-15,7-6-72 0,-8-11-272 16,1 1-64 0,0-4-64-16,-7-2-176 15,0 3 160 1,-14 1-40-16,-13 6-48 0,6 6 0 0,-6 5-48 15,1 7 136-15,-2 0 16 16,8 3 0-16,-8 13 0 16,14 2-96-1,1 6-176-15,6-6-144 16,7 5-560-16,0-4 264 16,20-3-168-16,1-3 335 0,0-4 225 15,-1 0 120 16,1-5 200-31,-9-1 160 0,2-3-32 0,-7 3 48 0,-7-3 113 16,0 0 439-16,0 0 272 16,0 3-288-16,0-3-192 15,0 0-64-15,0 0-128 0,0 0 56 16,0 0 137-16,0 0-81 16,0 0-56-1,7 0-208-15,8 0-24 16,-3 0 184-16,2 0-16 15,13 0-16-15,8-3-104 0,-8-7-120 16,6-5 48-16,-5-1-128 16,-1-3 0-16,-13 3 120 0,6-3 48 31,-13 3 112-31,7-3-80 16,-7 3-48-16,0 3 40 15,0 4-184-15,-2 2-8 0,2 1 0 0,1-1-56 16,-8 7-64-1,0 0-56 1,7 0-168-16,0 0-160 0,7 0-408 16,-2 0-120-16,2 10-337 0,1 0-367 15,4 2-232 1,-5 1 183-16,7 3 457 0,-8 0 864 0,1 0 464 16,0-1 184-1,-2 1 648-15,3-3 232 16,6-3 152-16,-2-1 81 15,10-5-281-15,-3-1-16 16,8-3-152-16,-6-3-239 16,6-10-129-16,-8-3-120 0,-5-3-80 15,1 0-104 1,-17 0-96-16,-5-1 144 16,-5 8-136-16,-24-1-80 15,-4 7-8-15,-1 3 80 16,-1 3 144-16,1 0-152 0,8 12 8 15,11 3-80-15,8 2-152 16,7 2-72-16,0 4 176 31,27-1-104-31,-6-3 64 0,13-3-24 16,1-1 32 0,-1-5 80-16,-1-3-56 15,1-1 48-15,-6 0 0 0,-8-3-120 16,-6 0 80-1,0 4-8-15,0-1-64 0,-1 0-272 16,1 4-569-16,0 12-391 0,-2-3-728 16,2-3-2449-16</inkml:trace>
  <inkml:trace contextRef="#ctx0" brushRef="#br0" timeOffset="1902.56">21722 9699 3408 0,'0'0'6650'15,"0"0"-4930"-15,0 0-1720 0,0 0 104 16,-21 86-104-16,-20-7 752 15,-7 23 88-15,-14 6-360 0,15-19 89 16,6-19-241-16,22-25-200 31,-3-5-128-31,3 5-104 16,5 21-1009-16,0-5-911 0,6-20-2649 0</inkml:trace>
  <inkml:trace contextRef="#ctx0" brushRef="#br0" timeOffset="2335.4">21681 10594 10322 0,'0'0'1744'0,"0"0"-1744"16,0 0-200 0,0 0 200-1,82 42 744-15,-56-36 376 16,-5-2-175-16,1-4-377 15,4 0-288-15,1 0-96 0,1-7-8 16,-1-8-168-16,1-8-8 0,-16 1-144 16,-5-7-88-1,-7-3-64 1,0 4-112-16,-19 3 56 16,-9 2 256-16,1 7 96 0,-1 10 16 0,1 6 312 15,13 0-216-15,2 4-72 16,5 8-40-16,7 4-176 0,0 3 176 15,7 3-8-15,5-3-80 32,16 0-112-32,-1 0-32 15,-1-3 136-15,3-3-201 0,-3-7-87 16,-4 1 16-16,-3-5 40 0,-12 2-208 16,7-1 152-16,-7 0-32 31,7 4-168-31,-1 2-552 15,8 0-865-15,-7 4-1304 0</inkml:trace>
  <inkml:trace contextRef="#ctx0" brushRef="#br0" timeOffset="3047.96">23822 10147 10626 0,'0'0'2616'16,"0"0"-1479"-16,0 0-929 15,-75 117-136 1,35-37 312-16,-1-4 424 15,-1-3-80-15,8-13-304 16,15-12-152-16,-3 0-264 0,-4-1-8 16,5-6-56-16,13-12-264 15,1-10-408-15,0-6-760 0,7-13-665 16,0 0-2288-16,0-9-2448 0</inkml:trace>
  <inkml:trace contextRef="#ctx0" brushRef="#br0" timeOffset="3461.93">23850 10131 11586 0,'0'0'2368'0,"0"0"-1447"16,0 0-921-1,0 0-256-15,0 0 256 0,0 0 464 16,34 61-96-16,-15-48 24 0,16-5 64 15,6-4-136 1,14-4-64 0,5-10-136-16,2-16-112 0,12-8 88 0,-5-7-96 15,0-7 8 1,-9 1 32-16,-5 2-40 16,-14 1 8-16,-13 9 0 0,-8 3 64 0,-6 10 256 31,-7 9 264-31,-7 6 153 15,0 7-169-15,0 0-368 0,-14 20-200 16,-6 25 64-16,-15 24 96 16,1 4 88-16,8-3-72 15,-2-7-128 1,13-11 64-16,3 4-120 16,-2 11 0-16,0-7-48 0,7 1-96 15,1-4-80-15,6-10-464 16,0 1-497-16,0-7-463 15,13-3-512-15,8-10-433 0,-2-5-2376 0</inkml:trace>
  <inkml:trace contextRef="#ctx0" brushRef="#br0" timeOffset="4366.1">24791 10858 5801 0,'0'0'2576'16,"0"0"-871"-16,0 0-457 0,0 0 256 15,0 0 313-15,0 0-417 16,0 0-512-1,53-73-216-15,-25 41-80 16,-1-3-47-16,8-3-129 0,-15 0-96 16,1 3-104-16,-2 1-112 0,-11 8 88 15,-1 4-16 1,0 9 16-16,-7 7 72 16,0 3-24-16,0 3-240 15,0 9-88-15,-14 32-240 16,-13 30 328-16,-8 27 0 15,-6 13 8-15,0-7 8 0,1-8-16 16,6-26 64-16,-1-16-64 0,8-15 0 31,1-9-8-31,-3-1 8 16,3-4-56-16,-10-2 56 0,10-14 0 16,6-6 64-16,6-3-40 15,0-3-24-15,7-13-56 0,0-2-8 31,7-5 64-31,7-2 0 16,7-1-88-16,7 1 80 16,-1 3 8-16,6 2 0 0,-4 8-16 15,4 2 16-15,-5 7-8 0,13 3 0 16,7 0 8-16,1 3 0 16,6 7 0-16,0 6-56 15,-8 0 48 1,8-4-144-16,-14 1-152 15,-1-3-112-15,1-4-337 0,-6-3-247 16,-1-3-504 0,1 0-681-16,-9-3-759 0,3-6-3153 0</inkml:trace>
  <inkml:trace contextRef="#ctx0" brushRef="#br0" timeOffset="11987.47">19424 11891 8993 0,'0'0'1465'0,"0"0"-609"0,0 0-648 16,0 0-208-16,0 0-48 16,115-74 48-16,-5 55 128 0,60 0 152 15,28 0 304-15,26 9 344 32,29 7-95-32,6 3-89 15,34 7-200-15,27 12-160 0,22 6-56 0,13 0-184 16,-8 7-64-16,-5 0 24 15,-22-4-96-15,-27 4-8 16,-47-3 0-16,-42-4-8 31,-47-6 8-15,-54-3-144-16,-43-6-96 0,-32-7 144 16,-14-3-80-16,-8 3-8 0,1-3 16 15,-7 0 168-15,0 0-48 16,0-9-192-16,-20-4-1457 15,-1-6-351-15,-34-7-88 0,7 7-857 16,1 3-3104-16</inkml:trace>
  <inkml:trace contextRef="#ctx0" brushRef="#br0" timeOffset="42935.84">15435 12598 10058 0,'0'0'1576'0,"0"0"-960"0,-35 76-616 15,16-25 56-15,-3 3-56 31,8 3 736-31,2 4 128 0,-9-4-207 16,6-3-121-16,3 3-384 16,5-10-48-16,-7 1-24 0,7-10-72 15,1-6-16-15,6-7-72 32,-7-2-120-32,7-11-216 0,0-2-593 15,0-4-479-15,0-6-1008 0,0 0-2209 16</inkml:trace>
  <inkml:trace contextRef="#ctx0" brushRef="#br0" timeOffset="43452.76">15168 12284 8361 0,'0'0'5882'0,"-7"-76"-4986"0,7 34-896 0,29-2-80 31,11 6-128-31,15 6 208 16,12 10 88-16,9 12 144 0,27 13 0 15,-15 23-160-15,-6 5-72 16,-20 14 0-16,-29-1 0 0,1 8 0 31,-13 11-96-31,-21-3 48 16,-21 4 48-16,-34 6 48 0,-33 2 168 15,6-11 88-15,1-10-32 16,19-16 112-16,14-13-176 16,0 0-136-16,1-3 104 0,13-3-176 15,13-10 0-15,14-3 0 16,1 1-248 0,6-4-192-16,0 0-48 0,13 0 208 15,1 3 272-15,12 6 16 16,3 7-8-16,-3 3 120 15,3 10-64-15,-3-1 88 0,1 7-40 16,-6-3-8 0,-7 3 96-16,-2-7-176 15,-4-1 40-15,6-6-56 0,-7-2-56 16,0-3-128-16,-7 0-312 16,7-6-256-16,-7 3-425 15,5-7-615 1,2 0-857-16,-7-6-2024 15</inkml:trace>
  <inkml:trace contextRef="#ctx0" brushRef="#br0" timeOffset="43925.49">15763 13001 6785 0,'0'0'2809'0,"0"0"-1049"0,0 0-1040 0,0 0-184 16,0 0 72-16,0 0-128 15,0 0 217-15,0 32-153 16,0-15-368-16,0-2-40 15,0 0-64 1,12-5 0-16,-5 0 88 16,7-7 8-16,6 0 64 0,-6-3 16 15,0 0-96-15,5-9 72 0,-4-8-64 16,-8-5 8-16,0-3 64 16,-7-4-8-16,0 1 120 0,0-3 24 31,-14 2-136-31,7 3 40 15,-13 4-136-15,13 6-127 0,-7 7-9 16,7 2-81-16,0 7-111 16,7 0-224-16,-6 0-432 0,6 7-304 15,-7 5-40-15,7 8-481 32,0 8-767-32,0-9-2161 15,0 0-1048-15</inkml:trace>
  <inkml:trace contextRef="#ctx0" brushRef="#br0" timeOffset="44272.66">15851 12875 2480 0,'0'0'4921'0,"0"0"-2985"0,0 0-847 15,0 0-409 1,0 0 464-16,0 0 64 16,-83 41-215-16,71-12-305 0,4 5-120 0,1 8-208 31,0-5 24-31,7 5-64 16,0-8-176-16,7-2-16 0,0-6-96 15,8-4-32-15,-3-6-8 16,9-3-80-16,-1-4-56 15,1-3-56-15,0-6-304 0,6 0-72 16,-1 0-152-16,3-6-497 16,4-3-47-16,15-16-680 0,-15 5-873 31,3-5-1872-31</inkml:trace>
  <inkml:trace contextRef="#ctx0" brushRef="#br0" timeOffset="44629.77">16157 13084 6833 0,'0'0'3289'31,"0"0"-1025"-31,0 0-1640 16,0 0-624-16,0 0 0 15,0 0 0-15,0 0 200 0,34 63 8 16,-13-63-64-16,13-2 136 0,-13-15-63 16,12-2-145-16,-11-10 16 0,-3 1-88 15,-12-1 0 1,-7 7 0-1,0 3 8-15,0 3 192 16,-14 7-80-16,-5 9-64 0,4 0 16 16,-4 3 8-16,5 16 48 0,7 10 0 15,0 3-56 1,0 6 8-16,7 3-64 16,0 0 40-16,0-3 200 15,-8-6 64-15,3-4 112 16,-2-8-24-16,0-5-120 0,0-5-8 15,0-7-264-15,7 0-16 0,-7-3-344 16,7-12-816-16,0-7-1137 31,7-4-3320-31</inkml:trace>
  <inkml:trace contextRef="#ctx0" brushRef="#br0" timeOffset="45063.2">17003 12230 13082 0,'0'0'1929'0,"-34"76"-1929"16,-14 22-480-16,-14 23 480 16,2 6 400-1,12-13 536-15,20-28-40 16,14-26-560-16,9-15-320 15,5-13-16-15,0 2-296 0,19-2 0 16,9-7-344-16,-1-8 112 0,14-14 80 16,-1-3 288-1,1-7 160 1,-6-8 88-16,6-5 80 0,-7 5 160 16,-13-1-152-16,-2 6-16 15,-12 4 88-15,1 3 328 0,-8 3 200 16,0 3-312-16,-8 13-104 15,1 3 160-15,0 6-255 0,2 4-49 32,-2 3-128-32,7-4-80 15,0 1-16-15,0-4-104 0,12-3-329 16,10 0-151-16,4-5-288 16,15-5-480-16,28-6-785 0,-14 1-999 31,-1-7-3386-31</inkml:trace>
  <inkml:trace contextRef="#ctx0" brushRef="#br0" timeOffset="45445.18">17910 13293 7089 0,'0'0'1128'0,"0"0"-768"16,0 0-264-16,0 0-8 16,96 10 1481-16,-70-10-129 15,-5 0-696-15,-1-6-24 16,1-11-184-16,6 2-71 16,-13-7-73-16,0 0-232 0,0-4 40 15,-9 4-144-15,-5 0 96 31,0 3 88-31,-5 3 72 0,-9 3 32 16,-7 3-176-16,1 4-168 16,-8 3-8-16,1 3-160 15,6 0 88-15,2 0-144 0,5 0-344 16,6 0-168-16,8-4-305 16,0-5-823-16,8-22-873 0,6 5-1760 31,-2-3 1577-31</inkml:trace>
  <inkml:trace contextRef="#ctx0" brushRef="#br0" timeOffset="45737.98">18190 12690 9762 0,'0'0'3184'0,"0"0"-1703"16,0 0-1177-16,-22 83-128 15,22-45 0-15,0 1 48 0,0-9-192 16,22 2-32-1,4-10-256 1,2-2-248-16,6-12-8 0,0-1 239 16,-13-3 57-16,0-4 216 0,-9 0 56 15,-4 3 401-15,-1 3 455 16,-7 10-8-16,0 3 128 16,0 7-264-16,0-1-488 0,0 4-200 15,0-4-80-15,0-2-208 16,0-2-120-1,14 2-560-15,5-4-736 16,15 0-665-16,1-6-1984 16,-1-3-2792-16</inkml:trace>
  <inkml:trace contextRef="#ctx0" brushRef="#br0" timeOffset="46436.11">20256 12862 5513 0,'0'0'2336'15,"0"0"-455"-15,0 0-497 0,0-80 128 16,-15 58 257-16,-4 9-193 15,-9 4-560-15,-6 9-176 32,-14 0-312-32,-19 28-368 0,-23 23 137 15,1 7-17-15,-13 18 160 16,13 16 144-16,29-10-48 0,5 4 56 16,34-22-208-16,14-23-168 0,7-4-40 15,7 5-168-15,22 6 0 16,11-1 56-16,8-8-56 15,12-4-8-15,9-10 0 16,0-9-144-16,-2-7-48 16,2-5-248-16,-9-4-216 15,-12 0-80-15,0-7-240 0,-13-9-129 32,-8 0-375-32,6-12-376 15,-18 6-489-15,-1 2-2544 0</inkml:trace>
  <inkml:trace contextRef="#ctx0" brushRef="#br0" timeOffset="46797.15">20454 13443 7345 0,'0'0'3097'15,"0"0"-1401"-15,0 0-816 0,0 0 161 32,0 0 631-32,0 89-136 15,0-68-384-15,0-8-383 0,0 0-201 16,7-7-328-16,0-2-96 0,-7-4 96 16,5 0 16-1,2-4-16 1,7-11 24-16,8-4-208 0,-3-7 80 15,2 1-136-15,-1-4-64 16,1 4-8-16,-9 2-200 16,3 5-64-16,-8 5-88 0,7 3-168 0,-7 1-56 15,-7 9-465-15,5 0-671 16,2 6-1017 0,0 7-1568-16,0 3-3064 15</inkml:trace>
  <inkml:trace contextRef="#ctx0" brushRef="#br0" timeOffset="47057.06">20822 13608 10594 0,'0'0'3128'16,"0"0"-1703"-16,0 0-1001 16,0 0-72-16,74-42 288 0,-46 21-88 15,-1-5-216-15,-6 0-24 31,-2 1-176-31,-4 0-80 0,-8 3 88 16,0 6-136-16,-7 3 72 31,0 3-80-31,-14 7-88 16,-1 3-8-16,-4 0-104 0,-2 6-112 16,8 10 0-16,-8 6-216 0,0 1-376 15,9 8-817-15,-3-2-1071 0,8-6-2505 16</inkml:trace>
  <inkml:trace contextRef="#ctx0" brushRef="#br0" timeOffset="47823.83">20256 12992 6481 0,'0'0'2144'0,"0"0"-703"16,0 0-873-16,0 0 184 16,0 0 680-16,0 0 97 15,0 0-497-15,21-32-680 0,-28 76-64 16,-14 30 160-16,-6 21-144 15,6-3-64 1,1-19 232-16,6-26-88 16,14-18-16-16,-7 0-192 15,7-7-168-15,0 0 80 0,0-16-88 16,0-6-120-16,14-3-24 16,13-19 64-16,13-10-16 0,8-6-96 31,7-7-88-31,0 8 16 15,-7 8 32-15,-8 7 88 16,-11 9 136-16,-10 11-96 0,-12 2 104 16,-7 18 120-16,0 7 256 15,0 10-64 1,0 6-160-16,-14-2-144 16,7-1 24-16,-5-7-32 0,4-2-128 15,8-6-312-15,-7-5-656 16,7-5-1073-16,7-7-1935 0,1-2-2658 15</inkml:trace>
  <inkml:trace contextRef="#ctx0" brushRef="#br0" timeOffset="48566.97">20836 13411 4624 0,'0'0'6738'0,"0"0"-4866"16,0 0-1488-16,0 0-312 0,0 0-72 16,-7 10 665-16,7 12 583 15,-7 10-184-15,0 5-536 0,7 2-32 16,-7-5 40-16,7-5-88 15,0-10-31 1,0-6-97 0,0-7-96-16,0-6 88 0,0 0 16 0,14-2 88 15,7-18-96 1,-2-5-184-16,10-7-56 0,4-3-80 0,1 0-224 31,-1 3-24-31,-4 4-312 16,-10 6-144-16,2 9-233 0,-6 3-471 15,-10 10-504-15,2 0-841 16,0 10 177-16,-7 12 975 0,7 3 689 16,-7 7 760-16,7 3 152 15,0-4 416-15,0 5 400 32,-1-11 105-32,8-3-81 0,0-8 72 15,0-9 16-15,-1-5 192 16,1 0 169-16,7-12-417 0,-9-10-48 15,2-4-248-15,-6-5-272 16,6-4 0-16,-14-1-112 31,0 8-72-31,0 3 40 0,-14 3-96 16,-1 9-64-16,-4 3-312 0,-2 10-160 16,-6 0-312-16,-1 19-896 0,1 7-1137 15,6-4-2312-15</inkml:trace>
  <inkml:trace contextRef="#ctx0" brushRef="#br0" timeOffset="48861.11">21414 13623 8345 0,'0'0'5882'0,"0"0"-4266"16,0 0-1056-16,43-89-336 0,-24 61 480 15,2-1 360-15,-8 4-199 16,1 6-433-16,7 4-280 0,-16 2-152 16,10 6-32-16,-1 4 24 31,5 3-128-31,-5 0-16 0,1 0 72 16,-1 10-160-16,-2 3-24 15,2-1-41-15,0-2-287 0,-7 0 40 16,6-2-232-16,-6-1-256 31,0-4-528-31,0 0-697 16,7 1-968-16,-9-4-2336 0</inkml:trace>
  <inkml:trace contextRef="#ctx0" brushRef="#br0" timeOffset="49207.7">21973 13503 3528 0,'0'0'6106'0,"0"0"-4170"0,0 0-648 0,-26 98-392 16,19-66 393-16,0-7 47 31,-1-6-744-31,3-2-408 0,5-11-168 16,-7-6-16-16,7 0-88 31,0-10-384-31,0-12-1296 16,0-10-1401-16,12-25-744 0,10 7 1433 15,-8 1 23-15</inkml:trace>
  <inkml:trace contextRef="#ctx0" brushRef="#br0" timeOffset="49319.41">22028 13322 4016 0,'0'0'4169'0,"0"0"-1376"15,0 0-513-15,0 0-783 16,0 0-809-16,0 0-688 0,0 0-256 0,7 10-272 16,-7 18-465-1,0 1-1119 1,0-7-3497-16</inkml:trace>
  <inkml:trace contextRef="#ctx0" brushRef="#br0" timeOffset="49892.39">22200 13564 10666 0,'0'0'2992'0,"0"0"-1463"15,0 0-1113-15,0 0 456 0,0 0 136 16,0 66-288-16,0-66-216 15,0 0-287-15,0 0-73 0,7-3 56 32,12-10-48-32,2-6 24 0,6 0-56 15,7-4-32-15,-13 11 144 16,5 0 128-16,-12 5 168 16,-6 7 120-16,-1 0 120 0,-7 0-160 15,0 12-224-15,7 7-111 31,-7 4-65-31,0 2-208 0,5-3-104 16,2 1-104-16,0-4-449 16,7 0-631-16,0-9-512 15,6-1-449-15,8-6-415 0,-1-3-41 16,6 0-416 0,3-3 185-16,-10-6 1688 15,-5 5 1248-15,-8-2 1952 0,1 6 777 16,-14 0 279-16,7 0-303 15,0 0-825-15,0 0-664 16,6 0-295-16,8 0-121 0,5 0-96 16,10 0-216-1,4 0 120 1,-6-9-160-16,7-11-120 0,-8-5 88 0,-4 0 73 16,-3-7 207-16,-12 0-64 15,-7-3-232-15,-7 6-248 16,0 2-152-16,-7 4-312 0,-7 7-152 31,-12 3-264-31,-3 10-169 16,3 3-191-16,-8 0-312 0,-1 13-152 15,1 9-633-15,8 0-2296 16,4-6-2800-16</inkml:trace>
  <inkml:trace contextRef="#ctx0" brushRef="#br0" timeOffset="50236.98">23127 13418 9009 0,'0'0'3953'15,"0"0"-2224"-15,0 0-569 32,0 0-312-32,0 0 600 0,21 91-199 15,-16-43-121-15,2 0-8 0,7 2-368 16,0-5-120-16,6-10-95 15,-6-6-105-15,7-14 8 0,-8-9-64 16,8-6-56 0,5-3 224-1,8-19-256-15,8-9-88 0,6-8-152 0,5 1-32 16,-5-3 40-16,-5 3-56 16,-3 6-96-16,-13 3 88 15,-6 7-272 1,-14 7-40-16,5 5-208 15,-12 3-344-15,0 7-337 0,8 0-623 16,-8 0-480-16,0 7-753 16,7-1-1904-16</inkml:trace>
  <inkml:trace contextRef="#ctx0" brushRef="#br0" timeOffset="52649.96">25608 13766 11738 0,'0'0'3169'0,"0"0"-1649"0,-88 48-1208 15,54-26-224-15,-6 0-24 16,-1 0-64-16,-2-5 0 16,3-1-120-16,-1 0-720 0,0-4-560 31,15 0-1057-31,5-5-3016 0</inkml:trace>
  <inkml:trace contextRef="#ctx0" brushRef="#br0" timeOffset="57296.87">17569 15097 2480 0,'0'0'1528'16,"0"0"-455"-16,0 0-521 16,0-3 224-16,0-1 448 15,0 4 48 1,0 0-111-16,0 0-361 15,7-3-120-15,-7 3 48 16,0 0-88-16,0-3-24 0,0 3-103 16,0 0-129-16,0 0 96 15,0 0 24-15,0 0-24 0,0 6-152 16,0 17-280-16,0 5 432 31,0 14 96-31,0 6-336 0,7 2 40 16,0-2-56-16,0-4-16 15,-2-9 192-15,2-6-143 16,0-14-25-16,1-2 40 0,-1-10-64 16,0-3 128-1,5 0 0-15,16-13 136 16,-1-11-8-16,14-8-256 16,6-10 40-16,1-6-168 0,0-6-64 15,0 1 72-15,-1-5-88 16,1-5-8-16,-7 6 0 0,-6-1-136 15,-1 8 0 1,-13 12-80 0,-2 6-96-16,-11 13 104 0,-1 10-224 15,-7 5-168-15,0 4-184 0,0 0-433 16,0 0-55-16,0 0-592 16,-7 10-1209-16,-1-3-2744 0</inkml:trace>
  <inkml:trace contextRef="#ctx0" brushRef="#br0" timeOffset="57877.05">17227 15913 10626 0,'0'0'2968'0,"0"0"-2047"15,0 0-873-15,0 0 256 16,0 0 800-16,90 35 280 15,-42-22-368-15,19-4-399 0,2 1-153 16,6-4-240-16,-1 0-112 16,-5-3-64-16,-7 1-40 0,-2-4-16 31,-12 0-120-31,-6 0-136 16,-8 0-16-16,0 0-185 0,-8 0-95 15,-12 0-144-15,-7 0-312 16,0 0-16-16,0 0-184 0,-7 0-1 15,0 0-15-15,0 0-336 32,-7 0-273-32,0 0-271 15,-7 0 87-15</inkml:trace>
  <inkml:trace contextRef="#ctx0" brushRef="#br0" timeOffset="58331.84">17555 16287 8633 0,'0'0'2921'0,"0"0"-1665"31,0 0-1104-31,0 0 64 16,0 0 993-16,0 0 215 0,0 89-288 16,-13-50-464-16,-1 5-192 15,0 1 32-15,-6-1-183 0,6-2 39 31,0-2-104-31,2-5-168 16,5 0-16-16,-8-6-80 16,8-7-64-16,7-3 64 0,-7-3-112 15,7-7-96-15,-5 4-24 0,5-1-56 16,-7-2-41-16,7-3-279 31,0-7-232-31,0 0-352 0,0 0-657 16,7-7-367-16,-2-8-593 15,9-5-1600-15</inkml:trace>
  <inkml:trace contextRef="#ctx0" brushRef="#br0" timeOffset="58693.91">17609 16208 5737 0,'0'0'4529'16,"0"0"-2561"-16,0 0-728 15,0 0-888 1,0 0 505-16,7 7 431 16,1 5-64-16,6 11-184 15,-2 8-319-15,2 7-321 0,7 4 152 16,-1 5-152-16,8 1 16 16,-1-4 72-16,-6-3-280 0,5-2-24 15,-4-1-24-15,4-7-152 31,-12-5 104-31,6-7-112 16,-13-7-56-16,7-1 56 0,-14-9-216 16,7-2-96-16,-7 0-112 15,0 0-232-15,0 0 0 0,0 0-297 16,0-6-71-16,0-7-248 16,0-2-920-1,-28-14-657 1,1 7-3216-16</inkml:trace>
  <inkml:trace contextRef="#ctx0" brushRef="#br0" timeOffset="58918.31">17521 16561 10818 0,'0'0'4273'0,"0"0"-2609"16,0 0-968-16,0 0-576 16,0 0-120-16,0 0 296 0,0 0 176 15,41 0-152-15,-6 6-71 31,6-3-249-31,-1 0 0 16,1-3-8-16,-7 0-185 0,1 0-79 16,-8 0-296-16,-6 0-176 15,-2 0-40-15,-5 0-248 0,-7-6-160 16,1-7-409-16,-3 0-903 16,-5-3-1809-16</inkml:trace>
  <inkml:trace contextRef="#ctx0" brushRef="#br0" timeOffset="59433.02">17010 14868 8241 0,'0'0'1697'15,"0"0"-1041"-15,-110 57-552 32,43 4 64-32,-2 31 1008 0,-5 41 376 15,-3 22-207-15,24 13-601 16,13 2-160-16,18-12-88 0,15 2-128 15,7-12 104-15,15-5-192 16,18-16-64-16,8-6-80 31,7-7-136-31,-1-9-64 0,8-13-8 0,7-3-312 16,-14-20-112-16,0-14-312 16,-8-17-264-16,1-7-313 15,40-2-687-15,-12-4-1969 16,6-9-904-16</inkml:trace>
  <inkml:trace contextRef="#ctx0" brushRef="#br0" timeOffset="60117.19">18729 14716 8129 0,'0'0'1425'15,"0"0"-1241"-15,0 132-8 16,5-1-72-16,31 38 1152 0,-3 21 600 31,15 6-103-31,0-11-481 0,-7-7-464 16,-15-19-280-16,-12-16-80 16,-14-23 40-16,-14-28-304 15,-12-25-168-15,-1-20 8 0,-1-9-24 16,-6 1-176-16,-7 2-144 15,1 3-344-15,4-12-560 0,3-3-1081 32,13-10-2007-32,6-10-3130 0</inkml:trace>
  <inkml:trace contextRef="#ctx0" brushRef="#br0" timeOffset="65593.66">19145 16945 6769 0,'0'0'3177'16,"0"0"-1049"0,-36 92-904-16,24-42-71 0,5-2 399 15,0 0-456-15,0-7-256 0,7-9-448 16,0-13-192-16,0-6 89 15,0-10-113-15,0-3 72 0,0 0-32 32,0-10 16-32,14-12-40 15,0-10-136-15,6-9-48 0,1 0 112 16,-2 0-120-16,10-1 0 16,-10 17 0-16,-5 3 0 0,0 12-48 31,-7 7 48-31,-7 3 0 15,0 0 64-15,6 16-56 16,-6 13 216-16,0 2 72 0,0 1-128 16,7-4 16-16,-7-2-144 0,7-14-32 15,0-5-16 17,7-7 8-32,-2 0-88 0,10-3 40 0,4-16 8 15,2-4 32-15,-1-2-56 16,-6 9 64-16,-1 4-40 0,-6 5 48 15,-14 7-8-15,7 0 296 16,-7 0-128-16,0 9 48 0,0 8 0 16,7 2-208-1,0-1 40-15,-2 2-48 16,2-5-128 0,1-1-216-16,-1-5-264 0,0-3 0 0,-7 0-184 15,7-2-385-15,0-4-487 31,5 0-849-31,2 0-655 16,1 0-1689-16</inkml:trace>
  <inkml:trace contextRef="#ctx0" brushRef="#br0" timeOffset="68094.53">20616 15637 9914 0,'0'0'2984'15,"0"0"-1431"-15,0 0-545 0,0 0 368 16,-7-17-112 0,7 15-351-16,0 2-425 0,0-3-200 15,0 3-8-15,0 0-120 0,0 0 112 16,0 0-128-16,0 0-136 15,0 0-16 1,0 0-64-16,15 9 0 16,-1 6 72-16,5 8 0 15,2 9 8-15,6 6-8 16,8 9 0-16,-8 1 72 0,6 0-72 16,-4-1 0-16,-3-2-8 0,-4-4-32 31,-8-6 32-31,-14-6 8 15,0-4 0-15,0-6 0 16,-14-3 16-16,-8-3 272 0,-11-1 88 16,-8-6-168-16,-14 4 72 15,7-7-96 1,-6 4-136-16,6-4 128 16,7 1-176-16,15-2-56 0,4-2-128 15,15 3-280 1,0-3-200-16,7 4-400 0,0-1-513 0,0 6-471 15,0-2-1017-15,7-1-2856 16</inkml:trace>
  <inkml:trace contextRef="#ctx0" brushRef="#br0" timeOffset="70265.23">22759 14738 3808 0,'0'0'3305'0,"0"0"-1849"0,0 0-856 16,0 0-255 0,0 0 495-1,0 0 16-15,0 0 0 0,-22 6-240 16,10 7-56-16,-2 0 152 0,-7 6 25 15,1 0-17-15,-8 6-304 16,8 4-72-16,-8 9 16 0,-6 3-96 16,8 10 144-1,-16 12 16-15,1 26-64 16,0 19 88-16,0 10-55 0,8-1-1 16,12-12 56-16,8-6-128 15,6-1 112-15,0-3-136 16,7 4-16-16,0-4 48 0,0 0-96 31,7 1 0-31,13-2-40 0,1 2-136 16,-2-4 112-16,17-6-152 15,-3-4-16-15,-6-15 56 16,1-16-56-16,-8-10-8 16,1-2 8-1,5 2-40-15,3 3-8 16,-3 3 8-16,8-9-88 0,-6-6-40 15,-1-10-224-15,-6-2-328 16,-2-11-192-16,3-6-193 16,4-3-47-16,-5 0-328 0,13-32-496 0,-13 8-865 15,6-6-2336-15</inkml:trace>
  <inkml:trace contextRef="#ctx0" brushRef="#br0" timeOffset="71092.05">23666 14986 4400 0,'0'0'2401'0,"0"0"-793"0,0 0-511 16,0 0 335-16,0-7-16 16,0 7-288-1,0 7-616-15,0 12-159 16,0 13 463-16,0 6-224 15,0 23-24-15,0 21 32 16,12-6-112-16,3-7 80 0,-1-8-88 16,-2-17-87-16,9 1-25 0,-1-4-80 15,-6-12-80-15,7-10 152 32,-14-10-192-32,6-9 80 15,1 0 192-15,12-16-96 0,10-9 88 16,4-13-256-16,1-7-88 15,14-5 104-15,-7-4-136 0,-8 0 48 32,1 0-48-32,-7 6-48 0,-6 4 8 15,-2 5-16-15,-4 2-112 16,-3 1 104-16,-5 8-320 0,0 3-112 16,-6 2-40-1,-3 7-208-15,-5 3-88 0,7 4-353 0,-7 3-359 16,0-1-360-1,0 4-833 1,0 0-2776-16</inkml:trace>
  <inkml:trace contextRef="#ctx0" brushRef="#br0" timeOffset="71711.89">23236 16116 11378 0,'0'0'2632'0,"0"0"-1935"16,0 0-649-16,82 0 536 0,-15-3 896 15,35 3-504 1,35 0-368-16,13 16-360 16,-7 3-103-16,-26 0-89 15,-29 4-56-15,-27-11-120 16,-14 4-233-16,-4-4-215 0,-10 4 56 16,8 0-392-16,-7 3-104 15,1-6-176-15,-23-1-457 0,-12-2-623 16,0-1-2073-16,-12-5-608 0</inkml:trace>
  <inkml:trace contextRef="#ctx0" brushRef="#br0" timeOffset="72095">23332 16437 8873 0,'0'0'2521'15,"0"0"-1617"-15,0 0-296 0,-21 88 625 16,13-46 455-16,1-1-304 15,0 3-640-15,2 4-224 0,-9 0-135 32,7-3-129-32,0-1 64 15,0-9-224-15,7-3-96 16,0-7 0-16,0-6-40 0,0-6-152 16,0-7-280-16,0-3-393 31,0-3-335-31,0 0-704 0,14-16 279 15,7-19-351-15,-9 3-1001 16,3-3-2728-16</inkml:trace>
  <inkml:trace contextRef="#ctx0" brushRef="#br0" timeOffset="72431.12">23480 16440 6849 0,'0'0'2256'16,"0"0"-1607"-16,0 0-329 0,0 0 632 15,76-47 760-15,-61 44-311 16,-3 3-609-16,-5 0 56 0,0 0-136 16,0 9-16-1,0 3 184-15,0 7-79 16,-1 7-129-16,1-1-56 16,0 13-88-16,0-3-80 15,0 6-192-15,0-2-48 0,0 2 80 31,-2-3-200-31,2-3-8 16,8-3-80-16,-8-4 16 0,0 1-32 16,-2-7 8-16,2-6-80 15,0-4 16-15,-7-2-296 0,7-3-136 16,-7-7-264-16,0 0-448 31,0-4-513-31,0-11-1327 0,0-1-3466 16</inkml:trace>
  <inkml:trace contextRef="#ctx0" brushRef="#br0" timeOffset="72638.56">23358 16643 13794 0,'0'0'3025'16,"0"0"-3001"-16,0 0-24 15,0 0 0-15,0 0 368 0,0 0 304 16,96 29-616-16,-56-16-56 15,8-4-152 1,0 1 24 0,0-1-344-16,-8-3-632 0,-6 0-536 15,8 1-529-15,-15-7-968 16,-6 3-2016-16</inkml:trace>
  <inkml:trace contextRef="#ctx0" brushRef="#br0" timeOffset="73813.55">25233 15094 9818 0,'0'0'1376'15,"0"0"-1376"1,0 0-1432-16,0 0 1432 16,-7-80 88-16,7 74 968 15,0 3-600-15,0 3-456 0,0 0 8 16,0 0-8 0,0 0 312-16,7 0 144 15,-7-3-88-15,7-7 400 0,0-3 169 16,1 0-225-16,-1-9 64 15,-2 0-168-15,-5-3 24 16,0-4 8-16,0-2-240 0,0 5-24 16,0-2 209-16,0 5-73 15,0 4 24 1,0 7-120-16,-5 5-232 16,5 4 96-16,0 3-200 15,0 0-80-15,0 6-176 0,-7 17-104 16,7 27 280-16,0 33-8 15,0 38 16-15,7 28 96 0,19 13-96 32,8 3 104-32,6 0 160 15,8 7-56-15,-5-1 72 16,-10 0-288-16,-13-9 0 0,-6-9 136 0,-14-14-136 16,-7-5 0-1,-27-17 80 1,-14-12-72-16,8-23 80 0,-1-21 16 15,0-20-88-15,13-12 144 16,-13 2-152-16,1 1-8 16,-8-3 0-16,7-4-208 0,6-3-104 0,8-6-384 15,13-3-272-15,2-3-337 16,-2 2-775 0,14 1-961-16,7-1-1968 15,0-2-1344-15</inkml:trace>
  <inkml:trace contextRef="#ctx0" brushRef="#br0" timeOffset="74426">25506 17256 9297 0,'0'0'4529'0,"0"0"-3616"15,0 0-881-15,0 0 24 16,0 0 360-16,0 0 584 0,83-9-304 31,-71 24-32-31,-5 8-72 16,-7 2 153-16,0 3-153 0,-14 4 120 15,-12 0 96-15,-1 0-88 16,-1-1 136-16,1-2-104 0,6-7-175 16,14 0-1-16,2-2-336 15,5-5-64-15,5-2 16 0,16 0-192 31,6 0 0-31,8-5-104 16,6 2-168-16,-8-3 32 16,8-4-488-16,-7-3-329 0,-6 0-167 15,-1 0-80-15,1 0 128 0,-9-10-233 16,2-5-423-16,-1-8-673 16,1 4-1952-1,-7 0-3264-15</inkml:trace>
  <inkml:trace contextRef="#ctx0" brushRef="#br0" timeOffset="98355.24">11363 2219 9658 0,'0'0'2656'31,"0"0"-2384"-31,0 0-272 0,0 0-440 16,0 0 344-16,0 0 96 16,103-54 200-16,-89 54 176 0,13 0 168 15,-6 10-16-15,-2 13-111 0,3 1-65 16,-8 11-104-1,-9 6 128 1,-5 0-136-16,0 7 160 0,-19-3 176 16,-15 3 24-16,-8-1-32 15,8-5-72-15,-7-5 96 0,8-11-167 16,4-7-97 0,17-7-8-1,5-5-128-15,7-4-24 0,0-3 0 16,0 0-112-16,0 0 192 15,7 0-144-15,5 0-96 0,17 0 48 16,4-3-56-16,15 0 16 31,7-1-16-31,0 4-8 0,-1 0-64 16,-6 0-248-16,-7 0-56 16,-7 0 8-16,-8 4-192 0,-5 2-161 15,-7-3-135-15,-8 1-360 16,1 2-232-16,0-3-457 31,-7 1-231-31,7-2-425 0,-7 1-1416 0</inkml:trace>
  <inkml:trace contextRef="#ctx0" brushRef="#br0" timeOffset="99542.08">11275 2044 1712 0,'0'0'2536'0,"0"0"-1735"16,0 0-585-16,0 0-200 16,-96 0 48-16,77 0 80 31,-2 10 688-31,-6-4 328 0,6 7-328 15,-6 3-200-15,6 5-328 16,0 2-63-16,-6 9 55 0,6 3 96 16,9 3 96-1,-9 6-16-15,14 4-32 16,-1 3 40-16,8 3 8 16,0 4-72-16,0-2-40 0,8 1-224 15,13 0 152-15,-7 1-72 16,12-4-111-16,8-4 31 0,1-2-144 15,13-7 88-15,0-3-80 16,12-3 32 0,2-9 40-1,12-4 8-15,9-6-96 0,18-10 96 0,23-6 8 16,-9-3 48 0,-5-13 8-16,-22-6-96 0,-26 6-56 0,-14-3 64 15,-7 0-64-15,6-6-16 31,1-13 16-31,7-10 40 0,-7-5 280 16,-1-15-128-16,-13-21 136 16,-7-13 96-16,-6 1-136 15,-14 15 168-15,-7 20-184 0,-7 25 136 16,-7-4-72-16,-6-3-136 31,-15-6-63-31,-6-3 199 0,0 7-152 16,-13 8 56-16,-1 3-176 15,2 14-72-15,-9 3 0 0,-7 10 8 16,9 5-16-16,-2 7-56 16,7 0-120-16,0 7-176 15,14 9-377 1,1 6-431-16,6-1-392 16,6 25-1033-16,8-11-671 0,6-4-1946 15</inkml:trace>
  <inkml:trace contextRef="#ctx0" brushRef="#br0" timeOffset="101708.26">17965 1485 912 0,'0'0'7009'0,"0"0"-7009"32,0 0-24-17,115-44-376-15,-53 31 320 0,0 0 80 16,-15 1 352-16,1 3 160 0,-21-1 104 16,-6 7 33-16,-14 0 495 15,-7-1 864-15,-21 4-567 0,-27 0-809 31,-55 0-248-31,-47 13-288 16,-27 13 216-16,7 2-184 0,40-6 264 16,55-9 16-16,20-4-80 15,29-2-128-15,12-1-200 16,7-6-24-16,7 0-520 0,54 0-416 16,49-25 376-16,60-22-32 31,35-11-593-31,7-5-959 0,-55 15-601 15,-42 13-3160-15</inkml:trace>
  <inkml:trace contextRef="#ctx0" brushRef="#br0" timeOffset="102513.38">18510 1190 6001 0,'-144'61'2544'0,"-11"15"-983"0,11 4-633 15,21-14-288-15,27-12 56 0,41-16 128 16,22-16-168-16,19-6-351 0,14-4-305 15,0 8-289 1,21-4-103-16,27 0-96 16,40 0 176-16,15-4 152 15,-1 3-88-15,-20 2 200 0,-35-5 48 16,-25 11 0-16,-10 6 128 16,2 8 336-16,-14 11 24 15,0 0-56 1,-14 3 1-16,-6-7-185 15,-8-6 144-15,9-3 24 16,5-13-80-16,6-6-320 0,8-4-16 16,0-5-472-16,8 0-128 15,13-4 256-15,5 0 344 0,-4-3 0 32,-10 0 56-32,2 0-48 15,-14 0-8-15,-7 0 312 0,-20 0 120 16,-8 6-112-16,-18-3-48 15,-2 1-160-15,7-1 64 0,13-3 272 16,16 0 24-16,4 0-176 16,15 0-296-1,0-3-320-15,15-7-184 16,11-6 336-16,2-3 168 0,13-6 0 16,7-7 8-16,7-6-8 15,0-3-40-15,5-4-144 0,-5-9 40 16,-1-3 64-1,-13-3 80 1,-7 2 16-16,-13 5 120 16,-21 5 192-16,-7 10 136 15,-48 9-296 1,-41 14-104-16,-47 15-64 16,-13 5-56-16,-1 31 56 0,21 8 8 15,47-3 72-15,28-9-16 0,20-3 32 16,27-7-96-1,7 3-64-15,7 4-208 0,21 3-56 0,34 3 136 16,40-4 104-16,27-2 88 16,14-4 8-16,-19-9-8 0,-35 0-40 15,-42-2 40-15,-11 3 0 32,-3 6-72-32,-12 9 72 0,-7 3 0 15,-7 6 112-15,-14 0 184 16,-19 0-240-16,-3 1 64 15,-12-4-8-15,8-3-48 0,-1-3-64 32,0-1-24-32,13-2-280 0,9-4-672 15,19-3-1353-15,0-2-1800 16,7-12-2040-16</inkml:trace>
  <inkml:trace contextRef="#ctx0" brushRef="#br0" timeOffset="104483.03">15591 1870 5577 0,'0'0'4321'15,"0"0"-3001"-15,0 0-584 16,0 0-64-16,0 0-40 16,0 0-272-16,0 0 329 15,28-44 95-15,-1 25-232 16,6-1-200-16,3 1-208 0,-3-3-96 16,8 6 64-16,-7 3-104 15,-6 6 0 1,-16 7-8-16,3 0-16 15,-15 17-120-15,0 12 80 16,0 9 56-16,-27 9 240 0,-14 4-168 16,-6 3 56-16,-8-2 48 15,-7-2-32-15,14-9 304 0,7-9 48 32,15-7-80-32,12-9-144 15,7-10-216-15,0-3-48 16,7-3 88-16,0 0 81 0,7 0 143 15,7 0-144-15,-2 0-128 16,17 4 96-16,11-1-96 0,1 6-32 31,7-2-8-31,-1 5-8 0,-6 1-80 16,7 0-136-16,-15 0-80 16,10-1 40-16,-9 1-313 0,-8-3-119 15,2-1-80-15,-8 0-296 16,1-5-328-16,-2-4-569 15,-4 0-919 1,-1 0-2234-16</inkml:trace>
  <inkml:trace contextRef="#ctx0" brushRef="#br0" timeOffset="106153.75">14781 1514 7217 0,'0'0'1584'0,"-43"112"-1023"0,10-21-137 0,-8 11 1320 16,0-4 440-16,13-21-487 16,16-23-641-16,-2-13-424 0,7-6-360 15,-1 3-184-15,1-2-88 16,2-2 8-16,5-9 40 0,0-6-48 31,-7-6-128-31,7-7-144 16,0-3-472-16,0-3-344 0,0 0-177 15,7-9-183-15,5-20-232 16,10-3-1161-16,-8 4-1208 0</inkml:trace>
  <inkml:trace contextRef="#ctx0" brushRef="#br0" timeOffset="106634.82">14829 1339 10186 0,'0'0'3096'15,"0"0"-2944"-15,0 0-152 16,0 0-1176-16,0 0 1176 0,19 92 496 15,-12-50 288 1,0-1-167-16,13-3-257 16,1-9-144-16,5-7-136 0,10-12-72 15,-3-10 88-15,1-4-88 16,0-14 72-16,8-18 56 16,-1-2-128-16,-8-6 32 15,8-1-24 1,-13 1-16-16,-1-1 64 15,-8 8-56-15,-4 8-8 0,-8 7 56 16,0 9 64-16,-7 10 512 16,0 3-248-16,0 9-384 15,0 30-56-15,-22 30 56 0,3 33 272 32,-2 12 8-32,-6-6 16 0,13-25-16 31,14-27-112-31,-7-17-64 15,7-1-8-15,0 0-96 16,0 3 8-16,0 1-8 0,7-11-248 0,0-5-272 16,7-11-464-1,13-2-752-15,-6-3-625 0,6-8-2792 0</inkml:trace>
  <inkml:trace contextRef="#ctx0" brushRef="#br0" timeOffset="108656.32">24803 10992 6361 0,'0'0'1352'0,"0"0"-808"31,0 0-152-31,0 0 753 15,0 0 711-15,0 0-72 0,0 0-615 16,0-57-161-16,0 44-88 0,0 3-56 16,0 1-160-16,0-4-160 31,0-1-79-31,8 3-73 16,-1-2-248-16,0-3 80 15,7 0-104-15,5 0-24 0,3 4 48 0,-10-4-144 16,16 3 0-16,-1 3-8 15,1 1 8-15,6 2 0 0,-1 5-8 16,1-2-56 0,-6 4 56-1,-1 0-80-15,-6 16-24 0,-2 3 24 16,-4 9-80-16,-8 14 160 0,0 2-56 16,-7 4 56-16,0 0-88 15,-14 2 96-15,-6-5 0 0,-8-4-8 31,-13-3 16-31,0-6-8 16,-6-7 16-16,-8-2-8 0,-7-11 160 16,9-8-88-16,-2-2-72 15,7-2 64-15,8-2-56 0,4-11 104 16,3 0-40-16,11 0-80 31,10 4 80-31,12 0-80 16,-7 5 0-16,7 1-96 0,0 3 8 31,7 0 88-31,5 0 0 16,10 0 0-16,11 14 56 0,3 1-56 15,4 7-8-15,8 3 0 0,-7 0-32 16,-1 4 32 0,-6-4 8-16,1-2 0 0,-8-7 8 0,-1 0-8 15,-11-7 0-15,-1-3 0 16,-7-2-88-16,-2-4 40 0,2 0-104 15,-7 0-96 1,0 0-64 0,7 0-185-16,-7-4-191 0,7-7-288 15,7-3-448-15,-6-2-473 0,-3-9-407 16,2 3-905-16,-7-4-3248 16</inkml:trace>
  <inkml:trace contextRef="#ctx0" brushRef="#br0" timeOffset="109255.71">24865 10776 8209 0,'0'0'2073'0,"0"0"-1401"15,0 0-656-15,0 0 216 0,0 0 544 16,103-45 248-16,-69 45-424 31,13 0-151-31,1 0 103 0,-7 13-176 16,-1 6-96-16,-4 10 16 0,-17 3-192 16,-12 5-64-16,-7 5-40 15,-7 2 0-15,-19-2 184 16,-22-1-96-16,-14-6 280 15,0-1-64 1,2-8 136-16,-2-4 152 16,7-5-48-16,15-5 97 0,6-3-97 0,13-2-192 15,14-3-120-15,0-4-24 16,7 0-136-16,0 0 64 16,0 0-72-1,7 2-64-15,7 1 160 16,12 3-88-16,10 4 176 0,12 6 112 15,6 3-256 1,6 7-40-16,2-1-64 0,6 0 8 16,-6 1 0-16,7 2 0 0,-15-3-8 31,-1-2 0-31,-5-5-40 16,-12-5 24-16,-10-3-136 0,-12-3-88 15,-7-7 48-15,-1 0-120 16,-6 0 40-16,0 0-32 15,0 0-112-15,0 0-120 0,0 0-305 32,0-4-519-32,0-2-352 15,-6-7-529-15,-1 1-895 0,0 2-1938 0</inkml:trace>
  <inkml:trace contextRef="#ctx0" brushRef="#br0" timeOffset="110170.96">25083 10287 3912 0,'-108'-4'3137'0,"-28"-1"-2033"0,-29 1-248 0,22 1 553 15,21 3 487 1,26-3-456-16,35-1-407 0,27 4-281 16,20 0-424-16,14 0-328 15,7 0-192 1,34 0-520-16,61 0 480 15,49 0 136-15,25 4 96 0,-6-1 0 16,-39-3-400-16,-64 3 15 16,-26-3-23-16,-27 0 272 0,-14 4 136 15,-28-4 128 1,-54 5 713-16,-54 8 95 16,-34 6-184-16,-13 6 8 15,4 1-176-15,43-4-96 0,35-3 176 16,39-2-359-16,28-8-65 15,27 4-240-15,7 2-144 0,27 11-321 32,54 12 169-32,55 3 64 15,36-3 224-15,5 0-240 0,-20-6 48 16,-49-3 16-16,-39-10-64 16,-28 0 184-16,-20-3 56 15,-14 3-72-15,-7 6-72 0,-14 0 152 31,-34 10 448-31,-14-6 40 16,-5-1-328-16,-2-5-48 0,21-7-16 16,8 0 56-16,11-4-152 0,24 1-120 15,5 3-400 1,5 0 104-16,24 2 264 0,-3-1 152 16,2-2 48-1,-8 1-40-15,-6-4 32 16,-7 2-40-16,-7-5 0 0,0 4 112 15,-28 3 264-15,1 0-16 0,-6-3-200 16,-8 5-96-16,6-5-8 16,8 3-56-1,6 0-8 1,9 3-456-16,12 3-528 0,19 10-1056 16,22-3-2689-16,-1-7-2601 0</inkml:trace>
  <inkml:trace contextRef="#ctx0" brushRef="#br0" timeOffset="110713.02">27681 10468 9337 0,'0'0'1601'15,"-33"79"-1145"-15,-1-22-272 16,6 10 280-16,-6 3 864 16,1-4 73-16,-10-2-297 0,17 0-416 15,-1-3-296-15,-1-9-304 16,8-4-24-16,-1-9-64 0,7-10-24 31,7-11-128-31,7-8-440 16,0-10-632-16,0-16-521 15,14-10-527-15,0-9-3737 0</inkml:trace>
  <inkml:trace contextRef="#ctx0" brushRef="#br0" timeOffset="111155.84">27722 10306 11930 0,'0'0'2321'0,"0"0"-2177"15,0 0-144-15,0 107 0 16,14-62 208 0,0 3 80-16,6-10 136 15,8-6-200-15,6-7-48 16,6-9-64 0,8-9-112-16,7-7 64 15,0-13-64-15,-7-13 0 16,5-9 8-16,-11-3 0 0,-8-3 0 15,-8 3 40-15,-4 3 16 16,-15 6 440-16,-7 7-16 16,0 6 136-16,0 13 224 0,0 3-575 15,-22 19-225-15,-4 32 32 0,-15 22 40 32,-1 3 88-32,8-6-56 15,15-7-48-15,5-8 72 16,-8 2-16-16,10 6-16 0,-2 0-40 15,7-5-104-15,7-1 0 16,0-7-72-16,0-5-312 0,21-4-208 0,-2-6-481 16,29-3-543-1,-7-10-1185 1,0-9-3456-16</inkml:trace>
  <inkml:trace contextRef="#ctx0" brushRef="#br0" timeOffset="111474.98">28233 11147 15363 0,'0'0'1184'0,"0"0"-1184"0,0 0-2464 16,83 38 2464-16,-56-16 1432 0,-13 7-488 16,-7 3-696-1,-7-1-128-15,-14 5 136 16,-20-5 240-16,-1-1 296 15,-6-6 41-15,8-1-121 0,5-7 288 16,8-1-336-16,6-5-280 16,7 2-144-16,7-2-224 0,0 3-8 31,14 0 128-31,13 2-136 16,1-2-160-16,12-1-32 15,1-2-168-15,7-3-152 0,-14-2-368 16,1-5-288-16,-9 0-49 15,-4 0-319-15,-15 0-688 0,-2-5-1929 16</inkml:trace>
  <inkml:trace contextRef="#ctx0" brushRef="#br0" timeOffset="113368.48">18381 4886 10018 0,'0'0'5577'16,"-130"0"-4553"-16,61 10-1024 0,22 2-8 15,20-2-192 1,-1-1 120 0,28-2-576-16,7-7-1065 0,48 0 1329 15,33 0 392-15,48 0 280 16,29-13-23-16,-9 0-209 0,-6 1-48 15,-40 2-201-15,-22 1-207 16,-33 2-168 0,-29 4-168-1,-18 3 328-15,-8 0 416 0,-34 0 80 0,-42 0 528 16,-53 19 112-16,-34 9 121 16,-16 7 39-16,10 7-40 0,18-4-40 15,15 3-192-15,14 0-208 16,26-2 24-16,27-8-128 15,29-2 0 1,6-4-232-16,13 4-64 16,21 6-200-16,0 0-168 15,41 3 96-15,54-3 272 0,55-4 40 32,15-5-40-32,5-11-72 15,-13-2-264-15,-28-3-248 0,-26-3 72 16,-36 2 128-16,-19-3 248 15,-27 1-152-15,-1 0 64 16,-13 2 72-16,-7 3 152 0,-20 7 120 16,-42 3 416-16,-40 13-72 15,-49 7 0 1,-18 5-16-16,6-3-136 0,12-2 208 16,49-4-104-1,28-13 49-15,26 1-225 0,19-7-184 16,10 6-56-16,12 0-128 0,7 11-184 15,48-1 7-15,54-1 209 0,61-2 96 16,28-3 16 0,20-7-16-1,-6-6 0-15,-21 0-304 0,-7 3-168 16,-27 0 176-16,-33-3-8 16,-36-1 64-16,-33-5 40 0,-34 0 56 31,-7-1 32-31,-7 4-136 15,-48 6 248-15,-54 6 624 0,-56 4-96 16,-19 6-176-16,6-3 56 16,15-1-48-16,39-2 201 15,29-4-249-15,26-3-160 0,21-5 24 16,22-5-168-16,-2 7-8 16,14-3-120-1,7 9-368-15,21-2 23 16,27 2 121-16,40 1 64 15,34-1 32-15,9-6-488 0,-9-4-560 16,-12-5-929-16,-43-3-1952 16,-19-4-3496-16</inkml:trace>
  <inkml:trace contextRef="#ctx0" brushRef="#br0" timeOffset="114227.7">15674 4657 12170 0,'0'0'2017'31,"0"127"-1417"-31,0-19-528 0,-7 0-72 0,7-16-8 16,0-34 8-16,0-17 40 15,0 6 8-15,0 4 368 16,-7 3 64-16,0-3-280 0,0-3-72 16,7-11-128-1,0-1-448 1,0-11-296-16,7-9-433 0,0-4-71 15,7-5-64-15,13-7-32 16,-6-7-41-16,-2-8-1631 16</inkml:trace>
  <inkml:trace contextRef="#ctx0" brushRef="#br0" timeOffset="114728.9">15789 4540 9514 0,'0'0'4104'15,"0"0"-3423"-15,0 0-665 0,0 0 32 31,55 92-48-31,-28-60-96 16,8-4 96-16,-9-6 8 0,8-5 160 16,7-8 112-16,1-9-104 15,-1 0-112-15,7-3-64 0,-8-13-88 16,1-3-40-16,-7-3 0 16,-6-1 128-1,-9 1 0-15,-12 3 216 16,1 6 208-16,-8 7 208 0,0 3-8 15,0 3-344-15,0 0-280 16,0 22-96-16,0 10 96 0,-8 12 272 0,1 7 104 31,-7 9 8-31,9 4-184 16,-2 3 80 0,0-7-112-16,7-2-160 0,0-5 0 0,7-11-8 15,12-4-104-15,-5-7-304 16,8-9-312-16,4-3-464 0,22-12-825 31,-14-4-943-31,6-3-2665 0</inkml:trace>
  <inkml:trace contextRef="#ctx0" brushRef="#br0" timeOffset="114957.82">16656 5114 9706 0,'0'0'6089'0,"0"0"-5249"0,0 0-528 16,-7 80-200-16,0-36-112 0,7 4 16 16,0 0 40-16,-7-4 192 15,7-2 200-15,0-5-200 16,0-8-160 0,0-4-88-1,0-5-40-15,0-8-312 0,0-2-440 0,7-7-464 16,-7-3-368-16,14 0-769 15,-2 0-456-15,-5 0-2512 0</inkml:trace>
  <inkml:trace contextRef="#ctx0" brushRef="#br0" timeOffset="117207.26">8110 6368 4504 0,'0'0'1345'16,"0"0"-977"-16,0 0-112 16,0 0 376-16,0 0 128 15,0 13 264-15,7-13 153 0,-7 0-121 16,8 0-64-16,-8 0-216 31,7 0-112-31,-7 0-31 0,14-3-97 16,-7-9-32-16,5-4-184 15,2-3-136-15,8-6 16 0,-10-1-32 16,9-9 24-16,-8-3 32 16,1-3-48-1,0-4-8-15,0 4-160 16,-9 0 8-16,2 6 96 0,1 6-104 15,-8 7 64 1,0 9 48 0,0 7-16-16,0 6-80 0,0 0-24 15,0 0-168-15,0 4-8 0,0 11 32 16,0 13 144 0,0 11 8-16,0 11-8 0,14 4 40 0,-7 3-40 15,0 4 0-15,-7-7-8 16,5-4 8-16,-5-2-8 15,0-7-72-15,-5-6-16 0,-2-6-8 32,-7-4-24-32,-1-9 112 15,3-3-64-15,-2-3 72 0,7-8 8 16,0-2 128-16,0 0 0 16,7 0 184-16,0 0-312 0,0 0 0 31,7-2-88-31,0-11 40 15,14 3 48-15,-1 1 0 16,1 2 0-16,5 1-8 0,3 3 8 16,-3 3-48-16,-5 0 48 0,-1 0-96 15,1 0-32-15,-14 6-48 16,5-3-120 0,-4 7 8-1,-1-4-264-15,0 0-176 0,0-2-233 16,-7 5-423-16,7-5-608 15,-2 1-433-15,2-1-519 0</inkml:trace>
  <inkml:trace contextRef="#ctx0" brushRef="#br0" timeOffset="117964.81">7620 6461 5353 0,'0'0'1424'0,"0"73"-824"16,7-19-448-16,20 3-72 15,7-3-72-15,8 0 192 0,11-6 344 31,2-8 296-31,14-4 225 16,-2-2-177-16,2-9-320 0,-2-8-176 16,9-5-168-16,-8-12-16 15,1 0-24-15,-7-15-16 0,-2-11 48 16,2-9-88-16,-8-13-32 31,1-15 8-31,-14-19-24 16,0-26-64-16,-27-7-16 0,-14 8-24 15,-7 8-32-15,-22 26 56 16,3 17 112-16,5 10 224 0,-6 11 209 16,-14-6-257-1,-6 3-168 1,-8 0-40-16,-7 13-72 0,7 9-16 16,-5 13-128-16,-2 3 56 0,0 19-24 15,9 16-72-15,-2 9-281 16,0 10-519-16,-7 32-432 0,15-13-857 15,13-10-1919-15</inkml:trace>
  <inkml:trace contextRef="#ctx0" brushRef="#br0" timeOffset="-40345.42">9319 12303 1360 0,'0'0'1528'0,"0"0"-840"0,0 0-328 15,0 0 56-15,0 0 281 16,-15 0 191-16,15 0-80 16,0 0-56-16,-7 0-144 15,7 0 16-15,0 0 145 16,0 0-217-16,0 0-144 15,0 0-80-15,0 0-16 0,0 0 80 16,0 0 48-16,0 0-136 31,0 0-48-31,0 0-48 16,0 0 64-16,0 0-64 0,0 0-24 16,0 0 16-16,0 0-128 15,0 0-72-15,0 0-72 0,0 0-80 16,0 0 16-16,7 0 32 15,8 0 104-15,-3 0 136 0,16 0-64 32,-1 0-24-32,8 0 16 15,13 0-48-15,0 0 112 0,-2 0-80 16,8 0-40-16,1 0 72 16,0 0-80-16,7 0 0 31,-7 3 0-31,-2 0-8 0,9-3 8 15,-7 3 0-15,0-3 0 16,-8 0-8-16,-6 0-8 0,0 0 16 16,-15 3 0-1,-5-3 16-15,1 0-16 16,-17 0 0-16,2 0 8 16,-7 0 48-16,0 0-56 0,0 0 0 15,0 0 0-15,0 0 8 0,0 0-8 16,0 0 0-16,0 0 0 0,0 0-8 15,0 0-128-15,0 0-168 16,0 4-192-16,0-4-208 16,0 0-304-1,0 6-672-15,7 1 103 16,0-4-1495-16</inkml:trace>
  <inkml:trace contextRef="#ctx0" brushRef="#br0" timeOffset="-39506.64">10327 12347 3080 0,'0'0'1272'0,"0"0"-327"31,0 0-233-31,0 0-152 16,0 0 488-16,0 0 64 0,0 0-199 15,0-3-289-15,-7 3-448 0,7 0-80 16,-6 10 16-16,-1 12 496 16,0 3-216-16,0 10-168 15,0 0-120-15,-7 6-24 0,9-3-80 31,-2 1 48-31,0-1 40 16,-1 0-24-16,1 0 64 0,0 0-120 16,0-3 120-16,7 0 0 15,-5 0-48-15,-2-1 24 16,7 5 64-16,-7-4-56 0,7 0 56 31,-7 3-88-31,7-3 16 16,0 3-16-16,-7-6-72 0,7 2 80 15,0 1-72-15,0-3-8 0,0 0 216 16,-7 0-39 0,7-4-33-1,-8 0 24-15,8 1-88 0,-5-3 64 16,-2 2-48 0,0-6-56-1,7 4 88-15,-7-4-32 0,0 1 64 0,0-1-40 16,0-3 0-1,1 0 80-15,6-3-40 0,-7-3-64 16,7-4-16-16,0-6-88 0,0 3 0 16,0-2 0-16,0-4-56 15,0 3 48-15,0-3 0 0,0 0-88 16,0 0-8-16,0 0-120 31,0 0-168-31,0 0-168 16,0 0-233-16,0 0-39 0,0 0-48 15,0-7-144-15,0-11-120 16,0 1-1025-16,7-2-2656 0</inkml:trace>
  <inkml:trace contextRef="#ctx0" brushRef="#br0" timeOffset="-38482.3">9379 12328 200 0,'0'0'3920'0,"0"0"-2351"0,0 0-665 31,0 0-328-31,0 0 152 0,0 0 48 16,0 0-216-16,0 0-247 31,0 4-177-31,-6 11 424 15,6 11 376-15,-7 5-320 0,0 11-352 16,7 2-96-16,-7 7 96 16,0 2-8-16,0 3 40 0,7 3-80 15,-7-2-48-15,7-6-56 16,-5 3-96-16,-2-9 64 16,7 1-8-16,-8 0 32 0,1-2 72 15,0 4-95-15,0-3-73 16,0-1 120-1,2 3-120-15,5-3 0 16,-7 1 0-16,0-1-8 16,7 1 40-16,-7-7-40 15,7 0-16-15,-7-9 16 0,-1-3 0 0,8-7-8 16,0-7 8-16,0-6-8 16,0 1 0-16,0-4 8 15,0-3-72 1,0 3 24-16,0-3-185 0,0 0-95 15,0 0-80-15,0 0-280 16,0 0-56-16,0 0-624 0,0 0-273 31,15 0 17-31,-15 3-1057 16</inkml:trace>
  <inkml:trace contextRef="#ctx0" brushRef="#br0" timeOffset="-37986.57">9264 13630 4184 0,'0'0'2881'16,"0"0"-1809"-1,0 0-840-15,0 0-232 16,0 0 200-16,0 0 761 16,0 0 7-16,0 0-288 0,88 0-136 15,-47 0 176 1,0 0-152 0,13 3-40-16,1-3-248 0,7 3-80 0,-9-3-15 15,16 0-113 1,-14 0-16-16,0 0-40 0,-7 0-16 15,-1 0 48-15,-13 0-48 0,-15 0 0 32,3 0 88-32,-15 0 96 15,0 0 224-15,-7 0 192 0,0 0-168 16,0 0-120-16,0 0-216 16,0 0-48-16,0 0 8 15,0 0-56-15,0 0 0 0,0 0-8 16,0 0-168-16,0 0-24 31,0 0-184-31,0 0-224 0,0 0-224 16,0 0-401-16,0-3-327 15,0 0-368-15,7 0-465 0,-7-1-2712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38:14.3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1626 1965 7497 0,'0'92'1064'0,"0"19"-688"0,7-16 0 16,0-15 129-16,7-20 471 0,-2-22 160 15,-5-9 208-15,8-1-303 16,-1-2-121-16,-2-7-168 0,2-10-192 31,0-9-192-31,1-6 104 16,4-35 280-16,22-32 153 0,6-38-1 16,1-19-192-16,7-10-264 15,0 13-120-15,-14 16-192 16,-8 6 24-16,-5 25-112 0,-8 17-40 31,-6 22-8-31,-7 9-192 16,7 0-152-16,-8 7-280 0,1 3-192 15,-7 16-80-15,7 6-465 16,-7 19-983-16,7 9-1705 16,-7 10-1712-16</inkml:trace>
  <inkml:trace contextRef="#ctx0" brushRef="#br0" timeOffset="370.68">2254 2321 9794 0,'0'0'1344'0,"0"0"-776"15,0 0-184-15,0 0 240 16,0 0 416-16,88 54 129 15,-81-54 127-15,7 0-256 16,-7-19-392-16,6 0-136 16,-6-8-264-16,0 3 49 15,-7 5 79-15,0 0-64 16,0 6 8-16,-14 4-96 0,7 2-128 16,-6 7-96-16,-1 0-152 15,7 0-48-15,-12 3-112 16,4 13-160-1,-6 6-9-15,9 4-143 16,-2-4-88-16,7 3-168 0,-1-2-312 16,8-4-505-16,0-10-439 15,22-9-721-15,-3 0-255 16,2-6 351-16</inkml:trace>
  <inkml:trace contextRef="#ctx0" brushRef="#br0" timeOffset="874.35">2710 1165 6809 0,'0'0'6201'31,"0"0"-5433"-31,-34 165-431 16,1-15-89-16,-3 14 56 0,10-8 448 16,5-35 208-16,8-29-176 15,13-23-264-15,0-18-280 0,0-19-240 16,0-6-64-16,13-8-288 16,-6-1-264-16,14-5-624 15,-2-12-176 1,3-19-233-16,11-19-199 15,3-13-121-15,-3-6-183 16,-6-1 496-16,1 11 1111 0,-9 16 545 16,-4 15 2169-16,-15 16 223 31,0 0-687-31,7 18-137 0,0 8 225 16,0 7-409-16,5-3-432 15,2-1-264-15,8-6-104 0,-3-11-112 16,8-2-104-16,-6-7-119 0,5-3-97 15,-4 0-144-15,-1-13-8 16,-2-6-185-16,2-6-231 16,-8-4-296-1,1-9-344-15,7-13-1104 16,-14 6-1945-16,6 8-1833 0</inkml:trace>
  <inkml:trace contextRef="#ctx0" brushRef="#br0" timeOffset="1697.78">3242 1905 5825 0,'0'0'5953'16,"0"0"-4841"-1,0 0 105-15,0 0-473 16,15 93-24-16,-15-76 72 0,7-4-168 15,-2-6-160-15,-5-4-296 16,14-3-168-16,-7 0-224 16,7 0-8-16,-7-3 56 0,6-6 8 31,-6-2 120-31,0 5 48 16,0 4 8-16,-7 2 264 0,0 0 144 15,0 0-104-15,0 2-48 16,0 8 40-16,7-1 105 31,-7 1-185-31,5-4-168 0,2-2-56 16,-7-4-80-16,15 0-257 15,-1 0 9-15,-2 0 40 0,2-4-16 16,0-5 48-16,1 0 56 0,-10 5 128 16,-5 1 72-16,7-1 120 15,-7 4 128-15,0 0-152 16,0 0-96-16,7 0-160 15,0 0-128-15,7-2-240 16,-1-2-248-16,-6 2-216 16,7-2 408-16,-7 4-121 0,0 0 177 15,0 0 288-15,-7 0 240 16,0 0 32 0,5 0 352-16,-5 0 0 15,7 4-112-15,8-4-39 16,-1 0 151-16,5 0-104 15,10-9-192-15,-3-5-40 0,2-2-40 16,-1-3 8-16,-13 3 56 0,-2 7-64 31,-12 6 192-31,0 3 528 16,0 0 16-16,-12 9-232 16,-16 13-232-16,8 7 16 0,-8 3 56 15,16-1-80-15,5-5-120 16,7-11-104-16,0-2-48 0,12-3-136 15,9-8-136 1,6-2 32-16,15 0 144 16,-1-12 88-16,0 3-40 15,-8 0 48-15,-6 2-8 16,1 7 8-16,-14 0 8 16,-2 3 96-1,-4 16 88-15,-1 0-120 0,0 4-64 0,0 2-8 16,-7 4-144-1,7-5-256-15,-7 2-496 0,5 3-888 16,2-4-2089-16,7-6-3169 16</inkml:trace>
  <inkml:trace contextRef="#ctx0" brushRef="#br0" timeOffset="4077.31">5765 1222 512 0,'0'0'9378'0,"0"0"-7810"0,-7 48-1208 15,-6 19-304-15,-8 31-56 16,2 16 248 0,5 4 432-16,-8-10 376 0,10-16 73 0,5-7-505 31,0-15-280-31,0-12-208 0,0-17-128 16,7-3 0-16,0-3-8 15,-7 3-200-15,7-7-304 16,0-8-504-16,0-17-617 0,7-9-1079 15,7-16-1617-15,5-10-1392 0</inkml:trace>
  <inkml:trace contextRef="#ctx0" brushRef="#br0" timeOffset="4586.03">5875 1444 10234 0,'0'0'1656'15,"0"0"-1656"-15,0 0-176 16,0 86-232 0,0-51 408-16,0-6 48 0,7-8 328 15,0-4 344-15,5-11-104 0,9-6-368 16,0-3-168-16,-1-17-72 15,8-14 320 1,-8-10-200-16,6-10 129 0,3-7-89 0,-15-2-88 31,5 2-8-31,-5 7 16 16,-7 6 80-16,-7 11 80 0,0 11 80 16,0 7 184-16,0 13 264 15,0 6-152-15,0 0-288 16,-14 22-328-16,0 26-8 0,2 34 96 31,-10 32 56-31,8 10 40 0,7-7 136 16,7-15-136-16,0-25-8 15,0-23-39-15,0-10-81 16,14-9-16-16,-7 3-48 0,15 0-8 16,-10 0-152-16,9-12-225 31,6-8-215-31,-6-8-96 0,-1-10-280 0,8 0 192 15,-2-19-400 1,22-22-609-16,-13 4-2064 0,-1-2-1560 16</inkml:trace>
  <inkml:trace contextRef="#ctx0" brushRef="#br0" timeOffset="5128.42">6515 1280 4080 0,'0'0'6498'16,"0"0"-5498"-16,0 0-1000 0,0 0-256 16,0 0-128-16,55-36 384 15,-41 33 448-15,5 3 96 0,3 0-48 32,4 10-240-32,2 15 88 15,-1 11 16-15,1 11-80 0,-8 20 185 16,-13 15-57-16,-7 19 144 15,-14-8 144-15,-20-20-32 0,7-22-120 16,6-17-160-16,-5 1 312 16,-10 3 57-16,17-6-153 15,-2-10-144 1,14-6-248-16,7-10-96 0,0-6-40 16,0 0 8-16,0 0-80 15,0 0-64-15,14 0-32 0,7-2-8 16,13-7 96-16,13-5 8 0,8 1-120 31,7 1-104-15,5-1-192-16,2 4-144 0,-9 5-113 0,2 1-135 15,-7 3-224-15,-7 0-560 16,0 3-545-16,-15 3-727 0,-12 4-1793 16</inkml:trace>
  <inkml:trace contextRef="#ctx0" brushRef="#br0" timeOffset="5905.01">2459 3425 9217 0,'0'0'3041'0,"0"0"-1969"0,0 0-1072 15,0 0-32-15,0 0-1104 32,0 0 744-32,148-56 392 0,3 27 672 15,47-3 96-15,41 6-184 0,26 5-360 16,14-2-224-16,15 1-48 16,14 0-280-16,-2-3-416 0,-5-1-8 15,-22-3 240 1,-21 4 104-16,-33 0 96 15,-20-4-48-15,-35 7-104 16,-39-4 152-16,-36 8 64 0,-34 5 7 16,-26 3 145-16,-23 1 88 15,2 2-8-15,-6 4 16 0,-8-7-144 32,0 7 144-32,-27-6-16 15,-8 3-768-15,8 0-3993 16</inkml:trace>
  <inkml:trace contextRef="#ctx0" brushRef="#br0" timeOffset="16228.8">2846 6489 6953 0,'-19'133'2336'0,"-10"36"-631"15,-4 18-729-15,-8 7-440 16,-7 9-120-16,8-6 200 0,-15-6 137 16,7-11 135-16,7-8-256 15,1-10 232-15,6-17-416 0,6-4-208 16,1-14-120-16,-1-7-112 31,8-9-8-31,-8-12 0 0,9-9 0 16,-3-21-40-16,3-15-56 15,12-13-152-15,-7-5-240 0,0-2-360 0,7-6-304 16,1-12-689-16,6-10-1335 16,0-6-2394-16</inkml:trace>
  <inkml:trace contextRef="#ctx0" brushRef="#br0" timeOffset="17335.39">2889 6502 1192 0,'0'0'1288'0,"0"0"-248"0,0 0 0 16,53 98 417-16,-13-50-73 0,15 15-304 15,41 20-111-15,40 16-401 16,21 5 0-16,13-5-160 31,-5-7 8-31,-15-9-104 0,-7-4-160 16,-21 0-96-16,-12-6-56 16,-29-10-80-16,-19-11-120 0,-21-15-80 15,-7 2 64-15,-1 2-32 16,10 0 64-16,-10 4-200 31,1-7-240-31,-13-13-489 0,-9-6-607 16,-4-6-376-16,-8-9-1113 0</inkml:trace>
  <inkml:trace contextRef="#ctx0" brushRef="#br0" timeOffset="18256.95">2758 6388 7073 0,'0'0'1568'15,"0"0"-1568"1,0 0 0-16,0 0 384 16,109-29 817-16,-34 16 15 0,20-2-432 15,41-5-296-15,22-2-160 16,6 0-168-16,-8 0-24 0,-6-3-24 15,8-4-104-15,-3 1-8 0,3-4-96 32,-15 3-368-32,-14 4-16 15,-19 2-528-15,-22 8 240 0,-26 5-16 16,-2 3-817-16,-24 1 17 16,-3 3-1289-16</inkml:trace>
  <inkml:trace contextRef="#ctx0" brushRef="#br0" timeOffset="19416.36">4613 7947 8185 0,'0'0'1433'0,"0"0"-1433"0,0 0-729 16,0 0 729-16,0 0 56 16,0 0 913-16,108-13-81 0,-39 0-280 15,34-2-136 1,33-8-88-16,21-6-24 15,6-1-232-15,-13 3 0 16,-20 2-24-16,-1 6-88 16,-20 0 72-16,1 4-48 15,-29 2-40-15,-19 6-184 0,-14 1-128 0,-7 2-96 32,0-2-352-32,6 3-232 15,-6 0-425-15,0-3-687 16,-13 2-737-16</inkml:trace>
  <inkml:trace contextRef="#ctx0" brushRef="#br0" timeOffset="20282.29">4955 6138 104 0,'0'0'0'0</inkml:trace>
  <inkml:trace contextRef="#ctx0" brushRef="#br0" timeOffset="20603.43">4955 6138 544 0,'-36'-29'1960'0,"36"29"-448"15,0 0-679 1,0 0-417-16,0 0-112 16,0 0-144-16,0 0-160 0,0 0 8 15,0 12 48-15,7 7 232 0,8 9 184 16,4 4 120-16,9 13 272 0,13 16-72 15,21 24 1-15,33 23-329 16,13 10-32 0,9-1 0-16,5 1 112 15,2-7 80-15,-9 6-192 16,2 0-224-16,-9-6-136 0,-6-6-72 16,-13-16 8-16,-13-16-8 15,-22-16-104-15,-6-15-8 0,-14-10-88 31,-1 5-112-31,1-2-24 16,1-3 16-16,-8-6-120 0,-6-13-256 16,-15-8-417-16,1-5-319 15,-7-12 472-15,0-6-3049 0</inkml:trace>
  <inkml:trace contextRef="#ctx0" brushRef="#br0" timeOffset="22002.69">2254 9512 2512 0,'0'0'2225'0,"0"0"-1129"31,0 0-1080-31,0 0 64 16,0 0 104-16,0 0 440 16,0 0 8-16,-75-2-40 0,75 2-128 15,0 0-152-15,0 0 32 16,0 0 9-1,0 0 7-15,0 0-128 0,6 5 32 16,8 8 24 0,7 3 128-16,13 3-40 0,27 10 296 15,35 12-8-15,40 9-24 0,27 7-176 16,9 4 9-16,-3-4-241 16,-4-3-152-16,-2 3-80 15,1-3-112-15,-15 4-56 16,-6-8-80-16,-19 0-97 15,-16-2-103-15,-18-9-304 16,-30-7-208-16,-19-7-72 0,-6 0 104 31,-8 1-409-31,6 3-159 16,-4-5-208-16,-17-7-873 0</inkml:trace>
  <inkml:trace contextRef="#ctx0" brushRef="#br0" timeOffset="22958.68">4654 8032 472 0,'0'0'3096'0,"0"0"-1271"16,0 0-553-16,0 0-328 16,-34 118-176-16,6-26 257 0,-13 32 87 15,-13 16-272-15,-1 8-368 31,2-5-120-31,5-2 8 0,0-2 24 16,0 6 80-16,1 2-296 16,-1-4-8-16,0-10-104 0,0-9-8 15,1-15-40-15,6-8-8 16,5-25 8-16,17-16 0 31,5-18-8-31,0-11-72 0,7 4-56 16,-6-3-256-16,6-4-240 15,0-5-296-15,7-7-392 0,0-13-785 0,7 0-503 16,0-3-561-16</inkml:trace>
  <inkml:trace contextRef="#ctx0" brushRef="#br0" timeOffset="24039.3">6379 8192 6385 0,'-20'95'1384'15,"-15"19"-800"-15,1 23-400 32,-14-4-128-32,1-3 248 15,-8 7 433-15,-5 5 103 0,-16 4-168 16,8 0-272-16,-8-12-152 0,2-11-72 15,12-15 40-15,7-12 144 32,8-7-64-32,13-6-160 15,7-7-136-15,-1 0-32 0,2-13-176 16,4-12-72-16,10-10-32 16,5-6-72-16,-7 3 0 0,0 1-480 15,1 2-617-15,6-13-1087 16,0-6-2841-16</inkml:trace>
  <inkml:trace contextRef="#ctx0" brushRef="#br0" timeOffset="25289.7">3775 10150 5065 0,'0'0'2432'16,"0"0"-1584"-16,0 0-768 0,0 0-72 15,0 0 192-15,0 0 601 31,41 3 79-31,-15-3-392 0,8 0-16 16,8 0-80-16,6 0-88 16,26 0 208-16,29 0 40 15,26-6-136-15,14-6-232 0,8-8-136 16,-1 4-48-16,-21-2-32 31,0-2-168-31,0 1-32 0,-5 6-40 16,-9 1 32-16,-5 0 32 0,-29 1-96 15,-12 5 96-15,-28 3 16 16,-1 0 32-16,-6 0 24 0,7-1 8 16,-13 2-40-1,-8 2 40 1,-6 0 112-16,-7 0-72 0,-7 0-152 16,0 0-48-16,0-4 32 15,0 4-328-15,0 0-617 16,0-3-335-16,0 0-200 0,0 0-457 15</inkml:trace>
  <inkml:trace contextRef="#ctx0" brushRef="#br0" timeOffset="29927.87">3515 6324 1592 0,'0'0'2496'0,"0"0"-1679"32,0 0-593-32,0 0-40 15,0 0 544-15,0 0 104 0,0 0-288 16,0-6-400-16,0 6-136 15,0 0 0-15,0 0 48 0,0 0 120 0,0 0 16 16,0 0-24-16,0 0-8 16,0 0-24-1,0 0-40 1,0 0-88-16,0 0 0 0,0 0-8 16,0 6 8-16,-7 8 8 0,0 1 128 15,1 4 64-15,-15 6 152 16,7 0-7-16,-5 5-137 0,-10-5-112 31,10 4-96-15,-10-4 48-16,3-3-48 0,5 0 0 0,1-6 0 15,6 0 0-15,0-6 0 16,2-1-8-16,12-2-104 0,-8-5-232 31,8-2-329-31,0 0-863 16,8 0-592-16,-1 0 167 15</inkml:trace>
  <inkml:trace contextRef="#ctx0" brushRef="#br0" timeOffset="30372.2">4026 6264 6953 0,'0'0'392'0,"0"0"-392"16,0 0-336-16,0 0 336 0,0 0 1160 16,-48 76 89-16,22-35-345 15,-8 4-288-15,-1 9 136 0,-6 0 0 32,0 3 40-32,8-3-216 15,-8-3-247-15,6-4-193 0,8-5-120 16,1-10 24-16,4-4-40 15,8-9-8-15,7-3-144 16,2-7-305-16,5-2-575 0,0-7-648 16,0 0-545-16,12-7-103 31,9-5 87-31</inkml:trace>
  <inkml:trace contextRef="#ctx0" brushRef="#br0" timeOffset="30722.26">4532 6264 8785 0,'0'0'2649'0,"0"0"-2649"16,0 0-1344 0,0 0 1344-16,-76 70 48 15,42-32 1192-15,-6 7-528 0,-8 8-392 16,0 5-152-16,-14 5 64 16,7 0 200-16,0-2-80 0,2-1-120 15,6-9-120-15,11-7-104 16,3-5-8-16,11-8-96 0,3-12-192 15,12-3-320-15,0-9-520 32,7-7-800-32,7 0-1081 15,7-4-960-15</inkml:trace>
  <inkml:trace contextRef="#ctx0" brushRef="#br0" timeOffset="31125.18">4900 6213 6409 0,'0'0'672'0,"0"0"-672"15,0 0-592-15,0 0 592 16,0 0 1632-16,0 0-327 16,-62 76-553-16,35-37-264 0,-8 8 56 31,8 7 144-31,-13 6-96 16,4 4-80-16,-4 3-208 0,-1-4-96 15,0 4-64-15,1-7-136 16,-1-3 0-16,7-3 0 0,6-7-8 31,2-8 0-31,4-5-8 16,8-8-168-16,2-7-160 0,-2-3-360 15,7-6-248-15,-1-4-392 16,8-6-489-16,0 0-615 16,0-9 47-16</inkml:trace>
  <inkml:trace contextRef="#ctx0" brushRef="#br0" timeOffset="31488.27">4864 6696 4761 0,'0'0'1672'16,"0"0"-1232"-1,0 0-328-15,-74 108-8 16,48-58 784-16,-17 20 480 0,-5 13-431 16,-5 16-497-16,-1-10-168 15,13-20-64-15,13-25 104 0,15-12 16 16,-15 0-216-16,14 3-112 31,-13-1-40-31,13-8-256 16,7-7-208-16,2-9-16 0,5-7-416 15,0-3-873-15,5 0-951 16,9-10-2328-16</inkml:trace>
  <inkml:trace contextRef="#ctx0" brushRef="#br0" timeOffset="31860.85">5316 6921 5569 0,'0'0'1784'0,"0"0"-1480"0,0 0-176 32,0 0-128-17,-62 89 456-15,21-47 1153 0,7 5-313 0,-13 7-392 16,6 0-352-16,6-3-112 16,-6-1-208-16,14-5-136 15,-6-3-88 1,4-5 48-16,-4-2-56 15,4-3 0-15,3-3 0 0,5-4-8 16,-6-6-256-16,6-3-120 16,9-7-72-16,-3 1-200 15,1-7-376-15,7-3-713 0,7 0-775 16,0-3-2345-16</inkml:trace>
  <inkml:trace contextRef="#ctx0" brushRef="#br0" timeOffset="32206.92">5650 7178 6081 0,'0'0'2864'0,"0"0"-2119"0,-48 93-721 15,13-43-24-15,1 1 176 16,0 1 1040-16,1 1 296 16,-2-2-824-16,1-1-304 0,7-4-272 31,-1-9-104-31,16-5-8 15,-2-6-96-15,6-11-304 16,1 1-552-16,0 0-912 0,0-4-1001 16,7-2-2152-16</inkml:trace>
  <inkml:trace contextRef="#ctx0" brushRef="#br0" timeOffset="33102.46">5070 8039 5313 0,'0'0'2192'15,"0"0"-1472"-15,0 0-432 0,0 0 208 16,-55 92 673-16,21-48 327 31,1 10-96-31,-8 7-480 16,-2 2-311-16,-4-2-329 0,6-4-8 16,-7-9 24-16,8-1-120 15,-1-9-88-15,14-3-88 0,-8-7 0 16,16-5-200-16,4-7-280 31,1-7-232-31,14-3-329 16,0-6-527-16,0 0-1057 0,14-9-623 15,1-7-1361-15</inkml:trace>
  <inkml:trace contextRef="#ctx0" brushRef="#br0" timeOffset="33507.37">5848 8108 7761 0,'-96'89'1761'16,"-13"13"-1241"-16,-20 9-384 16,12-9-64-16,7-19 568 0,15-7 496 15,13-9 16 1,22-13-191-1,12-14-449-15,13-4-336 0,-6 6-168 16,1-2-8-16,6 2-64 0,-1-5-312 16,15-11-281-16,6-7-335 15,7-6-224-15,7-10-888 0,0-3-1193 16,14 0-856-16</inkml:trace>
  <inkml:trace contextRef="#ctx0" brushRef="#br0" timeOffset="33938.23">5882 8086 3576 0,'0'0'5233'0,"0"0"-5129"16,0 0-104-16,-89 89-728 16,54-44 728-16,-13 18 304 0,-19 23 633 31,-29 22-25-31,-13 10-352 0,-6-1-320 15,-16-3-112-15,9-13-8 0,-7 1 144 16,12-10 256-16,14-6 192 16,15-15-136-1,35-18-296-15,10-12-200 0,10-9-72 16,6 0-8-16,-1 0-48 16,1-1-72-16,13-12-168 15,7-6-320 1,7-6-696-1,14-7-977-15,13-4 81 0,1-8-489 16</inkml:trace>
  <inkml:trace contextRef="#ctx0" brushRef="#br0" timeOffset="34257.37">5438 9210 6129 0,'-89'68'1936'31,"-6"4"-832"-31,-20 7-543 0,32-21-41 16,22-20 280-16,21-13 0 0,-3-6 40 15,10 0-448 1,-1 3-320-16,0-6-72 16,13-3-56-1,14-3-344-15,0-8-152 0,7-2-496 16,14 0-937-16,7-9-951 16,6-4-953-16</inkml:trace>
  <inkml:trace contextRef="#ctx0" brushRef="#br0" timeOffset="34506.69">5609 9481 7089 0,'0'0'2361'0,"-143"94"-1649"0,60-43-560 16,1 1-144-16,15-15-8 16,12-12 56-16,0 4-56 31,-13 3-88-31,14-7-2209 0,12-9-4256 0</inkml:trace>
  <inkml:trace contextRef="#ctx0" brushRef="#br0" timeOffset="35786.81">3379 11691 9009 0,'0'0'2305'0,"0"0"-1937"0,0 0-280 32,-68-109-88-32,47 68 808 15,7-7 264-15,2-6-439 16,5-3 15-16,-1-6-296 0,8-4 40 16,0 4 0-16,0-4 0 15,8 0-176-15,4 1-8 0,9 5-120 16,0 1-88-1,6 3 8-15,-8 9 0 16,3 3-8-16,-1 14 0 16,-2 2-296-16,-12 10-16 0,0 6-96 15,1 7-272 1,-8 3-264 0,0 3-233-16,0 0-255 0,0 0-528 15,0 0-721-15,-8 9 313 16,-6-2-289-16</inkml:trace>
  <inkml:trace contextRef="#ctx0" brushRef="#br0" timeOffset="36236.9">3202 10683 200 0,'0'0'5233'16,"0"0"-3089"-16,0 0-648 15,0 0-127-15,0 0-1 0,0-3 120 16,7-3-351-16,5-10-481 16,2 0-120-16,15-6-184 0,-10-4-40 31,15-2-192-31,1-1 80 15,-1 0-120-15,-1 4 24 16,1 3-96-16,-6 3-8 0,-8 10 0 16,-6 5-48-16,7 4-64 15,-14 7-16-15,-2 15 128 0,10 7 208 32,-8 2-16-32,0 1-96 0,0 0-32 0,-7-3-56 15,0-7 40-15,0-3-40 16,0-6-8-16,0-4-8 0,0-3-184 31,0 1-280-31,0-4-272 16,0-3-408-16,0 0-249 0,0 0-271 15,0 0-649-15,0 0-1807 16</inkml:trace>
  <inkml:trace contextRef="#ctx0" brushRef="#br0" timeOffset="42424.79">3787 12157 5905 0,'0'0'2184'16,"0"0"-1432"-1,0 0-528-15,0 0 16 16,-48 0 993-16,36 9 207 16,5 1-392-16,0 5-320 0,-7 2-279 15,7 5-273-15,1 7 160 16,6-4 16-1,0 3-104-15,0-2-152 16,0-2-8-16,6-4-80 0,1-4 0 16,7-6-8-16,7-4-168 15,-8-3-72-15,8-3 96 0,-2 0-88 16,10-13-24-16,-10-2-241 16,9-5-111-16,-15-2-16 15,1 7 16-15,0-2 344 16,-14 8 264-16,0 3 64 15,0 3 160 1,0 3 192-16,0 0 352 0,-7 0-424 0,7 0-240 16,0 6-56-16,0 6 56 15,0 1-96 1,7 0 0-16,7 0-8 16,6-1-8-16,1-2 8 15,-2-7-40-15,2-3 40 0,-1 0 104 16,1-3 153-16,0-11 39 31,-1-1 136-31,1-7-160 0,-9 0-40 16,-4-3-128-16,-1 2 0 15,-7 4-56-15,0 4 56 16,0 2-104-16,-7-1 0 0,-6 11-224 16,6-3-320-16,-7 6-440 15,-7 4-617-15,-6 5-1151 0,13 4-1641 0</inkml:trace>
  <inkml:trace contextRef="#ctx0" brushRef="#br0" timeOffset="42728.06">4205 12221 8585 0,'0'0'2417'0,"0"0"-1873"0,0 0-528 15,0 0 56-15,0 0 528 0,74-74 160 32,-60 68-472-32,6 3-200 15,-6 0-80-15,5 3-8 0,-5 0 0 16,0 6-96-16,1 3 96 16,-3 5 0-16,2 1 48 0,0 0-40 15,-7 2 0-15,-1-1-8 16,-6-4-56-16,0 1-72 0,0-3-56 31,0-1-296-31,0 0-144 16,0-5-576-16,0-1-513 15,0-3-751-15,0 0-217 0</inkml:trace>
  <inkml:trace contextRef="#ctx0" brushRef="#br0" timeOffset="43191.86">4613 11737 10234 0,'0'0'1944'16,"0"0"-1856"-16,0 0-88 0,7 93 0 31,-7-45 416-31,7 6 552 16,-1 3-79-16,-6 3-233 15,7 0-272-15,-7-5 16 0,0-5 232 16,0-5-408-16,0-14-72 0,0-2-152 16,-7-13 0-16,7-7-152 15,-6-6-104-15,-1-3-120 31,-7-3-424-31,0-13-921 16,-5-3 49-16,4-3 464 0,-6 0 904 16,16 0 248-16,-2 2 56 0,0 5 104 15,0 1 384-15,7 9 144 16,0-2-184-16,0 4-184 31,7 0 112-31,0 0-160 0,5 3-112 16,9-4-104-16,1 1-120 15,-3 3-392-15,9-2-568 0,6-5-1009 0,-7 4-935 16,1 3-209-16</inkml:trace>
  <inkml:trace contextRef="#ctx0" brushRef="#br0" timeOffset="43657.22">4790 12169 2592 0,'0'0'2449'0,"0"0"-905"15,0 0-592-15,0 0-168 0,0 0 96 16,0 0 265-16,69 13-41 15,-64-16-256 1,10-10-232-16,-8 1-128 16,-7 2-232-16,7-2 24 0,-7 2 65 15,0 3-89-15,-7 4 56 16,-7 3-48-16,1 0-176 0,-1 0-48 16,7 7-40-16,0 6-112 31,0-4-216-31,7 4-489 0,0-1-71 15,0-2 40-15,7-4-48 16,0 3 112-16,7-6-56 0,6-3-225 16,1 0-655-16,-2 0-208 31,10-5 343-31,-10-5-15 16,2 0 176-16,-7 5 1424 0,-7 1 48 15,-7 1 1568-15,0 3 296 16,0 0 273-16,0 0 15 0,0 9-775 0,0 7-561 15,-7-4-384 1,7 8-16 0,0-4-96-16,0 0-144 15,7 0-224-15,-1-7-256 0,15 0-192 16,0-5-168-16,6-4 72 16,-1 0-40-16,10-10-257 0,11-21-367 0,-6 2-824 15,-7-3-1105-15</inkml:trace>
  <inkml:trace contextRef="#ctx0" brushRef="#br0" timeOffset="44237.63">5492 11636 7817 0,'0'0'3041'15,"0"0"-2017"-15,0 0-776 0,0 0-248 16,0 0 112-16,0 0-16 15,-7 89 264-15,7-41-208 0,0 2 8 16,0 5-88-16,0-5-72 31,7-2 48-31,0-7-40 16,1-6 0-16,-8-9-8 0,0-5-96 16,0-8-56-16,0-6-312 15,0-7 464-15,0 0 80 0,-8 0-80 0,1-16 8 16,-7-3-8-16,2 0 472 15,-2 0 368 1,7 3-55 0,0 0-153-16,0 3 224 0,7 6-48 15,0 4-392-15,0 3-408 16,0 0-8-16,0 0-208 0,7 0-192 16,7 13 184-16,7 3 208 15,-2 3-208 1,15-3-104-1,1 0 144-15,-8-3 32 0,14-4 88 0,-13-5 48 16,6-4-120-16,-1 0 128 16,-5-17 136-16,-8-2 168 0,8-6-40 15,-15 0 144-15,1-1-8 32,-7 5-88-32,-7-2-128 0,0 7 24 15,0 6-32-15,-14 4 40 16,7 6-216-16,-6 0-96 0,6 0-80 15,-7 10-488-15,0 8-328 16,7 2-544-16,7 12-337 31,0-7-1215-31,0-3-2802 0</inkml:trace>
  <inkml:trace contextRef="#ctx0" brushRef="#br0" timeOffset="45393.65">4456 13357 8369 0,'0'0'2249'0,"0"0"-1649"0,0 0-392 31,0 0-80-31,0 0 936 0,0 0 312 16,-7 76-479-16,7-57-65 15,-7-3-280-15,7 0-280 16,0-7-160-16,0-2-48 0,0-7-16 16,0 0 0-16,7-7-48 15,7-15-16 1,7-9 16-16,-1-11-88 15,13-3-232-15,-4-5-216 16,4 9-48-16,-12 2 424 0,-1 14 160 16,-6 9 160-16,-7 7 192 0,-7 9 128 15,7 0-80 1,-7 6-40 0,0 13 160-16,0 4-176 0,0 6-24 0,5-4-120 15,2-3-24-15,-7-3-80 16,8-7-88-16,6-6-8 15,0-6-32-15,-2 0-176 0,9-2 104 32,-1-14 56-32,8 0 40 15,-8-4-56-15,1 5-16 0,-7 2 80 16,-7 7 16-16,-2 6-8 16,3 0 88-16,-8 0 8 15,14 12 296-15,0 5-7 0,-2-2-249 31,2 1-48-31,1-3-88 0,4 0-8 16,-5-4-160-16,0-5-208 16,0-2-193-16,-1-2-327 15,1 0-472-15,7-6-328 0,-8-10-641 32,8-3-2072-32,-14 6-1328 0</inkml:trace>
  <inkml:trace contextRef="#ctx0" brushRef="#br0" timeOffset="45660.5">5132 13290 7481 0,'0'0'3281'0,"0"0"-1369"16,0 0-856-16,0 0-407 0,0 0-145 16,88 26-176-1,-69-26 16 1,10-4-16-16,-3-11-256 0,-4-2-48 16,-8-1 32-16,-9-4-48 15,2 3 112-15,-7-4-32 16,0 4-88-16,-7 0-8 0,-5 6 8 15,-10 0 40 1,8 7-32-16,2 3-8 16,-9 3 0-16,6 0-208 0,3 7-192 15,5 2-288-15,0 4-305 16,7-7-511-16,0 0-864 16,0-3-609-1,21-3 192-15,-8 0-367 0</inkml:trace>
  <inkml:trace contextRef="#ctx0" brushRef="#br0" timeOffset="45947.28">5643 12623 12050 0,'0'0'2753'0,"0"0"-2057"0,0 0-696 0,0 0 0 16,-14 92 416 0,-1-38 328-1,10 7 16-15,-2-1-112 16,7 4-272-16,0-10-200 0,0-4-63 16,0-8-105-16,0-8-8 0,12-8-193 15,-4-7-383 1,-1-9-352-16,7-7-960 15,5-3-809 1,-5-7-1536-16,8-5-1096 0</inkml:trace>
  <inkml:trace contextRef="#ctx0" brushRef="#br0" timeOffset="46218.62">5758 13157 8977 0,'0'0'3881'31,"0"0"-3233"-31,0 0-448 16,0 0-96-16,0 0 545 0,102 47 215 15,-80-47-128-15,4 0-136 16,-5-6-152-16,-1-7-96 0,-6-3-56 16,0-2-48-16,-7-1-48 31,-7-4 24-31,0 4 24 16,0 0-55-16,-7 0-25 0,-7 3 32 15,0 3-120-15,1 1-80 16,-1 2-280-16,0 7-377 0,2 0-215 15,-2 3-488 1,-1 0-680-16,1 0-2305 16,9 0-3529-16</inkml:trace>
  <inkml:trace contextRef="#ctx0" brushRef="#br0" timeOffset="46628.07">5997 12560 10426 0,'0'0'3208'0,"0"0"-1839"16,0 0-1121 0,0 0-176-16,0 0 552 15,0 0 272-15,0 105-280 0,0-61-224 16,0-2-184-16,0-4-64 15,7-10-48-15,7-2-96 0,5-11-232 32,2-5-216-32,6-7-48 15,1-3 200-15,-1 0 120 32,1-13-104-32,-1 1 128 0,-6-1 152 15,-14 3 0-15,-2 4 224 16,-5 6 296-16,0 0 224 0,0 0-64 15,0 16-167-15,0 9 31 16,0 4-160-16,0 3-232 0,7-4 0 16,8-6-152-16,-1 1-152 0,-2-7-424 15,9-3-241-15,0-11-391 16,13-2-680-16,-14-12-1129 0,8-4-2896 16</inkml:trace>
  <inkml:trace contextRef="#ctx0" brushRef="#br0" timeOffset="47725.1">3037 8782 4256 0,'0'0'2649'0,"0"0"-1217"0,0 0-568 15,0 0-487-15,0 0 207 0,0-10 160 16,0 7-56-16,0 3-112 15,0 0-48-15,0 0-136 16,0 0 64 0,0 0-56-16,0 0-135 15,0 0-65-15,0 0-104 16,0 0-96-16,0 0 0 0,-7 0-8 16,7 0 8-16,-5-3-80 15,-9 3 80-15,-8 0 80 0,-4 0-72 31,-8 0-8-31,-13 0 0 16,-30 0-72-16,-18 13 8 0,-27 2 56 16,5 5 0-16,16-5 8 15,25 1 80-15,28-7 24 16,8 1-88-16,-8 3 32 0,0 0-40 31,8 0-8-31,6-4-8 16,13-3-64-16,14-3-312 0,7 1-681 0,0-2-887 15,0-2 7-15,0 0-71 16,-7 0-144 0,1 0 167-1,-1 0-1022-15</inkml:trace>
  <inkml:trace contextRef="#ctx0" brushRef="#br0" timeOffset="48136.51">1948 8760 3808 0,'0'0'2897'0,"0"0"-1617"16,0 0-744-16,0 0-168 0,0 0 377 31,0 0 55-31,0 0-304 15,0 0-80-15,0 0 200 0,-91 82-8 16,58-47 40-16,-8 0 56 16,15-7-95-16,-3-2-73 31,10-4-168-31,12-6-152 0,0-3-72 16,7-4-48-16,0-2 32 15,19 2-56-15,9-6 24 0,-1 3 16 16,14-6 0-16,1 0-104 15,-8 0-8-15,-1 0-8 16,-4 0-120-16,-3 0-88 0,-12 0-360 16,-1 0-224-1,1 0-273-15,-7 0 25 16,0 0-568-16,5 0-601 0,2 0-679 16,1 0-1353-16</inkml:trace>
  <inkml:trace contextRef="#ctx0" brushRef="#br0" timeOffset="49084.82">6775 8442 672 0,'0'0'7977'15,"0"0"-7617"-15,0 0-360 16,0 0-40-16,0 0 40 0,62-10 1361 31,-29 4 111-31,15-6-416 16,0-1-392-16,12-3-240 0,2 0-239 16,-7 0-105-16,7 1-8 15,-15 2-56-15,-6 0-8 0,0 0-8 16,-15 4-152-16,3-1-249 15,-17 4-319-15,-5-4-608 0,0 0-1049 32,-7 1-2271-32</inkml:trace>
  <inkml:trace contextRef="#ctx0" brushRef="#br0" timeOffset="49334.15">7341 8127 3104 0,'0'0'4977'16,"0"0"-4505"-16,0 0-464 16,0 0 88-16,95 23 272 0,-68-1 849 15,-6 3-81 1,-8 7 144 0,1 3-24-16,-14 3-479 0,0-2-337 15,-7-5 0-15,-20 1-136 16,-1-7-248-16,1-6-56 0,1-3-72 15,12-3-496-15,14 0-1017 0,0-4-1599 32,0-2-1233-32</inkml:trace>
  <inkml:trace contextRef="#ctx0" brushRef="#br0" timeOffset="92303.54">4838 7128 56 0,'0'0'440'0,"0"0"-440"15,-55 85-456-15</inkml:trace>
  <inkml:trace contextRef="#ctx0" brushRef="#br0" timeOffset="98240.39">5896 8112 3064 0,'0'0'1336'0,"0"0"-671"0,0 0-321 31,0 0 176-31,0 0 424 15,-76 44-240-15,49-12-192 16,-14 9-64 0,-6 23-200-16,-29 18-16 15,-13 23 40-15,-13 10-95 16,-6-4 79-16,5-7-16 0,0-11 88 16,8-2 144-16,-8-5-40 15,15-3 56-15,14-17-184 0,12-12-64 16,21-12 32-16,0-7-88 15,-6-1-104-15,6 8-32 0,-7-4-48 16,13-6 0-16,8-10-104 31,6-10-312-31,14-2-552 16,7-10-800-16,0 0-1369 0,7 0-1552 0</inkml:trace>
  <inkml:trace contextRef="#ctx0" brushRef="#br0" timeOffset="98733.07">6209 8290 5697 0,'0'0'1672'31,"0"0"-1312"-31,0 0-360 16,0 0 0-16,0 0 480 0,0 0 248 16,-7-13-344-16,-7 29-39 15,-6 6-57-15,-15 16-16 0,-6 6 152 16,-19 20 16-16,-16 18-88 31,-20 17-112-31,1-1 192 0,-1-2 104 16,15-11-24-16,14-21 104 15,12-10-424-15,7-13 89 0,7 0-81 16,-20 7-112-16,-1 5 8 16,-13 5-80-16,13-4-8 15,8-9 0-15,6-7 0 0,14-10 0 16,13-9-8-1,2-2-64-15,11-8-32 16,1-3-401-16,7-3-543 0,0-3-776 16,0 0-841-16,15-6-1416 15,4-6 2297-15</inkml:trace>
  <inkml:trace contextRef="#ctx0" brushRef="#br0" timeOffset="99144.97">6120 8706 6737 0,'0'0'2176'0,"0"0"-1920"31,0 0-256-31,0 0 0 16,-102 98 577-16,54-48 399 0,-14 17-256 15,-12 19-248-15,-22 19-64 16,1 3-136-16,-8 3-32 16,15-13 88-16,6-9-56 0,-1-6-56 15,-5-3-96 1,13-14 16-16,14-12 129 15,20-13-25-15,0-2 16 0,1-2-136 16,-1 5-104-16,5-1 40 16,3-9-56-1,13-7-80 1,-1-2-120-16,14-11-328 0,0-2-249 16,7-7-679-16,0-3-832 15,0 0-601-15,7 0-280 0</inkml:trace>
  <inkml:trace contextRef="#ctx0" brushRef="#br0" timeOffset="111485.74">1838 6794 1032 0,'0'0'744'16,"0"0"-528"-16,0 0-216 16,0 0-264-16,0 0 264 15,33-54 80-15,-25 45 8 0,-8 2 88 16,0 4-176-16,7 0-448 0</inkml:trace>
  <inkml:trace contextRef="#ctx0" brushRef="#br0" timeOffset="111976.42">1953 6658 3776 0,'0'0'1409'0,"0"0"295"15,0 0-704-15,0 0-640 0,0 0-272 16,0 0-88-16,0 0 0 16,7-6-56-16,0 12 56 0,7 9 656 15,0 8-272-15,6 5-79 16,1 4-41-1,-2 0-16-15,3 3-104 16,4-4-72-16,3-2-64 0,-10 3 64 16,9-4-72-16,-8 1 72 15,1-4-64-15,-2 4 40 0,3-7-48 0,-8 1 8 32,-9-11-8-32,2 4 0 15,0-6 8-15,-7-4-8 16,7 0 0-16,-7-3-104 15,0 1-280-15,0-1-264 0,0 0-65 16,0-1 1-16,0 9-448 0,-7-5-408 31,-7-3-929-31</inkml:trace>
  <inkml:trace contextRef="#ctx0" brushRef="#br0" timeOffset="112446.27">2280 6934 672 0,'0'0'5209'0,"0"0"-4193"0,0 0-232 15,0 0-512-15,0 0-272 16,0 0 0-16,0 0 0 0,0 2 56 16,7 15 0-16,0 2 24 0,7 3 80 15,1 10-112-15,-3 0 72 16,2-4 40 0,7 4-112-1,-8-3 56-15,-6-8-96 0,7 2 72 0,-7-4 72 16,0-5 104-16,-7-3 105 15,0 2 39-15,0-3 80 16,0-4 96 0,-14 4-72-16,-7 2-160 15,1-2-64-15,-8 0-176 0,8-4-8 16,-8 0-48-16,9 0-48 16,5-2 0-16,-1 2-96 0,8-4-464 15,2 2-368-15,-2-1-288 31,7 4-753-31,0-1-735 16,0-3 15-16</inkml:trace>
  <inkml:trace contextRef="#ctx0" brushRef="#br0" timeOffset="115098.65">8084 4721 1816 0,'0'136'4409'16,"-7"30"-3225"-16,7-8 24 16,0-5-544-16,7-13-295 15,0-4-249-15,0-6 560 16,5 7 32-16,-5 2 224 0,1 1-24 16,-1-3-248-16,7-4-328 15,-7-13-215 1,5-8-113-16,2-14-8 15,-7-21-16-15,1-21 8 16,-1-17-193-16,-2-8-79 0,-5-2-56 16,7-4-504-16,-7-12-448 15,0-10-1001-15,0-3-1591 0</inkml:trace>
  <inkml:trace contextRef="#ctx0" brushRef="#br0" timeOffset="117047.67">8043 4505 1792 0,'0'0'976'15,"0"0"-600"-15,0 0-56 16,74-25 352-1,-38 15 273-15,5-3-209 16,6 4 72-16,1-4-168 16,12 1-8-16,2-1-144 0,7 3-96 15,5-3-168-15,15 4-120 32,13-1-104-32,-13 1 64 0,-15-1-64 15,-5 7 0-15,0-7 8 16,25 5-8-16,16-8 8 0,-1 0 0 15,-13 7-8-15,-29-4 72 16,-19 7-72-16,-1 1 0 16,8-5 16-16,7 0-16 0,5 1 8 31,2-4-8-31,0 1 0 16,6-1 0-16,-13-2 0 0,5-1-72 0,2-1 64 15,-14 2-120-15,-2 3 72 16,-6 2 0-1,1-2-72 1,-7 3 128-16,-6-4-16 16,6 4-232-16,-14-1-168 0,8 1-224 15,-16 3-224-15,3 0 40 0,-15 3 144 16,-2 0 368-16,-5 0 160 16,0 0 152-1,0 0 880 1,0 0-16-16,0 0-192 0,0 0-256 0,0 0-136 15,0 0-128-15,0 0-96 16,0 0-8-16,0 6 96 0,7 4 88 16,0 5-24-16,0 4 24 31,-7 9-32-31,14 8 121 16,-7 5-97-16,6 7 64 0,8 9 40 15,-7 17 96-15,13 11-40 0,6 16 0 16,3 8-176-16,-10-1 48 15,-12-8 32-15,-1-7-120 16,1-10-80-16,-7-14-16 0,0-15 8 31,0 7-64-31,-2 11-16 16,3-2 104-16,-1 4-56 0,0-24-32 16,-7-8-8-16,7 8-8 15,0 8 64-15,0 5-64 16,-2 4 0-1,2-1 32-15,7-2-24 0,-6-1-8 16,-1-2 0-16,0-4-8 16,-2-7 0-16,9-5 8 0,-7-6-80 15,0-7 80-15,0-7-8 0,0-7-96 32,-1 1-80-17,8-9-216-15,-14 0 32 0,7-4-176 0,0-3 120 16,0-3 216-16,-7 0 0 15,0 0 32-15,7 0 16 0,-7 0 160 16,0 0 16-16,0 0 232 16,0 0-160-1,0 0-88-15,0 0-64 16,0 0-200-16,0 0-208 16,0 0-177-16,0 0 81 15,-7 0 280-15,-7 6 16 0,0 0 264 16,1 5-56-16,-8-2 64 31,0 3 8-31,-6 4 0 0,1-3 40 31,-2 3-48-31,-6 0-216 16,0 0 8-16,-1-3 72 16,1-1 136-16,1 1 136 0,-8-1-8 0,6-2 0 15,1 0-8-15,1-1-32 16,-8 1 8-16,5 3-40 15,-4-4 96-15,6 0-72 16,-14 1-72-16,8-1 64 0,-8 1-72 16,0 2-8-16,-7-2 8 0,1 3-48 15,-14-1 40-15,6 1 0 16,-7 0-48-16,2-3 56 16,-2 2 0-1,2 1 0-15,-2-3 8 0,2 2-8 16,-9 0 8-16,9-1-8 15,-2-2 0-15,8 0 8 0,-8-2 8 32,0 2 32-32,9-2 56 15,-9-4 16-15,9 3 16 0,-2-2-32 16,0-4 24-16,0 0 8 16,9 0 32-16,-2 0 121 15,8 0 7-15,-1 0 40 0,7 0 176 16,1 0-104-16,4 0 24 15,-4 0-112 1,6 0-144-16,0 5-104 16,6 2-64-16,1-4-8 15,-1 4 0-15,2-1-8 0,4 0-80 32,3-3-88-32,-2 1-336 15,7-1-176-15,1-3-456 0,6 0-105 16,-7-10-1087-16,7-2-1657 0</inkml:trace>
  <inkml:trace contextRef="#ctx0" brushRef="#br0" timeOffset="117999.26">9175 5187 408 0,'0'0'5433'0,"0"0"-4569"32,0 0-392-32,0 0-368 15,0 0-104-15,0 0 8 16,0 0 576-16,-7 26 264 0,7 3-71 15,7 8 71-15,0 11-176 16,6 6-248 0,1 7-120-16,-7-1-32 15,7 0 88-15,-9-2 88 0,2-5 24 16,1-2-112-16,-1-9-96 0,0-8-176 16,0-8-80-16,-7-4 49 15,7-9-49-15,-7-4-16 0,0-6-153 31,0-3-127-31,0 0 64 16,5 0-160 0,-5 0-152-16,0 0-240 15,0-9-536-15,0-5-673 16,0-10-103-16,0 2 287 0,-5-1-207 16</inkml:trace>
  <inkml:trace contextRef="#ctx0" brushRef="#br0" timeOffset="118837.02">8922 5153 6489 0,'0'0'1816'0,"0"0"-1816"0,0 0-24 16,0 0-64-16,0 0 88 0,117-26 0 16,-76 17 208-16,14-4 248 15,-2 0-120 1,1-2-103-16,8-1-145 15,7 3-88-15,-8 3 8 0,0-2 48 32,-6 6-56-32,-7-1 48 15,0 4-48-15,-8 3 0 0,-13 0 8 16,1 0 0-16,-15 0 32 16,1 0-32-16,0 10 40 15,-14-4 184-15,14 6 48 0,-14 2 16 16,5 4-120-16,3-2-80 0,6 3 8 15,0 3 8-15,-7 4 96 32,5-1 104-32,10 7-144 15,-8 0-40-15,12 3-16 0,-5-1-112 16,-1-5 0-16,1-1 0 16,-1-5 8-16,1-1-8 0,-9-6 0 15,2-3 0-15,-7-5 0 16,0-1-128-16,1-3 112 15,-8-1 8 1,0-3-8-16,0 0 16 0,0 0 0 16,0 0 0-1,0 0-8-15,0 0-104 0,0 3 8 16,0 0 0-16,0 6 104 16,0 4 80-16,-8 10 120 15,8 5-64-15,-14 4 112 16,0 6-32-16,2-1-112 0,-2 5-24 15,-8-3 72 1,3-4-112-16,-15-1 64 0,-1-2 32 0,-6-3 192 31,8-4-128-31,-8-6-24 16,0 0-40-16,1-5-88 16,11-6 64-16,3 2-112 0,5-7-48 15,6 1-120-15,3-4-344 0,-2 0-24 16,0 0 0-16,1 0-184 15,6 0-464-15,-7-4-641 32,14-2-895-32,-7 3-1401 0</inkml:trace>
  <inkml:trace contextRef="#ctx0" brushRef="#br0" timeOffset="119648.89">8576 4467 4048 0,'0'0'1657'0,"0"0"-1033"16,0 0-320-16,-69 112-256 0,35-62 8 15,6 3 256-15,-6 5 256 31,0 9 264-31,-6-4-256 0,4 4-264 16,10-4-151-16,-8-2-161 16,6-8 8-16,16-8-8 15,-10-13-80-15,8-3-105 0,14-11-263 32,0-2-216-32,0-6-640 15,7-10-304-15,7 0-345 0,6-3 201 0</inkml:trace>
  <inkml:trace contextRef="#ctx0" brushRef="#br0" timeOffset="120045.53">9366 4321 7577 0,'0'0'1152'16,"0"0"-944"-16,-55 86-208 31,1-26 0-31,-8 22 0 15,-20 17 0-15,1 6 465 0,5-6 183 16,9-11 48-16,12-21-424 16,14-17-184-16,13-8-88 0,8-17 0 31,-1 1-168-31,9-1-136 16,-2-6-216-16,7-10-297 0,7-2-375 15,0-7-456-15,21-10 8 0,-2-5 31 16</inkml:trace>
  <inkml:trace contextRef="#ctx0" brushRef="#br0" timeOffset="120416.13">10176 4216 3264 0,'0'0'944'15,"0"0"-528"-15,0 0-319 0,0 0-97 16,0 0 8-16,0 0 224 15,22 38 1280-15,-44 0-624 16,-4 10-352-16,-8 8-152 0,-6 8-192 16,-3 3-88-16,-5-7 16 31,8-5-112-31,6-8 72 0,8-9-80 16,-3-12-16-16,17-7-176 15,-2-10-712-15,7-6-816 0,7-3-249 16</inkml:trace>
  <inkml:trace contextRef="#ctx0" brushRef="#br0" timeOffset="120760.2">10709 4261 7257 0,'0'0'1280'0,"0"0"-488"0,-41 117-527 16,15-57-153-16,-3 4-104 15,3 0 80-15,-2-1 456 0,8-3 64 16,-8-2-176-16,8-2-264 31,6 2-168-31,-7-1-504 16,9-3-832-16,-3 22-577 0,1-19-311 16,2-7-65-16</inkml:trace>
  <inkml:trace contextRef="#ctx0" brushRef="#br0" timeOffset="121620.34">9135 5220 3224 0,'0'0'1857'0,"0"0"-1025"0,0 0-248 15,0 0 104-15,0 0 64 16,0 0 224 0,-7-45-31-16,7 42-25 15,0-1-88-15,-8 2-168 16,8 2-48-16,0 0-240 16,0 0-192-16,0 0-184 0,0 15 8 15,0 7 152-15,8 10 409 0,-1 10-49 31,-2 5-192-31,2 4-40 16,-7 3-24-16,7 3 24 16,0-3-24-16,0 0-72 0,0-3-96 15,0-7 32-15,-1-6 64 16,1-2-144-16,0-14-40 0,0-3 48 31,0-7-56-31,-7-2-88 0,0-7-48 16,7 0-120-16,-7-3 40 15,0 0-152-15,0 0-40 0,0 0-112 16,7-6-321-16,-7-7-431 16,0-6-504-16,0-16 280 15,0 0-505 1,0 3-1088-16</inkml:trace>
  <inkml:trace contextRef="#ctx0" brushRef="#br0" timeOffset="122941.76">9080 5194 7465 0,'0'0'2049'0,"0"0"-969"15,0 0-1080-15,0 0-120 16,0 0 120-16,0 0 160 0,0 0 328 31,55-19-16-31,-29 10-64 16,8 2 8-16,6-2-216 16,8 2 24-16,7-2-112 0,7-4 32 15,-7 3-16-15,0-5-80 16,5 1 32-16,2-1-80 0,-8 0 8 15,-6-2-8-15,0 5 8 0,0-1 32 16,-15 3-40 15,-4 4 0-31,-3-1-8 0,-12 1 16 0,-1 6-8 16,-6-2 8-16,0-2-8 16,0 4 8-16,-7 0-8 0,0 0-8 15,7 0 8-15,-7 0-8 0,7 0 0 31,-7 0 0-31,5 0 8 16,2 0 0-16,8 0 0 0,-8 4 0 16,7-4-8-16,-2 2-32 15,9-2 32-15,-1 4 8 0,1-2-8 16,6 2 8-16,-6-4 0 16,-7 3 8-16,6 0 0 15,-6-3-8 1,-14 0 8-16,7 0-8 15,0 0 0-15,-7 0 72 0,0 0-16 16,0 0-56-16,0 0 0 16,0 0 0-16,0 0 120 15,0 3 48-15,0-3-56 0,0 0-8 32,0 0-39-32,0 0 31 15,0 3 32-15,0-3-120 0,0 4 32 16,0 2-40-16,-7 4-8 0,7 9 8 15,-7 6 64 1,7 7 64-16,-7 3 16 0,0 3-48 16,-1 0 8-1,3 4 80-15,-2 5 8 16,0-3 112-16,7 4-120 0,-7-4-40 0,7 0-24 16,-7-2-40-1,7-4 24-15,0-3-96 0,0-6 0 16,0-2 104-1,7 0-112-15,0-5 0 16,0-6 0-16,0 0 0 16,-2-4 40-16,-5-5-40 0,8-1-40 15,-8 1 32-15,0-7 8 32,0 0 0-32,0 0-8 0,0 0 8 15,0 0 0-15,0 0-8 16,0 0-32-16,0 0 32 0,0 0-72 15,0 0 64-15,0 0 8 16,0 0-72-16,0 0 72 31,0 0 0-31,0 0-88 0,0 3 88 16,0-3-104-16,0 0-8 16,0 0-56-16,0 0-56 0,0 0 64 0,-8 2 168 15,3 2-80 1,-16-1-120-16,0 3-32 0,-6 1 56 15,-6-1-16-15,-3 4 8 16,-12-4 103 0,2 4-23-16,-8-1 32 15,6 1-128-15,-7-1 48 0,0-3 144 16,0 1 8-16,8-1 8 16,6 0 0-1,0-2 56-15,1-1-56 16,6-1 32-16,6 2-40 15,1-4-8-15,6 3 8 0,7 0 0 16,1 1 8-16,-1-1-8 0,0-3-8 16,7 3 8-16,2-3 0 15,5 0 0-15,-7 0 8 16,7 0-8 0,-8 0 8-16,1 0-8 15,7 3-48-15,-14-3-176 0,7 0-384 16,2 4-472-16,-9-4-416 15,-8 0-681-15,10 0-839 0</inkml:trace>
  <inkml:trace contextRef="#ctx0" brushRef="#br0" timeOffset="123359.15">8540 5359 5265 0,'0'0'2296'16,"0"0"-1696"-16,-67 118-360 16,32-55-152-16,-6 7-72 15,-7 0-8-15,8-12 72 0,-1 4 392 16,7-5-95-16,1-3-217 15,4-9-160-15,10-4-577 0,5-9-311 32,7-11-776-32,7-14-48 15,0-3-249-15,14-4 145 0</inkml:trace>
  <inkml:trace contextRef="#ctx0" brushRef="#br0" timeOffset="123682.29">8820 5381 9962 0,'0'0'1320'0,"0"0"-1320"0,0 0-1112 15,0 0 744-15,-27 86 368 0,-1-19 648 16,-20 22 304-1,-5 28 8-15,-2 13-168 0,0-6-360 0,8-13-312 32,13-28 8-32,6-26-120 0,15-16 48 15,-1-9-48-15,7 0-8 16,0 3-112-16,0-3-248 16,7-10-304-16,0-3-272 0,0-13-376 15,7 0-137-15,7-6 41 16,13-12 32-16,1-5-8 0,-1-4-1409 15</inkml:trace>
  <inkml:trace contextRef="#ctx0" brushRef="#br0" timeOffset="124011.94">9039 5938 512 0,'0'0'520'0,"0"0"-384"16,0 0-64-16,0 0 528 15,0 0 1024-15,34 75 49 16,-41-34-33-16,-8 14-472 16,-4 4-392-16,-2 6-71 15,1-2 95 1,-8 4-160-16,9-8-40 0,-10 2-328 0,10-6-144 31,-10-5-16-31,17-3 224 16,-2-9-232-16,0-5-104 0,7-8-488 15,7-13-280-15,0-2-504 16,7-10-409-16,26-15 441 16,3-12 304-16,-3-4-449 0</inkml:trace>
  <inkml:trace contextRef="#ctx0" brushRef="#br0" timeOffset="124267.26">9775 5991 7585 0,'0'0'2177'0,"0"0"-1409"15,0 0-768-15,0 0-304 0,0 0 304 16,-7 98 424-16,-13-44 80 15,-15 19 384-15,1-6-104 0,8 0-168 16,-10 0-488-16,17-17-120 16,-2 7 8-16,1-9-16 15,13-10-248 1,0-7-512-16,7-11-392 16,0-14-176-16,27-9-513 15,8-13 49-15,-1-12-681 0</inkml:trace>
  <inkml:trace contextRef="#ctx0" brushRef="#br0" timeOffset="124516.58">10484 5877 6689 0,'0'0'1408'0,"0"0"-1256"31,0 73 360-31,0-19-352 15,-7 3-136-15,-7 3 56 16,2-3 248-16,-3-9 585 0,1-7 15 16,7-9-520-16,2-10-408 31,-2-5-224-31,7-9-424 0,0-4-544 16,0-8-665-16,7-8-703 0,-2-11-337 15</inkml:trace>
  <inkml:trace contextRef="#ctx0" brushRef="#br0" timeOffset="124728.53">10914 5692 8129 0,'0'0'1817'0,"-21"102"-1105"15,-13-14-560-15,8 2-152 0,-3-12-152 31,3-26 144-15,12-14 0-16,-7-3 8 0,8 3-8 0,-1 1 8 16,0-5-336-16,7-9-1441 15,1-5-2536-15</inkml:trace>
  <inkml:trace contextRef="#ctx0" brushRef="#br0" timeOffset="126294.76">7558 5114 5577 0,'0'0'2088'0,"0"0"-1344"0,0 0-320 0,-26-76-120 16,5 51 441-16,1-1 471 15,-8 1-24-15,9-3-120 0,-10 5-191 16,3-2-449-16,-10 3-184 31,3 3-248-31,-1-3 0 16,-7 2-48-16,1 1 8 0,-8 3-72 15,-7 4 104-15,0-1 8 16,-7 7 40-16,2 0-40 0,5 2-128 16,-14 4 128-16,2 0-16 15,-2 0 16-15,-12 0 24 16,-15 0 0-1,-6 0-48-15,-1 0-16 0,29 4 40 16,12-1 80 0,14 0-80-16,-7 0 8 0,-5 0-8 0,-16 1-8 15,9 2 0-15,-9-3 8 16,2 7-56 0,-3-1 40-16,3 0 24 15,7 1-8-15,-2-1 0 0,-5 1 0 16,-2 0-40-16,8-1 32 15,-8 4 8-15,2-3 0 0,-2 2 0 16,2-2-80-16,5 2 80 31,-6 1 8-15,6-1-8-16,2 5-80 0,-2-1 72 0,9 3 8 16,-2-4-80-16,7 7 72 15,-7 1-64-15,9 3 56 0,-9 4 16 31,8 2-8-31,-8 4-48 16,2 1 56-16,-2 2 0 0,7 2 0 16,-7-3 0-16,14 4 8 31,-5-2-16-31,-2 5 8 16,7 0 0-16,-6-1-8 0,13 3 16 15,-7 1-16-15,8 3 8 0,4 3 0 16,-5 0-8-16,15 10-40 0,-1-4 48 15,13 9 0-15,0-2 48 16,7 3-48-16,0-7 16 16,7-5-16-16,0-11 48 0,0-2-40 15,14-7-8 1,-7-9 8 0,0-4-8-16,7-6 8 0,-8-7 0 0,1-1-8 15,-7-5 0-15,7-6 0 16,-7 3 8-16,0-3-16 15,0 0 16 1,0 0-8-16,0 0 8 16,0 0 0-16,0 0-16 15,0 0-24-15,0 0-144 0,0 0-161 16,0 0-199-16,0 0-64 16,0 0-632-16,0 0-376 0,-14 0-497 31,8 0-719-31,-8 0 135 0</inkml:trace>
  <inkml:trace contextRef="#ctx0" brushRef="#br0" timeOffset="126990.89">3113 6388 2960 0,'0'0'1176'16,"0"0"-680"-16,0 0-343 15,0 0 399-15,0 0 568 16,0 0 328-16,0 0-176 31,0 0-311-15,-55-54-113-16,48 51 24 16,7 0-128-16,-7-4-72 0,7 7-112 15,0-3-231-15,0 0-145 0,0 3-96 16,0-4 72-16,0 4 112 15,0 0-40-15,0 0-64 0,0 0-168 16,0 0-104-16,0 0 96 16,0 0 0-16,0 0 0 0,14 0 0 15,1 0 16-15,4 0 0 16,15 7-8-16,-6 3 8 0,6 2 88 16,6 4-96-16,-4-4 8 31,4 5 0-31,-6-2 0 0,-8-2 72 15,10 0-80-15,-17-4 0 16,10-3 40-16,-17-2-40 16,-5-1 0-16,0 1 0 0,-7-4 8 31,0 0 88-31,7 0-32 16,-7 0 224-16,0 0 160 0,0 0 8 15,0-7 32-15,0-5-176 0,7-11-304 16,0-2 32-16,6-4-32 15,-6-6-8-15,14-3 40 16,-9 0-32 0,10-3-8-1,-8-4 0-15,-2 4 8 0,-5 6-8 16,-7 6 8-16,0 8-8 0,7 8 104 0,-7 3-104 16,0 4 56-16,0 6-56 15,0 0-64-15,0 0 64 0,0 0-176 31,0 0-160-31,0 0-248 16,0 0-328-16,0 0-488 0,0 0-577 16,0-4-511-16,7-2-361 31,0 0 80-31</inkml:trace>
  <inkml:trace contextRef="#ctx0" brushRef="#br0" timeOffset="149394">1852 10411 7241 0,'0'0'4001'0,"0"0"-3833"16,0 0-168 0,0 0-552-1,0 0 552-15,0 0 272 16,27-42 120-16,-13 30-184 0,5-1-160 16,9 0-48-16,-8 0 0 0,15 3-8 15,-1 2-48-15,0 8 48 0,-1 0-48 31,-5 0-64-31,-1 3 112 16,1 9-144-16,-15 4-16 16,-6 0 168-16,0 0 16 0,-7 0 240 15,0 3 80-15,0 0 24 0,-14-7 96 16,-6 8-16-16,-1-4-104 31,7-3 16-31,-6-1-168 16,6-6-96-16,7 1-71 0,7-4-17 15,0-3-17-15,0 0-311 16,0 2-320-16,0 2-336 0,7 2 160 16,7 4 544-16,6-1 144 31,8 4 136-31,-1 3 0 0,1-3 104 16,-2 2-80-16,3 2-16 15,-10-4 136-15,2 2 216 0,-13-2 128 16,-8 0-16-16,0-2 0 0,0 3 144 15,-8 2 25 17,-13-4 95-32,-5 5-256 0,-3-5-56 15,-4 1-304-15,6-4-120 0,-8 1-72 16,1-7-280-16,8 4-536 0,-10-7-145 16,-4 0-407-16,6 0-2753 15,13-10-1440-15</inkml:trace>
  <inkml:trace contextRef="#ctx0" brushRef="#br0" timeOffset="149955.01">2430 10483 3776 0,'0'0'1505'16,"0"0"-1137"0,0 0-248-16,0 0 88 0,0 0 792 15,0 0 328-15,0 74-432 16,15-62-407-16,4-2-97 0,-5-1 24 16,7-5-136-1,-1-2 16-15,1-2 88 16,-1 0 80-16,1 0-248 15,-7-2 168-15,-2-8 8 0,3-3 40 16,-8 1-224-16,0-4 96 16,-7 0 81-16,0-1-17 0,0-1-152 31,-7-1-64-31,-8 0 16 16,3 3-168-16,-9 6-120 15,0 1-16-15,-6 3-8 0,6 2-120 16,1 4-217-16,-1 0-95 0,9 0-424 15,-9 17-728-15,6-5-833 32,10 1-1384-32</inkml:trace>
  <inkml:trace contextRef="#ctx0" brushRef="#br0" timeOffset="153917.67">1482 7519 3808 0,'0'0'1329'0,"0"0"-777"0,0 0-296 15,0 0-64-15,0 0 320 16,0 0 296-16,0 0-128 15,0 0-184 1,0 0-288-16,0 0 64 16,0 0 65-16,0 0 63 15,0 0 32-15,0 0-24 0,0 0-72 16,0 0-120-16,0 0 40 31,0 0 104-31,0 0-32 0,-12 0 8 16,5 0-280-16,-7 0 72 15,-6 0-32-15,6 0 64 0,-7 2-152 16,9 5 56-16,-3-1-64 16,1 3-64-16,0 1 64 31,9 2-64-31,5 1-152 0,0 0-144 16,0 3 96-16,12 6 120 15,16 3 136-15,-1 1 8 0,7 6 48 16,8-8-40-16,-15-1 40 0,-6 0 16 15,-16-10 168 1,2-4 16 0,-7-3 240-16,0 1 561 15,-12 0-65-15,-17-2-616 0,3-2-280 16,-2 1-88-16,1-4-344 0,6 0-264 16,14 0-257-16,7-4-647 0,0-2-2377 31,7 0-1504-31</inkml:trace>
  <inkml:trace contextRef="#ctx0" brushRef="#br0" timeOffset="154407.96">1626 7871 4120 0,'0'0'825'0,"0"0"-745"0,0 0 0 16,0 0 288-16,0 0 488 15,83-32 344-15,-78 13 120 16,9 0-351-16,-7 0-361 0,-7-4-192 0,0 4 16 31,0 0 184-31,0 4 216 16,0 2-96-16,-14 3-248 0,7 4-119 15,-12 0-33-15,4 6-232 16,-11 0-96-16,-2 0-8 16,1 3-48-16,-1 9 48 0,1 1 0 15,1 3-280-15,12 3-497 16,-1-3-279 0,3 0-528-16,12 0-593 15,0-3-463-15,5-1-569 0</inkml:trace>
  <inkml:trace contextRef="#ctx0" brushRef="#br0" timeOffset="166170.5">3945 9934 3392 0,'0'0'3065'16,"0"0"-1889"-16,0 0-496 0,0 0-376 16,0 0 160-16,0 0 241 15,-15-12 47-15,15 12-352 16,0 0-360-16,-7 0-40 16,7 12 0-16,-5 1 408 15,-2 9 104-15,-7 3-224 16,7 4 64-16,0-3-192 15,0-1 32-15,7-6-64 0,0-4-40 16,0 2 32-16,0-5-112 16,0-2 8-1,0-4 72-15,0 1-80 16,0-4 0-16,0 0 0 0,0-3-8 16,7 0-8-16,-7 0-72 15,7 0 80-15,7 3 40 16,0-3 32-16,6 0 112 0,8 4 48 31,-2-4-232-31,8 3 104 16,-6-3-48-16,-1 0-56 0,-6 3-8 15,-9-3-64-15,3 0-160 16,-8 0 88-16,0 0-552 16,-7 2 184-16,0-2-480 0,7 0-248 15,0 0-393 1,-7 0-663-16,5 0-1601 15</inkml:trace>
  <inkml:trace contextRef="#ctx0" brushRef="#br0" timeOffset="166840.2">4941 10576 5753 0,'0'0'3048'0,"0"0"-3048"16,0 0-72-16,0 0-616 16,0 0 688-16,0 0 920 0,26 0-247 15,-12 0-393 1,-7 6-264 0,0 0 56-16,0 4-16 0,-7-4 400 15,0 7 224-15,0-1 152 0,-7 8-48 16,0 2-256-16,-14 0 457 15,9 3-161 1,-10-2-80-16,1 2-288 16,9-2-232-16,5-1-160 15,7-3-64-15,-7-3 0 16,7-4-80-16,0 1-96 0,14-1 16 16,-7-2-32-16,5-3-8 0,10-4 0 31,-8 0-72-31,12-3-40 15,-5 0-368-15,6 0-209 16,7-6-159-16,-6-7 24 0,13-9-832 16,-1 3-985-16,-13-1-1384 0</inkml:trace>
  <inkml:trace contextRef="#ctx0" brushRef="#br0" timeOffset="167187.39">5254 10785 4608 0,'0'0'3121'0,"0"0"-1080"16,0 0-921-16,0 0-480 0,0 0 288 15,0 0 288-15,21 22-375 16,-14-12-289-16,5-1-136 16,10-2-104-1,-8-4-32-15,-2-3 112 16,2 0 8-16,0 0-32 0,-7-10 56 16,6-5-48-16,1-4-168 15,-7-4 16-15,0 1 0 16,-7-3 73-16,0 3 95 15,0-2 56-15,-14 6-88 16,0-1-104-16,-6 4-120 16,-1 4-96-16,-5 2-40 15,-3 6-48-15,3 3-48 0,-3 3-144 16,3 13-104-16,5 3-104 0,-6 0-192 31,13 3 7-31,2 4-207 16,5-4-320-16,-8-3-552 15,15 10-665-15,0-11-2488 0,7-1-2351 16</inkml:trace>
  <inkml:trace contextRef="#ctx0" brushRef="#br0" timeOffset="173338.08">13840 3000 7217 0,'0'0'1968'16,"0"0"-1271"-16,0 0-89 15,0 0 24-15,0 0 136 16,0 0 56 0,-7-31-184-16,7 28 97 0,-7-1 47 15,7 4-232 1,0 0-240-16,0 0-312 0,0 0-8 0,0 13-168 15,0 12 176-15,0 23 72 16,0 25 240-16,14 22 16 0,-2 10-104 31,9-20 0-31,-6-21-120 16,-10-29-24-16,9-6-72 0,-7-1-8 16,7 1 8-16,-7-7 128 15,6-10-24-15,-6-9 40 16,0-3 344-1,7-18 425-15,-2-14-57 16,17-25-328-16,4-26-176 16,15-15-168-16,-14 6-48 0,-6 22-104 15,-1 19-40-15,-13 17 0 16,0-2 0-16,-2 2 0 0,9 2-120 31,-6 3-176-31,-3 13-176 16,-5 3-112-16,0 7-153 15,0 3-303-15,-7 3-272 0,0 0-408 0,0 0-417 16,7 0-1016-16,-7 6 305 16,7 4-417-16</inkml:trace>
  <inkml:trace contextRef="#ctx0" brushRef="#br0" timeOffset="175436.72">15278 3245 9129 0,'0'0'2593'0,"0"0"-1345"0,0 0-936 15,0 0-80-15,-7 0 913 16,7 0 135-16,0 0-256 0,0 0-368 0,0 0-232 15,0 0-136-15,0 0-288 32,0 0-16-32,14 0-168 15,5 0 184-15,3 0 136 0,11 0-136 16,-4 0-120-16,4 0-432 0,-6 0-712 16,-13 0-464-16,-7 9-705 15,-21 13-664-15,-20-3 337 31,1 3-1793-31</inkml:trace>
  <inkml:trace contextRef="#ctx0" brushRef="#br0" timeOffset="175526.03">15237 3366 4336 0,'0'0'4089'0,"0"0"-1840"0,0 0-849 0,0 0-816 15,0 0-584-15,0 0-160 16,-14 15-912-16,62-12 328 16,0 1-657-1,-8-1-1551-15</inkml:trace>
  <inkml:trace contextRef="#ctx0" brushRef="#br0" timeOffset="176609.3">16369 3054 10642 0,'0'0'2696'16,"0"0"-1247"-16,0 0-1153 0,0 0-288 15,0 0 224-15,0 0 224 16,0 0 184-16,-21-29-80 0,21 29-272 16,0-2-288-1,0 2-72-15,0 0 0 16,0 0 0-1,0 0 64-15,0 0-96 0,0 0 16 0,0 0 0 16,0 0 80-16,0 0-64 16,0 0 0-16,0 0-104 15,7 0 104 1,-7 0 64-16,14 5 8 16,-7 5-48-16,6 0 48 15,-6 3-8-15,0-1-64 0,-7 1 16 16,0-4 56-1,0 4 184-15,0-4-16 16,0 4 144-16,-7-3-24 0,0 2-104 16,0-5-64-16,7 0-56 15,-6-2-64-15,6-1 16 16,0-4-16-16,0 3 0 0,0-3 0 31,0 0-16-31,0 3 16 0,0-3 0 16,0 3 0-16,0-3 24 15,0 0-16-15,0 0 40 16,-7 0 0-16,0 0 88 0,0 4 32 16,-7-4-40-16,2 0-64 15,5 3 16-15,0-3-8 0,-1 0 8 16,1 0-72 0,0 0 0-1,7 0 0-15,0 0 0 16,0 0-8-16,0 0-8 0,0 0 8 0,0 0-8 15,0 0 0 1,0 0-136 0,0 0-56-16,0 0-152 0,0 0 8 15,0 0-48-15,7 5 16 0,0 2 232 16,1 0 144-16,-1 2-56 16,12 4 48-16,-5 0 8 0,0 3 0 31,6 3 0-31,1 6 0 15,-1-3-8-15,1 7-40 0,0-4-8 16,-9 0-48-16,-5-3 96 16,-7-2-88-16,0-1 96 15,-7-4 144-15,-12-2 240 0,-9 0-8 32,-6-7-96-32,-14 1-32 0,8-4-96 15,-15-3 24-15,7 0-32 16,7 0-64-16,1-7-72 15,11-2-8-15,3 0-160 0,12-1-216 16,6 3-232-16,3 1-536 31,5 0-601-31,13-3-1135 0,15-1-2385 16,-2 4 2496-16</inkml:trace>
  <inkml:trace contextRef="#ctx0" brushRef="#br0" timeOffset="177057.89">16682 3314 9009 0,'0'0'1793'0,"0"0"-1769"0,0 0 80 15,0 0 16 1,0 0 856-16,0 0 256 15,103 74 121-15,-69-66-321 16,6-8-400-16,1 0-200 0,1 0 32 16,-1-15-8-16,-7-4-16 31,-1-3 48-31,-4-10-55 16,-10 4 79-16,-5-7 80 0,-7 0-56 15,-7 0-192-15,0 3-200 16,-21 3-8-16,-5 4-128 0,-8 3-8 15,-1 6-8-15,-13 6-96 32,0 7 8-32,0 3-128 15,8 0-80-15,-8 3-120 0,14 10-256 16,1 3-89-16,4 0-23 16,10 3-176-16,5 3-320 0,7 0-216 15,0 0-385-15,14 10-207 31,14-7-721-31,-2-2-392 0</inkml:trace>
  <inkml:trace contextRef="#ctx0" brushRef="#br0" timeOffset="177728.2">18496 3359 4761 0,'0'0'1512'15,"0"0"-744"-15,0 0-152 16,0 0 808-16,-96-42-119 0,62 39 55 15,8 3-104-15,-15 0-320 0,6 7-175 16,1 2-257-16,-6 7-104 31,6 0-48-31,6 3-32 0,8 3-8 16,-1 0-176-16,14-2-72 16,0 5 0-16,7-6 0 0,0 4-64 15,14-1 0-15,7-3-72 31,6-1 16-31,1-5-80 16,6 3-120-16,-1-6-104 0,1-4-400 16,1 1-240-16,20-7-633 15,-14 0-735-15,-8 0-2665 0</inkml:trace>
  <inkml:trace contextRef="#ctx0" brushRef="#br0" timeOffset="178611.35">18734 3435 8193 0,'0'0'2713'0,"0"0"-1401"0,0 0-672 15,0 0 296-15,0 0 137 16,0 0-241-16,0 0-488 16,0 0-240-1,0 16 152-15,0-6 88 0,0 2 8 16,0 4 16-1,-5-4-112-15,5 4 24 0,-7 1-112 0,7-5-48 16,-7 4 8 0,7-3 8-1,0-7-56-15,0 1-8 16,0-4-64-16,0-3 49 16,0 0-49-1,0 0 64-15,0 0-16 0,0 0-8 16,0 0-48-16,7-3 0 0,5-7 0 15,10-2 0-15,-8-5-128 16,5 5-1-16,2-1-87 16,-8 6 40-16,-6 4 56 0,0 1 48 15,-7 2-24-15,0 0 32 16,0 2 40-16,0 11 24 0,0 3 344 31,0 0-88-31,0 0-88 16,0-3-71-16,0-5-41 0,0-1-48 15,0-7-8-15,0 0-56 16,7 0 56-16,14-3 48 16,-1-9 32-16,13-5-80 0,-4 2-104 31,-3-4-17-31,2 9 41 16,-15 0 32-16,-6 7 48 0,0 3 8 15,-7 0-8-15,0 0-160 0,0 7 120 16,7 6 40-16,0 6 72 15,0-1-72-15,0 2-40 16,6-1-272-16,-6-6-184 16,0 2-272-1,7-5-600-15,5-7-713 0,3 0-951 16,-3-3-2249-16</inkml:trace>
  <inkml:trace contextRef="#ctx0" brushRef="#br0" timeOffset="181083.66">19336 2537 7457 0</inkml:trace>
  <inkml:trace contextRef="#ctx0" brushRef="#br0" timeOffset="181515.07">19336 2537 7457 0,'67'9'1768'0,"-67"-9"-1712"0,0 0 121 0,14 0-177 0,0 0 568 16,-1 0-176-16,8 0-216 0,-2 0-120 15,-4 10-40-15,-1 0 48 16,5 5-16-1,-12 4-32-15,0 3 112 0,-7 4 0 16,0-1 0 0,-7 0 240-16,-5-2 304 15,-16-1 192-15,1-6 105 0,-1-4-161 0,8-2-72 16,-1-4-184 0,2-2-240-1,4 3-224-15,8-7-24 16,7 2-64-16,0 8-248 0,0-1-120 15,22 4 144-15,-3 6 136 16,15 3 88-16,1 4 64 0,6 2-64 16,-8 1 16-1,-4-1 32 1,-3-2-32-16,-12-4 40 0,-7 0 240 16,-7-3 160-16,-7-3-24 15,-21-4 264-15,-6 1 64 0,-6-6-143 16,-8-1-321-16,0-6-224 15,15 0-32-15,11 0-40 32,1 0-256-32,16 0-200 0,5 0-281 31,0 0-359-31,12 0-560 16,9-6-809-16,20-1-279 0,-7 4-425 15,-6-3-1728-15</inkml:trace>
  <inkml:trace contextRef="#ctx0" brushRef="#br0" timeOffset="183786.52">14160 5248 6513 0,'0'0'2168'0,"0"0"-1095"0,0 0-609 15,0 0 328-15,0-10 576 16,0 10-120-16,0 0-567 0,0 0-377 16,0 0-128-16,0 14 16 15,-14 4 512-15,0 14 176 16,-6 6-40 0,-15 9-408-16,1 11 8 15,-6-4-48-15,-1 0-71 16,0-4-49-16,1-5-80 0,4-7-96 15,10-3-32-15,-1-9-64 32,13-5-8-32,0-4 8 15,7-8-176-15,0-3-144 0,1-2-209 16,6-4-271-16,0 0-264 16,0 0-536-16,13-7-825 0,15-22-71 15,-1 1-1577-15,1-1-2047 0</inkml:trace>
  <inkml:trace contextRef="#ctx0" brushRef="#br0" timeOffset="184198.4">14323 4949 8489 0,'0'0'2361'16,"0"0"-1361"-16,0 0-520 0,0 0 288 31,0 0 16-31,0 0-15 16,0 0 583-16,7 118-480 0,0-54-184 16,-7 2-24-16,7 1-87 15,0 0-161-15,-7-1 56 16,7-2-208-16,-2-4-48 0,3 0-88 31,-1-9-56-31,0-3 24 16,0-4-96-16,0-5 0 0,-2-5 0 15,2-2-8-15,0-7-48 16,7-2-88-16,-7-4-48 0,1-6-152 16,-3-4-72-16,-5-3-104 31,7-3-33-31,-7-3-255 15,7 0 32-15,-7 0 88 0,0-9-360 0,-7-20-1185 16,-13 7-999-16,-1-3-2642 16</inkml:trace>
  <inkml:trace contextRef="#ctx0" brushRef="#br0" timeOffset="184453.72">14003 5568 11810 0,'0'0'2361'0,"0"0"-1929"32,0 0-328-32,0 0 232 15,0 0 464-15,0 0-264 16,116-37-288-16,-82 33-176 0,7 4-72 16,-1 0-88-16,-6 0-112 0,-6 0-240 15,6 7-448-15,-13-1-697 31,20 4-159-31,-15-4-496 16,-5 0-2081-16</inkml:trace>
  <inkml:trace contextRef="#ctx0" brushRef="#br0" timeOffset="185140.62">15190 5261 10234 0,'0'0'3184'15,"0"0"-1679"-15,0 0-1185 0,0 0-272 16,26 0 208-16,-12 0 56 16,7 0-120-16,-8 0-192 0,15 0-72 15,-8 3-336-15,1 3-448 16,-9 3-569-16,-5 1-695 0,0 0-2713 16</inkml:trace>
  <inkml:trace contextRef="#ctx0" brushRef="#br0" timeOffset="185365.62">15121 5486 2816 0,'0'0'7066'15,"0"0"-5890"-15,0 0-1176 32,0 0 56-32,0 0 1048 0,0 0 312 0,0 0-487 15,0 0-401 1,69-7-272-16,-43 5-176 0,-5-1-80 15,6-1-120-15,-13 4-248 16,0-3-657 0,6 3-175-16,-13 0-248 15,7 0-432-15,-2 0-761 0,-5 7-1584 16</inkml:trace>
  <inkml:trace contextRef="#ctx0" brushRef="#br0" timeOffset="202432.62">17664 5210 7921 0,'0'0'1593'31,"0"0"-1593"-31,0 0-1249 0,0 0 1249 15,0 0 696-15,0 0 105 0,0 0-801 16,0 0-104-16,0 0 64 0,0 0 40 16,0 0 256-16,0 0-72 15,0 0-40 1,0 0 88 0,0 0 184-16,0 0 160 0,0 0-64 0,0 0-192 15,0 0-112-15,0 3-96 16,0-3 8-16,0 3-112 0,0 1-8 31,0-1-120-31,0-3-16 16,0 0-16-16,0 0-96 15,7 0 56-15,-7 0 192 0,0 0 288 16,0-7 160-16,0 1-192 0,0-1-208 16,0-2-48-16,0 2-152 15,0 1-344-15,-7 0-832 31,0 6-1337-31,0-3-3104 0</inkml:trace>
  <inkml:trace contextRef="#ctx0" brushRef="#br0" timeOffset="203393.64">16819 5099 10786 0,'0'0'2200'0,"0"0"-2200"16,0 0-120-16,0 0 112 15,95-61 8-15,-54 55 416 0,-6 6-136 16,-1 0-280-16,-1 10-48 31,-11 12-56-31,-3 6 0 16,-19 7 32-16,0 0 72 0,-19 6 224 15,-17 4-56-15,-4-4 48 16,-1-6 217-16,0-6 335 0,1-4 128 16,11-9-128-16,10-7-120 31,5 1-248-31,14-7-216 0,0 1-184 16,0 2-40-16,7 0-32 0,14 7 64 15,5-1-40-15,8 1 48 16,7-1 0-16,-6-2 0 0,6 0-136 15,-8-3-104 1,1-1-168 0,-6-3-56-16,-1 0-256 0,1-3-248 15,-8 0-409-15,-6 0 129 16,5 0-224-16,-5 0-857 16,-7 0-735-16,1-3-1585 0</inkml:trace>
  <inkml:trace contextRef="#ctx0" brushRef="#br0" timeOffset="204428.87">17678 5197 4368 0,'0'0'1865'16,"0"0"-929"-16,0 0-672 16,0 0 176-16,0 0 424 15,0 0-167-15,0 0-289 0,0 0-296 16,0 0-112 0,0 0 8-16,0 0 72 15,7-3 104-15,-7 0 104 0,0-1 472 16,0 2 88-16,0-5-168 15,0 4-120-15,0-4-40 16,-7 5-23 0,7 2-41-16,-14 0 64 15,14 0-264-15,-7 0-136 16,0 0-48-16,2 9-72 0,5 1 0 16,-7 2-72-16,7-2-104 15,0 3-104-15,0-7 16 0,7 0 8 16,-2 0-104-16,-5-6-217 31,7 0-39-31,-7 0 320 0,0 0 296 16,0-3 568-16,0-6-240 15,-7 3-55-15,2-1-17 16,-2-3-152-16,0 7-104 0,0 0-112 0,-1 0-361 16,8 3-375 15,-7 0-504-31,7 3-1161 15,0 7-655-15,0-1-1305 0</inkml:trace>
  <inkml:trace contextRef="#ctx0" brushRef="#br0" timeOffset="206954.87">18094 4966 3344 0,'0'0'2737'15,"0"0"-1729"-15,0 0-928 16,0 0-72-16,14-4 528 0,-7 4 408 15,6-7-256-15,-6 5-367 16,7-2-33-16,5 2 168 16,-5 2-144-1,1 0 144-15,4 0-120 16,-5 0-200-16,0 6-136 16,-7 3 0-16,1-3-8 0,-3 1 8 15,-5-1 8-15,0-6 8 16,0 4 144-16,0-2 120 0,0 2-32 31,0-1-8-31,0 0-16 16,0 3-40-16,0 1 88 0,-5-4-120 15,-3 4-64-15,-6-1 64 16,7 3-8-16,-7-2-8 16,2-1-15-16,-2 3 15 0,-1-2-16 31,-4-1 80-31,12-3-96 0,-7 3-24 15,7-3-64-15,0-3 32 0,7 4-48 16,0-4-8-16,0 0-64 16,0 0-168-1,0 6-80-15,0 1-33 0,0-1 217 16,0 3-48-16,7 4-40 16,0 0 120-16,7 2 96 15,-7 5 0-15,5 2 8 0,2 1 0 16,1-1 0-16,-8 0 8 15,0 0 40-15,-2-3 80 16,-5 0 112-16,0-3 136 0,-12-3 137 31,-10 0 47-31,-4-1 16 0,-9-3-200 16,8-2-200-16,-14-1 48 16,13-3-144-16,2-3-80 15,11 0-112-15,-4 0-288 0,12 0-136 31,0 0-216-31,7 0-273 16,0-6-903-16,14-4-1257 0,5 1-1880 16</inkml:trace>
  <inkml:trace contextRef="#ctx0" brushRef="#br0" timeOffset="208589.56">19300 5216 9762 0,'0'0'2624'0,"0"0"-1392"16,0 0-679-16,0 0 831 15,0 0 152 1,0 0-440-16,0 0-351 16,0 0-281-16,-7-3-72 15,7 3 16-15,0 0-40 0,0-3-80 16,0 3-128-16,0 0-160 15,0-3-40-15,0 3-56 32,0 0-56-32,7 0-40 0,15-4 64 15,4 4 128-15,15 0 104 16,1 0-104-16,6 0-120 0,0 0-80 16,0 4-64-16,-15 2 72 0,-6-3-80 15,-6 1 0 1,-7-1-56-1,-9 0-177-15,2-3-71 16,-7 3-240-16,0-3-368 0,0 0-336 16,-7 0-241-16,-5 0-159 0,-9 0-2089 15</inkml:trace>
  <inkml:trace contextRef="#ctx0" brushRef="#br0" timeOffset="208856.84">19458 5020 6737 0,'0'0'4169'15,"0"0"-3113"-15,0 0-992 0,0 0 48 16,0 0 344-16,-34 62 688 0,27-30-303 16,-7 1-513-16,7 1-216 0,0-5-96 15,7-7 24-15,-5-2-40 16,5-2-56-16,-8-2-296 31,8-3-337-31,0-3-295 0,0-1-376 16,0 4-600-16,0-4-769 15,0-6-1712-15</inkml:trace>
  <inkml:trace contextRef="#ctx0" brushRef="#br0" timeOffset="212148.9">20685 4966 7377 0,'0'0'1480'16,"0"0"-1088"-16,0 0-263 0,0 0-49 15,0 0 696-15,96-23 48 32,-82 23-256-32,-1 0-136 15,1 10-280-15,-7 9-104 0,-7 3 272 16,0 7 240-16,-7 5 24 15,-27 1-7-15,-7 4-185 0,-6-2-24 0,-8-2-64 16,0-6 128 0,14-4 256-1,8-9-64-15,11-3-184 16,8-3-192-16,7-7-96 0,2 0-72 0,5-3-80 16,0 3-40-16,12 3-32 15,9 7 72-15,6 0 48 0,14 3 24 31,-1-1-72-31,3-5-8 16,5 3-96-16,-8-1-192 16,-6-5-24-16,0-1-392 0,1 1-96 15,-9-4-248-15,1 0-409 16,-6-3-303-16,13 0-593 0,-13 0-671 31,-2-6-1793-31</inkml:trace>
  <inkml:trace contextRef="#ctx0" brushRef="#br0" timeOffset="212545.84">21223 5168 13834 0,'0'0'2337'0,"0"0"-2017"32,0 0-320-32,0 0-1552 15,0 0 720-15,0 0 679 0,0 0-79 16,0 0-1448-16,-5-13-4417 0</inkml:trace>
  <inkml:trace contextRef="#ctx0" brushRef="#br0" timeOffset="213376.19">21872 4940 11322 0,'0'0'2512'0,"0"0"-1671"16,0 0-841-16,0 0-176 0,0 0 176 31,0 0 168-31,20-3-72 16,-6 3-96-16,5 0-48 0,-4 0-448 15,6 3-473-15,-2 0-439 16,-5 1-480-16,-6-2-497 16,-1 2-1560-16</inkml:trace>
  <inkml:trace contextRef="#ctx0" brushRef="#br0" timeOffset="213769.19">21865 4937 8905 0,'0'0'1945'0,"0"0"-1225"15,0 0-560-15,0 0-144 0,0 0 168 16,0 0 480 0,0 0-176-1,-47 0-352-15,47 10-136 0,-8-4-80 16,1 3 72-16,7 4 0 0,-7-1 8 15,7 1 8-15,-7 3-8 16,7 6-8 0,0-3-40-16,7 10-112 15,7-4 32-15,1 4 80 0,4 3 0 16,9-1 48-16,-8 1 0 16,8-3 0-16,-8-7 0 15,-6-3 16-15,0-3-8 16,-9-6 56-1,-5-4 152-15,0-3 552 16,0-3 321-16,-5 0-161 0,-9 0-272 16,-15 0-456-16,3 0-200 15,-1 0-72-15,-1 0-192 16,16 0-144-16,-2 0-552 0,6 0-721 31,8 0-1159-31,0 0-2569 0</inkml:trace>
  <inkml:trace contextRef="#ctx0" brushRef="#br0" timeOffset="-214183.15">16656 4829 6121 0,'0'0'1512'15,"0"0"-888"-15,0 0-392 0,0 0 24 16,-103 92 601-16,82-41 31 15,-5 6-72-15,4 16-296 32,3-3-120-32,5 0-216 0,14-3-48 15,0-10-80-15,0 0-56 16,14-6-96-16,12-7 16 0,8-9-200 0,14-7-232 16,21-2-64-16,26-7-216 15,34-10-273 16,8-9-143-31,-21 0-1136 0,-27 0-889 0</inkml:trace>
  <inkml:trace contextRef="#ctx0" brushRef="#br0" timeOffset="-213373.54">22267 4686 5449 0,'0'0'1040'0,"0"0"56"16,28 98 80-16,-8-18 65 0,8 22 15 15,-2-4-152-15,1-19-104 16,-13-25-151-16,-7-13-177 31,0 0-184-31,-7 7-32 0,0 3-296 16,0-13-48-1,-7 0-104-15,-7-10 40 16,-5-1-48-16,4-2-112 0,1-9-224 16,9-4-448-1,-2 1-481-15,7-3-495 0,0 3-480 16,7-4-417-16,5-3-456 0</inkml:trace>
  <inkml:trace contextRef="#ctx0" brushRef="#br0" timeOffset="-212608.08">22799 5150 5633 0,'0'0'2008'0,"0"0"-1176"15,0 0-704-15,0 0-128 16,0 0-8-16,0 0 8 0,0 0 24 16,-21 28-24-16,21-25-136 31,0 1 32-31,7-4-56 0,0 0 112 16,0 0 48-16,-7 0 472 0,7 0 176 15,-7-4-183-15,0-2-105 16,0 3-24-16,0-1 56 0,0 2-32 15,0-2-8 1,0 4-352 0,-7 0 48-16,7 0 16 0,-7 0-64 15,0 4-272-15,0 2 0 0,7 3-96 16,0 1-408 0,0 2-393-16,0-2-799 0,0-3-1097 0</inkml:trace>
  <inkml:trace contextRef="#ctx0" brushRef="#br0" timeOffset="-211981.73">23325 4943 7241 0,'0'0'2921'0,"0"0"-1857"16,0 0-1064-16,0 0-824 0,0 0 320 15,0 0 504-15,7-9 368 16,5 12 40-16,2 13-200 16,0 3-168-16,-1 6-40 0,-6 7-168 15,-7 3 168 1,0 0 48-16,-13 3 288 15,-15-3 376-15,-5 0-176 16,-1-7 232-16,-1-2 305 16,8-8 39-16,6-1-144 0,8-8-296 31,-1-3-320-31,14 1-240 0,0-4-112 16,0 0-8-16,7 7 8 15,13-1 104-15,8 3 32 16,6 5-24-16,14-2-64 0,-1 1-48 15,1-3-144-15,0 0 24 32,0-7-216-32,-8 4-24 0,1-7-432 15,-6-1-128-15,-8 2-120 16,-6-4-161-16,-9 0-463 0,3 0-537 16,-15 0-271-16,0-4-1937 15</inkml:trace>
  <inkml:trace contextRef="#ctx0" brushRef="#br0" timeOffset="-210045.24">24531 5185 4672 0,'0'0'2929'0,"0"0"-2073"16,0 0-616-16,0 0-144 0,0 0 400 16,-14 0 601-1,14 0-377-15,0 0-392 0,0 0-168 16,0 0-16-16,0 0 136 0,0 0 56 15,0 0-32-15,0 0-136 16,0 0-104-16,0 0-56 0,0 0 112 16,0 0-32-16,0 0 16 15,0 0-40-15,0 0-56 16,0 0-8 0,0 0 16-16,0 0-8 15,0 0-8-15,0 0 0 0,0 0-136 16,0-4-80-16,14 4-24 15,0 0 240-15,6 0 8 16,15 0 144-16,-1 0-152 0,-1 0-40 31,8 4 40-31,-6 2-80 16,-1 0 8-16,0 0 48 0,-13-2-72 16,-2 2-16-16,-12-6-8 15,0 0-72-15,-7 0 24 16,0 0-152-16,0 0-464 0,0 0-929 15,7 0-319 1,-7 0-96-16,0 0-329 16</inkml:trace>
  <inkml:trace contextRef="#ctx0" brushRef="#br0" timeOffset="-204504.46">25785 4921 8769 0,'0'0'3281'0,"0"0"-3233"15,0 0-48 1,0 0-720-16,0 0 720 0,62-3 576 0,-41 3 112 16,-14 0-360-16,-1 6-320 15,1 7-8 1,-7 3 0 0,0 3 120-16,0 6 416 0,-27 1 209 0,-1 3 87 15,-13 1-208-15,-6-3-120 16,6-5 96-16,7-3-72 15,6-3-128-15,8-7-160 0,6 1-144 32,7-8-8-32,7 2-24 15,0-4-64-15,0 3-120 0,0 3 64 16,0 1-80-16,7-1 136 16,15 4-56-16,-10 2-88 0,16-2 48 15,-1 2-184-15,1-2 8 31,6 0-64-31,-1-5-248 0,3 5-320 32,-3-3-240-32,-6-4-569 15,21 4-263-15,-15-7-585 16,-5 0-1608-16</inkml:trace>
  <inkml:trace contextRef="#ctx0" brushRef="#br0" timeOffset="-198010">26284 5387 960 0,'0'0'1752'0,"0"0"-1752"15,0 0-208-15,0 0-216 0,7 10 344 16,0-10 80-16,-2 0 320 31,3 0-120-31,-1 0-112 0,0 0 424 16,-7 0 816-16,0 0 425 16,0-3-217-16,0 3-656 15,0 0-336-15,0-3-223 0,-7 3 31 16,7 0-120-16,0 0-104 31,0 0-128-31,0 0-176 0,0 0-208 16,0 0-57-16,0 0 121 15,0 0 64-15,0 0 256 0,0 0 48 16,0 0 376-16,0-4 561 16,0 4 47-16,0-6-632 31,-7 3-184-31,-1 0 192 0,3-4-176 0,5 7-136 15,-7 0-96-15,7 0-192 16,0 0-144-16,0 0-488 0,0 0-744 16,0 0-905-16,0 0 449 15,0 7-353-15</inkml:trace>
  <inkml:trace contextRef="#ctx0" brushRef="#br0" timeOffset="-197155.29">26638 5096 6809 0,'0'0'2705'15,"0"0"-1833"-15,0 0-872 16,0 0-288 0,0 0 288-16,40-17 288 0,-25 17-56 15,6 0-128-15,-9 13-104 16,-5-3-216-16,-7 6 32 15,0-3 184-15,-7 3 256 0,-12 5 632 16,-10-2-248 0,-4 1 128-16,6-4 40 15,6-1 137-15,7-5-209 0,9-4-392 16,-2 4-312-16,7 3-32 16,7-1-128-1,12 4-72-15,15 0 48 0,8 0-56 16,6-3-184-1,5-1-168-15,2 1-393 16,0-7-271-16,0 4-320 0,-8-4-769 16,-20-3-823-16</inkml:trace>
  <inkml:trace contextRef="#ctx0" brushRef="#br0" timeOffset="-193915.73">26250 5286 1168 0,'0'0'1568'31,"0"0"-624"-31,0 0-64 16,0 0 161-16,0 0 23 0,0 0-64 16,0 0-256-16,0 0-272 0,0 0-144 15,0 0-119-15,0 0-49 16,0 0-8-16,0 0-64 31,0 0-80-31,0 0 0 0,0 0-8 16,0 0 0-16,0 0 8 0,0 3 128 15,0 0 16-15,6 4-56 16,1-4-96-16,0-3 0 0,7 0 152 16,-7 0-72-1,5 0 72-15,3 0 88 16,-1 0 136-16,-7-3-224 15,-2-4-24-15,2 1 0 0,0 2 112 16,-7 1 144-16,0 3-72 16,0 0-160-16,0 0 16 0,0 0-168 31,0 0 128-31,-7 0-128 16,0 0-72-16,7 0-32 0,-5 3-64 15,-2 4 64-15,7 0-24 16,0-1-8-16,0-3-112 15,0-3 56-15,0 0-56 0,0 0 96 32,0 0 48-32,0 0-8 15,0 0 112-15,7-3 264 16,-2-7 40-16,-5 7-144 0,0-4 64 0,0 4 64 16,0 3-80-1,0 0-136-15,0 0-72 0,0 0-176 16,0 0-128-1,-5 0-40-15,-2 0-472 16,0 7-528-16,0 6-521 16,7-1-655-16,-7-2-561 0</inkml:trace>
  <inkml:trace contextRef="#ctx0" brushRef="#br0" timeOffset="-193150.06">28262 5197 5761 0,'0'0'6257'0,"0"0"-6257"15,0 0-704-15,81 6-80 0,-47-2 480 16,6 2 248-16,3 4-688 16,-3 2-1577-16,-20-2-4504 0</inkml:trace>
  <inkml:trace contextRef="#ctx0" brushRef="#br0" timeOffset="-192965.55">28173 5366 11866 0,'0'0'2321'0,"0"0"-2321"16,0 0-2225-16,0 0 1793 15,0 0 432-15,108 0 208 0,-67 2-208 16,-6 2-152-16,6 2-1264 16,0 1-921-16,-20-1-767 0,-2-3-1049 15</inkml:trace>
  <inkml:trace contextRef="#ctx0" brushRef="#br0" timeOffset="-192219.83">29222 5137 11122 0,'0'0'1976'15,"0"0"-1128"1,0 0-111-16,0 0 311 16,0 0 8-16,0 0-384 15,0 0-464 1,7-38-208-16,7 38-80 15,6 0 80-15,8 0 72 0,-8 0-72 16,1 12-72-16,-14 1-72 16,-7 0-88-16,0 9 232 0,-28 4 8 15,-13 2 192-15,-7 1-32 0,0-4-88 16,-6 0 64-16,13-6 88 0,7-6 64 16,13-3-112-1,16-4-128 1,-2 4-56-16,7-5-104 15,0 6 48-15,0 1-40 0,12-3-24 16,16 7 48-16,-1-3-88 16,14 0-56-16,6 0-56 0,-4-7-280 15,5 0-224-15,-1-3-264 32,-6-3-569-32,19 0-735 0,-19-3-865 15,1-6-2088-15</inkml:trace>
  <inkml:trace contextRef="#ctx0" brushRef="#br0" timeOffset="-191837.72">29686 5178 6145 0,'0'0'5233'0,"0"0"-4169"0,0 0-456 0,0 0-304 15,0 0 160-15,0 0 393 16,0 0-129-1,0 0-376 1,0-16-352-16,7 16-128 0,0 0 0 16,7 4 128-16,0-2 248 15,-2 5-24-15,10-4-88 0,-3-3 96 16,2 0 16-16,1 0 32 16,-10-3-8-1,16-6-80-15,-15-4-64 16,8-3-48-16,-14 0 56 0,0-3-24 15,-2 3-64-15,-5-3-48 16,0 4-56-16,-5-2-96 0,-2 5 8 31,-7-1-112-31,-6 3-104 16,-1 4-248-16,-5 6-408 0,-10 0-112 16,10 0-209-16,-8 3-423 15,6 10-97-15,-6 6-287 0,6-3 16 16,8 0-577-16</inkml:trace>
  <inkml:trace contextRef="#ctx0" brushRef="#br0" timeOffset="-191418.85">29495 5223 4825 0,'0'0'2288'16,"0"0"-832"-16,0 0-615 0,0 0-1 15,-41 82 64 16,41-60 32-31,0 1-248 0,0-1-32 0,14 0-112 16,7 0-159-16,6-3 39 16,-1 0 80-16,3-6-128 0,-3-1-104 15,2-5-48-15,6-4-40 0,-7-3 16 32,1 0-40-32,-2 0 80 15,3-7-88-15,-3-5 48 0,3-1-72 16,-10-2-120-16,-5-4 168 15,0-1 16-15,-1 4-64 0,-6-3-80 16,0 4 8-16,-7-1-56 31,0 0-104-31,0 4-72 0,-7-1-24 16,-13 3-16-16,6 3-160 16,-7-2-96-16,-6 6-312 15,6 3-176-15,-5 0 63 0,4 0-111 16,3 0-488-16,5 3-641 31,0 6-575-31,7-6-1257 0</inkml:trace>
  <inkml:trace contextRef="#ctx0" brushRef="#br0" timeOffset="-190931.15">30853 5387 8129 0,'0'0'2529'0,"0"0"-1697"16,0 0-560-16,0 0-8 0,0 0 576 31,0 0 160-31,-88-53-311 15,52 53-41-15,3 9-136 0,-1 14-136 16,-1-2 72-16,15 8-160 16,-1 0 8-16,14 0-200 15,7-4-88-15,0-3-8 0,7-3-8 16,7-3-72-16,7-4-112 31,6-5-80-31,-1-4 40 0,3 0-72 0,4-3-328 16,1 0-608-16,1-13-385 15,18-8-591-15,-10 1-609 16,-10-2-1240-16</inkml:trace>
  <inkml:trace contextRef="#ctx0" brushRef="#br0" timeOffset="-190297.72">31193 5375 6265 0,'0'0'3225'0,"0"0"-2065"0,0 0-720 0,0 0-80 16,0 0 736-16,-6 6 184 15,-1 0-471-15,7 4-425 16,-7-4-232-16,7 1-152 16,0-4-8-16,0 0-120 0,7 1 24 31,0-1-96-31,6-3 48 0,8 0 104 15,-2 0 48-15,-4 0 96 16,-1 0-8-16,-7 0 32 16,-7 0 208-16,0 0 72 0,0 0 80 15,0 6-40-15,-14 7-64 32,7-1 40-32,-8 4-200 0,3-4-40 0,12 2-176 15,-7-5-64-15,7-3-136 16,0-2-136-16,7-1-64 15,5 0-88-15,3-3 368 16,-1 0 120 0,-2 0 64-16,-5 0-8 15,0 0 32-15,-7 0-40 0,7 0 120 16,-7 0-64-16,0 0-96 16,7 6-8-16,-7 1-72 15,15-1 64-15,-3 1-96 0,2 2-200 16,-7-3-120-1,7 0-56-15,-8-2 128 0,8 2 48 16,-7-3-48-16,-7 1 119 16,0-1 57-16,7 0 72 15,-7 0 48-15,7 1-24 0,-7-2-96 16,7 1-96-16,-7 1 8 31,5-1-240-31,10 3-376 0,-1-2-592 16,12 2-625-16,-5-3-527 15,-1-3-1313-15</inkml:trace>
  <inkml:trace contextRef="#ctx0" brushRef="#br0" timeOffset="-189781.57">32012 4886 9402 0,'0'0'2888'0,"0"0"-1880"0,0 0-1008 16,0 0 104-16,0 0-104 16,0 0 568-16,0 0-135 0,40 0-113 31,-25 13-168-31,-1 2-64 16,-14 5-88-16,0 1 0 15,-14 5 440-15,-15 0 88 0,-4 2-24 16,-8-6-248-16,0 3 136 15,13-8 80-15,8-7-200 0,6-5-120 16,7 2-152-16,7-1-8 31,0-2-184-31,7 2-64 16,0 4 56-16,8-4-72 0,-3 0 16 0,2-3 32 16,-7 1 72-16,-7-4 152 15,0 2 0-15,0-2 0 0,0 0-152 16,0 0-456-1,0 0-352 1,0 0-105-16,0 4-447 16,0-4-816-16,0 0-937 0,0 3-1472 15</inkml:trace>
  <inkml:trace contextRef="#ctx0" brushRef="#br0" timeOffset="-187698.08">31957 4908 984 0,'0'0'9290'16,"0"0"-8106"-16,0 0-720 0,0 0-360 0,0 0 464 15,-7-12 400 1,14 8-760-16,0 4-208 15,0 0-8 1,0 0 8-16,0 0 8 0,-2 4 168 16,3 8-120-16,-1 7-56 15,7 3 0-15,-7 8 73 0,0 1-17 0,-2-3-56 16,2 1-48 0,-7-7 48-16,0-6 0 0,-7 0 344 15,-12-3 72 1,-10-4 112-16,-11 1-176 15,-1-4-176-15,0-3 16 16,1-3 72-16,11 0-24 0,10 0-104 16,12 0-88-16,0 0-40 15,7 0-8-15,0 0 0 16,0 0-224 0,0 0-280-16,0 0-424 15,14 4-345-15,0-4 177 0,13 6-264 16,-1-3-680-16,-5 0-2257 0</inkml:trace>
  <inkml:trace contextRef="#ctx0" brushRef="#br0" timeOffset="-186746.89">32005 4791 1360 0,'0'0'7809'0,"0"0"-7008"16,0 0-801-16,0 0-248 15,0 0 248-15,0 0 456 0,0 0-168 16,54 12-80-16,-39 1-88 16,-3 3-120-1,-5 4-56-15,0-2 56 16,-7 4 104-16,0 4 312 16,-19 3 216-16,-3-4-32 0,-11 0 80 15,-3 1-40-15,3-7 97 16,-8 0 31-16,0-1 0 0,1-5-128 31,12 0 0-31,1 0-168 16,13-4-152-16,0-5-120 15,8 2-144-15,6-3-56 0,0 0 0 16,0 4-56-16,0 2 56 0,6 0-16 16,15 4-24-16,0 0 40 15,-1 3 0 1,8-3 0-1,-2-4-8-15,-4 4-216 0,11-4-160 16,-13 1-24-16,15-4-192 0,-8 3-320 16,1-6-184-16,-2 4-441 15,1-4-359-15,1-3-417 16,-8 0-1575 0</inkml:trace>
  <inkml:trace contextRef="#ctx0" brushRef="#br0" timeOffset="-113182.99">2280 6166 5617 0,'0'0'440'0,"0"0"-440"16,0 0-1945-16,0 0 1393 15,0 0 424 1,0 28 0-16,7-28 128 16,-7 0 304-16,0 0 424 0,0 0-311 15,0 0-313-15,0 0-104 16,7 3-313 0,-7-3-79-16,7 3-312 15,-7-3 320-15,7 4 200 0,-7-4 0 16,7 3-120-16,-7 0-200 0,0 0-712 15</inkml:trace>
  <inkml:trace contextRef="#ctx0" brushRef="#br0" timeOffset="-111746.53">9106 5172 592 0,'0'0'1176'0,"0"0"-464"16,0 0-384-16,0 0-224 15,-88 0 24 1,81 0 144-16,0 0 400 16,7 0 249-16,0-4-353 15,0 4-176-15,0 0 80 0,0 0 40 16,0 0 8-16,0 0 128 16,0 0 80-16,0 0-208 0,0 0-175 31,0 0-89-31,0 0-104 15,0 0-96-15,0 0-56 16,0 10 0-16,0 6 176 0,7 13 72 16,0 5-16-16,0 11-40 15,7 8-64-15,-7 5-48 0,6 3-72 16,-6-1 8 0,7-3-16-16,-7-3 0 15,5-7 0-15,-5-1 0 16,7-9 0-16,-6-8-8 0,-1-7 0 15,-2-6-8-15,2-8 8 16,-7-4 0-16,0-4 8 16,0 0 0-1,0 0-120-15,7 0-96 0,0-9-480 16,7-20-1225 0,-7 4-695-16,6 0-625 0</inkml:trace>
  <inkml:trace contextRef="#ctx0" brushRef="#br0" timeOffset="-111010.37">9202 5140 6937 0,'0'0'1104'16,"0"0"-1104"-16,0 0-104 0,0 0-72 15,117-16 160 1,-70 10 16-16,1-1 104 16,7 5 32-16,5-5-8 15,2 4-120-15,0 0-8 0,-2-1 0 16,2 1-80-16,-7 0-8 15,-15-4 80-15,1 1-8 16,-13 3 16 0,-8 0 0-16,-13 0 8 15,0 0 0-15,0 3 8 16,-7 0 0-16,0 0-16 0,5 0 0 16,2 0-16-16,1 0 8 0,6 6-40 15,0 4-16 1,5 5 56-16,3 2-112 15,-3 1 32-15,9 2-88 16,-1 5-264-16,-6-3-160 0,-1-3 240 16,1 3 16-16,-7-3-72 15,-2 0 232-15,-5 0-24 16,-7 0 24 0,0-3 47-16,0 4 137 15,0 1 48-15,-7-2-32 16,0 4-8-16,7-4 0 0,-5 2 8 15,5-1-16-15,-7 2 49 32,7-3-41-32,0 1-8 0,-7-4 0 15,-7 3-40-15,7 0 40 16,-13-1 0-16,-1 2 104 0,1-1 208 16,-8 0-248-16,-6-3 128 0,1 3 304 15,-10-4 0-15,-3 1-144 16,-1-3-64-16,-8 0-24 15,7-3-176 1,0-1-24-16,13-6-56 16,1 3-8-16,15-2 0 15,-2-1-336-15,6 0-768 0,8 0-225 16,2-3-351-16</inkml:trace>
  <inkml:trace contextRef="#ctx0" brushRef="#br0" timeOffset="-108612.23">9639 5432 1840 0,'0'0'1200'15,"0"0"-872"-15,0 0-224 0,0 0-8 16,-7 0 120-16,0 0 216 31,7 0-112-31,0 0-135 0,0-3 47 16,-8 3 8-16,8 0 72 0,0 0-80 16,0 0-72-16,0 0-96 15,-7 0-64-15,7 0-8 0,0 0-40 16,0 0-48-1,0 0 16 1,0 0 16-16,0 6 0 0,0 1 8 16,0-4-32-16,0 0-56 15,0-1 136-15,0-2 8 16,0 0 0-16,0 0 80 16,0 0 256-16,0 0 56 15,7 0-144-15,-7-5 16 16,0-2 328-16,0 1-32 0,0 3-40 15,0-3-192-15,0 3-192 16,0 3-16-16,0 0-64 16,0 0-8-16,0 0 40 0,0 0-88 31,0 0-552-31,0 0-752 16,8 0-752-16,-1 0-57 0</inkml:trace>
  <inkml:trace contextRef="#ctx0" brushRef="#br0" timeOffset="-103316.24">12782 7350 9938 0,'0'0'1272'0,"0"0"-1272"16,0 0-824-1,27-26 96 1,-20 20 728-16,0 0 496 15,-7 2 704-15,7 4-280 0,-7 0-352 16,0 0-280-16,0 0-192 16,0 0-40-16,0 0-56 0,0 0-24 15,0 7-64-15,-7 6 88 0,-7 12 8 32,8 7 376-32,-8 9-112 15,-7 7 65-15,9-1-161 0,4 1-16 16,1-4 64-16,7-3-48 15,0-2-48-15,7-7 0 0,13-4-16 16,8 1-8-16,13-7 32 31,0-2-120-31,13-5 112 0,1-5-72 16,0-5-48-16,5-1 64 16,-12-4-72-16,0 0 8 0,-1 0 16 15,-13 0-16-15,-6-4 0 31,-8-1-8-31,1 1 0 16,-7 1 0-16,-7 0 0 0,-1 0-104 16,1-1 40-16,-7 1-64 15,0 3-8-15,0-5-232 0,0-2-344 16,0-3-377-16,0-2-319 0,0-5-408 16,0 2-585-1,-13-1 553 1,6 0 327-16,0-3 745 0,0 3 776 15,0 3 344 1,-7 1 585-16,14 2 151 0,-5 3 448 0,5 1 8 16,0 3-143-16,0 0-201 0,0 3-344 31,0 0-392-31,0 0-200 16,0 0-200-16,12 10 16 0,9 9 328 15,6 6 169-15,1 4-193 16,-1-1-104-16,1 1-88 0,-2-1-104 15,-4-6 88-15,-10 0 184 32,-5-2-216-32,0-8-96 0,-7 1-32 15,0-4-8-15,0-2 32 16,-7-1-32-16,-7 0-128 0,2 1-280 16,-3-5-592-16,1 2-225 15,7-4-335-15,2 0-384 31,5-6-705-31,0-1-2480 0</inkml:trace>
  <inkml:trace contextRef="#ctx0" brushRef="#br0" timeOffset="-101668.43">15216 7191 8433 0,'0'0'1529'0,"0"0"-369"15,0 0-600-15,0 0-560 32,0 0 80-32,0 0 152 0,21 70 792 15,-7-3-104-15,-1 0-247 16,-6 2-241-16,7 3-152 0,-7-13 0 16,5-2 112-16,-4-7 104 15,-1-16-48-15,0-4-128 16,0-14-40-16,0-10-32 0,-2-6 72 15,9-3 369-15,0-23 127 32,13-12-288-32,1-12-88 0,13-8-128 15,0-5-80-15,-8 2-48 16,-4 1-176-16,4 6 8 0,-12 7-16 16,6 2-104-16,-6 10-152 0,-1 11-136 15,-13 4-144 16,7 11-184-31,-14 5-345 0,7 4-471 0,-7 4-1000 16,5 25-257-16,-5-5-1280 0,0 5-1568 16</inkml:trace>
  <inkml:trace contextRef="#ctx0" brushRef="#br0" timeOffset="-101314.39">14834 8112 9329 0,'0'0'2361'15,"0"0"-1569"-15,0 0-640 0,95 24 104 16,1-13 832-16,28 1 377 31,24 1-201-31,-4-3-664 16,-13 3-320-16,-24-4-168 0,-18 1-64 15,-20 0-48-15,-28-5-192 0,-8 2-144 16,3-4-160-16,-10 3-88 16,-5 0-408-16,-8-3-537 15,-13 1-31 1,0-4-216-16,-27 0-137 15,1 0-735-15,-10 0-2905 0</inkml:trace>
  <inkml:trace contextRef="#ctx0" brushRef="#br0" timeOffset="-100947.36">15271 8407 8345 0,'0'0'1745'31,"0"0"-865"-31,0 0-520 15,-41 105-136-15,20-61 416 16,9-3 32-16,-10 4 288 0,3-7-367 16,-2 1-361-16,7-8-136 15,-6-2-88-15,6-7-8 0,0-3-8 16,7-3-144-16,1-7-224 16,6-3-361-1,-7-3-287-15,7-3-512 16,0 0-281-16,0-5-431 0,7-12-2033 15</inkml:trace>
  <inkml:trace contextRef="#ctx0" brushRef="#br0" timeOffset="-100683.08">15352 8388 10426 0,'0'0'2224'0,"0"0"-807"0,0 0-1177 15,0 0-232 1,0 0 480-16,0 83 416 16,0-39 184-16,0 7-472 0,0 3-280 15,0-3-176-15,-7-1-112 16,7-5-40-16,0-7 0 0,0-3-8 16,0-10-56-16,0-6-216 31,-5-6-240-31,5-3-456 15,-21-10-1024-15,-6-3-1049 0,6-13-4289 0</inkml:trace>
  <inkml:trace contextRef="#ctx0" brushRef="#br0" timeOffset="-100515.52">15149 8706 12002 0,'0'0'2008'0,"0"0"-1815"16,0 0-193-16,102 0-217 15,-61 2 209-15,12 2 0 0,-5-1-8 16,0-3-344 0,14 0-680-16,-15 0-920 15,-6 0-2497 1</inkml:trace>
  <inkml:trace contextRef="#ctx0" brushRef="#br0" timeOffset="-100229.28">17003 8106 15875 0,'0'0'2184'16,"0"0"-2112"-16,0 0-72 16,0 0-344-16,0 0 256 0,95 9 88 15,-74 7 0 1,-1 0-208-16,-6 3-776 16,-14 12-1216-16,-7-4-2585 0,-13-6-737 15</inkml:trace>
  <inkml:trace contextRef="#ctx0" brushRef="#br0" timeOffset="-100114.08">16983 8353 464 0,'0'0'6001'0,"0"0"-2712"16,0 0-993 0,0 0-944-16,0 0-463 0,0 0-353 15,0 0-296-15,0 0-240 16,34 51-144-16,6-41-849 16,-6-4-1095-16,-6 0-2345 0</inkml:trace>
  <inkml:trace contextRef="#ctx0" brushRef="#br0" timeOffset="-99597.73">18278 7867 14283 0,'0'0'2400'16,"0"0"-1768"-16,0 0-432 15,-7 80-80-15,0-39 144 0,-6 7 88 16,-1 2-8-16,0-5-175 16,7-1-169-16,-5 1-57 0,5-4-503 31,0-6-440-31,-1 9-784 31,1-12-2137-31,0-7-2696 0</inkml:trace>
  <inkml:trace contextRef="#ctx0" brushRef="#br0" timeOffset="-99466.52">18216 8464 8249 0,'0'0'7738'15,"0"0"-5930"-15,0 0-1168 0,0 0-640 0,0 0-368 16,0 0 72 0,0 0-56-16,62 0-512 0,-34-3-1697 15,-1 0-4488-15</inkml:trace>
  <inkml:trace contextRef="#ctx0" brushRef="#br0" timeOffset="-98317.23">19056 8112 9762 0,'0'0'2168'16,"0"0"-1232"-16,0 0-440 15,-7 80 369-15,7-46 391 0,7 4-264 16,20 4-200-16,-1-8-296 16,17-5-32-16,5-3-192 0,-15-14-15 31,8-5 111-31,-8-7-80 15,-4-10 152-15,-10-12-24 16,-5-13-168-16,-7-10-8 0,-7-6-184 16,0-8-56-16,-28-6 0 15,-5 5-408 1,-15 3-8-16,0 10-32 16,-7 11-8-16,15 11-145 0,-1 12-287 15,7 7-272-15,13 6-208 16,7 13-545-16,1 3-1087 0,13 6-2457 15</inkml:trace>
  <inkml:trace contextRef="#ctx0" brushRef="#br0" timeOffset="-97914.73">19675 7871 13138 0,'0'0'2313'0,"0"0"-1209"32,0 0-600-32,0 0-304 0,0 0 56 15,0 0-16-15,84-13-72 16,-31 29-16-16,9 3-152 15,-1 7-8-15,1 5 0 0,-14 4-96 16,-7 4 64-16,-15-2 40 16,-12-2 56-16,1-4 88 0,-15 1 208 15,0 1 73 1,-7 1 183 0,-15 4-72-16,3 0-144 0,-2 3-168 15,-1-2-160-15,3-4-56 0,5-1-8 16,0-2-184-16,-6-3-384 15,6-3-504-15,-5-4-593 16,4-7-1279 0,1-8-2594-16</inkml:trace>
  <inkml:trace contextRef="#ctx0" brushRef="#br0" timeOffset="-97707.74">19902 8299 8889 0,'0'0'6010'0,"0"0"-3978"15,0 0-952-15,0 0-768 16,0 0 16-16,81-32 401 0,-40 32-57 16,0 0-264-16,13 7-328 15,-6 6-80-15,0-1-192 0,0 4-352 32,-8-4-216-32,1 1-417 15,-7 0-463-15,8-3-1057 16,-8-1-1840-16,-8-6-3744 0</inkml:trace>
  <inkml:trace contextRef="#ctx0" brushRef="#br0" timeOffset="-92681.45">21872 8308 6369 0,'0'0'2432'0,"0"0"-1575"15,0 0-489-15,0 0-216 16,0 0 240-16,0 0 640 16,-14-37-208-1,14 30-352-15,-7 1-136 32,0-1-8-32,0-2 64 0,2 3-175 15,-17 2-33-15,8 1-128 16,-12 3 136-16,5 0-16 15,-13 7 56-15,7 6 72 0,-1 2 296 16,9 11-192-16,-3-4-32 16,8 6-80-16,2 1-136 0,12-3-112 0,0-4-48 15,5 3 0 1,9-6 112-16,8 0-112 0,4-3 0 16,2-6-176-16,-1-1-216 0,7-5-320 15,-6-4-296 1,-2 0-377-1,22-7-287-15,-14-2-920 0,-6-4-1825 16</inkml:trace>
  <inkml:trace contextRef="#ctx0" brushRef="#br0" timeOffset="-92016.66">22178 8217 7417 0,'0'0'2385'16,"0"0"-1193"-16,0 0-728 15,0 0-128-15,0 0 712 0,0 0 177 16,0 0-401-16,0 3-360 16,0 6-160-16,0 7 120 15,-7 3 72-15,0 4-8 0,7-2-48 16,-5-2-136-16,5 4-88 31,0-7-24-31,0-7-104 0,0-2-72 16,0-4-16-16,0 0-120 0,0-3-16 15,5 0-16 1,9-6 8-16,8-7 88 0,4-6-64 16,-5-4-56-1,6 2 80-15,1-5-8 16,-15 10 104-16,1 3-16 0,0 4 8 15,-14 6 8-15,0 3 152 0,0 0-8 16,0 3-88 0,0 13-8-16,0 3 288 0,-7 6-32 0,0-2-88 31,7-5 8-31,0-2-71 16,-7-6-9-16,7-4-88 0,0-2-48 15,0-4-8-15,0 0-104 16,14 0-96-16,5-7 200 15,3-6-81-15,4-3-47 0,2 4-8 32,-8 0 24-32,1 1 104 15,-7 9 0-15,-8-2-80 0,1 4 40 16,-7 0 48-16,7 6 40 16,-7 5 104-16,7 1-72 0,0 0-16 31,-7 1-8-31,7-3-40 15,-7-1-8-15,0-2-8 0,0 3-312 16,0-7-368-16,7 3-408 16,-7 3-576-16,0-2-849 0,0-7-3088 15</inkml:trace>
  <inkml:trace contextRef="#ctx0" brushRef="#br0" timeOffset="-90581.79">18340 8397 1360 0,'0'0'3889'0,"0"0"-2753"0,0 0-784 16,0 0-248-16,0 0 488 15,0 0 448-15,-7 32-360 0,7-22-303 16,0-4-65-16,0 0-240 31,0 1-56-31,0-7 40 32,7 3 160-32,-7-3 8 0,7 0 88 15,-7 0-32-15,0 0 32 0,0 0 104 16,0 0 192-16,0 0 32 0,0 0-152 15,-7 0-104-15,0 0-127 16,-7 10-153-16,7-1-32 0,-6 4 48 16,13 6-112-16,-7 0-8 0,7-3-8 15,0 0-152-15,7-4 56 16,6-2 16-16,1-7-121 0,7-3 49 31,-9 0 32-31,3 0 120 16,-1-9 8-16,-2-4 0 15,-5 0 40-15,-7 3-40 0,0 1 64 16,0 0 192-16,0 3-31 0,0 6 31 16,0-4-64-16,0 4 88 31,0 0-272-31,0 0-8 16,0 0-512-16,0 0-505 0,-7 0-727 15,7 6-809-15,-5 0-2368 0</inkml:trace>
  <inkml:trace contextRef="#ctx0" brushRef="#br0" timeOffset="-89862.16">18278 7766 6305 0,'0'0'1480'0,"0"0"-1200"0,0 0-144 15,0 0 104 1,0 0 592-16,-7 73 385 15,0-29-17-15,-6 20-216 0,-1-4-176 16,7 7-63-16,-7 2-89 0,9-11-56 16,-2 2-272-1,7-6-120-15,-7-10-112 16,7-8-88-16,0-9 96 16,0-10-104-16,0-5 0 15,0-9-8-15,0 1 8 0,0-4-16 16,0 0 0-16,0 0 0 15,0 0-56-15,0 0-88 16,0 0-88 0,0 0-24-16,0 0-152 15,0 0-248-15,0 0-361 16,0 0-831-16,-7-7-593 0,7 1-743 16,0 0-1529-16</inkml:trace>
  <inkml:trace contextRef="#ctx0" brushRef="#br0" timeOffset="-75611.32">9099 9878 6433 0,'0'0'1896'0,"0"0"-727"16,0 0-641-16,0 0-8 15,0-14 288-15,0 14 416 0,0 0-72 16,0 0-263-16,0 0-337 16,-7 0-128-16,2 19-112 0,-9 20 136 15,-13 31 64-15,-8 28-192 16,1 10 8 0,-7-3-112-16,20-23-64 15,2-25 112-15,12-12-136 0,7-10 24 16,0 3 16-16,0-4-96 15,7 1 9-15,5-3-65 0,16-10-8 16,-1-2 96 0,8-5-24-1,6 2 8-15,0-5 8 16,7-6-88-16,-1 1-8 0,8-4 48 16,-7 0-48-16,5 0 8 0,-5 1-8 15,-1-1-96-15,-4 0-168 0,-2-3-1 31,-15 3-167-31,-5-3 48 16,-1 0 32-16,-6 0 32 16,-7 0-336-16,0 0-384 0,-7 0-312 15,0 0-449-15,0-16 1 0,0 3-1121 32,0 1-2528-32</inkml:trace>
  <inkml:trace contextRef="#ctx0" brushRef="#br0" timeOffset="-75374.95">9536 10611 7273 0,'0'0'2617'16,"0"0"-1193"-16,0 0-928 31,0 0-216-31,0 0 336 16,0 0 833-16,0 0-129 0,0 0-488 0,96 97-384 15,-70-68-24 1,2 0 312-16,-13-3-40 0,-10-4-295 0,-5 0-129 15,0-3-8 1,-12 2-16 0,-17 3-248-16,10-6-24 15,-10-1-544-15,17-5-465 0,5-5-559 0,7-4-2273 16,0-3-3096 0</inkml:trace>
  <inkml:trace contextRef="#ctx0" brushRef="#br0" timeOffset="-74096.09">11010 10436 10242 0,'0'0'3048'0,"0"0"-1271"0,0 0-1121 15,0 0-344-15,0 0-88 0,7 16-40 16,-7 10 192-16,0 11 96 31,5 11-80-31,-5 2-216 16,7 2 0-16,0-5-160 0,0-6-8 15,0-2 0-15,-7-11-8 16,7-6-256-16,-7-3-392 0,0-9-536 16,7-5-728-16,-7-5-697 15,0-11-104-15,0-8-3272 0</inkml:trace>
  <inkml:trace contextRef="#ctx0" brushRef="#br0" timeOffset="-73708.14">10879 10306 2664 0,'0'0'10218'31,"0"0"-8289"-31,0 0-1305 16,0 0-624-16,0 0-120 0,0 0 120 15,0 0 272-15,0 0 16 0,131-70 72 16,-64 89-272-16,21 16 24 16,2 6-16-16,-15 1-96 15,-8 2-32-15,-12 10 32 16,-7 3 48-16,-1 9 144 16,-11 5 40-16,-17-11 16 15,-12 4 16-15,-7-4 0 0,-21-9 96 31,-13-4 112-31,-13-5-79 0,-8-11-89 16,0-3-192-16,2-8-112 16,5-8 0-16,13-5-64 15,8-4-208-15,6-3-233 16,16 0-359-16,5 0-352 0,0-10-800 16,26-5-721-16,1 2-1240 0,13 0-864 15</inkml:trace>
  <inkml:trace contextRef="#ctx0" brushRef="#br0" timeOffset="-73238.4">12557 10588 5825 0,'0'0'4617'16,"0"0"-2073"-16,0 0-791 0,0 0-705 31,0 0-56-31,0 0 128 16,-14-9-79-16,14 9-185 15,14 0-368-15,1 0-296 0,18 0-16 16,1 6-88-16,6 3-88 31,1-2-24-31,0 3-504 0,-6-1-240 0,-15-3-457 16,-13 10-399-16,-7-3-1457 16,0 0-1880-16</inkml:trace>
  <inkml:trace contextRef="#ctx0" brushRef="#br0" timeOffset="-73075.76">12584 10757 3392 0,'0'0'7458'0,"0"0"-4602"0,0 0-1375 16,0 0-1105-16,0 0-376 15,14 0-24-15,0 3 24 16,13 0 48-16,6 0-48 0,3 0-536 16,4 1-953-16,-6-1-791 15,7 3-673 1,-8 4-1680-1,3-8 1481-15</inkml:trace>
  <inkml:trace contextRef="#ctx0" brushRef="#br0" timeOffset="-72640.33">13723 10424 9514 0,'0'0'2736'0,"0"0"-984"15,0 0-1319 1,0 0-353-16,0 0 712 16,-14 111 256-16,7-61-248 0,-6 7-144 15,-1-3-264-15,0 0-48 16,7 0-176 0,2-6-39-16,-2-4-121 15,0-5 8-15,7-8-16 0,-7-8-64 16,7-5-41-16,0-8-143 15,0-3-120-15,0-7-248 16,0 0-128-16,0 0-600 0,0-23-881 16,7 1-647-16,0-3-1593 15</inkml:trace>
  <inkml:trace contextRef="#ctx0" brushRef="#br0" timeOffset="-72430.33">13668 10776 9233 0,'0'0'2961'32,"0"0"-1449"-32,0 0-1055 0,0 0-329 0,0 0 248 15,0 0 208-15,103 38-208 16,-62-32-176-16,-8-2-120 0,3-4 8 16,-3 0-88-1,1 0-88 1,-6-10-40-16,-1 0-520 15,-6 0-609-15,-9-2-567 0,-5 3-945 16,0 2-3400-16</inkml:trace>
  <inkml:trace contextRef="#ctx0" brushRef="#br0" timeOffset="-71873.81">14132 10278 9073 0,'0'0'3041'15,"0"0"-1185"-15,0 0-1223 0,0 0-225 16,0 0 456-16,-13 98 64 0,-1-19-112 16,-7 1-176-1,1-8-184 1,6-8-15-16,-7-20-177 16,16 7 8-16,-9 3-192 0,0-3-72 15,6-10 56-15,1-6-64 16,2-6-88-16,5-9-56 0,0-9-128 15,0-1-176-15,0-7-113 32,0 1-167-32,0-4-8 0,0 0-136 15,0 0-352-15,0 0-577 16,5-4-535-16,2-2-1 0,1-4-471 16</inkml:trace>
  <inkml:trace contextRef="#ctx0" brushRef="#br0" timeOffset="-60746.96">10470 12421 1720 0,'0'0'1064'0,"0"0"-1064"15,0 0-48-15,0 0-144 0,7-13 192 16,-7 13 184-16,0-4-56 31,0 4-120-31,0 0 0 16,0 0 0-16,0 0 0 0,0 0 144 15,0 0 376-15,0 0 360 16,0 0 345-16,0 0 111 0,0 0-336 0,0 0-128 16,0 0-87-1,0 0-105-15,0 0-120 16,0 0-136-1,0 0-144-15,0 10-32 0,-7 6-104 16,0 13 104-16,-5 21 232 16,-3 23-208-16,1 0 152 0,7-6 0 0,2-7-39 15,5-12 87-15,0 0-256 32,19 6 8-32,3-10-96 15,18-6 16-15,1-9 32 0,26-10 8 16,29-6-16-16,13-13 16 15,-6 0-88-15,-22-4-96 0,-19-5-8 32,-28 2-128-32,7-5-24 15,-1 5-128-15,-4-2-200 16,-17 3-48-16,-5 2-32 0,-7 1 7 16,-7 0 409-16,0 0-40 0,0-4-456 15,-7 1-800-15,-7-7-312 16,2 0 359-16,5 1 617 31,0 2 376-31,-1-3 328 0,8 7 72 16,-7 0 488-16,7 3 272 15,0 3 88-15,0 0-95 0,7 0-361 16,8 0 280-16,11 6 272 0,8 7-96 16,1 3-256-1,-1 3 72 1,-1 0-63-16,-4-3-297 0,-10-1 96 15,-12 2-24-15,0-5-24 16,-7 4-88-16,0-4 8 0,-7 1-272 16,0 0 0-16,0-7-272 15,0 4-640 1,2 0-657-16,-2-4-1111 16,7 3-2513-16</inkml:trace>
  <inkml:trace contextRef="#ctx0" brushRef="#br0" timeOffset="-60174.49">12297 12512 10642 0,'0'0'2720'16,"0"0"-1319"0,0 0-1057-1,0 0-256-15,0 0 160 0,0 0 360 16,0 0-160-16,0 0-288 15,41 29 464-15,-13 47-16 16,6 0-152-16,0-3-112 0,-6-9-47 0,-2-14 183 31,3 8 8-15,4-1 32-16,1-6-200 0,1-13-32 0,-1-6-160 16,-8-16 56-16,-4-7 72 15,4-9 56-15,-5-13 96 16,6-31 104-1,14-36-80-15,-1-37-135 16,8-19-177-16,0-4-104 0,-13 9-8 16,-8 20 8-16,1 13-16 15,-8 21-48-15,-6 21-136 16,-7 15-89-16,5 9-111 0,-5 6 16 16,0 1-168-16,-7 2-256 31,7 14-208-31,-7 6-104 0,0 3-233 15,0 10-543-15,0 37-1217 16,0-3 201-16,-7 4-1817 0</inkml:trace>
  <inkml:trace contextRef="#ctx0" brushRef="#br0" timeOffset="-59349.77">13274 13293 856 0,'0'0'5617'16,"0"0"-3721"-16,0 0-599 0,0 0-529 16,0 0 368-16,0-28 360 31,0 28-199-31,0 0-297 0,0 0-296 0,0 0-288 16,0 3-96-1,0 9-16-15,5 8 168 16,2 2 88-16,0 7-184 0,0-1-200 0,0-2 113 15,0-4-65 1,1-6 16 0,-8-7-88-16,5-6-96 0,-5-3-8 15,7 0-48-15,0-5 0 16,7-15 24-16,0-5 40 0,-1-7-64 16,1 6-48-16,0 4-64 0,-7 3 112 31,-2 13 0-16,-5 3-8-15,0 3 8 0,0 0 8 0,7 6 0 16,-7 10 240-16,8-1 0 16,-1 2-40-16,0-4-80 0,0-4-56 15,0-6-16-15,5-3-56 32,-5 0-88-32,7-3 8 0,6-10 80 15,1-2 0-15,-7-5 0 16,6 7-40-16,-13 1 32 15,0 9 8-15,0-1-16 0,-7 4-32 16,7 0 48-16,-2 0 0 16,9 7 40-1,1-4-40-15,-1 3-272 0,-2-3-536 16,2 1-225 0,0-1-415-16,-6 3-832 0,-3-3-1617 15,2 3-1256-15</inkml:trace>
  <inkml:trace contextRef="#ctx0" brushRef="#br0" timeOffset="-57648.4">14984 12191 6177 0,'0'0'4297'0,"0"0"-2281"16,0 0-712-16,0 0-399 15,0 0 311-15,0 0 32 0,-33 0-368 16,33 0-199-16,7 0-233 0,5 0-208 16,16 0 176-16,6 0 208 15,14 0-248-15,7 0-192 16,-8 3-184-1,8 1 0-15,-14-1-176 16,-7 4-264-16,-1-4-264 0,-12 0-529 16,-6 10-743-16,-15-7-2185 15,0 7-2568-15</inkml:trace>
  <inkml:trace contextRef="#ctx0" brushRef="#br0" timeOffset="-57484.81">15190 12386 11986 0,'0'0'2953'0,"0"0"-1969"16,0 0-928-16,0 0 0 16,0 0 144-1,0 0 48-15,88 22-248 16,-62-19-144-16,3 0-744 16,4-3-993-16,-6 0-1191 0,-6 0-3298 15</inkml:trace>
  <inkml:trace contextRef="#ctx0" brushRef="#br0" timeOffset="-55937.25">17222 11691 9458 0,'0'0'2352'0,"0"0"-1072"15,0 0-880-15,0 0 161 0,0 0 711 32,0 0-16-32,-7-58-440 15,7 58-264-15,0 0-304 16,0 0-152-16,0 3-96 16,0 20 8-16,0 17 248 0,12 30 145 15,2 26-105-15,-7 12-48 0,8-7-80 31,-8-21 8-31,-7-23 40 16,0-16-16-16,0-6 40 16,5 3-120-16,-5-1-120 0,0-1 40 15,0-11-40-15,0-5 0 16,0-11 0 0,0-6-64-16,0-3-80 0,0 0-240 15,0 0-312-15,0-12-529 16,-12-8-951-16,5-9-1793 15,-1-27-264-15,1 8 1177 0,0 1-897 16</inkml:trace>
  <inkml:trace contextRef="#ctx0" brushRef="#br0" timeOffset="-55501.42">17215 12065 2736 0,'0'0'3945'16,"0"0"-1289"0,0 0-495-16,0 0-841 0,0 0-736 15,-7-13-416-15,7 20-8 0,19 8 345 16,2 1-41-16,13 0-248 0,-6 0-128 31,6-6-80-31,0-4 0 16,6-6-8-16,-4 0 0 15,-3-10-16-15,1-12 8 0,-6-6 0 16,6-11-72-16,-8-2-64 31,3-7 16-31,-10-3 120 0,2 4 0 16,-1-1 8-16,1 8 104 15,-7 4 88-15,-1 7 136 16,-6 14 176-16,-7 9 232 0,0 6 256 16,0 6-432-16,0 35-152 0,0 23 113 15,-13 34-57-15,-1 6 96 32,7 2-16-32,-7-27-56 15,14-25 24-15,0-10-288 0,0-9-64 16,0 3-120-16,0 4-40 0,0 2-8 15,0-12-248-15,0-7-184 16,0-6-264-16,0-6-384 16,0-7-305-16,0 1-351 15,7-7-617-15,-7 0-703 16,7 0-1801-16</inkml:trace>
  <inkml:trace contextRef="#ctx0" brushRef="#br0" timeOffset="-54771.85">18789 12132 10138 0,'0'0'2880'16,"0"0"-1415"-16,0 0-921 0,0 0-280 16,0 0 472-16,0 0 40 31,0 0-368-31,-7-13-216 16,7 13-192-16,0 0 0 0,0 0 0 15,0 0-32-15,-5 0 32 16,5 0 208-16,-14 6 64 0,7 10 40 15,-15 0 16-15,17 0 73 16,-9-4-137-16,7-3-120 31,0-5-96-31,7-1-48 0,0-3-64 16,0 0 56-16,0 0-80 16,0 0-16-1,0-7-16-15,7-2 16 0,0-3 104 16,0-4-8-16,0 3-249 15,-2 1-167-15,2-1-272 16,1 3-256-16,-1 7-688 0,7-4-1137 16,-2 1-1720-16,2 3-2768 15</inkml:trace>
  <inkml:trace contextRef="#ctx0" brushRef="#br0" timeOffset="-54273.94">19553 11785 11666 0,'0'0'3193'0,"0"0"-1689"0,0 0-1504 16,0 0 200-16,0 0-136 15,0 0 320 1,0 0-8-16,96-48-152 15,-55 46 0-15,-1-1-80 0,1 3-32 0,0 0 8 16,-6 0-40-16,6 3-16 16,-8 6 8-16,1 1-72 0,-6 0 8 15,-1-5 0 1,1 2-8 0,-8-4-96-1,1 0-120-15,5-3-112 0,-12 0 40 0,1 0-120 16,-3 0-264-16,-5 0-160 15,-7 0-80-15,0-3 488 0,-12-7-697 32,-10 1-1007-32,1-4-3297 15</inkml:trace>
  <inkml:trace contextRef="#ctx0" brushRef="#br0" timeOffset="-53969.38">19792 11719 4216 0,'0'0'4329'0,"0"0"-2640"16,0 0-889-1,0 0 144-15,0 0 856 0,-14 70-87 0,0-39-545 16,9 4-376-16,-10 9-176 16,1-2-16-1,7-1-31 1,-5 0-89-16,5-5-112 0,0-5-264 15,0-6-32-15,-1-2-72 16,8-4-8-16,0-7-40 0,0 1-224 0,0-10-160 31,0 1-176-31,0-4-361 16,0 0-303-16,8-4-752 16,-1-15 255-16,12-15-343 0,-5-1-273 15,0-1-1944-15</inkml:trace>
  <inkml:trace contextRef="#ctx0" brushRef="#br0" timeOffset="-53724.04">19847 11867 2736 0,'0'0'2953'0,"0"0"-457"0,0 0-175 15,0 0-217-15,0 0-119 16,0 0-441-16,0 0-616 16,0 0-16-16,41 11 41 0,-34 17-201 15,0 3-184-15,-7 5-232 31,0-1-88-31,0 0-56 0,0 0-184 16,0-4-8-16,0-5-272 16,0-1-216-16,0-3-312 0,0-6-289 15,5-3-103-15,2-1-352 32,7-8-889-32,8-1-1432 15,-3-3-2144-15</inkml:trace>
  <inkml:trace contextRef="#ctx0" brushRef="#br0" timeOffset="-53365.91">21094 11867 12682 0,'0'0'4217'0,"0"0"-3161"16,0 0-808-16,0 0-96 0,-14 77 297 15,9-42 479-15,-10 3-480 16,8-3-328-16,0-7-120 16,7-2-152-16,-7-7-216 0,7-3-264 0,0-10-497 15,-5-6-495 1,-9-9-1113 0,7-10-2344-16</inkml:trace>
  <inkml:trace contextRef="#ctx0" brushRef="#br0" timeOffset="-53069.61">20917 11646 9858 0,'0'0'3264'0,"0"0"-1231"15,0 0-1281-15,0 0-504 0,0 0-64 16,0 0 40-16,96-35 40 16,-15 73-120-16,36 25 0 15,5 14-96 1,-5 1-48-16,-22-8 72 15,-35-18-64-15,-19-11 88 0,-6-6 160 16,-15-1-144-16,-6 5 88 16,-14-8 48-16,-7-2 665 15,-34-6-9-15,-14-8-216 0,1-2-424 16,-14-3-240-16,6-7-24 31,8-3-288-31,20 0-344 0,7 0-528 16,20 0-417-16,7-3-1319 15,0 3-2674-15</inkml:trace>
  <inkml:trace contextRef="#ctx0" brushRef="#br0" timeOffset="-52538.03">22295 11239 10610 0,'0'0'2888'15,"0"0"-1735"-15,0 0-1105 16,0 0 16-16,96 9 352 15,-84 11 184-15,-5 8 56 0,-7 7 72 16,-7 6 112-16,-12 1-79 16,-3-4-25-1,-4 0 128-15,5-6-16 0,1-7-288 16,6-3-288-16,14-2-248 16,0-5-24-16,7 1-176 15,7-3-240-15,13-3-264 16,6 2-192-1,1-6-377-15,-6 4-487 16,6 3-616-16,-13-1-545 0,-14 1-3728 16</inkml:trace>
  <inkml:trace contextRef="#ctx0" brushRef="#br0" timeOffset="-52029">18347 12906 12050 0,'0'0'2929'16,"0"0"-2457"-16,122-9-472 0,14-4 0 0,41 0 432 16,42 7 728-16,13-1-472 15,7 4-176-15,12 0 145 0,9 3-225 32,-2 0-432-32,-5 0-16 15,-21 0-360-15,-20 0-169 16,-28 0-143-16,-21-2-176 0,-34-5-504 15,-33-3-537-15,-27 4 129 0,-2-4-472 32,-19 1 111-32,-13 2-2152 15</inkml:trace>
  <inkml:trace contextRef="#ctx0" brushRef="#br0" timeOffset="-49653.48">20351 13538 7497 0,'0'0'4049'0,"0"0"-2689"15,0 0-592-15,0 0 121 16,0 0 343-16,-26 3-304 16,-3 1-392-16,3-4-240 15,-3 2 40 1,-4 2-16-16,-1-4-88 16,1 0 16-16,-3 0-135 0,3 0-105 15,11 0 48-15,-4-4-56 16,12-2 48-16,1-3-48 15,-1-1-104-15,7-3-41 0,7-3-127 32,0 0-24-32,7 1 48 15,7-4 48-15,-1-1 152 0,1 5 32 0,7 2 16 16,-8 0 32-16,1 4-24 16,0 0-8-1,-7 2 56 1,-2 3 40-16,2 4 72 0,-7-2-40 15,0 2 24-15,0 0 112 0,0 0 33 16,0 0 127 0,0 0 88-16,0 0-112 0,0 0-96 0,0 0-152 15,0 0-144-15,7 13 40 16,-7 5 176 0,7 14 16-16,8 9 0 15,-8 7-88-15,-2 6-32 16,-5 3-40-16,7 0-8 15,0-3 40-15,0-3-112 0,0-6 8 16,0-8 0-16,-1-8-8 16,-6-7 0-1,7-6 0-15,-7-9-136 16,7-3-32-16,-7-2-160 16,0-2-64-16,0 0-8 0,0 0-40 15,0 0-16-15,0 0-104 31,7 0-153-31,-7 0-55 0,7-2-96 16,-7-5-408-16,7-6-705 0,0 6-871 16,-2-2-2153-16</inkml:trace>
  <inkml:trace contextRef="#ctx0" brushRef="#br0" timeOffset="-47201.37">23869 12335 4889 0,'0'0'2680'15,"0"0"-1256"-15,0 0-879 31,0 0 239-31,0 0 504 16,0-7 120-16,0 7-416 0,0 0-303 16,0 0-113-16,0 0-16 15,0 0 24-15,0-3-16 0,0 3-152 0,-7 0-120 16,7 0-72 0,0 0-48-1,0 0 56-15,0 0-16 16,0 0 9-16,0 0 39 15,0-3-96-15,0 3-32 0,0 0-48 16,0 0-80-16,0 0 88 0,7 0-96 16,1 0 0-16,13 0 112 0,5 0 152 31,15 10-64-31,0-4-120 16,6 3-80-16,-6 1-104 15,0-1-256-15,1 1-328 0,-15 0-401 16,6-2-503-16,-11 2-889 15,-15-3-2640-15</inkml:trace>
  <inkml:trace contextRef="#ctx0" brushRef="#br0" timeOffset="-47016.86">23903 12562 12290 0,'0'0'2969'0,"0"0"-2417"0,0 0-552 31,0 0 0-31,0 0 96 0,0 0 320 16,0 0-416-16,103 32 0 16,-68-25-640-16,6-4-648 15,12-3-745-15,-11 0-1016 0,-15 0-3120 0</inkml:trace>
  <inkml:trace contextRef="#ctx0" brushRef="#br0" timeOffset="-46094.95">25847 11960 8937 0,'0'0'2089'0,"0"0"-1193"16,0 0-656-16,0 0 104 15,0 0 1144-15,0 0 129 16,0 0-609-16,-62-61-288 0,57 53-104 16,5-3-208-16,0 2-144 31,0-3-208-31,5 2-40 0,16-3-16 0,6 3 0 16,15 4 16-16,4 3 41 15,16 3-49-15,7 3 64 16,20 16-64-16,13 9 48 0,13 4-8 15,2 1-48 1,-21-11-8-16,-29-7-48 16,-27-8-169-16,-4-4-47 0,-3 0-224 15,1-3-168-15,-6 0-136 16,-8 0-384-16,-6 0-737 16,-14-22-335-16,0 3-1641 15,-7 0-1184-15</inkml:trace>
  <inkml:trace contextRef="#ctx0" brushRef="#br0" timeOffset="-45766.82">26351 11785 1560 0,'0'0'9186'0,"0"0"-7346"16,0 0-1384-1,0 0-392-15,0 0 600 16,-60 95 577-16,46-56-385 0,-7 8-232 16,8 1-216-16,-8 3-40 15,14-4-112-15,-5-2-120 16,5-8-8-1,-1-1-128-15,1-7-96 16,7-4 0-16,0-9-264 16,0-4-312-16,0-5-512 0,0-7-1025 0,15 0-1055 15,-8 0-2970 1</inkml:trace>
  <inkml:trace contextRef="#ctx0" brushRef="#br0" timeOffset="-45482.58">26523 11950 9458 0,'0'0'3032'0,"0"0"-1848"16,0 0-1008-16,0 0 433 0,0 0 927 15,-28 64-376-15,15-26-448 16,-8 3-360-16,7 4 40 0,-6-1-23 31,13 1-217-31,-7-5-80 16,7-1-72-16,0-10-96 15,7-2-72-15,0-3-209 0,0-9-231 16,0 1-232-16,0-6-400 0,7-4-504 16,21-6-809-16,-8 0-488 0,8 0-2512 15</inkml:trace>
  <inkml:trace contextRef="#ctx0" brushRef="#br0" timeOffset="-44832.24">27913 12026 8601 0,'0'0'4657'0,"0"0"-3464"15,0 0-841-15,0 0 304 0,0 0 104 32,-55 106-160-32,36-72-232 15,5-2-320-15,0 0-48 0,6-7-112 16,3-2-312-16,-2-8-320 16,0-5-712-16,-7-7-689 0,7-3-783 15,-6 0-2474-15</inkml:trace>
  <inkml:trace contextRef="#ctx0" brushRef="#br0" timeOffset="-44480.54">27662 11785 8873 0,'0'0'2649'0,"0"0"-1393"16,0 0-1256-16,0 0 0 0,5-9-48 15,17 9 48-15,4 13 88 0,15 9-40 16,6 6 152 0,15 11-192-1,7 5 40-15,-1 10-48 0,1 3 16 16,-2 3-8-16,-5 1-8 16,-15-1 0-16,-6-3 56 0,-20-9 192 15,-14-5 160-15,-7-4 177 16,-7-7 479-16,-28-10-384 0,-6-3-48 31,-13-6-336-31,0-7-120 16,-7-2-176-16,6-4 0 0,0 0-88 15,14-4-336-15,8-9-496 16,11 1-608-16,15-6-753 16,7 1-1576-16,0 5-1368 0</inkml:trace>
  <inkml:trace contextRef="#ctx0" brushRef="#br0" timeOffset="-43480.3">28670 11426 7401 0,'0'0'2801'0,"0"0"-1849"31,0 0-856-31,0 0-40 0,0 0 224 0,0 0 128 16,0 0-224-16,0 0-136 16,0 0 112-16,7-9 304 0,0 9 24 15,0 0 8-15,-1 0-111 16,8 0-73-16,0 0-96 15,6 0-112-15,1 0-32 16,-7 6-16 0,-2 1-48-16,2-4 64 0,-6 3-72 15,-1-2 8-15,-7-1 120 0,0 3 48 16,7-3 72-16,-7 1-72 16,0-2-80-16,0 5-40 15,0-1-48 1,0 4 0-16,-14-1 120 15,6 1 8-15,-6 2-16 16,2-2-8-16,-2 0-48 0,0-4 24 16,7 0 0-16,-6-3 40 31,6 1 24-31,0-1 16 16,0-3 8-16,0 0 72 0,7 3-24 15,0-3-48-15,0 0-80 0,0 0-96 16,0 0 0-16,0 0-8 15,0 0-112-15,0 0-48 32,0 0-168-32,0 7-24 0,7-2 128 0,0 8 144 15,0 3 80 1,0 6 8-16,0 4-8 0,-1 3 0 16,1 2 0-16,-7 1 8 15,0-4 0-15,0-5 56 16,-7-1 144-16,-6-6 48 0,-8-7 128 15,1 1-64 1,6-7-128-16,0 0 32 16,0-3-144-16,2 0-72 0,5 0-152 15,-1-3-312-15,1-3-504 0,7-4-360 32,0-3-601-32,0 4-615 15,0 3-2953-15</inkml:trace>
  <inkml:trace contextRef="#ctx0" brushRef="#br0" timeOffset="-42433.07">26325 12817 10906 0,'0'0'3937'0,"0"0"-3793"0,0 0 88 15,102 10-184-15,-13-7 1584 0,40 10-144 31,35-4-679-31,6 7-169 16,7 0-288-16,-19 3-168 16,-15 0-56-16,-7 4-128 0,-21-6-8 15,-5 0-192-15,-15-1-104 16,-6-3 40 0,-13-4-216-16,-23-3-121 0,-5-2-71 15,-6-1-120-15,6-3-48 16,-1 3-432-16,7 0-601 15,0 4-183-15,-18 0-529 0,-10-5-1720 0</inkml:trace>
  <inkml:trace contextRef="#ctx0" brushRef="#br0" timeOffset="-41618.87">27368 13551 6529 0,'0'0'1024'16,"0"0"-1024"-16,0 0-136 0,0 0 136 15,0 0 1184-15,0 0-135 16,0 0 143-16,0 0-88 16,0 0-32-16,48 41-88 15,-55-38-335-15,-14 0-145 16,-6 4-128-16,-13-7-200 16,-8 3-8-16,0-3-88 0,-14 0 168 31,7 0 192-31,8 0-104 15,-1-7-160-15,14-2-96 0,1-4-72 16,11 0-8-16,8-6 0 16,9 1-152-16,-2-8-96 15,7 0-8-15,0 1 32 0,12 3 136 32,9 0-24-32,1 3 104 15,4-1 0-15,1 4-32 0,1 8 40 16,-9 1 16-16,3 1 32 15,-8 6 24-15,-2 0-64 0,2 0 88 16,1 9 56-16,-8 7 32 0,0 6 136 16,-2 7-64-1,2 3 16 1,0 3 16-16,-7 6-136 0,0-4 48 16,0 5-56-16,0-1-96 15,0-2 80-15,-7-8-32 0,0 1-88 16,2-4 56-1,-9-5-64-15,14-4-8 16,-15-4-64 0,15 2-104-16,-7-9-24 0,7 6-168 15,-7-5-232-15,7 0-264 16,0 1-472-16,0 0-833 0,7-1-943 0,0-5-2946 16</inkml:trace>
  <inkml:trace contextRef="#ctx0" brushRef="#br0" timeOffset="-31562.62">12094 15431 72 0,'12'0'256'0,"2"-4"-256"15,15-3-152-15,-10 7-23 0</inkml:trace>
  <inkml:trace contextRef="#ctx0" brushRef="#br0" timeOffset="-31213.55">12326 15287 4384 0,'0'0'2545'32,"0"0"-1377"-32,0 0-616 15,0 0 72-15,0 0 513 16,0 0 127-16,0 0-216 0,0 0-288 16,0 0-280-16,7-41-327 0,-43 85 159 15,-18 29-16-15,-21 29-8 31,-13 6 136-31,19-16-120 16,21-25-40-16,14-26 8 0,8-3-272 16,-2 3 48-16,1 1-48 0,6-4 8 15,1-7-64-15,13-14-16 16,7-5-520 0,0-9-1201-16,0-3-151 15,20-15-336-15,1-8-841 16,0-5-2456-16</inkml:trace>
  <inkml:trace contextRef="#ctx0" brushRef="#br0" timeOffset="-30838.02">12510 14913 10458 0,'0'0'1800'0,"0"0"-1056"16,0 0-744-16,0 0 88 0,0 0-24 15,-22 118 728-15,15-20 17 16,2 10-145-16,-2-4-368 16,7-21-72-16,0-23 72 0,0-15-80 31,0-4 104-31,0 7-168 15,7 6-144-15,-2 0 40 0,9-7-40 16,-6-9-16-16,6-6 0 16,-7-7-112-16,5-9 112 0,-5-3-136 15,7-4-200-15,-7-6-168 16,-7 1-664 0,0-8-441-16,0-11-991 15,0-4-2617-15</inkml:trace>
  <inkml:trace contextRef="#ctx0" brushRef="#br0" timeOffset="-30663.12">12128 15700 13826 0,'0'0'1569'0,"0"0"-625"0,0 0-944 16,0 0-768-16,0 0 552 31,0 0 64-31,0 0 152 15,88 9-8-15,-40 4-8 0,0 3-792 16,-1-3-1041-16,8-1-615 0,-7-2-1 16,-15-4-808-16</inkml:trace>
  <inkml:trace contextRef="#ctx0" brushRef="#br0" timeOffset="-30030.28">12885 15681 9842 0,'0'0'1952'16,"0"0"-1328"-16,0 0-624 15,0 0 88 1,0 0 480-16,0 0-216 0,0 0-352 16,0 0-40-16,-7-6 16 0,7 6 24 15,0 0 0-15,0 0 72 16,0 0 48-16,0 0 96 16,0 0 457-16,-8 12-337 0,8 10 48 15,-7 7 240 1,0 6-408-16,7-3-64 15,0-7-88-15,0-9-56 16,0-6-16-16,0-4-24 0,0-6-16 16,0 0 40-16,7 0 16 15,0-6-8-15,8-11 0 0,-1-2 0 32,-2 4 136-32,-5 2-136 15,0 4 0-15,0 5 24 0,-7 4 24 16,0 0 104-16,0 4-152 15,0 12 0-15,0 0 280 32,0 6-200-32,0-7-80 0,7-2-16 0,1-6-184 15,4-4 192-15,9-3-120 16,-7 0-416-16,-1-7 344 0,1-2-24 16,-7 2 224-16,0 1 48 15,-7 6 16-15,0 0 272 16,0 0-280-16,0 0-56 15,0 0-16 1,7 6-368-16,5 4-296 0,3 6-937 16,-1-3-1231-16,5-4-1985 0</inkml:trace>
  <inkml:trace contextRef="#ctx0" brushRef="#br0" timeOffset="-28585.32">14554 15541 9858 0,'0'0'2416'0,"0"0"-1112"15,0 0-960-15,0 0-151 0,0 0 159 16,0 0 264-16,-26-15-160 16,26 15-456-16,0 0 0 0,0 0 88 31,0 0-72-31,0 0 232 15,0 0-48-15,0 0-120 16,0 0 176-16,0 0-256 0,0 0 0 16,14 0 64-16,6 0-56 31,1 0 32-31,5 0-40 0,8 0 0 0,-6 0-72 16,-1 0-40-16,-6 0-1128 15,-7 12-1161-15,-9-2-3064 16</inkml:trace>
  <inkml:trace contextRef="#ctx0" brushRef="#br0" timeOffset="-28428.74">14514 15665 10538 0,'0'0'2856'0,"0"0"-2584"16,0 0-272-16,0 0-248 16,0 0 248-16,0 0 56 0,109 10-56 15,-68-7-1024-15,28-3-1008 16,-21 0-721-1,5 0 97-15</inkml:trace>
  <inkml:trace contextRef="#ctx0" brushRef="#br0" timeOffset="-27978.94">16389 15420 4544 0,'0'0'2217'16,"0"0"-1129"-16,0 0-832 16,0 0-120-16,0 0 896 0,0 0 185 15,0 0-497-15,0 32 8 16,0 3 296-16,-7 10-64 0,1 9-215 16,-8 6-25-16,0 3-168 31,-5-2-216-31,5-4 40 15,-1-3-256-15,8-9-64 0,-5-8 16 16,5-8-64-16,0-6-8 16,7-11 0-16,-7-2-152 0,7-8 64 31,0-2-480-31,0 0-632 16,0-17-481-16,0-10-503 0,0 2-2641 15</inkml:trace>
  <inkml:trace contextRef="#ctx0" brushRef="#br0" timeOffset="-27594.23">15980 15373 12754 0,'0'0'2721'15,"0"0"-1641"-15,0 0-904 16,0 0-24-16,0 0 176 0,0 0-128 16,0 0-104-16,14-7-96 15,20 11 0-15,14 5 112 16,21 4-48 0,19 3 144-16,20-4-40 15,-5 1-88-15,-27-3 184 16,-23-3-256-16,-13-5 8 0,8-2 8 15,0 3 48-15,7-3-64 16,-14 0-8-16,-6 0-136 0,-9 0 128 16,-11 0-504-16,-1 0-104 31,-9 0-16-31,-5 0-152 0,0 0 152 16,0 0-408-16,-5 0-865 15,-17 0-807-15,1 0-1401 0,2 0 800 0</inkml:trace>
  <inkml:trace contextRef="#ctx0" brushRef="#br0" timeOffset="-27296.03">16661 15418 5369 0,'0'0'3224'0,"0"0"-1151"16,0 0-1137-16,0 0-560 0,0 0 40 15,0 0 536 1,0 0 633-16,-19 101-617 15,12-47-288-15,-7 6-312 16,1 1-136 0,-1-4 280-16,0-6-184 0,-6-7-184 0,13-6-40 0,-7-6-80 15,7-7 8 1,7-9-32 0,-7-6-136-16,7-1 88 15,0-2-488-15,0-4-408 0,0 3-256 16,0-3-505-16,7 1-215 15,7-4-665-15,0 0-247 0,6 0-1625 0</inkml:trace>
  <inkml:trace contextRef="#ctx0" brushRef="#br0" timeOffset="-26786.39">17869 15678 3528 0,'0'0'7034'0,"0"0"-5730"16,0 0-576-16,-21 95-352 16,9-53 977-16,-9 5 207 0,13-3-848 15,-6-6-296-15,9-2-416 31,-2-8 80-31,7-6-176 0,0-6 96 16,0-6-432-16,0-10-792 0,0 0-1225 16,0-17-1456-16</inkml:trace>
  <inkml:trace contextRef="#ctx0" brushRef="#br0" timeOffset="-26459.27">17602 15402 11690 0,'0'0'1960'0,"0"0"-1960"0,0 0-1408 0,0 0 520 31,103-10 888-31,-48 26 408 16,21 22-288-16,19 25-32 0,6 23 16 16,-5-3-88-16,-27-10 40 15,-36-22 40-15,-19-14 144 16,1 2 576-16,-15 2-288 0,-8 3 393 31,-27-8 215-31,-25-5-184 0,-9-9-208 16,2-6-344-16,-2-6-224 15,14-7 88-15,7 0-264 16,15-3-48-16,11 0-128 0,17 0-448 31,5 3-744-31,34 4-857 16,6-1-431-16,8-2-2121 0</inkml:trace>
  <inkml:trace contextRef="#ctx0" brushRef="#br0" timeOffset="-25875.22">18871 15709 544 0,'0'0'736'0,"0"0"-736"15,0 0-456-15,0 0 456 0,0 0 912 16,0 0 272-16,0-3-608 31,0 1-424-31,0-2-152 0,0 1-112 16,0 0-240-16,0 0-272 15,0-4-136-15,0 4 752 16,-6 0 8-16,6 3 1536 0,0 0 537 16,0 0-185-1,0 0-296 1,0 0-463-16,-7 3-609 0,7 13-56 0,-7 13 672 16,0 6-376-16,0 9 112 15,-7 7-191-15,9-1-97 16,-3-2-56-16,1-7-296 15,0-6 40-15,0-6-240 16,0-10-16 0,7-10-32-16,0 1-8 0,0-10-464 0,0 0-664 15,-5-3-537-15,-2-16-463 16,0 0-4482-16</inkml:trace>
  <inkml:trace contextRef="#ctx0" brushRef="#br0" timeOffset="-25458.24">18701 15850 8569 0,'0'0'2745'0,"0"0"-2105"16,0 0-640-16,0 0 0 0,0 0 0 15,0 0 400-15,95 28-192 32,-61-15-200-32,1 0 120 0,6-8-120 15,-7 2-8-15,-1-7 0 16,3 0-48-16,-3-10 32 15,-6-9-480-15,8-6-8 0,-8-7 112 32,6-3-272-32,-4-9 128 15,-3-3 160-15,2-5-105 16,-8 5 145-16,-6 8 336 0,-7 11 232 16,-7 6 665-16,0 15 375 0,0 7 80 15,-7 4-296-15,-14 21-503 0,-6 26 159 16,-6 25-64-1,-3 0-112-15,10-2 168 16,4-8-376-16,15-18-64 16,-5 6-112-16,5 2-144 0,0-8 72 15,7-9-80-15,0-11-120 16,0-6 120-16,0-6-440 0,0-6-416 31,0-1-632-31,14-5-801 16,-7-4-1864-16,-2 0-3840 15</inkml:trace>
  <inkml:trace contextRef="#ctx0" brushRef="#br0" timeOffset="-23879.78">18947 15497 7241 0,'0'0'2329'0,"0"0"-1241"16,0 0-552-16,0 0 240 16,0 0 600-16,0 3-359 0,-15 19-713 15,1 10-32 1,2 9-120-16,-9 7 152 0,7 3 160 0,1-1-216 16,-8-2-72-16,7-7-104 15,9-6-64-15,-10-6 56 0,8-7-64 31,7-9-64-31,0-1 56 16,0-5-312-16,0-1-360 16,0-2-280-16,14-2-329 0,13-2-55 15,14 0-576-15,-1-6-625 16,-4-3-1632-16</inkml:trace>
  <inkml:trace contextRef="#ctx0" brushRef="#br0" timeOffset="-22691.81">20616 15833 3648 0,'0'0'2065'0,"0"0"-945"0,0 0-560 16,0 0 8-1,0 0 496-15,0 0-47 16,0 0-609-16,0 0-200 16,0 0 160-16,0-3 136 0,0 3 224 15,0 0-112 1,0 0-192-16,0 0 144 16,0 0-159-16,0 0-25 0,0 0-16 15,0 0-192-15,0 0-40 16,0 0-136-16,8 0 64 15,-1 0-128-15,7 0 128 0,12 0-40 16,3 0 240-16,-3 0-176 0,1 0 64 31,8 7-40-31,-8-5-112 16,1 2 176-16,-9-4-176 16,3 3 0-16,-10-3-16 0,2 0-64 15,-7 0-24-15,-7 0-800 31,0 0-1201-31,0-7-799 0</inkml:trace>
  <inkml:trace contextRef="#ctx0" brushRef="#br0" timeOffset="-22475.78">20788 15691 9073 0,'0'0'2409'0,"0"0"-1481"0,0 0-800 16,0 0-32-16,0 0 944 15,-14 66 233-15,7-21-745 16,0-1-312-16,7 4-208 0,-7-8 40 0,7 2-48 16,-6-10-72-16,6-1 64 15,0-8-472 1,0-1-560-16,-7-6-681 16,7-3-2256-16</inkml:trace>
  <inkml:trace contextRef="#ctx0" brushRef="#br0" timeOffset="-21574.96">22492 15259 10242 0,'0'0'2600'0,"0"0"-1528"0,0 0-719 16,0 0-225-16,0 0-8 16,0 0 232-16,0 0 0 0,109 16 88 31,-47-7 8-31,5 1-248 0,2 0 72 15,-1-1-152-15,-7 0-112 16,-6 1 56-16,-7 2-64 16,-7 1 0-16,-13-4-8 0,-1 1-56 15,-6 3 48-15,-2-3-56 16,2-4-208-16,-1 0-32 31,-6 1-648-31,0-5-305 0,-7-2-207 16,-7 0-1056-16,0 0-569 0</inkml:trace>
  <inkml:trace contextRef="#ctx0" brushRef="#br0" timeOffset="-21290.71">22935 15233 6673 0,'0'0'4105'15,"0"0"-3193"1,0 0-584-16,-54 89 64 16,34-38 624-16,-8 3 481 0,1 6-737 15,-1 4 24-15,9-7-432 16,4-6-192-16,1-6 72 0,9-8-232 0,-2-8 0 16,7-4 0-16,0-9-88 31,0-7 80-31,0 1-392 15,0-3-400-15,7-5-152 0,5-2-705 16,17-6-55-16,-3-12-921 0,1-2-2952 16</inkml:trace>
  <inkml:trace contextRef="#ctx0" brushRef="#br0" timeOffset="-21053.94">23127 15487 7985 0,'0'0'3217'0,"0"0"-1809"32,0 0-824-32,0 0-256 15,0 0 593-15,0 0 415 0,-27 89-672 16,13-47-264-16,0-1-384 0,7-3 32 16,0-6-48-16,1 0 8 0,6-7-56 15,0-3-16-15,6 0-384 16,1-9-504-1,33-4-641 1,-11-2-607-16,4-7-2089 0</inkml:trace>
  <inkml:trace contextRef="#ctx0" brushRef="#br0" timeOffset="-20838.51">24020 15563 7009 0,'0'0'7298'0,"0"0"-6130"31,0 0-1056-31,-27 80 0 16,6-48-112-16,7-1 200 0,7 1-168 16,-6-4-32-16,6 1-152 15,0-4-784-15,7-2-833 0,-7-10-879 16,7-7-3778-16</inkml:trace>
  <inkml:trace contextRef="#ctx0" brushRef="#br0" timeOffset="-20489.44">23999 15307 10626 0,'0'0'1976'15,"0"0"-1616"-15,0 0-360 0,0 0-232 16,0 0 232-16,109-45 120 16,-68 54-120-16,7 17 200 0,-1 15-88 15,-6 10 216-15,7 6 32 0,-13 4-111 32,-8-2 167-32,-13 2 136 15,-14-7-56-15,0-6 248 0,-21-4-168 16,1-2 96-16,-22-11-32 0,1-2-120 15,-7-4-55-15,1-6-305 16,-1-6-152-16,0-1-16 31,0-2-216-31,15-3-337 16,6-1-423-16,13-6-624 0,7 0-665 16,7-10-2128-16</inkml:trace>
  <inkml:trace contextRef="#ctx0" brushRef="#br0" timeOffset="-20065.05">24749 15173 10818 0,'0'0'1992'16,"0"0"-1768"-16,0 0-224 0,83-16 0 31,-50 16 80-31,1 9 392 16,1 11-88-16,-15 8 33 0,1 1-17 31,-14 3 0-31,-7-3-48 15,0-1 184-15,-14-3 344 16,-7-6-232-16,8 0-152 0,-1-6 48 16,7-7-375-16,0 4-89 0,7-1-80 15,0 4-24-15,21 3-56 16,-1 0 7-16,8 3-567 16,13 0-272-16,-8-1-504 0,15 5-681 15,-14-4-2015-15,-13-3-1986 0</inkml:trace>
  <inkml:trace contextRef="#ctx0" brushRef="#br0" timeOffset="-19706.02">22854 16310 7961 0,'0'0'2505'0,"0"0"-1825"0,0 0-424 47,156 15-248-47,-39-6 600 0,12 5-16 15,7 1-400-15,-5 2 0 16,-16-2-192-16,-6 1 0 16,-1 0-8-16,-12 0-16 0,-20-3-232 15,5 0-1112-15,-26-4-961 16,-14 0-967-16</inkml:trace>
  <inkml:trace contextRef="#ctx0" brushRef="#br0" timeOffset="-19069.92">24068 16681 6769 0,'0'0'1272'31,"0"0"-1080"-31,0 0-184 0,-89 0 1096 16,41 0 713-16,-6 0-409 16,-8 6-544-16,1 4-151 15,0-1 127-15,-1 2-280 0,7-3-8 32,14-1-320-32,8-1-216 15,6 1 96-15,20-7-112 0,0 0-152 16,7 0-80-16,0 0-232 15,0 0-160-15,19-7 168 16,3-12 8-16,11-3 167 0,8-3-159 16,7-1-64-16,-6 2 200 15,-1 4 96 1,-1 8 168-16,-13 2 40 16,-6 6 0-16,-8 4 344 0,-6 0-80 15,-7 4 64-15,0 18 721 16,0 10-193-16,-7 6-144 0,-6 9-160 15,-1 1-224 1,0 0 168 0,1-1-176-16,-1-9-72 0,7 0-80 15,0-6-160-15,7-3-8 0,0-8 0 16,0-4-136-16,0 2 64 16,7 0-464-1,7-3-384-15,6-3-336 16,8 0-401-16,13-1-807 0,0-3-1433 15,-8-2-1240-15</inkml:trace>
  <inkml:trace contextRef="#ctx0" brushRef="#br0" timeOffset="-17795.7">26079 16056 7801 0,'0'0'1905'0,"0"0"-857"15,0 0-784-15,0 0 344 32,0 0 352-32,0 0-552 15,14 0-256-15,5 0-24 0,10 0-72 16,-10 0 216-16,9 0-120 16,-1 0-144-16,1 3 176 0,-1 0-184 31,-6 3 0-31,-1 1-16 15,1 2-520-15,-14 4-1208 16,-7 3-2481-16,0-7-2032 0</inkml:trace>
  <inkml:trace contextRef="#ctx0" brushRef="#br0" timeOffset="-17636.13">26079 16250 4560 0,'0'0'7218'0,"0"0"-5522"0,0 0-1400 16,0 0-296-16,0 0 0 0,0 0 80 15,14 6-72-15,13-3-8 0,8 3 0 16,6 1-104-16,-8-4-840 16,8 0-664-1,0 0-1057-15,-13 0-2584 16</inkml:trace>
  <inkml:trace contextRef="#ctx0" brushRef="#br0" timeOffset="-16724.87">28071 15557 10586 0,'0'0'1704'15,"0"0"-1248"1,0 0-200-16,0 0-120 15,0 0 312-15,0 0 113 0,88-6-273 16,-54 12-16-16,-1 3-224 16,-4 1-40-16,-10 0 8 31,2-4-16-31,-7 1-80 0,-14-1-576 16,-7 4-1465-16,-7-5-464 15,-12-1-2200-15</inkml:trace>
  <inkml:trace contextRef="#ctx0" brushRef="#br0" timeOffset="-16403.21">27941 15602 7089 0,'0'0'3065'0,"0"0"-1513"0,0 0-536 15,0 0-112-15,0 0 289 16,-69-16-401-16,69 16-792 0,0 9-104 16,0 14 16-16,8 9 88 15,11 9-8 1,9 9 16-1,-8 11 32-15,15-1-16 0,-15 4 48 16,8-7 32-16,-16-3-96 16,-12-16 48-16,0-7 336 0,-5-11 272 0,-16-8 312 15,-20-5-224-15,-7-7-399 16,1 0-57-16,-15-11-288 16,7-7 0 15,14-4-16-31,0 0-48 15,15 0-361-15,5 2-351 16,14 8-488-16,7 2-544 0,14 10-1441 16,12 0-1928-16,10 3-1032 0</inkml:trace>
  <inkml:trace contextRef="#ctx0" brushRef="#br0" timeOffset="-16090.48">27375 16322 6601 0,'0'0'7626'15,"0"0"-6338"-15,0 0-1288 16,0 0 0-1,82 45 176-15,-20-13 424 16,39 6-320-16,22 12-8 0,14-3-272 16,-15-5 8-16,-27-10-8 15,-33-13 72-15,-21-6-144 0,-8-4-80 16,3-2-808 0,-3 6-560-16,-13-7-649 15,-6 0-720-15,-14-2-1968 0</inkml:trace>
  <inkml:trace contextRef="#ctx0" brushRef="#br0" timeOffset="-15484.1">28016 16862 1512 0,'0'0'8562'0,"0"0"-7226"15,0 0-1240-15,0 0 96 0,-82 0 784 16,35 0 232-16,-15 0-439 0,-7 0-89 16,2 0 208-16,5 0-320 15,1 0-112 1,14 0 16-16,4 0-280 16,24 0-40-16,5 0-152 15,14 0-80-15,0-3 16 16,0-7-368-16,21-2-64 0,5-7 360 15,15-6-192-15,7-1-32 16,-7 4-40 0,1 2-8-16,-8 8 400 15,-15 5-80-15,2 5 88 16,-14 2 160-16,-7 0-72 0,0 9 176 16,0 16 472-16,-7 17 40 31,-14 5-104-31,2 13-384 0,-3 4-56 15,3 0 217-15,5-4-241 16,-7-3-48-16,8-6-160 16,6-10 72-16,7-6-144 0,0-6 48 0,0-7-296 15,0-3-353 1,14-3-543 0,20-3-616-16,-1-7-961 15,1-3-2440-15</inkml:trace>
  <inkml:trace contextRef="#ctx0" brushRef="#br0" timeOffset="-14202.51">30089 15948 5169 0,'0'0'1736'0,"0"0"-408"16,0 0 121-16,0 0 335 31,0 0-344-31,0 0-528 0,0 0-71 0,0 0-313 16,7-7-48-16,-7 27-128 16,-14 8 112-16,0 16 448 0,-6 7-456 15,-1 10-232 1,-6-7 208-1,13-3-248-15,-7-7 33 0,9-6 7 16,5-7-216-16,0-8 104 16,7-7-112-16,0-7-32 0,0-5-56 15,0-1 8-15,0-3-216 0,0 0-265 16,0 0-311-16,0 0-168 47,0-25-704-47,7-1-2441 0,0-9-3561 15</inkml:trace>
  <inkml:trace contextRef="#ctx0" brushRef="#br0" timeOffset="-13889.34">29898 15700 11362 0,'0'0'3065'0,"0"0"-1553"0,0 0-944 16,0 0 448-16,0 0 473 31,0 0-393-31,0 0-440 16,48-50-456-16,-8 50-192 0,15 0 256 0,-7 2-200 15,0 11-64-15,-1 0 8 16,1 0 40-16,-7 2-40 0,0-2-8 16,-1 0 0-16,-6-1-120 15,1-2 80 1,-15 2-152-1,8-5-208-15,-21-4-304 0,5 0-16 16,-4 4-425-16,-8-4-335 16,7 0-104-16,-7 4-657 0,0-1-383 0,0 0-1409 15</inkml:trace>
  <inkml:trace contextRef="#ctx0" brushRef="#br0" timeOffset="-13390.68">30423 15887 6345 0,'0'0'1744'16,"0"0"-439"-16,-35 96 319 31,15-42-288-31,-8-4-160 16,16 1-87-16,-10 1-361 0,10-9-448 15,5-4-136-15,7-5-136 16,0-6 40-16,0-5-48 15,0-4-240-15,0 0-64 0,12-3-528 32,3-3-129-32,-1 0-415 0,19-1-304 15,-11-5-617-15,4-1-2056 0</inkml:trace>
  <inkml:trace contextRef="#ctx0" brushRef="#br0" timeOffset="-12641.13">31221 15884 1424 0,'0'0'1944'0,"0"0"-864"15,0 0-23 1,0 0 343 0,0 0-32-16,0 0-472 0,0 0-311 15,0 0 167-15,0 0-136 0,0 0-72 16,0 3-160-16,0 14-248 16,0 8 480-16,-7 7-40 15,-7 9-224-15,1 7-31 0,6-7-233 31,0 0 88-31,-7-10-16 16,14-2-160-16,-7-6 48 0,0-8-48 16,7-2-224-16,0-6-177 15,0-1-527-15,0-3-864 0,7-3-1385 16</inkml:trace>
  <inkml:trace contextRef="#ctx0" brushRef="#br0" timeOffset="-12214.26">31097 15637 16 0,'0'0'10474'0,"0"0"-8866"0,0 0-1224 16,0 0 216-16,0 0 417 0,0 0-409 15,36-64-304 1,-10 64-304 0,8 0 0-16,1 19-48 0,6 9 48 0,-1 27 0 15,8 27 80-15,-7 29-64 16,-7 7 208-16,-13-17-112 16,-7-27-112-16,-14-33 224 0,0-6 48 31,0-3 160-31,-14-1 152 15,-7 1-192-15,-6-10 200 0,-14-9-160 16,1-4-168-16,-8-5-23 16,0-4-241-16,7 0-48 15,-1 0-8 1,15-7-265-16,1 1-175 16,12-4-360-16,7 4-504 0,7 0-393 15,7-1-783-15,12 1-2537 0</inkml:trace>
  <inkml:trace contextRef="#ctx0" brushRef="#br0" timeOffset="-11011.04">31699 15354 10002 0,'0'0'1976'0,"0"0"-1464"0,0 0-192 16,0 0 288-16,0 0 273 15,53-10-473-15,-46 10-296 0,-7 0 88 32,0 4 0-32,-7 9 232 15,-20 2 296-15,1 8-272 0,-17-2-184 16,10-2 64-16,-1-3 16 16,20 1 200-16,1-5-384 0,13 1-168 15,0-1 80-15,0 5-80 31,20 5 0-31,8-4 0 0,6 5 64 16,6 3-128-16,1-8 56 16,0 5-392-16,-8-4-208 15,3 0-496-15,-24 6-1112 0,2-3-633 0,-14-2-2832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46:44.1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3495 1860 3384 0,'0'0'4097'0,"0"0"-3369"16,0 0-424-16,0 0 56 15,0-34 161-15,0 27 719 16,0 1 272-16,0 2-144 0,0 2-55 16,0-2-457-16,0 4-224 0,0 0-48 15,0 0-216-15,0 0-24 32,0 0-24-32,-7 0-136 15,7 0 64-15,0 0-168 0,0 4-80 16,0 15 0-16,0 25 0 15,7 7 232-15,-1 12 17 16,8 7-185 0,0-14 56-16,0 2-120 15,-2-13 16-15,3-7 208 0,-1-13-120 16,-7-12 48-16,5-7-64 0,-5-6-88 16,0 0 232-16,8-15 256 15,4-30 208 1,16-25-184-1,13-25-320-15,-2 3-104 0,-10 16-88 0,-17 22 8 16,-5 19-16 0,0 0 0-16,-1-4-80 0,1 8-32 0,-7 6-272 15,0 5-320-15,7 5-344 16,-9 5-441-16,2 0-359 16,15 10-873-1,-3 0-1848-15,-5 0-1920 0</inkml:trace>
  <inkml:trace contextRef="#ctx0" brushRef="#br0" timeOffset="1471.57">3283 2762 9602 0,'0'0'1904'16,"0"0"-720"-16,0 0-392 15,0 0-15-15,0 0 367 0,0 0 8 16,-7 0-152-16,7 0-176 31,0 0-455-31,0 0-25 0,0 0-168 16,0 0-16-16,0 0 120 15,0 0-208-15,7 0 0 16,-7 0-72-16,7 0-112 0,14 0 64 0,6 0-104 16,28-3 152 15,33 3 200-31,22 0-200 0,-9 0 0 0,-18 0 0 16,-23 0 0-16,-19 0-24 15,1 0 24-15,6 0-40 16,0 0 32-16,-15 0 8 0,-13 0-152 15,1 0-72-15,-7 0-288 16,-14 0 23-16,0 0-95 16,0 0-32-16,0 0-112 15,0 0-504-15,0 0-513 16,-7 0-303-16,-7 0-337 16,-6 3-831-16</inkml:trace>
  <inkml:trace contextRef="#ctx0" brushRef="#br0" timeOffset="2363.53">3672 3270 3632 0,'0'0'8226'15,"0"0"-6914"-15,0 0-760 0,0 0-392 16,-40 89 401-16,11-42 263 15,3 4 240-15,-3-3-336 0,3-4-136 16,5 1-408-16,1-11-184 31,6-1-136-31,7-12-32 0,0-4-456 16,2-11-232-16,5-3-296 16,0-3-841-16,0-13-1039 15,0-5-2730-15</inkml:trace>
  <inkml:trace contextRef="#ctx0" brushRef="#br0" timeOffset="2659.82">3679 3191 10242 0,'0'0'2056'0,"0"0"-1520"16,0 0-488-16,0 0-48 15,0 0 464-15,0 0 825 0,27 89 79 16,-13-45-480-16,0 3-472 16,6 1-120-16,1 3-192 0,-9-9-96 31,2-5 104-31,8-2-112 16,-10-6 8-16,-5-4-8 15,0-6 24-15,0-6-72 0,0-6-8 16,-7-4-368-16,0-3-296 15,0-3-912-15,-14-13-769 0,-7-4-2832 0</inkml:trace>
  <inkml:trace contextRef="#ctx0" brushRef="#br0" timeOffset="2844.33">3639 3517 11826 0,'0'0'2873'0,"0"0"-2233"16,0 0-472-16,0 0-168 31,0 0 56-31,0 0 112 0,100 51-96 0,-71-41 40 16,-3-4-112-16,3-6-328 15,-10 4-480-15,2-4-897 0,-8 0-807 16,-6-7-2377-16</inkml:trace>
  <inkml:trace contextRef="#ctx0" brushRef="#br0" timeOffset="3457.91">2758 1809 8785 0,'0'0'2417'0,"-41"76"-1625"0,14 30-536 16,-20 62-240-16,-1 32 176 0,13 12-96 15,1-8 384-15,20-33 400 31,9-6-23-31,5-15-321 16,0-15-344-16,12-14-192 0,23-13-120 16,-1-21-408-16,0-28-305 15,-1-14-135-15,22-7-336 0,33 0-248 16,-4-6-961-16,-3-13-656 0</inkml:trace>
  <inkml:trace contextRef="#ctx0" brushRef="#br0" timeOffset="4058.33">4558 1298 8329 0,'0'0'1865'0,"0"0"-1865"0,34 137-88 31,1 12 88-31,6 29 520 16,-7 19 464-16,-15-10 296 0,-5-16 241 0,-14-6-137 16,0-12-376-16,0-19-608 15,-19-23-216-15,-9-16-40 16,8-22-144-16,6-20-80 15,0-17 0-15,1-4-536 16,6-5-496-16,0 9-753 16,7-7-1063-16,0-10-2129 0</inkml:trace>
  <inkml:trace contextRef="#ctx0" brushRef="#br0" timeOffset="4688.64">5124 3286 7937 0,'0'0'2785'0,"0"0"-1713"0,0 0-480 16,0 0-240-16,0 0 160 15,0-4 208-15,0 4 33 16,0 0-321 0,15 0-328-16,-3 0 72 15,2 11 48-15,7 1 232 0,-8 7-32 16,1 3-224-16,0 7 72 15,-14 6 184-15,0-4-56 16,-7 4 160-16,-7-3-135 0,0 0-1 31,8-10 112-31,-1-3-216 16,7-6-104-16,0-4-112 0,0-2-56 31,0-1-56-31,7 1 8 16,6-2-128-16,1-1 120 0,12-1-256 15,-4-3-112-15,11 0-216 0,-4 0-241 16,-3 0-63-16,8 0-584 16,-6-10-793-16,6 4-159 0,-1 0-2185 15,-12 3-584-15</inkml:trace>
  <inkml:trace contextRef="#ctx0" brushRef="#br0" timeOffset="9028.79">6481 2571 6449 0,'0'0'4297'16,"0"0"-2817"0,0 0-632-16,0 0 153 0,0 0 159 15,0 0-336-15,0 0-160 16,0 0-416-16,0 0-152 16,7 0-96-16,7 0-48 0,-1 0 48 15,15 0 0 1,-8 0 16-1,8 0-40-15,-9 0 24 0,3 7-304 16,-8-4-872-16,-9 7-441 0,-5-1-631 31,0 7-297-31,-19 0 297 16,-3 6-153-16,-4-3 2401 0,-2-6 1305 16,15-4 1295-16,6 1-575 15,0-10-929-15,7 0-888 0,0 0-208 16,0 0-464-16,14 3 24 15,6-3 144-15,27 0 8 0,-6 0-777 16,2-3-3063-16</inkml:trace>
  <inkml:trace contextRef="#ctx0" brushRef="#br0" timeOffset="12032.3">8172 1680 8281 0,'0'0'2857'0,"0"0"-1953"15,0 0-472-15,0 0-152 0,0 0 616 31,0-20 593-31,0 20-193 0,0 0-560 16,0 0-336-16,0 0-144 0,0 0-240 16,0 13-16-1,0 22-88-15,14 28 88 0,6 10 472 16,1-3-8-16,-7-9-287 16,-1-21 15-1,8-4-120-15,-2-2 88 16,-4-14 48-16,6-11-72 0,-9-9 272 15,9 0 280-15,6-22 312 16,15-26-112-16,18-18-528 0,2-27-256 16,-7 6-104-1,-14 16-8-15,-15 20-80 32,-11 13-368-32,-1 3-152 15,-2-3-32-15,-5 3-216 16,7 10-48-16,-14 12-97 0,0 6-143 15,0 7-456-15,0 7-1081 16,0 13-1848-16,-7-2-856 0</inkml:trace>
  <inkml:trace contextRef="#ctx0" brushRef="#br0" timeOffset="12408.99">8036 2438 11946 0,'0'0'4713'0,"0"0"-4233"0,0 0-480 0,0 0-376 15,0 0 48-15,0 0 328 16,96 7 152 0,-15-1 176-16,29 3-56 15,5 1-256-15,-20-4-16 16,-19-2 80-16,-35-2-80 16,0 5-56-16,6-1-24 0,-6 1-664 15,7-1-624-15,-15 0-425 16,-4 4-295-1,-15-1-441-15,-9 1-639 16,-5-1-1361-16</inkml:trace>
  <inkml:trace contextRef="#ctx0" brushRef="#br0" timeOffset="13374.25">8363 2949 7849 0,'0'0'1577'0,"0"0"-1177"16,0 0-104-16,0 0 376 15,0 0 896-15,-54 115-256 0,34-68-351 16,6 11-353-16,-7-4-208 15,8-1-56-15,-1-2 104 16,0-9-184-16,2-1-64 0,12-10-200 16,-7-5 8-1,7-7-8 1,-8-6-160-16,8-4-152 0,0-9-512 0,0 0-785 16,8-3-695-16,4-13-889 15,2-3-1168-15</inkml:trace>
  <inkml:trace contextRef="#ctx0" brushRef="#br0" timeOffset="13683.43">8363 2860 11682 0,'0'0'3241'15,"0"0"-1921"-15,0 0-944 16,0 0-288-16,0 0 184 15,0 0 64-15,0 0-48 0,0 0 232 16,55 115-152-16,-35-58-144 31,1 4-95-31,0 2-113 0,-1-3 232 16,1-3-168-16,-9-6-8 16,9-4 40-16,-6-5-112 0,-3-10-8 15,2-4 8-15,0-8-48 16,-7-5 40-16,0-9-88 31,-1-3-168-31,-6 1-105 0,0-4-447 16,0 0-160-16,0-7-616 0,-6-6-785 15,-8-2-799-15</inkml:trace>
  <inkml:trace contextRef="#ctx0" brushRef="#br0" timeOffset="13891.87">8261 3381 10402 0,'0'0'5017'16,"0"0"-3961"-16,0 0-1056 0,0 0-496 16,0 0 224-16,0 0 272 0,0 0 0 31,28 0 0-31,-8 0 56 16,8 0-56-16,-2 0-248 0,1 0-360 15,1 0-48-15,-8-3-177 16,8 0-607-16,-2 3-880 0,-4 0-473 15,-3 0-1328-15</inkml:trace>
  <inkml:trace contextRef="#ctx0" brushRef="#br0" timeOffset="15092.55">9128 3588 8385 0,'0'0'3201'0,"0"0"-1769"15,0 0-1072-15,0 0-208 16,0 0 489-16,0 0 447 0,0 22-240 16,0 9-384-16,0 10-144 31,-8 7-144-31,8 3-72 15,-7-3 72-15,0-13-120 0,7-4-48 16,0-8-16-16,0-11-80 16,0-2-336-16,0-10-472 0,0 0-656 15,0-22-849-15,0-10-1456 32,14-3-248-32</inkml:trace>
  <inkml:trace contextRef="#ctx0" brushRef="#br0" timeOffset="15411.07">9161 3664 7457 0,'0'0'3969'0,"0"0"-2881"0,0 0-624 16,0 0-48-1,0 0 8-15,7 82 33 0,0-69-249 16,0-10-152-16,-1-3-56 16,15 0-104-16,-7-9-72 15,5-7-32-15,-4-3 87 0,-1 0 121 0,-2 6 8 31,-12 4 185-31,0 5 439 16,0 4 504-16,0 0-168 0,0 0-232 16,0 7-464-16,0 8-40 15,7 8-128 1,-7-1-96-16,7 4-16 0,0-4 8 0,0-4-168 31,-7-1-384-31,8-8-448 16,-8 1-216-16,0-4-545 0,7-6-319 15,-2 0-473-15,2-10-1631 16,-7-3-489-16</inkml:trace>
  <inkml:trace contextRef="#ctx0" brushRef="#br0" timeOffset="16379.68">7811 1749 7113 0,'0'0'2000'16,"0"0"-2000"-16,0 0-488 0,0 0 376 31,0 0 112-31,-54 83 808 15,20-1 377-15,-1 52-457 0,1 37 88 16,7 23-280-16,6 6-280 0,14-15 80 16,7-17-208-16,0-17-128 15,28-20-8-15,13-13-8 16,0-14-40-16,14-15-216 16,-8-20-504-1,-6-15-400-15,14 1-793 16,-7-17-607-16,-8-10-393 0</inkml:trace>
  <inkml:trace contextRef="#ctx0" brushRef="#br0" timeOffset="17160.09">9754 1508 6913 0,'0'0'1304'15,"28"105"-928"-15,-1 15-312 0,8 39-16 16,-1 25 152-16,-8 7 577 0,2-4 415 16,-15 4-168-1,-6-20-168 1,-7-18-120 0,0-27-272-16,-13-21-247 0,-8-29-113 0,0-22-104 15,9-18 0-15,5-8-40 16,-8-3-289-16,8 1-495 0,7 2-1064 15,0-12-2209 1,7-6-2999-16</inkml:trace>
  <inkml:trace contextRef="#ctx0" brushRef="#br0" timeOffset="20149.82">10914 2441 8249 0,'0'0'2593'0,"0"0"-1361"0,0 0-856 15,0 0-368-15,0 0-8 16,0 0 232-16,12 0-72 16,3 0-56-16,13 4-8 0,6-1-96 15,-1 0 88 1,1 0-88-1,1 0-496-15,-15 13-992 0,1-3-1113 0,-21 3-1616 16</inkml:trace>
  <inkml:trace contextRef="#ctx0" brushRef="#br0" timeOffset="20276.49">11036 2645 5937 0,'0'0'2624'32,"0"0"-1631"-32,0 0-529 15,0 0-240-15,0 0-136 0,0 0 112 16,0 0-144-16,0 0 152 0,103 6-208 15,-48-6-704-15,-15 0-2017 16,1-3-2560-16</inkml:trace>
  <inkml:trace contextRef="#ctx0" brushRef="#br0" timeOffset="21499.01">6290 2619 10490 0,'0'0'2480'0,"0"0"-1712"15,0 0-512-15,0 0-31 16,0 0-41-16,0 0 448 0,0 0-80 15,14 0-376-15,6 3-48 0,15 3-112 32,25 1 192-32,23 9 48 15,25 3-176-15,2-3 56 0,-14-1-96 16,-22-2-24-16,-26-6 48 16,-8-7-64-16,15 3 0 15,0 0 8-15,0 0-8 0,-15-3 32 31,-6 0-32-31,-13 0 0 0,-14 0-32 16,0 0 32-16,-7 0 0 16,0 0 8-16,0 0 0 15,0 0-16-15,0 0-32 0,0 0-416 16,0 0-80-16,0 0-424 31,0-3-129-31,-7-14-159 0,-7 5-5473 16,0 0 4144-16</inkml:trace>
  <inkml:trace contextRef="#ctx0" brushRef="#br0" timeOffset="21854.05">6966 2495 10746 0,'0'0'2984'0,"0"0"-1551"16,0 0-993-16,0 0-80 0,0 0 24 0,0 0-56 31,0 0-16-31,-7-13-312 16,26 17-16-16,17 12 16 0,11 6 8 15,8 10 0-15,-2 6 136 16,-5 0-136-16,0 3 32 16,-13 0 144-16,-15-6 176 0,-13 0 112 31,0-3-104-31,-7 0-87 15,-14 0 159-15,-6-4-272 0,-1-3 8 16,2-6-176-16,-10 0-24 16,15-9-56-16,9 0-504 0,-2-10-553 15,7 0-535-15,0 0-1057 32,12 0-3984-32</inkml:trace>
  <inkml:trace contextRef="#ctx0" brushRef="#br0" timeOffset="23998.15">12481 1860 9329 0,'0'0'3929'0,"0"0"-3241"16,0 0-688-16,0 0-8 0,0 0 8 15,0 0 529 1,-12 70 191-16,5-41-128 16,7 3-232-16,-7-4-256 15,7-3-48-15,-7-2-56 0,7-8-56 16,0-5-248-16,0-4-424 16,0-2-601-16,-7-4-551 0,0 0-1057 31,-6-13-287-31</inkml:trace>
  <inkml:trace contextRef="#ctx0" brushRef="#br0" timeOffset="24348.25">12237 1632 7153 0,'0'0'1952'0,"0"0"-383"0,0 0-769 15,-14-77-184-15,14 64-256 0,0 4-56 16,7 6-120-16,13 3-176 0,15 0 192 15,6 9 72 1,13 14-16-16,14 9-72 0,1 9-104 0,5 7-8 16,-5 2-64-1,-9 1 49 1,2 3 135-16,-14 0-136 0,-8-7 16 16,-6-2 40-16,-6-7-112 0,-13-3-8 15,-15-10-48 1,0-5 56-16,0-1 184 15,-29-7 192-15,3-3-224 16,-10-2 184-16,-4 0-336 16,-1-4-136-16,-7-3-56 0,8 0-496 15,6 0 7-15,0 0-623 16,6 0-888-16,14 0-1841 16</inkml:trace>
  <inkml:trace contextRef="#ctx0" brushRef="#br0" timeOffset="24781.86">12380 2693 9762 0,'0'0'5185'0,"0"0"-4457"15,0 0-728-15,0 0-280 16,96 15 232-16,-43-2 48 16,16-1 0-16,12 4 264 0,22 1-128 15,-15-2-72-15,-11-2 16 16,-10-4-80 0,-27-2-8-16,8-4-112 15,0 3-536-15,-14 0-465 0,-6-3-631 31,-14 1-392-31,-9-1-785 16,-5 0-2536-16</inkml:trace>
  <inkml:trace contextRef="#ctx0" brushRef="#br0" timeOffset="25410.88">12660 3191 8513 0,'0'0'2169'0,"0"0"-1505"15,0 0-304-15,0 0 8 0,0 0 976 16,0 0-15-16,0 0-497 31,0 0-280-31,-76-22-480 0,64 22-72 16,-3 9-208-16,8 9-184 16,0 9 240-16,7 7-24 15,0 2 48-15,14 5 120 0,13 0-72 31,-6 0 80-31,6-6-8 16,-6-4 16-16,-9-5 48 0,-5-10 144 16,-7 0 352-16,0-7 312 15,-12 1-16-15,-9-3-304 16,-6-2-352-16,-8-1-192 0,1-4-240 31,8 0-208-31,12 0-328 16,-8 0-280-1,22-7-1017-15,0 1-2159 0,0-3-2466 16</inkml:trace>
  <inkml:trace contextRef="#ctx0" brushRef="#br0" timeOffset="34205.3">14807 2445 3448 0,'0'0'9250'15,"0"0"-7561"1,0 0-1361-16,0 0-328 16,0 0 0-16,0 0 0 15,0 0 616-15,0 0-48 0,7 0-312 16,1 0-256-16,4 3-24 16,16 0 24-16,6 6 0 15,7 1 72-15,13 6 48 16,8 3-120-1,-7 3 0-15,5 0 0 0,-5 7 8 16,-7-4 0-16,-15-2-8 0,-4-1 0 16,-22-7-8-16,-2 2 16 15,-5-2 216 1,-5 4 504-16,-23 6-136 16,-6 5-8-16,-14-1-311 15,-7 1-17-15,8-4 128 0,-1-4-88 16,7-3-80-16,8-6-168 15,11-7-48-15,15 1 0 0,0-4-288 32,7-3-376-32,0 0-321 15,0 0-575-15,0 3-921 16,28-3-423-16,-1 0-137 0,-6 0-1088 16</inkml:trace>
  <inkml:trace contextRef="#ctx0" brushRef="#br0" timeOffset="35670.48">16293 2314 6009 0,'0'0'1976'0,"0"0"-1000"16,0 0-247-16,0 0-9 16,0-12 256-16,0 12 440 0,0 0-216 15,0 0-383-15,0 0-137 16,0 0-368-1,0 0 64-15,0 6-88 16,0 13-280-16,-7 10 208 0,2 9 104 16,5 9-72-16,-7-2 24 15,0 2-128-15,7-5 64 0,-7-7-32 16,7 0-168-16,-7-10 88 31,7-2-96-31,0-6 0 16,0-3-48-16,0-5 8 0,0 1-144 15,0-1-456-15,0-2-936 0,14 0-425 16,0-4-1071-16,5-3-1961 0</inkml:trace>
  <inkml:trace contextRef="#ctx0" brushRef="#br0" timeOffset="35921.82">16690 2727 14483 0,'0'0'2288'0,"0"0"-1656"15,0 0-632 1,0 0-192-16,0 0 56 15,0 0 32-15,0 0-120 0,0 0-840 16,0 0-2769-16,-8 0-4969 16</inkml:trace>
  <inkml:trace contextRef="#ctx0" brushRef="#br0" timeOffset="36289.82">16690 2727 10906 0,'67'-73'3969'0,"-67"73"-3281"31,0 3-688-31,0-3-232 0,0 3-40 16,7 0 272-16,7 4 248 16,0-4 152-16,13 0 208 15,6-3-272-15,3 0-144 0,-3-6-40 16,1-13-48-16,-13 0 136 15,6-10-56 1,-13-3 24-16,0-2 40 0,-14-8-248 16,0-2 8-16,0 3-8 15,-7 0 16-15,-14 5 80 16,-6 8-48-16,6 5 8 16,-13 11-56-16,8 5-24 0,-3 4-24 15,3 3-72-15,-2 7-88 16,1 12-56-1,6 5-288-15,8 5-512 16,6 1-416-16,7 11-689 0,0-10-928 16,0-9-2704-16</inkml:trace>
  <inkml:trace contextRef="#ctx0" brushRef="#br0" timeOffset="36705.83">17562 2310 12466 0,'0'0'2193'0,"0"0"-2193"15,0 0-136-15,0 0-248 16,109-34 336-1,-75 34 48-15,-6 0 352 16,6 0-120-16,-8 6-56 16,-4 7-48-16,4 2-56 15,-5 5 112-15,-7 2 240 0,-1 1 48 0,-13 5 64 16,7 10-64 0,-7 1 104-1,0 2-136-15,0 7-160 0,-7-1 57 16,2 0-201-16,5-2-128 15,-8-4 64-15,8-3-72 0,0-6-8 16,-7-6 0-16,7-8-409 0,0-1-719 31,-14-11-1208-31,0-6-2897 16,2 0-4585-16</inkml:trace>
  <inkml:trace contextRef="#ctx0" brushRef="#br0" timeOffset="36898.17">17753 2660 6857 0,'0'0'7210'0,"0"0"-5394"0,0 0-960 16,0 0-400-16,0 0-256 15,0 0 136-15,0 0 72 16,21-6-232-16,-2 6-88 0,17 0-88 16,-3 0-72-16,8 0-152 31,0 0-312-31,-8 0-536 0,3 0-152 15,18 0-697-15,-13 0-47 0,7 0-1233 16</inkml:trace>
  <inkml:trace contextRef="#ctx0" brushRef="#br0" timeOffset="37551.33">18803 2581 7817 0,'0'0'2417'15,"0"0"-793"1,0 0-264-16,0 0-151 16,0 0-17-16,0 0-360 15,0 0-376-15,0 0-232 0,-54 35-176 16,46-3 96-16,1 2-88 16,7 1-8-16,0 0 0 0,7-3-40 31,8-3-8-31,11-7 0 15,-5-6-200-15,6-7-168 0,-6-6-544 16,13-3-64-16,-1-3-345 16,10-25-1263-16,-10-1-1529 0,-6-3-2816 15</inkml:trace>
  <inkml:trace contextRef="#ctx0" brushRef="#br0" timeOffset="38207.57">19097 2575 6793 0,'0'0'2825'16,"0"0"-1553"-16,0 0-680 16,0 0-208-1,0 0 784-15,0 0 337 16,0 38-265-16,0-23-584 0,0-2-400 16,0-3-120-16,7-4-128 15,-7 0-8-15,5-2 0 0,2-4-128 16,1 0 80-1,-1 0-40-15,0 0 72 16,7-10 8-16,-2 1 16 16,2-1-8-16,-14 4 176 0,7 0 24 15,1 2 168-15,-8 4-120 16,0 0-72-16,0 0 224 0,0 0-112 31,0 0-64-31,0 0-31 16,0 4-89-16,0 2 0 0,0 3-40 15,0 4-64-15,7-4 144 16,-7 1-136-16,5-3 40 0,2-1-48 16,0-6 8-16,0 0-16 31,0 0-32-31,7 0-104 16,-8 0 136-16,8-6-16 0,0-1 24 15,-2-3 0-15,-5 7 32 16,0 0-32-16,-7 3 0 0,0 0 88 15,0 0 112-15,0 10-104 16,8 5 112 0,-8 4 32-16,7 1-112 15,0-4 16-15,0-4-144 0,-2-2 8 16,2-7-56-16,7 1 48 16,0-4-80-16,6 0-240 0,-6 0-24 15,7 0 272 1,-8-4-72-16,-6 1 136 15,-7 3-8-15,7-3 16 16,-7 3-8-16,0 0 0 16,0 0-312-16,0 0-393 15,7 0-383-15,7 0-592 0,-9 6-1081 0,2 3-2792 16</inkml:trace>
  <inkml:trace contextRef="#ctx0" brushRef="#br0" timeOffset="39903.16">4238 4035 3728 0,'0'0'993'16,"0"0"-993"-16,0 0-249 31,0 0-23-31,0 0 264 0,0 0 0 16,-21-67 0-16,14 61-48 15,7 0-312-15,-5 6-112 0,-2 0-1224 16</inkml:trace>
  <inkml:trace contextRef="#ctx0" brushRef="#br0" timeOffset="41294.3">4114 3975 3472 0,'0'3'1409'0,"-5"-3"-409"16,5 0-216-16,-7 0-256 15,7 0 72-15,0 0 40 16,0 0-224-16,0 0-80 16,0 0-224-16,0 0-112 15,0 0 0-15,0 0-8 0,0 0-72 32,0 3 32-32,0 4 8 15,0-1 40-15,0 0 0 0,0 0 0 16,0-2 8-16,7-1-8 15,-7 0-8-15,0-3 8 0,0 0 0 16,0 0 48-16,5 0-40 16,-5 0-8-16,0 0 136 0,0 0-31 31,0 0 119-31,0 0 136 16,8 0-200-16,-8 0 24 15,0 0-104-15,0 0-72 0,0 0 80 16,0 0-80-16,0 0 40 15,0 0 16-15,0 0-48 0,0 0 136 32,0 0-72-32,0 0-80 0,0 0 96 15,0 0-96-15,0 0 0 16,0 0 0-16,0 0-48 0,0 0 40 16,0 0-40-16,7 0-32 15,-7 0 80-15,7 0 0 16,0-6 8-16,7-1 80 15,-2-5-80-15,2-1 72 16,8-3-80-16,-10 0 0 16,16 0 0-16,-8 0 0 15,8-3 8-15,-1 1-8 0,-1-2 8 16,10-2 0 0,-10 3-8-16,8-1 0 15,-6 2 0-15,-9 6 0 16,-4 5 0-16,-1 1 0 15,-14 2 8-15,7 4 88 0,-7 0 336 16,0 0 208-16,0 0-72 0,0 0-368 31,-14 4-152-31,0 9 144 16,-6 2-96-16,-8 10-32 16,-6 7-64-16,1 3 0 0,-3 0 144 15,10-3-136-15,-1-1-8 16,6-8 0-16,14-4-96 0,-7-7 96 15,14-5-176-15,0-4-208 16,0 0 88 0,14-3 56-1,14 0 240-15,-8 0 96 0,13-9-96 0,10-4 72 16,-10-7-64-16,1 5-8 16,-6 2 0-16,-8 7 0 15,-6 3-48 1,-14 3-72-16,0 3-8 15,-21 16 128-15,-6 6 192 16,-14 14-184-16,-6 0 120 0,-1 1 96 0,-7 2 264 16,14-8 32-16,1-5-103 15,11-6-57 1,17-11-352-16,-2-3-8 16,14-5-216-16,0-4-393 15,14 0-63-15,5 0 672 0,15-13 0 16,7-13 160-16,21-5-120 15,-1-14-40-15,7 1-120 0,1-4-592 32,-7 7 120-32,-15 8 336 15,-13 8 120-15,-15 10 136 16,-12 8 0-16,-7 7 160 0,-7 0 728 16,-19 10-472-16,-8 12-208 15,-13 7-192-15,-15 6 64 0,0 0 128 31,9-1 304-31,-2-2 17 0,14-7-81 16,6-5-288 0,22-8 80-16,6-5-240 0,7-7-200 0,0 0-256 15,13-7 16-15,22-12 440 16,6-9 96-16,6-7-88 16,15-9 0-1,-1 2 72-15,-14 3-80 0,-6 7 0 16,-6 11-96-1,-28 12 96-15,-1 2 144 0,-6 7 640 0,-6 0 304 16,-15 0-664-16,-5 13-336 16,-10 6-72-1,-4 0-16-15,6 3 0 16,0-3 8-16,6-3-8 16,14-6 0-16,9-7 0 15,5 1-256-15,0-4-176 0,0 0-400 16,0 0-481-16,5 0 289 0,9 0-80 31,20-4-752-31,-6-2-801 16,-1-4-1440-16</inkml:trace>
  <inkml:trace contextRef="#ctx0" brushRef="#br0" timeOffset="43370">5132 4289 5841 0,'0'0'2176'0,"0"0"-1984"0,0 0-192 16,0 0 0 0,0 0-8-1,95 3 8-15,-61 4 160 0,13-1 232 16,8 0-16-16,0 1-79 16,26 2 63-16,15-2-8 0,19 2-208 15,9 1-24-15,-15-1-64 16,-8-3-56-1,-5 1 64 1,-8-1-64-16,15-3 0 0,-8 0 0 16,8-3 0-16,-7 0 0 0,6 0 8 15,-6 0 40-15,6 0-32 0,-1-3-16 16,2 0 0-16,-1 3 0 16,-6 0 0-16,6 0 0 0,-6 0 16 31,-1 0-16-31,1 6 168 15,-8-6-56-15,1 4 16 0,-1-4 160 16,8 3 8-16,-1-3 40 16,-6 0 0-16,6 0-184 31,-6 0 48-31,-6 0-136 0,5 0-56 16,1 0 104-16,-8 0-104 15,8-3 48-15,-8-1-48 0,-5-2-8 16,-16 3 104-16,-5 0-104 15,-7 0 8-15,14-3 72 16,0 2-80-16,12 1 8 0,2 0 0 31,-9 0 0-31,2-1 56 0,5 4-64 16,-12 0-8-16,6-3-8 0,8 3 16 16,-2 0 0-16,-5-3 0 15,5 3 0 1,-5 0 0-1,5 0 0-15,-5-3-24 0,-1 3 16 16,-6-4 8-16,5 2 0 0,2-1 0 16,-2-4 8-16,2 1 24 0,0-1-32 15,5-2-48-15,-7 2 40 32,2 1-40-32,0 3 48 15,-1-3-8-15,-6-1 8 0,5 4-8 16,2-3 8-16,-2-1-112 15,2 2 96-15,-7-5-64 0,-2 3 72 16,9-3 0-16,-14 4 8 31,5-3-56-31,2 2 48 0,-7-2 8 16,7-1-48-16,-2 1 48 16,2 0 0-16,0-1 0 31,-2-3 8-31,9 0-8 0,0-3 0 15,5 1-40-15,-5 0 32 16,5-2 16-16,-5-2-8 0,6 3 0 0,-1-3 0 16,2 0 16-16,-2 0-16 15,8-3 0-15,6-1 8 16,15-2 0-16,13 0-8 0,-1-4 56 16,-5 10-48-1,-14 3-16 1,-15 3 8-16,2-2 0 0,-2-2-16 15,-13 5 16-15,-6 2 0 16,-15 1 0-16,8 3 0 0,12-4 0 16,29-6 0-16,28 3 0 15,-2-2 8-15,-5-1-8 0,-15 6 0 16,-6-3-8 0,4 0-24-16,-11-2 24 15,6-2 8-15,-4-1-56 16,2-7 48-16,-2-1-312 15,-3-6 80-15,-14 4 168 0,-12-1 64 32,-14 4 0-32,-7 3 0 0,6-7 8 15,8 1 80-15,0-7 40 16,5 3 144-16,-12 3 160 16,7 4-160-16,-7 3 32 0,-8 0-88 15,1 5 24-15,0 2 105 31,-6 2-201-31,-8 3-8 0,-6 4-40 16,-9-1-88-16,2 7 48 0,-14 0-48 16,7 0 0-16,-7 0-8 15,0 0-48-15,0 0-104 0,0 0-241 16,0 0-263-16,0 0-56 16,0-2-256-16,0-2-624 15,0 2-305 1,-7-2-1095-16</inkml:trace>
  <inkml:trace contextRef="#ctx0" brushRef="#br0" timeOffset="43717.08">16076 3000 9129 0,'0'0'4881'31,"0"0"-4800"-31,0 0-81 0,0 0-1409 16,102 0 609-16,-61 3 800 15,-7 4 256-15,-6 2 672 32,-9 4-336-32,3 6-55 0,-10 3-193 15,-5 0-288-15,0 4 96 16,-7-7 448-16,-7 3-296 0,-5-3 144 15,-10 0-344-15,-4 0 72 0,5 3-176 16,-1-6-40-16,10 0-264 16,-2-3-392-16,14-4-176 15,-7 1-361-15,7 2-511 16,7-5-1289 0,0 3-4824-16</inkml:trace>
  <inkml:trace contextRef="#ctx0" brushRef="#br0" timeOffset="49222.51">16601 2771 3288 0,'0'0'2033'0,"0"0"-657"0,0 0-512 15,0 0 224-15,0 0 305 16,0 0-337-16,0 0-312 0,0 0-336 16,0 0-96-16,0 0-48 31,0 0-72-31,0 0 96 0,0 0-88 15,0 0-120-15,0 0 16 16,0 0-96-16,0 0 0 0,0 0-8 16,0 0-128-16,0 0 136 15,0 0-8-15,0 0-40 32,7 4 48-32,-7-4 0 0,0 3 0 15,5-3-8-15,-5 0 8 16,0 0 80-16,0 0 0 0,0 0 16 15,0 0 200-15,0 0-55 0,0 0 167 16,0 0 112 0,0 0 16-1,0 0-32-15,0 0-224 0,0 0-176 16,0 0 16-16,0 0-120 16,0 0 8-16,0 3-8 0,0 0-96 15,0 4 88 1,0 0-8-16,0-2-120 15,0 2 64-15,0-1 16 16,0-3 48-16,0-3-56 0,0 0-8 16,0 0 72-16,8 0 0 15,-8 0 0-15,7 0 112 0,-7 0 136 16,0-3 192-16,0-3 120 31,0 2-48-31,0-4-64 0,0 1-183 16,-7 3-153-16,-6 1 120 15,6 0-232-15,0 3 0 0,0 0-8 32,-7 0-128-32,1 10 32 15,-1 2-97-15,0 1-47 16,7 3-296-16,2 0-648 0,5 6-648 16,0-6-809-16,12-7-3016 0</inkml:trace>
  <inkml:trace contextRef="#ctx0" brushRef="#br0" timeOffset="56424.64">21818 2598 6305 0,'0'0'1592'32,"0"0"-688"-32,0 0-488 15,0 0 145-15,0 0 319 0,0 0 128 16,0 0-136-16,0 0-312 0,0 0-224 15,0 0-56-15,0 0 169 16,0 0-17-16,0 0-120 31,0 0-56-31,7 0-192 0,0 0-56 16,19 0 40-16,8 8 152 16,28 5 56-16,19 6-88 0,0-3-160 15,3-3-8-15,-24-4-120 16,-5-3 16-16,-8 1-216 15,1-3-384 1,0-4-705-16,-14-4-1047 16,-13-5-2809-16</inkml:trace>
  <inkml:trace contextRef="#ctx0" brushRef="#br0" timeOffset="56670.36">22444 2539 6833 0,'0'0'1592'0,"0"0"-1184"0,0 0-400 16,0 0 96-16,0 0 801 0,83 77 39 16,-64-48 192-16,3-1-88 31,-8-3-256-31,-9 1-279 16,2-4-209-16,-7-6 0 0,0 3 216 15,-12-2-136-15,-17 7-160 16,-4-1-224-16,-8 5-256 0,6-2-392 15,8 5-881-15,6-5-1071 32,21-7-2633-32</inkml:trace>
  <inkml:trace contextRef="#ctx0" brushRef="#br0" timeOffset="57631.02">24326 2400 984 0,'0'0'10010'0,"0"0"-8874"16,0 0-1136-16,0 0 72 16,-13 98-64-16,-1-44 544 0,0 4 304 15,2-1-327-15,5-7-329 16,-7-1-128 0,6-9-72-16,8-5-208 15,-7-6-409-15,7-13-655 0,-7-16-864 16,7 0-617-16,0-13-552 15</inkml:trace>
  <inkml:trace contextRef="#ctx0" brushRef="#br0" timeOffset="57965.45">24218 2171 5353 0,'0'0'7073'0,"0"0"-5593"0,0 0-775 31,0 0-705-31,-7-73-48 0,7 70 48 15,19 3 0-15,17 10 8 16,19 24 312-16,33 27-32 16,27 31-160-16,9 7 64 0,-16-1-144 15,-25-18 160-15,-42-30 120 32,-15-12-72-32,-12-2 192 0,0 1-24 15,-14 2-80-15,0 2-72 16,-14-6 48-16,-14-7-24 0,-13-6-136 15,1-7-96-15,-8-1-64 0,0-8-144 16,14-3-288 0,1 1-264-1,12-4-448-15,6 6-1040 16,15-3-2193 0,0-3-3329-16</inkml:trace>
  <inkml:trace contextRef="#ctx0" brushRef="#br0" timeOffset="67722.3">26659 2381 1560 0,'0'0'4937'15,"-7"0"-3809"-15,7 0-744 16,0 0 160 0,-7 0 505-16,7 0 231 15,0 0-400-15,0 0-344 16,0 0-80-16,0 0 40 0,0 0 128 15,0 0-55-15,0 0-161 16,0 0-104-16,0 0-152 0,0 0-88 31,0 0-64-31,0 0-160 16,7 0-64-16,7 0 56 0,-2 0 168 16,17 0 8-16,-10 0-8 15,17 0 8-15,-3 0 152 16,-6 3-160-16,1-3-32 0,-1 3-112 15,-6-3-160 1,-9 4-209 0,-5-4-279-16,0 0-200 0,0 3 64 15,-7-3-184-15,0 0 23 16,0 0-127-16,0 0-584 0,-14 0 7 16,7 0-999-16</inkml:trace>
  <inkml:trace contextRef="#ctx0" brushRef="#br0" timeOffset="68202.94">26781 2365 496 0,'0'0'2472'0,"0"0"-1264"15,0 0-335 1,0 0 79-16,0 0 240 16,0 0-72-16,0 0-224 15,0 0-119-15,0 0-153 0,-19-13-208 16,12 13-80-16,7 0-104 15,-8 4 16-15,1 9 240 0,-7 5 104 32,2-2 0-32,5 3-96 15,-7-3-87-15,7 0-97 0,7-3-192 16,-8 0-64-16,8 0-56 16,0-1-56-16,0-3-136 15,0 4-152-15,8-1-137 0,13 5-47 16,-2 2 248-1,10 4 168-15,-10-5-32 16,9 11-80-16,-1-4 56 16,-6 3 24-16,-1 1 72 0,1 3 56 15,-14-4 16-15,0-2 72 16,-7-1 160-16,0-6 200 16,0 0 416-1,-14-2-39-15,-7-2-193 16,1-6-192-16,-8 1-144 0,1-4-88 15,1-2-128-15,-3-4-64 0,-4 0-240 16,4 0-544-16,10 0-224 16,-9-13-601-1,8-3-815-15,6 3-2609 16</inkml:trace>
  <inkml:trace contextRef="#ctx0" brushRef="#br0" timeOffset="69259.85">27512 2762 2968 0,'0'0'1528'0,"0"0"-943"16,0 0-225-16,0 0 424 15,0 0 408-15,-7 16-104 0,-1-10-432 32,8 1-319-32,-7-4-185 15,7 1-48-15,0-4-88 16,0 0-16-16,0 0-40 0,0 0-88 0,0 0 8 15,0 0 16-15,0 0 104 16,0 0 8-16,0 0 288 31,0 0 304-31,0 0-80 0,0 0-184 16,0 0-144-16,0 0-192 16,0 0-104-16,0 0-312 0,0 0-592 15,0 0-465-15,0 5-767 16,7-2 527-16,1 1-2479 0</inkml:trace>
  <inkml:trace contextRef="#ctx0" brushRef="#br0" timeOffset="70126.38">28016 2559 3648 0,'0'0'2553'0,"0"0"-1593"16,0 0-464-16,0 0-104 0,0 0 536 15,0 0 249-15,0 0-393 32,7-3-520-32,0 3-128 15,-7 0 72-15,0-4 48 0,0 4-64 16,0 0-136-16,0-3 16 0,7 3 16 15,-2 0-24-15,2 0 40 16,8 0-104-16,6 0 8 31,-9 3 64-31,9 7-16 0,-1-3-48 16,1 2 48-16,-7-3-56 16,-8-3 0-16,1 4-8 0,0-3 0 15,-7-4 0-15,0 0 8 16,0 0 104-16,0 0 312 15,-7 0 104 1,-13 0 425-16,-8-4-641 16,-6-6-208-16,-14 7-32 0,8 0-16 15,-8 0 224-15,7 3 24 0,1 0-144 16,11 0-80 0,10 6-72-1,12 4-8-15,-7 5-160 0,14 11-144 16,0 5 168-16,0 11 16 0,14 5 48 15,0 4 80-15,5 3 8 16,3-6 0 0,-3-7 80-16,-12-6 24 0,0-10 256 0,-7-3 144 31,0-5 144-31,-7-5 40 16,-7-2-320-16,-5-1-216 0,-3-3-160 15,10 1-200-15,5-3-376 16,0-4-664-16,7 0-1561 0,0 0-2896 15</inkml:trace>
  <inkml:trace contextRef="#ctx0" brushRef="#br0" timeOffset="70809.1">29270 2743 7497 0,'0'0'2553'0,"0"0"-1457"15,0 0-184 1,0 0 184-16,0 0-232 15,0 0-31-15,0 0-297 16,-74-38-112-16,52 43-72 0,-4 18-64 0,-2 6 80 16,8 7 24-1,-1 1-64-15,14 1-120 16,1 3-64 0,6-6-56-16,0-3-80 0,20 0-8 15,-6-7-136-15,6-6-56 0,8 0-104 16,-9-6-224-16,10-3-80 15,-3-8-392-15,10-2-48 16,-3 0-313 0,15-12-927-16,-7-4-905 15,-15-3-2952-15</inkml:trace>
  <inkml:trace contextRef="#ctx0" brushRef="#br0" timeOffset="71489.22">29633 2670 9394 0,'0'0'2064'0,"0"0"-1400"0,0 0-472 16,0 0 32-16,0 0 752 31,0 0 193-31,0 0-545 0,0 3-448 16,0 6-104-16,0 2 256 0,0 1-144 15,0 0-8-15,0-2-168 16,0-4 8-16,0 0-16 16,5-6-136-16,2 4-56 15,0-4-8 1,7 0-56-16,0 0 80 0,-1 0 104 16,15-6 72-16,-16-1 192 15,10 4-184-15,-15 0 96 16,0 0-56-16,-7 3 64 0,0 0 288 15,0 0-96 1,0 0-160-16,0 0 32 16,0 9 0-16,0 4 104 0,0 0 72 15,0 2-184-15,0-5-16 16,0 3-64-16,0-4 16 0,0-6 24 16,0 1-64-16,0-4-56 31,0 0-8-31,7 0-64 0,5 0-128 15,16 0 40-15,-1-4-64 16,7-4-16-16,6-6-232 16,-4 5 128-16,-10 3 224 0,-5-1 112 15,-13 7 0-15,-8 0 48 32,0 0 248-32,0 0 32 0,0 0-128 15,0 0-32-15,5 0 32 16,-5 0-96-16,0 0-16 15,7 0-8-15,0 0-64 0,0 7 40 16,0-5-48-16,0 5-8 16,0-1-48-1,-7 1-56-15,6 2-16 0,1 1-224 16,0 2-360-16,0 1-584 16,7 6-801-16,-7-3-639 15,-2 0-2601-15</inkml:trace>
  <inkml:trace contextRef="#ctx0" brushRef="#br0" timeOffset="73326.03">25589 2435 3952 0,'0'0'5241'15,"0"0"-4184"1,0 0-561 0,0 0 224-16,0 0 352 0,0 0 208 15,-7 0-415-15,7 0-489 0,0 0-128 16,0 0 32-16,0 0 176 15,0 0 24-15,0 0-184 16,0 0-144 0,0 0-48-16,0 0-56 15,0 0-48-15,0 3-120 16,12 7 0-16,16 2 120 0,6 8 56 16,7 5-40-16,7 0 40 15,6 1-48-15,-6 2 16 0,0 4-16 31,0-3 0-31,-15-1 32 16,-4-6-32-16,-10-3-8 0,-12-3 0 16,-7-3 8-16,0 0 168 15,-7 2 280-15,-20 1 24 0,-6 7-80 16,-15-1-199-16,0 0-49 31,-7-3-8-31,8 1-80 16,13-12-8-16,-1 5-56 0,8-6-176 0,6-1-160 15,9 0-241 1,5-2-135-16,7-4-384 0,0 3-752 0,0 0-953 16,7-3-256-1,12 3-111 1,-5-3-2201-16</inkml:trace>
  <inkml:trace contextRef="#ctx0" brushRef="#br0" timeOffset="120723.15">23318 5134 6121 0,'143'3'2080'16,"62"0"-1360"-16,20 4-456 31,40-1-264-31,29 3 96 0,12 4 121 16,14 3 239-16,-5 6 264 15,-9 10-280-15,9 2-120 0,-16 5-168 0,1 9-144 16,-13-4-8-1,-8 7 0-15,-13-1-112 16,-13-2-64-16,-36 3-152 16,-5-11-88-16,-35-1-312 47,-26-7-361-47,-43-13-407 15,-32-6-1241-15</inkml:trace>
  <inkml:trace contextRef="#ctx0" brushRef="#br0" timeOffset="122273.59">29891 1937 8425 0,'0'0'1785'0,"0"0"-1337"0,0 0-264 0,0 0-120 16,164 2 24-16,-20 24 248 31,25 7 64-31,-6 1-136 0,-13-3 16 16,-33-2-200-16,-28-4-72 15,-27-5-8-15,-22-8-112 0,-13 1 8 16,1 3 40-16,-8-3-152 15,-6-1-32-15,-7-2-112 32,-7-1 24-32,0 4 200 0,-14 3-40 15,-13 6 160-15,-15 7 16 16,-6 8 88-16,-12 22 8 0,-16 25-32 16,-6 40-16-16,-6 16-8 15,7 7-40-15,4 1 0 16,23-1-72-1,13 2 72-15,14 7-8 16,6-1-200-16,14-7-200 0,7-4 16 16,0-11 160-16,0-12 72 0,0-10 55 15,0-6-23-15,0-4 120 16,0-5 0 0,0-7 8-1,-12 6-8-15,-10-4-56 0,-4-11-552 0,-2-19-1368 16,8-23 1592-16,-8-7 392 15,-6 4 568-15,-13 0-272 0,-21 10-160 16,-22-7-136-16,-18-10-72 31,-1-9 16-31,13-12 112 16,29-7 288-16,24 0-272 0,3 0-16 31,-1-7 104-31,-7-6-160 0,8 4-264 16,-1-4-216-16,7-9-776 15,-1 3-641-15,15 3-487 0</inkml:trace>
  <inkml:trace contextRef="#ctx0" brushRef="#br0" timeOffset="132389.6">1558 6029 8185 0,'0'0'1865'0,"0"0"-1601"0,0 0-264 16,0 0-416-16,0 0 416 16,0-16 312-16,0 13 480 0,7 3-24 15,-7 0-224-15,0 0-304 32,0 0-16-32,0 0-200 15,0 0-24-15,0 0 152 0,0 0-136 16,0 0 120-16,0 0-32 15,0 0-104-15,0 0 88 0,0 0-88 16,0 0-8-16,0 0-56 16,0 0 64-1,0 0 0-15,0 0-8 16,0 6 8-16,0 17-8 0,0 24 8 16,0 35 232-16,0 33 232 0,-14 15-183 15,0-5-41-15,2-18 16 16,-9-28-176-1,13-18 96-15,1-20-176 16,-5-3 8-16,5-3-8 16,-7 2 0-16,7-1-8 0,0-14 0 15,7-6-216-15,0-9-136 16,0-4-321-16,0-3 9 16,0 0-144-1,0 0-512-15,0 0-601 16,7-16 377-16,0 0-864 0,0-4-1737 15</inkml:trace>
  <inkml:trace contextRef="#ctx0" brushRef="#br0" timeOffset="133392.64">1571 6061 10546 0,'0'0'1928'16,"0"0"-1760"-16,-20 79-112 16,13-28-48-16,7 0 56 15,14 0 168-15,6-10 32 0,8-7-88 16,13-11 96-16,7-10-168 15,14-13 24-15,5-10-48 0,9-21-80 32,5-26 0-32,8-29-96 15,-15-13-56-15,2-9 80 0,-35 19-112 16,-22 22-24-16,-12 30 160 16,-7 8 48-16,0 4 160 15,0 6 320-15,-12-1 513 0,-2 17 111 16,-1 3-472-1,-11 29-232-15,-9 50-176 16,-6 55-48-16,7 28 312 16,8 16-216-16,19-17-120 0,7-28 96 15,19-5-248 1,17-15 8-16,4-14-8 0,-6-19-80 16,-1-23 32-16,-4-13-296 15,-3-15-296 1,3 3-400-16,11-7-536 0,8-15-537 0,-7-10-1079 15,-8 0-1898 1</inkml:trace>
  <inkml:trace contextRef="#ctx0" brushRef="#br0" timeOffset="135004.74">3297 6518 7561 0,'0'0'3105'0,"0"0"-1969"16,0 0-680-16,0 0-216 16,0 0 328-1,0 0 417-15,-7-16 103 16,7-3-328-16,0-10-408 16,14-12-120-16,-1-9-184 0,8-20-32 0,-2-13 96 15,-4 4-112 1,-1 9 0-16,-7 13 56 15,-7 16-56-15,0-1 344 16,0 1-192 0,0 15-8-16,0 11 88 0,-7 2-168 15,7 9 40-15,-7 4-104 0,7 4-32 16,-7 27-56-16,7 39 8 0,-8 38 56 31,8 20-32-31,0-2 56 16,0-30-8-16,0-36 8 15,0-12 0-15,0-7 0 0,0 3 0 16,-7 4-96-16,-5-1 80 16,-9-9-136-16,8-11 32 0,-1-9-8 31,-7-9 128-31,9-2-8 16,-10-7 8-16,8 0-112 15,2 0 104-15,5 0-80 0,0-7 0 16,0 5 80-16,7-5 16 15,0 7-64-15,0-3 56 0,0 3-136 16,0 0 128 0,21 0 16-16,-2 0 16 15,10 0 40-15,4 0-56 16,8 0 104-16,0 0-112 0,-1 3 8 16,-11 4 24-16,-3-7-32 15,-5 2 0 1,-15-2-8-1,1 0 16-15,-7 0 56 0,0 0-64 16,0 3-32-16,-7-3-72 0,-20 0 104 16,1 4-168-16,-10-1-128 0,3 0-144 15,-8 1 304-15,7 2-56 32,-1-6-16-32,15 3-96 15,-1 0-673-15,14-3-511 0,2 0-976 16,-2 0-2233-16</inkml:trace>
  <inkml:trace contextRef="#ctx0" brushRef="#br0" timeOffset="135706.94">923 8051 12754 0,'0'0'1881'0,"0"0"-1241"16,0 0-640-16,0 0-680 31,0 0 520-31,124 0 160 0,-2-19 336 15,62-9 416-15,41-10 8 0,28-9-312 16,12 2-240-16,-12 7-200 16,0 6 96-16,-14 6-104 0,-15 11-144 15,-32 2 136-15,-23 6-152 16,-18 4 40 0,-29-1 24-1,-27 2-152-15,-26-1 152 0,-21 0-48 16,-14 0-8-16,-1-1 152 0,-4 2-368 15,-10 2-144-15,-5-4 8 16,-7 1-49-16,-7-1 265 0,0 2-264 31,-14-5 16-31,0-3 128 16,-20-25-1992-16,1 1-561 0,-1-8-2104 0</inkml:trace>
  <inkml:trace contextRef="#ctx0" brushRef="#br0" timeOffset="136073.6">3644 5435 10282 0,'0'0'1984'0,"0"118"-1632"15,0 50-48-15,0 64-32 16,7 35 80-16,0 6-24 0,7-38 25 16,-7-29 407-16,6-31-56 15,8-30-320-15,0-31 72 16,6-18-352-16,-1-26-64 0,-5-16-40 0,-1-18-352 15,1-8-280-15,0-3-432 32,-1 0-193-32,8-6 641 15,6-12-1088-15,-1-7-985 0,-4 0-2144 16</inkml:trace>
  <inkml:trace contextRef="#ctx0" brushRef="#br0" timeOffset="138258.72">5316 7489 8121 0,'0'0'1457'15,"0"0"-1089"1,0 0-360-16,0 0 224 0,0 0 224 0,-55 83 144 31,55-48-88-31,21 6-32 16,5 4-72-16,15 5-216 0,7-1 56 16,14-9-64-16,5-1-168 15,9-11 144-15,-9-6-152 0,9-7-8 16,-8-4 96-16,-14-8-96 31,1-3-8-31,-14 0-40 16,-13-3-368-16,-15-8 168 0,-6 0-304 15,0-6 120-15,-7-5-72 16,0-3-456-16,-14 0 416 0,1 6 360 16,-1 3 184-16,7 3 208 31,0 10 264-31,7 0-168 0,0 3-304 15,0 3 32-15,14 16-32 16,13 6 488-16,1 4 184 0,6 2-112 16,-8 1-128-16,-5-6 56 0,-7-7 128 15,-8-3 57 1,-6-6 87-16,0-5-152 16,0 5-328-16,-6 0-280 15,-8 2-184-15,0 4-640 0,0-3-1033 16,2 0-2424-16,12-10-4136 15</inkml:trace>
  <inkml:trace contextRef="#ctx0" brushRef="#br0" timeOffset="139113.85">7661 7080 13650 0,'0'0'2009'0,"0"0"-961"31,0 0-864-31,0 0-184 0,0 0 0 16,0 0 0-16,0 0 48 16,-21-6-32-16,21 44 32 15,7 41 88-15,21 42 56 0,-1 21 56 16,13 8 8-16,1-11-80 0,-5-18 136 15,-3-10-168 1,1-15 16-16,-6-20 9 0,-9-26-161 16,-4-18 144-1,-8-12 16-15,0-5-104 16,-2-5 168-16,2-7-64 0,7-3 344 16,0-32 536-16,13-44-176 0,14-54-312 15,14-32-288 1,-1-19-208-16,-6 16-64 15,-14 29-112-15,-1 24-256 16,-4 30 96-16,-10 24-112 16,-5 21-200-16,-7 11-112 0,7 0-168 15,-6 7 224-15,-3 4-289 16,-5 8-199-16,7 7-528 0,-7 0-1137 31,0 7-3208-31</inkml:trace>
  <inkml:trace contextRef="#ctx0" brushRef="#br0" timeOffset="140708.12">8397 8214 3272 0,'0'0'2449'0,"0"0"-953"15,0 0-448 1,0 0-352-16,0 0 401 0,21-22 287 16,-14 15-144-1,0-3-24-15,6 1-383 16,1 2-345-16,7-2 144 0,-1 6-368 0,8 3-32 16,-2 0-56-1,8 3-88-15,1 16 200 0,-8 0-136 16,-8 7-152-16,-4-1 248 0,-8 3 32 31,-7 1-8-31,0 0 40 16,-15 2-64-16,-4 5 0 0,-9-6-167 15,8 2-73-15,-8-6 104 16,16 2-112-16,-3 2-48 16,8-5 40-16,7 0-113 0,0-3 105 15,0-6-32-15,0 0 48 16,0-9-32-1,0-2 32-15,0-1-80 16,-7-4 16-16,0 0-120 16,-12 0-32-16,-3 0-280 0,3 0-256 15,5-9 0-15,0-18-560 16,1 9-825-16,13-4-2736 0</inkml:trace>
  <inkml:trace contextRef="#ctx0" brushRef="#br0" timeOffset="141934.1">9039 7439 9402 0,'0'0'2952'15,"0"0"-1440"-15,0 0-975 32,0 0-257-32,0 0-112 15,0 0 336-15,0 0-80 0,48 0-168 16,-15 0 176-16,1 2-352 0,7 2-80 15,-1 3 0-15,-11-5-440 16,-10 5-728-16,-19 3-497 31,0 2-415-31,-19 4 15 0,-22 6-87 16,0 0 1312-16,-6-2 840 16,11-5 2184-16,10-5 353 0,12-3-577 15,6-5-904-15,8 2-839 16,0-1-209-16,15 6-8 15,11 2 176 1,17-3-176-16,-3 5-40 0,15-6-849 16,5-1-1167-16,-5-3-2137 15,-14 0-2024-15</inkml:trace>
  <inkml:trace contextRef="#ctx0" brushRef="#br0" timeOffset="148382.6">11084 6902 4400 0,'0'0'737'0,"0"0"-737"16,7 0-617-16,0 0 617 15,-7 0 337-15,0 0 303 0,0 0 416 16,0 0 88-16,0 0 72 31,0 0-23-31,0 0-281 0,0 0 8 16,0 0-176-16,0 16-184 16,0 29-48-16,-14 40 281 15,0 35-33-15,1 11-184 0,6-6-256 0,0-41-32 16,7-29-48-16,0-14-128 15,0-9 56-15,0-1-168 16,0 1 0 0,0-6-16-16,0-15 16 15,0-4-8-15,0-7-216 16,0 0-304-16,0 0-184 16,7-9-696-16,7-17-25 0,6-24-543 15,-6 2-425 1,0 1-2016-16</inkml:trace>
  <inkml:trace contextRef="#ctx0" brushRef="#br0" timeOffset="148652.88">10723 7131 11306 0,'0'0'2144'16,"0"0"-815"-16,0 0-929 0,0 0-312 15,0-38-80-15,27 28-8 0,13-2 432 16,36-5 24-16,27 2-120 16,19 0-112-16,-12 1-208 15,-22 8 8-15,-28-1-24 0,-24 7-96 32,-3-3 96-32,1 3-376 15,1 0-472-15,-8 0-512 0,-20 0-761 16,0 0-1104-16,-7 0-2944 0</inkml:trace>
  <inkml:trace contextRef="#ctx0" brushRef="#br0" timeOffset="148876.28">11146 7058 9578 0,'0'0'2240'0,"0"0"-1576"0,0 0-664 15,0 0-64-15,0 0 64 16,88-13 168-16,-61 7 32 0,8 2-160 16,-1 2-24-16,-1 2-8 31,1 0-8-31,-13 0-80 16,0 0-104-16,-8 0-320 0,-6 0-192 15,0 0-464-15,-7 0-497 0,0 0-431 16,0 0-897-16</inkml:trace>
  <inkml:trace contextRef="#ctx0" brushRef="#br0" timeOffset="149342.16">11282 7045 5977 0,'0'0'1392'0,"0"0"-720"16,0 0-552 0,0 0-40-16,0 0 24 15,0 0 88-15,0 0-88 16,0 0-104-16,0 0-424 0,-14 0 264 15,14 0 160-15,0 0 288 0,0 0 232 16,0 0 49-16,0 0-1 31,0 0-144-31,-7 0 64 0,7 0-8 16,0 0-192-16,-6 7-24 16,-1 18 96-16,0 13 152 15,-7 10 40-15,0 13-216 0,9-2 73 16,-2 1-129-16,0-2-152 31,7-11 0-31,0-2-128 0,0-7-16 16,0-6-48-16,0-7-8 15,-8-3-192-15,8-3-369 0,0-3-519 16,-7-3-512-16,7-4-793 16,0-2-2240-16</inkml:trace>
  <inkml:trace contextRef="#ctx0" brushRef="#br0" timeOffset="150855">12488 7150 6121 0,'0'0'2080'0,"0"0"-727"16,0 0-825-16,0 0-528 15,0 0 0-15,7-3 224 16,-7 3 240-16,0 0 112 0,0 0-296 16,0 0-104-16,0 0 256 31,0 0 104-31,0 0 32 0,0 0-88 16,0 0-239-16,0 0 55 15,0 0-168-15,0 0-56 0,0 0 112 16,0 0-184-16,0 0 8 15,0 0 48 1,0 0-40 0,0 0 56-16,0 0-64 0,0 0 0 0,0 0 240 15,0 0-192-15,0 0-8 16,0 0 24-16,0 0-64 16,0 0 40-16,0 0-48 15,0 0 0-15,0 0 112 31,0 0-104-31,0 0 136 16,0 0 56-16,0 18-80 0,0 14 320 16,-7 10-232-16,-5 5-96 15,5 3 144-15,0 2-112 16,0-4 64-16,7-10-16 0,-7-4-184 16,7-6 128-16,-7-5-136 15,7-4 0-15,0-9-16 0,0-3 16 16,0-5-8-16,0 2 0 15,0-4-168-15,0 0 96 0,0 0-208 16,0 0-168-16,0 0-56 31,0 0-240-31,0 0-32 0,0 0-177 16,0-13-471-16,0-10-336 16,0 1-1217-16,0 0-3256 0</inkml:trace>
  <inkml:trace contextRef="#ctx0" brushRef="#br0" timeOffset="151356.07">12120 6936 5433 0,'0'0'5329'16,"0"0"-3817"-16,0 0-704 0,0 0-632 15,0 0-8-15,22-84 64 16,-10 71-8-16,23 7 33 0,-1 2-249 31,14 4 0-31,7 38 352 16,19 35 40-16,14 45-120 15,-4 19-80-15,-10-1-120 0,-19-13 96 16,-22-24 72-16,-19-23-88 16,-14-19 144-16,0-18-176 0,-14-5 136 0,-12 2-8 15,-17-2 48 16,-17 1 184-31,-9-13-208 0,-5-6-184 16,5-12 72-16,9-4-168 0,5 0-128 16,14-17-64-16,13-1-352 15,14-8-352-15,14-2-520 16,21-20-721-16,6 7-767 16,15 2-2057-1</inkml:trace>
  <inkml:trace contextRef="#ctx0" brushRef="#br0" timeOffset="151828.82">12803 6543 3624 0,'0'0'5665'0,"0"0"-5352"0,0 0-313 15,0 0-200-15,115-19 200 0,-74 19 848 16,-6 19 56-16,-1 6-352 16,-8 11 168-16,-4 1-368 0,-15 5-16 15,-7-1 240 1,-7-2 17-16,-22-5 119 16,3-5 344-16,-8-3-136 15,6-8 0-15,8-2-328 16,6-6-319-16,7-4-137 15,7-2-136-15,0-1-249 0,14-1-55 0,6 5 40 32,15-4 56-32,6 0-352 15,7-3-624-15,7 0-784 16,-8 0-1289-16,-6 0-3017 0</inkml:trace>
  <inkml:trace contextRef="#ctx0" brushRef="#br0" timeOffset="154280.2">13928 7020 7033 0,'0'0'2681'0,"0"0"-1585"0,-7 111-576 15,-7-13-176-15,-12 9 272 16,11 2 400-16,1-26 129 0,2-29-289 31,5-12-520-31,0-12-192 16,0 9-144-16,-8-4-120 0,3-7-344 15,-2-9-520-15,-7-19-689 0,1 0-311 16,-1-12-3129-16</inkml:trace>
  <inkml:trace contextRef="#ctx0" brushRef="#br0" timeOffset="154630.32">13709 7543 3672 0,'0'0'1257'0,"0"0"-377"0,0 0-168 16,0 0 144-16,117 10-216 0,-77-10-384 15,15 0-88 1,0-13-160-16,-2-15 8 16,9-7-16-16,0-6-128 15,-7-13 16-15,-7-4 32 16,-8-2 80-16,-13-3 376 0,-6 9 681 16,-14 6 543-16,-7 16-32 0,0 10 137 31,0 10-329-31,-14 12-552 15,-7 0-352-15,-13 38-224 16,-7 25-40-16,-6 29 8 0,6 13-64 16,7-10-80-16,27-19 16 15,0-22-88-15,7-15-136 0,0-5-24 32,0 4-360-32,0 3-408 15,0-2-304-15,7-4-761 16,0-7-551-16,-7-9-577 0,0-6-1192 0</inkml:trace>
  <inkml:trace contextRef="#ctx0" brushRef="#br0" timeOffset="155013.29">11208 8182 13514 0,'0'0'2233'0,"0"0"-1297"31,0 0-936-31,0 0-1872 16,88 44 1872-16,55-21 176 15,34-1 736-15,34 0-176 0,8 0-336 16,6-3-312-16,-1 0 8 16,-6 3-96-16,-6-5 0 0,-14-2-64 31,-14-2-8-31,-14-1-256 16,-19-5-456-16,-22-1-672 31,-34-6-249-31,-26 0-663 0,-21 0-849 15,-29 0-1048-15</inkml:trace>
  <inkml:trace contextRef="#ctx0" brushRef="#br0" timeOffset="155682.1">12892 8801 8665 0,'0'0'1897'16,"0"0"-617"-16,-96 21-1096 0,48-4-160 15,1-5 600-15,-8 8 745 16,0-4-329-16,-7 0-344 15,9-4-432 1,5 0-8-16,0-1-160 0,6-9-96 16,16-2 0-1,-1 0-24-15,6 0-128 0,7-15 120 0,7-4-176 16,7-10-80-16,0-3-128 16,0-3 88-1,14 0 256 1,14 4-80-16,-1 6 104 0,-6 5 40 0,5 11-8 15,-5 9 16 1,6 0 0-16,-6 22 416 0,-1 26 120 0,-6 24-32 16,0 6-120-16,-9-6-96 31,-5-9-128-31,0-12 16 16,0 3 64-16,0 3-160 0,-5-9 16 15,-2-10-96-15,0-10-8 0,7-5-144 16,0-7-392-16,0-7-456 31,0-6-544-31,0-3-697 16,14 0-1024-16,-2 0-2904 0</inkml:trace>
  <inkml:trace contextRef="#ctx0" brushRef="#br0" timeOffset="157780.01">15885 7731 12170 0,'0'0'2761'0,"0"0"-969"16,0 0-1520-16,0 0-272 0,0 0-48 16,14 0 48-16,-7 0 56 15,12 0 40-15,10 0-96 16,4 0 160-16,8 0-160 0,7 0 0 16,-8 0-16-1,-6 0-40-15,-6 0 48 16,-8 0-552-16,1 0-888 15,-21 12-561-15,0-2-887 16,-7 0-2089-16</inkml:trace>
  <inkml:trace contextRef="#ctx0" brushRef="#br0" timeOffset="157943.57">15899 7889 8025 0,'0'0'4113'15,"0"0"-2048"-15,0 0-2065 0,0 0-337 16,0 0-479-16,0 0 768 0,0 0 32 15,81 7-48-15,-40-7-640 32,28 0-1016-32,-14 0-873 15,-2 0-2192-15</inkml:trace>
  <inkml:trace contextRef="#ctx0" brushRef="#br0" timeOffset="159193.93">17638 7601 5393 0,'0'0'2000'0,"0"0"-264"0,0 0-1063 16,0 0 31-1,0 0 504 1,0 0 160-16,0 0-79 16,0 0-473-16,-22-16-288 0,22 16-184 15,0-3-128-15,8-1-88 0,6-5-64 16,5 3 8-16,2-4-72 0,6 7-24 31,8 3-40-31,-8 0 64 16,-6 9-8-16,-2 17-40 0,-11 13 16 15,-8 4 32-15,-8 15 80 16,-18 2-64-16,-15 4 64 0,-28-1 16 16,-19-3-88-16,-1-12 0 31,13-14 40-31,9-14 152 15,26-11 320-15,6-2-80 0,1-4 224 16,20 0-415-16,9-3-89 16,5 0-136-16,0 0-8 31,0 0-24-31,19 0 8 0,15 0-40 16,8 0-24-16,6 0 64 15,5 3 0-15,2 6 0 0,-7 2-88 16,0-3 80-16,-15 5-105 0,3-3-271 15,-3-4-72-15,1-3-392 16,-6 1-384-16,6-4-280 31,21 0-505-31,-15-4-1088 0,-6-5-2256 16</inkml:trace>
  <inkml:trace contextRef="#ctx0" brushRef="#br0" timeOffset="159872.12">18483 7699 9450 0,'0'0'1632'16,"0"0"-1032"-16,0 0-600 16,0 0 0-16,7-10 0 0,-1 7 168 15,1 0 64-15,14 3-120 0,-2 0-104 16,3 0 200-16,4 0-144 15,-5 0 24-15,6 0 8 32,-6 0-80-32,-7 0 112 0,-7 0-80 15,-1 0-48-15,-6 0 456 0,0 0 745 16,0 0-49-16,-20 0-336 16,-8 0-616-16,-13 0-96 15,0 0-104-15,-6 0 0 16,-1 3 256-16,7 10-104 15,8 7-48-15,4 4-104 16,10 8 0-16,5 6-8 0,14 7 8 16,0 3-16-16,7 2-72 15,19 4 88-15,3-3-8 16,-3 0 8 0,3-7 0-16,-10-5 40 15,-5-8-32-15,-14-12 48 16,0-3 360-16,-7-10 264 0,-19 1 345 15,-10-4-481-15,-5-3-368 16,-6 0-32-16,-1 0-144 0,14-10-112 31,8-3-48-31,5 4-440 16,13 0-145-16,8 2-487 0,8-2-456 16,32-4-817-16,8 3-1520 15,-7 1-744-15</inkml:trace>
  <inkml:trace contextRef="#ctx0" brushRef="#br0" timeOffset="160287.54">19307 7588 6553 0,'0'0'1712'0,"0"0"-808"31,0 0-207-31,0 0 415 0,0 0 336 16,-74 89-24-16,41-13-543 15,-10 23-169-15,10 8 48 0,-1-5-288 16,20-23 8-16,0-24-232 16,8-18-200-16,-1-2 32 0,0 4-80 15,7-5-56-15,-7 1-192 16,7-9-456-1,0-10-528-15,0-13-1057 16,7-1-399-16,0-2-1393 0</inkml:trace>
  <inkml:trace contextRef="#ctx0" brushRef="#br0" timeOffset="161283.32">20330 8121 7297 0,'0'0'2105'0,"0"0"-1257"0,0 0-520 15,0 0 16-15,0 0 688 0,0 0 8 16,-5-50-96 0,-2 40 65-1,-8 0-145-15,1 1-312 0,-5 3 80 16,-10 6-416-16,3 0-88 16,-2 0 104-16,-6 0-56 0,0 15 240 15,8 5-144-15,5 5-128 0,-1 0 57 16,3 4-193-16,12 3 40 15,0-4-32 1,7 1 48-16,0-4-72 16,14 1 8-16,5-4-80 15,3-7 32-15,4 1-57 16,2-3-95-16,6-3-112 0,-7-4-192 16,1-3-64-16,-2-3-504 0,-4 0-416 31,-3 0-73-31,2 0-511 15,-6-6-577-15,-8-4-647 16,-2 1-1656-16</inkml:trace>
  <inkml:trace contextRef="#ctx0" brushRef="#br0" timeOffset="162138.5">20829 8127 9450 0,'0'0'2128'0,"0"0"-1464"32,0 0-664-32,0 0-56 15,0 0 56-15,0 0 1080 0,0 0-111 16,0 0-369-16,-7 13-240 15,0-3-96-15,0-1 320 0,-6 7 0 16,-1 1-208-16,-7 8 48 16,8 0-224-16,-8 7 0 0,7 2-40 31,-5-2-144-31,4-3 104 16,8-6-120-16,0-8 8 15,7-5 88-15,-7-7-88 0,7-3-8 16,0 0 144-16,0 0-136 0,14-19-16 15,0-7-136 1,20-11-88 0,0-5 120-16,1 0-184 0,-1 8-80 15,-1 9 104-15,-11 8 80 16,-8 8 192-16,-9 6-48 0,-5 3 48 16,0 0 88-16,0 6 72 0,0 14 112 31,-5 2 128-31,-9 0-272 15,6-4-8-15,8 2-120 0,0-4 8 16,0-7-16-16,0-2 8 16,8-1-48-16,6-3-16 0,-2-3-168 15,16 0 64-15,-1-3-40 32,6-3-144-32,-11-1 232 15,-8 1 0-15,-2 3 112 0,-5 3 8 16,0-3-16-16,8 3 16 0,-3 0 0 15,2 0-40-15,-7 0 32 16,7 0 8-16,-7 3-48 31,-1 0 48-31,1 6-88 0,0-3 88 16,-7 7 0-16,0-3-8 16,7 2-80-16,-7 1-80 0,7 0-448 0,-7 0-408 15,14-3-809 1,-1-1-887-1,-6-3-1929-15</inkml:trace>
  <inkml:trace contextRef="#ctx0" brushRef="#br0" timeOffset="162932.18">21736 7143 3064 0,'0'0'1753'0,"0"0"-369"15,0 0-280 1,0 0 96 0,0 0 305-16,-7-9-185 0,7 9-320 15,0 0-288-15,0 0-208 0,0-3-96 16,0 3 25-16,0 0-281 15,7 0-72-15,-2 0-24 0,10 0-8 16,-1 3-48-16,5 10 64 31,-5 3-8-31,1 3 272 16,-8 6-128-16,0 1-16 0,-7 2 160 16,0-3-96-16,-14 1 112 15,-8-2-64-15,-4 3-16 0,5-5 40 16,-6 0-240-16,-1-3-72 31,15 7-8-31,-1-1-72 0,7 0 16 16,0 7-88-16,7 3 48 15,0-3 88-15,0-1 8 0,0-2 0 16,-7-4 56-16,-5-5 56 31,-10-7 424-31,3-1-56 16,-2-3-224-1,7-6-176-15,1 1-80 0,6-1-224 16,7-3-432-16,0 0-1048 16,20 0-1129-16,8 0-1216 0,-2 0-2360 15</inkml:trace>
  <inkml:trace contextRef="#ctx0" brushRef="#br0" timeOffset="166150.71">5636 10655 10626 0,'0'0'1584'16,"0"0"-784"-16,0 0-576 16,0 0-88-16,0 0 296 15,0 0 217-15,0 0 7 0,0 0-272 16,-7-3-232-16,7 3-152 16,0 9 48-1,0 13-48-15,14 7 208 16,0 6-88-16,5 0 88 15,15 3-200-15,1-6 64 0,13-1 32 16,0-6-96-16,12-2 48 16,9-7-8-16,-2-6-40 15,-5-7-8-15,7-3 0 0,-2 0 0 32,-12-3-8-32,0-7-56 15,-7-6 8-15,-8 3-88 0,-6 1-216 0,-13-1-16 16,-7 3-208-16,-8 3 32 15,-6 2 352-15,0-1 200 16,0-1 248-16,-13-2-176 16,-1 2 32-1,0 1 400-15,7 0 72 16,-5 2-248-16,12 2-48 0,-7 2-176 16,7 0 24-16,0 0-128 15,0 0-120 1,0 0 40-1,7 0-160-15,12 2 176 0,9 11 56 16,6 9 16-16,7 7 32 0,-8 3-32 16,10 3 0-16,-17-3 184 0,-4-1-104 15,-10-5 120-15,-5-7 184 16,-7-1-216-16,0-2 48 16,0 0-224-1,-7-3-120-15,0 0-200 16,2 0-704-16,5-3-464 0,0-1-425 15,0-3-2056-15,0-3-1528 0</inkml:trace>
  <inkml:trace contextRef="#ctx0" brushRef="#br0" timeOffset="169086.8">8015 11576 2896 0,'0'0'11307'16,"0"0"-9635"-16,0 0-1672 0,28-111-208 15,6 31 208-15,14-25 480 16,6-11 232-16,1-6 0 31,5 8-392-31,-5 12-264 0,0 11 144 16,-14 14-200-16,-13 23 0 16,-9 19-8-16,-4 7 56 0,-1 5 0 0,-7 5-48 15,-2 1 0 1,-5 12 240-16,0 5 153 15,0 0-161 1,0 5-232-16,0 27-24 0,-5 35 24 16,-9 25 48-16,14 16-40 15,0 3 144-15,0-8-144 16,19-16-8-16,2-4 48 0,1-13-48 16,-3-16 8-1,2-16-8 1,-1-2-8-16,8 1-64 0,-1 1 72 0,6 1-8 15,3-11-8-15,-10-9-208 16,-5-9 16-16,-8-4-521 0,1-6-151 16,-14-6-216-16,0-17-752 31,-14-2-2897-31</inkml:trace>
  <inkml:trace contextRef="#ctx0" brushRef="#br0" timeOffset="169249.36">8377 11230 15491 0,'0'0'2784'0,"0"0"-2151"0,0 0-633 15,0 0-1241-15,0 0 873 16,0 0 360-16,89-32-160 0,-55 30 120 16,6 2-1448-16,36 0-905 31,-16 5 321-31,-12 5-3625 0</inkml:trace>
  <inkml:trace contextRef="#ctx0" brushRef="#br0" timeOffset="169771.97">9209 11366 8041 0,'0'0'6874'0,"0"0"-5482"0,0 0-1392 16,0 0-344-16,0 0 344 31,0 0 320-31,0 0 96 16,-7 0-264-16,7 0-24 0,0 0-128 16,0 0-112-16,0 0 104 0,0 0-88 15,7 0 88-15,7 0 0 16,-7 0-16-16,13 0 16 31,-6 0 8-31,5 0-16 0,-12 3-40 16,7 4 32-16,-7 2 24 15,-7 4 0-15,0 0 144 0,0 6 296 16,0 3-168-16,-14 0-120 16,0 7 144-16,2-4-288 31,-2 4 40-16,-1-1-48-15,15 1-152 0,0 0 152 16,0-1-120-16,15 4 40 16,-1-7 32-16,-2-3 8 0,-5-3 40 15,0-6 8-15,-7-6-8 16,0-2 272-16,0 2 248 16,-14 0-168-16,9-1-352 0,-9 0-80 15,7-3-464-15,0 0-304 0,7-3-704 16,7 4-1441-16,7-1-2456 15,5-3-80-15</inkml:trace>
  <inkml:trace contextRef="#ctx0" brushRef="#br0" timeOffset="175280">10463 11026 1032 0,'0'0'5929'0,"0"0"-4217"0,0 0-647 15,0 0-289-15,-27-6 584 16,20 3 200-16,7 0-263 15,0 0-9-15,-7 3-368 0,7-4-312 16,0 4-40-16,0 0-272 16,0 0-56-16,0 0-240 0,14 0-16 31,6 0 8-31,8 7 0 16,13 3 8-16,14-4 0 0,0 0 0 15,-1-6-376-15,0 3-512 16,-12-3-816-16,-16 7-833 15,-18-5-2360-15,-8 5-1784 0</inkml:trace>
  <inkml:trace contextRef="#ctx0" brushRef="#br0" timeOffset="175410.65">10396 11173 10002 0,'0'0'4000'0,"0"0"-2167"0,0 0-1009 0,0 0-824 31,0 0-400-31,0 0 144 16,0 0 128-16,108 69-64 15,8-59-448-15,7-7-1361 0,-28-3-1840 16,-19 0-1464-16</inkml:trace>
  <inkml:trace contextRef="#ctx0" brushRef="#br0" timeOffset="176492.33">13525 10620 6161 0,'0'0'2240'0,"0"0"-1231"15,0 0-617-15,0 0-312 31,0 0 792-31,0 0 696 16,0 0-232-16,0-3-103 0,0 3-745 16,0 9-264-16,0 11 200 15,0 8 160-15,0 4-208 0,-7 6-128 16,7 0-128-16,0 0 136 16,0-6-184-16,0-4-24 15,0-2 88 1,0-7-128-16,0-3-16 0,7-3 8 15,-7-1 0 1,7-5-72-16,0-1 40 0,0 0-168 16,0-2-176-16,-1 3-240 0,8-5-120 15,0-2-64 1,0 0-321 0,-2 0-31-16,3 0-512 0,-1 0-529 0,5-2-255 15,-5-5-121 1,0 0-1318-16</inkml:trace>
  <inkml:trace contextRef="#ctx0" brushRef="#br0" timeOffset="177458">13279 10493 10746 0,'0'0'2592'0,"0"0"-1159"0,0 0-1433 16,0 0-688-16,96-10 519 15,-49 10 169-15,15 0 104 16,0 0-104-16,5 0-16 0,9 0-32 16,-1 0-424-16,13 0-1168 31,-19 0-1049-31,-21 0-2224 0</inkml:trace>
  <inkml:trace contextRef="#ctx0" brushRef="#br0" timeOffset="177680.85">13833 10439 9722 0,'0'0'2360'0,"0"0"-1152"0,0 0-1208 15,0 0-80-15,-76 92 80 16,63-50 696-16,6-2-23 16,0 5-385-16,7-7-8 0,0-3-280 0,0-3-16 31,14-3 0-31,-8-7-376 15,8-6-72-15,-7-4-425 16,0 1-343-16,7-3-400 0,-9-4-785 16,2-6-815-16</inkml:trace>
  <inkml:trace contextRef="#ctx0" brushRef="#br0" timeOffset="179087.61">14609 10674 5553 0,'0'0'5793'0,"0"0"-3921"15,0 0-1400 1,0 0-288 0,0 0 265-16,-19 95 551 0,12-63-336 15,0 3-416-15,7-6-184 16,-7-1-64-16,7-6-128 0,0-6-128 15,-7-3-392-15,7-10-240 0,-8-3-273 32,-4 0-303-32,5-10-1153 15,-7-9-1687-15,0-12 1391 0,-6-7 2825 16,6-4 88-16,0-8 1080 16,2-4-64-16,12 0 177 0,0-3 455 15,0 6-96-15,0 10-127 31,19 9-537-31,2 6-536 16,6 13 40-16,1 10-80 0,-1 3-80 16,6 0 88-16,3 20-64 15,4 12 240-15,1 8 160 0,0 15-376 32,-1 1 105-32,1 2 47 15,-13-4-104-15,-8-10 216 16,-13-3-192-16,-7-9 208 0,0-3 144 15,-21-8-216-15,-13-1 40 0,0-4-416 16,-13-3-112-16,6-4 0 16,0-2-400-16,6-7-240 15,8 0-528 1,13 0-696-16,14 0-241 0,0 0-2024 16,0-4-1472-16</inkml:trace>
  <inkml:trace contextRef="#ctx0" brushRef="#br0" timeOffset="179750.93">15156 11017 3592 0,'0'0'1369'0,"0"0"-1369"16,0 0-745-1,0 0 297-15,0 0 448 16,0 0 985-16,0 0-297 0,5 0-200 16,2 0-336-16,0 0 32 15,0 0 232 1,8 0-64-16,-3 0-56 15,2 0-232-15,0 0 40 0,-7 0 416 16,6 3 144-16,-6 7 585 16,-7-1-417-16,0 4-160 0,0 3 144 15,0-1-208-15,-13 1-240 16,-1-3 32-16,-7 3-240 16,9-3-16-1,5 0-144-15,0 2-24 16,-1 1-32-16,8 0 56 0,0 0 0 15,0-3-16-15,0-1 32 16,-7 1-16-16,0-3 193 16,-5-1-17-16,-2-3 144 0,0 1-320 31,-6-1 0-31,6-6-144 16,7 3-401-16,0-3-439 0,0 0-664 31,7-9-1425-31,0 0-2472 0</inkml:trace>
  <inkml:trace contextRef="#ctx0" brushRef="#br0" timeOffset="180526.89">15388 10023 7961 0,'0'0'1473'0,"0"0"-1217"0,0 0-240 15,0 0 128-15,0 0 896 16,0 0-240-16,67 60-216 15,-67-40 128-15,-20 5 184 0,-1-3-335 32,0 4 143-32,1-10 248 15,6 3-264-15,7-7-184 0,0 1-312 16,7 3-192-16,0 3 32 16,14 0-32-16,15 3-80 15,-3 3 24-15,15-2-240 0,0 2-344 31,6-3-528-31,-6 7-1089 0,-6-10-735 16,-22-3-2826-16</inkml:trace>
  <inkml:trace contextRef="#ctx0" brushRef="#br0" timeOffset="181097.39">13348 11639 10098 0,'0'0'2416'16,"0"0"-2208"0,0 0-208-16,81 32 0 15,15-12 672-15,54 1 385 0,41 4-97 16,20 2-200-16,1-2-432 0,-7-3-200 31,-1 3-56-31,-6-2-72 16,-21 2 0-16,-13 0-128 0,-28-6-368 15,-21 3-336-15,-24-8-569 16,-17-5-383-16,-26-3-816 0,-22 0-1825 16</inkml:trace>
  <inkml:trace contextRef="#ctx0" brushRef="#br0" timeOffset="184622.5">12863 10735 11202 0,'-67'123'1976'0,"-9"39"-855"16,21 3-641-16,15 0-272 15,13 4-88-15,20-8 776 16,7 2-280-16,34-5-248 0,20-5-136 31,15-10-224-31,13-10-8 0,6-16 0 16,15-12-160-16,-1-16-40 16,-6-16-944-16,12-16-192 0,-6-9-529 15,8-22-311-15,-21-14 695 0,-20-12-4592 16</inkml:trace>
  <inkml:trace contextRef="#ctx0" brushRef="#br0" timeOffset="185248.58">16382 10642 11026 0,'0'0'1520'16,"0"124"-968"-16,0 10-480 15,0 37 56-15,0 16 953 0,0 1-105 16,-13-17 88-16,-15-12-432 0,-13-13-320 31,-6-25-8-31,-1-20-208 16,-7-24-88-16,14-20-8 16,8-23-56-16,-8-5-168 0,0-4-384 15,1 0-528-15,-22-8-769 0,14-11-2167 16,7-6-2698-16</inkml:trace>
  <inkml:trace contextRef="#ctx0" brushRef="#br0" timeOffset="186156.17">14268 12173 160 0,'0'0'3272'0,"0"0"-1599"16,0 0-609-16,0 0-128 16,83 57 192-1,-71-48 289-15,3-2-401 16,-15-1-112-16,7-3-168 16,-7-3 112-16,0 0 673 0,-7 0-465 0,-20 0-416 15,-1 0-488-15,-13 0-136 16,-14 0 72-16,7-6-88 0,1 0 0 31,6 2 104-31,14-2-104 16,6 0-8-16,7 0-168 15,14-1-320-15,0-3-184 0,7 0-216 16,21-2-33-16,-1-1 561 31,1 8 24-31,13-5 216 0,-14 6 64 16,6 1 48-16,-5 0 16 15,-1 0 72-15,-13 3-16 0,0 0 296 16,-7 0-64-16,-7 3-32 16,0 19 321-16,0 23 239 15,-14 24-136-15,0-2-416 0,0 3-256 32,2-9 200-32,4-11-152 0,1 4 0 15,0 7-32-15,0-11-24 0,7-2-8 16,-7-10-376-16,7-9-720 15,7-7-361 1,7-2-719-16,1-12-2513 0</inkml:trace>
  <inkml:trace contextRef="#ctx0" brushRef="#br0" timeOffset="186994.68">17132 11484 8209 0,'0'0'1801'16,"0"0"-1425"-16,0 0-376 0,0 0-344 16,0 0 344-16,-6 35 88 15,6-35 24-15,0 0 304 16,13 0-168-1,-6 0 248-15,0-7 40 0,-7 1-360 16,7-4 520-16,-7 7 176 16,0-3 57-16,-7 3-265 0,-7-3-344 15,1 6-216-15,6 0-104 16,0 0-624-16,-7 0-465 16,14 2-575-16,0 5-824 15,0-1-729 1,0 0-1376-16</inkml:trace>
  <inkml:trace contextRef="#ctx0" brushRef="#br0" timeOffset="187438.5">17793 11265 8313 0,'0'0'2841'0,"0"0"-1833"16,0 0-1008-16,0 0-328 16,0 0 328-16,83 31 664 31,-70-5-176-31,1 9 464 0,-14 6-199 0,0 4-73 15,-14 8 104-15,-20 1-120 16,-6 0-80-16,-15-3 72 0,0-3-40 16,0-4-23-16,14-6-105 15,8-3-216-15,12-6-32 16,15 0-240-16,6-1 0 16,6-2-16-1,15-1 8-15,12 0 8 0,3-3 0 16,-3-3-96-16,8-3 24 15,0 0-456-15,-1-10-152 0,1 0-313 16,-6-2-519-16,20-4-336 16,-14 0-705-1,-7 0-2752-15</inkml:trace>
  <inkml:trace contextRef="#ctx0" brushRef="#br0" timeOffset="189240.72">19737 11417 13082 0,'0'0'2801'0,"0"0"-1833"16,0 0-968-16,0 0-488 0,0 0 488 0,0 0 152 15,75 9 40-15,-40-2 56 16,6 6-240 15,6 0 104-31,1 2-40 0,0-2-72 0,0 3 64 16,-15-4-64-16,1-2-24 15,-13-3-40-15,-1-4-136 0,-13-3-768 16,-7 0-1041-16,0-16-1199 16,0 0-4450-16</inkml:trace>
  <inkml:trace contextRef="#ctx0" brushRef="#br0" timeOffset="189446.17">20031 11265 12274 0,'0'0'2433'16,"0"0"-1777"-16,0 0-640 16,0 0-16-16,-7 117 328 0,7-66-56 15,-7 3-136-15,0-6 40 0,0-1-176 16,1-6 0-16,-8-5 0 15,7-4-160-15,-7-11-40 32,2 2-632-32,-3-11-625 0,1 5-575 15,0-8-1057-15,9-6-3072 0</inkml:trace>
  <inkml:trace contextRef="#ctx0" brushRef="#br0" timeOffset="190589.75">21973 11176 9642 0,'0'0'4625'0,"0"0"-3585"16,0 0-648-16,0 0-320 15,0 0-64 1,0 0 256-16,0 0-32 16,83-93-104-16,-35 68 96 0,0 3-176 15,7 3 8-15,-15 9 144 16,1 4-200-16,-7 6 104 0,-1 0 0 16,3 19-96-16,-3 3 136 31,1 7-136-31,0-1-8 0,1 4 64 31,6-3-56-31,-8-4-8 16,1-6 0-16,1-3-160 15,-8-6-112-15,1-4-648 0,-1-6-504 16,6-3-353-16,-5-10-1103 16,-15-3-1705-16</inkml:trace>
  <inkml:trace contextRef="#ctx0" brushRef="#br0" timeOffset="190859.03">22403 11071 12274 0,'0'0'2497'16,"0"0"-2017"-16,-34 83-424 0,20-36-48 15,-5 7 160 1,-2 3 512-16,1 0-168 15,-1-6-240-15,1 0-208 16,-1-10-8-16,7-6-56 0,2-13 0 16,-2-2-128-16,6-8-16 15,1-5-360-15,7-7-24 0,0 0-400 16,7-26-809-16,15-2-1351 31,-3-7-3210-31</inkml:trace>
  <inkml:trace contextRef="#ctx0" brushRef="#br0" timeOffset="191073.47">22506 11242 808 0,'0'0'12530'31,"0"0"-9849"-31,0 0-1937 0,0 0-664 16,-68 112 88-16,40-65 112 15,9 0 72-15,-17 1-40 0,17-3-304 16,-2-4 0-16,8-3-8 0,-1-3-152 15,7-6-112 1,7-4-680 0,0-2-496-16,21-8-473 0,-1-2-1063 15,8-6-1969-15</inkml:trace>
  <inkml:trace contextRef="#ctx0" brushRef="#br0" timeOffset="191506.11">23454 11433 10018 0,'0'0'4169'16,"0"0"-3313"-16,0 0-856 0,0 0-336 15,0 0 336-15,-27 79 48 16,20-59-48-16,0-5 0 16,0-2-272-16,0-6-945 15,0-7-599-15,-6-7-873 16,6-9-3352-16</inkml:trace>
  <inkml:trace contextRef="#ctx0" brushRef="#br0" timeOffset="191826.91">23385 11001 7873 0,'0'0'2577'0,"0"0"-1713"15,0 0-680-15,0 0-184 0,0 0 0 16,0 0 144-16,90 6-48 0,-49 26 64 15,-1 12 232-15,8 8 64 32,14 17-56-32,-9-2-192 15,-5 3-128-15,0-4 144 0,-13-8-40 16,-1 2 377-16,-8-3 119 16,-12-9 104-16,-7-7 72 0,-7-6-208 15,-7-6-88 1,-19-7 136-16,-10-3-223 15,-11-1-129-15,-8-4-128 16,2-2-216-16,-9-2-72 16,14-1-192-16,7-2-433 0,8-1-415 15,12 1-1176-15,-1-1-2033 0,17-4-3393 16</inkml:trace>
  <inkml:trace contextRef="#ctx0" brushRef="#br0" timeOffset="192124.12">24469 11750 16819 0,'0'0'2593'0,"0"0"-2593"0,0 0-288 16,0 0-2193-16,0 0 1529 0,0-6 648 16,7 6-640-16,0 0-1289 15,0 0-3344 1</inkml:trace>
  <inkml:trace contextRef="#ctx0" brushRef="#br0" timeOffset="192411.35">24749 11392 696 0,'0'0'10338'0,"0"0"-8474"0,0 0-1864 0,0 0-304 0,0 0 176 16,0 0 112-16,0 0 16 16,0 0-8-16,102 38 8 0,-73-35-104 15,-3-3-272-15,2 0-376 31,-8-3-144-31,20-13-385 16,-11 0-887-16,-3 0-705 0</inkml:trace>
  <inkml:trace contextRef="#ctx0" brushRef="#br0" timeOffset="192660.68">25247 11144 7817 0,'0'0'3297'16,"0"0"-1425"-16,0 0-1144 0,0 0-720 15,0 0 248-15,-40 73 753 16,11-22-169-16,-4 9-208 16,-1 8-16-1,-1 1-336-15,1 1 40 0,15-7-208 16,-10-6-104 0,10-3 8-16,5-13-16 0,0-6-128 15,1-6-192-15,13-10-464 0,-7-6-448 16,7-7-713-16,0-6-695 0,0 0-1457 31,0-9-2144-31</inkml:trace>
  <inkml:trace contextRef="#ctx0" brushRef="#br0" timeOffset="193144.94">25171 11633 4608 0,'0'0'1609'15,"0"0"-1185"-15,0 0-360 16,117-44-8-16,-69 22-48 16,7-4 192-1,0-3-192-15,5-5 0 16,-5-1 536-16,-8-4 80 0,1 7 384 16,-20 7 49-16,-8 6-25 0,-6 10-24 31,-7-1 8-31,-7 7-15 15,0 3-41-15,-7 0-456 0,-14 0-200 16,1 22-48-16,-27 19 216 16,-15 29-8-16,-13 23 8 0,13-5-144 15,15-15 120 1,20-19-280-16,6-19-71 0,7 6-97 16,1 3-41-1,-8 4-7-15,14-9-296 16,0-4-360-16,7-7-264 0,0-6-1152 15,14-6-969-15,0-10-4481 0</inkml:trace>
  <inkml:trace contextRef="#ctx0" brushRef="#br0" timeOffset="194163.85">26604 11554 11306 0,'0'0'2312'16,"0"0"-1175"-16,0 0-657 16,0 0 576-16,0 0-176 31,-14 0-464-31,14 0-232 0,0 0-184 0,0 0 40 15,0 0-40-15,0 0 0 16,7 0-64-16,7 0 40 16,6 6 24-16,15 1 32 0,6 5 16 15,7 1-16 1,-1 3-32 0,-6 2 0-16,0 2-48 0,-8-7 48 0,-4-1 0 15,-10-3 0 1,-12-2-96-16,0-3 88 15,-7-2-152-15,0-2-512 0,0 0-336 0,0 0-913 16,7 0-1335-16,-7 0-2906 16</inkml:trace>
  <inkml:trace contextRef="#ctx0" brushRef="#br0" timeOffset="195084.03">28718 11896 4480 0,'0'0'5842'15,"0"0"-4858"-15,0 0-656 0,0 0-80 31,0 0 776-31,0 0 361 16,0 0-177-16,-34 29-376 16,20-22-96-16,-7 2-416 0,-6-6 96 15,1 7-24-15,-9-7-232 32,1-3 8-32,0 3 24 0,-6-3-111 15,-1 0 111-15,6 0-184 16,1 0 40-16,7-6 104 0,13 2-144 15,0 1 48-15,14 0-56 0,0 0-96 16,0-3 96-16,0-4-232 16,21-6-97-16,6-6 137 15,7-6-56 1,13-5 24-16,1-4-32 16,14-2-208-16,0 1 72 15,-2 4 112-15,-12 5 104 0,0 6 168 16,-20 8-64-16,-9 8 72 0,-12 4 88 15,-7 3 200 1,0 0 248 0,0 22-336-16,-12 10-72 0,-9 12 320 15,-13 17-160-15,6-1-8 0,-6 4 9 16,1-4-137-16,-3-3 200 31,10 1-304-31,-1-11-48 0,-1-3 48 16,8-5-48-16,-1-7-8 15,2-4-112-15,5-6-200 16,-1-6-1-16,8-6-375 0,-5-1-120 16,12-3-248-16,-7 1-576 15,7-7-513-15,0 3-687 0,0-3-1305 0</inkml:trace>
  <inkml:trace contextRef="#ctx0" brushRef="#br0" timeOffset="196822.32">29475 11836 3896 0,'0'0'1265'16,"0"0"-921"-16,0 0-184 15,0 0 80-15,0 0 616 16,0 0 80-16,0 0-296 0,0 0-64 31,0 0 145-31,0 0 207 16,0 0 160-16,0 0-56 0,0 0-256 16,0 0 49-16,0 0-225 0,0 0-112 15,0 0-136-15,0 0-152 31,0 0 80-31,0 0-24 16,0 0-88-16,0-3 80 0,0 3-200 16,0 0 24-16,0 0 40 31,0 0-64-31,0 0 192 0,0 0-144 0,0 0-80 16,0 0 104-1,0 0-120-15,0 0-8 0,-7 0-64 16,7 10-8-16,-7-4 72 0,7 4 8 15,0-2-8 1,0-1-56-16,0-1 64 0,0-2 0 0,0-1 0 16,0-3 0-16,0 0 0 15,7 0 0 1,0 0 0 0,0 0 0-16,0 0 16 0,-1-3-16 0,-6-1 0 15,7 2 0 1,-7 2 112-16,0 0-112 0,0 0-24 15,0 0-40 1,0 0-168-16,0 0-304 16,0 0-376-16,0 0-576 0,0 0-281 15,0 0-951-15,0 0-1913 0</inkml:trace>
  <inkml:trace contextRef="#ctx0" brushRef="#br0" timeOffset="199925.38">29993 11579 11122 0,'0'0'2792'0,"0"0"-1455"31,0 0-705-31,0 0 272 0,0 0-96 16,0 0-336-16,7 0-352 15,1 0-120-15,4 0 0 0,2 0-16 0,0 0-56 16,-7 3 24-1,-1 7-64-15,1 2 24 16,-7 7 88 0,0 1 16-16,-7-2 136 0,-13 5 24 15,-1-1 40-15,1 0 265 16,-15-3-177-16,1 3-8 0,1-2 72 0,-8 2-248 16,8-3-16-1,-3 0 24-15,17-3-112 0,-2 3-32 16,13-7-32-1,1 4-8-15,7-3 56 16,0 3-128-16,0-3 128 16,7-1 0-16,8 1 0 0,-1-3 48 15,-2-1-48-15,2-3 0 32,0 4-8-32,6-7-88 0,-6 3-8 15,7-3-208-15,-8 1-104 16,1-4-81-16,7 3-391 0,-2-3-184 15,3 0-320-15,-3 0-625 16,17 0-503-16,-17-3-1673 16,-5-4-616-16</inkml:trace>
  <inkml:trace contextRef="#ctx0" brushRef="#br0" timeOffset="200576.64">30505 11811 4424 0,'0'0'2553'31,"0"0"-1569"-31,0 0-488 0,0 0 336 0,0 0 505 16,0 0-313-16,-15 0-400 16,15 3-448-16,0 0-128 0,0 0 64 15,0-3-64-15,0 3 72 16,0-3-64-16,8 0-48 0,-1 0 256 16,0 0-16-1,-7 0-48-15,0 0 128 16,0 0 297-16,0 0 95 15,0-6-264-15,0 3-208 0,0 0 96 16,-7-4-344-16,0 7-288 16,-1 0-624-16,-4 0-649 15,-2 4-871 1,7 2-2185-16</inkml:trace>
  <inkml:trace contextRef="#ctx0" brushRef="#br0" timeOffset="201128.81">30982 11652 10402 0,'0'0'1640'0,"0"0"-1640"16,0 0-72-1,0 0 48-15,0 0 24 0,0 0 0 0,0 0 0 16,48 32 0-16,-34-13 8 16,-2 0 80-1,-4 0 136-15,-8 4 520 16,0-2 289-16,-15 2-49 16,3-5 16-16,-16 5-184 0,1-5-144 15,6 2 88-15,-6-1-287 16,6 0-209-16,9-3-8 0,-2 0-256 31,14 3 0-31,0-4-8 16,0 5-80-16,0-5 88 15,14 2-168-15,-2-5-209 0,9 0 25 16,-6-1-176-16,-3-2-280 31,9-3-520-31,-7 0-577 0,13-2-415 16,-13-4-857-16,-2 0-1832 0</inkml:trace>
  <inkml:trace contextRef="#ctx0" brushRef="#br0" timeOffset="204767.31">11105 13430 3088 0,'0'0'4673'0,"0"0"-2616"16,0 0-881-16,0 0-296 0,0 0 216 15,0 0 209 1,0 0 103 0,7 0-448-16,-7 0-336 0,0 0-144 15,6 0-312-15,8 0-48 16,7 3-48-16,12 4-64 16,8-1 128-16,0 0-136 15,0 0-72-15,-6 1-88 16,-9-4-520-16,-18 4-336 15,-8 2-840-15,-29 0-353 0,-19 7-479 16,-5 0-2073-16,-9 0 4280 16,1-4 481-16,6 1 4393 0,21-9-1840 31,8-1-745-31,11 0-535 16,15-3-377-16,0 3-896 0,15-3-72 15,11 3-32-15,8-3-240 16,14 3-72-16,35-3-753 15,-16 4-1399-15,-5-4-2505 0</inkml:trace>
  <inkml:trace contextRef="#ctx0" brushRef="#br0" timeOffset="205742.9">12120 13364 4640 0,'0'0'2345'16,"0"0"-929"-16,0 0-664 0,0 0 49 0,0 0 295 15,0 0-8 1,0 0-8-1,0-7-344-15,0 7-79 16,0-4 279-16,0 4-104 16,0 0 8-16,0-2-288 0,0 2-224 15,0 0 8-15,0-4-328 16,0 2-8 0,0 2 16-16,8-4 32 15,-8 1-48-15,0 3 0 16,0-4 0-16,0 4 0 0,0-2 0 0,7-2 0 15,0-2-8-15,0 0-56 16,-2 2 64-16,2-2-8 0,0 0-144 31,7-1 136-31,-1 1-112 16,1-1-48-16,7 2 160 16,-8 1-152-16,8 1 80 0,0 3-24 15,-2 0-72-15,3 3 136 0,-3 13-224 16,-5 9 272-16,-14 10 0 31,0 7 48-31,-14 2 56 16,-19 3-104-16,-15-2 0 0,-14-4 56 15,2-9-48-15,5-7 240 32,7-8 296-32,7-5-176 0,13-9-15 15,16-3-89-15,5 0-256 16,7 0-16-16,0 0-112 0,7 3-193 15,12 1 233-15,9 2-32 0,13 3 112 16,0 4 0-16,0 6-8 16,6 7-64-16,1-1-96 0,-7 0-176 15,-1-2-80 1,-6 2-328-16,1-6-360 16,-1-6-425-16,7-3-423 15,-8-5-736-15,3-1-1473 0</inkml:trace>
  <inkml:trace contextRef="#ctx0" brushRef="#br0" timeOffset="206064.69">13164 13201 9674 0,'0'0'2472'0,"-33"108"-1544"0,-3-16-664 16,-5-3-16-16,15-15 1097 16,-2-20-25-1,15-17-496-15,-8 8-312 16,2 2-224-16,-3-2-280 0,15-10-16 15,-7-10-240-15,14-9-552 16,0-7-640-16,0-9-1193 16,14 0-1960-1,0-6-1256-15</inkml:trace>
  <inkml:trace contextRef="#ctx0" brushRef="#br0" timeOffset="206362.9">13260 13814 9754 0,'0'0'1864'16,"0"0"-1464"-16,0 0-400 0,122 54 0 15,-75-47 656-15,1-7 80 16,0 0-280-16,-14-7 73 16,1-13-97-16,-9-1 144 0,-4-8 56 31,-10-3-24-31,2-2-240 15,-14-4-160-15,0-4-88 0,-19 1 56 16,-2 3-176-16,-13-1-56 16,-1 8 48-16,-6 3-256 31,0 11 136-31,8 9-168 0,-1 8-176 16,13 0-200-16,1 2-808 15,6 17-745-15,14 0-984 0,0-3-3352 16</inkml:trace>
  <inkml:trace contextRef="#ctx0" brushRef="#br0" timeOffset="207349.01">15135 13808 6705 0,'0'0'1176'16,"0"0"-808"-16,0 0-192 16,-82-10 809-16,54 10 799 0,1 0-248 15,6 7-7-15,-5 2-457 16,4 4-248-16,3 6-216 0,-2 3-280 16,7 4-312-1,1-4 96-15,13 0-112 16,0 0 0-1,0 0-16-15,0-3 32 0,20-2 64 0,1-2-80 16,5-2 8-16,3-4-16 16,11 1-192-16,1-7-448 15,7 0-328 1,0-3-553-16,7 0-455 16,6-3-528-16,-15-3-553 15,-3-4-944-15</inkml:trace>
  <inkml:trace contextRef="#ctx0" brushRef="#br0" timeOffset="207907.64">15605 13836 7161 0,'0'0'2120'0,"0"0"-1319"0,0 0-641 16,0 0-160-1,0 0 840-15,0 0 336 16,0 0-48 0,0 0-15-16,0 0-353 0,-21 51-104 0,16-32-80 15,-2-3-392 1,0-2-40 0,7-5-144-16,0-3-56 0,0-4 40 15,0 5-192-15,7-7 8 16,12 0 88-16,-5 0-96 0,7 0 96 15,-8 0-16-15,1 0 128 0,-7 0-64 16,-7 0 128-16,0 0 96 16,0 0 520-1,0 10-432-15,-7 6 80 16,0-1-8-16,0 5-248 16,0-5 72-16,7-3-144 0,0-1-40 15,0-5 32-15,0-3-104 31,14-3 48-31,0 0-136 0,5 0-72 16,3 0 192-16,-8 0-128 16,-7 0 136-16,-2 0 56 15,-5 0 24-15,0 0-8 0,0 0 0 16,0 0-144-16,7 0 136 16,0 7-64-16,0-2-32 0,1 5-392 31,-1-3-648-31,5-1-385 15,2 4-623-15,0-4-1129 0,-1-3-2152 16</inkml:trace>
  <inkml:trace contextRef="#ctx0" brushRef="#br0" timeOffset="208327.51">16376 13582 11234 0,'0'0'1392'0,"0"0"-1392"31,0 0-944-31,82-9 944 16,-63 12 632-16,-12 10 600 16,-7 9 41-16,-19 7-1 0,-22 6-360 15,-1 3-344-15,-11 2 120 32,5-4-87-32,5-7 111 0,17-11 0 0,12 1-328 15,14-9-240-15,0 2-144 16,14 1 0-16,20 0 40 15,1 0-40-15,13-4-72 0,-1 2-112 16,7-6-352 0,-7 1-200-1,1-2-481-15,0 2-575 0,-8-3-689 16,-4-3-2496-16</inkml:trace>
  <inkml:trace contextRef="#ctx0" brushRef="#br0" timeOffset="211944.26">5705 14694 1512 0,'0'0'832'15,"0"0"-832"-15,0 0-320 0,0 0 40 32,-36 57-80-32,29-42 216 15,2 11 24-15,5-4 64 0,0-3-464 0</inkml:trace>
  <inkml:trace contextRef="#ctx0" brushRef="#br0" timeOffset="214350.57">5418 14201 6305 0,'0'0'648'0,"0"0"5097"0,0 0-4120 31,0 0-1073-31,0 0 440 16,0 0-264-16,0-9 288 0,0 9-496 15,0 0-400-15,0 0-48 16,0 0-64-16,0 0 128 0,0 9 64 16,0 8-103-16,0 13 159 31,0 12 56-31,0 6 56 16,0 3 32-16,0-7-168 0,7-2-24 15,6-8-48-15,-6-2-112 0,7-9 32 16,-7-4-80-16,5-7 0 15,-12-2 48-15,7-7-48 32,0-3 0-32,-7 0 8 0,7 0 88 15,1-3 120-15,6-16 24 16,5-10 184-16,8-12 16 0,1-10-248 16,6-6-104-16,-6 2-88 15,-9 5-32-15,3 12 16 16,-10 9 16-1,2 11-128-15,-7 5 8 0,0 9-176 16,-7 1-40-16,0 3-152 16,0 0-184-16,0 0-40 0,0 0-176 15,0 0-225-15,0 0-127 16,0 0-552 0,14 0-881-1,-8 3-1760-15,1 1-416 0</inkml:trace>
  <inkml:trace contextRef="#ctx0" brushRef="#br0" timeOffset="-213949.57">5779 14652 4584 0,'0'0'913'0,"0"0"-577"15,0 0 216-15,0 0 4697 16,0 0-2416-16,0 0-2689 0,0-9-136 16,0 6 288-1,0 3 632-15,0-4-96 0,0 4-608 16,0 0-128-16,0 0-96 16,0 0 0-1,0 0 152-15,0 0-144 16,0 0-8-16,0 0 8 0,0 0 0 0,0-3 32 31,0 3-40-31,0 0-8 16,0-2 0-16,7-2 0 0,-7 1 8 15,7-3 0-15,6 2-8 16,-6-2 8-16,7-1 0 0,0 1-8 16,-2 0 8-16,-5 3 0 31,8 0-8-31,-8-1 8 0,7 1-88 15,-9 3 80-15,2 0-112 16,0 0-8-16,0 0 72 16,7 10-56-16,-14-4 104 0,7 3 8 15,-7 1 0-15,0 6 104 32,0 0 104-32,0 6 40 0,-14-3 192 15,0 4-264-15,7-8-8 16,-5-1-80-16,12-9-72 0,-7 5-32 15,7-7-112-15,0 7-240 0,7 2 136 16,5 4-8 0,9 3 56-1,-1-3 112-15,-6-6 72 0,0-1 0 16,-7-3 8-16,-7 1 224 16,0-4 512-16,0 0 72 15,-14 3-255-15,0 1-321 0,1-1-240 0,-1 0-40 31,0-2-384-31,7-1-337 16,7 0-287-16,0 4-1152 16,0 2-3073-16,7 0-1121 0</inkml:trace>
  <inkml:trace contextRef="#ctx0" brushRef="#br0" timeOffset="-213567.06">5363 15487 9994 0,'0'0'8'0,"0"0"-8"0,0 0 0 15,0 0 5249-15,0 0-4177 16,89-37-1072-16,-8 18 16 16,36-4 184-16,5 4 184 0,2 6-96 0,-16 7-16 31,-27-1-232-31,-19 7-40 15,-14 0-128-15,-8 0-400 0,1 0-400 16,-6 0-336-16,6 0-873 16,-21 10-119-16,-6 0-417 0,-14-1-1824 15</inkml:trace>
  <inkml:trace contextRef="#ctx0" brushRef="#br0" timeOffset="-212527.04">5922 16122 6753 0,'0'0'2048'0,"0"0"-1271"16,0 0-777-16,0 0 56 0,0 0 400 31,0 0 352-31,0 0-264 16,0 0-288-16,7 0 16 16,-7 0 144-16,0 0 224 0,0 0 40 15,0 0-239-15,0 0 39 0,0 0 0 16,0 0 16-16,0 0-16 31,0 0-96-31,0 0-80 16,0 7 24-16,0 9-152 0,0 12 160 15,-7 10-64-15,0 7-144 16,0 3 192-16,-5 2-16 0,-2-2-95 31,-8-4 15-31,3-6-144 0,5-3 48 16,0-3-8-16,1-10-120 15,6 0 0-15,0-9-56 16,7 1-224 0,-7-2-241-16,7-6-367 15,0 0-304-15,0-6-720 0,7 0-721 16,7-3-360-16,-1-16-1312 0,8 0 49 16</inkml:trace>
  <inkml:trace contextRef="#ctx0" brushRef="#br0" timeOffset="-212233.31">5970 16015 8305 0,'0'0'2969'16,"0"0"-1457"-16,0 0-656 0,0 0 385 16,0 0-233-16,7 3-400 15,0 16-168-15,6 12 32 0,1 10 304 31,7 7-264-31,-9 6-279 16,10-3 111-16,-3-3-160 0,2-4-56 16,-7-3-64-16,-1-6-56 15,1-6-16-15,0-7-32 0,-7-3-128 16,0-6-88-16,-1-1-233 16,-6-5-223-1,0 2-280-15,0 1-624 16,-20 2-865-16,-14 1-2616 15,6-6-1888-15</inkml:trace>
  <inkml:trace contextRef="#ctx0" brushRef="#br0" timeOffset="-212048.29">5963 16567 9113 0,'0'0'4081'0,"0"0"-2776"0,0 0-633 16,0 0-184-16,0 0 0 0,0 0-216 15,41-13 128 1,-13 7-160-16,13 3-232 0,-8-1-8 0,1 1-224 31,1-1-320-31,-1 2-304 16,-1-5-681-16,1 4-679 15,8 3-705-15,-8 0-1760 0,0 0 3313 16</inkml:trace>
  <inkml:trace contextRef="#ctx0" brushRef="#br0" timeOffset="-211392.99">6584 16462 4793 0,'0'0'2680'0,"0"0"-1152"0,0 0-471 15,0 0 191-15,0 0 136 16,0 0-144-16,0 0-255 16,0 0-273-1,0 0-120-15,0-6 32 16,0 6-184-16,0 0-136 0,0 0-128 0,0 0-128 16,0 0 40-1,0 0-88-15,0 0 0 0,0 0 40 16,0 0-40-1,0 0 0-15,0 0 0 16,0 0-56-16,7-4 48 16,0 1 0-16,5-3 8 0,3 0-8 15,-1-1 8-15,5-1-8 16,-5 1-40-16,0 0-48 16,-1 4 96-1,1 3-104-15,-7 0-184 16,7 0 56-16,-7 6 128 0,-1 10 104 15,8 3 200-15,-14 7 24 16,7 6 80-16,-7-2 64 31,0 3-136-31,-7-2 8 0,0-5-39 16,0-4-113-16,1-6-88 16,-1-3-64-16,7-3-121 0,0-4-223 15,0 0-136-15,7 3 248 0,-1-2 80 16,1 2 160-1,0-2 48-15,-7-1 8 0,0 0 0 16,0 1 128 0,0 2 96-16,-7 1-16 15,-6-1-208-15,-1 1-216 0,-7-1-352 16,1-5-1048-16,-1-4-1313 16,2 0-3672-16</inkml:trace>
  <inkml:trace contextRef="#ctx0" brushRef="#br0" timeOffset="-209157.53">8473 8417 3088 0,'0'0'2025'0,"0"0"-1233"16,0 0-440-16,0 0 88 0,0 0 392 16,0 0 552-16,0 0 17 15,0 0-249-15,0 0-96 16,0 0-168-16,0 0-63 0,0 0-225 16,0 0-264-16,7-7 8 0,5-8-72 31,10-11 176-31,4-3-136 15,3-9-176-15,4 0-128 16,1-2 120-16,6-6-56 0,-4 4 56 16,-10 2-112-16,1-2 56 15,-6 12 104-15,-14 1-40 0,0 9 40 32,0 8-72-32,-7 5-24 15,0 4 160-15,0 3-136 16,0 0-32-16,0 0-72 0,-7 6 0 0,-7 10-8 15,0 10-24-15,2 12 32 16,-3 9-16-16,1 7 16 16,0 10-56-1,9 3 56-15,-2 0 0 0,7-1 32 16,0-3-32 0,0-5-64-16,0-4 56 0,0-11-72 0,0-1 8 15,-7-7 24-15,0-9-24 16,0-4 64-1,-1-9-48 1,-4-4 56-16,-2-3-8 0,-7-2 8 16,-6-1 0-16,6 0 0 15,-6-3 8-15,1 0-8 0,12 0 8 16,0 0-8-16,6 0 72 0,1 0-72 31,7 0-80-31,0 0-112 16,15 0-168-16,6 0 160 15,5 0 184-15,15 0 16 0,7 0 56 16,0 0-48-16,-8 3-8 16,1 1 40-16,-13 1-32 31,-14-1-16-31,-8-1 8 0,-6-3 0 16,0 0 408-16,-20 3 24 0,-13-3-256 15,-10 0-88-15,2 0-88 16,8 0 208-16,-1 0 64 15,6 0-103-15,16-3-33 16,4 0-136 0,8-1-192-16,0 4-385 0,0 0-311 15,0 0-272-15,15 0-824 16,4 0 247-16,22 13-791 0,-8-3-1529 0,3 2-1751 16</inkml:trace>
  <inkml:trace contextRef="#ctx0" brushRef="#br0" timeOffset="-207801.27">9140 11636 6177 0,'0'0'1352'0,"0"0"-176"16,0 0 169-16,0 0-433 0,0 0-608 15,0 0 4721-15,7-6-5025 16,0-4-112 0,0-6 112-16,7-6 216 15,-1-10 400-15,1-3-256 0,7-6-264 16,-2-3-24-1,-4-4 32-15,-1-3 168 0,-7 7 40 0,-2 5-104 16,-5 8-8-16,0 6 185 31,0 9-17-31,0 6-48 16,0 8-120-16,0 2-128 0,0 0-72 16,0 0-48-16,0 0-136 0,0 15-40 15,0 7-200-15,0 16 424 16,14 6 32-16,0 10-16 31,1 5 40-31,-3-7-56 0,2-1 0 16,-7 0-8-16,-7-9-32 15,0-4 32-15,0-7 0 0,0-1 0 16,-7-9 8-16,-7-8 8 16,7-1-8-16,2-2 152 15,-2-3-72 1,-8-4 16-16,1 0 24 0,7 1-64 15,2-1 40-15,-2-3-8 16,7 0-80-16,0 0 112 16,0 0-112-16,0 0-8 0,0 0 0 15,0 0-88 1,0 0-32-16,0 0-64 16,7 0-96-16,-2 6 232 0,16-3 48 15,1 6 0-15,4-2 48 16,1 2-48-16,1-2 56 15,-1-1-40-15,1 0-16 0,-16-3 72 32,2 0-72-32,-7-3 0 15,-7 0 40-15,0 0 8 0,0 0 72 16,-7 0-40-16,-7 0 16 16,-5 0-96-16,-15 0-120 0,-1 0 40 15,8 0 80-15,-6 0-16 31,11 4 16-31,1-1-16 0,9-3-120 16,5 3-32-16,7-3-216 16,-7 0-289-16,7 0-463 15,0 3-960-15,14-3-985 0,-2 4 272 16,9-1-2168-16</inkml:trace>
  <inkml:trace contextRef="#ctx0" brushRef="#br0" timeOffset="-206299.26">5806 14818 6313 0,'0'0'1112'0,"0"0"-1056"0,0 0-56 16,0 0 8-16,0 0 40 16,0 0 464-16,47-58 320 15,-33 36 1249-15,8-9 375 0,-3-5-1872 32,9-2-415-32,-8 0-57 15,1 3-112-15,-1 7 192 0,-13 5-64 16,0 11 208-16,-7 5 400 15,0 4 40-15,0 3-80 0,0 0-288 16,0 0-408-16,0 3-96 31,0 4-128-31,0 9-32 16,0 9 256-16,0 10 80 0,0 6 24 16,0 7 8-16,0-3-104 0,0-4-16 15,0 0 16-15,0-6-8 0,0-7 56 16,0-2-56-1,0-10-48 1,-7-6 40-16,7-7 8 16,0-1 72-16,-7-2 64 0,1 0 72 15,-1 0 8-15,0 0-208 16,-7 0 40-16,0 0 16 0,8 0-64 0,6 0 16 31,-7 0-16-31,7 0 0 16,0 0-8-16,0 0-16 15,0 0-88-15,7 0-48 0,6 4 8 16,15 8 144-16,6 4 8 16,6 4 0-16,15-2 128 0,-7-5-24 31,7 3 8-31,-7-4 0 16,-15-1-48-16,1-5 16 0,-20-4-80 15,0 2-8-15,-7-4 8 16,-7 0 0-16,0 0 8 0,0 3-8 15,0-3-168-15,0 0-48 32,0 0-232-32,-7 0-328 15,0 0-768-15,-7 6-817 0,-6 4-1968 16,6-4-240-16</inkml:trace>
  <inkml:trace contextRef="#ctx0" brushRef="#br0" timeOffset="-204921.95">6617 16770 6209 0,'0'0'1832'0,"0"0"-656"16,0 0-687-16,0 0 103 16,0 0 656-1,0 0 80-15,0 0-151 16,0 0-329-16,0-7-184 15,0 5-136-15,0-5 72 0,8-6-144 16,6-9 128-16,-2-3-8 0,2-10-127 16,15-2-137-1,-10-2-168 1,9-6-56-16,-8 4 104 0,8-4-24 16,-9 4 24-16,-4 3-72 0,-1 3-40 15,-9 10 16-15,2 3 32 16,-7 9-32-16,0 7 96 0,0 3-88 31,0 3 16-31,0 0-48 16,0 0-72-16,0 0 8 15,0 6-8-15,0 0-120 0,0 10 48 16,0 6 64-16,0 10 8 16,7 10 64-16,7 2-64 0,-7 6 96 31,6 1-96-31,1 1 8 15,0-2 32-15,-1-3-40 0,-6 1 0 16,7-3 0-16,-7-7 0 16,0-4-8-16,-7-5 0 15,0-4 8-15,0-2 40 16,-14-4-32 0,-7 0 0-16,-6-3-8 0,-7-4 8 15,1-5 0-15,-3-1-8 0,3-6 0 16,6 0-16-16,6 0 32 15,7 0-16-15,7 0 0 16,7 0-144-16,0-6-136 16,0 3-208-1,7-3-32-15,14-1 464 16,6-3 56-16,8 4 0 0,-1-3 0 16,-1 2 8-16,8 1 80 15,-7 6-88-15,1-3 0 0,-9 3 8 16,3 0-8-1,-10 0-200 1,-5 0-384-16,1 0-129 0,-10 0-31 16,2 0-216-16,-7 0-376 0,7-4-593 15,7 1-887-15,-7 3-1609 16</inkml:trace>
  <inkml:trace contextRef="#ctx0" brushRef="#br0" timeOffset="-203035.86">7804 15252 5825 0,'0'0'768'0,"0"0"-608"0,0 0 72 15,0 0 5033-15,-14-6-3096 0,7 6-2033 31,7 0-40-31,0-3 304 16,0 3 680-16,0 0 80 16,0 0-520-16,0 0-112 0,0 0 105 15,0 0-9-15,0 0-88 16,0 0-216-16,0 0-304 0,0 0 40 16,0 0-48-1,0 0 0-15,0-4 160 16,0 4-160-16,0 0 48 15,0 0 112-15,0-2-120 16,0 2 72-16,0-4-16 0,0 4-104 16,0 0 0-16,0 0-88 15,7-2-8 1,0-2 88-16,7 1 8 16,6-1 96-16,8 2 8 0,-1-5-88 15,6 4 64-15,3 3-80 0,-3-3 0 16,-6 3-48-16,8 0 24 15,-8 0-120 1,-6 0-200-16,-2 0-184 16,3 0-136-16,-8 0-465 15,-9 0-231-15,2 3-648 16,-7 16-873-16,-12-3-1512 0,-9 3-1120 0</inkml:trace>
  <inkml:trace contextRef="#ctx0" brushRef="#br0" timeOffset="-202849.8">7859 15455 7681 0,'0'0'4161'0,"0"0"-1936"0,0 0-1361 16,0 0-184-16,0 0 0 15,0 0-104-15,0 0-256 0,0 0-320 32,13 13 0-32,15-9-200 0,-2-1-80 15,10-3-552-15,-3 0-104 16,1 0-625-16,7 0-655 0,-1-3-985 15,-4-4-3384-15</inkml:trace>
  <inkml:trace contextRef="#ctx0" brushRef="#br0" timeOffset="-202548.6">8970 15090 8233 0,'0'0'0'31,"0"0"-2184"-31,0 0-1945 0</inkml:trace>
  <inkml:trace contextRef="#ctx0" brushRef="#br0" timeOffset="-201915.22">9106 14776 6553 0,'0'0'936'15,"0"0"-504"-15,0 0 32 0,0 0-280 16,0 0 1481-16,0-25 3480 16,0 25-4465-16,0 0-520 0,0 0-144 0,0 0 208 15,0 0 472 1,0 6-400-16,0 13-136 15,0 32-8 1,-14 3 168-16,9 13 224 0,-9 9-151 16,0-13-121-16,1 4-16 15,6-10-72-15,0-3 56 0,0-10-232 16,7-9 0-16,0-6 64 16,0-7-64-1,0-6-16 1,0-3 8-16,0 0-176 0,0-7-64 0,7 1-312 15,-7-2-81-15,7 2-15 16,0-4-152-16,-2 4-296 0,3-4-344 16,6 0-593-16,0-3-127 31,-2 0-129-31,2 0-1736 0</inkml:trace>
  <inkml:trace contextRef="#ctx0" brushRef="#br0" timeOffset="-201346.71">9550 15418 5825 0,'0'0'384'0,"0"0"-384"15,0 0 0-15,0 0 128 16,0 0 480 0,0 0 872-1,0 0 401-15,0 0-713 0,0-29-632 0,0 29 1577 16,0 0 87-1,0 0-1976-15,0 0-224 0,0 0 0 0,0 0 168 16,0 0 168-16,0 0-48 31,0 0-160-31,0 0-24 0,0 0 144 16,0 0-32-16,0 0-24 16,0 0-128-16,0 0-64 0,0 0-16 15,0 0-176-15,0 0-72 16,0 0-8-16,0 0-80 31,0 0 152-31,0-3 168 0,0 3 32 16,0 0 160-16,0 0-112 15,0 0-48-15,0 0 40 0,0 0-40 16,0 0-120-16,0 0-128 16,-7 0-248-16,0 6-192 15,7 1-424 1,-14 2-393-16,9 3 105 15,5 1-336-15,0 0-233 0,0-4-711 16,0 1 87-16</inkml:trace>
  <inkml:trace contextRef="#ctx0" brushRef="#br0" timeOffset="-200310.48">10477 14722 1176 0,'0'0'1904'16,"0"0"-1080"-1,0 0 433-15,0 0 623 0,0 0-608 16,0 0-352-16,0 0-247 0,-7 3-249 16,7 13-168-1,-7 3-32-15,7 10-120 0,-7 6-104 0,2 0 2840 31,-2 10-1671-31,-1-5-1097 16,-6 2 48-16,7-1 32 0,2-6 232 16,-2-7-176-16,0 1-144 15,7-10-64-15,-7 0-8 0,7-3-96 16,0-3-104-16,0-4-296 31,0 1-344-31,0-4-281 0,7 1-23 16,0-5 280-16,0 2-488 15,5-4-313-15,-5 0 281 16,8 0 616-16,-8-10 320 0,12-9-64 16,-5 3-57-16,0 0 273 0</inkml:trace>
  <inkml:trace contextRef="#ctx0" brushRef="#br0" timeOffset="-199749.55">10647 14944 7401 0,'0'0'1424'0,"0"0"-1056"0,0 0 9 15,0 0-81-15,0 0-224 0,0 0 40 16,14 19 136 0,0-16 408-16,-7 1 2152 0,13-4-2167 0,8 0-633 31,-1 0 104-31,1-13 16 15,-2-3 464-15,1-3-240 0,-6-3-64 16,-7 0 8-16,-1-4 16 16,-13 5 104-16,0-2-240 0,-20 1-168 15,-8 6-16-15,-6 6 16 32,-13 10 0-32,-1 0-8 0,7 6 8 15,1 14 104-15,6-1-112 16,13 0 0-16,-1 0-16 15,22 3-208-15,0-3-120 0,8 1-40 16,20-2-24-16,-2-2 112 31,8 0-160-31,8-7-72 16,-8-2 48-16,0 2-33 0,-13-5 233 16,-2-1 24-16,-12 3 144 15,0 0 16-15,-7 4 96 0,0 6 80 0,0 6 688 16,0 7-111-1,-7 3-273 1,-7 5-80 0,9 2-40-16,-9-2-32 0,7 2-224 0,-7-4-8 15,1 0-64-15,6-3-432 16,0-4-521-16,0-3-759 0,7-2-904 0,0-10-337 31,0-4-1680-31</inkml:trace>
  <inkml:trace contextRef="#ctx0" brushRef="#br0" timeOffset="-199097.84">11112 14801 4809 0,'0'0'1688'0,"0"0"-448"0,0 0 401 16,0 0-249 0,0 0-1008-16,0 0-384 15,0 0-56-15,0 0 56 16,13-28 240-16,1 25-144 15,0 3 1496-15,-2 0-1384 0,9 0-208 16,1 0 0-16,-3 9 128 0,2 7 24 31,6 3 128-31,-13 6-160 16,-2 4 17-16,-4 3 55 0,-8 0 224 16,0 2 136-16,-13 2-160 15,-8 1-216-15,1-1-120 0,-1-2-48 16,7 5-8-16,7-8-8 47,2 8-248-47,5-2 32 15,0-5 208-15,0 0-40 0,0-7 56 16,0-3 0-16,0-2 176 16,-7-7 128-16,-8-1-216 0,1 1-88 15,2-4-264-15,5-5-544 0,0 2-793 16,7-3-879-16,14 10-273 15,20 6 529-15,-1-3-1761 16,15-1 2250-16</inkml:trace>
  <inkml:trace contextRef="#ctx0" brushRef="#br0" timeOffset="-198609.61">12189 15179 9418 0,'0'0'1048'0,"0"0"-688"0,0 0 104 15,0 0-128-15,-83 4-336 16,64 12 8-16,-2 3 664 0,1 6 2513 15,-1 3-1433-15,7 5-1600 16,8-5-88-16,6 1-64 0,0-4-72 16,6-3 64-1,8-6-240 1,7-7-328-16,6-5-128 0,1-4-56 16,6 0-248-16,-1-17-481 0,15-14-815 31,-7 3-377-16,-8 1-328-15</inkml:trace>
  <inkml:trace contextRef="#ctx0" brushRef="#br0" timeOffset="-198145.85">12476 15132 4480 0,'0'0'3961'16,"0"0"-3329"-16,0 0 161 0,0 0-329 15,0 0-464-15,0 0 16 0,5 29 552 16,-5-14 368-16,0 1-432 16,0 0 2201-16,0-6-2705 15,0-1-112-15,7-3-488 0,8-6 167 32,-8 0-327-32,12 0 16 0,2-2 280 15,1-9 384-15,-3-1 32 0,-5 3 24 16,0 2 24-16,-8 4 8 15,1 3 280 1,-7 0 480-16,0 0-88 0,0 6-63 16,0 4 847-1,0 3-512-15,0-7-952 16,0 3-232-16,0-5-48 0,7-4-120 16,0 0-160-16,7 0 32 15,-2 0-33-15,3-4 305 0,-8 2 256 16,7-5 8-1,-9 7 72-15,-5 0 24 16,7 0 65-16,-7 0 367 16,0 0-304-16,14 0-128 0,-7 9-104 15,8-3-632-15,-3 1-969 16,2 2-479-16,0-5-49 0,-7-1-1063 31</inkml:trace>
  <inkml:trace contextRef="#ctx0" brushRef="#br0" timeOffset="-195017.27">14951 14294 672 0,'0'0'760'0,"-48"72"-528"16,14-20-232-16,-13 27-232 16,-1-12-288-16,12-7-391 0</inkml:trace>
  <inkml:trace contextRef="#ctx0" brushRef="#br0" timeOffset="-194943.95">14507 14986 232 0,'0'0'0'0</inkml:trace>
  <inkml:trace contextRef="#ctx0" brushRef="#br0" timeOffset="-193341.71">14480 15484 5417 0,'0'0'2784'15,"0"0"-1135"-15,0 0-865 0,0 0 160 16,0 0 184-16,0 0-80 31,0 0-151-31,0 0-273 16,0 0-24-16,0 0 80 0,0 0-48 15,0 0 136-15,0 0-160 16,0 0-103-16,0 0 63 0,0 0-184 16,0 0-64-16,0 0-72 31,0 0-160-31,0 0-56 0,0 0-32 16,7 0-192-16,13 0 184 0,8 0-16 15,20 7 24 1,7-1 0-16,12 4 8 0,2-1 32 15,5 1-40-15,0-2 0 16,2-1-24 0,-14 6 24-16,-1-6-8 15,-14 2-232-15,-18-3-104 0,-3-3 168 16,-12 4-96-16,-7-7 8 16,-7 3 96-16,0-3-185 0,0 0-39 0,0 0-72 31,0 0-184-31,0 0-328 15,0 0-952 1,0-3-1169-16,0-10-1224 0</inkml:trace>
  <inkml:trace contextRef="#ctx0" brushRef="#br0" timeOffset="-193078.37">15223 15363 8769 0,'0'0'4169'0,"0"0"-2360"0,0 0-985 15,0 0-536-15,0 0 120 0,0 0-216 16,14 29 168-16,0-1 184 31,13 11-200-31,-1 2 24 16,-4 3-136-16,4-5 329 0,-12-4-97 16,-7-3-416-16,-7-4 8 0,0 0 112 15,-21-5-72-15,-5-1-96 0,-3-3-152 16,10-3-504-1,5-3-537 1,7-7-887-16,1 0-2313 16,6-2-3689-16</inkml:trace>
  <inkml:trace contextRef="#ctx0" brushRef="#br0" timeOffset="-188267.45">17528 15052 880 0,'0'0'2016'0,"0"0"-1024"16,0 0-376-16,0 0-175 31,0 0 887-31,-34-19 552 0,27 19-375 16,7 0-377-16,0 0-344 15,-7 0-224-15,7 0 24 16,-7 10-296-16,0 9 48 0,2 16 248 15,-9 9-191-15,-1 7-89 32,8 0 104-32,-5-4-152 0,-2-3 48 15,7-8-280-15,0-7-16 16,7-10-16-16,0-6-616 16,0-7-40-16,0-6-937 0,0 0-1247 0,0-13-2698 15</inkml:trace>
  <inkml:trace contextRef="#ctx0" brushRef="#br0" timeOffset="-187954.3">17263 14881 11690 0,'0'0'2401'16,"0"0"-1009"-16,0 0-1392 15,0 0 0-15,0 0-352 0,0 0 128 16,95-44 224-16,1 72 112 15,19 20 16 1,8 15-64-16,-15-6-64 0,-39-9-8 0,-28-13-144 31,-7-3 80-31,-13-1 16 16,-9 8 56-16,-12 2 120 0,-5-6 632 16,-30 0 96-16,-18-3-256 15,-2-4-336-15,-7-3-240 0,0-6-32 16,7-2-104-16,7-2-400 31,15-5-448-31,6 2-872 0,13 1-977 16,7 0-2664-16</inkml:trace>
  <inkml:trace contextRef="#ctx0" brushRef="#br0" timeOffset="-187574.65">17399 15884 12618 0,'0'0'3193'0,"0"0"-1929"15,0 0-1264-15,0 0 24 16,108 20-24-16,-18-8 720 16,32 1-168-16,7-1-392 0,-19-5-160 31,-29-4-64-31,-40-3-336 15,-6 3-288-15,-1 0-392 0,-8 1-504 16,-4-2-409-16,-22 11-775 16,0-6-537-16,-22 5 384 0</inkml:trace>
  <inkml:trace contextRef="#ctx0" brushRef="#br0" timeOffset="-186883.47">17937 16341 3080 0,'0'0'2553'16,"0"0"-1017"-16,0 0-624 16,0 0-528-16,0 0 144 0,0 0 73 31,0 0-113-31,0 4-208 0,0-4-200 15,0 0-16-15,0 0-56 16,0 0 104-16,0 0-104 16,0 0 136-16,0 0 96 0,0 0 48 31,0 0 248-31,0 0 80 0,0 0 0 16,0 0 192-16,-6 0-39 15,-15-4-497-15,-5 1-64 16,-3-1 40-16,-11 4 32 0,-1 0 168 15,0 0-144-15,0 14 104 16,-1-1-272 0,16 2-48-16,-1 4 80 15,6 1-168-15,14-2-8 16,7 5-144-16,7 5-168 0,14-2 160 0,13 2-152 16,-1 1 192-1,8-6 120-15,-6-5-40 0,-8-4 40 0,-13-6 8 31,-14 2 136-31,0-4 648 16,-14 0 32-16,-7 1-336 16,-13 3-208-16,-7-4-280 0,8 4-72 15,-3-4-248-15,17-3-248 16,-2 0-248-16,21-3-1048 0,0 0-1281 31,7-10-4329-31</inkml:trace>
  <inkml:trace contextRef="#ctx0" brushRef="#br0" timeOffset="-186297.05">19042 15386 13594 0,'0'0'3785'16,"0"0"-3161"-16,0 0-624 0,0 0-424 15,0 0 224-15,0 0 192 0,-14-13-72 16,35 19 80-16,13 10 80 31,-1 7-80-31,15 5 88 16,0 7-88-16,0 6 0 0,-8 0 136 16,-11 4 32-16,-10-3 88 0,-5-5 160 15,-14-2 49-15,-14 0 127 16,-5 0-152-16,-17-7-120 15,-4 2-72 1,6-8-248-16,-7-3-56 16,15-6-216-16,5-4-312 0,6-3-232 15,8-3-377-15,7 1-903 16,0-4-1945-16,0 0-3169 0</inkml:trace>
  <inkml:trace contextRef="#ctx0" brushRef="#br0" timeOffset="-185554.54">19990 15208 6057 0,'0'0'6777'0,"0"0"-5048"0,0 0-1465 31,0 0-192-31,0 0-72 16,-21 99 296-16,14-20 240 0,0 22 496 15,2-9-264-15,-2-12-72 16,7-26-159-16,0-19-217 16,0 0-64-16,0 0-256 0,0-1 8 15,0-11-16 1,0-14-80-16,0-2-312 15,0-4-409-15,0-3-167 0,0 0-184 16,12-10-296-16,2-6 463 16,14-13-287-16,-1 5-1016 15,-6 1-2201-15</inkml:trace>
  <inkml:trace contextRef="#ctx0" brushRef="#br0" timeOffset="-185301.62">20325 15837 14227 0,'0'0'2184'0,"0"0"-2184"16,0 0-4153-16,0 0-4497 15,0 0 6306-15</inkml:trace>
  <inkml:trace contextRef="#ctx0" brushRef="#br0" timeOffset="-181619.51">20657 15332 10562 0,'0'0'3104'0,"0"0"-1455"0,0 0-1385 0,0 0-160 0,0 0 1160 16,-5 70 312 0,-9-22-487-1,7 6-433-15,0 5-360 16,7-2 200-16,-8 1-88 0,8-7-168 15,0-10 48-15,-7-6-280 16,7-10 0-16,-5-5-8 0,5-8-24 16,0-6 16-16,0-2-216 31,0-4-272-31,0 0 16 0,0 0-352 16,0 0-192-16,0 0-265 15,0 0-415-15,0 0-401 16,5-4-631-16,2-5-1457 0,-7 0-1944 15</inkml:trace>
  <inkml:trace contextRef="#ctx0" brushRef="#br0" timeOffset="-180990.13">21039 15595 12466 0,'0'0'2745'0,"0"0"-2745"16,0 0-640-16,0 0 640 15,0 0 760-15,0 0 360 16,21-6-704-16,-6-7-208 0,-3-2-160 31,2-5-48-31,7-5 216 0,-15 0-208 16,1-4 80-16,-7-2-32 16,0-1-56-16,-7 3 104 15,-6 3-96-15,-8 8 0 0,2 5 160 31,-10 4-168-31,3 9-104 16,-3 0 96-16,3 9 8 0,-1 7 0 16,6 9 0-16,0 0-248 15,16 4 40-15,5 0-360 16,0-4-208-16,12 0-184 0,9-5-49 16,13-1 105-16,-1-4 136 15,3-2 384 1,-10-4 160-16,-4-2 8 0,-3-1 152 15,-12 1 64-15,-7 5 208 16,0 4 712 0,0 6 328-16,0 4-135 0,-14 6-329 0,7 6-304 15,2-4-32 1,-2 5-88-16,-1-8-248 16,8 1-48-16,0-3-64 15,0-7-248-15,0 0-216 0,0-6-760 16,20-3-737-16,1-4-887 15,0-5-2377-15</inkml:trace>
  <inkml:trace contextRef="#ctx0" brushRef="#br0" timeOffset="-180042.14">21531 15322 11210 0,'0'0'2432'15,"0"0"-1495"-15,0 0-921 0,0 0 96 16,0 0 416-16,0 0-248 15,0 0-88-15,-7-9-192 16,7 9 0-16,0 0 96 16,0 0 8-1,0 0 64-15,0 0 24 16,0 0-120-16,0 0 24 0,0 0-96 16,7 0 48-16,7 0 200 15,-1 0-152-15,-6 0 8 0,7 3 120 16,0 3-104-16,-2 1 8 0,-5-2-80 31,8 9-48-31,-1-8 88 16,-14 3-88-16,5 1 80 0,-5 0 168 15,0 2 112-15,0 1 96 16,-5-1-119-16,-2 5-81 16,-8-2 32-16,8 1-192 0,-7 0-48 31,9-3-48-31,-2-3-24 0,0 2 16 15,7-2-216-15,0 2-64 16,-7-2 160-16,7 0-136 16,0-1 111-16,0-3 49 0,0 4-40 15,0-4 144-15,0 1 0 32,-7-1 8-32,7 0 152 0,-7-2-48 0,7-1 9 15,0 3 23-15,0-6-144 16,0 3 104-16,-8-3-104 15,8 4-24-15,0-4-48 0,0 0 64 16,0 0-72 0,0 0 64-1,0 0-153-15,0 0 169 16,0 0-96-16,8 0-64 0,-8 0 152 16,7 0-24-16,0 0 32 0,0 0 56 15,7 0-40-15,-2 6-16 0,2 0 0 31,1 3 0-31,-3 4-40 16,2 3 40-16,-7 0-48 16,7 3 48-16,-7-1 0 0,-7 5 104 15,0-4-8-15,0 4 161 16,-14-7 311-16,-7 6-64 0,-13-7 32 31,1 1-24-31,-3-3-232 16,3-3-88-16,6-1-192 0,6-5 48 15,9-2-96-15,5-2-216 16,7 0-344-16,0 0-336 0,0 0-457 16,0 0-63-16,26-6-776 31,1 0-593-31,1-4-1952 0</inkml:trace>
  <inkml:trace contextRef="#ctx0" brushRef="#br0" timeOffset="-178494.69">22622 15589 2864 0,'0'0'1760'0,"0"0"-423"16,0 0-9-16,0 0-56 15,0 0 17-15,0 0-457 16,0 0-16 0,0 0 192-16,0 0 16 15,0 0 209-15,0 0-49 0,0 0-248 16,0 0-88-16,0 0-352 16,0 0-160-16,0 0-55 15,0 0-281-15,7 0-8 0,6 0-96 31,22 0 104-31,6 0 376 16,14 0-128-16,5 0-88 0,9 0-24 16,-2 0-136-16,2 0 0 15,-2-3-40-15,-5 0-312 16,-7-1 40-16,-7-2-241 0,0 3-287 31,-8-1-176-31,-13-1-480 0,-6-2-1041 16,-7-3-1640-16,-7 4-616 0</inkml:trace>
  <inkml:trace contextRef="#ctx0" brushRef="#br0" timeOffset="-178205.44">23351 15475 5657 0,'0'0'2448'0,"0"0"-951"16,0 0-593-16,0 0 232 0,0 0 528 15,0 0-143-15,0 0-633 16,0 0-200-16,0 9-192 15,0 4 192 1,7 3-16-16,7 9-296 16,-1 3-55-16,1 8-81 15,0-5-16-15,0 4 208 0,-8 1-136 16,1-8 0-16,-7 1 24 16,0-7-160-16,0 0 40 0,-13-7-96 31,-1 2-56-31,-7-4-48 15,1-4-504-15,-1-3-400 0,2 1-297 16,-2-7-431-16,-1 0-744 16,10-4-3002-16</inkml:trace>
  <inkml:trace contextRef="#ctx0" brushRef="#br0" timeOffset="-176343.28">25780 14792 10018 0,'0'0'1960'0,"0"0"-1064"16,0 0-568-16,0 0-280 0,-7 73 600 15,7-25 353-15,0 9-113 16,0 4-104-16,7-5-456 0,5-2-256 31,-5-6-72-31,0-4-8 16,0-12-128-16,-7-7-224 15,0-6-264-15,0-6-40 0,0-9-753 16,-14-1-199-16,0-3 208 16,-5-13-1561-16,-10-16-1424 0,3-9 2633 15,-1-6 1760 1,-1-10 680-1,2-7 656-15,-10 4 313 0,10 0 191 16,4 3 521-16,10 7-265 0,5 9-288 16,7 9-735-16,0 7-425 15,19 6-568-15,24 10-32 16,10 6-24 0,37 28-16-16,32 42 200 0,7 19-16 15,8 15-64-15,-21-5 128 16,-34-22-24-16,-28-21 144 15,-27-14 96-15,-13-10-160 0,-7-1-88 16,-7 1-48 0,-21-1 544-16,-27-2 281 15,-5-4-305-15,-9-2-408 16,-7-4-288-16,2 0-96 0,12-6-336 16,7-1-168-16,15 1-385 15,12-6 41-15,6 5-984 0,15 0-809 31,0-1-1448-31,0-2-1344 0</inkml:trace>
  <inkml:trace contextRef="#ctx0" brushRef="#br0" timeOffset="-174990.8">27273 15052 11386 0,'0'0'2777'16,"0"0"-1353"-16,0 0-696 0,0 0-200 15,0 0 88-15,0 0-40 32,-14-9-456-32,14 9-120 15,14 0-40-15,-2 9 16 0,17 7 16 16,4 3 8-16,1 10 0 16,8 6 120-16,-1 3-112 0,-8 0 80 0,-6-3-8 15,-6-3-80-15,-21-4 272 16,0-2 65 15,-14-1 263-31,-12 1 152 0,-8-5-296 16,-9-2-64-1,-4 1-128-15,6-4-256 16,0-4 48-16,15-2-56 0,5-3-456 0,6-2-192 16,10 2-568-1,5-1-313-15,0 1-271 0,13-4-681 16,15 3-1479-16,-2-6-569 0</inkml:trace>
  <inkml:trace contextRef="#ctx0" brushRef="#br0" timeOffset="-174620.79">28384 14801 14947 0,'0'0'3032'15,"0"0"-1911"1,0 0-825-1,0 0-104-15,0 0-72 0,0 0 80 16,0 0 88 0,0 0-32-16,102 26-8 0,-54-7-248 15,0 0-80-15,-8-6 72 0,-6-1-376 0,-6-5 16 32,-8 0-168-17,-6-7-497-15,-7 0-391 0,0-7-1096 0,-7-6-1561 16</inkml:trace>
  <inkml:trace contextRef="#ctx0" brushRef="#br0" timeOffset="-174007.43">28398 14814 12186 0,'0'0'3921'16,"0"0"-3041"-16,0 0-560 15,0 0-224-15,0 0 424 0,0 0 321 16,-48 32-473-16,48-10-160 31,0 7-208-31,0-1-128 0,0 4 120 16,0 0-96-16,7-3-56 15,0-4 152-15,-1-3-152 16,1-3 112-16,-7-9 48 0,7 0-17 16,-7-7 17-1,0-1 0 1,0-2 0-16,0 0 129 0,0 0-129 15,0 0 64-15,0 0 152 0,7 0 24 16,-7 0 160-16,0 0-216 16,0 0-176-16,0 0-16 0,0 0-32 15,0 0 40 1,0 0 0 0,0 0-120-16,7 0 72 0,-7 0-184 15,7 4-56-15,0 5 280 0,5 5-40 16,10 4 48-16,-3 4 0 15,2 4 8-15,1 5 32 0,-3-2-40 32,-5 6 0-32,-7-6-40 0,0 2 88 15,-7-2 128-15,-7-7 312 16,-14 1 40-16,-6-2 216 16,-13-1-216-16,-8-5-168 0,0-5 64 15,-7 0-264-15,8-8-16 31,-1-2-144-31,13 0-72 0,1 0 0 16,7-5-384-16,6-5-128 16,14-3-16-16,2 4-280 15,5-4-64-15,0 4-233 0,0-4-47 16,26 0-480-16,15 0-889 31,0 1-1408-31,-1 5-768 0</inkml:trace>
  <inkml:trace contextRef="#ctx0" brushRef="#br0" timeOffset="-173593.92">28978 15516 15067 0,'0'0'3112'0,"0"0"-1583"0,0 0-1065 16,0 0 384-16,0 0-136 16,0 0-568-16,0 0-144 0,0 0-832 0,0 0-88 15,0 0 112-15,0 0-385 16,0 6-463-16,20-2-728 15,-6-1-1761-15,-2 0-800 0</inkml:trace>
  <inkml:trace contextRef="#ctx0" brushRef="#br0" timeOffset="-172920.16">29387 15148 6809 0,'0'0'6145'16,"0"0"-4408"-16,0 0-1081 0,0 0-328 0,0 0 344 15,0 0 280-15,-7-4-408 16,21 4-360-16,-2 0 128 0,16 0-56 15,-8 0 57 1,8 0-97 0,-1 0-160-16,-13-8 112 15,0-3-40-15,-14-5 16 0,0-3 128 16,-14-3-224-16,-20-3-48 0,-8 2 8 16,-4 5 72-16,-2 5 256 0,0 7 40 31,6 6-232-31,8 0-24 15,15 6-120-15,5 7-192 16,7 5-168-16,7 5-328 0,0 2 24 16,14 4-49-16,12-1 161 15,8-2 208-15,8 2-32 0,-8-2 128 32,-8-4 176-32,3 3-16 15,-17-2 88-15,2 2 48 0,-7 7 248 16,-7-1 200-16,0 5-216 15,-7 2-40-15,-7-3-104 0,2 0-128 16,-9-4-16-16,6-3-88 31,3-5-472-31,-2-1-424 16,7-6-976-16,7-4-665 0,0-5-2152 0</inkml:trace>
  <inkml:trace contextRef="#ctx0" brushRef="#br0" timeOffset="-172521.22">30000 15033 13178 0,'0'0'2505'0,"0"0"-2505"16,0 0 0-16,96-41-40 0,-69 35 40 16,1 6 120-16,-9 0-72 31,-5 9 160-31,1 10-88 16,-3 4 136-16,2 8 0 0,-14 8-40 15,0 2 192-15,0 3 8 16,-7 7 48-16,-7 0 113 0,-6 3 31 15,-1-3 128-15,2 2-24 32,-10-5-128-32,10 0 24 15,5-7-392-15,-7-3-200 0,8-6-16 16,6-7-112-16,-7-3-232 16,7-2-576-16,-13-5-568 0,6-2-1009 15,0-6-3576-15</inkml:trace>
  <inkml:trace contextRef="#ctx0" brushRef="#br0" timeOffset="-172301.81">29986 15472 14211 0,'0'0'3896'0,"0"0"-2959"32,0 0-705-32,0 0 344 15,0 0 560-15,0 0-152 16,0 0-592-16,0 0-336 0,117-26-56 15,-69 30-376-15,-7 5-440 16,6 0-240-16,-6 1-296 0,14-7-529 31,-7 0-1896-31,-8 0-4224 0</inkml:trace>
  <inkml:trace contextRef="#ctx0" brushRef="#br0" timeOffset="-166603.5">26638 17291 8121 0,'0'0'2721'15,"0"0"-1457"-15,0 0-936 32,0 0-24-32,0 0 952 0,0 0 201 15,0 0-313-15,0-6-448 16,7-4-328-16,0-6-16 15,14-6-296-15,6-4-40 0,6-5 16 16,8 5-32-16,-6 1-72 16,-8 13-80-1,-6 8-56-15,-8 4 96 0,-6 16-136 16,-7 13 248-16,0 12 368 0,0 3-168 16,0-6 48-16,7-6-56 15,0-13 80-15,0-6 153 0,12-10-177 31,3-3 40-31,18-3 176 16,1-13-296-16,7-9-64 0,-1-1-104 16,1 0-168-16,-14 1 64 15,1 6-280-15,-15 3-168 16,-6 7 111-16,-7 2-271 0,-7 1 40 31,7 6-456-31,-7 0-688 16,5 0-217-16,-5 10 17 0,7 2-681 15,0-2-1896-15</inkml:trace>
  <inkml:trace contextRef="#ctx0" brushRef="#br0" timeOffset="-165023.45">28950 16849 7865 0,'0'0'1657'0,"0"0"-1129"0,0 0-120 15,0 0 544-15,0 0 512 16,0 0-552-16,0 0-327 0,0-41-81 16,0 41-24-16,0 0 200 31,0 0-40-31,0-3-176 15,0 3 88-15,-7 0-160 0,0-3-160 16,-6 3 177-16,-15 0-281 0,1 0-48 16,-13 16 80-16,-8 6-40 15,0 13 136-15,-7 9-168 16,8 10-8-16,-1 10 120 16,14 3-192-16,6-4 136 15,16 0-144-15,12-2 64 0,0-4-120 16,19-10 56-16,15-5 0 15,1-10 0 1,-1-7 0-16,-1-6-8 16,1-13-8-16,1-2 8 15,-15-4 0-15,8 0 16 0,-16-13-8 16,2-6 160-16,-6 0-72 16,-8-6 40-16,0-2 88 15,-8 2-112-15,-11 3 128 0,-2-3-232 31,-13 6-72-31,-1 3 16 16,1 7-288-16,-7 5-136 0,1 4-32 16,6 0 0-16,6 13-33 15,8 3-519-15,13 3-680 16,7 13-577-16,0-10-711 0,20 0-1313 0</inkml:trace>
  <inkml:trace contextRef="#ctx0" brushRef="#br0" timeOffset="-164236.02">29571 17367 1696 0,'0'0'2032'0,"0"0"-911"0,0 0-257 15,0 0 464-15,0 0-8 16,0 0-71-1,0 0-273-15,0 0-208 16,0 0 80-16,0 0-104 16,0 0-32-16,-7 0 57 0,7 0-169 15,-8 0-88-15,1 0 8 32,0 0-16-32,-5 0-56 0,-2 9-64 15,-7 1 104-15,8 6 160 16,-1 2-231-16,-7 5-153 0,15 3-80 15,-1-1-112-15,7 4 152 16,0-7-224-16,0 3 16 31,0-7-8-31,13 2-8 0,1-4-8 16,0-3-144-16,6-7-144 0,-6 0 8 16,7-6-409-16,-9 0-223 0,17 0-72 15,-10-9-584 1,16-11-713-16,-15 2-1672 15,1 2-1592-15</inkml:trace>
  <inkml:trace contextRef="#ctx0" brushRef="#br0" timeOffset="-163564.92">29917 17415 5641 0,'0'0'5881'0,"0"0"-4353"0,0 0-1184 32,0 0-280-32,0 0 1057 15,0 0 367-15,0 0-632 16,0 0-496-16,0 0-224 0,0 9 216 15,-5 4 296-15,5 3-15 16,-7 0-137-16,7 0-272 0,-7-7-64 31,7-3-112-31,0 0 8 16,0-2-112-16,0-4-40 0,7 0-144 16,0 0 120-16,5 0 72 15,10-13 48-15,-3 4 0 16,2-4 8-16,-7 3 32 0,-1 1-40 15,-6 9 0 1,-7 0 96-16,0 0 264 16,0 0 64-16,0 0-88 15,0 0-88-15,0 9 136 0,0 4-64 0,0 0-200 16,0 0-64 0,0-4-56-16,0-3-48 15,14-2-80-15,0-4-168 16,6 0 288-16,8 0-104 15,-1 0 112-15,1-7 16 16,-9 4-8-16,-5 0-8 0,-6-1 8 31,-8 4 136-31,0 0 296 0,0 0-296 16,0 0-136-16,0 0 8 16,7 0-16-16,-7 0-16 15,5 0-40-15,-5 4-208 0,7-1-96 16,0 0-376-16,0-3-96 15,0 3 32-15,7 1-361 0,-1-4-87 32,27 0-288-32,-4-10-785 15,-3-3-1880-15</inkml:trace>
  <inkml:trace contextRef="#ctx0" brushRef="#br0" timeOffset="-160872.61">27512 2848 3792 0,'0'0'1977'0,"0"0"-905"15,0 0-520 16,-7 0-8-31,7 0 488 0,0 0 65 0,0 0-17 16,0 0-280-16,0 0-248 16,0 0-80-16,0 0-192 15,0 0-168-15,0 0-112 0,0 0 0 16,0 0 192 0,0 0 40-1,0 0 177-15,0 0 199 0,0 0-104 0,0 0-72 16,0 0-56-16,-8 0-64 15,1 6-48-15,0 0-256 16,0 4-8-16,-5 2 0 0,12-5-64 31,-7 3 0-31,7-8-128 0,0-2-64 16,0 0 160-16,0 0-80 16,0 0 176-16,0 0-8 15,0 0 16-15,0 0 64 16,0 0 80-16,0 0 0 0,0 0 256 31,0 0-40-31,-7 0-72 0,7 0 128 16,0 4-256-16,-7-4-168 15,7 0-144-15,0 5-520 0,0-1-568 16,0 3-713-16,7 9-191 16,0-7-825-16,0 1-1664 0</inkml:trace>
  <inkml:trace contextRef="#ctx0" brushRef="#br0" timeOffset="-156969.23">28787 7871 14947 0,'0'0'1704'15,"0"0"-1704"-15,0 0-4401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51:28.9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4790 4137 3568 0,'27'86'1273'0,"-6"9"119"15,0-22-536-15,-1-16-176 16,-6-13-216-16,0 1 32 0,-2 2 48 31,10 11-191-31,-3 2-9 0,2 0-136 16,-7-2-80-16,6 2 16 0,-6-6-40 15,-7 3 0-15,7-10-56 16,-8-3-48 0,1-12-8-16,-7-6-272 15,0-11-240-15,0-8-65 16,0-7-255-16,0 0-96 16,0 0 288-16</inkml:trace>
  <inkml:trace contextRef="#ctx0" brushRef="#br0" timeOffset="1142.3">4627 2940 1584 0,'0'0'2032'0,"0"0"-559"0,0 83-17 16,6-30-80-16,1 17-192 15,14 22-39-15,-2 26-113 0,10 8-336 16,-3-5-264-16,-4-10-248 16,-3-9 24-16,2-4 64 0,-7-6-64 15,6-3-56 1,-6-3-72-16,0-3 48 15,6-1-8-15,-6-15-72 16,-7-10 104-16,5-13-88 0,-5-2-47 16,15 2 71-16,-8 8-80 15,5 1 72-15,2-2-80 16,-8-7 0 0,1-6 0-16,0-6 0 15,-7-10 0-15,0-6-8 0,-1-3-48 16,-6-7-16-16,7-2-1 15,-7-4-63-15,0 3 120 16,0-3 16-16,0 0 16 0,0 0 56 31,0 0-72-31,0 0 0 16,0 0 0-16,0 0-16 16,0 0 16-16,0 0 0 0,0 0-8 15,0 0 8-15,0 0-8 0,0 0 0 16,0 0-120-16,-7 0-80 15,1-3-144 1,-1 3-392-16,-7 0 80 16,0 0 48-16,1 3-136 15,-1 6 168-15,-7 7 160 16,2-3 255-16,-3 6 169 16,-4 6-184-16,5-3-1464 15,1-6-3225-15</inkml:trace>
  <inkml:trace contextRef="#ctx0" brushRef="#br0" timeOffset="1827.1">4879 5109 2480 0,'0'0'1120'0,"0"0"-160"0,0 0-199 16,0 0-169-1,0 0 80-15,0 0 264 16,0 0 128-16,0 0-47 16,0 0-169-16,-27 59-88 0,27-59-96 15,0 0-32-15,0 0-120 16,0 0-104-16,0 0-176 16,0 0-120-16,7 4 209 15,6-1 311-15,15 0-152 16,-2 0 32-16,15 1-96 15,14-4-56-15,14 0 16 0,19 0-128 16,20-10-72-16,16-3-56 16,-9-6 16-1,-5 0 0-15,-8-3-72 16,1 2-16-16,-8-1-32 16,-6 2-8-16,-1 3 0 0,-20 3-8 15,-14 3 0-15,-6 4 80 31,-7 0 16-31,7 0-40 0,-6 0 56 16,4-1-112-16,-11 3 48 16,-8 2 32-16,-6 2-64 15,-14-4 80-15,-1 4-88 0,1 0 0 16,-7 0 8-16,0 0-16 16,0 0 0-16,0 0-72 0,0 0-96 31,0 0 16-31,0 0-136 0,0 0-136 15,0 0-184-15,0 0-352 16,0 0-504-16,-20-3-825 0,-1-3-3040 16,1 0 832-16</inkml:trace>
  <inkml:trace contextRef="#ctx0" brushRef="#br0" timeOffset="3028.03">6556 2762 4336 0,'0'0'2297'0,"0"0"-1465"16,0 0-624-16,0 0-120 0,0 0-80 15,0 0 224-15,0 19 344 31,0-2 176-31,0 1-63 16,7 11-241-16,0 2 144 0,-7 7-56 16,7 4-72-16,0 2 24 15,0 7 32-15,0 6-48 0,-2 13-136 32,2 19-79-32,-7 15-1 15,0 7-40-15,0-5 24 0,0-5-16 16,0-9 48-16,0 4-16 15,0-2 0-15,7-1-40 0,-7-8-120 16,0 1-24-16,0-7-64 16,0 3 0-16,-7-5 88 15,0-10-32 1,2-16 80-16,5-7 24 0,-7 1 16 16,0 2 32-16,7 7-64 15,0 7-104-15,-7-7 0 0,7-3-48 16,0-7 72-16,0-6-72 15,7-10 0 1,0-3 0 0,0-8-48-16,-2-5-40 0,-5-5-136 15,7-1-184-15,-7-6-152 16,0 0-264-16,0 0-80 0,0 0-89 0,0 0-359 31,0 0-384-31,0-10-169 16,0 5-3032-16</inkml:trace>
  <inkml:trace contextRef="#ctx0" brushRef="#br0" timeOffset="4301.52">9080 2517 4384 0,'0'0'1849'16,"0"0"-1049"-16,0 0-328 0,0 81 272 15,0-19 40-15,0 27 225 16,12 22 223-16,2 16 40 16,8 0-128-16,4 0-207 0,-5-9-225 15,-1-1-88 1,1 3-240 0,-7 5 32-16,-2-4-160 0,3-7 16 15,-1-3 56-15,-2-10-32 16,2 1-48-16,8-6-104 0,-10-2 56 15,9 2-56-15,0-10-104 0,-8-14-40 32,8-14-72-32,-14-14-152 15,0-3-128-15,-2 4 136 0,3 6-136 16,-1 6 152-16,0-13-216 16,-7-2-144-1,7-11-240-15,-7-11-288 16,0-5-553-16,0-11-607 15,0-4-1673-15,0 0-1904 0</inkml:trace>
  <inkml:trace contextRef="#ctx0" brushRef="#br0" timeOffset="5484.69">9510 4880 4200 0,'0'0'2265'0,"0"0"-1145"15,0 0-576-15,0 0-256 0,0 0 192 31,0 0 201-31,0 0 191 16,0 0 88-16,47 25-56 0,-27-25-112 16,1 3-64-16,13 0-319 15,-1-3-225-15,15 0-8 16,7 0-80-16,0 0 32 0,14 0 8 31,-2 0 8-31,2-3 80 16,5-3-40-16,8 0-32 0,-6 2-8 15,12-6-120-15,15 1 32 16,5 0-40-16,1 0-8 0,-20-1 40 31,-13 7-48-31,-30-1 8 16,9 1 56-16,28-3-48 0,18 2-8 16,8-5 32-16,-13 6-40 15,-27-3 0-15,-22-1 0 0,-6 1 0 16,14-1 0-16,12-1 0 0,9-3 8 15,-9 2-8 1,8-3 0 0,1 2 0-16,-9 0 0 15,9 4 8-15,-14-1-16 16,5 1 8 0,2 0-8-16,-9 0 8 0,9 2-8 15,-1-6 8-15,1 5 0 0,0-5 0 16,-2 3 0-16,2 2 8 15,-2-2 40-15,-12 4-48 16,0 0 0-16,-8 3 72 0,-6 0 48 16,0 0-56-16,-13 0 24 15,-1 0-80 1,-13 0 0-16,5 0 0 16,-12 3-8-16,0 0 48 15,0-3-48-15,-7 4 16 0,0-4-16 16,0 0 0-16,0 0-72 15,0 0-128-15,0 0-304 0,0 0-320 16,0 0-281-16,0 0-319 31,0 0-32-31,0 0-385 16,0-4 433-16,0-6-512 0,0-3-2049 0</inkml:trace>
  <inkml:trace contextRef="#ctx0" brushRef="#br0" timeOffset="5702.11">13226 3493 880 0,'0'0'0'0,"0"0"-8"0</inkml:trace>
  <inkml:trace contextRef="#ctx0" brushRef="#br0" timeOffset="5790.88">13184 3235 1944 0,'0'0'432'0,"0"0"-432"0,-6-73-968 15</inkml:trace>
  <inkml:trace contextRef="#ctx0" brushRef="#br0" timeOffset="6384.8">13131 2899 2800 0,'0'0'1016'16,"0"0"-520"-16,-8-93-264 15,8 53 217 1,0-5-161-16,0 6 192 15,0 5 928-15,0 8 48 16,-7 7 249-16,7 7-281 0,0 2-200 16,0 7-400-16,-7 3-295 15,7 0-273-15,0 0-120 0,0 13-128 16,0 12 112 0,0 26 456-16,14 21-136 15,-1 30-32-15,8 13-112 16,0-4 56-16,-1-3 40 15,-6-7-120-15,-7 4-72 0,0 9 48 0,-7-3-72 16,0 4 64-16,-7-4-88 31,0-3-144-31,-7-6 113 16,-6-4-25-16,-1-6-8 0,-5 0 128 16,4-6-24-16,1 0-48 15,9-7-64-15,-2 1-72 0,6-11 136 31,1-14-48-31,2-14-88 16,5-4 48-16,0 5-56 16,0 6 0-16,0 2-8 0,0-2 8 15,0-4-8-15,5-6 8 16,2 1-40-16,-7-11 32 0,8-2-56 16,-8-8 64-16,7-2 0 15,-7-6-64 1,0-7 0-1,0 0-64-15,0-3 24 0,0 0 96 0,0 0-64 16,0 0-8-16,0 0-96 16,0 0-193-16,0 0-79 15,0 0-160-15,0 0-136 16,0 0-192-16,0 0-528 16,0-6-521-16,0 3-951 15,0-4-2970-15</inkml:trace>
  <inkml:trace contextRef="#ctx0" brushRef="#br0" timeOffset="7972.61">16233 2480 7345 0,'0'0'2361'0,"0"0"-1625"16,0 0-656-16,-28 107-80 0,21-40 0 31,-6 22 464-31,6 25 576 16,0 10 96-16,7 3 57 0,0-10-177 16,-7-2-496-16,7-1-208 0,0 7-80 15,0 3-32-15,0 2 120 16,14 2 72-16,6-4 16 15,1-5 8 1,6-7-176-16,1-10-136 16,5-1-32-16,-11-9-72 15,4-15 48-15,-12-17-48 0,6-16-80 16,-13-5 80-16,7-1-144 0,0 6-8 16,-1-2-24-1,-6-8-112-15,0-5 64 16,0-4-128-16,-7-6-80 15,7-3-32-15,-7-4-168 16,0 2-112-16,0-1-112 0,0-8-241 31,0 5-639-31,0-7-937 0,0 1-2720 16</inkml:trace>
  <inkml:trace contextRef="#ctx0" brushRef="#br0" timeOffset="9718.45">16293 2562 5641 0,'0'0'2336'0,"0"0"-1376"16,0 0-511-16,0 0-241 0,22-32 688 16,-3 26 80-16,9-4 464 15,13 1-71-15,7 2-433 0,21-2-296 16,24 0-256-16,24 5-136 15,19 1-32-15,-6 3-8 0,-7 0-56 16,-8 0-40-16,2 3-104 16,-2 1 88-16,2-4-96 15,-15 2 8 1,1-2-16-16,-7 4-32 0,-22-4-80 31,-7 0-24-31,-19 0 16 0,-13 0-40 0,13 0 16 0,-7-4-8 31,-1 2 96-31,-6-2-48 16,-20 1 32-16,-7 0 80 16,0 3-8-16,-7-3 8 0,0-1 0 15,0 4-56-15,0-3-96 16,-7 0-256-16,0 0-88 0,7 3 240 16,-7 0 144-16,0 0 96 31,0 9 16-31,-6 14-48 0,-1 1 48 15,0 5-16-15,-5 13 16 16,5 5 120-16,-8 5-112 0,10 17 0 16,-2 20 144-16,0 16-32 15,1 9 136-15,6-2-80 32,0-1-32-32,0-13 56 0,0 4-120 0,0-1 0 15,-6-2-80-15,-1-1 8 16,0 4-8-16,0-7 0 0,2 3 8 15,5-3-8-15,-8-2-8 16,8 2-32 0,0-3 32-16,2 0 8 15,5-3 0-15,0 0 0 0,0-7 0 16,0 0-8 0,0-15-56-16,0-13-24 0,0-12 0 0,0-8-24 15,-7 1 104-15,7 6-72 31,-7-2 24-31,7-7 48 16,-7-6-56-16,7-11-16 0,0-3-64 16,0 1-112-16,0-9 0 15,0 2-192-15,0-6 87 0,0 3 201 16,0 1-136-16,0-4-88 31,0 2-80-31,0-2-56 0,0 0-8 31,0 0 32-31,0 0-16 16,0 0 48-16,0 0 80 0,0 0 191 16,0 0 145-16,0 0 48 15,0 4 0-15,0-4 72 16,-7 3-15-16,0 0-49 0,-6 0-8 0,-1 0-8 16,0 1-49-1,-6-1 25-15,-1 0 24 0,-5-3 16 0,-3 0 41 16,-4 0-49-16,-1 0-441 15,-1 0 81 1,-6 0-160 0,-14 0-592-16,8 0-384 0,6 0-409 15</inkml:trace>
  <inkml:trace contextRef="#ctx0" brushRef="#br0" timeOffset="9880.03">16506 5109 120 0,'0'0'0'0</inkml:trace>
  <inkml:trace contextRef="#ctx0" brushRef="#br0" timeOffset="10110.45">16293 5000 3272 0,'0'0'2385'16,"0"0"-513"-16,0 0-672 0,0 0-656 0,0 0-279 15,0 0-41-15,-19 86 344 16,19-58 360-1,0 1-56 1,0-4-424-16,0-2-224 0,0-4-224 16,0-6 0-16,0-1-24 15,0-5-360-15,7-4-456 0,-7-3-448 16,5 0-785-16,-5 0-1103 0</inkml:trace>
  <inkml:trace contextRef="#ctx0" brushRef="#br0" timeOffset="11018.79">13069 4289 6009 0,'0'0'4297'0,"0"0"-3457"0,0 0-712 0,-27 86-128 31,27-38 0-31,-7 18 152 16,0 20 544-16,7 12 552 0,-7-3-95 15,7-21-305-15,0-24-344 16,0-8-328-16,0 5-96 15,7 1-8 1,-7 2-72-16,7-8 0 16,-7-8 16-16,0-4-16 15,0-8 0-15,0-9-288 0,0-4-456 32,0-3-561-32,-7-6-759 15,-7 0-1001-15,0 0-1128 0</inkml:trace>
  <inkml:trace contextRef="#ctx0" brushRef="#br0" timeOffset="12706.85">9563 4889 624 0,'0'0'2600'0,"0"0"-1344"0,0 0-271 16,0 0-329-16,0 0 16 15,0 0 248-15,0-12 88 16,0 12-55 0,0 0 31-16,0 0-304 15,0 0-280-15,0 0-136 16,7 12-16-16,-7 4 176 0,7 6 56 15,-7 6-176-15,7 2 48 16,0 5 129-16,-7-3 55 0,7-5-88 16,0 3-192-16,5-8-104 31,3-3-104-31,-1-1-48 16,-2-5 80-16,9-3-8 0,6-4-64 15,1-3 136-15,6-3-24 16,-1 0 40-16,10 0-104 0,5 0-56 15,-1 0 0-15,-1-6-32 16,2-3 24 0,7 2 8-16,0-3-64 15,0 4 64-15,-8-1-104 0,1 2 8 0,0 2 48 16,0-1-8-16,-8 4 0 16,8 0 8-16,-7 0-72 0,0 0 112 31,6 0 0-16,1 0-32-15,0-3 32 0,7 0-40 16,-8 0 0-16,8 0 40 0,0-1-120 16,0-2 72-16,-2-1-112 15,9 4 16-15,-7 1 104 0,0-5-80 32,6 4 80-32,7-4 40 15,-6 1-80-15,5-3 16 0,2-1-32 16,-2 0-16-16,9-2 72 15,-9 2-88-15,9-2-8 0,-8 5 88 16,1 1 7-16,-2 3 49 31,2-1 0-31,0 4-48 16,-2 0 48-16,21 0 8 0,-12 0-8 0,-1-6 0 16,-1 0 0-16,-5-4-8 15,-2 1-56-15,-5-1-72 0,-7-3 128 16,-14 7-48-1,-1-3 56 1,-4 6 0-16,-10-1 8 16,-12 1 144-16,-1 3-24 0,1 0-15 0,-14-3 7 15,7 3-72 1,-7 0 128-16,0 0 32 0,0 0-56 0,0 0 0 31,0 0-56-31,7 0-8 16,-7 0 56-16,7 0-64 15,0 0-32-15,-1 0-32 0,-6 0-16 16,7 0 8-16,0 0-8 16,0 0 0-16,7 0 48 0,-2 0-48 31,10 3 0-31,-3 0 0 16,2 4 0-16,6-4 8 0,-6 0-8 15,0 4 0-15,6-1 40 16,-6 0-40-16,-2 1-8 0,3 2 0 31,4-3 8-31,-5 4-8 16,6-4 8-16,-13 0 0 15,0-2 0-15,-1-1 0 0,-6-3 0 16,-7 3 0-16,0-3 0 16,0 0 224-16,0 3-32 0,0-3-56 0,0 0-24 15,0 0-112 1,0 0 0-1,0 0-136-15,0 0-200 16,0 0-216-16,0 0-432 16,0 0-449-16,0 0-1031 0,0 0-2561 15</inkml:trace>
  <inkml:trace contextRef="#ctx0" brushRef="#br0" timeOffset="48522.89">5363 3756 7281 0,'0'0'2673'0,"0"0"-953"16,0 0-264-1,0 0-375 1,0 0-281-16,0 0-312 0,-21-44-48 16,21 44-176-16,0 0-160 15,0 6 64-15,0 19-160 0,0 26 368 16,0 6 168 0,7 6-256-16,0 7-88 15,0-12-200-15,-7-5 8 16,0-5 56-16,0-10-8 0,0-3-32 15,0-6-24-15,0-10 72 16,0-3-144-16,-7-7 64 0,7 1-408 16,0-10 64-16,0 0-368 31,0 0-216-31,0 0-168 0,0-13 7 16,0-28-1111-16,0 3-2321 15,0-3 88-15</inkml:trace>
  <inkml:trace contextRef="#ctx0" brushRef="#br0" timeOffset="48946.77">5370 3981 3064 0,'0'0'2793'32,"0"0"319"-32,0 0-415 0,0 0-1249 15,0 0-1216-15,0 0-176 16,0 0-32-16,27 32 352 0,-6-16-39 16,-1 0-217-16,15-9-48 31,-9-7 264-31,8 0-136 0,-6-17-40 15,6-15-16-15,0-15-136 0,-1-4 120 16,-4-9-128-16,-10-1 8 16,-5 4 64-16,0 3-72 0,-7 9 0 0,0 13 48 31,-7 11 216-31,0 8 496 16,0 13-288-16,0 0-472 15,0 13-24-15,0 15 0 0,0 17 24 16,-7 12 248-16,7 4-136 15,0 5 48-15,0-6-72 0,0-3-24 16,7-12 48-16,-1-10-112 31,1-7 0-31,7-8 0 0,-7-11-56 16,0-3 48-16,-7-6-144 16,0 3-112-16,0-3 136 0,0 0-200 15,7 0-136-15,-7 0-96 31,6-6-232-31,-6-3-489 16,14-4-511-16,-7 3-993 0,7 5-1583 0</inkml:trace>
  <inkml:trace contextRef="#ctx0" brushRef="#br0" timeOffset="49582.12">6066 4168 10042 0,'0'0'1704'15,"0"0"-1496"-15,0 0-208 16,0 0-192 0,0 0 144-16,0 0 48 15,81-34 288-15,-60 34 152 0,-8 9 112 16,-6 7-272-16,-7 12-144 15,0 8 649-15,-20 2 95 16,-8 6 152-16,-13-3 24 16,8-3 8-1,4-12 49-15,10-4-417 16,5-9-312-16,14-3-384 0,0-5-8 0,0-1-56 16,21 2-40-16,5-6 32 15,3 0 56-15,11 0-160 16,8 0-208-16,0-6-264 0,7-3-417 31,-2-1-279-31,23-3-616 16,-9 0-561-16,-12 4-2368 0</inkml:trace>
  <inkml:trace contextRef="#ctx0" brushRef="#br0" timeOffset="50238.75">10790 3289 12514 0,'0'0'2017'0,"-5"92"-1137"15,5-28-352-15,-7 3-464 16,7-8-64-16,0 2-208 15,0-7-56 1,0-10 256-16,0-6-40 16,0-3 48-16,0-13 0 0,0-5-248 15,7-8-720-15,5-9-1345 16,2-13-1792-16,1-6-632 0</inkml:trace>
  <inkml:trace contextRef="#ctx0" brushRef="#br0" timeOffset="50651.64">10900 3267 11002 0,'0'0'4793'0,"0"0"-4257"32,0 0-536-32,0 0-216 0,0 0-72 15,34 76-296-15,-13-70 336 16,5-6 240-16,3 0 8 15,4-19 400-15,8-6-344 0,0-7-48 32,-1-3-8-32,3 0-32 15,-10 1 24-15,-13 5 8 0,1 10 0 16,-14 3 416-16,0 10 680 16,-7 6 24-16,0 0-528 0,0 2-584 15,0 18 73-15,-7 8 135 16,-7 4 48-16,14 3 16 15,0-3-272 1,0 0 8-16,0-7-16 0,7-3-112 16,12-3-208-16,-4-3-145 15,13-7-367-15,-9 1 8 0,3-7-464 16,4-3-320-16,2 0-385 0,6-9-591 31,0-4-377-31,-6 0-112 16</inkml:trace>
  <inkml:trace contextRef="#ctx0" brushRef="#br0" timeOffset="50851.11">11569 3317 4929 0,'0'0'2680'16,"0"0"-663"-1,0 0-241-15,0 0-96 16,0 99-535-16,0-58-209 16,0 10-32-16,0-3-272 0,7 2-16 15,-7-2-312-15,7-3-136 16,-7-7 32-16,0-4-144 0,0-5-48 15,0-6-8-15,0-8-184 32,0-2-120-32,0-3-384 15,0-7-576-15,5 0-833 0,2-3-1951 16,0 0-1386-16</inkml:trace>
  <inkml:trace contextRef="#ctx0" brushRef="#br0" timeOffset="51721.3">16873 3610 12378 0,'0'0'1873'0,"-33"76"-865"0,19-22-688 0,0 6-320 16,7 4 0 0,7-7 48-1,-6-3-48-15,6-6 56 16,-7-7-48-16,7-6 56 0,0-10-64 15,-7-6-352-15,7-6-440 16,-7-3-657-16,7-8-799 16,-7-4 599-1,0-18-199-15,7 1-3601 0</inkml:trace>
  <inkml:trace contextRef="#ctx0" brushRef="#br0" timeOffset="52130.29">16895 3645 13514 0,'0'0'2025'0,"0"0"-1233"16,0 0-624-16,0 0-168 0,5 92-144 16,2-80-312-16,7-2 144 31,0-10 312-31,-1 0 80 15,8-10 152-15,6-9-56 0,1-12-176 16,5-1-88-16,-6-7-224 16,-6 5 32-16,0 2 280 0,-8 4 0 15,-6 8 200 1,0 7 408-16,-7 7 168 16,0 4-80-1,0 2-696-15,0 0 0 0,0 15 0 0,-14 14 32 16,1 9 288-1,-1 10-16-15,7-1-96 0,0 7-48 16,7-7-160-16,0 1 8 16,0-3-64-1,0-8-232-15,14-1-192 16,0-9-192-16,6-3-656 0,8-9-633 0,-8-2-1975 16,1-10-2618-16</inkml:trace>
  <inkml:trace contextRef="#ctx0" brushRef="#br0" timeOffset="52486.34">17296 3921 14563 0,'0'0'2136'32,"0"0"-2112"-32,0 0-24 0,0 0-192 15,117 57 192-15,-83-29-120 16,-8 4 120-16,-5 0 32 0,-14 3 56 15,-7 0 344-15,-7-4 208 16,-21 1 104-16,-6-3 97 16,1-4-137-16,5-5 32 0,1-5-48 15,13-5-320 1,7-4-40-16,7-6-328 16,0 0-56-16,0 0 48 0,0 0-72 15,7 0 8-15,0 0-32 16,7 0-88-16,6 0 24 15,1 0-256-15,0 0-272 16,6 0-24 0,-6 0-305-16,-2 0-95 15,-5 0-304-15,-1 3-633 0,-6 4-295 16,0-4-945-16,-7 3-2080 0</inkml:trace>
  <inkml:trace contextRef="#ctx0" brushRef="#br0" timeOffset="70538.75">1305 9940 120 0,'0'0'2768'0,"0"0"-1640"15,-19-12-616-15,19 6-159 0,-7 2 63 16,0 1 912-16,7-4 320 16,0 5-399-1,-7-5-49 1,7 4-200-16,0-3 16 0,0 3 56 16,-7-1-287-16,7 2-273 0,0 2-232 15,0 0-184-15,0 0-88 16,0 0 8-16,0 0-16 15,0 0 112 1,14 0-112-16,5 0 0 16,10 0 328-16,11 0-120 0,15-3-56 15,0 3-144-15,-7-4 0 0,-8 1-8 16,-6 0-120-16,-7-1-136 0,-6 4-200 16,-14-3-624-16,-7 0-761 31,0 0-959-31,0 0-2113 15</inkml:trace>
  <inkml:trace contextRef="#ctx0" brushRef="#br0" timeOffset="71082.3">1339 9899 9914 0,'0'0'2984'0,"0"0"-1375"0,0 0-1273 15,0 0-336-15,0 0-96 16,0 0 96-16,0 0 296 0,-26 13-96 15,26-3-72-15,0 2-16 32,0 4-24-32,-8-3 64 15,1 3-16-15,7-3-88 0,-7 2 104 16,2-2-136-16,5 0 64 0,-14-4 32 16,14 7-112-16,-7-6 8 15,0 0 0-15,7-5-8 0,0-1 0 16,0-1-48-1,0-3-144 1,0 3 16-16,0-3-256 0,0 3 56 16,7 0 208-16,0 1 88 0,7 1 80 15,5 5 0-15,3 0 16 16,-3 6 32 0,2 3-48-16,6 3 0 15,1 6-8-15,-1 5 8 16,1-5 8-16,-16 1-8 0,3-4 8 15,-15-3-8-15,0 1 288 16,0-8 288-16,-8 4 104 0,-18-2-152 31,-9-2 72-31,1-2-360 16,-7-4-16-16,-6-5-88 0,6-4-136 16,7 0-48-16,-1-7-216 15,15-5-512-15,-1-5-104 16,7 1-344-16,9-3-313 0,5 1-319 15,0-5-112-15,19-12-25 32,9 4-407-32,-1 2-697 0</inkml:trace>
  <inkml:trace contextRef="#ctx0" brushRef="#br0" timeOffset="71698.21">1162 9601 24 0,'0'0'7777'0,"0"0"-6897"15,-95-13-880-15,61 13 88 16,-7 0-48-16,1 10 585 0,-1 12 287 31,-1 13-160-31,-12 25-168 0,-15 38-176 16,8 42 8-16,7 19-104 16,12 7-56-16,23-8 48 15,19-25-8-15,0-6-8 0,26-6 33 31,15-13-41-31,14-7-56 16,-1-21-64-16,15-4-88 0,20-12 56 16,14-17 16-16,26-5 184 15,7-27-24-15,7-15-80 16,13-3 8-16,8-29-176 0,-6-18-56 0,-10-14 96 16,-4-15-96-1,-6-13 0 1,-23-10 0-16,-20-12 8 0,-21-10 80 15,-19-16-72-15,-41-9 184 16,-14-13 272-16,-47-3 0 16,-28 9 96-16,-20 17-151 0,-22 24-209 0,-12 23 272 31,-14 30-64-15,-15 20-312-16,3 23 8 0,4 19-104 15,1 12-8-15,14 23 0 0,19 16-152 16,9 12-240-16,20 17-689 15,19 9-687 1,21-16-1305-16,14-13-2744 16</inkml:trace>
  <inkml:trace contextRef="#ctx0" brushRef="#br0" timeOffset="127469.58">4688 10242 5825 0,'0'0'5937'0,"0"0"-4865"16,0 0-680-16,-27 16-112 0,6 13-264 16,1 31 673-16,-8 26 455 15,16 28-8-15,12 4-248 0,0-23-336 16,12-29-88-16,9-27-144 15,6-14-167-15,6-3 119 32,15-3 112-32,14-9 256 0,7-10 192 0,12-29-168 15,8-41-136 1,6-28-160-16,-13-17-224 0,-20-2 96 16,-29 12-240-16,-19 26-168 15,-6 22-24 1,-8 15-320-16,0 14-128 15,-8 3-304-15,1 9 8 0,-12 3-113 16,-2 13-247-16,-1 16-536 16,-11 54-1033-16,6-7-1816 15,-1 4-2584-15</inkml:trace>
  <inkml:trace contextRef="#ctx0" brushRef="#br0" timeOffset="127789.28">5561 10490 9898 0,'0'0'2576'16,"0"0"-1480"-16,0 0-648 0,0 0-311 16,0 0 15-16,-47 98 280 15,32-44 192-15,8 7 264 0,7-1-120 31,0 1-320-31,0-5 48 16,7-1-112-16,-7-8 57 0,0-9 127 16,0-10-152-16,-7-2 0 15,-7-10-232-15,2-3-72 16,-16-4-112-16,8-9-32 0,-8 0-552 16,1 0-368-1,6-19-545-15,2-3-551 16,19-13-961-16,0 3-2736 0,12 7 128 15</inkml:trace>
  <inkml:trace contextRef="#ctx0" brushRef="#br0" timeOffset="128314.1">5705 10937 512 0,'0'0'6585'31,"0"0"-4793"-31,115-6-175 16,-68-3-305-16,8-7-288 0,-14-7 8 15,0 1-119-15,-20-3-321 16,-14-4 288-16,-7 1-232 15,0-4-128 1,-21 7-224-16,-13 6-296 16,-7 6 0-16,1 13 8 15,-8 0-8-15,6 13 128 0,1 12-120 16,21 0-8-16,6 4 0 16,14 0-56-16,7-4 48 0,20-6-96 15,14-3 56-15,6-11 40 31,8-1 8-31,-7-4 0 0,0 0 8 16,-15-9 0-16,-4 3 32 16,-10-1-32-16,-5 7-8 0,-14 0 224 15,0 0 176-15,0 0 217 0,0 7-137 16,0 4-232 0,7-4-56-1,-7 0-192-15,7-1 48 0,0-6-40 16,0 0 8-16,13-3 40 15,8-10 112-15,-1-6-168 16,6 0 104-16,-4 3-104 16,-3 7 0-1,-12 3-24-15,0 6 24 16,-8 0 0-16,1 9 112 0,0 7 64 16,0-3-24-16,7 3-152 0,-1-1-216 15,8-5-408-15,5-4-545 16,3-6-551-16,18 0-1016 0,-6-13-1953 31,0-2-1097-31</inkml:trace>
  <inkml:trace contextRef="#ctx0" brushRef="#br0" timeOffset="128585.38">6782 10824 5721 0,'0'0'3112'0,"0"0"-727"0,0 0-1025 31,0 0-696-31,0 0-136 16,0 0-239-16,81 25 215 0,-67-25 352 15,-1 0-24-15,-6-3-64 16,7-10-392-16,0-3-152 16,-1-7 56-16,-6 5-208 0,-7 2 80 31,0 3 48-31,0 1 160 16,0 5-7-16,0 4-241 0,-14 3-112 15,-6 0 0-15,-8 0-224 0,-6 10-161 16,-7 5-151-16,1-2-104 15,6-3 40-15,-1-4-440 16,1-6-657-16,8-16-1239 16,12-3-4290-16</inkml:trace>
  <inkml:trace contextRef="#ctx0" brushRef="#br0" timeOffset="128972.35">6938 10011 12874 0,'0'0'2801'0,"-7"85"-1729"0,-13-18-784 16,-1-1-224-16,8 1 8 15,-1-13 40-15,7 3 80 0,0 7-192 32,7-10-40-32,7-10 24 15,7-9-816-15,13-13-808 16,7-12-665-16,1-10-119 0,6 0 727 15,-8 0 1153-15,1 0 544 16,-6 0 1136-16,-8 0 513 0,1 0-73 16,-7 3-224-16,-2 0-239 15,-5 4-33 1,0-4-320-16,1 0-32 16,-8-3 264-16,0 0-191 0,0 0 31 15,0-9-184 1,-8-4-368-16,-6-3-48 0,2 0-112 15,-9 7-8 1,7-1-112-16,1 10-24 16,-8 0-528-16,7 0-200 0,1 22-657 15,-1 3-895-15,0 1-2585 16</inkml:trace>
  <inkml:trace contextRef="#ctx0" brushRef="#br0" timeOffset="129534.62">9257 10281 12802 0,'0'0'1889'16,"0"0"-1425"-16,0 0-464 15,0 0-280-15,0 0 280 0,0 0 496 16,0 0 104-16,7 120 632 16,-36 4-536-1,-4 12-288-15,6-8-24 16,-1-24-303-16,16-33-17 16,-3-21-64-16,15-12-88 0,-7-12-113 15,0-1-639-15,7-3-816 16,0-3-1297-16,0-9-3880 0</inkml:trace>
  <inkml:trace contextRef="#ctx0" brushRef="#br0" timeOffset="129885.8">9455 11179 13834 0,'0'0'2161'15,"0"0"-1425"1,0 0-608-16,115 22-120 15,-80-22-8 1,-1-19 176-16,-15-6 240 0,-5-7 232 0,-7-3-480 0,-7-3-168 31,-21 3-96-15,-5 7-104-16,-15 5 200 0,0 14 424 0,1 2 33 16,11 7-49-16,10 0-392 15,12 10-16-15,7 6-96 16,0 0 32-16,7 3 64 0,12 3 0 15,3-3 0-15,4 0-48 16,2-3-8-16,-8-4-112 0,8 1 40 31,-8-6-345-31,1 2-63 16,5-2-88-16,-4-1-312 0,-3-3-256 16,22 7-601-16,-13-4-711 15,-1-2-1833-15</inkml:trace>
  <inkml:trace contextRef="#ctx0" brushRef="#br0" timeOffset="130148.1">10988 10588 11058 0,'0'0'2344'0,"0"0"-1311"0,0 0-1033 16,0 0 240-16,15 102 264 0,-15-45-88 16,-8 3-40-16,-6 4-144 0,2-4-216 31,-2-2-16-31,-7-14-176 16,1 1-1016-16,6-20-1113 15,0-9-2944-15</inkml:trace>
  <inkml:trace contextRef="#ctx0" brushRef="#br0" timeOffset="130958.25">10811 10452 12082 0,'0'0'2649'0,"0"0"-1769"16,0 0-776-16,62-73-104 31,-14 67 0-31,12 6 48 0,2 9 48 15,7 22 160-15,-9 8-152 16,-12 12-24-16,-20-1 40 0,-21 8-72 16,-14-1 48-16,-33-3 328 15,-15-7 0-15,-7-2 0 0,-7-10-328 16,21-8 16-16,8-10 0 16,13-4-112-1,13-7-8 1,14-6-408-16,0 3-224 0,14 0 352 0,13 1 152 15,13 2 136-15,8 1-8 16,7-5 16 0,0 2-8-1,-1-4 0-15,1 0 0 0,-7-4 48 0,-7-5-40 16,-1-4 0-16,-13 1 272 16,1-4 120-16,-14 3 168 0,-8 7 0 15,-6-1 97-15,0 7 263 16,0 0-320-16,-6 7-536 15,-15 8-72 1,0 10-16-16,2 4 8 16,-3 3 0-16,22-3-152 15,0-1 112-15,14-6-136 0,13-5 24 16,15-11-32-16,6-6-248 16,5-6-80-16,9-13 71 0,0-10-143 31,-7 1 344-31,-7-4-40 15,-15 6-72-15,-13 7 296 0,-6 10 64 16,-14 2 192-16,0 7 408 16,0 0-152-16,-14 4-240 31,1 8-208-31,-1 4-96 0,0 3 96 0,7-2-56 16,7-5-32-1,0 1-248-15,0-4-272 0,0-3 0 0,14 4-216 16,7 0 40-16,6 2 376 15,-6 7 136 1,-1 6 176-16,1 7-8 16,-14 6 104-16,0 1 40 0,-7-5 144 15,-7 1 544-15,-14-6 592 16,-6-4-112-16,-8-6-191 0,1-6-129 16,-7-7-352-16,8-6-168 31,-1 0-368-31,6-9 0 15,8-10-168-15,6-7-568 0,14-2-265 16,0-7-311-16,48-22-528 0,-7 9-537 16,7 3-2512-16</inkml:trace>
  <inkml:trace contextRef="#ctx0" brushRef="#br0" timeOffset="131365.76">12639 10103 14307 0,'0'0'2248'0,"0"0"-1744"15,0 0-504 1,-115 146 0-16,53-38 312 16,7 9 336-16,7-6-40 15,27-25-359-15,16-29-145 0,5-19-88 16,0 0-8-16,19 0-16 15,2 3 8-15,13-2-104 16,0-11 32 0,6-12-97-16,8-6 57 0,-5-10 96 15,-3-7-16-15,-6-15 32 0,-15-3 72 32,3-1 137-32,-15 1 183 15,-7 6 312-15,0 9 304 16,-29 4-272-16,10 6-424 0,-15 6-176 15,6 17-136-15,1 5-40 0,6 1 32 16,14 6-240-16,7-3-168 16,7-1-320-16,21-3-632 31,40 7-561-31,-13-12-815 0,-8-4-5250 16</inkml:trace>
  <inkml:trace contextRef="#ctx0" brushRef="#br0" timeOffset="131812.09">14256 11080 10850 0,'0'0'2048'0,"0"0"-1344"0,0 0-448 16,0 0-248-16,0 0 529 16,107 45 623-1,-66-58-72-15,2-12 328 16,-3-4-463-16,1-5-337 15,-15-1-72-15,-4-4-336 16,-15 1 96-16,-7 2 176 0,0 2-184 31,-21 9 48-31,-13 2-344 16,-7 8-16-16,-7 5 8 0,1 10-296 16,-1 0 56-16,7 4-112 15,6 5-72-15,8-2 32 0,20-2-464 16,7-5-553-16,0-2-871 15,41-33-2017-15,-6 0-608 0,13 3 1848 0</inkml:trace>
  <inkml:trace contextRef="#ctx0" brushRef="#br0" timeOffset="132097.32">14650 10426 5737 0,'0'0'4441'0,"0"0"-1697"15,0 0-879 1,0 0-761-16,-27 86-200 15,6-35-296-15,9-1-336 0,5-5-32 16,7-3-112-16,7-7-128 16,19-13 8-16,8-6 0 0,7-10-8 0,-6-3 168 15,6-3 16-15,-15 0 137 16,-12-3 359 0,-7 0 8-16,-7 3 224 15,0 0-280-15,0 0-344 16,0 0-216-16,0 0-72 0,0 13-152 31,0 2 16-31,8 5-432 16,11 2-240-16,2 3-440 0,34 4-801 15,-7-4-1744-15,5-3-3944 16</inkml:trace>
  <inkml:trace contextRef="#ctx0" brushRef="#br0" timeOffset="132490.79">16546 10706 3448 0,'0'0'2833'15,"0"0"-17"-15,0 0-527 16,7-95-113-16,-21 63-175 0,-19 3-393 0,-1 7-312 31,-14 9-143-31,-7 13-353 16,-7 0-176-16,-7 26-312 0,2 15 72 16,-2 13-120-16,16 3 80 15,11 10 144-15,15-1-296 16,13-2-64-16,14-4-128 0,14-9 0 15,27-6-8-15,21-11-40 16,26-11-200 0,22-18-160-16,5-5-440 15,-20-15-224-15,-26-7-376 16,-1-16-593-16,-14 9-1152 0,-6-2-3512 16</inkml:trace>
  <inkml:trace contextRef="#ctx0" brushRef="#br0" timeOffset="132937.71">16900 10553 7417 0,'0'0'5297'32,"0"0"-4505"-32,0 0-792 0,0 0 32 0,-5 115-32 15,-2-65 1033-15,7 8 463 16,-7 2-288-16,7 4-496 15,0-4-152-15,0-3-287 0,0-13-65 16,7-9 80-16,-7-12-168 16,12-11 80-16,-5-8 0 15,-7-4 120 1,14-7 728-16,0-13-392 0,6-10-320 16,1-6-56-16,6-2-272 15,-6 0 0-15,5 0-8 0,-4 6 0 16,-3 4-8-16,-5 6 8 31,0 9-40-31,-7 4-16 0,-7 9-8 16,6 0-112-16,-6 0-16 15,0 0-80-15,7 9 184 16,0 0 24-16,-7 1-24 0,7-1 80 31,0 1-264-31,0-5-120 16,-7 2-408-16,7-7-280 0,-1 4-297 15,-6-4-615-15,0 0-497 16,0-4-415-16,0-5-5002 0</inkml:trace>
  <inkml:trace contextRef="#ctx0" brushRef="#br0" timeOffset="133401.47">17241 10931 7297 0,'0'0'2825'0,"0"0"-1073"0,-7 105-800 16,-5-61 64-16,-2-2-111 31,7-7-145-31,-7-10-312 0,7-6-152 16,1-6-64-16,-1-7-232 0,7-6-160 16,0 0-648-16,0-3-761 15,20-25-647-15,1 3-1665 0,5-2-632 16</inkml:trace>
  <inkml:trace contextRef="#ctx0" brushRef="#br0" timeOffset="133658.78">17514 10935 11226 0,'0'0'2905'31,"0"0"-1513"-31,-20 91-1032 16,13-52-264-16,0-1 464 15,0-6 160-15,7-10 0 0,0-6-232 16,0-10-280-16,0-6 57 16,7 0 7-16,7-13 440 0,13-9-208 31,1-7-416-31,-1-3-88 16,-6-3-448-16,6 4-352 0,-6 3-193 15,-9 5-327-15,2 14-744 16,0 9-1921-16,-1 0-1464 0,-6 12-7 15</inkml:trace>
  <inkml:trace contextRef="#ctx0" brushRef="#br0" timeOffset="133902.13">17746 11078 1240 0,'0'0'2960'0,"0"0"105"0,0 0-384 16,83 30-1113-16,-50-30-264 0,1 0-71 16,-6-15 319-16,-1-4-456 0,-1-7-432 15,3-2-88 1,-10-3-104-1,-12-1-151-15,-7 0-177 16,0 3-16-16,-7 7 264 0,-27 6-168 0,8 13-176 16,-15 3-8-16,1 0-40 15,4 19-64-15,3 7-24 16,11-1-176 0,10 7-321-16,12 7-783 15,12-9-1216-15,10-4-2401 16</inkml:trace>
  <inkml:trace contextRef="#ctx0" brushRef="#br0" timeOffset="134160.44">18299 11071 14283 0,'0'0'3000'0,"0"0"-991"16,0 0-937-16,-14-75-856 15,14 52 304-15,0 0 136 32,0 8-80-32,14 2-160 0,-1 6-416 15,1 0-112-15,7 5-104 0,-2 2-200 16,10 0 8-16,-3 2-432 0,-4 12-224 16,-3-5-193-1,9 4-887 1,-8-3-2401-16,1-4-5257 15</inkml:trace>
  <inkml:trace contextRef="#ctx0" brushRef="#br0" timeOffset="134464.18">18687 10900 12578 0,'0'0'3121'16,"0"0"-1705"-16,0 0-880 15,0 0-56-15,-27 98 377 16,13-66-73-16,14-10-320 0,-7-3-16 15,7-10-360-15,0-2-80 16,0-7-16-16,7 0 8 0,7-9-48 31,20-8 48-31,1-8-112 0,-1 3 8 16,-1 4-168-16,-11 1 208 16,-10 7 56-16,-5 7 16 15,0 3 144-15,-7 0 48 0,0 10-144 16,7 3 136-16,-7 5-192 31,0 1-64-31,7 1-240 0,0-5-1152 16,6 2-689-16,1-8-1976 15,0-3-1776-15</inkml:trace>
  <inkml:trace contextRef="#ctx0" brushRef="#br0" timeOffset="135024.79">19014 11103 9378 0,'0'0'4376'15,"0"0"-2503"-15,0 0-1065 0,0 0-376 0,0 0-72 16,0 0-360-16,0 0-120 16,83-96-656-16,-71 74-640 0,-5-3-121 0,1 6 489 31,-1 3 304-31,-7 6 744 16,0 7 104-16,0 3 1040 0,7 0-256 15,-7 0-143-15,14 13 95 16,-9 3-176-16,16 3-344 15,1 0-80 1,-3 0-232-16,9 0 0 16,-8-6 56-16,6-4-56 15,3-6 80-15,-3-3 8 0,2 0 328 16,6-6 224-16,0-13-32 16,6 0-71-16,-11-6-177 0,-3 2-224 31,3 4 16-31,-17 3-144 15,-5 9 160-15,0 5 368 0,-7 2-256 16,0 6-96-16,0 10-144 16,0 6-40-16,0 4-16 0,0 2 8 15,7 1 0-15,7-7 48 16,6-3-40 0,1-10-8-16,5-2 48 15,8-7 0-15,-6-3 248 0,13-16 64 16,-14-3-48-16,1-7 136 15,-9 1-208-15,-4-1-32 16,-15 4-24-16,0 2-176 16,-15 4-8-1,-11 9-400-15,-8 3-312 0,-1 7-16 16,1 0-440-16,8 7-24 0,12 10-393 16,6 1-911-16,8-1-561 15,0-5-1888-15</inkml:trace>
  <inkml:trace contextRef="#ctx0" brushRef="#br0" timeOffset="135294.07">20050 10836 7601 0,'0'0'2921'16,"0"0"63"-16,0 0-1215 0,0 0-329 31,0 0 24-31,-19 86-463 16,19-51-113-16,0-3-56 0,0-10-80 15,0-3 48-15,14-10-24 16,6-6-55-16,8-3 207 16,-2-9-312-16,8-13-328 0,0-4-80 15,-6-5-208 1,6-1-232-16,-13-3-488 16,-9 6-520-16,2 7-297 15,0 3-487 1,-6 13-193-16,-8 2-1655 15,0 4-4146-15</inkml:trace>
  <inkml:trace contextRef="#ctx0" brushRef="#br0" timeOffset="137248.18">5977 12591 11946 0,'0'0'4401'0,"0"0"-3513"16,0 0-600-16,0 0-80 16,0 0 568-16,0 0-167 15,-21 99-169-15,-13-4 40 0,-6 17 0 31,-8 2-72-31,0-13-88 16,7-15 144-16,6-16-120 0,16-16-120 16,-3-19 80-16,15-7-208 0,2 1-16 15,5-3 0 1,0 2-72-16,0-6 88 0,12 4-96 31,10-4 0-31,4 0 88 0,9 0-80 16,-1-6-8-16,7 0 0 0,-8-3 48 15,3 0-104 1,-3-7 40-16,-13 0-224 16,-6-3-56-1,0-3-376-15,-7 0-136 0,0 0-200 0,-1 0-361 16,1-15-591 0,-7-2-584-16,0 2-2626 0</inkml:trace>
  <inkml:trace contextRef="#ctx0" brushRef="#br0" timeOffset="137507.5">5316 13271 16875 0,'0'0'4345'0,"0"0"-3577"0,0 0-640 31,0 0-80-31,0 0 80 15,0 0 616-15,0 0-432 0,0 0-255 16,95-13 47-16,-47 13-104 16,7 0-8-16,-8 0-345 15,-6 7-671 1,-7-1-120-16,-1 3-592 0,15 4-793 16,-7-3-1792-16,-6-1-3889 15</inkml:trace>
  <inkml:trace contextRef="#ctx0" brushRef="#br0" timeOffset="138936.07">6127 13919 4232 0,'0'0'9402'0,"0"0"-7185"31,0 0-1577-31,0 0-424 16,0 0 160-16,0 0 840 15,0 0-335-15,0 0-649 0,0 6-96 16,0 10 40-16,0 9 176 15,-7 10 320-15,7 4-224 0,-7-2-40 32,7 2 56-32,0-4-320 0,0-7-48 15,7-2-96-15,0-4 8 16,6-6-56-16,8-7 24 16,-7-2-232-16,6-7-296 0,1 0-528 15,-2-7-96-15,10-15-377 16,-10-7-343-16,2-25-745 0,-7 7-2048 31,-14-1-592-31</inkml:trace>
  <inkml:trace contextRef="#ctx0" brushRef="#br0" timeOffset="139067.24">6271 13760 2616 0,'0'0'7178'0,"0"0"-3906"16,0 0-863-1,0 0-913-15,0 0-304 0,0 0-463 16,0 0-585-16,-21-35-144 15,21 35-769-15,7 13-591 16,7 9-160-16,-2-3-753 0,2 0-2640 0</inkml:trace>
  <inkml:trace contextRef="#ctx0" brushRef="#br0" timeOffset="139580.87">6522 13779 9690 0,'0'0'4256'16,"0"0"-3367"-16,0 0-465 0,0 0-144 16,0 0 792-16,0 10-312 31,0 15-536-31,0 9 80 0,0 12-128 15,0 1 64-15,7 1 152 16,-7-4-95-16,0-6 7 16,0-9 88-16,0-7-32 0,0-6 64 15,0-9-192-15,0-5-152 0,0-2 88 16,7 0-160-16,0-11 112 31,6-9-120-31,1-6-80 16,7-5 72-16,-2 2-120 0,3 10 16 15,-15 6 112-15,0 7 0 0,-7 3 264 16,0 3 0 0,0 3-216-16,5 13 56 15,-5 3-16-15,7 2-88 0,0 8 96 16,0 0-96-16,0-3-64 16,-7-1-136-16,7-3-392 15,1 0-136-15,-8-5-304 0,5-8-369 31,2-3-255-31,0-6-873 16,0-6-2048-16,-7-7-280 0</inkml:trace>
  <inkml:trace contextRef="#ctx0" brushRef="#br0" timeOffset="140654.5">6931 13643 13474 0,'0'0'3897'16,"0"0"-3097"-16,0 0-312 31,7 79 473-31,-7-31 327 0,0 9 8 16,0 0-496-16,0 0-456 0,0-6-143 15,0-3-201-15,0-8-128 16,0-7-193-16,0-5-423 0,-7-12-448 15,7-3-424-15,-6-7-321 16,6-6-175 0,0 0-185-16,-7-12 825 15,0-7-800-15,7-4 2272 0,0 1 1112 16,-7 6 744 0,7 7 161-16,0-1 55 0,0 7-440 15,0 3-375-15,0 0-305 0,0 0-528 31,0-3-352-31,7 3-72 16,7-4-24-16,6-3-32 0,8-1 56 16,6-2 0-16,6-6-40 0,-6 3 40 15,1-6-8-15,-15 7-112 32,-6-1 72-32,0 7 48 15,-14 2 0-15,0 4 112 0,0 0 360 16,0 4-184-16,0 11 0 15,-14 8-192-15,7 2-88 0,0 1 88 16,7 2-96-16,0 1 0 16,0-10-32-1,14 1 32 1,0-11-16-16,5-3-32 0,3-6-104 0,4 0 40 16,3-15-144-1,-3-8 80-15,1 0 168 0,1 1-112 0,-9 0 0 16,3 3 72-1,-8 6-32-15,-14 4 64 16,5 5 16 0,-5 4-24-16,0 0 24 0,0 0 112 0,0 13 40 15,0 0-8-15,0 3-88 16,7-4 80-16,-7-2-136 0,7 0-72 31,7-8 56-31,1 1-64 16,-3-3-8-16,9 0-184 15,-7 0-96-15,-1-3 288 0,1 1-16 16,-7-2 96-16,-7 4 96 16,0 0 224-16,0 0 168 0,7 0-392 31,-7 0-88-31,7 0-16 16,5 0 0-16,-5 0-232 0,8 0-328 15,-1 0-256-15,-2 0 280 16,2 0 336-16,-7 0 112 0,0 0 96 15,-7 0 0-15,8 0 152 32,-3 0 216-32,2 0-200 15,7 0-8-15,0 0-88 0,-1 0-64 0,8 0 104 16,0 0-112-16,-9-3 0 16,10 0 72-16,-10 0-64 15,-5-4 32-15,-7 4 24 16,0 3-64-1,0 0 200-15,0 0-80 16,0 0 192-16,0 0 376 0,0 0-256 16,0 0-136-16,0 0-248 15,0 0-48-15,0 0-56 0,0 0-424 0,7 7-568 32,7-1-272-32,6 6-1001 15,1-5-2312-15,6-1-6273 16</inkml:trace>
  <inkml:trace contextRef="#ctx0" brushRef="#br0" timeOffset="142148.23">8944 13322 1744 0,'0'0'9658'15,"0"0"-7818"-15,0 0-1424 0,0 0-312 16,0 0-8 0,0 0 617-1,88-13-289-15,-61 10-344 0,1 0 32 0,-2 3-112 16,1 0-128-16,-6 0-272 16,-7 16-1681-16,-14-1-1872 15,0 4-1352-15</inkml:trace>
  <inkml:trace contextRef="#ctx0" brushRef="#br0" timeOffset="142284.85">9080 13443 3304 0,'0'0'5633'0,"0"0"-2872"0,0 0-1105 16,0 0-943-16,0 0-457 15,-14 25-256-15,35-25-96 0,20 0-425 32,-1 0-1183-32,-6-6-4089 0</inkml:trace>
  <inkml:trace contextRef="#ctx0" brushRef="#br0" timeOffset="142986.96">10926 12919 10122 0,'0'0'2440'16,"0"0"-903"-16,-81-7-985 0,40 7 480 15,1 4 272-15,-8 12-200 16,0 9-215-1,0 7-185-15,1 9-160 16,6 4-8-16,0 5-144 0,13 7 96 16,16-3-232-16,-3-3-136 0,15 3 128 15,0-6-192 1,15-4 8-16,4-2-64 16,9-11 0-16,6-3-24 15,-7-9 24-15,13-6 0 16,-4-6-48-16,4-4-56 15,1-3-264-15,0-6-48 0,-8-11-304 16,3 2-232-16,-3-7-497 0,-6-1-271 31,1-2-576-31,-1 7-905 16,-13-2-2968-16</inkml:trace>
  <inkml:trace contextRef="#ctx0" brushRef="#br0" timeOffset="143454.25">11356 13262 10938 0,'0'0'3993'0,"0"0"-3401"0,0 0-544 32,0 0 24-32,0 0-24 15,0 0 432-15,0 0-56 16,0 0-160-16,0 0 80 16,0 0-120-16,0-4 440 0,0 4-15 15,0 0-57-15,-7 0-208 0,2 0-384 16,-9 0-112-16,7 0-120 31,0 0-553-31,7 10-767 16,0 0-1360-16,0-1-4242 0</inkml:trace>
  <inkml:trace contextRef="#ctx0" brushRef="#br0" timeOffset="144203.25">12823 12423 11498 0,'0'0'3041'0,"0"0"-1897"15,0 0-648-15,-89 13-392 31,49 13 472-31,-15 12 520 16,-12 22-239-16,-24 39-17 0,-10 27-248 16,6 21-232-16,12 5 200 0,23 0-96 15,12-9 48-15,13 7 160 16,22-8-256-16,13-8-248 31,13-17-168-31,15-28-16 0,5-23 16 16,-4-21-272-16,4-10-352 15,15 3-168-15,7-3-528 0,5-3-56 16,36-19-729-16,-20-11-2480 16,-2-2-3481-16</inkml:trace>
  <inkml:trace contextRef="#ctx0" brushRef="#br0" timeOffset="145872.25">13484 12566 8913 0,'0'0'4305'0,"0"0"-2584"16,0 0-553-16,0 0-64 15,0 0 585-15,0-6-465 0,0 6-520 32,0 0-360-32,0 0-256 0,0 0 128 15,0 0 104-15,0 0-48 16,0 9-80-16,0 16-136 16,0 14 8-16,-14 15 40 0,9 6-88 15,-2 7 112-15,0-6-80 31,7-4 48-31,0-7 160 0,0-9-96 16,0-12 73-16,0-10-9 16,7-10-88-16,-7-5 160 0,7-4 48 15,-2 0 136-15,9-9 144 0,8-11-168 16,11-12-144 0,8-2-176-1,7-10-88-15,-1-11-96 0,1 4-16 16,-7-6-160-16,-1 0 16 15,-4 6-160-15,-10 7-104 16,-11 12-40-16,4 7-144 0,-12 12-65 16,-7 3-303-1,0 10-312 1,0 0-96-16,0 0-393 0,0 4-975 0,-7 2-3050 16</inkml:trace>
  <inkml:trace contextRef="#ctx0" brushRef="#br0" timeOffset="146358.35">13076 13376 8937 0,'0'0'3089'0,"0"0"-2089"0,0 0-392 16,0 0 561-16,122 19 431 16,-75-13-512-16,8 7-568 15,0-4-144-15,12 1-288 0,2 0-40 31,-7-1-40-31,5-3-8 16,-12 1 0-16,0-4-176 0,-7 0-320 16,-7-3-248-16,-1 0-616 15,-11 0-553-15,4 0-543 0,-13 0-1793 16,-6 0-120-16</inkml:trace>
  <inkml:trace contextRef="#ctx0" brushRef="#br0" timeOffset="148356.29">13498 13805 144 0,'0'0'8953'0,"0"0"-6136"16,0 0-1209-16,0 0-1120 16,0 0-79-16,0 0 671 0,8-10 8 15,-8 10-72-15,0 0-200 16,0 0-343-16,0 0 167 15,0 0-72-15,0 10-256 0,-8 3 56 32,-6 5-200-32,0 11-48 0,-5 6 192 15,-3 3-80-15,-4 6 48 16,5 4-16-16,-6-1-128 16,-1 1 96-16,8-3-136 0,-1-7-24 31,2-6 40-31,5-10-112 15,6-7-16-15,1-5-80 0,0-7-320 16,7 1-24-16,0-4-352 16,0 0-360-16,0-4-321 0,14-21-647 15,8 3-969-15,-10-3-3544 0</inkml:trace>
  <inkml:trace contextRef="#ctx0" brushRef="#br0" timeOffset="148704.89">13546 13823 8345 0,'0'0'3929'0,"0"0"-2441"16,0 0-719-16,0 0-89 0,0 0 408 16,0 0-72-16,0 0-496 15,0 0 0-15,13 61 57 16,-6-26-193-1,-7 6-144-15,0 0 64 16,7 4-40-16,-7-1-48 0,0 4 104 16,7-3-144-16,-7-4 0 15,0-6-112-15,0-4-16 16,0-2-16-16,7-10-32 0,-7-6 0 31,0-4-72-31,0-5 16 16,0-2-112-16,0-2-128 0,0 0-288 15,0 0-96-15,0 0-529 16,0-9-567-16,0-7-569 16,-7 4-3160-16</inkml:trace>
  <inkml:trace contextRef="#ctx0" brushRef="#br0" timeOffset="148915.32">13437 14189 8793 0,'0'0'4465'15,"0"0"-2672"-15,0 0-665 16,0 0-344 0,0 0 16-16,0 0-184 15,0 0-400-15,0 0-208 0,28-3 56 16,-9 3-64 0,15-3-16-16,1 3-32 15,-1 0-576-15,-1-4-520 16,8-2-664-16,-5-1-809 0,-3 1-2784 15</inkml:trace>
  <inkml:trace contextRef="#ctx0" brushRef="#br0" timeOffset="150056.89">14691 12398 12122 0,'0'0'2969'0,"0"0"-1329"16,0 0-888-16,0 0 368 15,0 0 465-15,-13-16-529 0,13 16-496 0,0 0-368 16,0 0-184-16,0 0-16 16,0 9-120-16,13 21 128 15,8 23 16 1,20 39-8-1,13 39 48-15,1 22-56 0,-14 5 16 16,-7-4 48-16,-20-4-64 0,-7-4 0 16,-7-9 288-16,-14-7-104 0,-20-19-56 15,-14-11-32 1,8-25-88-16,-1-21 48 16,13-16-48-16,-6-9-8 15,0-1-16-15,6-2-512 16,-6-4-360-16,13-10-648 0,2-12-681 15,12-9-2048-15,0-10-5249 16</inkml:trace>
  <inkml:trace contextRef="#ctx0" brushRef="#br0" timeOffset="154496.79">14917 12135 4913 0,'0'0'2720'0,"0"0"-687"0,0 0-537 0,0 0 176 32,0 0 249-32,0 0-577 15,0 0-496-15,0-13-448 16,0 10-328-16,5-1-8 0,10-2-64 15,-1 0-16-15,5 0-32 0,2-1 48 16,13 7 0-16,-6 0-8 16,-1 0-72-16,1 7 72 31,-8 8-32-31,1 5-64 0,-14 5 104 16,-2 3-112-16,-5 4 112 15,-12 0 48-15,-9 3-48 0,-13-7 248 16,6 1 48-16,1-8 264 31,1-1 241-31,4-8-137 16,15-5-16-16,0-4-232 0,7 1-368 0,0-4 16 15,0 0-64 1,7 0-96-16,15 0 88 0,-3 0 8 16,16 0 0-16,-1 0 0 15,0 0-40 1,-1 0 32-16,-4 6-56 15,4 1-56-15,-12-1-72 0,6-3-440 0,-6 3-88 16,-1-3-169-16,-6 4-71 16,0-3-360-16,5-2-625 15,-5 1-1095 1,1 1-2585-16</inkml:trace>
  <inkml:trace contextRef="#ctx0" brushRef="#br0" timeOffset="166202.96">15796 13243 6513 0,'0'0'1912'15,"0"0"-775"-15,0 0-825 0,-14 0-128 16,14 0 456-16,0 0-16 16,0 0-56-16,0 0-184 0,0 0-280 15,0 0 144-15,0 0 16 31,0 0 72-31,0 0 64 16,0 0-168-16,0 0 97 0,0 0-73 0,0 0 16 16,0 0 80-1,0 0-192-15,0 0-8 0,0 0 0 0,0 0-152 16,0 0 88 0,0 0-8-1,14 0-72-15,0 0 216 16,13 0-80-16,-1 0 16 0,10 0-40 15,5 0-120-15,-8-3 64 16,1 3-64-16,1 0 8 0,-1 0 56 16,-8 0-64-1,-5 0-80-15,1 0 0 16,-3 0-152-16,-5 0 40 16,-7 0-120-16,-1 0-136 0,1 0 88 15,-7 0-272-15,0 0-121 16,0 0-151-16,0 3-352 0,0 0-472 31,0 1-785-31,0-2-1480 0</inkml:trace>
  <inkml:trace contextRef="#ctx0" brushRef="#br0" timeOffset="166483.74">15844 13433 6425 0,'0'0'4673'15,"0"0"-2849"-15,0 0-976 16,0 0-736 0,0 0 97-16,0 0 607 15,115-12-408-15,-80 12-272 0,6-3-136 16,0 3-136-16,-15 0-40 15,3 0-248-15,-3 0-337 0,-12 0-103 0,0 0-296 32,-1 0-312-32,-6 3-457 15,0-1-727 1,-7 2-1337-16</inkml:trace>
  <inkml:trace contextRef="#ctx0" brushRef="#br0" timeOffset="-104832.1">17194 12747 3632 0,'0'0'3017'15,"0"0"-1241"1,0 0-1104-16,-7 0-367 0,7 0 239 16,0 0 624-16,0 0 160 15,0 0-312-15,0 0-319 16,0 0-193-16,0 0-80 15,0 0 112-15,0 0-256 16,0-3-64-16,0 0-216 16,0 3-16-16,7-7 8 0,7 1-56 15,0 0-8-15,12-1 64 16,1 7 8-16,1 0 0 0,-1 0 0 16,1 4 0-16,-1 5 0 31,-6 4-8-31,-9 0-136 0,-5-1 144 15,-7 1-200-15,0 0 200 16,-7 6 248-16,-19 0 168 16,-8 6-96-16,-1-2-104 0,1-1 8 15,15-3-40-15,-3 3-184 32,15-1-96-32,7 6-72 0,7 5-104 15,8 2 24-15,11-2 88 16,2 3-72-16,-8-6 176 15,-6-4-16-15,-7-3 24 0,-7-6 48 0,-7-3 240 16,-14-4 544 0,-6 1-240-1,-1-6-168-15,-6 1-16 0,8-2-352 16,5-3-8-16,7 0-232 16,14 0-456-16,0 0-512 15,7-6-945-15,7 0-959 16,12-4-3194-16</inkml:trace>
  <inkml:trace contextRef="#ctx0" brushRef="#br0" timeOffset="-104674.52">17733 13297 13754 0,'0'0'2449'15,"0"0"-2449"-15,0 0-2008 16,0 0-1065-16,0 0 1417 0,0 0 823 16,41-32-1271-16</inkml:trace>
  <inkml:trace contextRef="#ctx0" brushRef="#br0" timeOffset="-104013.39">18046 12680 9754 0,'0'0'3072'15,"0"0"-1367"-15,0 0-1313 16,0 0-392-16,0 0-64 15,0 0 64-15,41 0 216 0,-7 10-16 16,1 6 8-16,-1-3-200 31,-1 0-8-31,-5-1 0 0,-8-2-64 16,-6-2 56-16,-14-4-120 16,0-1 128-16,-7 1 160 15,-20 2 144-15,-8 0-24 0,-6 3-144 31,1 5-72-31,-1-1 168 0,14 2-112 16,6 4-120-16,7 4-144 0,14 5-240 16,0 7 80-16,14 3-48 15,13 4 144-15,1-1 208 16,-1 0 0-16,-6 1 0 0,-7-8 264 16,-14-2 248-1,0-3 352-15,-21-4 200 16,-6-6-199-16,-8 0-113 0,1-6-328 15,1-4-280-15,4-2-144 16,3-5 0-16,12-2-488 16,7 0-577-16,7-18-815 0,0-1-1033 31,14-3-4672-31</inkml:trace>
  <inkml:trace contextRef="#ctx0" brushRef="#br0" timeOffset="-102929.28">19826 12065 5633 0,'0'0'1464'0,"0"0"-192"15,0 0-544-15,0 0-103 0,0 0 455 16,0 0 248-16,0 0-16 31,0 0-471-31,-14-22-441 16,-34 66 280-16,-26 29-376 0,-29 45 104 15,-12 25 224-15,-2 12-136 0,9 3-32 16,18-12-80-16,9 1 128 0,19-1 225 16,14-7-313-1,14-5-128 1,20-4-224-16,9-12-72 16,5-11 0-16,12-14-288 0,10-21-224 15,-3-17-32-15,2-14-441 0,1-9-319 16,4 3-688-1,22 6-377-15,0-10-1672 16,-8-5-2504-16</inkml:trace>
  <inkml:trace contextRef="#ctx0" brushRef="#br0" timeOffset="-95670.92">19962 12839 1840 0,'0'0'2905'0,"0"0"-753"16,0-6-1128-1,0 3-328-15,7 3 673 16,-7-3 175-16,0 3-128 0,0-4-440 16,0 4-303-16,0 0 15 15,0 0-104-15,0 0 40 0,0 0-152 16,0 0-136-1,0 13-144-15,0 13-168 16,-14 9 480-16,-6 13 0 16,6 2-119-16,-5 1-25 0,-2 0-136 15,6-10-128-15,3-6 64 16,-2-7-160-16,7-6-8 0,7-5 0 31,-7-5-232-31,7-2-8 16,0-7-200-16,0 0-305 0,0 0-119 15,0 1-512-15,0-1-665 16,14-3-663-16,5 0-1905 16,-4 0-1216-16</inkml:trace>
  <inkml:trace contextRef="#ctx0" brushRef="#br0" timeOffset="-95404.64">20187 13265 10698 0,'0'0'4017'0,"0"0"-3353"15,0 0-664-15,0 0-528 16,0 0 296-16,0 0 224 0,0-3-328 16,0 3-1201-16,0 0-2328 15,0 0-2080-15</inkml:trace>
  <inkml:trace contextRef="#ctx0" brushRef="#br0" timeOffset="-89307.34">20671 12865 6633 0,'0'0'2688'0,"0"0"-671"16,0 0-841-16,0 0-256 0,-14 22 617 31,-5 10-385-31,5 6-280 16,-1 6-248-16,-4 7-56 15,5-3 81-15,7-1-249 0,-6-5-232 16,6-8-16-16,0-2-152 0,0-9 0 16,0-4-56-16,7-4-232 31,0-5-32-31,-7-4-377 15,7-2-239-15,0-2-472 0,0-2-921 16,14 0-1783-16,-7-6-377 0</inkml:trace>
  <inkml:trace contextRef="#ctx0" brushRef="#br0" timeOffset="-88699.42">20862 13116 8425 0,'0'0'2825'16,"0"0"-1801"-1,0 0-872-15,0 0-16 16,0 0 728-16,0 0-55 0,34-23-281 16,-13 10-200-16,6-5-192 0,1-4 16 15,-1-1-88-15,8-2-56 16,-9-1 144-1,-6 1-152-15,-6 0 0 16,-7-1 56-16,-7-2-56 16,0 5 136-16,-7 5-48 0,-12 5 8 15,-17 6-96-15,3 7-88 32,-8 0-40-32,-7 13 128 0,8 6 88 15,6 6 56-15,-1-5-144 16,15 2-16-16,13-3 16 0,0-4-248 15,7 2-152-15,7-6 40 16,12 0-72-16,3-2 128 31,4-2 55-31,-5-1 17 0,1-3 136 16,-3 0 8-16,-12 0 88 16,0 1 56-16,0-1 192 0,-7 3 353 15,0 4 63-15,0 6-160 16,0-1 128-16,0 11-352 15,-7-4 0-15,0 0 40 0,0 4-144 16,0-4-16 0,0 0-160-16,2 3-72 15,-2-5 64-15,0-1-256 0,-1-3-136 16,8-4-232-16,-7 1-344 16,7-4-225-1,0-2-327-15,0-4-496 16,7-3-313-16,15 0-455 0,-10-3-1497 15</inkml:trace>
  <inkml:trace contextRef="#ctx0" brushRef="#br0" timeOffset="-87932.47">21319 12868 3648 0,'0'0'2121'16,"0"0"-697"-16,0 0-360 16,0 0 393-16,0 0-169 0,0 0-248 15,0-6-336-15,0 6-288 16,0-4-120-16,0 4-168 16,7 0 0-16,7 0 305 15,-7 0-17-15,7 0-8 16,-1 7-32-16,1 3-224 15,0 2 40-15,-7 4-112 0,-2-3 88 16,-5-1 200 0,0-2-104-1,0-1 16-15,0 1 40 16,0-1-184-16,0 1 128 0,-5-1-264 16,-9 1 8-16,7 3 96 0,-7 0-104 15,1-4 80-15,-1 4-80 16,-7-4 8-16,8 1 128 15,-1-1-120-15,7 0 64 0,0-2 88 32,0 3-64-32,0-7 24 15,7 0-112-15,0 0-16 0,0 3-16 16,0 1-160-16,0 2 32 16,0 4 136-16,7 3-168 31,7 0 56-31,0 6-24 0,-1 1-8 15,1-1 104-15,-7 0-96 0,0 0 120 16,-7-3 16-16,0 0 16 0,0 0 136 16,-14-7 128-16,0 4 48 15,-6-3 80-15,-1-3-128 16,2-4-127-16,-3-3-9 16,8 1-136-1,-5-4-104-15,-2 0-313 0,8 0-271 16,-1 0-192-16,7-4-528 0,7-8-641 15,0 2-751-15,7 0-3314 16</inkml:trace>
  <inkml:trace contextRef="#ctx0" brushRef="#br0" timeOffset="-80958.69">22193 12344 6937 0,'0'0'2977'15,"0"0"-1745"-15,0 0-1200 16,0 0 152-16,0 0-80 16,7 16 840-16,-7 10 56 0,7 21-215 15,5 35-81-15,9 39-144 16,-7 16 472-16,-8 6-312 0,-6-16-240 31,-13-23 168-31,-15-11-111 16,-6-21-1-16,8-15 0 15,-2-15-136-15,8-10 64 0,-8 0-296 16,8-1-168-16,-1 4 0 16,7-12-424-16,7-5-520 0,7-2-689 31,14-6-1167-31,0-4-2617 0</inkml:trace>
  <inkml:trace contextRef="#ctx0" brushRef="#br0" timeOffset="-80404.17">22615 12078 8785 0,'0'0'2201'0,"0"0"-1145"31,0 0-1056-31,0 0 8 16,0 0 48-16,0 0 528 0,0 0 88 15,96-26-264-15,-82 41 41 16,-2 8 55-16,-12 9 8 16,0 6 120-16,-7 3-200 0,-12-3 144 15,-9 3 96 1,1-9 56-16,0-3-127 16,6-4-65-16,14-5-360 0,7-5-176 15,0-2-64-15,7 3-80 0,20-7-56 31,8 2-208-31,13-6-89 16,0-1-319-16,-1-4-288 0,7 0-432 16,0 0-289-16,-6 0-879 15,-20 0-3106-15</inkml:trace>
  <inkml:trace contextRef="#ctx0" brushRef="#br0" timeOffset="-79714.02">23413 13068 11586 0,'0'0'3937'15,"0"0"-3345"-15,0 0-480 16,96 0 8-16,-56 0-120 0,8 0-176 16,-7 3-400-16,-1 4-993 0,-11-1-1535 31,-17 0-4690-31</inkml:trace>
  <inkml:trace contextRef="#ctx0" brushRef="#br0" timeOffset="-79589.35">23399 13284 11450 0,'0'0'3129'0,"0"0"-2841"32,0 0-288-32,95 44-392 0,-40-27 392 15,7-9-112-15,20 3-233 16,-15-9-1103-16,-5 1-3041 0</inkml:trace>
  <inkml:trace contextRef="#ctx0" brushRef="#br0" timeOffset="-76804.6">24906 12611 3472 0,'0'0'2185'0,"0"0"-393"0,0 0-592 16,0 0-119-16,0 0 399 16,0 0-56-16,0 0-160 0,0 0-175 31,0 0-265-31,0 0-72 16,0 0-176-16,0 0-320 0,0 0-64 15,0 0-192-15,0 0-64 16,0 0-16-16,7 0-120 0,0 0 200 31,7 0-16-31,-1 0-80 16,8 0 96-16,-2 3-280 15,-4-3 40-15,6 0-72 0,-9 0-192 16,-5 0-32-16,14 0-264 16,-13 0-241-16,4 0-55 0,2 0-32 15,-7 0 16-15,7 0-129 16,-8 0-119-1,-6 0-16-15,7 0 128 16,-7 0 287-16,0 0 249 0,0 0-672 16</inkml:trace>
  <inkml:trace contextRef="#ctx0" brushRef="#br0" timeOffset="-76002.75">24954 12589 1856 0,'0'0'3329'0,"0"0"-1457"31,0 0-720-31,0 0-192 16,0 0 329-16,0 0 119 0,0 0-432 15,0 0-432-15,-14 0-160 0,14 0-216 16,0 0-15-16,-6 5 47 16,-1 9 64-16,-7 1 144 0,7 1-208 15,-7 7 24 1,2 2 200 0,-3-3-200-16,1 3-72 0,2 1 104 15,5-4-56-15,-7 0 104 0,7-5-208 16,-1-5-24-16,8-2 104 15,-7-3-176-15,7-5 16 0,0 1-8 32,0-3-8-32,0 0 0 15,0 0-48-15,0 0-80 0,0 0 40 16,0 0-120-16,0 0-120 16,15 0 0-16,-1 3 272 0,5 1 40 31,2 5 16-31,6 4-176 15,1 6 96-15,-1 3-24 16,1 10 104-16,-9 3 0 0,3 3 48 16,-10 0-16-16,-5 0-32 15,0-3 48-15,-7-7 200 0,-7-2-40 16,-5-3 416-16,-24-8 0 31,3-5-8-31,-8-7 25 16,-7-3-345-16,1 0-120 0,-1-13-176 0,0-6-24 15,14-3-176-15,-1-4-233 16,16 1-343-16,-3 3-120 16,22 3-536-1,0-1-393-15,15 2-287 16,11 6-857-16,2 2-1904 16</inkml:trace>
  <inkml:trace contextRef="#ctx0" brushRef="#br0" timeOffset="-75780.34">25506 13166 3792 0,'0'0'12243'0,"0"0"-10427"0,0 0-1816 16,0 0-1240-16,0 0 72 16,0 0 920-16,-13-19 152 15,13 19-1433-15,0-2-3848 0</inkml:trace>
  <inkml:trace contextRef="#ctx0" brushRef="#br0" timeOffset="-75041.32">25642 12865 2936 0,'0'0'560'31,"0"0"-464"-31,0 0-96 16,0 0 616-16,0 0 537 0,0 0 63 15,0 0-192-15,-12-7 16 16,12 7-263-16,-8 0-401 0,8 10 272 15,-7 2-32-15,7 11-192 16,0 2 16 0,0 1-32-16,0 2 104 15,15 1-256-15,4-4-64 0,2 1 216 16,6-8 49-16,1-1-145 16,-1-5-160-16,6-9 48 0,-5-3 136 15,6 0-96 1,-6-6-88-1,-1-10 104-15,-8-9-24 0,3-4 40 16,-8-6-64-16,-7-4 56 0,-7 2 64 16,0-4-104-16,0 3-40 15,-14 3 128-15,0 6-304 0,-6 1-8 32,-8 8-40-32,8 5-144 15,-15 8-104-15,1 7-144 0,1 0-56 16,4 3-56-16,-4 10-432 15,6 10-289-15,13-5-23 16,0 14-848-16,7-10-1105 0,7-2-3320 0</inkml:trace>
  <inkml:trace contextRef="#ctx0" brushRef="#br0" timeOffset="-73901.37">26652 12916 5089 0,'0'0'1688'15,"0"0"-960"-15,0 0-496 0,0 0 296 16,0 0 1137-16,-41 16-153 16,20-14-456-16,-5 2-336 0,-3-1 40 31,-4-3-55-31,-8 0-377 0,0 0-72 15,-7 0 0-15,15-3 120 16,-3-3-88-16,10-4-152 0,5 0-48 16,8 1-88-16,-1-4-152 15,7 1 144-15,7-1-280 16,0-2-112 0,14-5 8-16,6 1-40 0,1 0 128 15,5 3-80-15,3 0-49 16,-3 7 249-16,-4-1-32 0,-10 10 216 15,-5-3 16-15,-7 3 160 16,0 3 280 0,0 16-15-16,0 13 535 15,-12 12-136-15,-3 10-168 16,-6 7-168-16,9-1-80 0,-9 0-8 16,6-3-64-16,10-9-208 31,-2-3-136-31,0-8-16 0,7-8-128 15,0-7-224-15,0-3-168 16,0-6-368-16,0-7-152 16,7 0-248-16,5-6-785 0,17 0-479 15,-10 0-1441-15,2-8-808 0</inkml:trace>
  <inkml:trace contextRef="#ctx0" brushRef="#br0" timeOffset="-72342.54">28064 12912 7313 0,'0'0'2625'0,"0"0"-1249"15,0 0-992-15,0 0-216 16,0 0 656-16,0 0 64 31,0 0-199-31,-27 39 79 0,6-8-272 16,0 8-72-16,1-5-128 16,-1-2 192-16,14-7-256 0,1-9-152 15,-1-6-80-15,7-3-56 16,0-5-72-16,0-2-120 15,7 0-232 1,6-2 256-16,22-11 224 0,-8 0 0 16,6-3 72-16,3 3-72 15,-17 3-56-15,-5 5 56 0,-7 5 88 16,-7 0 360 0,0 0-16-16,0 0-256 15,0 9 48-15,-7 7-104 16,0-4-72-16,7 1-32 0,0-4-16 15,0 2-72-15,0-5 64 16,7 0-280-16,6-3 128 0,8-3-152 16,0 0 112-16,-1 0 192 31,8-3-104-31,-16-3 112 0,2 2 8 16,-6 2 144-16,-1-2 264 15,-7 4-112-15,0 0-64 0,7 0 8 16,-7 0-88-16,0 0 40 15,5 0-32-15,-5 0-48 32,7 0 0-32,0 0-120 0,-7 6-136 15,7-2-16-15,0 2-216 16,-7-3-32-16,7 6-144 0,0 1-376 16,-1 0-720-16,15-1-913 31,-7-3-1504-31,-1 1-944 0</inkml:trace>
  <inkml:trace contextRef="#ctx0" brushRef="#br0" timeOffset="-72144.91">28486 13214 6673 0,'0'0'3209'0,"0"0"-2009"15,0 0-872-15,0 0 160 0,0 0 712 16,0 0 201-16,0 29-617 15,0-29-512-15,0 0-264 0,0 0-8 16,0 0-432-16,0 0-560 31,14-25-385-31,6 2-1287 0,-6-3-3058 16</inkml:trace>
  <inkml:trace contextRef="#ctx0" brushRef="#br0" timeOffset="-72015.84">28596 12903 9738 0,'0'0'2832'0,"0"0"-1376"16,0 0-1399-16,0 0-57 15,0 0-745-15,0 0-815 0,-14 13-1225 16,28-1-3576-16</inkml:trace>
  <inkml:trace contextRef="#ctx0" brushRef="#br0" timeOffset="-71583.99">28773 12982 10682 0,'0'0'2896'16,"0"0"-2391"-16,0 0-329 0,-7 96-144 15,0-52 968-15,-7 0 48 0,14-6-248 16,-6-6-504-16,-1-6 24 0,7-10-200 31,0-7-24-31,0-9 16 16,0 0-112-16,0 0 64 15,13 0-64-15,8-16 0 0,5-3 24 16,10 0-16-16,-3 0-8 16,-6 3 0-16,-6 7 48 0,-7 5-24 15,-7 1 192-15,-7 3 65 31,0 0 15-31,0 7-280 0,0 12 56 16,0 0 88-16,0 4-152 16,0-2-8-16,0-5-24 15,0-3-200-15,0-7-104 0,0-3-441 32,0 0-311-32,0-3-744 15,13 0-457-15,1-12 273 0,12-1-129 16,22-16 337-16,-7 7 336 15,1 0-953-15</inkml:trace>
  <inkml:trace contextRef="#ctx0" brushRef="#br0" timeOffset="-71343.64">29243 13173 2760 0,'0'0'2849'16,"0"0"-81"-1,0 0-247 1,0 0-497-16,0 0-23 0,0 0-921 16,0 95-536-16,0-63-16 15,0 0-184-15,0-4 192 0,0-3 16 16,15-5-327-16,-3-7-9 0,2-1-48 31,0-6-88-31,13-6 144 16,1 0-200-16,-1-6-24 0,13-13-8 15,1-7-312-15,0-6-257 16,-1-2-263-16,3 2-416 0,-24-5-240 16,-5-5-489-16,-7 10-2080 31,-7 3-1608-31</inkml:trace>
  <inkml:trace contextRef="#ctx0" brushRef="#br0" timeOffset="-70609.6">30314 12325 10186 0,'0'0'2752'16,"0"0"-2376"-16,-48 118-376 16,-7-7 0-16,7 19 528 15,-7-3 785-15,15-10-105 16,-1-18-56-16,14-7-392 15,-1-19-303-15,2-15-137 16,11-21-240-16,-4-5-72 0,5 0-8 16,-7-4 0-16,8-2-80 15,6-8-160-15,-7-11-105 16,7-4 97-16,7-3 104 0,-7-6-16 31,7-16-8-31,0-1 168 0,0-6 48 16,0 1 256-16,7 3-192 15,7 3 160-15,0 6-112 16,-1 0 33-16,1 3 95 0,7 7-152 16,-2 2 24-16,3 2-160 31,-3 2-88-31,9 2 80 0,-8 11-192 16,8 3-104-16,-8 7 143 15,1-1-239-15,-2 0-40 0,-4 0-64 16,-1-6-72-16,-7-4 288 15,0 1 104-15,-7-6 112 16,5-1 56 0,-5-3 32-16,7 0 80 0,-7 1 40 15,14-1-64-15,1-3 176 16,4 0 120-16,9 0 200 16,6 0-40-16,7-10-280 0,-8-6-72 15,3-2-112 1,-10-8-64-16,1 0 129 15,-13 1-121-15,0 0 0 0,-7 6-8 16,-7 3 0-16,0 7-48 16,-7 2-169-16,-7 7-95 15,-6 0-176-15,-8 0-360 0,1 12-312 32,6 1-544-32,7 9-673 0,2-5-1504 15,12-5-2152-15</inkml:trace>
  <inkml:trace contextRef="#ctx0" brushRef="#br0" timeOffset="-70308.41">30825 13208 7785 0,'0'0'3185'16,"0"0"-1881"-16,0 0-816 15,-34 95 448 1,13-53 1049-16,1-2-89 0,-8 5-487 16,9-4-297-16,-10 0-96 15,3-8-376-15,-1-5-232 16,-1-6-72-16,2-9-192 0,-3-3-24 16,3-5-120-1,12-1-104-15,-1-4-112 16,3 0-360-16,5 0-456 15,0-9-328-15,7-14-337 0,-14 1-1119 16,14 0-3706-16</inkml:trace>
  <inkml:trace contextRef="#ctx0" brushRef="#br0" timeOffset="-69513.53">19281 13936 12466 0,'0'0'3089'0,"-110"-11"-1457"16,96 11-1104-16,14 0-528 0,7 0-328 15,55 4-184-15,53 14 384 16,83 8 128-16,62 2 576 0,46 7 144 16,29-3-7-16,33 0-145 15,47 6-56 1,50 0-192-1,40 0 144-15,32 7-152 0,36-4-136 0,27 0-112 16,14 4-64-16,0 0-120 16,-13 5 72-16,-30 1 32 0,-52 0-96 15,-56-1-264 1,-67-2 168 0,-68-10-472-16,-68-6 16 15,-69-10 303-15,-62-9 177 0,-55-7 56 0,-33-6-56 16,-20 0-616-16,-7 0-192 15,-8 0 608-15,-6-6 336 0,0-7-8 32,-13 0-904-32,-28-11-1745 15,-1 1-2256-15,1 0-1720 16</inkml:trace>
  <inkml:trace contextRef="#ctx0" brushRef="#br0" timeOffset="-68443.4">32005 11389 9874 0,'0'0'2096'0,"0"0"-776"16,0 0-672-1,0 0-447-15,0 0-201 16,0 0-72-16,0 0-9 16,0 0 81-16,-27 82 777 0,-8 51 119 15,1 32-144-15,8 20-224 32,-3 8-104-32,17 1 120 0,5 12-24 15,0 7 65-15,7 0-145 16,0-1-96-16,0-5-112 0,7-4-112 15,0-9-104-15,-7-13 8 16,0-22-16-16,0-20-8 16,-14-12 32-16,-15-22-32 0,10-13 0 31,-2-22-168-31,8-19 48 16,-1-13 120-16,0-6-144 0,0-4 0 15,2 4 56-15,-3-4-120 16,-11-9 112-16,-10-2-80 15,-24-17 128-15,-42 0 48 0,-56-32 0 16,-33-12 160 0,-26-4 72-16,-1 1-8 15,6 5 80-15,7 3-24 0,14 8 56 16,21-1-112-16,19 10-128 16,44 0-96-1,23 6-184-15,37 6-352 16,20 4-240-16,-1-3-241 0,22 5-375 15,19-5-712-15,28 2-2113 16,6 4-2241-16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36:34.8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5056 10236 232 0,'0'0'72'0,"0"0"-72"0,0 0-96 15,0 0-111-15</inkml:trace>
  <inkml:trace contextRef="#ctx0" brushRef="#br0" timeOffset="247.33">5056 10236 520 0,'0'-31'176'0,"0"27"-144"0,0 4-24 0,0 0-8 16,0-3 344-16,0 3-112 16,0 0-112-1,0 0-120-15,0-4-128 16,0 4-40-16,0 0 0 15,0 0-200-15,0 0-231 0</inkml:trace>
  <inkml:trace contextRef="#ctx0" brushRef="#br0" timeOffset="9691.52">4272 11001 616 0,'0'0'744'0,"0"0"-40"31,0 0-400-31,0 0 8 16,0 0-96-16,0 0 96 0,-27-64-152 0,20 55 8 16,7-1-104-16,0 4 64 15,-7-3 152-15,7-1-16 16,-7 0-24-16,7 3-55 16,0 2 63-1,0-5-160-15,-7 1-88 16,7-1-56-16,-7 1 56 0,7-4 0 15,-12 4-200-15,5-4 200 0,-8 4 0 16,1-4-80-16,2 3 80 16,-9 4-153-1,6-1 145-15,-11 1-128 16,5 6 112-16,1 0-32 16,-1 0 56-16,9 0-104 0,-10 0 96 15,8 10 8-15,7-4 8 16,2 7 32-16,-2 5-24 0,7 5 80 15,0 6-80-15,0 8 176 32,0 8-39-32,7 6-49 0,5 0 56 15,9 2-96-15,-1-1 72 16,1-8-32-16,6-3-48 31,-6-3-40-31,13-9 48 0,-6-7-56 16,5-9 200-16,8-7-128 15,0-6 0-15,-1-9 152 0,15-14 152 16,-7-8 136-16,0-11-264 31,0-2-200-31,-1-7 48 0,-18-6-104 16,-3-16 0-16,-19-17 0 0,-7-11 8 16,-7-6 152-16,-19 24-56 15,-3 23 184-15,10 21-64 16,-9 14 152-16,-6 0-200 0,0 3-40 15,-13 5-96-15,4 12-40 0,2 5-208 16,8 15-176 0,-1 20-184-16,1 6-480 15,-3 26-360-15,17-13-433 16,12-7-1479 0</inkml:trace>
  <inkml:trace contextRef="#ctx0" brushRef="#br0" timeOffset="10441.52">5970 10239 3712 0,'0'0'72'15,"0"0"16"-15,0 0 80 16,34 92 16-16,-1-63 64 0,3-4-23 15,4-9 135-15,1-6 272 16,0-10-104-16,-1-6 216 0,1-14-376 31,-6-12 256-31,6-9-240 0,-7-3-176 16,-13-7-56-16,-2-6-8 16,-12-4 0-16,-7 4-144 0,-7-3 393 15,-19 9-33 1,-2 7 104-1,-6 12-152-15,7 6 0 0,-1 14-24 16,9 8-272-16,-10 4-16 0,10 10-328 16,-9 16-272-16,8 8-176 15,-8 8-25-15,1 25-735 16,-1-10-272-16,16-13-889 0</inkml:trace>
  <inkml:trace contextRef="#ctx0" brushRef="#br0" timeOffset="28392.31">3304 13068 4232 0,'0'0'1129'15,"0"0"-329"-15,0 0-592 0,0 0-208 16,0 0 0-16,7-35 168 15,-7 25 296 1,6 1 368-16,-6-1-8 16,7 7-128-16,-7 0-71 15,0 3-209-15,0 0-128 16,0 0 48-16,0 0-48 0,0 0-8 0,0 0 24 16,0 0-96-16,0 0-40 31,0 10-160-31,0 9 8 15,0 25 392-15,14 30 40 0,-7-1-112 16,0-4-88-16,5-5-80 16,-4-26-72-16,-1 3 25 0,7-3-41 15,-7-13 80-15,-2-9-88 32,2-6 152-32,0-7-96 15,0-3-120-15,-7 0 224 0,15-13 240 16,-3-25 136-16,9-32 24 15,20-28-192-15,-1-16-232 0,-4-4-104 0,5 13-96 16,-15 17-8 0,-5 18 0-1,-1 16-88-15,-13 15 8 16,7 11-112-16,0-4 32 0,-9 0-216 16,10-2-32-16,-1 7-184 15,-7 6-224-15,5 2-337 0,-5 6-407 16,7 4-408-1,-6 2-641 1,-1 7-512-16</inkml:trace>
  <inkml:trace contextRef="#ctx0" brushRef="#br0" timeOffset="29737.18">3113 14077 8065 0,'0'0'1553'0,"0"0"-1481"16,0 0-72-16,115-9 0 16,-19-7 280-16,33-3 208 0,21 0-104 15,1 3-176-15,-15 7-208 16,-12-1-8-16,-29 4-192 16,-28-1-704-16,-19 5-281 0,14-2-455 31,-14-3-416-31,0 1 47 0</inkml:trace>
  <inkml:trace contextRef="#ctx0" brushRef="#br0" timeOffset="30261.79">3563 14370 8193 0,'0'0'1297'0,"0"0"-809"0,0 0-488 31,0 0-8-31,-82 105 8 16,61-55 368-16,9 17 408 0,-17 18-184 15,15-5-160-15,2-6-72 16,-2-15-216-16,14-13-136 16,-7-3 80-16,7 2-88 0,0-7-104 31,0-13-112-31,0-5-80 0,0-8-80 16,0-6-200-16,0 1-184 0,0-7-152 15,0 0-177-15,0 0-151 16,0 0-384-16,0-32 151 0,0 3 377 15,0-3-888-15</inkml:trace>
  <inkml:trace contextRef="#ctx0" brushRef="#br0" timeOffset="30664.71">3352 14357 3568 0,'0'0'1569'0,"0"0"-265"15,0 0-424-15,0 0-160 16,5-80-120-16,-5 78 104 0,0 2 145 16,0 0-65-16,0 0-296 15,0 0-216-15,7 9 16 0,-7 14-24 32,15 8 160-32,-1 17 392 15,-2 9-336-15,9 7-87 16,1-5-249-16,-3 2-72 0,9-11 8 15,-8-5-80-15,1-7 0 16,-2-6 8-16,-4-6 0 0,6-7 8 16,-9-4-16-1,-5-2-8-15,0-3 8 16,0-4-200-16,1-3 24 16,-8 0 104-16,0-3-80 0,0 0-49 15,0 0-159-15,0 0-232 16,0 0-152-16,0 0-256 15,0 0-136 1,0 0 23-16,0 0-127 16,0 0-224-16,0 3-72 15,0-3-73-15,0 0-375 0</inkml:trace>
  <inkml:trace contextRef="#ctx0" brushRef="#br0" timeOffset="31121.49">3419 14963 6449 0,'0'0'1056'0,"0"0"-1056"16,0 0-384-16,0 0 304 16,0 0 80-16,0 0 160 0,0 0 0 15,82-41-64-15,-61 35-96 16,5-1 0 0,-4 5-64-16,-1-5-368 15,-9 1-296-15,2 2-264 16,1-5-177-16,-8 6-31 0,-2-4-208 15</inkml:trace>
  <inkml:trace contextRef="#ctx0" brushRef="#br0" timeOffset="31662.41">3386 14341 6569 0,'0'0'1088'15,"0"0"-1088"1,0 0-832-16,0 0 648 15,0 0 184-15,0 0 512 0,0 0 8 16,0 0-32-16,-22 73 8 16,22-25 0-16,15 12-159 0,6 4 199 15,-2 2-120 1,10 4-160-16,-3-6-96 16,8-4 16-16,1-2-96 15,-8-8-24-15,-1-6 24 16,-5-3-80-16,1-9 72 0,-3 1-72 15,2-8 16-15,-8-3 40 0,-6-3-56 32,7-3 0-32,-7-3 0 15,0-4 0-15,0 1 0 16,-7-8 0-16,5 2 0 0,-5-1 0 16,0 1-176-16,0-2-72 15,0-2-96-15,8 4-200 0,-8-2 0 31,7 2-121-31,-7-1-583 0,7 0 208 16,0-3-704 0,0 3-129-16,-7-3-223 0</inkml:trace>
  <inkml:trace contextRef="#ctx0" brushRef="#br0" timeOffset="34449.07">4251 12391 1712 0,'0'0'5409'0,"0"0"-4809"31,0 0-600-31,35 159 0 0,13-16 448 15,7 29 208-15,19 21 137 16,14-5 223-16,-6-7-328 0,1 3-152 16,-2 0-120-16,-6-3-128 15,1-6-120-15,-9-10 112 16,-5-13 216 0,-7-15-88-16,-15-10-79 15,-6-11-89-15,-6-10-24 0,-15-27-160 16,1-15-56-16,-7-20-8 15,-7-2-416-15,0 6-113 0,0-4 113 0,-14 3 88 32,-1-12 24-32,-4-9-272 15,-2-7-376 1,-20-3-392-16,15-7-1097 0,-8-5-464 0</inkml:trace>
  <inkml:trace contextRef="#ctx0" brushRef="#br0" timeOffset="35334.99">2636 13033 1840 0,'0'0'848'0,"0"0"-592"16,0 0-176 0,0 0-72-1,54-73 64-15,-41 60 64 16,1-2-40-16,0 2-32 0,0 0-48 16,-8 7-8-16,1-1 0 15,0 4-8-15,-7 3 16 0,0 0 280 0,0 0 536 31,0 0 9-15,0 0-433-16,0 0-288 0,0 7-120 16,-7 8-8-16,7 14-8 0,-13 28 16 15,13 45 408-15,0 63-72 16,0 35 56-16,6 32 72 0,22 7-96 31,-2-11-128-31,15-9-16 16,-5-10-120-16,11-15 24 0,-6-23 80 15,7-12-96-15,7-16 168 16,-2-16-200-16,9-13-80 0,-1-9-168 16,7-13-400-16,-13-23-368 31,6-5-984-31,-13-22 47 16,-14-17-535-16</inkml:trace>
  <inkml:trace contextRef="#ctx0" brushRef="#br0" timeOffset="36481.6">5533 14471 4352 0,'0'0'1761'0,"0"0"-617"16,0 0-680-16,0 0-80 16,0 0 16-16,0 0 88 15,0 0-160 1,0 26-119-16,7-10 287 16,0 9-24-16,0 7-88 0,0 3-56 15,-1 6-48-15,1 3 184 16,0 4-48-16,0 3-168 15,0-7-8-15,0-2-120 0,0-10 56 32,-7-10-40-32,5-7-80 15,-5-5 16-15,0-10-64 0,0 0 72 16,0 0 184-16,0 0-136 16,0 0-64-16,0-13 49 15,8-9 7-15,-8-13 136 0,7-6-128 31,0-7-56-31,0 4 88 16,7 6-160-16,-2 6-8 0,-5 13-72 0,0 5-112 16,1 9 80-16,-1 5-144 15,-7 0 79-15,0 9 177 16,7 14 105-16,5 11 503 16,-5 1-56-1,7 0-296-15,0-6-8 16,-8-13-240-16,1-7-8 0,0-5 0 0,-7-4-176 15,0 0 24-15,7 0-56 16,-7 0-24 0,7-4 232-16,-7 2 0 15,0-2 112-15,0 4 104 16,0 0-120-16,0 0-72 16,0 0-24-16,7 0-248 0,-7 0-160 15,7 0-176-15,-1 4 175 16,8 2-95-16,0 0-264 15,0-1-344 1,-2 6-344-16,-5-5-33 16,8 0-111-16,-8 1 64 0,0-7 615 15,-7 3 409-15,0-3 512 16,0 0 104-16,0 0 601 16,0 0-193-16,0 0-512 0,0 0-360 31,0-3-1393-31</inkml:trace>
  <inkml:trace contextRef="#ctx0" brushRef="#br0" timeOffset="38168.41">6426 13116 6185 0,'0'0'1344'0,"0"0"-872"15,0 0-136-15,0 0 272 16,0 0 633-16,-33-13-89 15,33 13-304 1,0 0-184-16,0 0-352 0,0 0-160 16,0-3-136-16,0 3-16 15,0 0 8-15,0 0-8 0,0 0 0 16,0 0 0 0,7 0 0-16,0 0 0 15,12 0 56-15,10 12-48 16,4 1 216-16,8 9-64 15,7 0-32-15,7 7-64 0,-1 3-56 16,1 0 49-16,-2-1-57 16,-5-2 0-1,-7-6 0-15,-6-4 0 16,-15-4 0-16,1-2 0 16,-7-4-57-16,-14-5 49 0,5-1-56 15,-5-3 64-15,0 0 313 16,0 3 15-16,0-3-24 0,0 3-80 15,-5 1-96 1,-2 5 16-16,-7 4-144 16,0 2 8-16,-13 7 32 15,-1 4-40-15,1 0 0 16,-6 5-8-16,-1-2 16 0,-8 3-8 16,1-7 8-16,0 0-8 15,8-2 168 1,4-4-160-16,3-7 0 15,5-2-8-15,15 0-120 16,-1-8-272-16,7-2-665 0,0 4-631 16,0 2-752-16,7 1-289 0,-1-1-128 15</inkml:trace>
  <inkml:trace contextRef="#ctx0" brushRef="#br0" timeOffset="39619.23">8438 12423 728 0,'0'0'752'0,"0"0"-40"16,0 0-72-16,0 0-240 15,0 0-224-15,-34-6-168 0,27 6 88 16,0 0 112-16,2-3 312 0,-3 0 161 16,-6 3-177-1,7-3 432 1,-7 3-128-16,9-4-248 0,-2 1 96 16,0 3-400-16,0-3-40 15,7-1 96-15,-7 4 65 0,7 0 215 0,0 0-48 16,0-3-152-16,0 3 120 31,0 0-16-15,0 0-32-16,0 0-32 0,0 0-256 15,0 0-176-15,0 0 0 0,0 13-184 16,0 22 184-16,0 29 120 0,28 22 192 16,-9-1 64-16,10-18-272 31,-10-19 40-31,2-20-63 15,-1 5-81-15,1-8 192 0,-2 0-112 16,10-9-72-16,-15-10 56 0,-2-6-56 16,2 0 344-16,-7-10 248 15,8-18 16-15,-3-23 104 32,9-6-336-32,-7-7-120 0,-1-5-88 15,1 8-168-15,-7-6 104 16,5 7-112-16,-5 6 8 0,1 0-16 15,-8 7 8-15,7 6-56 0,-7-1-32 16,0 7 8 0,0 3-16-1,0 10-56-15,0 0-96 16,0 6-104-16,-7 4-88 0,7 1 72 16,-8 3-312-16,8-2-585 0,0 4-455 15,0-4-664-15,0 3-785 16,0 4-1088-16</inkml:trace>
  <inkml:trace contextRef="#ctx0" brushRef="#br0" timeOffset="40231.53">8445 13611 5937 0,'0'0'1376'0,"0"0"-1112"0,0 0-144 15,0 0-40-15,0 0 672 16,0 0 289-16,116-64-169 15,-75 49-64-15,26-5 64 0,24 1-208 16,16 3-312-16,3 4-160 31,0 5-176-31,-22 4-16 0,-13 3 0 16,-14 0-432-16,-20 0-152 16,0 0-320-16,0 7-432 15,-1-1-321-15,3 6-487 0,-17-2-273 16,-19-3-495-16</inkml:trace>
  <inkml:trace contextRef="#ctx0" brushRef="#br0" timeOffset="41195.47">8581 14153 7921 0,'0'0'2073'0,"0"0"-1505"16,0 0-568-16,0 0 0 16,0 90 336-16,0-53 584 0,7 5 8 15,-7 6 88-15,0 0-327 31,0 5-41-31,7-2-288 0,-7 3-152 0,7-3-112 16,-7-3-88 0,7-4 48-16,0-3-56 15,0-9 0-15,-1-4-16 0,1-5 8 0,0-4-88 16,0-6-184 0,-7-7-152-1,7 0-24-15,-7-6-233 0,0 0-175 0,0 0-80 16,7 0-272-1,-7-9-329-15,5-10 689 0,2-9 192 16,-7-11 40-16,8-9-56 0,-1-6-592 16,-7-3-33-16,0-3 105 15,0-4 800 1,0 3 400-16,0 5 48 16,0-4 248-1,-7 3 16-15,-1 0-48 0,8-1-120 16,-7 4-128-16,2 10 264 0,-2 3 1017 31,7 9 471-31,-7 13-208 0,7 6-135 16,0 7-225-16,0 2-280 15,0 4-248-15,0 0-120 16,0 0-184-16,0 0-192 0,0 0-24 16,0 13-152-16,7 6 337 31,12 13 599-31,3 5-280 0,11 12-48 15,1 5-256-15,1 0-208 16,6 6 64-16,0-6-40 16,-1 0-16-16,1-3-72 0,-6-7-72 15,-1-5 40-15,-15-5-48 16,10-9 0 0,-17-2-8-16,2-7 8 15,-7-7-8-15,0-3-80 0,-7-2-88 16,0-4 80-16,0 3-160 15,0-3-120-15,0 4-64 0,0-4-256 16,0 2-192 0,0 5-97-16,0-4-663 15,0 2-312 1,0 6-105-16,-14-5-327 0,0 0-713 0</inkml:trace>
  <inkml:trace contextRef="#ctx0" brushRef="#br0" timeOffset="41450.87">8760 14583 9450 0,'0'0'2688'0,"0"0"-2104"31,0 0-584-31,0 0-672 16,0 0 672-16,0 0 392 0,0 0 56 15,88-23-88-15,-61 20-200 16,6 3-160-16,10 0-24 0,-10 0-368 0,-6 0-288 16,1 0-248-1,-1 0-176 1,-6 0-177-16,-2-4-735 16,-5 2-1953-16</inkml:trace>
  <inkml:trace contextRef="#ctx0" brushRef="#br0" timeOffset="42345">7668 12582 4697 0,'-21'121'1120'15,"9"31"-360"-15,12 10-168 16,5-6-120-16,23 12 0 15,-1 7 40 1,13 3-48-16,8-7-143 0,7-3-97 16,7-6-224-16,0-9 0 0,5-7-289 15,2-13-383-15,-9-12-264 0,-5-14-440 32,0-11 0-32,-14-33-233 15,-13-15 33-15</inkml:trace>
  <inkml:trace contextRef="#ctx0" brushRef="#br0" timeOffset="43112.51">9230 11849 1328 0,'0'0'5649'0,"0"0"-4969"15,0 0-680 1,0 0-544-16,0 0 312 0,0 0 232 16,67 47 56-1,-26 36 872-15,21 50 88 16,12 33-271-16,9 18-177 0,-8 0-96 0,-1-13-168 15,2 1-96-15,-14-10 24 16,-2-10-80-16,-12-15 0 16,-8-17-144-1,-11-15-8-15,-17-23-8 16,2-24-216-16,0-15 72 16,-14-11-416-16,8 7-80 0,-8-5-265 15,0 5-303-15,0-4-104 16,0-14-344-16,-15-1-401 15</inkml:trace>
  <inkml:trace contextRef="#ctx0" brushRef="#br0" timeOffset="44212.33">10293 14243 9394 0,'0'0'2352'0,"0"0"-1992"0,0 0-360 15,0 0-280 1,0 0 280-16,0 0 48 16,0 0 208-1,69-54-32-15,-49 51-224 0,1 0 200 16,-9 3-120-16,9 0 64 16,-6 0-144-16,-3 3-8 0,-5 9 8 15,0 4 312 1,-7 10 256-16,0 9 9 15,0 3-121-15,0 9-128 16,-14 1 120-16,-5-1-8 0,4 1 72 16,1-3-88-16,2-1-56 15,-2-3 80-15,7-3-208 0,0-5-80 32,-1-8-24-32,8-6-128 15,0-3 88-15,0-7-88 16,0 1 0-16,0-4 16 0,0-3-24 15,15 3-16-15,-8-3 16 0,7 1-72 16,-2-1 72-16,2-3 120 31,13 0-112-31,1 0-8 0,6 0 8 16,-1-10 0-16,3 1 0 16,-3-4 40-16,1 3 64 0,-6 1-112 15,-1 3-48-15,-6-1 40 16,-14 4-120-16,6 0-64 15,-6 3-8 1,0 0-80-16,-7 0 8 0,0 0-152 16,0 0-160-16,0 0-136 15,0 0-304-15,0 0-129 0,0 0 1 16,0 0 32-16,0 0-192 16,-14 0-425-16</inkml:trace>
  <inkml:trace contextRef="#ctx0" brushRef="#br0" timeOffset="44602.29">10212 14487 5281 0,'0'0'1768'16,"0"0"-1000"0,0 0-472-16,0 0-152 0,88-41 256 0,-54 31-120 15,-6 5-224-15,6-6 24 16,-1 9-80 0,-6-2-208-16,8 1-312 15,-15 3-1480-15,-6 0-2401 16</inkml:trace>
  <inkml:trace contextRef="#ctx0" brushRef="#br0" timeOffset="51618.81">2485 11280 264 0,'0'0'456'0,"0"0"-208"0,7 74 24 15,8-43 48-15,4 4-104 16,2-3 96-16,-1 0-32 16,8-7-144-16,-1 3-56 0,1-5 64 15,-2-4-80-15,8-4-56 16,-6-1 0-16,-1-8-8 15,1-3-24-15,-1-3 8 16,-6 0 16 0,5 0 104-16,-4-13 128 0,4-6 96 15,1 1-56-15,1-5 56 0,-1-2-160 16,6-1-120 0,2 4-24-16,-8-1-16 15,1-2 0-15,-1 3 0 16,-1-7-8-16,3 4 8 15,-15-3 40-15,5-4 136 0,-5 0 105 16,-6-3-113-16,4 0 80 0,-12 0-144 31,7-3-96-31,-7 4 40 16,0-5-56-16,0-2-8 16,-12 0-8-16,-10-8-248 0,-4 2 152 15,-2 0-273-15,-6-1 1 16,-7 0-40-16,1 4 312 31,-8 3 112-31,0 6 184 0,0 6 272 0,-7 10 1 16,-6 10-289-16,-1 5-120 15,1 4 72-15,-7 7-104 16,13 15-8-16,0 4-8 0,14 6-56 16,0 5-72-1,8 5-241 1,6 24-287-16,-1-5-280 0,21-11-528 15</inkml:trace>
  <inkml:trace contextRef="#ctx0" brushRef="#br0" timeOffset="52482.03">2622 12480 720 0,'0'0'760'0,"0"0"-712"0,0 0-48 16,-68-82 0-16,40 60 112 15,9 0 48-15,-3 0 40 0,-4-4-56 16,-3 4-144-16,10 3-152 31,-9 0-128-31,1 3 200 16,-1 7 80-16,1 2 312 0,1 4 288 15,-10 3 32-15,10 0-320 16,-8 0 8-16,6 10 88 0,1 2 225 0,6 1 47 16,2 6-208-16,5 6-224 15,-1 4-56 1,15 9-16 0,0 6 160-16,15 7 80 0,18 9-208 15,8 1-48-15,7 2-56 16,6 4-96-16,1-4 96 15,0-2-104-15,0-4 0 16,-7-7-128-16,-8-8-80 16,-6-4-112-16,-7-12-32 15,-6-8-152-15,-7-5-16 0,-7-4-312 16,-2-5 55-16,-5-1 89 16,0-3 408-16,-12 0-264 0,-9 0-1936 15</inkml:trace>
  <inkml:trace contextRef="#ctx0" brushRef="#br0" timeOffset="52903.72">2349 13103 1824 0,'0'0'1792'16,"0"0"-952"-16,0 0-591 15,0 0-249-15,0 0-121 0,0 0 121 16,21 16 209-16,-8-10 23 0,-6 1-48 16,14 2 48-1,-14-3-104 1,5-6 72-16,-4 4 96 0,-1-4 72 16,-7 0 48-16,7 0-184 15,0 0-56-15,-7 0-120 0,5-4 0 16,-5-9-48-16,7 1 320 0,-7-10 192 31,0-10 32-31,0-3-432 16,0 0-32-16,0 3-80 0,-7 4 176 15,7 6-16 1,-5 6-168-16,5 6-40 0,0 4 40 16,0 2-80-16,0 2-48 0,0 2-160 31,0 0-256-31,0 0-152 15,0 0-344-15,0 0-256 0,0 0 399 16,5 6 89-16,2 0-248 16,0 1-1144-16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7:47:42.5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13859 13443 3936 0,'0'0'3929'0,"0"0"-3025"0,0 0-904 16,0 0-176-16,0 0 176 15,-47-7 136-15,39 4 304 16,-4 0 17-16,-2 0-97 16,0-3 40-1,-6 3-96-15,6-1 136 16,-7-2-136-16,1-1-208 0,-1 4-16 16,2 0 0-16,-2 0-80 0,-6 3 144 15,-1 0-144-15,1 0 0 0,-6 3-160 16,-3 7 160-16,3-1 224 31,-8 4-184-31,7 0 48 16,-8-1 80-16,8 4-152 0,1 0 64 15,-8 0 104-15,6 0-80 16,1-3 176-16,0 5 0 0,1-1 0 16,4 1-112-16,3 5-16 31,-2-1-72-16,1 6-80-15,1 1-24 0,-3 0 24 0,3 3 112 16,-3-4-40-16,10 7 81 16,-2-3-97-16,1 5 8 0,6 5 16 31,0-1-64-31,-5 4-8 0,4-2 56 16,1 6-56-16,-5-1 80 0,5-4-80 15,-1 0 104-15,1-2-8 16,9 2-56-16,-2-6 80 15,0 0-112-15,0 0-16 0,7 0 104 16,0-2-104 0,0-2 0-16,0 1 40 15,0-3-32-15,0 3 72 16,0-7-32-16,0 5-48 16,7-5 64-16,0 0-64 0,5 1-8 15,2-4 0-15,-6-2 0 0,6 5 8 31,-2-6-72-31,9 0 32 16,-7-2 32-16,-1 2 8 0,15-3-80 16,-8 3 80-16,8 0 0 15,5 1 24-15,1-1-16 16,9 0-8 0,-3 1 56-16,1-5-48 15,0 4-8-15,-1-5 0 0,1-2-8 16,0 1 8-16,6-3-8 15,1-4-72-15,-7 1 72 16,14-1-32-16,-8-5-16 0,8 2 8 31,-7-3-16-31,0 0 64 16,7-3 0-16,-1 3-64 0,1-3 56 0,-2 0-80 16,2 0 16-16,-7-6 72 15,7-3-16 1,-7-1 8-16,-1-3 8 0,-6 1 0 0,7-1 24 15,-8-3-16 1,8 4-8 0,-7-5 0-16,7 2 0 0,-1-5-8 15,-6 1 8-15,7 0-8 16,-6 0 8-16,-8-2-40 16,7-5 40-16,-1-3 0 15,-6-3 0-15,8 1 80 16,-8-4-80-16,7-4 0 15,6 1 72-15,-6 1-72 16,0 2 0-16,-8-4 0 0,3 1 0 16,-10 0 40-16,-12-3-32 0,6-3-8 15,-13-1 88-15,7-6-80 32,-14 1 80-32,0-1-24 0,0-4-56 15,0 2 144-15,0 2-40 16,0 0-8-16,-14 6 96 15,-5 4-64-15,4 3 80 0,-11 0 32 16,5 3-24-16,-13 4 64 31,-1-5-160-31,1 5-72 0,0 2 8 16,-6 1-64-16,-8 5-64 0,0 1-184 16,8 6-376-16,-15 4 104 15,7 2-608-15,0 7-145 31,0-1-503-31,-6 4-593 0,20 0-711 16,0 0-1761-16</inkml:trace>
  <inkml:trace contextRef="#ctx0" brushRef="#br0" timeOffset="65693.46">12257 11173 5473 0,'0'0'1512'0,"0"0"-504"16,0 0-512-16,0 0 393 0,-89-51 79 31,70 41 0-31,-2-3-160 16,-1 4-64-16,10-1-208 15,-9 4-208-15,1-3-64 0,-1 2-119 16,0 4-121 0,1-4-24-16,-8 7-201 0,2 0 201 0,-15 0 56 31,7 0 33-31,-14 0-73 16,1 7-16-16,-1 3 0 0,-7 3 104 15,0-1-104-15,-7 4 48 16,-5 0-32-16,5 3-16 15,-7 0 80-15,9 0-80 0,-2 3 192 32,0 0-192-32,9 1 0 15,-2-1 112-15,8 6-24 0,6-2 192 16,-2 6-224-16,3-4 96 0,13 7 96 16,-6 3-152-16,11 3-40 15,-4 7-48-15,12 2-8 16,0 5 8-16,1-5-8 15,6 8 0 1,7-4 0-16,0-4-64 0,0 1 64 16,7 3-16-16,6 0 16 0,8-3-8 15,-2 0-8 1,10 0-88-16,4-3 104 16,1-4-56-1,6-3 48-15,3-6-64 16,-2 0 64-16,6-7 0 0,8-2 8 15,-2-4 0-15,9-3 48 0,0-3-48 16,5-3 8-16,22 2 40 16,6-5-40-1,22 3 72-15,-2-7-80 16,-19 0 0-16,-20-2 8 16,-29-4-8-16,1 0 0 0,0 0-80 15,14 0-120-15,5-7 144 16,-5-2-48-16,-2-7 32 0,9-3 72 31,-7 0-8-31,-7 0 8 16,5 0-8-16,-12 0 16 0,-1 0-8 15,-13 0 0-15,1-1 0 0,-1 1 40 16,-7-3-40-16,8 0 0 16,-16-4 0-16,10 1 0 31,-3 0 56-31,-12-4-48 0,6 4-8 15,1 3 192-15,-14 3-88 0,0 3-56 16,0 3 56-16,-7 0-96 16,6 4 48-16,-6 3-56 15,0-5-256-15,0 5-648 16,0-6-1065-16,0 6-1296 16,0-1-2912-1</inkml:trace>
  <inkml:trace contextRef="#ctx0" brushRef="#br0" timeOffset="67584.07">8153 10011 4032 0,'0'0'761'15,"0"0"-345"1,-62 79-128-16,34-34 24 15,8 8 216-15,-8 8 384 16,15 12-224-16,-1 16-216 16,0-7-184-16,7-9-112 0,2-10-88 15,5-12-80-15,0 6 0 16,0 7 0 0,0-7 40-16,0 0-48 15,0-3 264-15,5-3-39 16,2-3 71-16,14-1 8 0,-6-2-40 15,4-4-200-15,2 4-64 16,-1-8 16-16,8 5 112 0,-1-3-72 31,1 1-56-31,-2-5-8 0,1 4 8 16,1-5 0-16,-1-2 0 16,-6-4 40-16,6 1-40 15,-6-7-112-15,-2-2 40 16,2-4-24-16,-1-4 32 0,1-3 16 15,0-5 40 1,6-1 8-16,-1-3 264 16,3 0-80-16,-3 0-16 15,10-9-104-15,4-8-16 0,-6 5 48 0,14-7-48 16,-8-3-40-16,1 3 48 16,7-3-56-1,0-1 8-15,-1-2 0 16,-6-1 0-16,0 1 0 15,-6 0 0-15,6-1 0 16,-15-2 0-16,8-1 8 0,-6 0 48 16,-8 4-48-16,8-1-16 0,-9 1 56 31,-4 0 88-31,-1-4 120 16,-7 4 16-16,5-7-176 15,-5 3-32-15,7-3-64 16,-7 1 8-16,1-1 56 0,4 1-64 15,-5-4 96-15,0-1-8 0,7-2-96 32,-14 0 16-32,7-3 48 0,-7 0-56 15,0-4-16-15,0 1 16 16,-7-7-8-16,-7 0 192 0,0 4 0 16,-6-4 264-16,-1 4-104 15,-5-1-55-15,-3 3 47 16,3 4-128-1,-1 3-80-15,-8 3-72 16,8 3-64-16,-6 7-88 16,-3 2-88-16,10 4-56 0,-8 4-177 15,-1-1-143-15,1 7-344 0,8-1-440 16,-10 0-753 0,10 1-823-16,5 2-2097 15</inkml:trace>
  <inkml:trace contextRef="#ctx0" brushRef="#br0" timeOffset="69682.08">10415 10687 3040 0,'0'0'1400'0,"0"0"-839"0,0 0-97 16,-33 79 232-16,26-41 176 16,-6 0 152-16,6 0-336 0,0 0-184 31,7 1-31-31,-7 0 23 15,0-2 40-15,7 1-176 0,0-1 32 16,0 5 48-16,0 0-32 16,0 2-224-16,14-2-40 0,-7 2-136 15,5-2 0-15,3-5 144 32,-1-5-136-32,0-4 160 0,-9-5-120 15,16-4-48-15,-6-3-8 16,-3-3 104-16,9-4-24 15,-7 0-80-15,6-2 16 0,1-4 176 16,6-3 32-16,-6 0-40 16,5 0 137-1,3-6-73-15,-10-4 32 0,9-2-104 16,-8-1-96-16,1 0 72 16,-1 0-80-1,1 4-72-15,-7-1 56 0,-9 1-40 16,9-4-16-16,1 0 96 15,-8-3 56 1,5 0 32-16,-5-6-40 0,7-3-72 16,-7 0 136-16,6-4-104 15,1-6-24-15,0 3 24 0,-7-3-96 16,5 4 64-16,-4-1-8 0,-1-3 16 31,-7 7 104-31,7-4-72 16,-7 3 40-16,0 1 24 0,7-4-48 15,-7 0-24-15,0 3 8 16,0 4 16-16,0 0 144 16,0 5-104-16,0 5 8 0,-7 2 128 31,0 0-39-31,7 4-97 0,-7-1-96 16,7 1-72-16,-8-1 8 31,8 4 8-31,0 0-16 15,-5-1 0-15,-2 4 0 0,7-4-64 16,0 7-16-16,-7-3-56 16,7 0 0-16,-7 3-177 0,7-4-103 15,0 2-240-15,0 2-440 16,-14-10-920-16,14 7-2073 0,-7-3-3897 16</inkml:trace>
  <inkml:trace contextRef="#ctx0" brushRef="#br0" timeOffset="80535.84">13458 12303 4232 0,'0'0'2145'0,"0"0"-1241"0,0 0-712 0,0 0-40 0,-21 22 992 16,21-15 153-1,0-1-345-15,-8 0-288 16,8 4-144-16,0 5 160 0,-7 7 8 0,2 10-151 16,-9 23-33-16,0 27-136 15,-20 23-40 1,1 6 96-16,4-16 48 15,10-21-16-15,5-34-184 16,7-2-24-16,-1-3 24 0,-6 4-160 16,9-4 8-16,-2-7-104 15,7-12-8-15,-7-7-8 16,7-2 0 0,0-7-72-16,0 3 64 15,0-3-112-15,0 0-72 16,0 0-40-16,0 0-144 0,0 0 64 15,0 0-176-15,0-3-64 16,0-4-168-16,0-5-625 0,0-1-439 31,0-2-625-31,0 2-1687 0</inkml:trace>
  <inkml:trace contextRef="#ctx0" brushRef="#br0" timeOffset="81186.97">13131 12830 4368 0,'0'0'2361'0,"0"0"-849"31,0 0-600-31,0 0-119 15,0 0 503-15,0 0 56 16,0 0-472-16,0 0-376 0,0 0-159 16,0 3-89-16,0 22 536 15,0 4-24 1,0 9-256-16,0 3-128 16,0 4-160-16,0-1 48 15,0-2 0-15,5-7-112 0,-5-5-8 16,7-3-80-16,0-5 8 31,-7-10 48-31,7 1-120 0,-7-6 40 16,0-4 0-16,0-3-40 15,0 0 80-15,7 0-16 0,-7 0-7 16,0 0 63-16,0 0-112 0,7 0 40 16,6-3 48-16,1-7-96 15,7 0 64-15,-2-5-64 16,10 2-8-1,-3-3 56-15,-5-1-56 16,6 2-8-16,-6 0 0 16,-1 2-72-16,-6 0 72 0,0 7-48 15,-7-4-24-15,-2 4 80 0,2 6 0 16,-7-4 0 0,0 4 40-1,0 0-32-15,0 0 40 0,0 0-48 16,0 0-48-16,0 0 48 15,0 0-120-15,0 0-24 0,0 0-137 16,0-2-159-16,0-1-112 16,0-1-184-16,0 1-400 0,8-7-585 31,-1 4-1039-31,-7-3-2873 0</inkml:trace>
  <inkml:trace contextRef="#ctx0" brushRef="#br0" timeOffset="84916.79">12462 13753 2664 0,'0'0'1840'16,"0"-2"-671"-16,0-2-457 0,0 4 120 15,0-2 232-15,-7 2-104 16,7 0-439-16,0-4-337 0,0 4-112 16,0 0 88-16,0 0 72 15,0 0-56 1,-7 0-96-16,7 0-80 16,-7-3-8-16,0 0-104 0,1 3-56 15,-1-3 80-15,-7 0-88 16,-7-4 120-16,8 4 56 0,-8 0-288 15,2-4 224 17,-10 4-104-32,3 0-249 15,-2 0 313-15,-6 0-376 16,0 0 0-16,-6 3 168 0,-1 0-224 16,-1 0 488-1,1 0 48-15,0-4 0 0,1 1 152 0,-1 0 0 16,-7 3-80-16,14-4-56 15,-8 1 40-15,8 1 40 16,8-2-96-16,-2 4 0 0,15 0-72 16,-1 0-8-16,7 0-360 15,7 0-880-15,0 0-1081 0</inkml:trace>
  <inkml:trace contextRef="#ctx0" brushRef="#br0" timeOffset="85557.28">12290 13595 4200 0,'0'0'1145'0,"0"0"-985"0,0 0 24 32,0 0-184-32,-81 0 1208 15,61-3-64-15,-8 0-456 0,2-4-360 0,-3 4-48 16,3 0 377-16,-8 0-73 16,6 0-56-16,-6-1-128 15,8 2-232-15,-10 2-24 0,3-4-144 16,-1 4-56-1,-7 0-40 1,-1 0-168-16,8 0-176 16,1 4-456-1,6-2-281-15,-8 2-191 0,8-1-168 16,6 0-681-16</inkml:trace>
  <inkml:trace contextRef="#ctx0" brushRef="#br0" timeOffset="86175.62">12319 13614 2880 0,'0'0'1336'0,"0"0"-575"31,0 0-633-31,-110-19-120 16,76 16 96-16,-6 0 72 0,-1-1-40 15,0 1 64-15,-1 3 40 16,1 0 456-16,0 0-8 0,8 0-24 16,-1 0-64-16,-1 0-88 15,8 0-135-15,-1 0-145 0,9 0-168 31,-8 0-48-31,6 0 0 16,7 0-16-16,1 0 0 0,-1-3 0 16,7 3-256-16,0-3-241 15,0 0-311-15,7-4-192 0,-7 7-328 16,7-2-913-16</inkml:trace>
  <inkml:trace contextRef="#ctx0" brushRef="#br0" timeOffset="86757.1">12359 13614 3224 0,'0'0'1192'16,"0"0"-775"-16,0 0-273 0,-81-32 688 15,46 23 672-15,8-4-152 0,-7 0-287 16,1 4-225 0,-3 0-40-1,-4-1-32-15,6 0-224 0,0 4-104 16,-1-4-352-16,9 7-88 16,-3 0-72-16,10 0-80 0,-2-1-112 15,1 4-288-15,6 0-328 16,0 0-232-1,1 0-729-15,6 0-671 16,7 0-2009-16</inkml:trace>
  <inkml:trace contextRef="#ctx0" brushRef="#br0" timeOffset="87262.18">12455 13462 1424 0,'0'0'2152'0,"0"0"-1456"15,0 0-408 1,0 0-23-16,0 0 1391 15,0 0 72-15,-89 0-495 16,61-7-433-16,2 4-272 16,-1 1-248-16,-1-5 56 0,-6 4-208 15,0-4-120-15,-1 4 0 0,1 0 8 32,8-1-16-32,-2 4 8 15,1-2-8-15,6-1-8 16,8-1-344-16,-1 4-152 0,14-3-312 15,0 0-945-15,0 0-1087 16,0-1-2033-16</inkml:trace>
  <inkml:trace contextRef="#ctx0" brushRef="#br0" timeOffset="87706.24">12591 13300 16 0,'0'0'5193'16,"0"0"-3841"-1,0 0-544-15,-88-25-216 0,54 15 664 0,-7 3 145 16,-1-1-457-16,1-6-200 15,8 5-224-15,-8 0-40 0,7-1 72 32,-8 0-239-32,15 1-161 15,-6-1-64-15,4 4-88 0,3-1-272 16,-1 1-265-16,6 0-303 0,7-1-88 16,1 5-544-16,6-5-697 15,0 3-775-15</inkml:trace>
  <inkml:trace contextRef="#ctx0" brushRef="#br0" timeOffset="88205.33">12428 13109 5705 0,'0'0'2872'16,"0"0"-1447"-16,0 0-1089 15,0 0-328-15,-109-9 688 0,75 2 640 16,-14 1-184-16,6-1-319 0,1 2-257 16,-7 1-16-1,8-2-160 1,-1 3-192-16,7-1-136 0,1 4-72 15,12 0 0-15,-6 0-104 0,13 0-192 16,7 0-288-16,0 0-400 16,0 0-65-16,7 0-463 0,0 0-672 31,0 0-433-31,7 0 272 16,0 0-943-16</inkml:trace>
  <inkml:trace contextRef="#ctx0" brushRef="#br0" timeOffset="88589.82">12455 12887 6065 0,'0'0'2440'0,"0"0"-991"0,0 0-793 15,0 0 552-15,0 0-56 0,0 0-312 16,-82-25-127 0,61 21-297-1,-12 1 88-15,-1-2-72 16,6 1-184-16,-6 1 112 0,0-4-176 15,-1 1-72-15,9 3-48 16,-1-3-64-16,6-1 40 0,0-3-40 0,8 4-184 31,6 0 40-15,0 3-208-16,7-4-104 0,0 4-32 16,0 0-184-16,0-4-121 0,0 0-615 15,14-4-312-15,-1 1-1073 0,1-3-2152 16</inkml:trace>
  <inkml:trace contextRef="#ctx0" brushRef="#br0" timeOffset="89055.85">12312 12655 5313 0,'0'0'1832'0,"0"0"-664"15,0 0-752-15,-82 0 673 16,47 0 223 0,1 0-368-16,1 0-408 15,-8 0-128-15,0 0 32 0,0 0 72 16,-1 0-111-16,1 0-193 16,8 0-64-16,-1 0-40 0,-1-3-96 15,8 3 80-15,6-2-32 31,2 2-56-31,4 0-56 16,3 0-80-16,5 0-232 0,0 0-225 16,7 0-343-16,0 0-368 0,0 0-664 15,0 0-945-15,0 0 256 16,0 0-1390-16</inkml:trace>
  <inkml:trace contextRef="#ctx0" brushRef="#br0" timeOffset="92857.09">8717 11865 256 0,'0'0'2264'0,"0"0"-336"15,0 0-623-15,0 0-201 0,0 0-88 0,0 0 88 16,0 0-95 0,0 0-305-16,0 0-112 15,0 0 0-15,0 0 72 16,0 0 184-16,-5 0-224 16,-2-4-231-16,-14 2-145 15,1-5 104-15,-8 1-128 0,-6-4 80 16,-7 4 128-16,1-1 128 15,-1-2-240-15,-1-1-112 16,1 4-40 0,7 0-48-16,8 3 160 15,5-4-136-15,6 4-144 0,8 0 0 16,7 3-112-16,0 0-384 16,0-3-600-16,0-1-728 15,7 2-617-15,22-8-104 0,-3 0-687 31,-5 0-1785-31</inkml:trace>
  <inkml:trace contextRef="#ctx0" brushRef="#br0" timeOffset="93163.36">8752 11671 7577 0,'0'0'3241'16,"0"0"-1857"-16,0 0-912 15,0 0 56 1,0 0 721-16,0 0 103 0,-95-73-208 16,74 57-576-16,-6 1-152 0,13 2-184 15,0 3-224-15,2 1-8 16,4 6-136-16,1-1-120 15,-7 1-40 1,14 3-224-16,0 0-128 16,-7 0-464-16,7 0-561 0,0 0-695 15,0 0-2177-15,0 0 1288 0</inkml:trace>
  <inkml:trace contextRef="#ctx0" brushRef="#br0" timeOffset="93456.9">8800 11496 7785 0,'0'0'4689'0,"0"0"-3385"0,0 0-823 32,0 0-73-32,0 0 1024 0,0 0-168 15,0 0-504 1,-95-53-256-1,66 43-239-15,10 0-137 0,-2 4-16 16,1 0-112-16,6 2 0 0,0 1-8 16,7 0-160-16,2 0-81 15,5 3-255-15,0 0-240 0,0 0-192 16,0 0-512-16,0 0-809 16,19-2-2112-16,2 2 1633 0,-1-4-2065 15</inkml:trace>
  <inkml:trace contextRef="#ctx0" brushRef="#br0" timeOffset="93682.21">8793 11357 10362 0,'0'0'2944'0,"0"0"-1407"0,0 0-1033 0,0 0 264 0,0 0 288 16,-102-45 8-16,68 32-511 31,0 4-265-31,-1-1-56 15,16 8-144-15,-10-5-48 0,17 4-40 16,5 0-200-16,0-1-224 0,0 4-337 16,7 0-423-16,0 0-528 15,0 0-1225 1,7 0-1768-16,7 0 1640 16</inkml:trace>
  <inkml:trace contextRef="#ctx0" brushRef="#br0" timeOffset="93937.09">8717 11160 11930 0,'0'0'2601'16,"0"0"-1617"-16,0 0-744 0,-94-32 704 16,59 23 192-16,8 2-392 15,6-2-343 1,9 5-289-16,-2 1-112 15,14 0-104-15,0 0-193 16,0 0-263-16,0 3-344 16,0-4-528-16,0-1-705 0,0-2-127 15,19-6-825-15,2-3 225 0,1 4-353 16</inkml:trace>
  <inkml:trace contextRef="#ctx0" brushRef="#br0" timeOffset="94249.78">8636 10989 1064 0,'0'0'7497'0,"0"0"-4528"0,0 0-993 16,0 0-567-16,0 0-105 0,0 0-184 31,-60-45-216-31,45 36-287 0,1-1-313 16,7 7-232 0,0-4-72-16,2 4-72 0,5 3-304 0,-7-4-169 15,7 4-183-15,0 0-144 16,0 0-464-16,0 0-729 0,0 0-399 15,0 0-1465 1,0 0 1592-16,7 0 1025 16,-7 0 1296-1,0 0 16-15,0 0 2313 0,0-2 359 0,-7-1-599 16,0 0-513-16,7-1-280 16,-7-2-271-1,0 3-553 1,-1-1-296-16,8 4-160 0,0 0-464 15,0 0-529-15,0 0-1055 0,0 0-2641 16,-7 0-936-16</inkml:trace>
  <inkml:trace contextRef="#ctx0" brushRef="#br0" timeOffset="94591.53">8581 10858 8673 0,'0'0'2481'0,"0"0"-1561"16,0 0-480-1,-81-12 560-15,54 5 257 16,13 1-417-16,-7-1-488 16,15 5-272-16,-1 2-80 0,7-4-144 15,0 4-160-15,0 0-576 0,0 0-529 32,0 0-399-32,0 0-184 15,0 4 287-15,7 2-607 0,6 0-1633 16</inkml:trace>
  <inkml:trace contextRef="#ctx0" brushRef="#br0" timeOffset="95036.46">8581 10858 1144 0,'0'0'6569'31,"0"0"-5513"-31,0 0-768 16,0 0-160-16,0 0 217 15,-96-3 295-15,91 0-400 0,-9 3-240 16,7 0-232-16,-7 0 48 0,1 0-48 15,-1 0-625-15,-7 0-279 16,9 0-600-16,-3 0-409 0,1 3-855 16</inkml:trace>
  <inkml:trace contextRef="#ctx0" brushRef="#br0" timeOffset="119901.82">10790 14166 1384 0,'0'0'1280'0,"0"0"-800"0,0 0-376 31,0 0 16-31,0 0-16 16,0 0-104-16,0 0-112 16,7 10-232-16,-7-3 32 0,0-1-696 15</inkml:trace>
  <inkml:trace contextRef="#ctx0" brushRef="#br0" timeOffset="121210.87">10477 14046 2560 0,'0'0'2137'0,"0"0"-457"0,0 0-760 16,0 0-192-16,0 0 40 16,0 0-240-16,-14-13-119 0,7 10 87 15,7 3 64 1,0 0 32-16,0-3 48 16,0 3-192-16,0 0-128 15,0 0-240-15,0 0-80 0,0 0 0 16,0 0-104-16,0 0 56 15,0 0-104-15,7 0-16 16,7 0 168-16,7 6-16 16,6 1 16-1,7-1 0-15,1 0 0 0,6 4 0 16,-1-4 0-16,8 1 0 0,0 2 0 16,-8 1 8-16,8-4-8 15,-7 3 0-15,-7-5 8 16,-6 2 32-1,-9-3-40-15,10 0 0 16,-17 1-8-16,9-1 16 16,-14-3-8-16,0 4 0 0,-7-4 0 15,7 2 56-15,-7-2 88 32,0 0 192-32,0 0-24 0,0 0-208 15,0 0-96-15,0 3-8 16,6-3 8-16,8 4-16 0,0-2 8 15,-7 4 0-15,6-6 0 16,1 4 0-16,0-1 0 31,-7 1-8-15,0-4 8-16,-7 0 0 0,5 0 0 16,-5 0 0-1,0 0 8-15,0 0 0 0,0 0 48 0,0 0-32 16,0 0-24-1,0 0 40-15,0 0-40 16,0 0 0-16,0 2-48 0,0-2 48 0,0 0-56 16,0 0-48-16,0 0-72 15,0 0 48-15,0 0-136 0,0 0-120 16,0 0-144-16,0 0-248 0,0 4-368 31,0-4-641-31,14 3-503 16,-14-3-1609-16</inkml:trace>
  <inkml:trace contextRef="#ctx0" brushRef="#br0" timeOffset="123228.06">10709 13455 5033 0,'0'0'1920'16,"0"0"-568"-16,0 0-544 16,0 0-319-16,0 0 359 0,-14 0-120 15,14 0-344-15,14 0-376 16,0 0 72-16,6 3 248 16,8 7-40-16,5-1 16 15,-4 4-248 1,4 0 0-16,1-4-40 15,-8 1-8-15,10-3 96 0,-10-2-96 16,3-1 0-16,-10-1 72 16,-5 1-80-16,0-4 0 15,-8 2 0-15,-6-2 8 0,0 0 0 32,0 0-8-32,0 0-8 0,0 0 0 15,0 0-224-15,7 0-680 16,0 0-1513-16,0 0-1911 0</inkml:trace>
  <inkml:trace contextRef="#ctx0" brushRef="#br0" timeOffset="124731.75">17678 6667 6529 0,'0'0'1456'0,"0"0"-216"0,0 0-695 15,0 0-313-15,-14-3 320 0,14 3 200 0,0 0-88 16,0 0-160 0,0 0-440-1,7 0-16-15,7 0-48 16,13 3 0-16,7 3 8 0,8 1 48 15,25-1-48-15,22 7 56 16,27-1-64-16,14 5 0 0,6-2 80 16,7-2-80-1,7-1 8 1,13-2-8-16,16 0 0 0,17-4 0 16,9 4 0-16,13-4 0 0,-6 7 64 15,-1-3-64-15,-6-2-16 16,-14 3 8-16,-7-5 8 0,0 0 16 15,-13-3-16-15,-22 3 0 32,-13-2-48-32,-26-1 48 0,-22 0 0 15,-26 0 0-15,-28-3-8 16,-6 0 0-16,-1 0-80 0,-1 0-16 16,-5 0-24-16,-13-3-432 31,-1-3-832-31,-7-4-1673 0</inkml:trace>
  <inkml:trace contextRef="#ctx0" brushRef="#br0" timeOffset="125612.99">17521 6826 1384 0,'0'0'1480'0,"0"0"-768"0,0 0-248 15,0 0-224-15,0 0 481 16,0 0-33-16,76-73 136 15,-64 63-48-15,-5 5 160 16,1 1-176-16,-1 1-135 16,-7 3-289-1,0 0 0-15,0 9-240 0,0 14 416 0,-7 11 216 16,-1 17-264-16,-11 32-160 16,-2 44 32-1,-6 19 16-15,6 13 112 16,0-3-120-16,8-17-55 15,6-2-65-15,-7-7-144 16,-5-1 64-16,5-5-144 0,-13 0 0 16,-1-6 64-16,1-11-64 31,-8-8 8-31,1-10-8 0,1-7 8 16,-1-2 96-16,6-13-104 15,1-17 8-15,13-11 104 16,0-4-112-16,1 3 0 0,-1 0 8 15,0 3 48-15,7-4 64 16,0-1-120-16,2-4 0 0,5-4 32 16,0-6-32-1,0 1-8-15,0-4-8 16,0-3-32-16,0-4 40 0,0-2-48 16,0-8-72-16,0 5-128 15,0-7-489-15,0 0-655 16,5-3-1576-16,-5-3-3338 0</inkml:trace>
  <inkml:trace contextRef="#ctx0" brushRef="#br0" timeOffset="126094.47">17031 9525 3792 0,'0'0'760'0,"0"0"-367"16,0 0-89-16,81 25 1088 0,-40-18-512 31,7-1-48-31,7 0-88 16,12 0-175-16,28 1-153 0,22-1-288 15,12 4-16-15,0-1-56 16,2 4-56-16,-2 0 72 15,8 3-72-15,6-1 8 0,14 2 32 32,-1-2-40-32,1-1-8 15,6-2 8-15,2 0 0 0,-3-2-16 16,3-1 16-16,-1-2-8 0,-8-1 0 16,-6-3-120-16,-6 1 80 15,-15-2 48-15,-5 2 0 16,-16 2 32-1,-6 1-16-15,-21-5 88 16,-12 5 48-16,-28-7-144 0,-7 4-8 16,1-2 16-16,-8-2-16 0,-1 0 48 15,-12 0-32-15,-7 0 224 16,1-6 296 0,-8-7-536-16,7-18-936 15,0-1-1177-15,5 3-3080 16</inkml:trace>
  <inkml:trace contextRef="#ctx0" brushRef="#br0" timeOffset="127012.86">21784 6889 3088 0,'0'0'4713'31,"0"0"-3569"-31,0 0-912 16,0 0 33-16,-83 115 687 16,49-23 304-16,-14 36-280 0,1 16-352 15,6 9-120-15,13-10-47 16,-6-10-1-16,8-3-24 0,-3-3-160 0,-11-3-40 16,-1-3-176-1,0-10-48 1,-7-6 128-16,-6-10-128 15,6-6 96-15,-7-6-24 0,14-4-24 0,8-13 64 16,6-14-8-16,6-11-16 16,7 0 96-1,-6 19-8-15,-8 4 40 16,16 6-24-16,-10-4-80 16,8-8-24-1,7 2-88-15,2-6 0 0,-2-9 120 0,7-4-128 16,0-7 8-16,0-2 40 15,0 1-32 1,0-8 40-16,0 3-48 16,0-6 0-16,0-2 104 15,0-5-104-15,0-2 40 0,0-7-48 16,7-2 8-16,-7-4 24 16,0 0-32-16,0 0 0 0,0 0-8 31,0 0-56-31,0 0-136 15,0-4-240-15,0-11-848 16,0-24-1041-16,0 1-2264 0,-7-3-1992 16</inkml:trace>
  <inkml:trace contextRef="#ctx0" brushRef="#br0" timeOffset="129072.71">17399 6997 4456 0,'0'0'2377'15,"-82"20"-369"-15,35-8-1087 0,-8 4-657 16,14 0-184-16,-1-3 24 16,8 2-104-1,8-2 0-15,4-3-8 16,15 2-376-16,7-2-1305 0,0-4-863 16,14-3-1601-16</inkml:trace>
  <inkml:trace contextRef="#ctx0" brushRef="#br0" timeOffset="129332.07">17590 7172 7769 0,'0'0'920'31,"0"0"-816"-31,0 0-24 0,-117 99 449 15,84-68 1151-15,-8-2-456 16,0 3-616-16,6 0-272 0,1-3-280 16,1 1-56-16,-1 2 0 0,6-6-272 15,8 2-128 1,-1-9-496 0,7 0-336-16,7-2-321 15,1-5-423-15,6-6-1129 0</inkml:trace>
  <inkml:trace contextRef="#ctx0" brushRef="#br0" timeOffset="129546.02">17351 7719 9450 0,'0'0'2048'0,"0"0"-1080"16,0 0-784-16,-55 76 304 15,29-54 545-15,-3 3-361 0,3-3-328 31,-2 0-312-31,-6 0-32 16,7 4 0-16,-1-4-320 0,2 0-336 16,11-3-337-16,1 10-831 15,14-10-1457-15,0 0-2264 0</inkml:trace>
  <inkml:trace contextRef="#ctx0" brushRef="#br0" timeOffset="129745.87">17084 8204 8617 0,'0'0'2545'0,"0"0"-1129"0,0 0-984 16,0 0 56-16,0 0 601 15,-108 89-201 1,67-55-480-16,6 2-192 0,-6 2-216 16,1 0-16-16,6-3-88 15,6-3-224-15,1-4-352 16,13 1-513-16,2 3-983 0,12-7-977 15,0-6-2104-15</inkml:trace>
  <inkml:trace contextRef="#ctx0" brushRef="#br0" timeOffset="129915.19">16757 8851 9946 0,'0'0'2664'16,"0"0"-1231"-1,0 0-1081-15,-82 64-192 0,56-39-88 0,5 1 80 16,-6 5-104-16,-1 1-48 16,8 0-424-16,13 17-937 0,-7-9-1327 15,14-5-2881-15</inkml:trace>
  <inkml:trace contextRef="#ctx0" brushRef="#br0" timeOffset="130071.78">16491 9588 11138 0,'0'0'1896'0,"0"0"-1896"16,0 0-200-1,0 0-752-15,-19 93 104 0,19-78-672 16,0-5-249 0,5-6-2256-16</inkml:trace>
  <inkml:trace contextRef="#ctx0" brushRef="#br0" timeOffset="130847.22">18366 6534 6529 0,'0'0'4033'0,"0"0"-3065"0,0 0-968 31,0 0 160-31,0 0-112 0,-54 4 728 16,27 4-288-16,-7 9-160 0,-1 1-128 15,-6 5-112-15,8-5 8 16,-1 8-96-16,13-7-408 0,1 0-264 16,13-3-752-1,0-3-761 1,7-7-1895-16</inkml:trace>
  <inkml:trace contextRef="#ctx0" brushRef="#br0" timeOffset="131097.87">19560 6445 2656 0,'0'0'6842'0,"0"0"-6250"0,0 0-464 32,0 0-56-32,-116 101 656 15,56-62 560-15,-9-4-448 0,7-3-280 16,9-7-336-16,10-6-224 16,24-4-152-16,5-5-464 0,14-7-1192 15,21-3-1017-15,5 0 273 0</inkml:trace>
  <inkml:trace contextRef="#ctx0" brushRef="#br0" timeOffset="131285.76">19907 6617 2632 0,'0'0'9986'16,"0"0"-8017"-1,0 0-1617-15,0 0-272 16,0 0-80-16,-88 53 216 0,47-34-136 15,0 1-80-15,8-5-248 16,11 1-993-16,10 0-455 0,12-7-536 0,0-2-2033 16</inkml:trace>
  <inkml:trace contextRef="#ctx0" brushRef="#br0" timeOffset="131499.54">20325 6753 9618 0,'0'0'3112'0,"0"0"-2064"0,0 0-1048 15,0 0 0-15,0 0 96 16,0 0 665-16,-110 44-361 0,82-34-272 16,8 0-128-16,6-1-176 31,7-2-376-31,7 1-345 15,0-4-279-15,7 3-744 0,14-5-409 16,6-2-719-16</inkml:trace>
  <inkml:trace contextRef="#ctx0" brushRef="#br0" timeOffset="131768.29">21326 6778 6937 0,'0'0'2849'0,"0"0"-1153"31,0 0-1536-31,0 0 24 16,0 0 448-16,0 0 1129 0,-89 32-817 16,35-19-424-16,-1 3-416 15,7-3-32-15,2-1-72 16,18-3-144-1,13-2-536-15,15 6-1017 16,0-7-703-16,8 1-1801 0</inkml:trace>
  <inkml:trace contextRef="#ctx0" brushRef="#br0" timeOffset="131948.13">21688 6845 12186 0,'0'0'1760'0,"0"0"-1760"0,0 0-1504 0,0 0 208 0,-83 48 1296 15,50-32 32 1,6 3 248-16,-8 3-280 16,1 13-848-16,15-3-1721 0,5-4-2552 15</inkml:trace>
  <inkml:trace contextRef="#ctx0" brushRef="#br0" timeOffset="132234.99">22069 7461 4729 0,'0'0'5489'0,"0"0"-5489"31,0 0-1713-31,-115 51 177 0,74-32 1536 16,0 3 520-16,-6-6 440 15,-1 0-536-15,7 3-424 0,13 1-888 16,8-2-1248-16,13-6-2569 0</inkml:trace>
  <inkml:trace contextRef="#ctx0" brushRef="#br0" timeOffset="132419.16">21933 7836 7785 0,'0'0'2913'16,"0"0"-1665"-16,-89 38-1056 15,41-13-192 1,1 1 0-16,6 2-72 16,-7 4 56-16,0-4-408 0,15 8-608 15,-1 5-513-15,13-4-1007 0,7-5-1641 16</inkml:trace>
  <inkml:trace contextRef="#ctx0" brushRef="#br0" timeOffset="132621.35">21558 8487 10002 0,'0'0'2104'15,"0"0"-1128"1,-101 60-976-16,53-28-144 16,-7-1 144-16,0 1 48 15,-7 0-48-15,8 0 0 0,-1-4-88 16,14 1-440-16,-7 9-968 15,15-7-1249-15,18-5-2176 0</inkml:trace>
  <inkml:trace contextRef="#ctx0" brushRef="#br0" timeOffset="132785.56">21115 9127 304 0,'0'0'7865'0,"0"0"-5400"16,0 0-1209-1,0 0-944-15,-69 102-208 0,43-67-104 16,-15 4 8-16,0-2-8 0,-13 5-432 16,-8 12-576-16,14-12-953 15,14-8-1135-15</inkml:trace>
  <inkml:trace contextRef="#ctx0" brushRef="#br0" timeOffset="132936.71">20800 9725 10002 0,'0'0'1472'15,"0"0"-1472"-15,0 0-1984 16,-100 82-705-16,78-60 40 0</inkml:trace>
  <inkml:trace contextRef="#ctx0" brushRef="#br0" timeOffset="133664.44">17774 9639 7089 0,'0'0'1120'16,"0"0"-776"-16,0 0-296 15,0 0 336-15,0 0 1041 0,0 0-289 0,-28-13-184 16,28 13-136-16,-6-4-280 16,6 4-392-1,0 0-144 1,-7 0-64-16,0 4-24 0,-7 6 88 16,-13 9 8-16,-1 0 96 15,-5 6-32-15,-8-2-15 0,0 2 87 16,0 1-104-16,1-7-40 15,4 2-8 1,-4-8-273-16,13 0-247 16,6-3-616-16,7-10-840 15,8 0-785-15,6 0-3216 0</inkml:trace>
  <inkml:trace contextRef="#ctx0" brushRef="#br0" timeOffset="133901.35">18244 9664 9450 0,'0'0'2192'16,"0"0"-1240"-16,0 0-952 15,0 0 104-15,-62 83 24 16,29-64 256-16,-1-3-72 0,6 0-128 15,1-7-184-15,6 1-152 16,14-4-432-16,7-3-896 16,7-3-1009-16,14 0-287 15</inkml:trace>
  <inkml:trace contextRef="#ctx0" brushRef="#br0" timeOffset="134118.37">18708 9829 6433 0,'0'0'6185'0,"0"0"-5049"0,0 0-1136 15,0 0-448-15,0 0 376 16,0 0 72-16,-89 70 8 0,75-54-8 31,0 0-408-31,14-3-864 16,7 0-208-16,21-4-593 15,6-6-3264-15</inkml:trace>
  <inkml:trace contextRef="#ctx0" brushRef="#br0" timeOffset="134300.88">19336 10033 12082 0,'0'0'2425'16,"0"0"-1817"-16,0 0-608 15,0 0-688 1,0 0 520 0,0 0 160-16,0 0 8 0,-76 66-176 0,69-53-681 15,7 0-887 1,21-3-1185-16,-2-8-5615 0</inkml:trace>
  <inkml:trace contextRef="#ctx0" brushRef="#br0" timeOffset="134519.89">19902 10150 4913 0,'0'0'10282'0,"0"0"-9866"32,0 0-416-32,0 0-2097 15,0 0 1737-15,0 0 360 0,0 0 648 16,-55 48-480-16,41-39-168 0,7-3-664 15,7 1-304-15,21-7-696 16,-2 0-1633-16,17-7-3736 0</inkml:trace>
  <inkml:trace contextRef="#ctx0" brushRef="#br0" timeOffset="134734.21">20528 10099 10082 0,'0'0'2232'0,"0"0"-2104"15,0 0-128-15,0 0-208 0,0 0 208 0,0 0 144 16,-55 77-144-16,43-72-48 31,5-1-688-31,7-1-1128 16,0-3-1177-16,0 0-256 0</inkml:trace>
  <inkml:trace contextRef="#ctx0" brushRef="#br0" timeOffset="140034.07">18906 6718 6889 0,'0'0'960'16,"0"0"-488"-16,0 0-112 0,-14-66-360 0,14 40 160 15,0 0-56 1,0 1 473-16,0-4 31 0,14 4 200 16,-2 3-416-16,2 3 8 15,1 0-160 1,11-1-160-16,-5 8-32 15,6 0-48-15,8-1-8 16,-8 6-104-16,-1 1 112 16,10 3 0-16,-10-4 8 15,3 7-8-15,-3-6 0 16,1-1 0-16,1 2 0 0,-2-2-104 16,3-6-32-16,-3-2-112 15,1-2-144-15,1-1 136 0,-8 2-48 16,1 0 296-16,-14 0-120 31,7 0-416-31,-9 3-673 16,2-3-599-16,-7 4-288 0,0 5-529 0</inkml:trace>
  <inkml:trace contextRef="#ctx0" brushRef="#br0" timeOffset="140494.5">19200 6131 7193 0,'0'0'1816'0,"0"0"-879"0,0 0-697 16,0 0 40-1,0 0-16 1,0 0 56-16,0 0-8 0,0 0-56 16,88-35 88-16,-54 31-200 15,-1 1-136-15,8 0 0 0,-6 0 0 16,-8 3 0-16,-1 0-8 15,3 0-88 1,-15 0 80-16,-2 6 8 16,-5 4 24-16,0 0 160 15,0-1-64-15,1 1-8 0,-1 0-56 16,-7-5-56-16,5 2-16 16,-5-1-40-16,0 1-72 0,0-2-296 31,0 2-504-31,7 3-737 15,0-4-1055-15,-7 0-2289 0</inkml:trace>
  <inkml:trace contextRef="#ctx0" brushRef="#br0" timeOffset="144612.85">18557 6956 56 0,'0'0'5433'0,"0"0"-3825"16,0 0-776-16,0 0-832 16,0 0-232-16,0 0-376 0,0 0-272 15,0 0-64-15,-7 0-585 0</inkml:trace>
  <inkml:trace contextRef="#ctx0" brushRef="#br0" timeOffset="144755.46">18557 6956 304 0,'-67'12'5473'0,"53"-12"-4161"0,7 0-872 15,0 0-440-15,-7 0-544 0,1 0-968 16,-1 0-2849-16</inkml:trace>
  <inkml:trace contextRef="#ctx0" brushRef="#br0" timeOffset="144889.95">18271 6991 6737 0,'0'0'0'0,"0"0"-368"31,0 0-5457-31</inkml:trace>
  <inkml:trace contextRef="#ctx0" brushRef="#br0" timeOffset="147655.01">18278 6839 4656 0,'0'0'1153'16,"0"0"-441"0,0 0-432-16,0 0 0 15,0 0 96-15,0 0 64 0,-34-4 0 0,27 8-152 16,7 2-160-16,-7 3-112 16,0 4 48-16,0 0-56 0,2 0-8 31,-2 3 0-31,-7 3 0 15,-1 0 8-15,8-1-8 0,-5 2-8 16,-2-4 0-16,7 0 0 16,-7 2-8-16,1-1 8 0,6-2-64 15,-7 1 72-15,7 0-24 32,0 3-48-32,1-3-40 15,-1 3-40-15,7 0 16 0,0-6-16 16,0 6-104-16,0-3 128 15,0-1 120-15,0 4-8 0,0-2 16 16,0 1 0-16,0 1 0 31,0-3-8-31,0 0 8 16,0 0-8-16,0 0-16 0,0 0-48 16,0 0-72-16,0-3-80 15,0-1-16 1,0 0 40-16,0 1 96 0,0 0 104 15,0-3-8-15,-7 2 0 16,0 1 8-16,0 0 8 0,0 0 0 16,0-5 40-16,7 6-40 0,-12-1 8 15,12-1-8-15,-7 1-8 16,0 3 8-16,7-3 0 0,-8 2 8 31,8 5-8-31,-7-5-8 16,7 4 72-16,0 1-72 15,-7-1 0-15,7-1 8 0,-5 2-8 16,-2-1 0-16,7 0 16 16,-7 4-8-1,0-2 48-15,0 1-56 16,0 0-16-16,1-3 16 16,-1 4 0-16,-7-1 0 0,7 0 16 15,0-2-16-15,-5-2 8 16,4 1 8-16,-6 0-8 0,7-3 72 15,-7 3-72-15,9-3 0 32,-2 1 40-32,7 0-48 0,-7 3 8 15,0-1-8-15,7 1 0 0,0-1 0 16,-8-4 8-16,8 5-8 16,0-5 0-16,-7 4 0 0,7-3 16 15,0 0-8 1,0 0-8-1,0 0 8-15,-7 3 0 16,7-3-8-16,-5-1 0 0,5 5 0 16,-7-5 48-16,7 2-40 15,-7-5 72-15,7 4 16 0,-7-3 32 16,7 0 56 0,-7-4-24-16,7 4-88 15,-7-4-16-15,7 4-56 16,0-4 0-16,0-2 16 0,0 2 40 15,-7 1 24-15,7 3-24 16,0-1-40-16,0-2 40 0,0 2-48 31,0 1 8-31,0 3-8 16,0-3-8-16,0 3 8 0,-6 0-8 16,6 0 8-16,-7-4-8 15,7 4 8-15,0-3-8 0,0-1 8 16,0 4-8-16,0-3 8 31,0 3 0-31,0-1-8 16,-7 2 8-16,7-2-8 0,0 1 8 15,0 0 72-15,0 0-24 16,0-3 8-16,0 2-64 0,0-2 8 0,0-3 48 16,0 2-48-1,0 1 112-15,0 0-32 16,0 3-72-1,0-4 64-15,0 1-32 0,0 3-40 0,7-3 96 16,-7-1-48-16,7 1-8 16,-7-3 8-16,6 2 89 15,1 1-33 1,0 3 16-16,0-3 16 16,0-1 72-16,7 4-56 15,-9-3-32-15,9-4-32 0,-6 3-88 16,6-1-8-16,-2-2 0 15,2-2-80-15,0-1 80 16,1-3 0 0,-3 0 88-16,9 4-80 15,-7-4 48-15,6 0-40 16,1 1-32-16,-2-2-48 0,3 1 8 16,-3-3 56-16,9 0 72 31,-8 0-72-31,1 0 0 0,6 0-144 15,-6 0 144-15,5 0 104 16,3 0-104-16,-3-5 24 0,3-2-24 16,-3 4 88-16,1-4-88 15,1 1 0-15,6 2 0 0,-8-2 8 16,2 3 0-16,-1-3-8 16,1-1 8-1,6 0-8-15,-8 2-8 16,3 2 8-16,-3-4-8 0,2 1-8 15,-1 2 16-15,-6 1 8 16,6 1-8-16,-13 2 88 16,5-4-80-16,-4 4 16 15,-1 0-24 1,5 0 0-16,-5 0 0 16,0 0 16-16,6 0 32 0,-6 0-40 0,7 0-8 15,-1 0 80-15,1 0-80 16,5 0 8-16,-4-3-8 15,4 3 0-15,-5-3 0 0,6 3 16 32,1 0-8-32,-1-3-8 15,-1-1-8-15,3 4 8 0,-10 0 16 16,9 0-8-16,-1 0 0 16,8 0-8-16,-8-3 16 0,-1 3 56 31,3 0-72-31,4 0 0 15,-6 0 0-15,1 0 0 0,6 0 0 0,-6 0 0 16,6 0-40 0,-8 0 32-16,10 0 8 0,-10 0 0 15,8 3 8-15,-6 1-8 32,-1-1 0-32,-6 3 8 0,5-2 0 15,-4-2 0-15,4 1 64 0,-5 4-24 16,6-4 32-16,-6 0-72 15,-1 1 0-15,8-1 8 16,-9 0-8-16,3-1 56 0,4 2-56 0,-12-1 0 31,6 4 40-31,1-4 8 16,-7 0 48-16,6-3-16 0,-6 3-80 16,7 1 0-16,-9-2 8 15,2 2-8-15,1-1 56 16,-3-3-64-1,2 3 96-15,0 0-48 16,-7 1-48-16,-1-1 8 16,1 0-8-1,-7 1 0-15,7-2 160 16,-7 1 24-16,7 1-32 16,-7-1-72-16,7 0-72 0,-7 0-8 15,0 4-8-15,7-4-40 16,-7-3 40-16,0 6 8 0,0-3-56 15,0 0-40-15,7 0-424 16,-7 1-448-16,0-1-401 16,0 3-295-16,5-6-568 0,-5 4-1785 15</inkml:trace>
  <inkml:trace contextRef="#ctx0" brushRef="#br0" timeOffset="148624.26">20296 9296 5329 0,'0'0'2080'0,"0"0"-1144"15,0 0-936-15,0 0 0 16,7 0 0-16,0 0 32 0,-7 0 208 16,15 0 112-16,-10 0-40 15,-5 0-175-15,7-3-57 0,7-3 112 16,-14-1 56-16,7 1 80 31,0 0 232-31,0-4-192 16,-1-3-112-16,1 1-128 0,0-4-128 15,0 3 16-15,0-3-8 16,0-3 104-16,0 3-104 0,-2-6 0 31,3 3 88-31,-1 0-96 0,-7-3 72 16,7 0 24-16,0-1-32 16,0-2-48-16,0-1-8 0,5 4 0 15,-5-4-8-15,7-2-64 16,1 3 48-16,-10 0 8 15,9-2 8-15,-7-1 0 16,0-3 8-16,0 2-8 16,0-6 56-16,-1 3-56 15,1 1 8-15,-7-1 0 0,0 0 0 16,0 7 0-16,0-3 40 16,0 5-48-1,0-2 96-15,0-1-88 16,0 1 0-16,0-3 0 15,0-1 16-15,7-3-24 16,0-3 0-16,7 3-16 0,-2-3 16 16,3 3-16-16,-8 4 16 15,12-1-40 1,-5 1 40-16,0-4 8 16,6 3 8-16,1-9-8 15,6 3-8-15,-6-3-16 0,5 0 16 16,-4 0 56-16,-1 3-40 15,-2 3 88-15,-4 4 208 0,-1 2-64 32,5 4-96-32,-5 0-72 15,0 0-80-15,-1-1 16 0,-6 1-16 16,7 0 0-16,0 0 0 0,-1-3 0 16,-6-2 40-1,7 6-32 1,0-1-8-16,-2 3 72 0,2-1-64 15,6 2 64-15,-6-1 0 16,7 3 8-16,-8-3 0 16,8 2-32-16,-7 5-48 0,-2-1 0 15,3 4 8-15,-8 2 0 0,0 1 48 16,0 0-56 0,-7 6 64-16,0-4-64 15,0 2-8-15,0 2-40 16,0 0-224-16,0-4-240 15,0 4-336-15,0 0-664 0,0 0-753 16,0 0-2568-16</inkml:trace>
  <inkml:trace contextRef="#ctx0" brushRef="#br0" timeOffset="198833.86">17788 8115 4961 0,'0'0'1368'0,"0"0"-1160"31,0 0-208-31,0 0 0 16,108-22 8-16,-60 12 96 0,-8 1 144 16,15 6 0-16,0-4-120 0,0 4-80 15,7 3-48-15,-2 0 0 16,2 0-56-16,0 0 0 16,-2 0-16-1,2 0 0-15,0 0 16 16,-2 3-72-16,-12 4 80 0,-1-1 40 15,-4 3-72-15,-10-2 80 16,-6-1 0-16,7 3 0 0,-13-5 0 16,0-1 0-1,-2 1 0 1,-4-2 0-16,-1-2-8 0,-2 4-80 16,2-4-488-16,0 0-384 15,-6 0-777-15</inkml:trace>
  <inkml:trace contextRef="#ctx0" brushRef="#br0" timeOffset="199199.88">18987 7988 8369 0,'0'0'1601'0,"0"0"-1601"16,0 0-176-16,0 0-1025 0,0 0 849 0,0 0 352 16,-14-6 336-16,14 6-312 15,0 0 48 1,7 3-48 0,7 4 40-16,1 2-56 0,-3 0 48 15,2 1-56-15,-7-1-128 16,7 1 8-16,-8 0 120 0,-6-5-24 15,0 5 24-15,0-3 336 16,0 2 337 0,-6-3-257-16,-8 7 16 15,0-4-280-15,0 4-104 0,-6-7-48 16,13 3-336-16,-7-2-312 16,7 0-809-16,2-1-607 0,5-3-1073 15</inkml:trace>
  <inkml:trace contextRef="#ctx0" brushRef="#br0" timeOffset="202603.63">19076 7719 1008 0,'0'0'936'0,"0"0"-464"15,0 0-72-15,0 0 200 32,0 0 488-32,0 0 113 0,0 0 23 0,-20 2-160 15,20-2-152-15,0 4-159 16,0-4-89-16,0 0-96 0,0 0-24 16,0 0-152-16,0 0-120 15,0 0-136 1,0 3-40-1,0 3-40-15,0 3 16 0,0 4 8 0,0 6-24 16,0 3-40-16,0 5 64 16,6 3-32-16,1 2-40 0,0 1 80 15,0-2-80-15,0 1 0 32,0-4 48-32,0 1-56 15,-2-4-8-15,-5-6 8 0,7-3 0 16,-7-3 8-16,8 0-8 15,-8-7 0-15,0-3-16 16,7-1-88-16,-7-2 48 0,0 0 48 31,0 0 8-31,0 0 8 0,0 0-8 16,0 0 0-16,0 0 0 16,0 0-8-16,0 0 8 15,0 0 0-15,0 0 8 0,0 0 0 16,0 0-8-16,0 0 0 15,0 0 80 1,0 0 40-16,0 0-48 0,0 0-8 16,0 0 0-1,0 0 0-15,0 0-56 16,0 0-8-16,0 0 8 0,0 0 0 16,0 0-8-16,0 0 8 15,0 0 8 1,0 0 64-16,0 0-72 0,0 0 40 15,0 0 8-15,0 0-40 0,0 0 0 16,0 0-8 0,0 0 0-16,-7 0 0 0,-8 0-8 0,-4 4-56 31,-2 9 56-31,-13 3 64 16,0 3-56-16,-1 3 48 0,-6 0 24 15,8 4 48-15,-1-7 40 16,6 3-7-16,8-9-9 15,6 0-104-15,7-11-32 0,7 5-8 32,-7-7-8-32,7 0-64 0,0 0-40 15,0 0-16-15,0 0-9 16,0 0-87-16,0 4 96 16,0-4 80-16,0 0 40 15,0 0 8-15,0 0 40 0,0 0-40 31,0 0-8-31,0 0 0 0,0 0 0 32,0 2 0-32,0 1-8 15,0 4 8-15,0 2 0 0,0 4 8 16,0-3 8-16,0 0-16 0,0-1-16 16,0-3 8-16,0 1-96 15,0-4-40-15,14 2 8 0,-7 2 64 16,0 0 72-1,6 2 16-15,1-3-16 0,0 1 0 16,6 2-8-16,-6-2-64 0,0-4-16 16,5 0 88-1,-5 0-8-15,1 1 8 16,4-1 72-16,-5 0-24 16,-7 0-48-16,7 0-8 0,-6 1-104 15,-3-1-56-15,-5 3 64 16,7-3 96-16,-7 1 8 0,0-4 128 31,0 0-80-31,0 0-48 0,0 0 0 16,7 0-176-16,-7 0-80 15,7 0-184-15,0-4 328 16,7-3 104-16,-1-2-48 0,8-3-96 31,-2-1-240-31,3 3 136 16,-8-3 152-16,-2 7 96 0,2 0 8 15,-7 3-8-15,-7 3-40 16,0 0 32-16,0 0 0 0,0 0 16 16,0 0 96-16,0 0 8 0,0 0 136 15,0 0 48 17,0 0-32-32,0 0-64 0,0 0-184 31,0 0-8-31,0-4-8 0,7 4-136 15,-7-3 144-15,8 0 24 16,-1-6 72-16,-2-1-16 0,2 0-72 0,0-2 8 16,0 2-16-16,-7 1 8 15,7 2 96-15,-7 4 24 0,0 3 144 16,0 0 32-16,0 0-120 16,0 0-136-16,0 0-48 0,0 0 8 15,0 0 112-15,0 0-32 31,0 0 24-31,0 0-8 0,0 0-104 16,0 0 0-16,0 0-40 16,0 0-64-16,0 0 56 15,0 0-96-15,7 0-64 0,0 0 208 16,6 0 8-16,1 0-8 31,0 3 8-31,5 1 0 0,-4-1 0 16,4 3 8-16,9 4-16 15,-8 0 8-15,8-1 0 16,6 4-8-16,-1-1 16 0,-4 1-16 16,-3-1 8-16,3 1-8 15,-3 0 0 1,-12-3-8-16,6-1 8 16,-6 1 0-16,0-8 8 0,-7 5-8 15,0-3 8-15,-2-4 0 16,-5 2 0-16,7 2 32 0,1-4-40 0,-8 0-8 31,7 2-64-15,0-2-72-16,-7 0 136 0,0 0 8 15,7 0 0-15,-2-6 96 0,2-3-24 16,0-7-64 0,7 0 0-16,1-6-8 0,-10-7 56 0,9 1-56 31,-14-1 0-31,0 4 56 15,0 3 16-15,0 3 40 0,-7 0 40 16,0 6 0-16,2-3 0 16,-3 3-8-16,-6 0 41 0,7 5-57 15,0-6-104-15,0 5 24 32,7 0 8-32,-5 2-48 15,-2 0 72-15,7 4-64 0,-7-6-8 16,7 2 32-16,-7 1-40 15,-1-4 0-15,1 1 0 0,2 0 0 16,-2-4 8-16,0 0-8 16,-7 4 0-1,7-7 0 1,0 6 0-16,-6-3 0 0,-1-2 0 0,7 5 0 16,-12-3 0-1,4 4-8-15,-6 0-48 0,9-1 56 0,-9 3 8 16,6-2 96-1,8 3-56-15,-5 2-48 16,12-2 0 0,-7 6 0-16,7-3-16 0,0 3 8 0,0 0-96 15,0 0 32-15,0 0 64 16,0 0 0-16,0 0-16 0,0 0-48 31,0-3 64-31,-7 3 8 16,7-4-168-16,-7-3 56 15,0 2-33-15,0-5 9 0,1 4 32 16,-8-3-24-16,7-4 112 0,0 3 16 16,0-6-8-16,-5 3 0 31,4-2 0-31,-6 0-72 16,7-2 80-1,0 5 0-15,7 2-8 0,-7 3 8 0,7 1-24 16,0 3 16-16,0 3-40 0,0 0-208 15,0 0-48-15,0 0-24 32,0 0 48-32,0 0 24 0,0 0-32 15,0 0 56-15,0 0 56 0,0 0 72 16,0 0 56-16,0 0-16 16,0 0 56-16,0 0 8 0,0 0 0 15,0 0-8 1,0 0-40-1,0 0 48-15,-5-3 8 0,5-4 0 16,0 1 40-16,-7 0-32 16,0 2 0-16,0-3-8 15,-1 5-8-15,-6 2 8 0,9-3 40 0,-2 3-48 32,0 0-48-32,0 0-96 15,0 0-296-15,0 0-648 16,1 0-657-16,-8 0-303 0,7 0-977 15</inkml:trace>
  <inkml:trace contextRef="#ctx0" brushRef="#br0" timeOffset="205469.26">19185 7813 5033 0,'0'0'1560'0,"0"0"-672"15,-14 0-536-15,14 0-344 16,0-3 216-16,0-3 560 0,0-3-239 15,0-1-105-15,0-3-136 16,7 4-56 0,-7-1-104-16,7 0-88 15,-7 7-48-15,8-1 8 16,-8 4-16-16,7 0 8 0,-7-2-8 16,5 2 0-16,2 0 48 15,0-3-32-15,0 0 64 0,0 3 0 31,0-3-80-31,0 3 8 16,-7 0-8-16,0 0-72 16,0 0 72-16,0 0 0 0,0 0 152 0,6 0-80 15,-6 3-72-15,7 0-312 16,-7 0-152-16,7-3-328 16,-7 0-217-1,7 2-295-15,0 2-408 16,-7-4-721-16</inkml:trace>
  <inkml:trace contextRef="#ctx0" brushRef="#br0" timeOffset="-196572.87">8595 11696 1136 0,'0'0'1440'16,"0"0"-936"0,0 0-448-1,0 0-48-15,0 0 328 16,0 0 360-16,0-3-15 0,0 3-9 15,0 0 216-15,0-2 160 0,0 2-200 16,0 0-272-16,0-4-216 16,0 4-231-1,0 0-73-15,0 0 120 16,0 0 56-16,0 0 176 16,0 0-16-16,0 0-48 0,0 0 40 15,0 0-304-15,0 0-80 16,0 0-88-16,0 0 88 15,0 0 136 1,0 6-8-16,0-3 16 16,0 4-64-16,-7 2-80 0,7-2 0 15,0-1 0-15,0 1-56 16,0-4 40-16,0 6-96 16,0-3 0-16,0 1 40 0,0-4-40 31,0 6 96-31,0-2 16 15,7 2-64-15,0 4 56 0,0-3-112 16,0 5-56-16,6-2 112 16,-6 0-240-16,0 3 184 0,0-3 64 15,0 2 56-15,0 1 16 16,-7 0-16 0,5 0 0-16,-5-3 48 15,7 2-48-15,-7-2 0 0,0-1 16 16,0 2-16-16,0-5 0 15,0 4 0-15,0-4-224 0,0 1-96 16,0 0-537 0,0-4-199-1,0-4-184-15,0 5 8 0,0-3-513 16,0-4-575-16</inkml:trace>
  <inkml:trace contextRef="#ctx0" brushRef="#br0" timeOffset="-143423.24">12312 13818 3696 0,'0'0'2057'0,"0"0"-865"16,0 0-600-16,0 0 136 15,0 0 240-15,0 0 9 0,0 0-433 32,0 0-312-32,0 0 0 0,-48-7 48 15,21 10-144-15,6 6-16 0,-6 4-16 16,-8 3-96-16,9 3 48 16,-8 4-48-1,-1-4 56-15,8 4-64 16,0-8-8-16,6-2 8 15,7-4 8-15,7-3 0 0,2-3-8 16,5 1-40-16,0-4-32 0,0 3-40 16,5 0 64-1,16 3 48-15,0-3 16 0,6 10 96 16,-6-4-56 0,13 4-48-16,-8-1-8 15,3 8 8-15,4-4-8 0,-13 0 48 16,8 0-40-16,-8-3-8 15,-6-1 0-15,0-6 8 16,-7 0 80-16,0-2 8 0,-2-4 0 31,-5 3 48-31,7-3-48 16,-7 0-16-16,0 0-32 0,0 0-40 16,0 0 64-16,0 0-72 15,0 0 0-15,0 0 0 31,0 0-112-31,0 0-32 0,0 0-32 16,0 0 16-16,0 0 8 16,0 0-136-16,0 0-72 0,0 0-160 15,0 0-352-15,0 0-217 0,0-3-623 16,0-1-3129-16</inkml:trace>
  <inkml:trace contextRef="#ctx0" brushRef="#br0" timeOffset="-140438.83">12290 13909 5065 0,'0'0'2280'15,"0"0"-936"-15,0 0-744 32,0 0-287-32,0 0 783 0,0-3 16 15,0 3-360-15,0 0-248 16,0 0-344-16,0 0-72 0,0 0-32 16,0 0-56-16,0 0 0 15,7 0-72-15,8 0 72 31,6 7 40-31,5-1-40 0,8 0 0 0,14-2 72 16,-1 3 8-16,8-5-72 16,0 1-8-16,0 1 0 0,-7-2 0 15,-15 2-16 1,1-2-48 0,-6 2 16-16,-15-1 40 15,1-3 8-15,0 4 0 0,-14-4 8 16,0 0 0-16,0 0 144 15,0 0 88-15,0 0 57 0,0 0-65 16,0 0-80 0,0 0-96-16,0 0-56 15,0 0 8-15,0 0-8 16,7 0 8-16,-7 0-8 0,0 0 0 16,0 0-8-16,0 0 8 15,0 0 0-15,0 0 0 0,0 0 0 16,0 0-8-16,0 0 0 31,0 0-56-31,0 0 64 0,0 0 0 16,0 0 0-16,0 0 0 15,0 0 0-15,0 0 8 16,0 0-8-16,0 0 0 0,0 0 8 31,0 0-8-31,0 0 8 16,0 0 48-16,0 0-56 0,0 0 8 15,0 0 8-15,0 0-16 16,0 0 8-16,0 0-8 16,0 0-144-16,0 0-96 0,0 0-417 15,7 0-663 1,-7 0-1232-16,5 0-2377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7:58:28.7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18729 15408 5473 0,'0'0'840'31,"0"0"-744"-31,0 0-40 0,0 0 208 16,-14-13 536-16,7 10 184 16,7 0-79-16,0 3-169 0,0-3-128 15,0 3-352-15,0-3-256 16,0 3 8-16,0 0-72 0,0 0 64 15,21 0-232 1,-1 0 232-16,20 0 56 16,22 6-48-16,27 7-8 15,27 5 8-15,21 5 0 16,-1-1 64-16,-14 0-72 16,-13-2 0-16,-27-5-128 0,-20-5-312 0,-22-4 56 31,-6 4 160-31,-13-4 64 15,13-3 160-15,-13 3-64 16,-16-3-16-16,2 1-57 0,-7-1-127 16,0 0 264-16,-7 0 0 0,-5 7 288 31,-9 6-127-31,-6 12-65 16,-8 26 216-16,1 35 0 15,-6 44-80-15,6 17 0 0,6 6-16 16,15-17-176-16,6-24-40 15,7-8-200-15,0-5 64 0,0-10-8 16,0-19 136-16,7-19 0 16,-7-13 0-1,0-6-72-15,7-3 80 16,-7 3 0-16,0 0 0 0,6-6-80 16,1-4 104-1,-7-6-24-15,0 0 0 0,7-3-128 0,-7 0 24 16,7-7-96-1,-7 0 56 1,0 1 48-16,0 0 24 16,0 0 72-16,0 2 0 0,0 4-8 0,0-3-88 15,0 3-113-15,-7-4 41 16,7 1 48 0,-7-4-32-16,7-2 144 15,0-1-96-15,0-3 40 16,0 1-8-16,-7-4-8 15,7 3 0-15,0-3 64 0,0 3-176 16,0-3-8-16,0 3 72 0,0-3 80 31,0 3 32-31,0 0-32 16,0 0 48-16,0 4 0 16,-6 0 0-16,6 2 8 0,0 4 64 15,0 2-24-15,0 7 120 16,0 7-72-16,0 6 8 0,0 3 160 15,0 6-136-15,0 8 32 32,0 2-56-32,-7 3 24 15,7 0-48-15,-7-3-80 0,7-4 8 0,0-2 32 16,0-4-40-16,0-8-80 16,0-2 72-1,0-7-88 1,0-6-248-16,0-5-16 0,0-1-216 15,0-2-152-15,7 0 376 16,0-4 344-16,-1 1 8 0,-6-4-128 16,7 4 128-16,0-4 8 15,0 1 0-15,-7-4 0 0,0 0-8 16,7 0 8 0,-7 1 0-1,0-4 0-15,0 2 88 16,0-2-96-16,0 0 96 0,0 0 64 0,0 0 96 15,0 0 32-15,0 0-96 16,-14 4 288-16,-6-4-264 0,-8 6-32 31,-13 1 152-31,-6 5 224 16,-28 4-15-16,-20 3 63 0,-22 3-160 16,-5 1-56-16,19-8-128 15,27-5-216-15,29-3 40 31,6-2-88-31,-7-1-88 0,7-1-288 16,1 0-400-16,13 0-777 16,13-3-1015-16,7 0-3009 0</inkml:trace>
  <inkml:trace contextRef="#ctx0" brushRef="#br0" timeOffset="5101.13">19622 16865 744 0,'0'0'768'0,"0"0"-72"31,0 0 256-31,0 0-72 15,0 0-199-15,0 0-265 0,0 0-160 16,0 0 56-16,-47-16-16 16,40 13-40-16,-1 3-56 0,8-3-96 15,-7 3-96-15,0 0 8 0,0 0-16 16,-5 0 8 0,-2 0-8-1,-8 0-8-15,3 0-48 0,-9 0-144 16,1 6-192-16,-14-3-112 15,1 1 240-15,-8-1 200 0,0 0 64 16,-7-3 8 0,-6 0 72-16,6 0-72 15,-5 0 88-15,5 0 32 16,0-6 0-16,0-1 8 16,7 1-80-16,8 0-40 15,13 3-16-15,-8-4-8 0,15 4-416 16,6-1-841-16,0 2-543 0,7-1-447 15</inkml:trace>
  <inkml:trace contextRef="#ctx0" brushRef="#br0" timeOffset="6018.25">18259 16849 256 0,'0'0'1024'15,"0"0"-96"-15,0 0-192 16,0 0 168-16,0 0-224 0,81 0-279 16,-62 0 7-16,-4 0-120 15,6-3 136 1,-9 3 88-16,2-3-64 16,8 0-64-16,-3 0-88 0,2 3-112 15,-1-3-80-15,8-1 24 16,-2 4-48-16,8 0-72 0,1 0 40 15,6 0-48 1,7 0 64-16,0 0-64 16,7 0-8-1,5 0-8-15,2 0 32 0,7 0-16 0,-2-3 0 16,2 0 0-16,5-1 56 16,-5 2-48-1,-9-1-8-15,2-4 0 16,-14 1 8-16,-7-1-8 15,-8 5 0-15,-12-1 0 16,-6-1 0-16,-8 4 0 0,-7-3 200 16,0 3 320-16,0 0-79 0,0 0-57 31,0 0-96-31,0 0-136 16,0 0-8-16,0 0-96 15,0 0-48-15,0 0 0 0,0 0-200 16,0 0-168-16,0 0-144 15,0 0-33-15,0 0-71 0,0 0-616 16,0 0-352-16,0 3-601 31</inkml:trace>
  <inkml:trace contextRef="#ctx0" brushRef="#br0" timeOffset="7765.05">17418 16837 3688 0,'0'0'1329'0,"0"0"-577"16,0 0-568-16,0 0-72 15,0 0 232-15,0 0-8 16,-88 0-88-1,75 0 72-15,-1 0 152 16,0-3-40-16,0 3-432 16,-13-4-200-16,13 4-1160 15,-5 0-2769-15</inkml:trace>
  <inkml:trace contextRef="#ctx0" brushRef="#br0" timeOffset="7891.31">16907 16846 6617 0,'0'0'1128'0,"0"0"-680"16,0 0-448-1,0 0-2264-15</inkml:trace>
  <inkml:trace contextRef="#ctx0" brushRef="#br0" timeOffset="8035.08">16553 16811 9153 0,'0'0'0'0,"0"0"-696"16,0 0-4385-16</inkml:trace>
  <inkml:trace contextRef="#ctx0" brushRef="#br0" timeOffset="8386.23">15871 16741 3440 0,'0'0'5497'0,"0"0"-4544"16,0 0-857-16,0 0-96 0,0 0-929 16,-82-31-1983-1</inkml:trace>
  <inkml:trace contextRef="#ctx0" brushRef="#br0" timeOffset="8507.9">15572 16704 6345 0,'0'0'1800'0,"0"0"-447"0,0 0-1001 0,0 0-352 16,-89 0-1025-16,82 0-1271 16,-7 0-1953-16</inkml:trace>
  <inkml:trace contextRef="#ctx0" brushRef="#br0" timeOffset="8623.66">15326 16697 4488 0,'0'0'2073'0,"0"0"-817"31,0 0-1256-31,0 0-216 0,0 0-1888 16,0 0-2705-16</inkml:trace>
  <inkml:trace contextRef="#ctx0" brushRef="#br0" timeOffset="8754.24">15080 16678 5193 0,'0'0'840'0,"0"0"-840"0,0 0-1905 16,0 0-447-16</inkml:trace>
  <inkml:trace contextRef="#ctx0" brushRef="#br0" timeOffset="8833.59">14929 16669 1800 0,'0'0'1008'0,"0"0"-1008"0,0 0-1320 16</inkml:trace>
  <inkml:trace contextRef="#ctx0" brushRef="#br0" timeOffset="8953.81">14609 16738 6585 0,'0'0'936'0,"0"0"-936"16,0 0-2256-16,0 0-2033 0</inkml:trace>
  <inkml:trace contextRef="#ctx0" brushRef="#br0" timeOffset="9524.07">12338 17027 10922 0,'0'0'520'0,"0"0"-520"16,0 0-2961-1,0 0-4040 1</inkml:trace>
  <inkml:trace contextRef="#ctx0" brushRef="#br0" timeOffset="9655.71">12168 17040 8633 0,'0'0'1881'0,"0"0"-1881"15,0 0-1345-15,0 0-831 0,0 0-801 16</inkml:trace>
  <inkml:trace contextRef="#ctx0" brushRef="#br0" timeOffset="9961.29">11194 16995 7073 0,'0'0'1064'16,"0"0"-1064"-16,-110-5-1344 0,76-2-456 31,1 7-553-31</inkml:trace>
  <inkml:trace contextRef="#ctx0" brushRef="#br0" timeOffset="10021.12">10907 16964 1240 0,'0'0'1032'0,"0"0"-1032"0,0 0-1000 0</inkml:trace>
  <inkml:trace contextRef="#ctx0" brushRef="#br0" timeOffset="10170.71">10907 16964 6481 0,'-74'6'1800'16,"67"-6"-1408"-16,0 0-392 15,7 0-856 1,0 3-1488-16,0-3-2121 0</inkml:trace>
  <inkml:trace contextRef="#ctx0" brushRef="#br0" timeOffset="10275.44">10723 16990 4240 0,'0'0'2009'0,"0"0"-681"16,0 0-536-16,0 0-792 0,0 0-352 15,-55 0-1600-15,48 3-2329 16</inkml:trace>
  <inkml:trace contextRef="#ctx0" brushRef="#br0" timeOffset="10384.7">10525 17008 5617 0,'0'0'2208'0,"0"0"-768"16,0 0-927-16,0 0-513 16,0 0-953-16,0 0-1631 0</inkml:trace>
  <inkml:trace contextRef="#ctx0" brushRef="#br0" timeOffset="10522.83">10164 17024 6305 0,'0'0'0'16,"0"0"-136"-1,-103-4-4361-15</inkml:trace>
  <inkml:trace contextRef="#ctx0" brushRef="#br0" timeOffset="10788.65">8929 16859 4256 0,'0'0'969'15,"0"0"-721"-15,0 0-248 16,0 0-280-16,0 0-393 16,0 0-159-1,-21-7 832-15,21 7 392 16,0 0-96-16,0 0-296 0,0 0-1392 16</inkml:trace>
  <inkml:trace contextRef="#ctx0" brushRef="#br0" timeOffset="10923.56">8786 16906 6465 0,'0'0'2208'15,"0"0"-935"-15,0 0-937 0,0 0-336 16,0 0-1649-16,0 0-2295 16</inkml:trace>
  <inkml:trace contextRef="#ctx0" brushRef="#br0" timeOffset="11059">8650 16913 6177 0,'0'0'2032'0,"0"0"-1352"15,0 0-680-15,0 0-552 0,0 0-672 32,0 0-568-32,-89 25-753 15</inkml:trace>
  <inkml:trace contextRef="#ctx0" brushRef="#br0" timeOffset="11325.4">7919 16925 6057 0,'0'0'0'16,"0"0"-1136"-16,0 0-1505 0</inkml:trace>
  <inkml:trace contextRef="#ctx0" brushRef="#br0" timeOffset="11520.88">7532 17024 5937 0,'0'0'1384'0,"0"0"-1384"0,0 0-1248 15,0 0-1833-15</inkml:trace>
  <inkml:trace contextRef="#ctx0" brushRef="#br0" timeOffset="11642.56">7286 17040 5473 0,'0'0'552'0,"0"0"-552"0,0 0-2905 0</inkml:trace>
  <inkml:trace contextRef="#ctx0" brushRef="#br0" timeOffset="19895.9">7511 16900 2472 0,'0'0'2112'16,"0"0"-1087"-16,0 0-825 15,0 0-144-15,0 0 96 0,69-13 392 16,-50 11 32-16,9-2-48 15,-8 1-128-15,8 0-32 0,6 0-48 16,-8 0-112-16,3-4-160 0,4 4-40 31,1 0-8-31,1-1-24 16,-8 4-336-16,6 0-104 16,-4 0-112-16,-10 0 64 0,9 0 136 15,-15 0 168-15,1 4 144 16,0-4 56-16,0 3 0 15,-8-3 0-15,1 0-48 0,-7 0 8 32,14 0-496-32,0 0-440 0,-7 0-545 15,-2 0-759-15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7:56:07.93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1327 1178 11442 0,'0'0'1456'0,"0"105"-1456"0,0-49-200 0,0-8-8 16,0 3 208-16,0 6 432 15,0-13 120 1,-7 1-32-16,7-7-135 0,-7-6-233 0,7-6-152 15,0-4-80-15,-8-7-296 16,8-5-345-16,-14-10-583 16,2 0-968-1,-2-7-4538-15</inkml:trace>
  <inkml:trace contextRef="#ctx0" brushRef="#br0" timeOffset="348.55">985 1137 3240 0,'0'0'9226'16,"0"0"-8266"-16,-26-93-600 0,19 49-71 0,7-4 55 15,7 1 296-15,19-1 216 16,22 4-48-16,21-4-296 31,39 10-112-31,28 9-120 16,7 23-160-16,-6 9-120 0,-42 19-16 15,-40 7 8-15,-21-1-96 0,-13 1-8 16,-7 9 48-16,-14 10 64 16,-7 5 72-16,-41 14 80 31,-33 4 24-31,-29-9-88 0,7-10 96 0,22-24-48 16,19-22-32-16,36-6-104 15,-10 0-112-15,10-15-352 0,5-2-752 16,8-5-800-16,20-10-617 15,20 7-2256 17,-1 3-1424-32</inkml:trace>
  <inkml:trace contextRef="#ctx0" brushRef="#br0" timeOffset="653.25">1578 1489 10818 0,'0'0'3000'0,"0"0"-2215"15,0 0-529-15,14 102-208 16,-7-61 16-16,0 3 176 0,-7-3 200 15,7-2-96-15,-7-1-152 16,0-6-192-16,6-4 0 31,-6-2-424-31,0-11-448 0,0 0-281 16,0-4-455-16,0-5-784 0,0 0-1505 16,-6-6 584-16</inkml:trace>
  <inkml:trace contextRef="#ctx0" brushRef="#br0" timeOffset="1434.68">488 1933 11810 0,'0'0'3033'16,"0"0"-3033"-16,0 0-584 31,0 0-217-31,-76 95 801 16,69-50 208-16,0 3 561 0,7-1-185 15,0 0-240-15,7-2-264 0,14-7-80 16,-7-6-8-16,6-6-112 15,8-4 48-15,-1-2-24 32,6-5 40-32,15-6 16 0,7 1 40 15,19-7 48-15,29 3-32 16,28 1-16-16,5-1 152 0,0 10-64 16,-21 0-48-16,-19 3-40 15,-8 0-112-15,-26-4 48 16,-7 2-16-1,-7-7 0-15,-1 2 8 16,15-3 72-16,-9 4 8 0,-5-7 0 16,-13 1 0-16,-15-4 0 0,1-3 64 15,-7 0-64-15,-8 0 96 16,-6 0-56 0,0 0 152-16,0 0 280 15,7 0-8-15,-7 0-280 0,0-10-64 16,14-12-32-1,5-23 0-15,10-34 8 0,18-44 16 16,1-33-120-16,-7-22 0 0,-8-12-152 31,-11-1 104-31,-8-3-24 0,-2 10 8 16,-5 23 64-16,7 30-136 16,-7 36 104-16,-7 34 32 0,0 27 56 15,0 12 56-15,0 2-96 16,0 1 304-16,0 7-8 31,0 6-32-31,0 2-32 0,0 4-128 16,0 0-112-16,0 0-8 15,0 0 0-15,0 0-152 0,0 0-168 16,0 0-120-16,0 0-64 16,0 0-248-16,0-3-136 31,0 0-545-31,0-4-1263 0,0 4-1817 0</inkml:trace>
  <inkml:trace contextRef="#ctx0" brushRef="#br0" timeOffset="2328.94">3548 1854 5329 0,'0'0'6633'0,"0"0"-5177"16,0 0-1176-16,0 0-280 16,0 0 0-1,0 0 304-15,0 102 409 0,0-55-65 16,0 1-240-16,0-1-184 0,-5-6-144 16,5-5-80-16,-7-5-576 15,7-9-1377 1,-7-5-2296-16,0-11-2232 15</inkml:trace>
  <inkml:trace contextRef="#ctx0" brushRef="#br0" timeOffset="2651.41">3221 1533 14667 0,'0'0'1664'0,"0"0"-1664"15,0 0-1968-15,96-57 487 16,-13 57 1457-16,25 19 24 0,8 25 448 16,-6 17 24-16,-21-1-280 15,-29-12-192-15,-13-7-24 0,-6 1-80 32,-5 2 56-32,-10 6-104 0,2 7 152 15,-28-1 336-15,0-10 65 16,-28-1 103-16,-20-7 160 0,-7-6-160 15,-12-10-256 1,-2-3-168 0,-5-13-80-16,-2-3-280 0,16-3-424 31,5 0-665-31,14-9-983 0,6 0-2201 0,23-1-1784 16</inkml:trace>
  <inkml:trace contextRef="#ctx0" brushRef="#br0" timeOffset="3251.41">4143 2305 7601 0,'0'0'936'31,"0"0"-936"-31,0 0 128 16,0 0-128-16,88 22 833 0,-68-22 447 0,1-17 208 16,0 2-440-16,-9-4-400 15,-4-3-247-15,-1 0-97 0,-7-1-32 16,0 5 40-1,-22-2 160 1,3 5-112 0,-9 5-272-16,1 6-80 0,8 4 104 0,-10 0-56 15,10 7-56-15,5 6-32 16,7 0-152-16,7 3-184 16,0-4-56-16,7 4 88 15,12-3-48-15,10-7-64 16,4 1-161-16,1-7-207 15,1 0 376-15,-1 0 152 0,-8-7 288 16,-5 1 8-16,-6 0 48 16,-10 2 96-16,2 4 328 0,-7 0 336 31,0 0-23-31,0 0-417 16,0 0-376-16,0 0-48 15,0 10 48-15,0-1 216 0,7 7-112 16,7-3 32-16,0-1-136 0,-1-5-248 15,15-1-440-15,-1-6-529 32,20-6-303-32,8-13-1017 15,-14-3-2440-15</inkml:trace>
  <inkml:trace contextRef="#ctx0" brushRef="#br0" timeOffset="3690.83">5098 1187 7665 0,'0'0'8074'0,"0"0"-7138"15,0 0-936-15,0 0-424 0,0 0-496 0,0 0 920 32,-69 127 72-32,55-19 384 15,7 12-136-15,1-2-184 16,-1-16-56-16,0-20-72 15,0-16 40-15,-7-14-48 0,7-14-160 16,2-10-224-16,-9 1-8 0,-8-1-144 16,10-5 64-16,-9-14 16 31,-1-9 287-31,10 0 169 16,-9-15 0-16,7-7 257 0,1-4 255 15,-1 0 96-15,7 5 168 0,0-2 32 16,0 10-40-16,7 4 96 31,0 3-215-31,0 2-265 16,0 4-384-16,0 0-128 0,0 0-264 15,14 7-57-15,7 5-23 16,-1 1-312-16,15 1-296 0,-1-3-1072 16,14-1-657-16,-1-7-1280 31,-13 1-24-31</inkml:trace>
  <inkml:trace contextRef="#ctx0" brushRef="#br0" timeOffset="3952.63">5117 2038 760 0,'0'0'4657'0,"0"0"-1761"0,0 0-543 16,0 0-681-16,0 0-856 0,0 0-280 15,0 0-63-15,0 0-9 16,89 60 160 0,-68-56 32-16,6-1-160 15,1-3-152-15,-2 0-16 0,8-7-8 16,-6-11 32-16,-1-2-88 15,1-2-112-15,-15-3-40 0,1 3 16 32,0-1 72-32,-14 4 1 15,0 3-57-15,-7 0-144 0,-7 4-112 16,-6 2-129-16,-1 7-159 16,0 3-216-16,-6 0-328 15,1 16-368-15,-3 3-465 0,3 6-119 31,12-2-961-31,7-7-2408 16</inkml:trace>
  <inkml:trace contextRef="#ctx0" brushRef="#br0" timeOffset="4269.97">5745 1880 7297 0,'0'0'2097'0,"0"0"-1761"16,0 76-232-16,13-38 184 16,1 3 1032-16,0-3 792 0,0-3-7 15,-8-4-641-15,-6-5-448 16,0-4-247-1,0-9-209-15,0-4-32 16,-13-9-48 0,-8 0-192-16,-6 0-288 0,-1 0-472 15,2-9-408-15,-3-4-193 0,10-3-479 16,5 4-1040-16,14 2-3082 16</inkml:trace>
  <inkml:trace contextRef="#ctx0" brushRef="#br0" timeOffset="6653.09">2232 3606 1432 0,'0'0'7113'0,"0"0"-5688"0,0 0-393 16,0 0 152-16,0 0 192 15,0 0 377-15,0-31-249 0,0 31-480 16,0 0-312-16,0 6-511 16,0 19-105-16,0 26 8 0,-26 32 304 15,-15 34-112 1,-14 10-48-16,-14-9-8 16,9-29-144-1,19-35 8-15,6-15 40 0,16-18-48 0,4-5 0 16,1-3-48-16,9-4-40 15,5-6-8 1,0-3-192-16,0-3-32 16,12-9 72-16,17-5 152 15,4-2 8-15,1 1 8 0,14 2-8 16,-1 3 56-16,-6 7 8 16,14 2-64-16,-14 4 56 0,-1 0-56 31,3 4-8-31,-10 2-112 15,-13 3-64-15,1 4-144 16,0-6-160-16,-15 0-241 0,1-2-175 16,0-2-192-16,0 0-496 15,-7-3-369-15,14 0-359 0,-2 0 63 0,-5 0-415 16,8-9-1689-16</inkml:trace>
  <inkml:trace contextRef="#ctx0" brushRef="#br0" timeOffset="7870.07">2602 4359 1800 0,'0'0'7714'15,"0"0"-6018"-15,0 0-1032 16,0 0-144-16,0 0 168 0,0 0 329 15,0 0-121-15,0-3-352 0,0 9-296 16,0 10-88-16,0 6 176 31,-7 7-88-31,7 2-120 16,-14 1 168-16,7-3 96 0,0-7-40 16,0-3-104-16,1-6-96 15,6-9-152-15,0-2-72 0,0-2-512 16,6 0-264-16,8 0 248 15,7 0 224-15,6 3 216 47,1 4 144-47,-2 5-56 0,1 1-40 16,-13 3 64-16,0 4 48 16,-7-5 0-16,-7 4 560 0,-14 0 280 0,-7 0-120 15,-13-3-136-15,-6 3-200 16,-1-10-96-16,7-2-111 15,-1-3-41-15,8-4-136 0,6-7-473 16,14-9-719-16,2-3-640 16,17-13-625-16,16 7-2320 0,-1 2-1008 15</inkml:trace>
  <inkml:trace contextRef="#ctx0" brushRef="#br0" timeOffset="8187.83">2989 4657 8241 0,'0'0'1977'16,"0"0"-1881"-16,0 0-88 15,0 0-8-15,89-32 752 16,-68 10 520-16,-7-2-72 0,-7 1-279 16,-1 4-417-16,-6 0-232 0,0 6 184 15,-6 4 112-15,-8 9-56 16,0 0 16-16,-5 0-104 31,-3 18-128-31,1 5-120 0,2 6 48 16,5 2 0-16,14 1-87 15,0-6-137-15,0-1-56 16,14-3-225-16,5-10-159 0,9-5-424 16,6-7-352-16,7-10-240 15,21-31-145 1,-8 3-1071-16,-6 0-3090 15</inkml:trace>
  <inkml:trace contextRef="#ctx0" brushRef="#br0" timeOffset="8584.29">3481 4270 9337 0,'0'0'5378'0,"0"0"-4746"15,-33 70-632-15,11-23 48 16,1 4-16-16,2-3 832 15,-3 3 248 1,10-7-272-16,5-9-440 31,0-6-303-31,7-14-97 16,0-5-97-16,0-7-175 0,0-3-176 16,7 0-184-16,12-13-24 15,10-5 224-15,4-8-88 0,8 7-376 16,0 1 200-16,-1 5 303 15,-11 13 145-15,-10 0 88 0,2 0 160 16,-14 15 408-16,1 4 433 16,-8 0 47-16,0 0 64 15,-22 0-16-15,3 1-80 0,-17-8-183 16,3 1-225-16,6-4-240 16,-1-6-208-1,2-3-24-15,4 0-360 0,15 0-377 16,0 0-487-16,7-9-1200 15,14 0-3074-15,0-1-3303 16</inkml:trace>
  <inkml:trace contextRef="#ctx0" brushRef="#br0" timeOffset="9170.35">3801 4677 1816 0,'0'0'11458'0,"0"0"-11458"0,0 0-80 31,0 0-872-31,0 0 952 16,0 0 240-16,22 0 1385 0,-17-10-353 15,-5 0-696-15,0 1-384 16,0 3 0-16,0 2 208 0,0 4 320 16,0 0 64-16,0 0-167 31,-5 0-113-31,5 4-232 0,-7 6-152 15,7 2-112-15,0 1 8 16,0 2-16-16,7-2-80 16,5-7-192-16,9 1-248 0,-1-4-425 15,15-3-239-15,-1-10-224 32,6-5 55-32,-6-4-751 0,8-3-352 15,-15 5 71-15,-6 8 1241 16,-8 3 1144-16,-13 2 824 15,0 4 1288-15,0 0 265 0,0 10-177 0,0 3-831 16,0 0-793 0,0-4-192-1,0 4-16-15,7-10-56 0,7-1-208 16,5-2-24-16,2 0 80 0,1-9 80 16,4-9 48-16,1-2-8 15,1-5-104-15,-16 2-56 0,3 2 8 31,-15 4 40-15,0 5-96-16,0 2-72 0,-15 7-216 0,-4 3-176 16,-9 0-88-16,1 3-64 15,1 10-312-15,-10 3-96 0,17-4-329 16,-10-5-759-16,17-3-881 31,12-4-1776-31</inkml:trace>
  <inkml:trace contextRef="#ctx0" brushRef="#br0" timeOffset="9857.31">4367 4191 11738 0,'0'0'4961'0,"0"0"-4465"15,0 0-400-15,-54 76-96 0,39-41 0 16,3-3 8-16,5 0 256 0,7-4-128 15,7-3-136 1,20-2-344 0,6-5-176-16,3-8 16 0,4-3 0 0,1-7 248 15,-7 0 208 1,-6 0 48-16,-16 0 48 16,2-4 248-16,-14 4 432 0,0 0 48 0,0 0-144 31,0 0-128-31,0 4-231 15,0 3 7-15,-7-2 8 0,7 5-72 16,0-7-8-16,0 6-112 16,0-6-80-16,7 4-16 15,0-1 8-15,1 1 40 0,-1-1-32 32,5 1-8-32,-5-1-8 15,0 0 8-15,0 1-8 0,0 2 0 16,-7 0-8-16,7 1 8 15,0-1 8-15,-7-2 0 0,6-4-8 16,1-3-96-16,0 0-96 31,0 0-112-31,7 0 112 16,-2 0 120-16,-4-10 64 0,6 4 8 16,-7-4-48-16,0 2-24 15,-2-3 64-15,-5 2-8 0,0 3-32 16,0-4 40-1,0 7-136-15,0 3 55 16,-5 0 89-16,-9 0 161 16,-8 0-25-16,10 13-24 0,-9 0-40 15,7 2 64-15,1 1 8 16,6 0 0-16,0-4-40 0,7 1-96 0,0 1-8 31,0-9-40-31,7 2-136 16,7-1-120-16,-1-3-168 15,15-3-305-15,-8 0-223 0,13 0-696 16,-5-3-489-16,13-3-471 16,-14-3-1409-16,1 6-216 0</inkml:trace>
  <inkml:trace contextRef="#ctx0" brushRef="#br0" timeOffset="10283.95">4804 4721 7073 0,'0'0'1664'0,"0"0"-1072"15,0 0 81-15,0 0 887 0,0 0 688 16,0 0-255-16,7-10-609 16,-1-9-592-16,8 0-416 0,0-2-232 15,0-2-24-15,-1 1-120 16,1 6-8-1,0 6-136-15,-7 4-88 16,-2 6-208-16,-5 0-128 0,14 6 360 16,1 7 208-16,-1 0 64 15,-2-1-56-15,9 1 80 0,-1-7 0 16,1-2 96 0,0-4 16-16,6 0 48 15,-6 0-16 1,-9-13 40-16,2-3 49 0,-6-3 15 15,-1 4-16-15,-7 2 8 0,0 0-232 16,-7 0-96-16,-8 7-376 0,1 3-128 31,9 3 23-31,-9 0-383 16,14 6-712-16,0 13-1025 0,0-7-1976 16,14-1-3208-16</inkml:trace>
  <inkml:trace contextRef="#ctx0" brushRef="#br0" timeOffset="10987.08">5561 4159 11586 0,'0'0'3025'31,"0"0"-1553"-31,0 0-848 0,0 0 48 16,0 0 104-16,96-13-280 0,-55 10-375 15,-8 0-121-15,1 3-673 16,-6 0-663-16,-8 0-232 16,-13 0-785-16,-7 0-1816 15,-14 6 241 1,-20 7 3928-16,0 6 56 16,1-3 2968-16,4 0-79 0,10-3-633 15,12-1-351-15,7-5-721 16,0-4-728-16,0 0-312 15,12 3-200-15,9-6-96 16,6 0-400-16,8 0-416 16,13 0-1073-16,-14 0-2616 15,-1-6-1880-15</inkml:trace>
  <inkml:trace contextRef="#ctx0" brushRef="#br0" timeOffset="11634.34">6699 3737 7905 0,'0'0'6378'0,"0"0"-5226"16,0 0-448-16,0 0-264 15,-48 88 80-15,36-33 80 0,-2 5 72 16,-1 0-55-16,3 1-233 15,5-8-256-15,0-8-112 16,7-8-16 0,0-8-296-16,0-9-337 15,0-8-359-15,0-12-928 0,0 0-2465 16,7-12-3745-16</inkml:trace>
  <inkml:trace contextRef="#ctx0" brushRef="#br0" timeOffset="12305.36">6842 3762 14403 0,'0'0'4104'0,"0"0"-4104"0,0 0-264 16,0 0-232-16,0 0 496 15,103-28 440-15,-63 24-72 16,1 1-183-16,7 3-137 0,0 0-48 31,-6 0-89-31,-8 0-87 0,-8 0 0 16,-5 0 0-16,-14 0 16 0,1 0 48 16,-8 0 112-1,0 0 24-15,0 0 112 16,0 0 8-16,0 0-40 0,0 0 8 15,0 0-16 1,0 0 8-16,0 0-8 16,0 0-23-16,0 0 7 0,0 0 24 15,0 0-32-15,0 0 24 16,0 0 32-16,0 0 56 0,0 0 64 16,-15 0-24-1,1 3-56-15,0 4-88 16,-12 2 8-16,4 1 8 15,-4 2-24-15,-1 8-72 0,6-5-48 16,7 7-160-16,7 1-136 16,7 2-48-16,0 3 16 15,7-2 64 1,14 6 55-16,6-3 137 16,1-1 112-16,-9-2 8 15,3-7 64-15,-15-3 184 0,-7-1 257 16,0-5 287-16,-14-4 208 15,-13 0-104-15,-8 1-312 0,-13-4-360 32,0 0-224-32,-7-3 0 15,15 0-224-15,-1 0-328 16,21 0-328-16,6 0-360 0,14 0-385 0,0 0-1031 16,27 0-1665-16,1 0-512 15,6 0-1392-15</inkml:trace>
  <inkml:trace contextRef="#ctx0" brushRef="#br0" timeOffset="12721.35">7907 4086 5937 0,'0'0'3128'15,"0"0"-1575"1,0 0-561-16,0 0-704 15,0 0-288-15,0 0-88 16,-41-22-72-16,27 22-328 0,7 0-2137 16</inkml:trace>
  <inkml:trace contextRef="#ctx0" brushRef="#br0" timeOffset="13347.98">6849 3718 11706 0,'0'0'3049'0,"0"0"-1705"15,0 0-1040 1,0 0-296-16,0 0 456 0,0 0 312 16,0 0 8-16,129-10-263 15,-74 10-305-15,7 0-112 0,0 0-96 16,-2 0 0-16,-12 0 0 15,-6 0 0 1,-15 0-8-16,-8 0 0 16,-12 0 0-16,0 0 8 15,-7 0 40-15,0 0 56 16,0 0 24-16,0 0-40 0,0 0 16 16,0 0-40-16,0 0-64 0,0 0-120 31,0 0-200-31,0 0-312 15,0 0-441-15,0 0-495 16,0-3-841-16,0 3-2904 0,0-4-2344 16</inkml:trace>
  <inkml:trace contextRef="#ctx0" brushRef="#br0" timeOffset="14425.05">7116 3759 3040 0,'0'0'1168'0,"0"0"-1168"31,0 0-128-31,0 0 128 0,0 0 368 16,0 0 233-16,89 0-185 0,-77 0-80 15,9 0-208-15,-7 0-128 0,-6 0 0 16,-3 0 0-16,-5 0 136 15,0 0 704 1,0 0 280 0,0 0-680-16,0 0-440 0,0 0-256 0,-5 0 256 15,-10 0 128 1,8 0 0-16,-7 0-72 0,2 0-56 16,-9 0 80-16,6 0 0 0,3 0 16 31,-9 0 96-31,0 0-88 15,1 0 0 1,-1 0 72-16,9 3 241 16,-3 1 119-16,8-4-72 15,0 2-80-15,7-2-192 0,0 0-192 16,0 0-240-16,0 0 40 16,0 0 200-16,0 0 56 0,0 0 192 15,7 0 56-15,-7 3 32 16,0 4 0-16,0 3 208 0,0 5-8 15,0 7-80-15,0 4-127 16,0 7-81-16,0-3-32 31,-7-1 8-31,7-4 32 0,0-2-136 16,0-11 8-16,0-2 104 0,0-7-16 16,0 0 16-16,0-3 120 0,0 0 48 15,0-3-72-15,0-7-328 16,0-2-48-1,0-1-128 1,0 0 80-16,7 4-136 0,0 3-248 16,-7-1-128-16,15 7 80 15,-10 0 200-15,9 0-48 0,7 0-65 0,-8 13 33 16,15 6 112-16,-9 3 8 31,10 3 64-31,-10 4 96 16,2-3 40-16,-7-1 88 0,-6-6 184 15,-8-3 240-15,0-3 440 16,-22-7 313-16,-4 3-241 0,-10-9-488 16,-11 0-296-16,6 0-72 31,0 0-32-31,8-9-48 0,4-1-216 16,17 1-624-16,12-7-825 15,0 6-1287-15,19 1-4322 16</inkml:trace>
  <inkml:trace contextRef="#ctx0" brushRef="#br0" timeOffset="15036.11">7838 4112 8321 0,'0'0'1993'15,"0"0"-681"-15,0 0-776 16,0 0 200-16,0 0 673 31,-34-55-193-31,13 46-288 0,2 3-296 16,-15-1-144-16,6 7-208 15,-6 0-56-15,-7 3 0 16,1 13 32-16,4 0-23 0,10 6 135 0,-2 7-8 16,15-4-56-1,6 7-144 1,7 0-80-16,0-4-32 15,7-2-40-15,13-4 0 0,1-9-8 16,12-1-88-16,1-5-88 16,9-7-176-16,-3 0-80 0,1 0-89 15,0-13-319 1,-8-3-480 0,15-9-928-16,-7 3-1721 0,-13-1-2145 0</inkml:trace>
  <inkml:trace contextRef="#ctx0" brushRef="#br0" timeOffset="15594.57">8036 4092 4320 0,'0'0'5522'0,"0"0"-4410"0,0 0-272 15,0 0-384-15,0 0 672 31,0 0 345-31,0 0-185 0,-21 86-328 16,16-68-352-16,-3 2-200 16,8-4-160-16,0-3-128 15,0-6-72-15,0-7-48 0,0 0-56 16,0 0-80 0,8-4-144-16,11-9 56 15,9-3 32-15,-1-7-16 0,6 2-440 16,3 2 16-16,-10 3 232 15,-4 10 400-15,-17-1 40 16,2 7 216-16,-7 0 72 0,0 16 400 16,-7 7 112-1,-5 2-192 1,4 3-79-16,-6-2 191 16,0-7 96-16,9-3-160 0,5-10-368 0,0-3-312 15,0-3-16 1,0 0-320-16,12 0-136 0,9-12 64 15,13-4 144 1,7-7-208-16,-1 4-280 16,1-4 103-16,2 8 177 0,-17 9 288 15,-5 2 96-15,-8 4-8 16,-6 0 80-16,0 10 152 0,-7 5 344 16,7 2-151-16,-7 2-129 31,7-6-192-31,-7 3-24 0,7-7-385 15,-2 1-439-15,2-4-744 16,1-3-1137-16,-1-3-2640 0</inkml:trace>
  <inkml:trace contextRef="#ctx0" brushRef="#br0" timeOffset="18496.34">2261 5822 5449 0,'0'0'1984'0,"0"0"-952"16,0 0-224-16,0 0-135 15,0 0 719-15,0-2-112 16,0 2-336-16,0 0-303 16,0 0-129-16,0 0 120 15,0 0 120 1,0 0-104-16,0 0-176 0,0 0-224 0,0 2-168 16,0 18-72-16,0 11 192 15,0 14-48 1,0 9-80-16,-7 3 0 15,-1 0-24-15,1-5 0 16,0-9-48-16,-5-8 8 16,5-6-8-16,0-10-136 0,0-6-336 15,7-10-280-15,-7-3-264 16,0 0 16-16,1-13-729 0,-8-9 81 31,0-13 984-31,-13-9 248 16,6-7 112-16,-5-7 152 15,-3 1 152-15,3 3 312 0,-1 7 640 16,6 5 120-16,7 7 64 16,2 7-223-16,4 6-33 0,8 3-144 31,0 0-448-31,0 9-288 16,8 1 0-16,18 9 0 0,8 0 120 0,28 16-112 15,19 21 0-15,29 24 104 16,-8-1-96-16,-20 1-16 15,-28-11 224-15,-13-8 192 16,0 8-40 0,-8 4 144-16,3 4-72 15,-24-10 9-15,-12-7 143 0,0-3 8 16,-26-13 8-16,-8 0-136 16,-14-9-240-16,6-6-168 15,-11-7-72-15,5-3-152 16,7 0-176-16,-1-13-272 15,15 1-248-15,6-1-233 16,16-3-351-16,5 3-464 0,0 1-673 16,19-4-487-16,10 3-1329 15,-3 4 384-15</inkml:trace>
  <inkml:trace contextRef="#ctx0" brushRef="#br0" timeOffset="20112.99">3180 6245 5569 0,'0'0'4569'15,"0"0"-3561"-15,0 0-344 16,0 0-384-16,0 0 288 0,0 0 248 16,8-19-352-1,-8 13-95 1,7-1-81-16,-7-2 56 0,0-1 112 15,0 1 48-15,0-1-24 0,0 1-40 16,0-1-104-16,-7 0-104 16,7 4-88-16,-8 4 0 15,1-2-8 1,2 1-64-16,-2 3-72 16,7 0 8-16,-14 3-8 0,7 9-144 15,0 5 64-15,0 5 80 0,7 0 0 16,-6 6 0-16,6 1 0 15,0 0 8 1,0-1 0-16,0 1 0 16,0-1 112-16,0-2 0 15,0-4 104-15,0-3 80 16,-7-3-39 0,7-7 15-16,-7 1-8 15,0-4-80-15,0-3-64 0,7 1-56 16,-7-1-72-16,7 0-8 15,-7-3-168-15,2 7-232 16,-3-4-217-16,1-1-239 0,0 2-664 16,0-4-689-16,0 3-935 15,0-3-2625-15</inkml:trace>
  <inkml:trace contextRef="#ctx0" brushRef="#br0" timeOffset="20435.59">3092 6346 5049 0,'0'0'4721'0,"0"0"-3393"0,0 0-288 0,0 0-64 15,0 0 201-15,0 0 55 31,0 0-168-31,41 0-336 16,-27 0-280-16,12 4-256 0,-11-1-120 16,6-3-64-16,-2 0-8 15,-5 0-56-15,1 0-240 0,-3 0-248 16,2 0-392-16,7-10-768 31,-8 1-1057-31,-6 3-3752 0</inkml:trace>
  <inkml:trace contextRef="#ctx0" brushRef="#br0" timeOffset="23041.43">3978 5978 16315 0,'0'0'2296'16,"0"0"-2175"-16,0 0-121 0,0 0-329 15,0 0 281-15,55-3 48 16,-34 0-16-16,-1-1-864 16,1 2-576-16,-7 2 128 0,-1 0-449 0,-13 6 1 31,0 7-209-31,0-1 1985 15,-13 4 921-15,-8-3 335 16,14 0-152-16,0-4-112 0,0-7-95 16,7 2-217-16,0-1-456 0,0 1-224 15,7-1-456-15,14-3-393 32,27 0-759-32,-15 0-1521 15,8 0-1215-15</inkml:trace>
  <inkml:trace contextRef="#ctx0" brushRef="#br0" timeOffset="23504.35">4967 5950 11386 0,'0'0'2857'15,"0"0"-2329"-15,0 0-528 0,0 0-328 16,0 0 328-16,0 0 368 0,0 0 152 31,69 66-88-31,-35-56-112 16,6-7-32-1,1-3 64-15,7-3 24 0,-8-16 88 0,8-7-64 16,-12-5-32-16,-17-1-64 16,2-4 105-16,-14-1 87 0,-7-1 48 31,-14 3-88-31,-12 1-72 16,-3 5-176-16,-18 6-88 15,6 10-40-15,-14 7-80 0,0 6-48 16,2 3-8-16,5 13-104 0,1 7-112 15,4 6-168-15,3 5-272 32,13 1-441-32,6 19-607 15,14-10-1073-15,7-6-2808 0</inkml:trace>
  <inkml:trace contextRef="#ctx0" brushRef="#br0" timeOffset="23711.8">5473 6233 15843 0,'0'0'2464'0,"0"0"-1815"15,0 0-649-15,0 0-257 0,0 0 105 16,0 0 80-16,0 0-192 0,12 0-848 15,-5-4-2793-15,15-3-4152 16</inkml:trace>
  <inkml:trace contextRef="#ctx0" brushRef="#br0" timeOffset="24277.94">5669 5711 8753 0,'0'0'5249'0,"0"0"-4504"0,0 0-737 15,0 0 72-15,0 0 0 0,96-12 416 0,-61 12 40 16,-1 0-136-16,-8 0-168 16,3 0-128-16,-17 0-32 15,-5 0-56-15,-7 0 72 0,0 0 472 16,-12 0 136-16,-24 6-368 15,-4 4-184-15,-15 9-136 0,0 0-8 32,14 3 8-32,1 3 113 15,25 1-121-15,10 5-401 16,5 1-175-16,27 6 72 0,13 3 168 16,15 1 184-16,0-4 152 0,-7-6 16 31,-15-3 136-31,-4-10 32 15,-24-1 136-15,-5-8 376 16,-12 0 513-16,-24-8-241 0,3 2-608 16,-15-4-360-16,0 0-392 15,7 0-168-15,8-4-144 16,19-8-569-16,7 6-1103 0,7-4-2753 0</inkml:trace>
  <inkml:trace contextRef="#ctx0" brushRef="#br0" timeOffset="24936.45">6952 5886 7177 0,'0'0'5385'16,"0"0"-4449"-1,0 0 65-15,0 0-169 0,0 0 352 16,0 0-88-16,-89-13-216 16,68 29-207-16,2 6-113 0,4 10-232 15,8 3-24 1,7 3-80-16,0-4-120 15,0-1-104-15,22-5 16 16,-3-8-16-16,9-5-88 16,-1-8-288-16,7-7-232 0,8-3-72 15,-1-16 63-15,6-7-311 16,1-2-528-16,7-27-641 0,-7 11-967 31,-8 4-2225-31</inkml:trace>
  <inkml:trace contextRef="#ctx0" brushRef="#br0" timeOffset="25392.6">7367 5747 8873 0,'0'0'5250'31,"0"0"-3898"-31,0 0-664 0,-26 75-448 16,19-47 40-16,0 2 240 0,7-1 144 15,0-7-88-15,0-7-279 16,0-5-297-16,7-3-73 15,12-7-247-15,-5 0 16 32,15 0 80-32,-10-10 224 0,2 0 0 0,-8 5 48 15,1-2 24-15,-14 7 64 16,0 0 160-16,0 0 145 16,0 7 143-16,0 5-160 15,0 6-32-15,-7 2-152 16,7-4-88-16,0-7-56 15,0-2-40-15,0-7-56 16,0 0-72-16,7 0-88 0,0 0-40 16,7 0 120-16,-1-10 16 15,15-3-8-15,-2 1-136 0,3-1 48 32,-10 4 80-32,2 5-48 15,-6 4-88-15,-15 0-72 0,5 0 288 16,2 9 320-16,-7 4-48 15,7 0-128-15,0-3-144 16,0-1-176-16,7 0-168 0,-8-2-377 31,8-1-487-31,7-2-656 16,-9-4-1001-16,10 0-3104 0</inkml:trace>
  <inkml:trace contextRef="#ctx0" brushRef="#br0" timeOffset="27859.23">2485 7286 6409 0,'0'0'4313'0,"0"0"-3841"0,0 0-344 16,0 0-64-16,0 0 352 16,-14 64 664-16,14-36 193 0,-7 4-409 15,7 3-136-15,-5 3-152 16,5 0-216-16,-7 0 16 31,0 0-136-31,0-3 88 0,-8-3-88 16,3 0-16-16,-9-3-48 15,7-4 0-15,1-6-24 0,-8-3-32 16,7-6 1-16,9-1-49 16,5-6-64-16,-8-3 40 15,8 0-48 1,0 0-72-16,0 0-32 0,0 0-17 16,0-10-55-16,0 5-56 15,0-9 64-15,0 2 24 0,0-7-152 16,0 0-96-16,0-1 16 15,8 1 24 1,-3 4 48 0,-5 2 16-16,7 6 184 0,0 1 104 15,-7 6 0-15,7 0-24 16,7 0-160-16,-1 0 120 0,1 0 64 0,14 6 16 16,-8-2 48-16,6-1-56 31,2 0 0-31,-1-3 0 15,-6 0-8-15,6 0 40 0,-6 0-40 16,-2-3-56-16,3-4 56 16,-8 1-128-16,-2-3 56 0,-5-1 72 15,7-6 120-15,0 0-16 32,-6-3-96-32,4 0 48 0,-5-4 16 15,0-1-72-15,7-2 24 16,-7 1-24-16,6-4 8 0,-6 4 0 15,0 0 0-15,7 2 40 16,-7 7 0-16,-7 4 0 31,5 2 80-31,-5 7 80 16,0 3 120-16,0 0 48 0,0 0-208 16,0 3-160-16,0 10 112 0,0 6 80 0,-5 10-8 15,5 9 16-15,-7 9 16 16,7 7-24-1,0 3 16 1,-7 4 9-16,7-4 111 0,-7 0-128 16,7-9-96-16,0-10-40 0,0-6-72 15,0-14 0-15,0-1-80 16,0-11-112-16,0-3-104 0,0 1-65 31,0-4-95-31,0 0-176 16,0 0-120-16,7 0-184 0,-7 0-272 15,0 0-377-15,7-7-103 16,-7-3-32-16,12 1-25 0,-5-1 81 16,1 1-625-16</inkml:trace>
  <inkml:trace contextRef="#ctx0" brushRef="#br0" timeOffset="28974.41">3269 7839 5657 0,'0'0'2800'0,"0"0"-1735"16,0 0-73-16,0 0 320 16,0 0 312-16,0 0 33 15,-5-44-217-15,-2 37-576 0,-8 4-288 16,1 0-80-16,2 3-71 16,-2 0-41-1,-8 0-120-15,3 13 16 0,-9 5-16 16,8 5-48-16,-1 8-8 15,2 1 72-15,11 3-56 16,-6 3-104-16,14-3-16 0,0-6-64 16,0-1-40-1,14-6-8 1,6-2-128-16,1-7-208 0,6-5-240 0,1-8-48 16,-1 0-32-16,1 0-89 15,-2 0 145-15,1-12-192 16,8 3-560-1,-8-7-473-15,-6 3-263 16,13-3-457-16,-15 0-703 16,-5 7-2089-16</inkml:trace>
  <inkml:trace contextRef="#ctx0" brushRef="#br0" timeOffset="29624.99">3467 7940 2904 0,'0'0'2785'0,"0"0"-841"15,0 0-584-15,0 0-271 16,0 0-89-16,0 0 112 0,-14 84-192 31,21-72-160-31,7-3-255 0,0-3-169 31,-1-6 160-31,1 0 160 16,7 0-48-16,-9-15-32 16,3-4 64-16,-1-3-72 0,0-7-216 15,-9-1-87-15,-5 2 31 0,0 6-72 16,-5 0 48-16,-16 3 16 0,6 6-200 16,-4 7 0-16,-9 6-88 15,1 0-168-15,-1 10-144 16,1 8-192-16,6 5-161 0,2-1-127 15,5 4-400 1,14-1-472 0,0-3-529-16,14 1-447 0,5-8-1553 15,9-1-1128-15</inkml:trace>
  <inkml:trace contextRef="#ctx0" brushRef="#br0" timeOffset="29823.35">3876 7947 10418 0,'0'0'2296'16,"0"0"-1432"-16,0 70-584 15,7-36-128 1,-7 5 753-16,0-2 103 16,0-5-368-16,0 1-312 15,-7-8-328-15,7-10-56 0,0-2-576 16,0-7-904-16,0-3-961 15,-6-3-3056-15</inkml:trace>
  <inkml:trace contextRef="#ctx0" brushRef="#br0" timeOffset="30159.61">3890 7689 10282 0,'0'0'1544'0,"0"0"-1544"0,0 0-96 15,88-28 96-15,-52 28 704 0,-10 0 24 16,8 19-440-16,-6 7 112 0,-16 2-15 31,3 7 167-15,-1-3 64-16,-14-4 16 0,0-3 88 15,-14 1-24-15,-1-7-88 0,-4-3-224 16,-2-4-336-16,-6-3-48 16,6-2-456-16,2-3-616 0,-3-1-744 31,15-3-1089-31,7 0-2360 16,0 0-1336-16</inkml:trace>
  <inkml:trace contextRef="#ctx0" brushRef="#br0" timeOffset="30524.54">4231 7947 5737 0,'0'0'1520'0,"0"0"-584"15,82 6 361-15,-42-6 111 0,1 0 64 16,-6-6 80-16,-8-10-303 16,-6 0-505-16,-14-3-456 0,-7 0-80 0,0 0-48 15,-21 6-160 16,-6-3-176-31,-8 11 0 0,-6 5 112 16,1 0 64-16,13 0 240 16,-1 8-16-16,14 2-168 0,8 0-56 15,6-1-8-15,0 4-88 0,6-1 40 16,8-2 48 0,7 2-160-16,-9-1-64 15,10-5-168-15,-1 3-40 16,-2-3 40-16,-5 1 168 15,6-1 32-15,1 0 48 0,6 1-129 16,-6 2-247-16,0-6-136 0,6 4-184 31,13 3-432-31,1-4-345 16,-6-3-1079-16</inkml:trace>
  <inkml:trace contextRef="#ctx0" brushRef="#br0" timeOffset="31256.51">5370 7572 9994 0,'0'0'4073'16,"0"0"-3585"-16,0 0-416 16,0 0-16-16,103 0-56 15,-69 0-104 1,-15-3-400-16,-5 3-313 0,-7 0-463 16,-7 6-824-16,-7 10 1199 0,-12 3 817 15,-3 3 88-15,1-2 8 16,9-5 713-16,5-2 167 15,7-4-768 1,0-5-120-16,14 2-616 16,27-3-633-16,-1-3-1271 15,1 0-1633-15</inkml:trace>
  <inkml:trace contextRef="#ctx0" brushRef="#br0" timeOffset="32175.06">6529 7267 12378 0,'0'0'4337'0,"0"0"-4337"16,0 0-72-16,0 0-928 15,0 0 1000-15,0 0 120 16,62 0 480-16,-28 0-136 0,6 0-248 31,1 0-216-31,7 0-8 16,-8 0-328-16,-4 0-296 0,-17 0-248 16,-5 0-641-16,-7-6-647 0,-7-3-1897 15,0-2-2544-15</inkml:trace>
  <inkml:trace contextRef="#ctx0" brushRef="#br0" timeOffset="32590.15">6543 7283 4504 0,'0'0'9514'16,"0"0"-8497"-16,0 0-1017 0,0 0-1065 16,0 0 897-1,0 0 168-15,0 0 1017 16,-62 80 15-16,62-68-552 15,0 1-288-15,0 3-192 16,0 0-56-16,14 3-32 0,6 3-8 16,1 3-8-16,6 1 104 15,1 5-64 1,6 4 8-16,-8 0 48 16,2 0-64-16,-1 3 72 15,-13-5 8-15,0-2 72 0,-14-3 256 16,0-5 256-16,-7-4 264 15,-14-7 57-15,-13 1-249 0,1-6-296 32,-8-5-248-32,-7-2-56 15,6 0-64-15,8-5-168 16,1-8-192-16,11-3-160 0,10 6-177 16,12-3-359-16,0 8-408 0,7-5-425 15,27 3-87-15,-1 1 720 16,29 3-9-1,-7 0-1495-15,-2-1-1577 16</inkml:trace>
  <inkml:trace contextRef="#ctx0" brushRef="#br0" timeOffset="33110.64">7544 7842 8065 0,'0'0'2745'0,"0"0"-1505"16,0 0-600-16,0 0-64 0,0 0 449 15,0 0 127 1,-100-41 48-16,64 41-312 15,3 0-200-15,6 12-256 16,-8 4-111-16,15 4-89 0,-1 2-32 16,14 0-96-16,2 4-8 0,5 2 0 15,0-3-88 1,5 0-8 0,16-5-152-16,13-1-192 0,-1-10-72 15,15-5-241-15,-5-4-39 16,4 0-352-16,1-4-248 0,-7-9-465 15,-1-2-423-15,-6-10-433 16,-6 2-679 0,-8 4-1417-16</inkml:trace>
  <inkml:trace contextRef="#ctx0" brushRef="#br0" timeOffset="33775.48">7750 7813 6305 0,'0'0'1424'0,"0"0"-1096"0,0 0-80 15,0 0 448-15,0 0 1009 0,0 0 95 16,0 0-320-16,7-3-415 16,-7 3-385-1,0 0-360 1,0 0-216-16,0 0-24 0,0 0-72 15,0 0 0-15,0 0 40 0,0 0 0 16,0 0 32-16,0 0 56 16,0 0 152-16,0 0 0 15,0 0-88 1,0 0-104-16,0 3-96 0,0 8 8 16,0 4 376-16,0 4 0 15,-7 3-200 1,-1-3-40-16,8-3 73 15,0-4-57 1,0-3 0-16,0-5-88 0,0-1-72 0,0-3 0 16,0 0-160-16,8-3-48 15,6-10 23-15,-2-6 81 0,9 4-64 16,6-7-8-16,-13 9 0 16,0 4 104-16,0 5 64 0,-14 4 8 31,0 0 8-31,0 13 384 15,0 3 97-15,-7 6-65 16,0-3-80-16,7 0 24 0,0-3-104 16,0-7-88-16,0-2-120 15,0-4-56-15,0-3-144 0,7 0-288 32,13-10 32-32,1-6 104 0,12-6 8 15,1 3-353-15,1-3-103 16,-8 6 344-16,1 6 184 0,-15 10 152 15,1 0-176-15,-7 4 240 16,-7 15 152 0,0 0 160-16,7 4-248 15,-7-6-64-15,7 6-448 16,-7-7-592-16,5 4-881 16,2-8-791-16,-7-2-2337 0</inkml:trace>
  <inkml:trace contextRef="#ctx0" brushRef="#br0" timeOffset="35459.64">2745 8906 3264 0,'0'0'10682'0,"0"0"-9385"31,0 0-1297-31,0 0-200 0,0 0 200 16,-21 101 432-16,14-53 416 16,-7 3-64-16,9 0-272 0,-3-1-240 15,-6-8-160-15,7-8-40 16,0-7-72-16,0-12 0 31,7-6-248-31,0-9-320 0,-5 0-80 16,-2-13-96-16,-7-9-544 15,-8-13 583-15,-4-9 417 16,-8-7 176-16,-1-6 112 0,-6-4 112 16,8 4 200-16,6 7 481 15,6 5 7 1,7 17 144-16,8 8-200 0,-1 8-120 15,7 5-280-15,0 7-280 16,7 0-64-16,27 7-136 16,26 18 136-16,36 17 0 0,34 15 48 0,14 9-48 31,-15 4-8-15,-14 0 0-16,-32-13 8 0,-23-9 0 15,-17-10 0-15,-17-3 8 0,-5 6 248 16,-8 4 177-1,-13 3 71-15,0-11 168 0,-34-2 336 0,-21-3-80 32,-33-4-464-32,-15-8-296 15,8-11-88-15,13-9-80 0,28 0-256 16,13-3-112-16,14-10-72 16,-1 4-200-16,9-3-480 0,11-1-481 31,8 0-1039-31,48-6-1761 15,-7 3-24-15,7-3 1392 0</inkml:trace>
  <inkml:trace contextRef="#ctx0" brushRef="#br0" timeOffset="38230">3603 9722 1536 0,'0'0'1168'0,"0"0"-848"0,0 0 128 16,0 0 424-16,0-4 121 16,0 4-129-1,0 0 0-15,0 0-168 16,0 0 56-16,0-3 137 0,0 3-17 15,0 0-168 1,0-3 8-16,0 3-16 0,0 0-64 16,0 0-8-16,0 0-71 15,0 0-153 1,0 0 16-16,0-2-24 0,0 2-32 16,0-4 40-16,0 1 64 0,-7-1-200 15,7-2-8-15,-5 3-8 16,5-4-8-16,-7 5-32 15,0-1-32 1,0 3-32-16,0 0 0 16,-8 0-16-16,10 0-40 15,-9 0-80-15,0 0 0 0,-6 3-8 16,6 9 0-16,-7 1 16 31,9 6 72-31,-3 0 9 0,1 6-25 16,7-2 24-16,0 2-88 15,7 0 56-15,0-3-64 0,0-5 0 16,7 1 0-16,0-5-88 16,15-3-64-16,-10-1 23 15,9-6-47-15,0 0 0 0,-1 0-96 16,1-3 40 0,-9 0-248-16,3 0-16 15,-1 0-192-15,0-6-136 0,-9 0-192 16,2-4-297-1,0 4-487-15,0-3-353 0,8-1-303 16,-8 0 311-16,-2 5-247 0</inkml:trace>
  <inkml:trace contextRef="#ctx0" brushRef="#br0" timeOffset="38792.61">3739 9823 6105 0,'0'0'2928'0,"0"0"-2119"15,0 0-593 1,0 0 32-16,0 0 600 0,0 0 264 15,-12 45-312-15,12-39-376 16,0-2-160 0,7-1-112-16,-2-3-136 15,10 0 321-15,-1 0 95 0,-2-10 120 16,2-6 0-16,8-3 80 0,-10-4-80 16,-5 2-160-16,7-2-144 15,-14 4 8 1,0 3 16-16,0 4-8 15,-14 2 32-15,7 4-95 16,-5 3-201 0,-3-1-96-16,8 4-49 15,-7 0-55-15,2 4-192 16,-2 8-336-16,7 4-344 16,-6 3-384-16,6 4-585 0,0-4-2528 15,7-4-3639-15</inkml:trace>
  <inkml:trace contextRef="#ctx0" brushRef="#br0" timeOffset="39401.74">4081 9779 4232 0,'0'0'3201'0,"0"0"-2289"15,0 0-680 1,0 0-152-16,0 0 0 16,7 76 128-16,0-53 393 15,0 5 23 1,-7 3-200-16,7-2-104 0,-7-1 264 15,5-5 136-15,-5-7-312 16,0-3-168-16,0-4-160 0,0-9-80 16,0 0-288-16,0 0-208 15,0-9-32 1,0-11 64-16,0-5-256 16,0-7 232-16,0 0 208 15,8-2 272-15,-1-1-40 0,7 6-281 16,-7 7 137-16,5 6 144 15,-5 7 40-15,7 9-120 0,-14 0 128 32,8 0 344-32,-8 9 585 15,0 7-81-15,0-7-408 16,0 1-192-16,0-4-88 0,0-3-160 0,0-3-56 16,7 0-408-16,0 0 8 15,5-12 112-15,9-1 200 31,-8-6-8-31,15 6-184 16,-14-2 136-16,6 5 200 0,-6 0 80 16,-7 10 16-16,0 0 48 0,-2 0-136 15,-5 0 0-15,7 0-8 16,0 0-833-16,-7-3-2039 0</inkml:trace>
  <inkml:trace contextRef="#ctx0" brushRef="#br0" timeOffset="39625.24">4573 9896 10018 0,'0'0'1288'0,"0"0"-1288"16,0 0-160-16,0 0 160 0,0 0 440 15,0 0 312-15,-7 73-216 16,-1-73-536-16,8 0-672 0,0 0-592 31,-7 0 496-31,7-9 640 16,-14-1-2977-16,2-12 2185 15,-2 0 224-15,0 3-2105 0</inkml:trace>
  <inkml:trace contextRef="#ctx0" brushRef="#br0" timeOffset="40100.69">4429 9649 864 0,'0'0'4521'0,"0"0"-4521"0,0 0 8 16,0 0 200-16,0 0 944 0,0 0 584 15,0 0 73 1,96-20-385-16,-84 20-256 16,2 7-88-1,8-1-119-15,-3 3-353 0,9 4-232 16,-8-3 104-16,1 3 16 0,-14-1-24 15,5-1-48-15,-12-6 16 16,0 2 57 0,0-4-105-16,0 0-24 15,0-3-96-15,0 0-168 16,0 0-32-16,0 0-56 0,0 0-16 16,0 0-88-16,0 0-104 15,0 0-104-15,0 0 0 0,0 0 48 31,0 0 7-31,0 0 81 16,0 3 112-16,-7 3 40 16,2-3 8-16,-9 1 0 0,7 2 8 15,0-3 0-15,0 1 8 16,7-1-16-16,-6-3-48 0,6 0-208 31,0 0-328-31,0 0-264 0,0 0-72 16,0 0-8-16,0 0-33 15,0 3-55-15,0-3-72 16,0 3-480-16,0 0-601 0,0 1-543 16,0-2-465-16</inkml:trace>
  <inkml:trace contextRef="#ctx0" brushRef="#br0" timeOffset="40506.12">4544 9750 8833 0,'0'0'2225'0,"0"0"-1401"0,0 0-488 31,0 0-208-31,0 0 808 15,0 0 193-15,0 0-169 16,14 76-336-16,-6-50-272 0,-1 3-152 16,0-2 104-16,-7 2 16 15,5-6 16-15,-5-4-176 0,0-6-112 16,7-7-40 0,-7 1-8-16,0-7-136 15,0 0-144-15,0 0-136 16,0 0-56-16,0 0-224 0,0 0-264 15,0 0-329 1,7 0-343 0,-7-7-584-16,0 3-1769 15</inkml:trace>
  <inkml:trace contextRef="#ctx0" brushRef="#br0" timeOffset="41497.53">5636 9478 8449 0,'0'0'4665'16,"0"0"-3616"-16,0 0-409 0,0 0-40 16,0 0 440-16,0 0-72 31,0 0-184-31,7 0-336 0,-7 0-367 16,7 0-81-16,5 0 0 15,-5 0 184-15,15 0 120 16,-3 0-56-16,9 0-192 0,-8-7-56 15,8 4-296-15,-1-4-120 32,-6 1-201-32,-2 0-599 0,-5 2-1120 15,1-2-1841-15,-15 3-1729 0</inkml:trace>
  <inkml:trace contextRef="#ctx0" brushRef="#br0" timeOffset="41705.23">5683 9547 12042 0,'0'0'2529'16,"0"0"-2529"0,0 0-32-16,0 0-368 0,0 0 400 0,0 0 368 15,0 0-120-15,75 6-168 16,-47-6-80 0,-14 0-504-16,-1 0-73 15,1 0-63-15,0 0-184 0,-7 0-544 16,-7 0-1089-16,5 0-1872 15</inkml:trace>
  <inkml:trace contextRef="#ctx0" brushRef="#br0" timeOffset="43234.78">6679 9258 5617 0,'0'0'9082'0,"0"0"-7738"15,0 0-760 1,0 0-384-16,0 0 88 16,0 0 232-16,0 0 48 15,0 0-64-15,27-64-207 0,-6 49-1 16,-1 2-136-16,1 0-152 31,0 4 64-31,6 5-16 16,-1 2 112-16,9 2-104 0,-1 2-56 15,-7 11-8-15,1 3 0 16,-2 3-40-16,-11 3 32 0,-8 1-40 16,-7 2 48-16,0-3 160 31,-14 4 16-31,-8-4 16 0,3 3-48 0,-2-6-40 16,8 3-96-16,-1-3-8 15,14 1-8 1,0 2-264-16,7 6-152 0,13 1 136 15,8 6 24-15,-2 0-16 16,3 0 112 0,-3-1 112-16,-12 2 56 15,-14-5 0-15,0-2 392 0,-14-1 320 0,-12-5 0 16,-10-4-168-16,10-3-256 16,-8-7-176-16,6-2-112 0,1-7-136 31,6 0-128-16,9 0-248-15,5-10-392 0,0 0-289 16,7 1-111-16,0 6-1496 0,19-3-2145 16,2 2 384-16,-1 2 1496 15</inkml:trace>
  <inkml:trace contextRef="#ctx0" brushRef="#br0" timeOffset="43918.29">7866 9788 6833 0,'0'0'2136'0,"0"0"-1495"0,20-3 31 16,-13-3 360-16,0-4 128 16,0-2 136-16,-7 2-199 0,0 0-65 15,0-2-184-15,-7 5-152 16,0-1-120-16,-7 1-248 0,-6 3 8 15,6 1 41-15,-7 3 55 32,8 0-56-32,-1 0-136 15,0 14-120-15,2-2-16 0,5 6 16 0,0 8-64 16,7-4-8-16,0 7-48 16,0-4-48-16,14-3 40 15,-2 4-40-15,2-8-56 31,0-1 8-31,-1-5-72 0,8-5-152 16,-7-1-48-16,-1-6-216 0,-6 0-201 16,14 0 113-16,-7-6-232 0,5-10-384 15,10-6-569-15,-3-10-679 0,1 3-1857 32,-6 7 456-32</inkml:trace>
  <inkml:trace contextRef="#ctx0" brushRef="#br0" timeOffset="44541.15">8125 9683 1360 0,'0'0'4857'0,"0"0"-3297"0,0 0-264 0,0 0-543 16,0 0 183-16,0 0 424 0,0 0 168 15,0 0-127-15,0 0-273 16,0-9-304-16,0 9-392 0,0 0-208 31,0 7 48-31,0 2 120 16,-8 7 97-16,8 0 87 0,0-1-160 15,-7 1-144-15,7-9-88 16,0-1-104-16,0-6-80 0,0 0 0 0,0 0-216 16,7 0-128-1,8-3 160 1,-8-7 176-16,7 1-64 15,-2-4-48-15,2 7 0 0,-7-4 32 16,-7 7 72-16,0 3-32 16,0 0 0-16,0 0-8 0,0 3 56 15,0 7 280 1,0 2 184 0,8 4-128-16,-8-3-88 15,0 0 24-15,7-4-40 0,-7-5-136 0,5 2-80 16,-5-6-16-1,7 0 0-15,0 0-56 0,7 0 0 0,-7 0-40 32,6-10 80-32,8 1-128 15,-7-7 72-15,6 3 0 0,-6 0-80 16,0 4-24-16,-2 6 24 16,-5 3 32-16,0 0-72 0,0 0-8 15,-7 3 200-15,7 9 80 31,-7 1 216-31,8 0-56 16,-3 0-16-16,-5 0-112 0,7-4-32 16,0 1-80-16,0-4-16 15,0-6-288-15,-7 3-456 16,7-3-809-16,6 0-1143 0,8-3-2377 31,-7-3-3065-31</inkml:trace>
  <inkml:trace contextRef="#ctx0" brushRef="#br0" timeOffset="48545.24">3099 11414 7137 0,'0'0'2729'0,"0"0"-1889"15,0 0-552-15,0 0 128 0,0 0 656 16,0-3 184-16,7-1-471 15,-7 4-321-15,0-6 32 32,0 3 64-32,0 1 184 0,0-5-144 15,0 0-152-15,0 1-128 0,0-4-88 16,0-2 8-16,-14 2-47 16,0 1-65-16,-6 2-48 15,-1 1 16-15,-5 6-80 16,-8 3-8-1,-8 16-8-15,1 9 64 0,-7 7 64 16,0 10 64-16,8 6 32 16,6 0 80-16,8-1 0 0,18-2 88 15,1-1-48-15,7-9-120 0,20-6-160 32,8-3-56-32,6-7 0 15,6-6-8-15,1-3-8 0,-5-1 0 16,-3-8-104-16,-6 2-40 15,-6-6-88-15,5 0-120 0,-11 0-168 16,-1 0-104-16,-2 0-145 31,2-4 49-31,-7-2-112 16,7 0-264-16,-1-3-496 0,1-1-233 16,0-6-263-16,-7 7-689 15,6-1-1728-15</inkml:trace>
  <inkml:trace contextRef="#ctx0" brushRef="#br0" timeOffset="49077.36">3555 11509 8041 0,'0'0'4425'0,"0"0"-3401"16,0 0-544-16,0 0 233 0,0 0 535 15,0 0-184-15,0 0-544 31,8-3-304-31,-8 3-16 0,7 0 104 16,0 0 16-16,7 0 241 16,-2 0-145-16,2 0-168 0,8 0-120 15,-3 0-120-15,2 0-8 16,-1 0-64-16,1 0-184 31,-7 0-368-31,-9 0-337 0,3 0-319 16,-8 6-824-16,0 4-921 0,-13 3-2576 15</inkml:trace>
  <inkml:trace contextRef="#ctx0" brushRef="#br0" timeOffset="49264.56">3536 11709 7905 0,'0'0'4449'0,"0"0"-3369"16,0 0-808-16,0 0-144 0,0 0 257 15,12 0-25-15,3 0 40 16,-1 0-304-16,5 0-40 0,2-3-56 31,-6 0-24-31,4-1-280 16,-5 4-601-16,7-3-23 0,-1 0-496 15,8 1-728-15,-8-2-705 16,6 1-376-16</inkml:trace>
  <inkml:trace contextRef="#ctx0" brushRef="#br0" timeOffset="50276.49">4334 11379 1400 0,'0'0'4649'0,"0"0"-3329"0,0 0-608 16,0 0 344 0,0 0 593-16,0 0-17 0,0 0-496 0,-41 80-367 31,34-52-233-31,7 7-16 15,0 3 16-15,0 3 0 16,0-3-192-16,12 1-48 0,3-5-168 16,6 1-24-16,-9-9-32 15,9-5 16 1,1-1-80-16,-3-11-8 16,2 1 0-16,6-7 0 15,-6-3 0-15,6-3 184 0,1-10 112 16,-2-9-48-16,1-3-8 15,1-7-104-15,-8 0-48 0,1-6 9 16,-2 0-17-16,-12-3-24 31,1-4 80-31,-8-3-40 16,0-3 8-16,-8 4-56 0,-11 0 24 16,-2 8-24-16,1 4 48 0,-8 7 56 15,9 9 0-15,-10 3 48 0,10 6-40 16,-9 4-120-1,8 6-40 1,-1 0-72-16,1 0-200 16,-1 13-296-16,0 3-313 0,9 6-95 15,-10 4-256-15,15 2-640 16,0 16-249-16,7-5-567 0,0-5-1769 16</inkml:trace>
  <inkml:trace contextRef="#ctx0" brushRef="#br0" timeOffset="50512.87">4919 11859 1256 0,'0'0'15339'15,"0"0"-13571"-15,0 0-1768 32,0 0-1472-32,0 0 344 15,0 0 1072-15,0 0-192 0,0 0-1913 16,14-23-4544-16</inkml:trace>
  <inkml:trace contextRef="#ctx0" brushRef="#br0" timeOffset="51111.9">5063 11173 10474 0,'0'0'2960'31,"0"0"-2960"-31,0 0-2520 16,0 0 2520-16,0 0 288 0,0 0 864 15,81-7-632-15,-46 7-184 16,6 10-120-16,-7 3-8 0,6 5-112 0,-11 5 72 16,-10 5 105-1,-5 7 135 1,0 0 120-16,-14 6 120 15,0 1-8-15,0 6-72 0,0-1-16 16,0-3 64-16,-7 4-160 16,0-3 49-16,0-4-177 0,0-6-136 15,7-4-120 1,-7-2-64 0,7-4-8-16,0-3 0 0,0-2-8 15,0-1-72-15,0-4-88 0,7-2-80 16,-7-3-104-16,7-1-241 15,-7-6-239-15,7 1-480 0,-7-4-881 32,0 0-599-32,0-7-3113 0</inkml:trace>
  <inkml:trace contextRef="#ctx0" brushRef="#br0" timeOffset="51384.73">5199 11684 11306 0,'0'0'4761'16,"0"0"-3873"-16,0 0-760 15,0 0 16-15,0 0 568 0,0-6 105 16,0 6-473-16,7 0-208 31,14 0-72-31,-1 0 40 0,8 0 8 16,-2 0-72-16,3 2-40 0,-3 2-200 15,1-4-120-15,-6 0-241 16,0 0-127-16,-1 0-344 16,1 0-784-16,-2 0-665 15,-12 3-2096-15,8 1-984 16</inkml:trace>
  <inkml:trace contextRef="#ctx0" brushRef="#br0" timeOffset="54382.73">2567 13598 6025 0,'0'0'2896'0,"0"0"-1807"31,0 0-641-31,0 0 304 15,0 0 264-15,0 0-352 16,0 0-352-16,0 0-8 0,0 0 281 16,0 0 135-16,0 0-40 15,0 0-128-15,0 0-192 16,0 3-136 0,0 1-136-16,7-1 24 0,7 0 56 15,5 0-24-15,3-3-144 16,4 0 64-16,2 0 96 0,6 0 104 15,0-13-8-15,1-6 128 16,-1-3-160 0,-1-4-88-1,-4-2-80-15,-3-3-48 0,-5-1 73 16,-8-3-9-16,1 0-64 0,-7 0 144 16,-7 0-72-16,0 0 32 0,0 3-48 15,-14 0-48-15,7 10 88 31,-6 6 8-31,-1 7-112 16,0-1 8-16,7 10-8 0,-5 0-16 16,-3 0-32-16,-6 15-24 0,-5 12-112 15,-1 5 88-15,-8 12 88 16,1 3 8-16,-7 23 56 31,8 16 64-31,-10 19-24 0,10 2 24 16,6-5 16-16,6-22 56 15,14-23-32-15,7-16 64 0,-7-6-216 16,7 3 104-16,0 0-64 16,0-3 0-16,0-5-40 31,0-13 8-31,0-4-8 0,0-6 8 16,0-4-16-16,0-3 0 15,0 0-112-15,0 0-32 0,0 0-24 16,0 0-48-16,0 0-80 0,0 0-176 15,0-3-289 1,0-4-199 0,0-2-48-16,0-3-224 0,0 3-289 15,0-8-679-15,0 4-681 16,0 1-1384-16</inkml:trace>
  <inkml:trace contextRef="#ctx0" brushRef="#br0" timeOffset="56604.27">3126 14179 7089 0,'0'0'2313'0,"0"0"-1713"0,0 0-416 16,0 0 384-16,0 4 536 16,0-4-368-16,0 0-504 15,7-4 136-15,0-9 817 0,0-6 207 0,7-3-456 31,5-9-360-31,-4-4-160 0,6-3-240 16,-9-1-48-16,9-2 0 16,-1 3-128-16,-6 3-8 15,-7 7 8-15,0 9-16 0,0 6 16 16,0 6 56-16,-7 7 72 31,0 0 16-31,0 0-32 0,0 0-112 16,0 10 0-16,0 2 56 15,0 11 137-15,0 2 95 16,0 7-16-16,0 6-104 0,0-3-8 16,0 3-48-16,6-6-40 31,1-3 0-31,-7-4-64 0,7-6-8 0,0-2 8 16,-7-6-8-16,7-1-56 15,0-1-128-15,-7-5-144 16,0-1-192-16,0 0-281 0,0-3-479 15,0 0-1032 1,0 0-1625 0,-7 0-1744-16</inkml:trace>
  <inkml:trace contextRef="#ctx0" brushRef="#br0" timeOffset="56783.3">3221 14125 10578 0,'0'0'5001'15,"0"0"-4257"-15,0 0-664 16,0 0-80-16,0 0 248 0,0 0-144 0,0 0-104 16,36-12-80-16,-17 5-256 15,2-2-624-15,13-11-689 0,-13 2-847 32,-1-1-2321-32</inkml:trace>
  <inkml:trace contextRef="#ctx0" brushRef="#br0" timeOffset="56999.25">3515 13848 8625 0,'0'0'2977'31,"0"0"-1273"-31,0 0-655 16,0 0 55-16,0 0 72 0,7 90-344 0,0-55-280 16,0 3-136-1,-7-6-119-15,7-4-137 0,-2-5-144 0,2-4-16 16,1-7-80-16,-8 1-225 15,7-6-327 1,-7-1-416 0,7-4-744-16,0-2-897 0,0 0-2056 15,5 0-1880-15</inkml:trace>
  <inkml:trace contextRef="#ctx0" brushRef="#br0" timeOffset="57442.29">4162 13490 9634 0,'0'0'7025'32,"0"0"-5737"-32,0 0-928 15,0 0-312-15,0 0 64 0,0 0 161 16,0 0-273-16,83-19-193 16,-63 13-655-16,-6 6-536 0,-7 0-800 15,-7 0-2057-15,0 15 1496 16,-14 8 1481-1,-7-1 1264-15,-6 4 1488 16,8-7 1697-16,5 0-513 0,6-10-711 0,8-2-873 16,0-1-592-16,0-3-320 15,15-3-176-15,11 0-224 0,1 0-480 32,8-3-792-32,13-7-1177 15,-15 1-448-15,-6 2-1880 16</inkml:trace>
  <inkml:trace contextRef="#ctx0" brushRef="#br0" timeOffset="59054.31">5158 13141 10178 0,'0'0'4913'0,"0"0"-4281"16,0 0-632-16,0 0 0 16,0 0 392-16,0 0 272 0,21-35-312 31,-8 35-184-31,1 0-96 16,14 0-16-16,-15 16-48 0,8 9 96 0,-2 7 104 15,-5 10 104-15,-7 2-64 16,-7 0-120-16,0 7 112 15,-21-3 201-15,-12-1 135 16,-8 1-24-16,0-6-56 16,-7-5 56-1,1-8-16-15,13-10-144 0,-1-6-104 0,22-4-120 16,6-6-88-16,7-3-80 16,0 0-48-16,0 0-120 15,0 0-56 1,0 0 48-16,14 0 112 15,-1 0 56-15,15 0 8 16,-8 7-8-16,15 2 8 0,-1-3 0 16,-1 1-232-16,1-4-328 15,1 0 40-15,-8-3-264 16,6 0-344 0,3 0-153-16,-3-13-279 15,15-12-785-15,-7 3-1847 0,-8 0-1954 16</inkml:trace>
  <inkml:trace contextRef="#ctx0" brushRef="#br0" timeOffset="59534.99">5554 13280 4536 0,'0'0'8002'16,"0"0"-6594"-16,0 0-959 31,0 0 119-31,0 0 656 0,0 0-136 16,0 0-768-16,0 0-320 15,-14-15 0-15,14 12 40 0,14 3 208 16,-1 0-64 0,1 0-64-16,7 0-16 15,6 0-56-15,1 6 88 0,-2 4 16 16,-4 5-144-16,-3-2 81 15,-5 6-33-15,-7-3 144 0,-7 3 352 16,0 3 64 0,-21 1-24-16,7 2-200 0,-5-3-184 0,-3 1-112 31,10-1-96-31,12-3-48 16,0-1-248-16,0 1-288 15,12 4 0-15,2-1 168 0,8 1 200 16,-10-1 120-16,-5 0 96 15,0-3 208-15,-7 0 368 0,0-3 216 32,-7 0-48-32,-7-4-280 15,2-6-392-15,12-2-72 16,-7-4-504-16,7 0-584 0,0-4-592 16,0-14-745-16,7 2-1928 0,0-3-1568 15</inkml:trace>
  <inkml:trace contextRef="#ctx0" brushRef="#br0" timeOffset="60004.77">6051 13122 15755 0,'0'0'2208'0,"0"0"-2208"16,0 0-1512-16,0 0 1512 16,0 0 296-16,34-22 48 0,-13 22-248 15,0 0-88-15,6 0 0 16,0 9 48-16,1 4-48 0,-9 10 64 31,3-2 32-31,-8 8 88 16,-2-1 264-16,-5 7 88 15,0 0 33-15,-7 0-129 0,0 3 64 0,0-3-136 16,0 4-16 0,0-4-120-16,0-4-72 0,0-3-16 15,0 2-104 1,0-9-48-16,0 2 0 15,0-8-120-15,7-2-248 16,0-3-336-16,-7-4-320 0,7-3-313 16,0-3-519-16,-7 0-617 15,6-9-2272-15,1-7-104 0</inkml:trace>
  <inkml:trace contextRef="#ctx0" brushRef="#br0" timeOffset="60280.94">6175 13328 9658 0,'0'0'7601'16,"0"0"-6241"-16,0 0-791 0,0 0-257 16,0 0 912-16,0 0-56 15,0 0-768-15,34-6-336 0,-15 3-64 31,17 0 48-31,-10-1-48 16,8 1-184-16,1 0-256 16,-8-3-192-16,1-1-240 0,6 1-456 15,-15-3-409-15,16-7-647 32,-1 0-2169-32,-14 0-2745 0</inkml:trace>
  <inkml:trace contextRef="#ctx0" brushRef="#br0" timeOffset="60685.12">6911 13062 8281 0,'0'0'2521'0,"0"0"-1209"0,0 0-112 16,0 0 201-16,0 0 111 15,0 0-536 1,0 0-400-16,0-39-168 16,-21 39-40-16,8 0-111 15,-15 10-257-15,9 3-8 16,-3 12-113-16,3 7 105 0,5 6-64 16,0 6-24-16,14 4 96 15,0-1 8 1,7 5 56-16,7-8 64 15,-2-2 105-15,-5-8 191 16,0-6 248-16,-7-2 304 0,-7-10 128 16,-5-4-8-16,-16-1-287 15,1-5-585-15,-13-4-216 16,4-2-456 0,3 0-457-16,6-8-351 0,13-5-488 15,0-7-649-15,14 5-2376 16,0-2-4361-16</inkml:trace>
  <inkml:trace contextRef="#ctx0" brushRef="#br0" timeOffset="61321.45">8029 12462 6913 0,'0'0'2072'16,"0"0"-463"-16,0 0-521 0,0 0 336 16,0 0 177-16,0 0-233 31,0 0-344-31,0 0-376 15,0-3-304-15,0 28 377 0,0 10 95 16,0 12-88-16,7 10-40 16,-7 4-112-16,0-4-24 0,0-4-16 15,0-4-192-15,0-12-176 16,-7-8-96-16,0-10-72 16,7-6-64-1,0-7-504-15,0-2-424 16,-7-4-496-16,-6 0-569 0,6-10-775 15,-7-3-8859-15</inkml:trace>
  <inkml:trace contextRef="#ctx0" brushRef="#br0" timeOffset="61639.6">7962 12852 10418 0,'0'0'2752'0,"0"0"-2040"0,0 0-503 15,88-79 159-15,-40 44 288 16,0-3-344-1,-8 0-216 1,1 3-24-16,-7 2-16 16,-13 8 16-16,-14 6 40 0,-7 10 312 15,0 3 400-15,-7 6 24 0,-14 0-39 16,1 12-73 0,-8 14-248-1,9 9 112-15,4 7 24 0,1 8-32 16,7-3-144-16,7 0-248 0,0-2-152 15,14-9-48-15,8-8-80 16,-3-6-328-16,9-9-368 0,-1-10-496 16,6-3-185-16,8-9-199 31,21-36-720-31,-7 1-2289 0,-14 2-3529 16</inkml:trace>
  <inkml:trace contextRef="#ctx0" brushRef="#br0" timeOffset="62055.01">8623 12544 10218 0,'0'0'4833'32,"0"0"-3561"-32,0 0-728 0,0 0-288 15,0 0 384-15,0 0-64 16,0 0-167-16,-14 47-129 0,14-24-120 0,7-7-32 16,6 0-80-1,8-7-48-15,-7-2-8 16,-2-7-56-1,3 0 56-15,-1-7-136 0,-14-9 144 16,7 0 80-16,-7-3-80 16,0 4-48-16,0-1-120 0,0 9-129 0,-7 3 65 15,0 4-16-15,7 0 88 32,0 23 160-32,0 9 80 15,0 13 120-15,0 5 64 0,7 4 233 16,0 7 207-1,5-8-40-15,-12 1 240 0,0-6 208 16,0-7-71-16,-7-9-25 0,-5-7-312 31,-9-5-208-31,6-8-224 0,-4-8-272 16,5-4-288-16,1 0-504 16,6-7-616-16,0-2-625 15,0-7-215-15,7 0-673 0,0 6-2064 16</inkml:trace>
  <inkml:trace contextRef="#ctx0" brushRef="#br0" timeOffset="62367.69">7967 13405 10546 0,'0'0'6137'16,"0"0"-5129"-16,0 0-776 16,138 0 633-16,-16-7 1039 0,7-6-920 15,0-3-704-15,-33 4-280 16,-27 6-280-16,-35-4-360 15,-1 7-432-15,-5-3-401 0,-1-7-975 32,-6 3-2065-32,-14 1-1400 15</inkml:trace>
  <inkml:trace contextRef="#ctx0" brushRef="#br0" timeOffset="63073.08">7811 13887 7961 0,'0'0'5641'15,"0"0"-3352"1,0 0-833-16,0 0-600 0,0 0 185 0,0 92-17 16,0-57-368-16,8 6-32 15,-3-2-168-15,-5-4-112 16,0-7-176-16,7-6-80 0,-7-9-88 31,0-7-56-31,0-3-128 16,7-3-160-16,-7-9-176 0,14-10-152 15,0-3 272-15,6-10 16 16,1 3 0-16,-2 7-16 0,3 2 152 16,-8 12 152-16,-9 8 96 31,2 0 224-31,-7 6 320 0,7 13 264 15,0 6-376-15,0 1-72 16,-7-1-16-16,7-6-56 16,-7-6 24-16,8-3-168 0,-8-10-144 15,12 0-216-15,2-7-336 16,13-16 160 0,8-1 216-16,-1-5-64 0,-1 0-160 15,-4 6 112-15,-17 11 200 16,2 6 88-16,-7 6 184 15,-7 0 448-15,7 6-240 0,0 6-48 16,-1 11-8 0,1-4-192-1,7 0-88-15,-7 1-56 0,0-4-64 16,0-4-128-16,-2 1-168 16,2-7-72-16,1 1-240 0,-1-4-344 15,0-3-377-15,12-10-1095 0,9-9-2097 31,-8-2-3385-31</inkml:trace>
  <inkml:trace contextRef="#ctx0" brushRef="#br0" timeOffset="63473.84">8588 13709 14755 0,'0'0'2800'0,"0"0"-2392"16,0 0-408-16,0 0 0 0,0 0 432 16,0 0 81-16,35-38-337 31,-15 38-128-31,1 0-32 0,6 0-16 16,-6 0 0-16,5 0-168 0,-4 4 0 15,-17 8 88-15,2 7 80 16,-7 4 264-16,0 1 56 0,-7 2-24 15,-6 3-72 1,-1-7-152 0,0 0-72-16,14 1-48 15,0-1-256-15,0-3-8 0,7 1 120 0,0-9 160 16,0 2 32-16,0-3 56 16,-7-4 168-16,-7 4 256 15,-7-7-32 16,-12 3-336-31,-3-3-112 0,3 0-608 16,-8-3-513-16,6 0-1575 0,9 0-6266 0</inkml:trace>
  <inkml:trace contextRef="#ctx0" brushRef="#br0" timeOffset="65561.31">2547 16322 11842 0,'0'0'3089'0,"0"0"-2481"0,0 0-600 15,0 0 472-15,0 0 776 16,0 0-416-16,7 0-456 31,-7-6-248-31,6 0-39 0,8-7 343 16,-7-6 200-16,14-9-248 15,-1-4-176-15,8-6-72 0,-2-8-72 16,8-1 24-16,1-3-88 16,-8-4-8-16,6 0 0 15,-4 0-48-15,-3 3 48 0,-4 6 0 16,-3 7-104 0,-5 10 56-16,-7 9 48 15,0 9 8-15,-7 7 160 0,0 3 40 16,0 0 16-1,0 3-224-15,0 13-16 16,0 6-40-16,-7 10 56 0,7 9 0 16,0 3 112-1,0 1-16-15,13-3-96 16,1-7-8-16,14-10-64 0,-1-9 16 0,-1-10-208 16,9-6 64-16,-8-6 112 15,14-20 80-15,-6-9 0 16,6-9-128-1,-8-7 32-15,1 0-72 32,-6-3-136-32,-8 4-40 0,1 9 184 15,-14 6 104-15,-2 9 64 16,-5 7 120-16,0 12 224 16,0 5 136-16,-5 2 8 0,-2 0-136 15,0 5-160-15,0 18-120 16,7 25 24-16,-7 21 16 0,7 20 16 15,0 0 48-15,7-12-56 16,0-30-32-16,0-12-80 16,5-3-8-16,-5 2 0 0,8-5-72 31,-8-6-176-31,0-14-240 0,0-3-504 16,-2-6-408-16,-5 0-361 0,7 0-479 15,-7-19-633-15,0-4-280 16,0 2-2232-16</inkml:trace>
  <inkml:trace contextRef="#ctx0" brushRef="#br0" timeOffset="67939.11">4198 15713 4440 0,'0'0'4785'0,"0"0"-3104"0,0 0-593 16,0 0-96-16,0 0 409 16,0 0-193-16,0 0-584 15,0 0-224-15,0 0-56 0,0 0 72 16,0 0 64-16,0 0-96 31,0 0-88-31,0 0 89 0,0 0 71 16,0 0-56-16,0 0-64 15,0 0-96-15,0 0-56 0,0 0 8 16,0 0-104-16,0 0-40 16,0 0-48-16,0 0-32 31,12-4 32-31,16 4 80 0,-8-3 40 0,15 1-72 16,-8-2 8-16,-1 4 32 15,2 0-80-15,-1 0-8 0,-13 0 8 16,0 0-8-16,-1 0 0 15,-6 0-72 1,0 0-72 0,-7 0-24-16,0 0-144 0,0 0-80 0,0 0-8 15,0 0-80 1,0 0-97-16,0 0-311 0,0-3-152 0,0 3-328 16,0 0-633-16,-7 0-2384 31,0 0-1744-16</inkml:trace>
  <inkml:trace contextRef="#ctx0" brushRef="#br0" timeOffset="68302.21">4205 15884 5209 0,'0'0'5089'16,"0"0"-3769"-16,0 0-552 15,0 0 448-15,0 0 617 0,0 0-369 16,5 3-952-16,9-3-64 31,7 0 248-31,-1 0-183 0,8 4-161 16,-1-1-56-16,-13-3-88 0,5 3-48 16,-5-3-48-16,-7 0-16 15,1 0 8-15,-1 0-104 0,-2 0 0 16,-5 0-8-1,7 0-56 1,-7 0-16-16,0 0-136 0,7-3-56 16,-7 3-88-16,0 0-88 15,0 0-73-15,0 0-175 0,0 0-184 16,0-3-384-16,0 3-505 0,0-7-607 31,7 7-1641-31,-7-3-840 16</inkml:trace>
  <inkml:trace contextRef="#ctx0" brushRef="#br0" timeOffset="73348.62">5588 15450 11546 0,'0'0'2328'15,"0"0"-1415"-15,0 0-225 16,0 0 520-1,0 0-112-15,0 0-440 16,-41 41-239-16,34-16-97 16,0 3 184-16,7 4 56 0,0 3-80 15,7-7-160 1,7-2-144 0,6-7-16-16,8-6-16 0,-1-10 80 0,6-3 16 15,3-3-40-15,4-16 72 16,-6-13-80-1,0-3-56-15,1-10-16 0,-16 1-16 0,-4 0-32 16,-15 3 96-16,0 3 33 16,-15 9 103-1,-11 3 80-15,-8 8-56 16,-14 5-176-16,1 9-152 16,-1 4-160-16,-7 4-96 0,0 12-312 15,15 6-281-15,-1 6-295 16,13 4-416-16,8 16-433 0,13-10-2088 31,0-3-4272-31</inkml:trace>
  <inkml:trace contextRef="#ctx0" brushRef="#br0" timeOffset="73541.1">6032 15909 14803 0,'0'0'4969'0,"0"0"-4937"16,0 0-32-16,0 0-1201 15,0 0 1201-15,5 0 64 16,-5 0-64-16,7 0-1504 16,0-3-3009-16,0-3-2176 15</inkml:trace>
  <inkml:trace contextRef="#ctx0" brushRef="#br0" timeOffset="73986.87">6228 15700 8753 0,'0'0'3985'0,"0"0"-3985"15,0 0-728-15,0 0 728 16,0 0 1304-16,0 0-55 0,0 0-793 31,0 0-296-31,14 73 64 0,15-70 232 16,-10-3 128-16,15 0-136 15,-6-13-48-15,-8-2 8 0,8-7 120 16,-14 0 105-16,-9-7 55 0,-5 0-72 16,0 1 0-1,-12-1-128 1,-16 3-152-16,1 7 8 0,-7 4-32 16,-1 5-232-16,-6 4-80 15,8 6-16-15,5 0-136 16,1 0-232-16,6 13-248 0,8 5-368 15,-1 4-336 1,7 4-345-16,7 13-927 16,7-8-1433-16,7-6-2465 0</inkml:trace>
  <inkml:trace contextRef="#ctx0" brushRef="#br0" timeOffset="74388.8">6617 15773 9762 0,'0'0'1872'16,"0"0"-1280"-16,0 0-96 15,0 0 1385-15,96 16 7 16,-62-16-896-16,-6 0-288 0,-2 0 113 0,3-13-81 15,-10 0-152-15,2-6-48 16,-8 1-96 0,-6-8 0-1,-7-6-32-15,0 1-40 0,0-4-88 0,-13-4 96 32,-8 8-135-32,-5 3-1 15,-10 5-144-15,3 7-96 0,-1 3-48 16,6 11-32-16,-6 2-88 15,15 0-49-15,-2 9-343 16,6 10-408-16,8 0-288 0,7 10-296 16,0-1-337-16,14 7-743 0,15-4-1209 15,-3-5-1568-15</inkml:trace>
  <inkml:trace contextRef="#ctx0" brushRef="#br0" timeOffset="75487.89">7919 15462 4945 0,'0'0'4112'0,"0"0"-2879"0,0 0-97 16,0 0 144-16,0 0 425 31,0 0-561-31,-47 6-592 0,20 1-48 16,-7-4-128-16,-6 3-56 15,-8-3-96-15,0 7 0 0,-7-3-24 16,8-2-32-16,6-1-16 15,6-4-24-15,15 3 16 32,6-3 73-32,7 0-41 0,7-3-120 15,0-10-56-15,7-3-393 32,7-9-7-32,0-3 152 0,13-4-152 0,-1 6 0 15,3-3 112-15,-10 11 192 16,-5 5 96-16,0 4 128 15,-7 5 248-15,-7 4 72 16,0 0-104 0,0 13-72-16,8 8 217 15,-3 18 327-15,2 6-224 0,7 9-152 16,-7 0-80-16,7 3-184 16,-1-3-80-16,1-7-56 0,-7-5-40 15,7-7-48-15,-9-13-64 0,2-6-184 16,-7-7-240-1,8-2-400-15,-1-7-393 0,-7 0-407 16,0 0-512 0,7-13-2169-16,0 0-3065 0</inkml:trace>
  <inkml:trace contextRef="#ctx0" brushRef="#br0" timeOffset="76783.72">8411 15913 7665 0,'0'0'4697'16,"0"0"-3369"-16,0 0-287 16,0 0 87-16,0 0 552 0,0 0-191 15,0-16-393-15,7-3-440 32,-7-7-376-32,7-11 96 0,6-8 112 15,-6-6-120-15,7-3-200 16,7 0-144-16,-9 4-24 15,3 5-144-15,-8 13 48 0,0 13-96 0,-7 9 144 16,0 7-32 0,0 3-80-1,0 7-96-15,0 12-56 0,0 12 224 16,0 8 88-16,7 8-8 0,5 4 8 16,9 3-8-16,-1-3 8 15,1-7-8-15,6-9-8 0,1-6 8 31,-9-10-72-31,10-13 72 16,-10-6 16-16,9 0 88 0,-1-25 144 16,1-7 128-16,13-12-64 15,-7-5-64-15,-1-7-8 16,-4-2-120-16,-3 4-64 0,-5 1-40 31,-8 8 40-31,1 8-48 0,-7 5-8 16,-7 6-80-16,0 10-104 15,0 7 64-15,0 2-160 16,0 4-224-16,0 3-432 0,0 0-264 16,0 3-265-16,0 10-479 31,0 3 31-31,7 9-231 0,0 11-665 16,0-8-1263-16</inkml:trace>
  <inkml:trace contextRef="#ctx0" brushRef="#br0" timeOffset="78438.42">9570 15665 4584 0,'0'0'3025'0,"0"0"-1881"0,0 0-391 16,0 0 15-16,0 0 648 15,0 0-232-15,-7-26-520 16,1 26-79 0,6 0-89-16,0 0-8 15,0-2 168-15,-7 2-104 16,0-4-80-16,0 2 56 0,7 2 24 16,-14-4-32-16,9-3-55 15,-9 5-217-15,6-1-128 0,-6 3-48 31,2-4 80-31,-2 4 24 16,7 0-88-16,-7 0-40 0,6 0-48 16,8 0-16-16,-5 0-88 15,5 9-256-15,0 4-40 16,0 6 47-16,5 4-7 0,10 2 176 16,6 1 88-1,-9 2 48-15,2-3 40 16,1 1 0-16,-8-1 0 0,-7-9 8 15,0-3 120-15,0 0 280 16,-7-7 145-16,-15-3 119 16,3 0-192-16,-9-3-232 15,1 0-120 1,-1-3-120-16,8-6-128 0,-1-4-296 16,9 0-232-16,5 4-313 0,7 2-439 15,0 4-408-15,7 3-2649 16,12 0-952-16</inkml:trace>
  <inkml:trace contextRef="#ctx0" brushRef="#br0" timeOffset="78890.58">8595 16246 6465 0,'0'0'8722'0,"0"0"-7034"16,0 0-1688-16,0 0-440 15,0 0 440 1,0 0 792-16,129 32-176 0,2-19-192 0,12 0-304 16,-6-1-64-16,-8 1 56 15,-27-4-112-15,-20 1-136 16,-27-4-368-1,-15-3-432-15,-20 1-448 32,1 2-289-32,-7-3 97 0,-14 7-256 15,0-4-937-15,-14 3 577 16</inkml:trace>
  <inkml:trace contextRef="#ctx0" brushRef="#br0" timeOffset="79625.77">8609 16783 10162 0,'0'0'2600'0,"0"0"-1664"0,0 0-479 0,0 0 679 16,0 0 152 0,0 0-784-16,0 32-256 15,7-7 208-15,-7 7 80 16,7 2-95-16,-7 1 79 15,0 0-200-15,0-6-72 16,0-7-8-16,0-6-24 0,0-10-80 16,0-3-16-16,6-3-104 15,-6 0 112-15,0 0-80 0,7-9-48 32,7-10-88-32,0-6-48 31,-2-4-72-31,10 0-80 0,-3 5-184 15,2 7 112-15,-7 8 160 16,-1 5 24-16,-13 4 15 16,0 0 81-16,0 10 80 0,0 6 473 15,0 3 7-15,7 0-32 16,-7 0-88-16,0-6-104 0,0-6 0 16,0-2-128-16,0-5-72 15,7 0-56-15,7 0-56 0,-7-2-96 16,13-8 56-16,1-3-40 15,-2 1 136 1,3 2-200-16,-1 0 32 16,-16 7 80-16,2 3 8 15,0 0 0-15,-7 0 24 0,7 3 56 0,0 7 144 16,1 3-88-16,4 2-8 16,-5 2 16-1,7 1-64-15,0-2 56 16,-7-3-56-16,-1-4-56 15,1 4-152-15,0-6-320 16,0-1-377 0,7-3-255-16,-2-3-904 15,10 0-1737-15,-3-6-1752 16</inkml:trace>
  <inkml:trace contextRef="#ctx0" brushRef="#br0" timeOffset="80000.27">9235 16745 12898 0,'0'0'2409'16,"0"0"-2409"-16,0 0-952 0,0 0 952 0,103-28 1512 16,-75 28-728-16,-8 0-584 15,-6 8-200-15,-7 8 72 16,-7 4 496-1,-7 5 40-15,-14-3 81 16,-6 4-73-16,1-8 96 16,4 2 280-16,1-7-208 0,9-4-208 15,12-6-336-15,0 4-240 0,0-1-96 16,12 1 48 0,9 1-48-1,1-1-88-15,11-1-184 0,-6-3-216 16,8 1-8-16,-8-4-400 15,-6 0-201-15,-2 0-279 0,-4 0-448 16,-15 0-945-16,0-7-1920 16,0 4-1168-16</inkml:trace>
  <inkml:trace contextRef="#ctx0" brushRef="#br0" timeOffset="82159.24">3488 17573 10186 0,'0'0'1496'0,"0"0"-1424"16,0 0 232-16,0 0 1096 31,0 0 489-31,0 0-705 0,-35-76-440 16,23 67-272-16,-3 2-248 15,1 1 40-15,-5 3-40 0,-10 3 8 16,-11 3-143-16,-1 16 23 15,-14 10 56-15,-5 9 24 32,5 6 224-32,-7 13 128 0,15 7 64 15,6-2 16-15,13 12-64 16,8-7 32-16,13-1-304 0,7-2-168 0,27-10 48 16,1-3-168-16,20-10 0 15,6-9-8 1,1-10 8-1,-2-9-8-15,9-9-80 0,0-4-216 16,-7 0-256-16,-2-10-296 16,-5-7-160-16,-6 5-184 15,-15-4-329-15,-1 3-383 0,-4 0-713 16,-1-2-1544 0,-16 6-1128-1</inkml:trace>
  <inkml:trace contextRef="#ctx0" brushRef="#br0" timeOffset="83183.53">4114 17792 9073 0,'0'0'7106'0,"0"0"-5762"16,0 0-1104-1,0 0-120-15,0 0 704 0,0 0 369 16,8-4-593-16,-8 4-408 0,0 0-120 31,0 0 24-31,0 0 216 0,0 0-96 16,0 0-136-16,0 0 16 15,0 0-96-15,0 0 0 16,0 0 0-16,0 0-56 0,0-2 48 16,0 2-88-16,7 0 48 31,0-3 0-31,0 3-8 0,7 0 48 15,-2 0 8-15,10 0 0 16,-3 0 8-16,9 0-8 16,-8 0 8-16,1 0-8 0,-2 0-8 31,3 0-224-31,-8 0-216 0,-7 0-280 16,-2 0-176-16,2 0-465 15,-7 0-703-15,0 5-1937 0,0 2-2496 16</inkml:trace>
  <inkml:trace contextRef="#ctx0" brushRef="#br0" timeOffset="83375">4129 17910 11506 0,'0'0'4305'0,"0"0"-3737"16,0 0-416-16,0 0 336 0,0 0 296 16,0 0-488-16,-7 6-296 15,14-6-136-15,7 3-24 0,0-3-152 31,-2 4-120-31,2-1-272 16,-6-3-312-16,6 3-272 0,-9-3-345 16,16 3-199-16,-7-3-849 15,-1 0-1312-15</inkml:trace>
  <inkml:trace contextRef="#ctx0" brushRef="#br0" timeOffset="85281.92">5008 17577 7761 0,'0'0'3105'0,"0"0"-2353"15,0 0-416-15,0 0 96 16,0 0 968-16,0 0-335 0,0 0-489 0,48-54-168 16,-34 50-56-1,-7 1 24 1,7 0 8-16,-7 3-112 15,-2 0-144-15,-5 0-40 0,0 0-80 16,7 0-8-16,-7 0 8 0,0 0-8 16,0 0 0-16,7 0 0 0,0 0 64 31,1 0 32-31,4 0-88 16,-5 3-8-16,0 4 0 15,7-5-48-15,-7 2-96 0,-7-1 24 16,7 3-16-16,-7 1 136 15,0-1 0-15,0 4 72 0,6-4 48 32,-6 4-16-32,0-1 72 15,0 4 16-15,0 0 40 0,-6 2 64 16,-8 7 0-16,0 1-127 16,0-1-41-16,-6 0 32 15,-1-2 0-15,2-2 48 0,-2-5-48 31,1 0 80-31,-1-5-24 16,7 3-72-16,-6-5 88 0,13 0-64 16,0-6-24-16,0 0 0 15,7 0-64-15,0 0-80 16,0 0-8-16,0 0-160 0,0 0-8 16,0 0-64-1,7 0 48-15,-7 0 24 16,14 0 80-16,-7 0 88 0,6 0 0 15,8 0-64-15,0 0-16 16,-1 16-80 0,1 6 8-16,5 7 152 0,1 3-8 15,1 6 8 1,-8-3-8-16,-13 0 8 16,0-6 64-16,-7 0 48 0,0-8 152 15,-7 1 192-15,-20-6 136 0,-1 0-24 16,-6-3-216-16,-6-6-176 15,6-5-56 1,-7-2-120-16,13 0 0 16,2-6-184-16,11-3-152 0,1-1-88 15,14 0-496-15,0 4-304 16,0 0-609-16,7-4-1103 16,15-2-2258-16,-3 5-1359 0</inkml:trace>
  <inkml:trace contextRef="#ctx0" brushRef="#br0" timeOffset="86158.57">5466 18151 5697 0,'0'0'4073'0,"0"0"-2961"15,0 0 120-15,0 0-128 16,0 0 89-16,0 0-329 16,0 0-360-16,0 0 8 0,0 0 16 15,0 0-64 1,0 0-40 0,0 0-72-16,0 0 8 0,0 0 17 0,0 0 39 15,0 0-96-15,0 0-96 16,0 0-88-1,0 0-32 1,0 0-32-16,0 0-64 0,0 0 48 16,0 0 8-16,0 0 80 15,0 0 296-15,0 0-88 0,0 0-160 0,0 0-136 16,0 0-56-16,0 0 0 16,0 0-80-16,0 0-40 15,0 0-40 1,0 3 0-16,0-3 48 15,0 4 56-15,0-4-64 0,0 2-24 16,0-2 24-16,0 0-8 16,0 0-40-16,0 0-8 15,0 0 40-15,0 0 8 0,0 0-24 32,0-2-96-32,0-5-96 15,0 1 328-15,0 3 16 0,0-4 104 16,0 7 56-16,0 0-16 15,-7 0-56-15,7 0-24 16,0 0-64-16,0 0-64 0,0 0-200 31,0 0-289-31,0 0-383 0,0 0-816 16,0 0-985 0,0 0-1872-16,0 0-456 0</inkml:trace>
  <inkml:trace contextRef="#ctx0" brushRef="#br0" timeOffset="86728.16">6120 17497 14915 0,'0'0'2728'16,"0"0"-2592"-16,0 0-40 15,0 0-96-15,0 0 680 0,0 0-359 16,82-3-233-16,-49 6-88 15,3 4-249-15,-3-1-95 0,-6-3-128 32,-13 3-768-32,-7-2-1096 15,-7-2-153-15,-7 5-192 16,-27-1 1297-16,-6 4-512 0,-15 3 1896 0,0-1 752 16,7 1 1512-16,1 0-535 15,13 0-897-15,6-1-448 16,21 4-384-1,1 0-88-15,6 6-192 16,13 6 88-16,15 4 192 0,-2 7 464 16,1 2-136-16,1-3 496 15,-14 0 473-15,-8-3 351 16,-6-6-280-16,-13-4 144 16,-15-3-199-1,-13-3-369-15,-6-3-528 0,-1-7-376 16,7-2-40-16,8-4-304 15,4-3-328-15,24 0-624 0,5-10-689 16,12 1-2320-16,24-4-2992 16</inkml:trace>
  <inkml:trace contextRef="#ctx0" brushRef="#br0" timeOffset="87678.28">7069 17240 8161 0,'0'0'3081'16,"0"0"-873"-16,0 0-631 15,0 0-121-15,0 0-176 0,0 0-496 31,0 0-295-31,0-6-265 16,0 6-128-16,0 9-24 16,0 7 24-16,0 6 272 0,0 13 168 15,0-3-120-15,-8 0-96 16,8-7-48-16,0-10-72 0,0-5-64 16,0-6-128-1,0-4 8-15,0 0-16 16,0 0-216-16,8-4-136 15,11-11 8-15,2-5 40 0,-1 5 0 16,1-4-104 0,-7 6 240-1,-9 10 168-15,2-1 0 0,-7 4 240 16,0 4-32-16,0 9 56 0,0 2 240 16,0 4-160-1,0-3-168-15,0-4-88 0,0-2-80 0,7-6 8 16,-7-1-16-16,8-3-104 15,-8 0-24 1,7 0 56-16,0-3 8 16,5-11 64-16,2 2 0 15,15-10-112-15,-10 3-64 16,2 0 0-16,-1 3 40 0,1 7 56 16,-14 2 72-16,-7 7 8 31,0 0 0-31,0 0 136 0,0 0-56 15,0 0-80-15,5 0 0 16,-5 0-48-16,7 0 48 0,0 7 0 16,1-1-56-16,-1-3-232 0,-7 3-184 15,7 1-128 17,-7 2-145-32,0-5-271 0,7 2-488 15,5-3-945-15,2 0-2096 0,0-3-2864 16</inkml:trace>
  <inkml:trace contextRef="#ctx0" brushRef="#br0" timeOffset="87869.64">7587 17367 12410 0,'0'0'3113'0,"0"0"-2073"15,0 0-736-15,0 0-184 31,0 0 248-31,0 0-344 16,0 0-24-16,0 0-768 0,0 23-872 16,0-40-649-16,0 2-4232 15</inkml:trace>
  <inkml:trace contextRef="#ctx0" brushRef="#br0" timeOffset="88315.12">7627 17011 11482 0,'0'0'3017'0,"0"0"-2289"16,0 0-728-16,0 0-296 16,0 0-136-16,0 0-401 31,0 0 569-31,8 76-528 0,-3-46 72 0,2-2 184 16,0-6 304-16,0-6 24 15,0-7-280-15,0-6-288 16,-7 1 608-16,7-4 168 0,-7 0 1304 15,0 0 272 1,0 0 153 0,6 0-289-16,-6 0-472 0,7 6-456 15,0 6 0-15,7 1 152 16,-7 4 57-16,5-5-289 16,-5-2-88-16,8-4-80 15,-8-3-56-15,0-3-64 16,5 0-24-16,9 0-96 15,-6 0 24-15,-3-3-40 0,-5 0 0 16,0 3 272-16,-7 0 136 16,0 6-296-16,7 7-24 0,0 6 8 15,0 0-32-15,-1-3-72 32,1-3-144-32,0-7-288 0,0 0-472 15,-7 0-408-15,7-2-545 16,-7-4-967-16,0 0-2394 0,0 0-2727 15</inkml:trace>
  <inkml:trace contextRef="#ctx0" brushRef="#br0" timeOffset="88761.34">6502 17926 12642 0,'0'0'4545'16,"0"0"-4025"-16,0 0-520 31,0 0 8-31,0 0 808 0,123 0 249 16,-28-7-609-16,22 1-288 15,12-3-48-15,-14 2-16 0,-27 1-104 16,-26 6-48-16,-21 0-208 15,-6 0-264-15,6-3-344 32,0 3-225-32,6 0-439 0,-13-3-689 15,-7 3-727-15,-6 0-2537 0</inkml:trace>
  <inkml:trace contextRef="#ctx0" brushRef="#br0" timeOffset="89892.47">7164 18284 3064 0,'0'0'1641'0,"0"0"-745"0,0 0-192 16,0 0 280-16,0 0 152 15,0 0-336-15,5-12-319 0,-5 9-121 16,0 0-24 0,7-4 232-1,-7 4 200-15,0 0-8 16,0-1-8-16,0-2-120 0,0 0-143 16,0 0-289-16,-7-4-136 0,-5 4 104 15,-2-1 24-15,0 4 32 16,-6 3 152-1,-8 0 64-15,8 0 64 16,-8 13 88-16,9 6-112 0,-3 0-32 16,3 6 96-16,5 4 113 15,7-4-145-15,0 0-192 16,7 5-72-16,0-9-48 0,7 5-56 16,7-10-72-16,-2 0-8 31,2-7-64-31,8-3 0 0,-10-6-144 15,9 0-232-15,6 0-56 16,-6-6-280-16,6-6-281 16,1-5-263-16,-2 2-432 0,3-14-929 15,-3 4-1352-15,-5 3-1424 0</inkml:trace>
  <inkml:trace contextRef="#ctx0" brushRef="#br0" timeOffset="90554.09">7293 18284 7841 0,'0'0'4321'0,"0"0"-3049"0,0 0-23 0,0 0-41 16,0 0 8-16,0 0-432 16,0 0-488-16,0 4-184 15,0-1-64-15,0-3-48 0,7 0 0 31,-7 0-72-31,0 0-128 16,7 0 0-16,-1-3 112 16,1-4 32-16,7-5 56 0,-7 2 56 15,5 0 24-15,-5 4 64 0,-7 0 56 16,7 6 0-16,-7-3-32 31,8 3-120-31,-8 0-48 16,0 0 48-16,0 0 41 0,0 6 39 15,0 7 192-15,7 3 360 16,-7 9 80-16,0-3-192 0,0 0-184 16,7-2-120-16,-7-5-144 15,0-5-16 1,7-7-96-16,-7-3 40 16,0 0-48-16,0 0-40 0,5 0-120 15,2 0-176-15,14-9-152 16,-6-4 168-16,4-3 72 15,9 3-208 1,-15 7 112-16,1 3 200 16,-7 3 32-16,-7 0 112 15,0 0 168-15,0 6 344 0,0 7 168 16,7 0-112-16,-7 0-256 0,0-7-96 16,0 0-96-16,0-3-72 0,0-3-48 31,7 0-8-31,-7 0-224 15,5 0-184-15,2 0 24 0,8 0 32 16,-1 0 280-16,-2 0-56 16,-5 0-24-16,0 0-32 15,0 0 40-15,0 6 64 0,0 4 88 32,6-1-512-32,1-2-545 15,7-7-519-15,6 0-2473 0,-6 0-4369 16</inkml:trace>
  <inkml:trace contextRef="#ctx0" brushRef="#br0" timeOffset="90990">7886 17986 10490 0,'0'0'2936'0,"0"0"-1943"0,0 0-793 15,0 0-16-15,0 0 368 16,88-41-192-16,-67 38-272 0,-1 3-80 31,1 0 88-31,0 16 80 16,-15 6-16-16,-6 6 136 15,0 4 240-15,-20 6 160 0,-8 0 232 16,1-3 257-16,-6-3 183 0,4-10-224 16,17-6-432-16,5-10-415 31,7 1-297-31,0-4-25 16,7 0-143-16,12 4 168 15,3-5 48-15,11 2-48 0,-6-4-296 16,8 0-256-16,-8 0-288 0,-6 0-120 15,-2 0-288-15,10 0-521 32,-17-4-687-32,-5 4-2153 0</inkml:trace>
  <inkml:trace contextRef="#ctx0" brushRef="#br0" timeOffset="93636.12">8882 1051 472 0,'0'0'1688'16,"0"0"-952"-16,0 0-112 16,0 0 136-16,0 0-7 0,7 0-81 15,-7 0-176-15,0 0 32 16,0 0-72-16,0 0-216 0,0-4-56 31,0 4 48-31,0 0-112 16,0-3-120-16,0 3-248 15,0-3-536-15,7 0-824 0,0 3-801 0,-2-3-247 16</inkml:trace>
  <inkml:trace contextRef="#ctx0" brushRef="#br0" timeOffset="114998.07">12285 321 3648 0,'0'0'1433'0,"0"0"-937"0,0 0-232 0,0 0 512 15,0 0 264-15,0 0-320 16,0 41 329-16,0-7-225 0,0 5-232 16,0 9-200-1,0 2 16 1,0 7-200-16,0 4-88 15,0 0 96-15,0 1 8 0,0 2-64 16,0-1-16-16,0 4 16 16,0 0 40-16,0 10-24 0,0 14 0 15,0 14-24 1,-7 0-72-16,7-4-32 16,0-12 32-1,0-12-32-15,0-5-48 0,0 4 48 0,7 1-48 16,-2-1 24-16,-5 6 113 15,7 4 31 1,0 6-16-16,-7 0 24 16,8 7-120-16,-8-1 40 15,0 4-88-15,7-1-8 16,-7 4 104-16,7-3-32 0,0-1 32 16,-2 1 48-16,9 3-80 0,-7-1 0 15,0 1 48-15,7 4-112 31,-8 2 120-31,1 0-56 16,7 2 8-16,-7-1 32 0,7-4-104 16,-1 0 104-16,1-1-104 0,0 2-8 15,-2 2 8-15,-5 0 48 32,8 3-56-32,-8 1 0 15,0-1 16-15,5 0 0 0,-12 0-16 16,7 3 0-16,0-2 8 0,-7 6-8 15,7-3 0-15,0-1 8 16,-7 3 0-16,7-2 0 0,-7 6-8 16,8-3 8-1,-8 3 0 1,5-1 0-16,-5 4 40 0,7 0-48 16,-7 3 0-16,0-3 0 0,0 3 0 15,0 4 0-15,0-4-8 16,0 4 8-16,-7-1 8 0,2 3 0 31,5-3 8-31,-8 6 80 16,1-1 24-16,7 2-40 15,0-1-72-15,-7 4 64 0,7 0-64 16,0 0 24-16,0 0-16 0,0 0 16 31,-7-1-32-31,7 5-24 16,0-1 24-16,-7 6 8 15,0 0-8-15,-5 1 72 0,-2 5-64 16,-1 2 0-16,3 1-8 16,-2 1 0-16,0 3 0 15,0-3 8-15,8 0 0 0,-1 3 0 16,0-3-8 0,7 3 0-16,-7 3-40 15,0 1 40-15,0 5 48 16,0 4-40-1,-6 6 0-15,6 4-8 0,-7 5-8 16,0 4 0 0,2 0 8-16,12 3 0 0,-7-3 8 15,7 6-8-15,0 3-16 16,7 1 8-16,5 5 8 0,9 1-8 0,0 0 8 16,-1 6-8-1,1-3 8-15,6 2 0 0,-13-1 8 16,12-7 144-1,-4-8 48-15,-3-8 16 16,9-3-16-16,-8-7-24 0,8-10-48 16,-8-2-32-16,1-10 16 15,-7-10-104-15,-2-8 96 16,3-11-40-16,-8-7-64 0,0-17 0 31,0-8 0-31,-7-22 0 16,5-18 0-16,2-20-72 0,0-6-144 15,0-3-128-15,-7-1-184 16,7-2-128-16,0-13-456 31,6-13-1113-31,-6-3-1880 0,0-3-1200 16</inkml:trace>
  <inkml:trace contextRef="#ctx0" brushRef="#br0" timeOffset="118823.07">14208 1771 1872 0,'0'0'368'0,"0"0"-368"15,0 0 0-15,0 0 184 0,0 0 928 16,0 0 297-16,-29 4-145 15,22-4-208-15,7 0-400 0,-5 0-168 16,5 0-64-16,0 0 88 31,0 3 217-31,0-3 111 0,0 0 8 16,0 0-64-16,0 0-48 16,0 0-176-16,0 0 49 0,0 0 95 15,0 0-80-15,0 0-56 16,0-3-296-16,0-4-144 31,5-5 16-31,10-14 184 0,-8-2-24 16,7-7-56-16,-2-6-56 15,2-7-88-15,-7 3-40 0,0-3-8 0,-7 7 16 16,0 4-64-16,0 4 0 16,0 11 72-1,0 9 128 1,0 7 49-16,-7 6-9 0,7 0-136 15,0 0-112-15,0 13-72 16,0 12-112-16,0 26 184 0,22 22 64 16,-3 19-56-16,9-6 0 15,-8-13-8 1,-13-21-56 0,0-12 8-16,0 11-32 0,-7 2 72 15,0 8-40-15,0-4-41 0,-14-7 33 16,-13-4 48-16,6-8-72 0,-5-13-8 15,4-6 80-15,8-9-8 32,2-7 8-32,5-3 0 0,0 0-96 15,0-10-16-15,0 1 24 16,7-1-40-16,0 3 64 0,0 1 64 16,0-3 0-16,0 3 8 15,14-1 16-15,0 1 56 31,-2 3-72-31,17 3-8 0,-10 0 8 16,9 0-8-16,6 0-8 16,-8 0-192-16,-4 0 64 15,4 0-104-15,-5 6-224 0,-6-3-144 16,4 4-160-16,-5-3-72 16,-7-2-273-1,6 1-111-15,-6 0-464 0,0-3-737 16,0 0-1568-16,-7-6 737 15</inkml:trace>
  <inkml:trace contextRef="#ctx0" brushRef="#br0" timeOffset="119467.25">13322 1546 5169 0,'-43'92'1792'0,"9"26"-912"15,1 18-512-15,12-6-216 0,21-13-8 16,0-2 400-16,21-10 617 16,27-7-289-16,-1-22-176 0,28 1-232 15,13-14-152-15,15-12-56 16,13-6 248-16,7-20-40 15,-7-13-95-15,6-8-9 0,-12-8 0 16,12-21-40 0,-5-19 216-1,5-17-408-15,-12-9 184 0,-3-15-72 16,-4-4-96-16,-15-10-56 0,-19-2 104 16,-14-10 88-16,-21-3-104 15,-20-17 72-15,-14-8 16 0,-14-7 136 31,-27-1-160-31,-14 11-144 16,-19 15-32-16,-9 23 121 0,-13 18 39 16,-11 17-80-16,-3 18-32 15,-12 14-16-15,-9 18 16 16,2 13-112 0,0 9-8-16,0 26-64 15,5 13-72-15,16 12-232 0,12 7-169 16,27 9-167-16,14 3-160 15,22 4-792-15,12-16-761 16,15-13-1720-16</inkml:trace>
  <inkml:trace contextRef="#ctx0" brushRef="#br1" timeOffset="-212555.62">17031 3206 5817 0,'0'0'2008'0,"0"0"-720"0,0 0-615 15,0 0 159 1,0-10 232-16,0 8 112 16,0 2-8-16,0 0-127 15,0 0-113-15,0 0-120 16,0 0-104-16,0 0-168 15,0 0-192-15,0 0-72 0,0 0-191 16,0 2-73-16,0 5 8 16,0 3 32-16,-7 9 40 0,0 6 24 31,0 11-104-31,-7 5 64 16,8 9 0-16,-1 20-64 15,7 19 64-15,0 16-72 0,0 9-8 16,0 1-8-16,13-8-48 15,1-2 64-15,7 0 0 0,-9 3 48 16,10 6-48-16,-3 4 0 31,9 0 8-31,-8 2 0 16,1 0-8-16,0-2 40 0,-1 3-40 16,-13-4 0-16,0-3 0 0,-7 1 104 15,0-1 0-15,0-3 144 16,0 0-56-1,0 3 48-15,0-2-112 0,0-1 72 16,0 0-56-16,0-4-56 16,-7-5 16-16,0 0-16 0,0-7-24 15,0-3 96-15,-6-6-8 16,13-16-16-16,-7-17 40 0,7-11-56 31,-7-4-16-31,7 3-8 16,0 4-96-16,0-1 72 0,0-5-72 15,0-11 8-15,0-6-8 16,0-9 0-16,0-7 0 16,0 1-16-16,0-7-64 0,0 0 8 31,0 0-72-31,0 0-8 16,0 0-32-16,0 0-136 0,0 0-256 15,0 0-344-15,0-7-569 16,0-2-863-16,14-1-2345 0</inkml:trace>
  <inkml:trace contextRef="#ctx0" brushRef="#br1" timeOffset="-208267.72">17418 3203 10386 0,'0'0'2360'0,"0"0"-1680"31,0 0-680-31,0 0-320 16,0 0 136-16,0 0 184 15,62 0 312-15,-21 0 368 0,0 0 9 16,6 0-9-16,8 0-200 16,7-7-88-16,5 5-72 0,9-1 0 31,6 0-104-31,20 3-64 15,8 0-72-15,12 0 16 16,-12 0-96-16,-2 3 64 0,-6 0-56 16,1-3 48-16,-1 0 72 15,1 2-32 1,-2-2 0-16,9 0-48 16,-1 4 24-16,6-1 136 0,9-3-120 15,-2 3 40-15,0-3-24 16,16 4-8-16,-9-4 0 0,0 3-24 0,0-3 1 15,-5 3 55-15,5-3-72 16,1 7-40 0,6-5-16-16,7 1 64 15,0 1-8-15,-6-1-48 16,6 0-8-16,0 4 72 16,0-4-64-16,-6 3 0 0,6 1 8 15,7-1 40-15,1-3-56 31,-1 3-48-31,-1-2 48 16,-6 2 0-16,0 1 8 0,7-5-8 16,-6 2 0-16,13 2 16 15,-1-3 24-15,1 0-40 0,-6 3-8 32,6-2-48-32,-1-1 56 15,1 0 0-15,6 0 8 0,16 1 8 16,-3-4 32-16,1 0-48 15,0 0-112-15,2 0 112 0,-9 0 8 0,14 0-8 16,0 0 8 0,7 0 64-16,0 0-72 15,-7 0-96 1,7-4 96-16,-7 1 0 0,14 3 48 16,-7 0-48-16,0 0-48 15,-14 0-8-15,0 0-112 0,-13 0 16 16,-8 3-41-16,1 1 41 15,-6 2 56 1,-8-3-8-16,-14-3 104 16,-7 3-56-16,-12-3 40 0,-15 3-80 15,1-3 24 1,-22 3 56-16,-19-3-24 0,-7 4 40 0,-8-4 8 31,8 3-8-31,-5 0 8 16,10 1-8-16,-18-1 0 0,-1-3 0 15,-20 2 0-15,-2-2 0 16,-12 4 8-16,0-4 128 0,0 0 184 16,0 0-144-16,0 0-128 15,0 0-32-15,0 0-16 32,0 0 8-32,0 0-16 0,0 0 8 15,0 0 0-15,7 0 8 16,-7 0-8-16,0 0 49 0,0 0-41 15,0 0 8-15,0 0-8 16,0 0 0-16,0 0 0 16,0 0 8-1,0 0-16-15,0 0 56 16,0 0-56-16,0 3 0 16,0-3 0-16,0 0-16 0,0 0-40 0,0 0-169 15,0 0-239 1,0 0-224-16,7 0-464 15,0 0-1177-15,7 0 89 16,-1 0-1025-16,1 0-3000 16</inkml:trace>
  <inkml:trace contextRef="#ctx0" brushRef="#br2" timeOffset="-193119.41">15863 5340 6057 0,'0'0'3048'15,"0"0"-1703"1,0 0-1217 0,0 0-128-16,0 0 0 0,0 0 112 15,0 0 104-15,0 0 56 0,0 0 96 16,103 0-40-16,-75 0-120 16,6 0-200-16,0 0 72 15,6 0-80 1,-4 0 0-16,-3-3-8 15,1 0-216-15,7 0-224 0,-13-1-272 16,5-2-232-16,-6 0-393 16,8 0-343-16,-8 2-312 15,-6-2-689-15</inkml:trace>
  <inkml:trace contextRef="#ctx0" brushRef="#br2" timeOffset="-192769.84">16805 5245 6121 0,'0'0'1560'15,"0"0"-888"-15,0 0-504 16,0 0-64-16,0 0-88 16,109 0-16-1,-81 0-8 1,6-3-96-16,-7-1 16 0,1 4-144 15,6 0-568-15,6-3-472 0,-6 0-585 16,-6 0-1431-16</inkml:trace>
  <inkml:trace contextRef="#ctx0" brushRef="#br2" timeOffset="-191829.36">17972 5181 4600 0,'0'0'6914'15,"0"0"-4858"-15,0 0-1455 0,0 0-601 16,0 0-72-16,0 0 48 31,0 0 16-31,12 6 8 16,10-2-57-16,-3-4 49 0,2 3-40 0,6-3-232 15,8 0-152-15,-1 0-368 16,-1 0-448-16,22-7-793 16,-7 1-687-1,0 0-1881-15</inkml:trace>
  <inkml:trace contextRef="#ctx0" brushRef="#br2" timeOffset="-191466.33">19193 5175 9794 0,'0'0'2680'0,"0"0"-2576"0,0 0-104 31,0 0-376-31,0 0 216 15,0 0 80-15,100 0-192 16,-71-7 8-16,-10 1 8 0,2 3-240 0,1-1-352 16,-10 2-209-16,2-1-135 15,0 0-136 1,-1 3-713 0,-6-4-2166-16</inkml:trace>
  <inkml:trace contextRef="#ctx0" brushRef="#br2" timeOffset="-191105.59">20433 5299 8385 0,'0'0'1289'0,"0"0"-897"16,0 0-320-16,116 19 216 31,-75-19 8-31,0 0-144 0,-1 0-136 16,-6 0-16-16,8 0 48 15,-8 0-48-15,7-3 0 0,-1-3-176 16,1-1-744-16,7-3-73 0,-8 4 369 16,29-3-456-1,-21-1-1184 1,0 7-657-16</inkml:trace>
  <inkml:trace contextRef="#ctx0" brushRef="#br2" timeOffset="-190833.31">21715 5261 6833 0,'0'0'1504'0,"0"0"-704"16,0 0-191-16,0 0 319 31,103 3-80-31,-70-3-384 15,8 0-232-15,7 0-8 0,-1 0-120 16,1-3-104-16,7-4-8 0,0 5-168 16,-7-5-136-16,6 4-232 15,1-1-576-15,-7 1-201 16,-2 0 177-16,23 0 24 0,-21 3-360 31,-1 0-617-31</inkml:trace>
  <inkml:trace contextRef="#ctx0" brushRef="#br2" timeOffset="-190630.84">23079 5292 4176 0,'0'0'1273'0,"0"0"-569"16,0 0 128-16,88 10 288 15,-59-7 16-15,-3 1-375 16,8-4-473-16,-6 0-216 0,-1 0-72 16,6 0-504-16,8 0-681 0,-13 0-975 15,-1 0-569-15</inkml:trace>
  <inkml:trace contextRef="#ctx0" brushRef="#br2" timeOffset="-190396.48">23815 5334 3512 0,'0'0'1401'31,"0"0"-689"-31,0 0 88 0,95 0 520 16,-59 0-16-16,-3 0-751 15,1 0-489-15,6 0-64 0,-4 0-104 16,-3 0-129-16,8-3-479 15,7-1-936-15,-7 1-488 32,-8 0-553-32</inkml:trace>
  <inkml:trace contextRef="#ctx0" brushRef="#br2" timeOffset="-190198">24906 5350 4000 0,'0'0'1225'16,"0"0"-577"-16,81 5 24 0,-40-1 248 0,-6-1-224 15,6-3-416-15,0 4-272 32,7-4-8-32,14 0-440 15,-8 0-840-15,-6 0-2849 0</inkml:trace>
  <inkml:trace contextRef="#ctx0" brushRef="#br2" timeOffset="-189909.78">26196 5445 5209 0,'0'0'1280'15,"0"0"-840"-15,0 0-256 0,0 0 360 16,88 19-80 0,-61-16-128-16,1 0-40 15,-2 1-88-15,8-1-208 16,-6-3-72-16,-8 0-224 16,8 0-424-16,-8 0-344 15,1 0 288 1,-7 0 96-16,5 0-281 0,-4 0-351 15,-8-3-744-15</inkml:trace>
  <inkml:trace contextRef="#ctx0" brushRef="#br2" timeOffset="-189755.11">26700 5461 704 0,'0'0'1240'16,"0"0"-216"-16,0 0 184 0,0 0 57 15,0 0-353-15,81-4-208 16,-60 1-384-16,6-1-168 0,1 4-88 15,-1-5-64-15,13 5-720 32,-11-7-1104-32,-10 4-1409 15</inkml:trace>
  <inkml:trace contextRef="#ctx0" brushRef="#br2" timeOffset="-189580.92">27177 5470 3064 0,'0'0'1120'0,"0"0"-519"0,0 0-25 16,0 0 152-16,0 0-176 15,89 7-248-15,-63-7-176 0,3 0-128 16,-3 0-400 0,15 0-528-1,-6-10-569-15,-8 7-895 0</inkml:trace>
  <inkml:trace contextRef="#ctx0" brushRef="#br2" timeOffset="-189413.78">27784 5457 3504 0,'0'0'1561'0,"0"0"-929"16,0 0-312-16,0 0 16 15,0 0 120-15,88 0-456 16,-54 0-88-16,1 0-1088 0,-8-3-1585 15</inkml:trace>
  <inkml:trace contextRef="#ctx0" brushRef="#br2" timeOffset="-189214.32">28357 5470 4352 0,'0'0'1033'0,"0"0"-761"15,0 0-168-15,74 12 112 16,-40-8 120-16,-6-1-224 0,6 0-96 16,-6 1 40-16,-1-4-56 0,-1 3-8 15,-4-3-8 1,4 0-352 0,2 0-488-16,-8 0-873 0</inkml:trace>
  <inkml:trace contextRef="#ctx0" brushRef="#br2" timeOffset="-189010.72">29215 5550 8793 0,'0'0'1113'15,"0"0"-929"-15,0 0-88 16,117 12-96-16,-69-8 0 0,6-4-352 15,1 2-64-15,5-2 79 0,-5 0 281 16,21 0-16-16,-16 0-1408 16,-12 0-3625-16</inkml:trace>
  <inkml:trace contextRef="#ctx0" brushRef="#br2" timeOffset="-188798.71">30115 5623 3120 0,'0'0'2017'0,"0"0"-89"15,0 0-480-15,103 6-696 16,-69-3-335-16,8-3-217 0,-1 0-136 16,-1 0-64-16,8 0 8 15,0 0 0 1,0 0 0-16,0-3-8 0,-8 3-16 16,8 0-344-16,-7-3-369 15,6 3-599-15,-6-3-72 16,21 0 72-16,-14 3 207 0,-15 0-431 15</inkml:trace>
  <inkml:trace contextRef="#ctx0" brushRef="#br3" timeOffset="-177512.11">18782 4642 864 0,'0'0'1920'0,"0"0"-504"0,0 0-295 16,0 0-105-16,0 0 96 15,0 0-16-15,0 0-87 0,0 0-153 16,0 0-272-16,0 0-120 15,0 0 8 1,0 0 8-16,0 0 0 16,0 0-120-16,0 0-104 15,0 13-96-15,0 9 96 0,0 15 241 16,0 24-65-16,0 37 168 31,0 29-296-31,0 13-144 0,0-1-112 16,7-18-40-16,-7-16 48 15,0 0-56-15,0-6 8 16,0-4-8-16,0 0 0 0,0-6 8 16,0-16 80-16,7-16 8 0,-7-12-80 15,7-8-16-15,0-2 8 16,1 3 0 0,-3-5-8-16,2-8 0 15,-7-13-112-15,7-9 16 0,-7 1-160 16,0-4-96-16,0 0-112 15,0 0-296-15,0-4-337 16,0-11-191-16,0-1-1128 16,0 0-3738-1</inkml:trace>
  <inkml:trace contextRef="#ctx0" brushRef="#br3" timeOffset="-174867.34">18980 6000 7961 0,'0'0'2249'16,"0"0"-1057"-16,0 0-832 15,0 0-152-15,0 0 96 0,0 0-72 31,21 0 280-31,13 0 352 16,28-3-7-16,34 0-121 16,40 0-232-16,19 0-168 0,17 3 8 15,-2 0-248-15,-13 0 8 16,1 0-104-16,-17 0 0 0,-17 0-176 16,-21 0-176-1,-36 0-168-15,-19 0-128 16,-20 0-40-16,-9 0 183 0,-5 0 81 15,1 0 424-15,-15 0 657 0,0 0 479 32,0 0-336-32,0 0-456 15,-15 0-216-15,8 0-16 0,0 0 88 16,0 0-40-16,7 0-40 16,0 0-32-16,0 0-88 15,0 0-104-15,0 0 8 0,0 0 88 31,0 0-8-31,0 0 8 16,0 0 8-16,0 0 72 0,-7 0 8 16,7 0 24-16,0 0-56 15,-5 0 16-15,5-3-56 0,0-1 40 16,-7 4-48-16,7-3-48 31,0 3 40-31,0-3 8 0,0 3-16 16,0 0 16-16,0-3 0 15,0 3 0-15,0 0 8 16,0 0-8-16,0 0-16 0,0 0-56 0,0 0 16 16,0 0 0-1,0 0-32 1,0 0 40-16,0 0 40 16,0 0-112-16,0 0 72 0,0 0-8 15,0 0-40-15,0 0 24 16,0 0 16-16,0 0-40 0,0 0 88 15,0 0-48-15,0 0-8 16,0 0-16 0,-7 0-16-1,7 0 32-15,0 0 8 0,0 0-16 16,0 0-8-16,0 0-8 0,0 0 24 16,0 0-8-16,0 0 24 0,0 0 48 15,0 0-8-15,0 0 0 31,0 0 8-31,0 0-8 0,0 0 0 16,0 0-48-16,0 0 0 16,0 0 48-16,0 0-40 0,0 0 40 15,0 0 8-15,0 0 0 32,0 0 8-32,0 0-8 31,0 0 0-31,0 0 16 0,0 0-16 15,0 0-8-15,0 0 8 16,0 0-72-16,0 0 64 0,0 0-48 16,0 0 8-16,0 0 32 15,0 0 16-15,0 0-8 0,0 0 0 16,0 0 8-16,0 0 8 16,0 0 72-16,0 0-64 0,0 0 64 15,0 0-24-15,0 0-48 0,0 0 8 16,0 0-8-1,0 0-8 1,0 0 0-16,0 0-112 0,0 0-160 16,0 0-480-16,0 0-505 0,0 0-639 15,0 0-1257-15,0 0-2168 16</inkml:trace>
  <inkml:trace contextRef="#ctx0" brushRef="#br3" timeOffset="-173779.17">19035 4492 8905 0,'0'0'2097'0,"0"0"-1521"0,0 0-576 16,0 0-296-16,0 0 296 31,0 0 272-31,89 7 592 0,-20-7 160 16,38 0-7-16,37 0-129 16,34 0-296-16,-8 0-232 15,0 0-184-15,-27 0-128 0,-7 0-8 16,-5 0-32-16,-23 0-16 31,-19 0 8-31,-27 0-72 0,-22 0-56 0,-11 0-8 16,-3 0 0-16,-12 0 48 15,-1 0-8-15,-6 0 96 16,-7 0 224-16,0 0 160 16,0 0-200-1,0 0-176-15,0 0 56 16,0 0-64-16,0 0-224 0,0 0-272 15,0 0-488-15,0 3-793 16,0 6-1127-16,-7-2-3194 0</inkml:trace>
  <inkml:trace contextRef="#ctx0" brushRef="#br3" timeOffset="-172945.83">20638 4632 4352 0,'0'0'2193'0,"0"0"-1145"16,0 0-952-16,0 0 40 0,0 0-8 16,0 0 880-16,0 0 129 15,-14 86-209 1,14-48-24-16,-8 9-136 16,8 7-104-16,0-3-200 0,0 3-87 15,0-3-105-15,0-10-56 16,0-3-88-16,0-12-112 15,8-7 40-15,-8-6-48 16,7-4-8-16,-7-6-112 16,0-3-240-1,0 0-177-15,0 0-135 0,7-3-200 0,0-6 72 16,0-1-112-16,-2 1-649 16,9-11-783-16,0 8-201 15,-6 2-591-15</inkml:trace>
  <inkml:trace contextRef="#ctx0" brushRef="#br3" timeOffset="-172413.22">20638 5521 5641 0,'0'0'2000'15,"0"0"-1008"-15,0 0-207 16,0 0 111-16,0 95 56 15,-7-50-72-15,7 3 48 16,0-1-352-16,0-3 185 0,-7-2-121 16,7-11-264-16,-8-2-152 0,8-7-128 31,0-6-40-31,-7-10-56 16,7-2-40-16,0-4-176 15,0 0-368-15,0 0-433 0,0 0-359 16,0-12-504-16,7-21-73 15,-7 8-959-15,8-1-2809 0</inkml:trace>
  <inkml:trace contextRef="#ctx0" brushRef="#br3" timeOffset="-171696.03">20583 5187 2560 0,'0'0'2425'0,"0"0"-1513"16,0 0-736-16,0 0 80 15,0 0 448-15,0 0 160 16,0 0-272-16,0 0-80 15,-20-25 17-15,20 25 15 0,0 0-56 16,0 0-48-16,0 0 24 16,0 0 40-1,0 0-56-15,0 0-152 16,0 0-136-16,0 0-80 16,13 0 16-16,1 0 208 0,5 0 32 15,10 0-32-15,11 0 73 16,1 0-49-16,14 0-120 0,7 4 16 15,19-2-48 1,22-2 48 0,12 4-40-16,2-4-176 15,-8 0 48-15,-13 0-48 0,-22 0-8 16,-12 0 16-16,-14 0-16 0,-8 0-72 16,8 0 8-16,0-4 8 15,12 4 56 1,-12 0 0-16,0 0 0 15,-8 0 0-15,-4 0 0 0,-3 0 0 16,1 0 0-16,1 0 8 0,-8 0 0 16,13 0 8-16,-6 4-8 15,1-1 8-15,6 3-8 0,0-2 64 32,7 2-64-32,-8-3-8 15,-6 3 8-15,1-3-8 16,-8 1 8-16,-6-1-8 0,-9 0 0 15,-5-3 0-15,0 0-48 16,-7 0 48 0,0 0 88-16,0 0-88 15,0 0-72-15,0 0-128 16,0 0-264-16,-7 0-697 0,-7 0-703 16,-12 3-456-16,5 1-249 15,-13-1-528-15</inkml:trace>
  <inkml:trace contextRef="#ctx0" brushRef="#br3" timeOffset="-171161.36">20638 5642 10002 0,'0'0'2040'0,"0"0"-1736"0,0 0-208 16,88 0 208-16,-14 0 800 0,29 0-167 15,21 0 39-15,12 0-160 32,-7 0-264-32,-19 0-232 15,-36 0-144-15,-5 0-80 0,-21 0-72 16,-7 0 24-16,-1-7-48 16,1 1-8-16,0 0 0 0,-8 3-48 31,-19-4 48-31,1 4 8 15,-15 3 8-15,0 0 120 0,0-3 112 16,0 3-120-16,0 0-112 16,0 0 8-16,0 0-16 15,0 0 0-15,7 0-136 16,-7 0-112 0,0 0-32-16,7 0-120 0,-7 0 32 15,5 0-184-15,2 0-352 16,-7 0-392-16,7 0-369 0,0 6-559 0,-7-3-1657 15,7 1-1344-15</inkml:trace>
  <inkml:trace contextRef="#ctx0" brushRef="#br3" timeOffset="-169578.8">21374 5432 6849 0,'0'0'2360'16,"0"0"-1327"-16,0 0-489 0,0 0-80 31,0 0 488-31,0 0 72 16,0 0-432-16,-8 3-295 15,8-3-145-15,0 0-144 0,15 3 280 16,6 1 120-16,5 2-32 15,15 0-32 1,0 4-192-16,14 0-72 16,7-2-80-16,19 2 0 15,14 3 0-15,22 3 8 0,-21-3-8 16,-15-4 0-16,-33 1-64 0,-15-7-40 16,1 3-48-16,1 0 0 15,-15 1 64-15,-6-4-64 16,-14 0 152-1,7-3 192-15,-7 0 208 16,0 0-112-16,0 0-112 0,0 0-176 16,0 0-56-16,0 0-224 0,0-6-528 15,0-1-633-15,0-5-639 16,0-4-369 0,0 0-743-16,0-3-2113 15</inkml:trace>
  <inkml:trace contextRef="#ctx0" brushRef="#br3" timeOffset="-168774.88">22288 4638 2512 0,'0'0'1120'0,"0"0"-39"15,0 0-121-15,0 0 312 0,0 0 8 31,0 0 33-31,0 0-73 16,-21-15-24-16,21 11-120 16,0 4-95-16,0 0-97 0,0 0-200 15,0 0-160-15,0 0-248 16,0 0-176 0,0 16-48-16,0 9 128 0,0 11 96 15,0 11 56-15,7 7-168 16,0 4-112-16,0-5-8 15,0-2-16-15,0-10 40 0,-7-3 0 0,6-15-80 16,-6-5 64-16,7-8-64 16,-7-3-8-1,0-4-48-15,0-3-104 16,0 0-152-16,0 0-208 16,0-7-256-16,0-3-248 15,0-2-48-15,0-4-49 0,7-3-631 31,-7 0 40-31,0-10-633 16,7 8-520-16,-7 2-1303 0</inkml:trace>
  <inkml:trace contextRef="#ctx0" brushRef="#br3" timeOffset="-166961">22424 4724 9538 0,'0'0'952'0,"0"0"-952"16,0 0-536-16,96-16 536 0,-22 13 736 15,36 0 224-15,47 3 136 0,20 0 152 16,28 0-383-16,-1 9-313 0,8 4-136 16,6-3-104-16,6-1-144 15,8 4 24 1,0-7-144-16,-13-2-48 0,-9-2 0 16,-18-2 0-16,-28 0-32 15,-28 0 24 1,-28 0-32-16,-39 0 40 0,-28 0-152 15,-13 0 16-15,-8 0-64 16,-6 0-152-16,-14 0-8 16,0 0 168-16,-21 0 120 15,-13 0-512 1,-14 7-1409-16,-21 9-583 0,-39 18 135 16,13-2 321-16,6-3 23 0</inkml:trace>
  <inkml:trace contextRef="#ctx0" brushRef="#br3" timeOffset="-165978.64">22131 5699 520 0,'0'0'9730'0,"0"0"-8050"0,0 0-1424 31,0 0-256-31,0 0 0 15,0 0 648-15,0 0 168 16,0 0-199-16,0 0-273 0,0 0 176 16,-7 92 80-16,7-38-184 15,0 0-48-15,-8 3 160 0,3-3-56 32,-2-3-32-32,0-7-88 15,7-9-160-15,0-7-96 0,-7-5-96 16,7-10 0-16,0-4 0 15,0-6-248-15,0 1-192 16,0-4-208-16,7 0-192 0,7 0-248 31,-9 0-337-31,10 0-207 0,18-7-248 16,-12-6-681-16,6 4-696 0</inkml:trace>
  <inkml:trace contextRef="#ctx0" brushRef="#br3" timeOffset="-165423.39">22281 6204 6633 0,'0'0'4913'0,"0"0"-4793"0,0 0-120 0,0 0-1592 0,0 0 1592 16,34 3 536-16,-20 0 336 0,7 0-16 31,13 0-112-31,6 1-344 15,1-2 0-15,14 5 73 16,7-7 119-16,12 4-88 0,29-2-312 16,12 2-24-16,15-1-64 0,0 0-16 31,-8-3-72-31,1 0-8 16,7 0-8-16,-1 0 0 15,-7 0 0-15,2 0-8 0,-2 0 8 16,-6 0-104-16,6 0-48 15,-5-3 48-15,-2 0 104 0,2-3-128 16,5 2-16 0,2 1 104-16,-16 3 40 15,1 0 0-15,-34 0-8 16,-6 0-72-16,-22 0 24 0,-6 0-88 16,7 0 88-16,7 0 48 15,0 0 0-15,-2 0 8 16,-6 0-72-16,-4 0 64 15,-2 0 8 1,-1 0-64-16,-13 0 64 16,-6 0 8-16,-7 0-8 0,-1 0 8 0,-13 0-8 15,7 0 8-15,-7 0 104 16,0 0 0 0,0 0-64-16,0 0-48 15,0 0-384-15,0-6-593 16,-15-10-543-16,10 3-968 15,-2 0-2449-15</inkml:trace>
  <inkml:trace contextRef="#ctx0" brushRef="#br3" timeOffset="-164891.95">25697 6128 2592 0,'0'0'3889'0,"0"0"-2601"32,0 0-512-32,0 0 16 15,0 0 529-15,0 0 119 16,-20-86-88-16,13 54-383 0,0-12-225 15,7-1-240-15,0-3-80 16,0-3-24-16,0 4-104 0,0-1-96 31,0 7-96-31,0 9-56 16,0 4-40-16,0 9 88 0,0 6-40 16,0 4-8-16,-7 5-48 15,7 4-120-15,0 0-200 0,0 0-360 31,0 0-208-31,0 0-352 0,0 0-185 16,0-13-655-16,0 1-233 16,0-1-2576-16</inkml:trace>
  <inkml:trace contextRef="#ctx0" brushRef="#br3" timeOffset="-164451.58">25642 4597 6409 0,'0'0'2496'0,"0"0"-1559"0,0 0-641 31,0 0 96-31,0 0 872 16,0 0 344-16,0 95-175 15,0-40-553-15,0 5-328 0,0 0-72 16,0-6-128-16,0-3-64 16,0-10-184-16,0-6 16 31,0-13-120-31,0-6 8 0,0-3-8 15,0-10 8-15,0 0-8 16,0-3-160-16,0 4-64 0,0-4-8 16,0 0-112-16,0 0-104 0,0 0-208 15,0 0-232 1,0 0-257 0,0 0-335-16,0 0-560 0,0 0-809 15,0 0-432-15</inkml:trace>
  <inkml:trace contextRef="#ctx0" brushRef="#br3" timeOffset="-162512.65">25697 5254 7737 0,'0'0'1440'0,"0"0"-1007"0,0 0-329 16,0 0 184-16,0 0 256 16,0 0-312-1,0 0-224-15,7 0 160 16,14 0 336-16,-1 0 160 16,15 0 160-16,13 7 24 0,12-1-95 15,35 0-121-15,29-2-48 31,5-4-264-31,-7 0-160 0,-12 0-80 0,-14-4-72 16,-15-5-8 0,-19 6 0-16,-14-1-256 0,-8 1-96 15,8 1-192-15,-7-5 0 0,-1 0-32 16,-11 4 199 0,-10 0-159-1,-5 0 72-15,-7 3 240 16,-7-3 224-16,0 0 0 0,0 3 0 15,0-7-224 1,7 4-704 0,-1-7-648-16,1 4-833 0,7-4-536 0</inkml:trace>
  <inkml:trace contextRef="#ctx0" brushRef="#br3" timeOffset="-162111.7">27225 4823 8265 0,'0'0'1945'0,"0"0"-1145"31,0 0-360-31,0 0 728 0,0 0 697 15,0 0-385-15,0 0-712 16,0 0-416-16,0 25-112 16,-7 13 184-16,0 10 16 0,0 12-88 0,0 3-159 15,7-2-49 1,0-1 16 0,0-9-96-16,0-7-56 0,0-8 40 15,0-11-48-15,7-6 0 16,-7-10-120-16,0-5-201 15,0-4-135-15,0 0-208 0,0 0-296 0,0 0-408 32,0 0-377-32,-7-7-407 15,-6 3-817-15,-8 2-2120 0</inkml:trace>
  <inkml:trace contextRef="#ctx0" brushRef="#br3" timeOffset="-161647.8">25780 5877 6769 0,'0'0'2312'0,"0"0"-1687"16,0 0-425-16,0 0 8 0,0 0 448 0,0 0-96 16,0-4-320-1,19-2 504 1,10-4 48 0,4 1 96-16,15-7-135 15,0 4-193-15,0-4-176 0,-1 3-144 0,1 0-136 16,0 1-32-16,0-4-64 0,-8 4 0 15,-6 1-8 1,-6-1-8 0,-8 6-120-16,1 2 48 0,-16 1-96 15,-5 0 120-15,7 3 48 0,-7 0-40 16,0 0-72-16,0 0-136 16,0 0-216-16,0 0-297 0,0 0-271 31,0 0-216-31,0 0 24 15,7 0 71-15,7 0-471 0,6-3 96 16,1 3 624-16,0-4-761 0</inkml:trace>
  <inkml:trace contextRef="#ctx0" brushRef="#br3" timeOffset="-160778.9">25718 5650 4304 0,'0'0'3089'16,"0"0"-1937"-16,0 0-920 15,0 0 176-15,0 0 577 32,-7 88-57-32,0-58-152 0,7 2-136 15,-7-6-104-15,7-2-72 16,0-10-56-16,0-5-159 0,0-5-73 15,0-4-16-15,0 0-40 0,0-13-120 16,0-6 0 0,0-6 24-1,0-10 48-15,0-3 16 0,7-4-24 16,-7 1-64-16,7 6-56 16,0 4 56-16,0 11 8 0,-7 8 40 15,7 5-48 1,-2 7 0-1,3 0-200-15,-1 0 8 16,14 7 192-16,5 5 88 0,15 4 16 16,7 0-40-16,7 3-64 0,14-3 80 15,12 0-80-15,22-7 0 0,19 1 0 32,0-8 0-32,9-2-8 15,-24 0 8-15,-11 0-144 0,-13 0 80 16,-23 0 0-16,-12 0-72 15,-13 0-64-15,6 0-25 16,0-2 41-16,-8 2 104 0,-11 0 72 31,-10 0 8-31,-5 0 8 16,-7 0 176-16,0 0 217 0,0 0-41 16,0 0-240-16,0 0-120 15,0 0-56-15,0 0-224 0,0 0-377 16,0 0-679-16,0 0-904 31,0 0-849-31,0 0-2440 0</inkml:trace>
  <inkml:trace contextRef="#ctx0" brushRef="#br3" timeOffset="-160492.09">27211 5680 8345 0,'0'0'4201'0,"0"0"-3473"16,0 0-600-16,0 0-40 16,0 95 769-16,0-44-65 0,0 5-40 31,0 2-56-31,0 2-392 16,0-6 80-1,0-6-224-15,0-10-8 0,-7-3-96 0,7-13-56 16,0-9 0-16,0-7-176 15,0-2-320-15,0-4-288 16,0 0-424 0,0-16-649-16,14-20-263 15,-7 2-473-15,5 2-1328 0</inkml:trace>
  <inkml:trace contextRef="#ctx0" brushRef="#br3" timeOffset="-159636.39">27177 4727 8833 0,'0'0'4561'31,"0"0"-4561"-31,0 0-1040 16,0 0 1040-16,137-38 104 0,-35 26 768 15,41-1-135-15,20 6-153 16,14 2-232-16,-5 1-160 16,-10 1-104-16,3 3-80 0,-15 0-16 31,-7 0 0-31,-13 7-168 15,-15 1-8-15,-20-1-8 0,-19-1 56 16,-35-2-8-16,0-1 16 0,-15-1 56 16,2 5-40-1,-8-4 24-15,-13 4-25 0,0 2 33 16,-7 10 80 0,0 13 465-16,-7 25 23 15,0 29-40-15,-13 28-120 0,6 17-32 16,7-8 64-16,7-12 112 15,0-13-24-15,7-2-272 0,7-7-80 16,6-6-16 0,1-14-80-16,-7-15 8 15,-1-13-8-15,1-2 0 16,-7 2 0-16,7 7-96 0,-7 2-48 16,-2-8 8-16,-5-7-40 15,0-10 0-15,0-3 80 0,-5-6 0 31,-9-6 40-31,7-4 48 16,-14 1 8-16,-6-5 80 0,-14-2-16 16,-21 0-16-16,-47-2 104 15,-40-17 8-15,-49-1-24 16,-19 1-80-16,-3 6 16 0,22 4 8 31,21 5 360-31,34 4 160 16,35 0 65-16,39 0-441 0,21 0-224 15,22 0-112-15,-3 0-208 16,22-2-409-16,14-8-959 0,27-3-3897 16,8 1-3361-16</inkml:trace>
  <inkml:trace contextRef="#ctx0" brushRef="#br1" timeOffset="-132699.29">17126 7680 2736 0,'0'0'2209'16,"0"0"-689"-16,0 0-536 16,0 0-128-16,-7 0 104 0,7 0-55 15,-7 0-121-15,7-3-96 16,0 3 48-16,0 0-160 0,0 0-120 31,0 0 185-31,-7-3-65 16,7 3-64-16,0 0-64 0,0 0-192 15,0 0 40-15,-7 0-160 0,7 0-64 16,0 0 56 0,0 0-112-16,0 0 32 0,0 0-48 0,0 0 0 15,0 0 0 1,0 0-72 0,0 0-40-16,0 0 96 0,0 0-120 15,7 0 136-15,7 0-16 16,-1 0 32-16,8 0 0 15,0 0-16-15,6 0 0 16,-1 0-16-16,3 0 16 16,4 0 0-16,8 0 0 15,0 0 0-15,6 0 32 0,-4 0-32 16,-3 3 0-16,8-3 8 16,0 0-8-16,-7 0-8 15,6 0 8 1,1 0 0-16,0 0 0 15,0 0 0-15,7 0 8 0,-8 0 24 16,-1 0-32-16,9 0-8 16,-7 0 8-16,7-3 0 15,-8 3 0-15,8 0 0 0,-7-3 0 16,0-1-8-16,7 4 8 31,-8-3 0-31,1 0-8 0,7 0 8 16,-2-1 0-16,2 4 0 0,-7-2-8 15,7 2 8 1,-8-4-8-16,8 4 8 0,-7-3 0 0,0 3 8 16,-1 0 32 15,8 0-40-31,-7-3-8 0,7 3 8 0,-2 0-8 16,2 0 8-16,0 0 0 15,-1 0 0-15,1 0 0 16,-7 0 0-16,7 0 0 15,-2 0-8 1,2 0 8-16,0 0-8 0,6 0 0 16,0 0 8-16,1 3-8 15,-1 0 8-15,7 1 0 0,-6-2-8 16,-8 2 16-16,8 2-8 16,-2-3 0-1,2 1 0-15,0-1 16 16,-2 0-16-16,2 0-8 0,0 3 0 15,5-3 8-15,-12 1 0 16,7-1 0-16,0 3-8 16,-9-2 0-16,9-2 8 0,0 2-64 31,5-1 64-31,2 1 0 16,-2-4-8-16,2 6 8 0,0-3 0 15,-8 3 96-15,0-6-96 16,1 6-64-16,-14-3 56 15,5 4 8-15,-5-4 16 0,0 0-16 16,7 4-16 0,-8-4 8-1,1 0 8-15,7 0 0 0,-7-3 0 0,-1 3-40 16,1-3 40-16,0 3 0 16,7-3 8-16,0 0 8 15,-8 0-16-15,8 0-8 16,-7 0 0-1,5 0 16-15,-5 0-8 0,7 0 0 16,-8 0 0-16,1 0 16 0,7 0-16 16,-7 0 0-16,7 0-8 15,-1 0 16-15,0 0 16 16,0 0-24 0,1 0 0-16,7 0-8 15,0 0 8-15,-9 0-8 16,9 4 8-16,0-4-8 0,-2 0 0 15,9 3 8-15,-7-3-16 16,5 0 8-16,-5 0 8 0,7 3 0 31,-9-3 0-31,2 0 8 16,0 0 16-16,-2 0-24 0,2 0 0 16,7 0 0-16,-9 0 0 15,2 0 0-15,0 0 0 16,-2-3 0-16,2 0-8 0,0-1 8 31,-2 4-40-31,-5-3 32 0,7 0 8 16,-7 0-8-16,5 3 0 0,-5-3-80 15,0 0 80-15,-8 3 8 16,1-4 0 0,0 1-16-16,0 0 16 0,-8 0 0 15,1 3 0 1,0-3 8-16,-6-1-72 15,-1 1 56-15,-1-1-72 0,-4 2 64 16,-3-1-24-16,-5 0 32 0,-1 0 8 16,8-1 0-16,-16 2 16 15,3-2-16 1,-1 1 0-16,-7 3-56 16,-7 0 64-16,7-4-8 15,-7 4 72-15,0 0-64 16,0 0 120-16,0 0-128 0,0 0 8 15,0 0 120-15,0-2-128 0,0 2 48 32,0 0-48-32,0 0 8 15,0 0-16-15,0 0 8 16,5-4 0-16,-5 4-8 0,0 0 16 16,0-3 96-16,0 3 72 15,7 0 56-15,-7 0 112 0,0 0-144 31,0 0-24-31,0-3-24 16,0 3-144-16,0 0 136 16,0 0-72-16,0 0-48 0,0-3 192 15,0 3-152-15,0 0 24 0,0 0-8 16,0 0-72-16,0 0-8 16,0 0 0-1,0 0 0-15,0 0-8 0,0 0 8 16,0 0-8-16,0 0 8 15,0 0 0-15,0 0-8 0,7 0 8 16,-7 0 0-16,0 0 0 16,0 0 0-1,0 0 0-15,0 0 0 16,0 0 8-16,0 0-24 16,0 0 16-16,0 0 0 15,0 0-24-15,0 0 32 16,0 0-8-1,0 0 0-15,0 0 0 16,0 0 0-16,0 0 0 0,0 0 0 16,0 0-24-16,0 0 32 15,0 0-8-15,0 0 0 0,0 0 48 16,0 0-48-16,0 0 0 16,0 0 0-16,0 0-16 0,0 0 16 31,0 0 0-31,0 0 0 15,0 0 8-15,0 0-24 16,0 0 16-16,0 0-8 0,0 0-56 0,0-4 64 16,0 4 0-16,7 0-8 15,0 0 8-15,1 0-16 16,4 0 16 0,2-3 0-16,0 3 8 15,6 0-8-15,1-3 0 16,-2 3 0-16,3-3 16 0,4 0-24 15,10 3 8-15,-10-6 0 16,8 2-8-16,1-2 8 0,-1-1 0 16,-1 5-8-1,8-5 16-15,1 4 0 16,-8-3-8-16,7-1 0 16,-8 4-40-16,8 1 48 0,-6-2-8 15,6 1 0-15,-7-1 8 16,-1 4 24-1,8-3-32-15,-6 0 0 16,6 0-48-16,-7 3 64 16,6-3-16-16,-6-1 0 0,8 2 48 15,-1-2-24-15,-7 1-24 16,6 0 0-16,-6 0-32 0,8-1 40 31,-1 1-8-31,0-3 0 16,-1 2 0-16,1 2 40 15,0-5-40-15,0 4 0 0,6 0-48 16,1 0 24-16,-7-1 24 16,14 1 0-1,-8-3 0-15,8 3 24 0,0 0-24 16,0 3 0-16,5-4-8 16,-5 1 8-16,0 1-8 15,7-2 8-15,-8 1 0 0,7-1 32 0,-7 2-32 16,8-2 0-1,0 1-8-15,-2 0 8 16,-5 3 0-16,7-3 0 16,-7-1 8-16,0 4-24 15,-9 0 16-15,2 0 0 16,-1-3 0-16,1 3-8 0,-6 0 0 16,-8 0 8-16,-7 0 0 15,1 0-8 1,-16 0 8-16,-5 0 0 15,0-3 0-15,-7 3 0 16,0 0 80-16,0 0-80 16,0 0 0-16,0 0 72 0,0 0-72 15,0 0 0-15,0 0 64 0,0 0-56 16,0 0 56-16,0 0-64 31,0 0 0-31,0 0 88 16,0 0-88-16,0 0 0 0,0 0 80 15,0 0-72-15,0 0 96 0,0 0-31 16,0 0-65-16,0 0 192 16,0 0-112-1,0 0 16-15,0 0 48 16,0 0-136-16,0 0 152 16,0 0-160-16,0 0 40 0,0 0 120 15,0 0-168-15,0 0 8 16,0 0-8-1,8 0 48 1,-8 0-8-16,0 0-40 0,0 0 0 16,0 0 72-16,0 0-64 0,0 0 0 15,0 0 72-15,0 0-80 0,0 0 104 16,0 0-104-16,0 0 0 16,0 0 32-16,0 0-24 15,0 0-8 1,0 0 40-16,0 0-32 15,0 0 72-15,0 0-80 16,0 0 8-16,0 0 184 0,0 0-56 16,0 0 96-16,0 0-24 31,0 0-136-31,0 0 112 0,0 0-176 16,0 0 8-16,0 0 40 15,0 0-48-15,0 0-8 0,0 0 8 16,0 0 0-16,0 0 48 15,0 0-56-15,0 0 0 32,0 0-48-32,0 0 48 0,0 0 0 15,0 0 0-15,0 0 8 0,0 0-8 16,0 0 0-16,0 0 0 0,0 0-48 16,0 0 56-16,0 0-8 15,0 0 0 1,0 0 0-16,0 0-8 15,0 0 8-15,0 0-24 0,0 0-40 16,0 0 56-16,0 0 8 16,0 0 0-16,0 0 0 15,0 0 0-15,0 0 0 0,0 0-32 32,0 0-16-32,0 0 40 15,0 0 0-15,0 0 8 0,0 0 0 16,0 0-48-16,0 0 48 15,0 0-8-15,0 0 8 0,0 0-32 16,0 0 32-16,0 0 0 31,0 0 0-31,0 0-32 16,0 0 32-16,0 0-16 0,0 0 16 16,0 0-72-16,0 0 64 0,0 0 8 15,0 0-88-15,0 0 80 16,0 0 8-16,0 0-16 31,0 0 8-31,0 0-48 0,0 0 40 0,0 0 16 16,0 0-96-16,0 0 88 15,0 0-48-15,0 0 0 0,0 0-8 16,0 0-64-16,0 0 120 16,0 0-136-1,0 0-8 1,0 0 152-16,0 0-80 15,0 0 32-15,0 0 40 0,0 0 8 16,0 0-8-16,0 0 8 0,0 0 0 16,0 0-24-16,0 0 32 15,0 0-8 1,0 0 0-16,0 0 8 16,0 0 24-16,0 0-32 0,0 0 0 15,0 0 8-15,0 0 0 16,0 0-8-16,0 0 8 0,0 0 0 15,0 0 16-15,0 0-24 32,0 0-8-32,0 0-56 0,0 0 64 15,0 0 0-15,0 0 0 16,0 0-32-16,0 0-16 0,0 0 8 16,0 0-64-16,0 0 96 15,0 0-112-15,7 0 112 31,0 0 0-31,0 3 8 0,5-3-8 16,2 3 8-16,0-3-24 16,6 0-40-16,1 0 64 0,-1 4 0 15,1-4 0-15,5 3 8 0,3-3-16 16,-3 0 8 0,2 3-16-1,6-3 8-15,-7 0 16 0,1 0-8 0,6 0 0 16,-8 0 0-1,9 3 40-15,-8-3-40 0,7 4 0 0,1-4-64 16,-1 0 72-16,-1 2-8 31,8-2 0-31,-6 0 8 16,6 4 48-16,7-4-56 0,-8 3-16 16,1 1-32-16,7-2 48 15,0-2 0-15,-1 3 0 0,8-3 0 16,-7 0 16-16,7 4-16 31,-2-4 0-31,2 0-16 16,7 0-24-16,-8 0 40 0,8 0 0 15,-9 0 0-15,9 0 48 16,-7 3-48-16,0 0 0 0,5-1-48 16,-5 2 24-16,0-4 24 15,0 3-8-15,-1 1-40 0,1-1 32 31,-2 0 16-31,9 0-32 16,0 0-16-16,0 1 40 0,5 2 8 16,-5-6 0-16,5 3 0 0,-5 0-24 15,0 0 24 1,-2 1 0 0,-5-4 8-16,7 3-8 0,-7-3 0 15,-7 3 0-15,7-3 0 16,-8 3 56-16,1 1-56 15,0-4-8-15,0 2 8 0,-1-2 0 16,-6 4 8 0,7-4-8-16,-7 3 0 15,6-3-32-15,-13 3 32 0,0 0 0 16,-6 0 0-16,-2 1 0 16,-12-4 32-16,1 3-32 15,-10-3 0-15,9 4 0 0,-7-4 0 31,-7 2-8-31,7-2 8 0,0 3 0 16,-7-3 8-16,7 0-8 16,-7 0 0-16,0 0 16 15,0 0-16-15,0 0 0 0,0 0 0 16,0 0 8-16,0 0-8 31,0 0 0-31,0 0 0 0,0 0 0 16,0 0 0-16,0 0 0 15,0 0 0-15,0 0 16 16,0 0 56-16,0 0-72 0,0 0 0 16,0 0 64-16,0 0-64 31,0 0-8-31,0 0 8 0,0 0 0 0,0 0 0 16,0 0 0-16,0 0 0 15,0 0-24-15,0 0 32 16,0 0-8-16,0 0 0 0,0 0 8 15,0 0 56 1,0 0-64-16,0 0 0 16,0 0-8-16,0 0 8 15,0 0-8-15,0 0 8 0,0 0 0 16,0 0 16-16,0 0-16 16,0 0-8-16,0 0 0 0,0 0 8 31,0 0 0-31,0 0 0 15,0 0 16-15,0 0-40 0,0 0 24 16,0 0 0-16,0 0-8 16,0 0 8-16,0 0 0 0,0 0 0 15,0 0 8-15,0 0 16 32,0 0-24-32,0 0 0 0,0 0-24 15,0 0 24-15,0 0 0 16,0 0 0-16,0 0 8 15,0 0 32-15,0 0-40 0,0 0 0 0,0 0-8 16,0 0-24 0,0 0 32-1,0 0 0-15,0 0 0 16,0 0 24-16,0 0-24 0,0 0-40 16,0 0 32-16,0 0 8 15,0 0-8-15,0 0 8 0,0 0 0 16,0 0-48-1,0 0 48 1,0 0 0-16,0 0-8 0,0 0 16 16,0 0 24-16,0 0-32 15,0 0 0-15,0 0 72 0,0 0-72 16,0 0 0-16,0 0 72 0,0 0-72 31,0 0 144-31,0 0-144 0,0 0 0 16,0 0 120-16,0 0-112 15,0 0 40-15,0 0-48 16,0 0 8-16,0 0 0 0,0-3-8 16,0 3 0-16,0 0-40 15,0 0 40-15,0 0 0 0,0 0 0 32,0 0-72-32,0 0 64 15,0 0 8-15,0 0-8 16,0 0-8-16,0 0 16 0,0 0-8 15,0 0 0-15,0 0-32 32,0 0 40-32,0 0 0 0,0 0-16 15,0 0-40-15,0 0 80 0,0 0-24 16,0 0 8-16,0 0-8 16,0 0 72-16,0 0-72 0,0 0 8 15,0 0 64 1,0 0-72-1,0 0 8-15,0 0-8 0,0 0 8 16,0 0 24-16,0 0-32 0,0 0 0 16,0 0-40-1,0 0 40-15,0 0 0 0,0 0 0 0,0 0-8 16,0 0 0-16,0 0 8 31,0 0 0-31,0 0-8 16,0 0 8-16,0 0-8 0,0 0 8 15,0 0 0-15,0 0-16 16,0 0 16-16,0 0-24 0,0 0-24 31,0 0 40-31,0 0 0 16,0 0 8-16,0 0 0 0,0-2 0 16,0-2 0-16,0 4 0 15,0 0-56-15,0 0 80 0,0 0-24 16,0-3 0-16,0 3 0 15,0 0 48 1,0 0-48 0,0 0 0-16,0 0-8 0,0 0-8 0,0-4 16 15,0 4 0 1,0 0 8-16,0-3 24 0,0 3-32 0,0 0 0 16,0 0 72-1,0-3-72 1,0 3 72-16,0-3 72 15,0 3-136-15,0 0 88 0,0 0-96 16,0-3 0-16,0-1 80 16,0 2-72-16,0-5 32 0,0-3-40 0,0 1 48 31,0-4 32-31,0 0-80 16,0 1 0-16,0-4 8 15,0 0 40-15,0 0-24 0,0-3-24 16,0 0 0-16,0-2 40 0,0 1-40 15,6-6 0-15,-6 4-8 32,0-6 64-32,0-1-32 15,0 1-24-15,0-4 0 0,0-3 24 16,0-4-24-16,0 2 8 16,0-5 0-16,0 1-8 0,0-3 8 15,0-1 0-15,0 0 0 16,0 1 80-16,0 0-88 31,0-4 0-31,0 1 0 0,0-4 64 16,0 0-80-16,0 0 16 0,-6-3 0 15,-1 3 8-15,0 1-8 0,0-2 0 16,-7-1-8 0,2-1 16-1,5-3 0-15,-8-1-8 0,1 1 8 16,2-3-8-1,-2-3 0-15,7 6 0 0,-7-4 0 0,1 1 48 16,6-1-8-16,-7 1-40 0,0-4 0 31,7 4-64-15,-6-4 56-16,6 1 8 0,0 2 0 16,-7 2 0-16,7-2 0 0,2 1 0 15,-2-1 0-15,-1 1 16 16,8 0-16-16,-7 0-8 0,7 6 8 15,0-3 0-15,0 6-16 32,0 3 16-32,0 1 0 0,0 2 16 15,0 0-16-15,0 7 0 16,0 0 0-16,0 4 0 0,0-1-24 16,0 3 24-16,0 3 0 31,0-3 0-31,0 4 0 15,0 2 0-15,0-2 0 0,0-1 8 0,0 1 64 16,0-1-72-16,0 1 0 16,0 2 88-16,0-2-80 0,0-1 32 15,-7 4 64-15,7-4-96 16,0 4 136 0,-7-4-136-1,7 1-8-15,0-1 24 0,0-3-24 16,-7 1 0-16,7-1 0 15,-5 0 0-15,-2 3 40 0,0-6-40 0,0 3 0 32,-8-2-8-32,3-4 16 15,-2 6-8-15,7 0 48 16,-7 3-48-16,8 5 24 0,-1 4-24 16,0 1 0-16,7 6-48 15,-7 4 32-15,7 2 16 0,0 1 0 31,0 6-24-31,-7-3-24 16,7 3 0-16,0-3-184 0,0 3 96 16,-7-3 32-16,7 3 104 15,-7 0-168-15,7 0-248 0,0 0 24 16,-12 0-657-16,-17 0-895 31,3 0-2529-31,-15 0-3281 16</inkml:trace>
  <inkml:trace contextRef="#ctx0" brushRef="#br1" timeOffset="-131946.77">27388 3276 9938 0,'0'0'2160'0,"0"0"-1944"16,150 6-152-16,-21-2-64 16,43-1 0-1,19 1 96-15,5-2-88 16,2 2 64-16,15-2 64 0,11-2 56 16,15 4 280-16,14-1-96 15,5 3 81-15,15 1-25 16,-1-1-176-16,2 4 96 15,-15-4 16 1,-6 7-240-16,-36-3-16 16,-19-5-112-16,-21 5 0 0,-34 0 88 0,-26-5-80 15,-28 2-8-15,-29-4 0 16,-25 1 0-16,-8-4 96 16,-13 3-88-1,0 0 8-15,-2-3 224 16,-5 0 224-16,-7 3 288 15,0-3-288-15,0 0-304 0,0 0-16 16,0 0-144-16,0 0 0 16,0 0 0-16,0 0-256 15,0 4-56 1,0-4-224-16,0 0-416 16,0 2-368-16,0-2-833 0,0 3-983 15,0 4 143-15,0-4 360 16,7 4 177-16</inkml:trace>
  <inkml:trace contextRef="#ctx0" brushRef="#br3" timeOffset="-40631.13">14392 9392 12770 0,'0'0'1881'0,"0"0"-1113"0,0 0-768 31,0 0-224-31,0 0 224 16,81-64 208-16,-40 64-8 0,-1 19 48 15,1 16-248-15,-5 12-24 16,-10 7 24-16,-26 10-408 0,-7 2 136 16,-27 4 272-16,-20 0 264 31,-8-6 512-31,1-10 96 15,14-7 112-15,6-12-199 0,20-13-241 16,14-9-200-16,7-3-344 16,0-1 48-16,14-3-64 0,12 1 16 0,10-4-80 15,4 0 64 1,8-3-144 0,7 0-72-16,-7 0-24 0,0 0-161 15,-8-3 1-15,1 0-264 0,-7 0-32 16,-1-1-216-16,-12 2-384 15,1 2-217-15,-3-10-191 16,2 7-393 0,-8-3-959-16</inkml:trace>
  <inkml:trace contextRef="#ctx0" brushRef="#br3" timeOffset="-40032.2">13553 9207 8409 0,'-40'89'1913'0,"-8"25"-665"0,12 29-760 15,24 3-272-15,12-12-136 16,27-1 200-16,20-12 64 0,21-7-96 31,15-12 288-31,19-17-175 16,6-21 167-16,16-13-96 15,5-23-56-15,0-18 96 0,15-10-176 16,-1-26-8-16,0-18 88 16,7-26-144-16,-6-13 40 15,-1-15 16 1,-21-16-56-16,-12-10 112 15,-36-6 0-15,-33-7-23 0,-27-6 79 16,-21-7-128-16,-48 8 64 16,-26 6 8-16,-22 25-120 15,-33 22 152-15,-7 25-120 0,-20 26-120 32,5 22 32-32,1 16-160 15,8 19 56-15,18 16-64 0,24 6-256 0,31 1-144 16,28-4-504-1,7 0-433-15,7 33-735 0,6-9-2209 16,9-1-2536-16</inkml:trace>
  <inkml:trace contextRef="#ctx0" brushRef="#br3" timeOffset="-24973.68">17084 9696 7889 0,'0'0'1657'0,"0"0"-697"32,0 0-496-32,0 0-336 15,-5-6 40-15,5 6 448 0,0 0-232 16,12 0-272-16,9 3 8 16,13 7 88-16,14-1 128 15,21 1 120-15,26-1-128 0,34-3-39 16,15 1-57-16,-1-7-40 15,-7 0-80 1,0 0 0-16,-7 0-32 16,8-4-8-16,-6-5-64 15,-9 3-8-15,0-4-8 0,-20 1 0 16,-13 2-48-16,-27 1-24 16,-22 0 8-16,1 2 56 0,-6-1 8 31,-1 1 0-31,-8 1 8 15,-4 0 0-15,-15 3-8 0,0 0 8 16,-7 0 8-16,0 0-8 0,0 0 0 16,0 0-544-16,0 0-745 15,0 0-855-15,0-4-1113 32,0 4-3320-32</inkml:trace>
  <inkml:trace contextRef="#ctx0" brushRef="#br3" timeOffset="-23505.1">16642 9750 1456 0,'0'0'3265'0,"0"0"-2001"0,0 0-1264 16,0 0 120-1,0 0 264 1,0-10 1072-1,0 10-272-15,0 0-551 0,0 0-281 0,0 0 24 16,0 0 232-16,0 0 160 16,0 0-88-16,0 0-248 0,0 0-240 15,0 0-112-15,0 0-80 32,7 0 48-32,0 0 176 15,5 0 104-15,17 4 41 0,-3 2-65 16,15-3-216-16,0 4 104 0,13-1-120 15,1-3-24-15,0 3-40 16,7-2 0-16,5 2 0 31,-5-3-8-31,5 1-8 0,2-4-112 16,-7 0 112-16,-7 0-104 16,-7 0 96-16,-15 0 16 0,-6 0 0 15,-6-4 0-15,-14 4-104 16,-7 0 56-16,0-3-24 15,0 3-104 1,0-3-137-16,0 0-415 0,0-3-304 16,-21 2-480-16,7 1-681 15,1 3-1920-15</inkml:trace>
  <inkml:trace contextRef="#ctx0" brushRef="#br3" timeOffset="-22707.9">16403 9829 6057 0,'0'0'2192'0,"0"0"-823"0,0 0-825 15,0 0-384 1,0 0 400 0,0 0 520-16,0 0-224 15,0 0-424-15,-7 0-256 0,7 0-72 16,0 0 40-16,0 0-8 0,0 4-40 15,0 8 57-15,14 4 47 16,0 10 24-16,6 2 80 0,1 7-40 31,5 7 32-31,3-1-120 16,4 9-24-16,8 2-32 0,0-2-40 16,-1 4-72-16,-6 3 40 15,1-3-40 1,-1 3 56-16,0-3-8 0,-6-3 0 0,-2-3 48 15,3-4-56-15,-10 1 80 16,2-7 0 0,-8-7 64-16,1-2-8 15,-7-3-32-15,0-5-40 16,-7-8-56-16,7 4-48 0,-7-11-8 16,7 0 8-16,-7-3-8 31,0 0 0-31,0-3-8 0,0 0-40 0,0 4-48 15,0-4-80-15,0 0-80 16,0 0-112-16,6 0-144 16,-6 0-192-16,0 0-216 0,0 0-289 15,0 0-127 17,0 0-296-32,0-4-209 0,0-2-735 0,0 6-185 15</inkml:trace>
  <inkml:trace contextRef="#ctx0" brushRef="#br3" timeOffset="-21541.02">18722 9703 4656 0,'0'0'2505'0,"0"0"-921"16,0 0-992-16,0 0-511 15,0 0 279-15,0 0 416 16,0-4-328-16,12 4-432 0,3 0 576 31,13 0-16-31,5 0 312 0,15 4-176 16,0 3-303-16,19-2-137 15,9 5-40-15,20-1-32 16,19 4-72-16,9-3-72 0,-9-1 8 16,-6-6-64-16,-6 1 0 31,-2-2-8-31,-6-2 8 16,-12 4-8-16,-23-4 8 0,-12 0 0 15,-5 3-16-15,-3-3-80 0,1 3 0 16,7 0 48-16,-15-3 48 0,-6 4 0 15,-13-4 8 1,0 2-8 0,-7-2-8-1,-7 0-56-15,0 0 64 0,0 4 8 0,0-4-8 16,0 0-120-16,0 0-112 16,0 0-168-16,7 0-361 0,-7 3-183 15,6-3-608 1,1 4-1137-16,0-2-2776 15</inkml:trace>
  <inkml:trace contextRef="#ctx0" brushRef="#br3" timeOffset="-20601.31">20351 9820 3696 0,'0'0'1537'16,"0"0"-625"-16,0 0-544 0,0 0 136 0,0 0 512 31,0 0 0-31,0 0-159 16,0 0-209-16,-26 54 224 15,4-22 56-15,1 6 8 0,-5 6-143 16,-15 7-209-16,7 3-120 16,-6 0-88-16,-8 4-48 0,5-2-88 31,-4-5-56-31,6 0-32 16,7-7-56-16,1-2-24 15,4-8 64-15,3-5-8 0,12-6-56 16,0-8 0-16,1-5-64 15,13-4 48-15,-7-3-56 0,7-3 8 32,0 4-16-32,0-4 8 15,0 0 0-15,0 0-16 0,0 0-64 16,0 0 32-16,0 0 40 16,0 0-56-16,0 0 8 0,0 0-48 15,0 0-24-15,0 0 40 31,0 0 80-31,0 0 0 0,0 0 0 16,0 0 0-16,0 0 8 0,0 0-8 16,0 0 8-16,0 0-8 15,0 0-32-15,0 0 40 0,0 0 8 16,0 0 48 0,0 0-48-1,0 0 0-15,0 0 40 16,0 0-32-16,0 0 56 0,0 0 32 0,0 0-32 15,0 0 8 1,-7 6-72-16,7 0 40 0,-7 3-40 0,-7 1 8 31,1 6 40-31,6-3 24 16,-7 6-32-16,-5-3 16 16,5-1-16-16,-8 5 32 0,3-5-24 15,5-2-48-15,0-3 0 0,8-4 0 16,-1-3-8-16,0-3 0 31,7 0-48-31,0 0-56 16,0 0-40-16,0 0-112 0,0 0-240 15,0 0-216-15,0 0-504 16,0 0-457-16,0 0-415 0,0-3-881 16,0 0-2016-16</inkml:trace>
  <inkml:trace contextRef="#ctx0" brushRef="#br3" timeOffset="-16138.56">17017 10890 4016 0,'0'0'1897'15,"0"0"-929"-15,0 0-600 0,0 0-88 0,0 6 680 16,0-2 281-16,0 2-313 15,0 0-280 1,0 0-152-16,0 1 8 16,0-1 40-16,-7 4-40 15,7-1-128-15,0 1-63 16,0 3-65-16,0-1-120 0,-7 1 0 16,7 3 0-16,0 3-48 31,0 0 16-31,0 0 40 0,0 3 40 15,0 0 64-15,0 4-104 16,0-3 40-16,0 2-24 0,0 3 16 16,0 1-88-16,0-1 56 15,0 4-40-15,0-7 56 32,0 4-24-32,7-4-16 0,-7-3 0 15,0 1 8-15,0-1-24 16,0-3-16-16,7-3-16 0,-7 3 48 0,0-3-64 15,0-1 16-15,7 5 48 16,-7-1-48 0,0 3 88-1,0 3-24-15,0-2 24 16,0 2-40-16,0-3-16 0,0 0-40 16,7-2 24-16,-7-1-32 0,0-4 0 0,0 1 48 15,0 0 0-15,0 0-15 31,0 0 39-31,0 0-40 16,0 0 16-16,0-1-80 0,0 1 80 16,0 0-8-16,0 4 0 15,0-5 40-15,0-2-40 16,0 0 24-16,0-1-40 0,0 1-8 31,0 0 32-31,0-4-40 0,0 4 48 16,0 0 16-16,0 2-8 15,0-2 48-15,0 3-40 16,0 0 48-16,0-3-56 0,0 3 16 16,0-1-80-16,0 1 0 31,0 0-40-31,0 0 128 0,0 3-88 16,0-3-40-16,0 0 48 15,0 2-40-15,0-1-8 0,0-1 8 0,0 3-8 16,0-3-8-1,0-1 0-15,0 1 0 16,0 4 0 0,0-5 0-16,0 5 0 15,0-2 0-15,0 2 0 16,0 5 0-16,0 0 0 0,0 4 0 0,0 2-8 16,0 1 0-16,-7 0 0 15,7-3 0 1,0-1 8-1,-7 1-8-15,7-4 0 0,-7 0-8 0,7 0 16 16,0-2 0-16,-7 3 0 16,7-7 8-16,0 3-8 0,0 0 0 15,0-3 0-15,0 3 8 32,0 0 0-32,0 4 0 0,0 2-8 15,0-1 16-15,0-2-8 16,0 3 56-16,0 1-56 15,0-1 0-15,0 1 88 0,0 0-88 16,0-4 0-16,0 3 0 31,0-2 8-15,0 2-8-16,0 0 40 0,7 1-40 0,-7 0-8 16,7 0 8-16,-7-1 0 0,7 4 0 15,0-3 8-15,-7-1-16 16,7 0 0-16,-2 1 8 15,2 0 0 1,0-1 0-16,-7 1 0 0,8 0 0 16,-1-1 64-16,0 0-64 15,-2 1 56-15,2 3-56 0,0-3 0 16,0 2 40-16,0-1-32 16,-7-6 40-1,7 5-40 1,0-4 40-16,-1-3-8 0,-6 4 0 0,7-4 0 15,-7 0-48-15,0 1 16 16,7-1-16-16,0 3 8 0,-7-3 40 16,7 4-32-16,0-2-8 31,0 3 40-31,-1-2-40 16,1 4 40-16,0-5-40 0,0 6 40 15,0-2-40-15,0-3 8 0,5 4-8 16,-5-4-8-16,0 4 8 15,0 0-8-15,1-1 0 32,-1 4 0-32,5-4 0 0,-5 1 0 15,0 0 0-15,-7-4 0 16,7 4 0-16,0-4 0 16,0 3 0-16,0 2 8 15,-1-2-8-15,-6 3 48 0,7 4-48 16,0 3 8-1,-7 1 8-15,7 2 56 16,-7-3-24-16,7 6-40 0,0 1 88 16,0 3-48-16,-1 2-40 15,1-2 0-15,0 6 40 0,7-4-48 16,-7 5 8 0,5-4 40-1,-5-1 0-15,8 1-32 0,-8-3-16 0,7-4 8 16,-9-6-8-1,9 0-8-15,-7 0 0 0,7-3 0 16,-8-6 8-16,8 0-8 0,-7-1 0 31,0-2 0-31,0-4 8 16,0 0-8-16,-1 4 0 0,-6-8 8 16,7-2-72-16,-7-3-72 15,0-1-88-15,0-2-80 16,0-7-248-16,0 1-464 0,0-4-432 31,0-20-681-31,0-5-2496 0,-7-6-4017 16</inkml:trace>
  <inkml:trace contextRef="#ctx0" brushRef="#br3" timeOffset="-13221.34">19737 10782 4136 0,'0'0'2241'0,"0"0"-809"16,0 0-400-16,0 0 193 15,0 0-73-15,0 0-352 16,0 0-320-16,0 0-168 0,0 0 24 16,0 0 152-16,0-3 41 31,0 3-25-31,0 0-72 16,-7 0-8-16,7 0-48 0,0-3-72 15,0 3-112-15,-7-3-56 0,7 3 0 16,-7 0 0-16,7 0-48 0,0 0 8 15,0 0-24 17,0 0 0-32,0 0 32 0,-5 0 0 15,5 0 8-15,-7 9-32 0,0 3 24 16,0 1 72-16,7 6-32 16,-8 4 56-16,1 2-48 0,7 4-32 15,-5-1-48 1,5 1 72-16,0 3-15 15,0 0-1-15,-7-1 8 16,7-3-8-16,0 1-8 16,0 0-24-16,-7-1-16 0,7-1-16 15,0-3 24-15,0 2 56 16,-7-4-48 15,7 3 24-31,0 1 24 16,-7-1-16-16,7 0-32 0,-7 2-24 15,7-6 0-15,-7 1-16 16,7 0-8-16,-6 1 48 16,6 2-32-16,-7 1 8 0,0-1 24 15,7 0-40-15,-7 1 16 16,0 2-24-16,7-2-40 0,0 0 64 16,-7-2-64-16,7-2 40 15,-7 1-48-15,7-1 8 0,-5-3 0 16,5 0 80-1,-7 0-80 1,-1 1 64-16,8-5 0 0,-7 2-24 16,7 1 80-16,-7-2-80 0,0 3-32 15,7 1 32-15,-7-5-48 16,7 0 48-16,-5 5-40 0,5-4 8 16,-7 3 32-1,0-3-40 1,7 3 40-16,-7 0 0 15,7-3-40-15,-7 0 40 0,7-1-40 16,-8 1 0-16,8 0 40 0,0 0-40 16,-7 0 0-16,7 0 0 0,0-3 0 31,0 3 0-31,0 3 40 16,-5-4-40-16,5 1 8 0,0 3 0 15,0 0 32-15,-7-4 0 16,7 5 0-16,0-4-32 0,0 0 32 15,0 0-48-15,-7 0 16 32,7 0-8-32,0-4 0 15,0 1 0-15,0 3 0 0,0 3 0 16,0-3-8-16,0 3 8 16,0 0 0-16,0-1-8 0,0 5 8 15,0-1 40-15,0 1-40 31,0-1 0-31,0 3-8 16,0-2 0-16,0 2 0 0,0-3 0 16,0 0 0-16,0 4 8 15,0-1-8-15,0 1 0 0,0-1-8 0,0 0 8 16,0 1 0 0,0-1 0-1,0 4 0-15,0-4 0 0,0 4 0 16,0-1 8-16,0 1-8 0,0-1 0 15,0-2 0-15,7 2 0 16,-7 1 8-16,0 3-8 0,0-4 0 31,0 1 0-31,0-1 0 16,0-2-8-16,0 2 8 16,0-2 0-16,0-1-16 0,0 0 16 15,0 1-8-15,0-4-40 16,0 4 40-16,0-4-8 0,0 0-32 31,0 4 40-31,0-1 0 16,0 4 0-16,0-1 0 0,-7-2 8 15,7 2-16-15,-7-3-32 16,7 4 48-16,-7 0-8 0,7-1 0 16,-7-2 0-16,7-1 0 15,-7 1 8 1,7-5-8-16,-6 2 0 15,6 2 8-15,0-6 0 0,-7 0-8 16,7 4-8-16,0-8 16 16,-7 4-8-16,7-3 8 0,0 4 0 15,0-1 0 1,-7-4 0 0,7 4 0-16,-7 1 0 0,7-2 0 15,0 1 8-15,-7 3-8 0,7-2 0 16,-7 2 0-16,7-5 0 15,-5 0 8-15,5 6-8 16,-8-4 0 0,8 0 8-16,-7 3-8 15,7 1 0-15,-7-1 0 16,7 4-8-16,0-4 8 0,-7 2-8 16,7 6 0-16,-7-5 0 15,0 3 8-15,2 1-8 0,-2 3 8 31,0-4 0-31,0 4 0 16,-1 0 0-16,-6-1 8 16,2 1-8-16,-2 3 0 0,7-3 0 15,-6 3 0-15,-8 0 0 16,7 0 8-16,2 0 0 0,-10 0-8 31,8 3 48-31,2-4-40 0,-9 8 8 16,6-7 32-16,-4 3-40 15,5 0 80-15,0 0-32 16,-6-3-48-16,6 0 40 16,0 3 0-16,-6-6-40 0,13 3 40 15,-7-4-48 1,7 1 0-16,-5 0-8 16,5-3 8-16,0-1-8 0,0 1 8 0,7-8-8 15,-8 2 8 1,1-4-40-1,7 0 32-15,-7-9 8 16,7 3-80-16,0-4-80 0,-5-3-112 16,5-2-144-16,0 2-288 15,0-6-376-15,0 0-369 0,-7 0-583 16,7 0-2553-16,-7-6-3033 16</inkml:trace>
  <inkml:trace contextRef="#ctx0" brushRef="#br3" timeOffset="-12171.38">17432 15805 7257 0,'0'0'3009'16,"0"0"-1777"-16,0 0-816 0,0 0 168 16,0 0 616-16,-7 70-71 15,7-51-401-15,0 6-280 16,7-3 8 0,1 4-8-16,-1-1 80 15,0 1-128-15,5-1-56 0,2 4-48 16,0 3-56-16,6-2 9 15,-6 3 31-15,0-1 24 16,-1-1-24-16,1 1-144 16,0-3-32-1,-7 2-96-15,5 1 80 16,2 4 32-16,1-2 8 0,4 4 40 16,-5 0 0-16,0-4-48 15,0 2-16 1,-1-1-32-16,1-3 0 15,-7 0-32-15,0-4-32 16,0 0-8-16,-1-2 0 0,-6-1 0 16,7-2-8-16,-7-2 0 15,0 2-40-15,7-4-56 0,-7-3-72 16,0-3-152-16,0 0-360 16,0-7-152-16,7-3-369 15,-7 1-311 1,7-4-889-16,0 0-2408 15,5 0-1192-15</inkml:trace>
  <inkml:trace contextRef="#ctx0" brushRef="#br3" timeOffset="-11115.46">19056 15420 488 0,'0'0'1952'16,"0"0"-480"-16,0 0-255 0,0 0-321 31,0 0 288-31,0 0 40 0,0 0-135 15,-21 11-97 1,21-9 0-16,-7 4-32 0,7 5-152 0,-7 1-200 16,0 4-95-16,-6 3-105 15,6 10-72-15,0-1-24 16,0 1 40 0,-7 6-40-16,9-3 48 15,-9 5-48-15,-1-2-24 16,8 0 24-16,-5 3-56 0,-2 0 8 15,7 1-88-15,-7-2 0 16,1 5-24-16,-1-4-56 16,0 0-24-16,0 0-24 15,1 1-40-15,-8 2 56 16,2 4-64-16,-10-5 49 16,10 2 47-16,-9-1 0 0,8 0 8 15,-1-5 56-15,7 1-152 16,-6-2 80-1,6-3-16-15,0 3-56 16,9-7 32-16,-9 1 24 16,7-7-72-16,-1-3 8 0,8-6-16 15,0-4 8-15,0-2-48 16,0-4-48-16,0 0 16 0,0 4-16 31,0-4 24-31,0 3-24 0,0-3-24 16,0 1-81-1,0-2-71-15,0 2-80 0,0-4-72 16,0 0-120-16,0 0-208 0,0 0-160 16,0 0 40-16,0 0-353 15,0 0-1087 1,0 0-2177-16</inkml:trace>
  <inkml:trace contextRef="#ctx0" brushRef="#br3" timeOffset="-7561.55">18013 16713 1304 0,'0'0'2576'0,"0"0"-1223"16,0 0-497-16,0 0-280 31,0 0 152-31,-7-7 48 16,7 7-88-16,0-2-39 0,0 2-65 16,0-4-320-16,0 1-64 0,-7 3 96 15,-1-6-208-15,1 2-88 16,-5-2 0-16,-2 3-120 15,0-3 120 1,-6 6 0-16,6-3 96 16,-7 3-8-16,-6 0-88 0,1 0-64 15,-3 6 64-15,3 6 96 16,-2 1 40-16,8 6 64 0,-1 3 40 16,7 0-96-1,1 5 48 1,13 1-24-16,0 0-168 0,0-2-104 15,0-1 16-15,20 3-200 16,-6-5 104-16,13-1 24 0,1-2-88 16,5-2-112-16,8-2-264 0,0-3-417 31,1-1 169-31,4-5-344 16,9-1 56-16,14 1-313 0,-7-7-183 15,-14 0-128-15</inkml:trace>
  <inkml:trace contextRef="#ctx0" brushRef="#br3" timeOffset="-7424.91">18503 17062 16 0,'0'0'896'0,"0"0"-344"15,95 0-280-15,-54 0-48 0,-6 0-24 16,6 0-152-16,14-3-48 16,-15 3-368-16,1-3-592 0</inkml:trace>
  <inkml:trace contextRef="#ctx0" brushRef="#br3" timeOffset="-6883.61">19157 16843 1240 0,'0'0'1424'0,"0"0"-928"0,0 0-328 16,0 0 280-16,0 0 729 0,-88-76-185 31,75 63-88-31,-1 4-328 16,7-4-112-16,0 3-128 16,0 5 184-16,0-6-24 0,-6 9-63 15,-1-5-241-15,0 1-88 16,2 2-104-16,-2-2 112 0,-1 0-32 31,1 3 24-31,-5-4 168 16,5 1-160-16,0 3 136 0,-6-4-32 15,6 4-120-15,0 3-88 16,-6-3 32-16,6 3-32 0,-5 0 40 16,5 0-48-16,-8 0-24 31,3 0-112-31,-9 3 64 0,8 3-32 15,6-2-72-15,-5 2 152 0,-3-3 24 16,8 1 16 0,2-1-8-16,-2 0 0 0,-1 0-8 0,1-3 0 15,2 3-8 1,5-3-72 0,-7 4-16-16,7-4-376 15,-6 0-697-15,-1 0-223 0,0 2 16 0,0 2 528 16,1-4 256-1,-8 3-41-15,2-3 137 0,-10 3-88 16,10-3-160 0,-2 0-808-16</inkml:trace>
  <inkml:trace contextRef="#ctx0" brushRef="#br3" timeOffset="-6352.8">18073 16738 680 0,'0'0'1064'16,"0"0"-328"-16,0 0-16 15,0 0 16-15,0 0-136 16,0 0-47-16,-13 32 319 0,13-22 0 31,0 0-280-31,7 2-248 0,6 4 88 16,1 0-224-16,7-1-56 15,-1 1-24-15,8 0-120 0,-1-3 72 16,-1-3-8 0,9-1-72-1,-1-5 40-15,7-4-40 0,-1 0-8 16,-6 0 0-16,9-11-192 16,-10-1 72-16,-6-4-32 0,-6 0 24 0,-2-3 136 15,-5 0 8-15,-6 0 0 16,-1 0 96-1,0 0 64-15,-7 3 208 16,7 3 145-16,-7 4 47 16,0-1-104-16,0 1-336 15,0 3-64-15,0-1 160 0,0 4-16 16,-14-4-32-16,-1 5-96 16,1-5-72-16,-5 1 120 15,-2-1-80 1,-6 1-48-16,-1 3 136 15,-6-1-136-15,1 1 0 0,6 3-160 16,-8 0 8-16,8 0-200 16,-1 0-272-16,8 0-521 31,13 0 65-31,0 7-696 0,7-1-1209 16</inkml:trace>
  <inkml:trace contextRef="#ctx0" brushRef="#br3" timeOffset="-5046.65">17793 16897 1464 0,'0'0'2968'0,"0"0"-1095"15,0 0-1009-15,0 0-536 16,0 0 72-16,0 0 328 16,0 0-80-1,0 0-135-15,0 54 23 16,-5-29-88-16,5 7 56 0,0 0 40 16,-7 3-176-16,7 0-72 15,0 0-80-15,-7 0-48 0,7-7-32 16,-7 4 64-16,0-7 8 15,7 1 152 1,-7-7-79-16,0 0-105 16,7-3 120-16,-6-3-136 15,6-1-88-15,0 1-16 0,0-4-56 16,0 1 8-16,0 0-8 16,0-2 0-16,6-1 72 15,-6 3-72 1,7 2 0-16,0-2 56 15,0 3-40-15,0 0-16 0,0-1 0 16,5 1 8-16,-5 0 40 16,8 2-40-16,-1 1-8 0,5-3 8 15,-5 3-8 1,8-4 8-16,-10 1-8 16,9-1 8-16,-1 2-8 15,1-5 0-15,5 1 0 0,3-4-16 16,4-3-96-16,1 0 48 15,1-3-72-15,-1 0-56 16,7 0 128 0,6-3-88-16,-6 0 56 15,7-3-24-15,-8 0-65 16,8-1 41-16,0 4-48 0,-7-4-24 16,6 4 88-16,-6 0-112 15,-6 3 136-15,6 0 88 0,-7 0-32 31,-1 0 48-31,-4 6 0 16,4 4 0-16,-6-1 0 16,1 1 0-16,-8-4 0 0,8 1 0 0,-9-3-16 15,10-2-48-15,-10 1-216 16,9-3-120-16,-8 0 64 16,8-3-216-1,-1-6-272-15,-6-1-337 0,-2 0-79 16,-4-5-264-16,-8-1-385 15,-7 3-863-15</inkml:trace>
  <inkml:trace contextRef="#ctx0" brushRef="#br3" timeOffset="-3791.05">18687 16557 1744 0,'0'0'4705'16,"0"0"-3273"-16,0 0-560 0,0 0-352 31,0 0 457-31,0 0 119 0,0-3-328 15,0 3-360-15,0 0-32 16,0 0-120-16,0 0-48 16,0 0 0-16,0 0-152 0,0 0-56 15,7 0 48-15,0 0 16 16,14 3 128-16,-2 3-104 0,3 1-31 31,11-1 39-31,-6-2-96 16,8 2 16-16,-1 1-8 0,6-7-8 15,1 2 24-15,-5-2-24 16,-3 0-8-16,-6 3 0 0,-6-3 8 16,-2 4-56-16,-4-1 8 15,-8-3-49 1,7 3 89-16,-7-3 8 0,-2 3-40 16,2 1 32-16,-7 3-40 15,7-5 24-15,0 4 24 16,-7 1-64-16,7-1 56 15,8 3-144-15,-15-2 24 16,5-1 48-16,2 1-88 16,-7-4-72-16,0 0-64 15,0-3-152-15,0 3-104 16,0-3-296-16,0 0-232 0,0 0 271 16,0 4 321-16,0-4 232 31,0 0 168-31,0 0 96 0,0 0 88 15,0 0 456-15,-7 2 89 16,2 2 127-16,-2-1 8 0,-1 3-224 16,8 4-392-16,-7 2-16 31,0 7 8-31,0 1-8 16,7 5 120-16,-7 0-56 0,-5 7-96 15,5 3 136-15,-7 0 0 0,6 0-72 16,1 0 48-16,2 2-128 0,-2-5-24 15,0 7 64-15,0-5-120 16,0 2 72 0,0-2-32-1,7 5 24-15,-7-4 65 0,1 2-65 16,-1 2 24-16,0-4 32 16,-7 0-32-16,7-1 88 15,0-2 48-15,-6-3-80 0,6-3 40 0,0-4-40 31,0-3-16-31,0-4 32 16,7-2-168-16,0-3 56 16,0-5-56-16,0-5-48 0,0 4 40 15,0-1-88-15,0-3-24 0,0 0 64 32,0 0-64-32,0 3 0 15,0-3-272-15,0 0-280 16,0 0-73-16,0 0-743 0,7-3-640 15,0-4-649-15,0-1-2896 0</inkml:trace>
  <inkml:trace contextRef="#ctx0" brushRef="#br3" timeOffset="1500.34">21777 9769 5449 0,'0'0'1464'0,"0"0"-792"0,0 0-456 15,0 0 224-15,0 0 456 0,0 0 281 16,0 0-281-16,0 0-304 15,0 0-80 1,0 0-56-16,0 0 32 16,0 0-8-16,0 0-248 15,0 0-71-15,7 0-161 0,-7 0-40 16,5 0 32-16,9 0 16 16,15 0 48-16,-3 0 0 15,15 4-48-15,0-2 64 16,13 2-72-16,-6-1 0 15,7 3 32-15,7 0-32 16,-9 1 0-16,2-1 0 0,-7 0-16 16,-1 1 16-16,-13-4-88 15,-13 3-105 1,0-2-31-16,-15-4-128 16,-6 3-88-1,7-3-112-15,-7 0-64 0,0 0-8 16,0 3-152-16,0-3 0 0,0 0 23 15,0 0-71-15,0 3-240 0,-7 0-24 32,-6 1 224-32,-1 2-721 15,0-6-751-15</inkml:trace>
  <inkml:trace contextRef="#ctx0" brushRef="#br3" timeOffset="2160.68">22178 9811 3424 0,'0'0'1513'0,"0"0"-409"16,0 0-456-16,0 0 320 15,0 0 16-15,0 0-183 0,-14-10-361 16,9 20-280-16,-9 8-160 16,7 14 272-16,-7 13 176 0,6 6 16 15,3 9-56 1,-9 6-128-1,7 1-80-15,0 3-128 0,0 0-64 16,-6 0 88-16,13-4-88 0,-14 1-8 16,14-7 48-16,-7-2-40 15,0-8-8-15,0-5 0 16,0-1 0 0,2-5-16-16,-2-4 16 15,0-4-8-15,-1-6 0 16,8-2-136-16,-7-4 8 0,7-10-192 15,0 1-112-15,-7-7 72 0,7-3-136 16,0 0-96 0,-7 0 7-16,2 0-479 15,-9 0-824-15,7-7 448 16,0-2 687-16,-13-4 57 16,6 1-648-16,7 2-623 0</inkml:trace>
  <inkml:trace contextRef="#ctx0" brushRef="#br3" timeOffset="2515.26">21832 10858 592 0,'0'0'1368'0,"0"0"8"16,0 0-56-16,0 0 233 16,0 0 111-16,-83-19-240 0,75 16 25 15,8 3-201-15,-5 0-240 16,5 0-192-16,0 0-311 0,0 0-233 16,5 0-264-1,17 6 0-15,4 10 216 16,17 0-16-1,4 3-64-15,-1 0-8 0,9-3-128 0,0 0 8 16,-7-3 40-16,0-1-56 16,-15 1 0-16,3-6 0 15,-10 0 8 1,-12-5 24-16,0 1-32 0,-14-3 0 16,6 0 0-16,-6 0 0 15,0 0 0-15,0 0-24 0,0 0-104 16,0 0 32-16,0 0-232 15,0 0-272 1,0-5-401-16,7-9-455 16,0 1-192-16,14-9-401 15,-8 3-1015-15,8 3-1745 16</inkml:trace>
  <inkml:trace contextRef="#ctx0" brushRef="#br3" timeOffset="3699.04">22826 10169 3408 0,'0'0'2985'0,"0"0"-1513"0,0 0-1008 15,0 0-344-15,0 0 176 0,0-3 529 16,0 3-129-16,0 0-176 16,0 0-64-16,0 0-72 31,0 0 104-31,0 0-24 0,0 0-224 16,0 3-48-16,0 7-136 15,-7 9 208-15,1 9 256 0,-15 14-151 16,7 2-49-16,2 13-192 15,-10 0 80-15,8 4 136 16,9-7-112 0,-9-3-56-16,7-7-72 15,0-9-88-15,0-10 80 0,7-6-96 16,0-9 0-16,0-4-8 0,0-2-232 16,0-4-248-16,0 0-232 0,0-7-457 31,0-9-647-31,0-6-1073 15,0-7-984-15,7 1 1753 16,7 2 1528-16,0 4 360 0,-9 3 240 16,2 10 320-16,-7 5 1704 0,0 1 609 15,7 3-897-15,-7 0-647 32,0 0-521-32,0 0-304 15,8 13 336-15,6 0 96 0,-7 3-64 16,5-4-264-16,2 1-192 0,0-4 24 15,6-6-120-15,-6 1-8 16,6-4 0-16,-6 0-72 31,7-4 128-31,-2-12-128 0,17-9-88 16,-10-10 80-16,15-10-240 16,-7-5 8-16,8-3-224 0,-8 1 16 15,-8 5 208-15,2 9 120 16,-15 9 120-16,-6 7 168 15,0 10 80 1,-7 1 168-16,0 5 344 0,0 6 16 16,0 0-199-16,0 0-217 15,-7 19-136-15,-13 23 72 0,-15 27 192 16,1 20 24-16,8 0-224 16,5-16-24-1,7-22 72 1,8-13-128-16,-1-3-120 0,0 3-8 15,0 0-80-15,7-6 0 0,0-9-8 16,0-5-96-16,0-5 40 0,0-3-144 16,0-4-56-16,0-3-48 31,0-1-264-31,0 2-72 16,0-4-248-16,0 0-401 0,0 0-255 31,0 0-697-31,0 0-431 0,0 0 391 15,0 3 265-15</inkml:trace>
  <inkml:trace contextRef="#ctx0" brushRef="#br3" timeOffset="4402.93">23358 10880 5417 0,'0'0'1912'0,"0"0"-560"0,0 0-519 16,0 0 519-1,0 0-16-15,0 0-496 0,0 0-32 16,-14-50-175-16,7 50 111 16,-5 0-240-1,-2 6-240-15,-8 7 32 16,-4 9-8-16,6 7-32 0,-1-7 0 16,7 3-168-16,2-3-40 15,12-2-48-15,0-8 0 16,0 1-88-1,0-3-168-15,12-1-112 16,2-6-192-16,13-3-320 0,1 0-265 16,6-6-519-16,-1-10-696 15,2 0-673-15,-8 0 88 16,-6 3 1945-16,-15 4 1000 0,1 6 1568 16,0 0 929-16,-7 3-104 31,0 0-681-31,0 0-536 0,0 0-488 0,0 6-256 15,0 0 217-15,0 4-193 16,7-4-128-16,0 1-64 16,0 0-80-16,0-5 72 0,-2-2-112 15,2 0-72 1,8 0 104 0,-8 0-16-16,7-9 72 0,-2-4-64 15,-5-3-160-15,7-3 88 16,-7 0-96-16,-7 3-8 0,0 0 0 15,0 6-216-15,0 4-96 0,0 3-88 32,0 3-216-32,-14 0-168 15,0 0-809-15,-5 19-303 0,5-3-137 16,-1 0-2128-16</inkml:trace>
  <inkml:trace contextRef="#ctx0" brushRef="#br3" timeOffset="4660.23">23712 10925 4504 0,'0'0'2009'16,"0"0"-641"-1,0 0-296-15,0 86 377 0,-5-55 135 16,-9 1-88-1,7 0-719-15,-8-7-385 0,10 1-376 16,-2-7-16-16,-7-3-152 0,7-7-457 16,0-3-823-1,-6-6-1240-15,6 0-2810 16</inkml:trace>
  <inkml:trace contextRef="#ctx0" brushRef="#br3" timeOffset="4895.04">23760 10833 3872 0,'0'0'1273'16,"0"0"-305"-16,0 0-376 0,0 0 96 15,83-29 160-15,-71 29 64 32,2 13-183-32,-6 6-89 15,-1 3-72-15,-7 3-184 0,-7-2 160 16,-8 2 16-16,-4-6-224 0,-2 0-104 15,1-6-232-15,6-3-240 16,0-4-296-16,14 0-600 31,0-6-945-31,0 0-815 0,0 0-1353 16</inkml:trace>
  <inkml:trace contextRef="#ctx0" brushRef="#br3" timeOffset="5183.3">23903 11004 1856 0,'0'0'2216'16,"0"0"-791"-16,0 0-433 15,0 0-24-15,0 0 88 16,0 0-360-16,0 0-23 16,0 0-65-1,83 32-176-15,-76-32 24 0,-1 0-136 16,-6-3-48-16,0-6-224 16,0-8-48-16,0 8-168 0,0 0 16 15,-6 2 152-15,-1 4 360 0,0 0-56 31,7 3-128-31,0 0-176 16,0 0-32-16,0 9 32 0,0 4 0 16,0 0-152-16,0 2 24 15,7 1-272-15,6 0-88 0,1 0-104 16,-7 0-448-16,7 2-393 31,-7-1-1031-31,-7-1-2561 0</inkml:trace>
  <inkml:trace contextRef="#ctx0" brushRef="#br3" timeOffset="7665.26">21872 11112 6081 0,'0'0'1872'0,"0"0"-1280"31,0 0-480-31,0 0 248 16,0 0 697-16,108 0-257 0,-72 3-176 15,-3 7-288-15,8 0-64 0,0 2-168 16,-1-2-104-1,-4-3 56-15,-10-2-56 0,1 2 0 16,-6-4-16 0,0 0-264-16,-8-3-184 15,-6 3-536-15,7-3-225 0,-7 0 41 16,-7 0-336-16,0 0 272 16,0 0 391-16,-14 0-167 0</inkml:trace>
  <inkml:trace contextRef="#ctx0" brushRef="#br3" timeOffset="9401.5">22049 11201 1456 0,'0'0'1824'16,"0"0"-496"-16,0 0-247 0,0 0 287 31,0 0 32-31,0 0-255 16,0-3-473-16,0 3-336 16,0 0-128-16,0 0-128 0,0 3 72 15,0 13 24-15,0 3 232 16,0 6-48-16,-7 7-176 0,7 0 48 15,-7 3 208 1,0 3-120-16,0 0-32 16,7 0-160-16,-5-3 120 15,-2 3 57-15,0-3-153 0,-1 0 56 16,8 3 0 0,0-6-64-16,-7 3 8 0,0-3-96 15,7-1 24 1,-7-2 32-16,7 3-56 0,-5-4 72 15,-2 1-24-15,0 0-32 16,7 3 104-16,-7-5-56 0,0 2-64 16,7 0 48-16,-7-4-96 15,-1 4 160 1,8-4-160-16,-5 1 40 16,-2-1 48-16,0 0-88 31,0 1 40-31,0 3 24 0,0-4-64 15,1 0 48-15,-1 1-32 16,0 1-24-16,0 2 104 0,0 1-104 16,0-1 64-16,0-1-8 15,2 0-48-15,-9 1 88 16,6-2-88-16,1 2 0 0,7 1 120 16,-7-1-128-16,0 5 72 31,7-3-8-31,-5 5-64 0,5-5 72 15,0 1-72-15,-7 0 0 0,7 0 40 16,-7-1-40-16,7 1 8 16,0 0 0-16,-7 3 56 0,7 0 16 15,0-3-80-15,0 2 0 16,-7 2-8-16,7-2 8 16,0 5 0-1,0 1 8-15,0 2-8 0,0 3 72 16,0-1-72-16,0 0 0 15,-7 3 0-15,7-2 0 0,0 3-8 16,-8-3 8-16,3 2 0 16,-2-3-8-1,0 0 8 1,7-2 0-16,0-1-8 0,-7-2 8 16,7-1 0-16,0 0 0 15,-7 0 0-15,7-4 8 0,0 5-8 31,-7-1 0-31,7 3 32 0,-7 4-32 16,7-1-8-16,-6 1 8 16,6-1 0-16,-7 1 16 15,7-1-16-15,-7 0 0 0,7 1-48 16,0-4 48-16,0-3 0 16,0 4 0-16,0-5-56 0,0 2 40 15,0-4 16 1,0 2-8-16,0-2 8 15,0 1-56-15,0-2 56 16,0-1 0-16,0-5 8 0,0 3 24 16,0-2-32-1,0-7-8-15,0 7 0 0,0-4 16 16,0 1-16 0,0-1 8-16,0 4 0 15,0-7 32-15,0 7-32 0,0-4 0 16,0 6 48-16,0-2-40 15,0 0-8-15,0 2 0 0,7-2 8 16,-7 3-8 0,7 0 0-16,-1-4 0 15,1 1 0-15,0-1 8 16,0 1-8-16,0-7 0 16,0 7 8-16,0-7-8 0,-2 4 0 15,3-1 0-15,-1 0 0 16,0 1 8-1,-7-4 24-15,14 3-32 16,-14-3 0-16,7-2 24 16,-2 2-24-16,2 0 0 0,0-3 0 15,-7-3 0-15,7 3 32 16,1-3-32-16,-8-1 0 0,7 2-8 31,-7-2 8-31,7 1 0 16,-7-3 0-16,0 4 8 15,5-2-8-15,-5 0 0 0,0 5 0 0,7-5 32 16,-7 4-32 0,0 1-8-1,0-1 8-15,0-3 0 0,0 3 0 16,7-4 0-16,-7-2 0 0,0 1-8 16,0-6 8-16,0 2-8 15,0 0 8-15,0-1 0 16,0-3-48-16,0 4 48 0,0-4-8 15,0 4 8 1,0-4-56 0,0 1 56-16,0 2-8 0,0-3-8 15,0 0 0-15,0 1 16 16,0-1-8 0,0-3 8-16,0 1-96 15,0-1 0-15,0 0-112 16,0 0-96-16,0 4 88 15,0-1-32-15,0-3-64 0,0 0-88 16,0 0-200-16,0 1-56 0,0-1-121 16,0-3-239-16,-7 3-192 31,7-3-857-31,-7 4-679 16,7-4-201-16</inkml:trace>
  <inkml:trace contextRef="#ctx0" brushRef="#br3" timeOffset="9767.72">21681 16383 6993 0,'0'0'3993'16,"0"0"-3329"-16,0 0-664 15,0 0-48-15,0 0 48 16,82 0 872-16,-42 0-496 0,8 0-264 16,7-3-8-16,7-4 8 0,-9 1 224 15,-5-4-112-15,-6 4-208 16,-15 0-8-16,-6 2-8 31,-16 1 0-31,-5 3 313 0,-5 0 623 16,-23 0-216-16,8 0-360 31,-22 0-344-31,8 0-16 0,1 0-112 16,4 7-48-16,10-7-152 15,5 3-616-15,14-3-857 16,0 0-2720-16</inkml:trace>
  <inkml:trace contextRef="#ctx0" brushRef="#br3" timeOffset="10739.61">22752 13173 2480 0,'0'0'1736'31,"0"0"-399"-15,0 0-553-16,-15-83 816 0,15 64-264 0,0 3-231 16,-7 1-25-16,7 2-288 15,0 3-16-15,0 4-40 0,0 3-303 16,0 3-105-16,0 0-144 15,0 0-184-15,0 0 112 32,-5 15 80-32,-2 27 160 0,-14 25 224 15,-13 24-160-15,0 11-160 16,6-13-96-16,2-26 40 0,11-24 128 16,8-10-120-16,0-1-72 15,0 0 40-15,7-2-104 16,0-10 0-1,7-4 32-15,15-2-96 0,-3-4 136 16,16 0-88-16,-1 4-40 16,7-3-8-16,-8-1-8 15,3 0 40-15,-3 1-40 0,-13-1-168 16,1 0 0 0,0 1-240-1,-15-4 40-15,8 3-128 0,-7 0-192 0,-7-2-136 16,7-2-320-16,0 5-209 15,0-7 225 1,-2 4-1008-16,2-2-617 0,7-2 400 0,-6 0-1831 16</inkml:trace>
  <inkml:trace contextRef="#ctx0" brushRef="#br3" timeOffset="11479.48">23127 13643 7961 0,'0'0'2457'0,"0"0"-1369"32,0 0-856-32,0 0 104 15,0 0 832-15,0 0-143 0,0 0-297 16,-8 117-368-16,-6-56-32 16,9-2 72-16,-16 2 248 0,7-1-88 15,1-9-144-15,-8-9-88 31,14-11-192-31,0-9 40 0,0-9-56 16,1-7-72-16,6-6-48 16,0 0-24-16,0 0-216 15,13-13-64-15,1 1-40 16,0-4 200-16,6 4-56 0,1 5-168 31,-7 7 160-31,-2 0 8 0,3 7 200 16,-8 9 0-16,0 8 72 0,0 9 128 15,-7-1-48 1,0-2-24-16,0-1 248 0,-7-6-64 0,-15-7 136 16,3-3-80-1,-2-6-135 1,0-7-41-16,1 0-192 0,-1 0-24 0,8-14-144 16,-1-1-273-1,7-5-239-15,7-2-264 0,0 0-360 16,0-1-401-16,14-2-703 0,-1 9-2177 31,8 3-1784-31</inkml:trace>
  <inkml:trace contextRef="#ctx0" brushRef="#br3" timeOffset="19783">17576 16732 5601 0,'0'0'2624'0,"0"0"-1415"0,0 0-681 16,0 0-64-16,0 0 416 15,0 0 224 1,0 0-320-1,0 0-272-15,0 0-175 0,0 0-73 16,0 0 144-16,0 0-96 0,0 0-16 16,0 0-16-16,0 0-208 15,-7-7 24-15,-7-1 8 0,-6-3-48 32,-1 5 88-32,-6-3-144 15,-6-1 48-15,-8 1-48 0,-1 6 8 16,-12-1 88-16,0 4-96 15,-1 0 0-15,-7 10 40 0,-5 9-24 16,5 4 96-16,0 5 56 31,-5 3 32-31,12 4 128 16,0 3-104-16,7-2-80 0,8 2 48 16,6-10-112-16,13 1 40 0,-1-7-56 15,17-6-56-15,-2-7 40 31,7 1-48-15,0-7-40 0,0-3 32-16,0 0 8 15,0 3 0-15,0-3-8 0,0 0-56 0,0 0 56 16,0 0-40-16,0 0-72 16,0 0 24-16,0 0-104 0,0 0 16 15,0 0-40-15,0 0-136 0,0 0-24 16,0 0-176-16,0 0-96 15,0 0-96-15,0 0-329 0,0 0-327 16,0 0-304-16,-7 0-185 16,0-6-687-16,7-4-329 15,-7-2 353 1,0 2 2560-16,7 7 152 16,-6 0 1576-16,6-1-296 15,-7-1 137-15,7 5 71 0,0-4-272 16,-7 1-192-16,7 3-47 0,0 0-273 31,0 0-56-31,0 0-8 16,0 0-80-16,0 0 1 15,0 0-33-15,-7 0-280 0,7 10-136 16,-14 2-136-16,7 10 136 16,-5 3-40-16,-10 4-16 0,8 0 72 15,9-1-136-15,-9-2 112 16,7-4-40-1,0-6-56-15,7-3 32 16,0-8-144-16,0-1-40 0,0-1 72 16,0 0-72-16,0 1 152 15,14 2 8-15,0 1-96 0,-2-2 8 16,10 2-72 0,4-1 0-1,2-2-16-15,-1-4-40 0,-6 0-8 16,6 0-72-16,-1 0-88 15,-5 0 24-15,1-4-88 16,-3 1-72-16,-12 0-64 0,7 0-264 16,-14 3-200-1,7 0-161-15,-7-4-167 16,0-1-296-16,0-2-857 16,0 1-2920-16</inkml:trace>
  <inkml:trace contextRef="#ctx0" brushRef="#br3" timeOffset="20876.61">13355 17637 8601 0,'0'0'2881'0,"0"0"-1753"0,0 0-952 0,27-73-104 16,-13 34 600-16,12-1 361 16,3-15-425-16,4-2-184 15,1-6-192 1,1-4 88-16,-1 4 0 15,-8-4-128-15,-4 10-32 0,-8 3-96 16,-9 6 16-16,2 11 192 16,-7 5 8-16,0 12-40 15,0 4-24-15,0 10-40 0,0 3 80 16,0 3-16 0,0 0-159-1,0 0-81-15,0 19-57 0,14 7 57 0,-7 14 57 16,8 15-57-16,4 2 88 15,2 6-88 1,6-2 0 0,-6-7 80-16,6-4-80 0,1-5 88 15,-2-10-32-15,-4-4-56 16,-3-8 64-16,2-5-64 0,-8-5 0 16,1-3-8-16,-7-7-40 15,0 1-40-15,0-4-40 0,-7 0-169 16,0 0-23-1,0 0-104-15,0 0-48 16,0-10-296-16,0 0-568 16,-7-9-665-16,0 3-983 0,-14 4-3578 15</inkml:trace>
  <inkml:trace contextRef="#ctx0" brushRef="#br3" timeOffset="21120.23">13601 17395 160 0,'0'0'11330'16,"0"0"-8433"-16,0 0-1865 0,0 0-752 47,0 0-128-47,0 0 296 15,0 0 48-15,48 0-8 0,-15 0-216 16,-6-3-272-16,8 1 0 0,-8-2-8 15,-6 1-272-15,-1 0-360 16,-6 3-400-16,0-4-432 0,12-2-329 16,-4 3-983-16,-3-3-2250 15</inkml:trace>
  <inkml:trace contextRef="#ctx0" brushRef="#br3" timeOffset="21503.18">14146 17415 6889 0,'0'0'4561'15,"0"0"-3105"-15,0 0-976 32,0 0-304-32,0 0 409 15,-48 63 335-15,41-44-488 0,-7 0-320 16,14-3-40-16,-5 3-72 15,5-3 0-15,0-3-56 0,0-1-240 16,-8-2-272-16,8 0-345 16,0-4-311-16,0 0-304 0,0-6-465 15,0 0-367-15,0 0-721 0</inkml:trace>
  <inkml:trace contextRef="#ctx0" brushRef="#br3" timeOffset="21977.64">14432 17275 8617 0,'0'0'2553'16,"0"0"-1377"0,0 0-792-16,0 0 768 15,0 0 393-15,0 0-729 16,0 0-448-16,0 0-368 0,0 0-24 16,0 0 16-16,-69 22-48 15,69 4 56-15,0 2-8 0,0 4 8 16,0 5 80-1,0-1 56-15,0 5 40 16,0 0 24-16,0 4 40 16,0-4 64-16,0 0-64 0,0 0-40 15,0-6 80-15,0 1-184 16,0-8-88-16,0-3 56 16,0-2-64-1,0-7 0-15,0-4-48 16,0 1-120-16,0-3-56 0,0-1-264 15,-5 4-256-15,-9-1-544 0,0-2-1121 16,0-4-2720-16</inkml:trace>
  <inkml:trace contextRef="#ctx0" brushRef="#br3" timeOffset="22220.63">14310 17758 1744 0,'0'0'8714'0,"0"0"-6106"31,0 0-1423-31,0 0-657 16,0 0 232-16,0 0 184 15,0 0-352-15,27-32-384 0,-13 32-72 16,6-3-136-16,-6-1 8 16,0 1-16-16,-2 0-16 0,2 3-152 31,0-3-192-31,-1 3-416 15,-6-4-200-15,7-1-433 16,0-2-815-16,6-2-1649 0,-13 2-800 0</inkml:trace>
  <inkml:trace contextRef="#ctx0" brushRef="#br3" timeOffset="24103.38">14691 16763 1456 0,'0'0'1744'0,"0"0"-912"16,0 0-87-16,0 0 463 15,0 0 440-15,0 0-152 0,0 0-351 16,0 0-105-16,0 0-16 0,0 0-128 31,0 0-160-31,0 0-287 16,0 0-193-16,0 10-96 0,0 12-72 15,14 13 328-15,7 10 48 16,-1 12-184-16,8 4-64 0,-2-5-72 16,3-1 0-16,4-11 168 31,-6-6-48-31,1-9-32 0,-8-10 80 16,-6-10-40-16,-7-3 88 15,5-6-72-15,-5 0-7 16,0-12 207-16,7-14-96 15,6-9-96 1,1-9-160-16,-7-7-136 16,6-3 128-16,-6-9-128 0,-7 3-8 15,7 2 0-15,-1 5-176 16,-6 8 56-16,0 7-192 16,0 9-72-16,-7 4 48 0,0 6-201 0,0 6-23 15,0 4-104 1,0 5-424-1,0 1-224-15,0 3-553 0,0 10-743 16,0 6-193-16,0 2 201 16</inkml:trace>
  <inkml:trace contextRef="#ctx0" brushRef="#br3" timeOffset="25818.95">14726 17348 1800 0,'0'0'1712'16,"0"0"-792"-1,0 0-303-15,0 0 295 0,0 0 112 16,0 0-192-16,0 0-160 0,0 0-72 16,0 0 49-16,0 0-57 15,0-3-112-15,0 3-32 0,0 0-144 31,0 0-96-31,0 0 80 16,0 0-40-16,0 0 16 16,0 0-112-16,0 0-32 0,0 0 56 31,0 0-40-31,0 0 40 0,0 0 8 16,0 0-80-16,0 0-8 15,0 0-80-15,0 0-16 16,0 0 104-16,0 0-104 0,0 0 8 15,0 0 72-15,0 0-32 16,0 0 81-16,0 0-73 0,0 0-56 16,0 0 96-16,0 0-96 31,0 0 0-31,0 0 0 16,0 0 8-16,0 0 0 0,0 0 0 0,0 0-8 15,0 0 48-15,0 0-48 16,0 0 0-16,0 0 24 0,0 0-24 15,0 0 8 1,0 0 0 0,0 0 88-16,0 0 96 15,0 0-72-15,0 0 80 0,0 0 72 16,0 0-64-16,0 0-40 16,0 0-160-16,0 6-8 0,-7 4 128 15,7-1-128 1,-7 1 16-1,0 0-8-15,0-5-8 0,0 5 56 16,1 0-56-16,-1-5 0 0,0 2-8 16,0 0-40-16,7-4-24 15,-7 0-96 1,7-3-216-16,0 0-48 16,0 0-393-16,0 0-455 15,0 0-496-15,0 0-1193 0,0 0-183 16,7 0-113-16</inkml:trace>
  <inkml:trace contextRef="#ctx0" brushRef="#br3" timeOffset="29310.31">15264 17211 544 0,'0'0'2168'0,"0"0"-600"15,0 0-327-15,0 0-225 0,0 0 208 16,0 0 72-16,0-3-159 16,0 3-313-16,0-3-336 0,7 0-48 31,-7-4 0-31,7 2-8 15,-7-5 0-15,7 0-176 16,0 1-48-16,-7-1-64 0,5-3-16 0,2 7 33 16,1-3-105-16,-8-1-8 15,7 3 0-15,-7 1-40 16,7-3-8 0,-7 5 0-16,0-2 8 0,0 6 40 15,0 0 16-15,0 0-40 16,0 0-16-16,0 0-8 0,0 0 0 31,0 0-40-31,0 6-80 16,-7 4 120-16,0 3-72 0,-1 2 64 15,1 11 0-15,7-1 8 16,-5 4 24-16,5 6-16 0,0 3 64 16,0 0 80-16,5 0-72 15,2 3-8-15,8-2 32 16,-8-1 32-1,-7-4 168-15,7-4-40 16,-7-2 40-16,7-6-48 16,-7-6-128-16,0 0-24 0,0-7-48 15,0-2-56-15,0-1 0 16,0 1-40-16,-7-1-368 0,7 0-352 31,-14-3-889-31,-1 4-1367 0,3-4-4490 16</inkml:trace>
  <inkml:trace contextRef="#ctx0" brushRef="#br3" timeOffset="29516.76">15257 17538 6617 0,'0'0'2817'0,"0"0"-1905"15,0 0-528-15,0 0 232 0,0 0 360 16,0 0-416-16,0 0-280 31,0 0-112-31,95-28-168 16,-74 28-112-16,-6 3-168 0,4 0-280 15,-5-3-384-15,6 0-800 16,-6 0-785-16,0 0-480 0</inkml:trace>
  <inkml:trace contextRef="#ctx0" brushRef="#br3" timeOffset="34393.16">19431 17059 2896 0,'0'0'2593'0,"0"0"-1201"16,0 0-664-16,0 0-96 0,0 0 352 16,0 0 233-16,0 0-441 15,0 0-216-15,-42 54 56 0,29-38 40 32,6-4 88-32,0 1-215 15,-7 0-145-15,14-7-56 0,-7 1-120 0,7-4-16 16,0 0-64-1,0 1-128-15,0-2 96 0,0 1-56 16,0 1-32-16,7-1 56 16,0 3-64-1,7-3 0-15,1 1 16 16,-3-2-16-16,2 1 8 0,-7-3-8 16,0 4-8-16,0-4 0 15,-1 3-32 1,-6-3-48-16,7 3-168 15,-7-3-168-15,7 0-72 0,0 4-129 16,-7-4-95-16,7 3-144 16,0-3-440-16,-7 0-673 0,7 0-383 15,-2 0-9-15,-5 0-447 16</inkml:trace>
  <inkml:trace contextRef="#ctx0" brushRef="#br3" timeOffset="35654.41">19384 17199 4184 0,'0'0'1889'15,"0"0"-817"1,0 0-288 0,0 0 616-16,0 0 1 0,0 0-513 0,-8 0-528 15,8 0-224 1,0-4-120-16,13 1 152 15,8-3 208-15,13-4-72 0,1-2 24 0,6-4 192 16,14 0 81-16,5 1-65 16,16 2-312-1,-2 0-128-15,0 0-8 16,2 0-88-16,-14 7 0 16,6-4-8-16,-14 4-120 0,-13 0 72 15,-7-1-88-15,-13 4 8 16,-7 0 128-16,-9 3-64 0,-5-4 72 31,7 4 8-31,-7 0 0 16,0 0 72-16,0 0-80 15,0 0-80-15,0 0-128 0,0 0-473 16,0-2-463-16,0 2-656 16,0 0-1073-16,0 0-1040 0</inkml:trace>
  <inkml:trace contextRef="#ctx0" brushRef="#br3" timeOffset="36913.64">20576 17513 6849 0,'0'0'3009'0,"0"0"-1721"0,0 0-640 16,0 0-152-16,0 0 592 0,14-51-151 15,5 13-401-15,10-16-24 31,4-3 16-31,8-7 0 16,-6-2 40-16,6 0 8 0,-7 5-80 16,-1 7-224-16,-4 6-192 15,-10 11 16-15,-5 7-96 0,-7 8 88 32,0 9 97-32,0 7-1 15,-7 3 8-15,0 3-112 0,0 0-16 16,0 0-64-16,0 9-40 15,0 11-8-15,0 18 48 0,0 16 0 16,6 6 128-16,1 3-120 16,7 4 48-16,7-6 56 31,6 2-56-31,-1-9 120 0,-5 0-8 16,6-10-64-16,1-5 80 0,-8-8-176 15,-6-8 0-15,7-5-8 0,-16-8 0 16,3 0-8-16,-1-7-184 15,-7 0-112 17,7 0 16-32,-7-3-184 0,0 0-113 0,0 0 33 15,0 0-48 1,0 0-8-16,0-6-288 0,-14-13-632 0,1-1-985 16,-8 1-2928-16</inkml:trace>
  <inkml:trace contextRef="#ctx0" brushRef="#br3" timeOffset="37174.95">20685 17300 11466 0,'0'0'3129'32,"0"0"-2113"-32,0 0-888 15,0 0-64-15,0 0 272 0,0 0-48 16,0 0-152-16,0 0-136 0,89-19 8 15,-55 19 56-15,1 0-64 16,-9 0-8-16,8 0-120 31,-13 4-184-31,6-1-96 0,-6 2-392 16,6 6-337-16,-6-5-135 16,-2 3-328-16,10 1-473 0,-3 2-183 0,-5-5-657 15</inkml:trace>
  <inkml:trace contextRef="#ctx0" brushRef="#br3" timeOffset="37792.81">21476 17586 440 0,'0'0'5497'15,"0"0"-4145"-15,0 0-1352 16,0 0 184-1,0 0 0-15,0 0 1160 0,-48-41-655 16,34 34-441 0,2 1 392-16,-2 6-24 0,0 0 0 15,-6 0-48-15,6 0-160 0,0 0 48 16,-6 9-120 0,6 4-40-1,0 3 97-15,2 2 39 0,5 2-56 16,0 2-48-16,7 4-56 0,0-4 56 15,7 4-128-15,5-4-112 16,9 0-32 0,6-3-56-16,-6-6-80 15,5-5-56-15,-4-1-232 16,-1-3-192-16,5-4-576 0,1 0-473 16,-6-11-1015-16,-1 3-2650 0</inkml:trace>
  <inkml:trace contextRef="#ctx0" brushRef="#br3" timeOffset="41665.15">21933 17561 7761 0,'0'0'3089'0,"0"0"-1665"0,0 0-776 16,0 0 400-16,0 0 209 15,0 0-377-15,0 0-296 16,0 0-176 0,0 0 112-16,0 0-8 15,0 0-120-15,-8 6-47 16,-4 0-265-16,-2 7-24 0,0 3-16 15,-6 0-40-15,-1 0-8 16,9-3-112-16,5-4-161 0,0-3-87 31,-1 1-232-31,8-4-288 16,0-3-448-16,0 0-1017 16,15 0-1720-16,-8-3-207 0</inkml:trace>
  <inkml:trace contextRef="#ctx0" brushRef="#br3" timeOffset="42474.8">22302 17002 5577 0,'0'0'3072'0,"0"0"-1607"16,0 0-761-16,0 0-192 0,0 0 448 15,0 0 32 1,0 57-256 0,0-6-47-16,6 6-137 0,1 10 0 15,14-1 208-15,-7-2-112 0,5-8-120 16,3-1 16-16,-10-11-160 15,2-12-79-15,-7-10-97 0,0-7-80 16,0-8 64-16,-7-3 56 0,0-4-8 31,0 0 152-31,0 0 0 16,0 0 24-16,6-4-16 16,1-11-144-16,0-7-56 0,14-13-128 15,-8-7-72-15,15-5 56 16,-9-11-56-16,2-12-48 0,6-16 0 31,1-9-168-31,-1-6 40 31,-13 18-184-31,7 20-248 16,-15 22 24-16,1 9-128 0,-7-6 40 16,7 0 15-16,0 3-71 15,-7 6 136-15,7 13-96 0,-7 4-136 0,0 9 16 16,0-1-209-16,7 4-311 15,-7 0-656-15,7 10-977 16,-2 2 577-16,-5 1 127 0</inkml:trace>
  <inkml:trace contextRef="#ctx0" brushRef="#br3" timeOffset="43111.46">22730 17554 1032 0,'0'0'3897'16,"0"0"-2545"-16,0 0-624 0,0 0-328 15,0 0 680-15,0 0-55 0,0 0-305 16,0 13-184-16,0-13-112 16,0 0 80-1,0 0-40 1,0 3-56-16,0-3-56 0,0 0-96 16,0 0-96-16,-5 0-56 15,-2 0-96-15,0 0 88 0,-7 3-96 16,0-3 0-16,1 7 120 0,-1-1 32 31,-7 3 129-31,8 4 95 16,-1-1 32-16,7 5 96 0,7-5-184 15,0 8-40-15,0-1 32 16,7 3-184-16,14 0 64 0,-1-3-88 16,8 0-56-16,-8-3 24 31,8-3-72-31,-9-7-152 0,3 0-136 15,-10-6-200-15,-5 0-224 16,7 0-448-16,-14 0-497 0,14 0-743 16,-14-9-1841-16,0 2-1503 0</inkml:trace>
  <inkml:trace contextRef="#ctx0" brushRef="#br4" timeOffset="108111.41">17944 16561 3096 0,'0'0'1152'0,"0"0"-639"16,0 0-497-16,0 0 624 0,0 0 16 15,0 0-8-15,-82-16-232 32,68 16-160-32,-5 0-64 0,-3 0 96 15,8 0 8-15,-5 3-80 16,5 3-8-16,0 1-56 16,1-1-40-16,-1 3-48 0,7 1-8 15,0-1-56-15,0 7 0 16,7 0 8-16,-6 0 72 0,6 3-64 31,0 0-8-31,0 0 80 16,6 0-88-16,1-3-16 0,7 0-40 15,0 3 56-15,-1-6 0 16,8-1 48-16,0 4-40 31,6-3-8-31,-6-3-104 0,5-1 104 0,1-3 32 16,8-3-32-16,-8 1-8 15,6-1 0-15,8-3-72 0,-6 0 80 16,6 0-72-16,0 0 0 16,7-3 8-16,-8-4-32 15,1 4 56-15,7-3 40 16,-8 0 8 0,8-4-8-16,-7 4 8 0,1-4-8 15,-1 1 40-15,-7 3-40 0,-1-4-8 16,-5 0 8-16,-8 4 8 31,-6-4 8-15,0 4 104-16,-7-4-112 0,-1 1 104 0,1-4-112 15,0 0 0-15,-7 1-8 16,0-4-32-16,0-3 40 0,0 3 56 16,0 0-56-16,-7 0 232 31,-6 3 121-31,-1-2-121 0,-7 2-72 15,1 0-88-15,-1 1-64 16,-5-1-8-16,-3 3 88 0,-11 1-88 16,-1 2 0-16,0 5 128 15,-13-2 48-15,-1 4 232 16,0 0-160-16,-5 0-80 0,-2 0-8 16,7 6-32-1,-7 7-112-15,14-3-8 16,2-1-8-16,4 1-160 15,8 3-120-15,8-1-440 16,4 5-809-16,8-5-423 0,2-3-713 16</inkml:trace>
  <inkml:trace contextRef="#ctx0" brushRef="#br4" timeOffset="108631.25">18135 16630 624 0,'0'0'2560'0,"0"0"-1031"0,0 0-177 15,0 0-376-15,-96 0-248 16,56 0-32-16,-1 0 128 16,0 0-247-16,0 0-17 0,6 0-168 0,9 0-40 15,4 0-88 1,10 4-184-16,5-4-80 15,7 0-592-15,0 3-720 16,19 0 167-16,10-3 193 16,25 0-112-16,-6 0-392 15,0 0-1129-15</inkml:trace>
  <inkml:trace contextRef="#ctx0" brushRef="#br4" timeOffset="108848.67">18312 16593 7153 0,'0'0'2072'31,"0"0"-1992"-31,0 0-80 0,-101-3 0 16,58 3 185-16,-4 0 559 16,-1 0-296-16,-5 5-344 15,-2 5-48-15,7-4-40 0,7 5-16 16,6-3-120-16,9 2-8 0,18 2-816 15,1-5-1105-15,7 3-2008 0</inkml:trace>
  <inkml:trace contextRef="#ctx0" brushRef="#br4" timeOffset="109144.66">18414 16554 2696 0,'0'0'2905'0,"0"0"-1993"31,0 0-528-31,0 0-200 0,0 0 872 16,-102 0 241-16,61 9-329 15,0 1-408-15,1 0-64 16,-8 5-136-16,7-2 16 0,0-2-176 15,6 1-200-15,9-3-48 16,4 0-80-16,10 1-296 0,-2-3-328 31,14-1-640-31,7 0-865 16,12-2-143-16,-5-4-489 0</inkml:trace>
  <inkml:trace contextRef="#ctx0" brushRef="#br4" timeOffset="109431.63">18407 16624 5297 0,'0'0'2256'0,"0"0"-1504"16,0 0-744 0,0 0 376-16,-108 3 521 15,60 7 383-15,-13 5-432 16,-1 2-88-16,-6-1-32 15,14 3-152-15,-1-4-199 0,7-2-97 16,7 0-192-16,8-1-40 16,11-2-56-16,8-4-104 0,9 1-56 15,5-4-465 1,0 0-599-16,0-3-456 16,12 4 31-16,24-4-87 15,-3 0-448-15,1 0-793 0</inkml:trace>
  <inkml:trace contextRef="#ctx0" brushRef="#br4" timeOffset="109682.48">18374 16700 3936 0,'0'0'4209'15,"0"0"-2792"1,0 0-937-16,0 0-224 15,-75 0 480-15,35 6 472 0,-8 1-408 16,0-1 72-16,6 4-399 16,-6-4-321-16,14 4 8 0,1-7-160 15,11 3 0-15,3-3-120 16,12-3-184 0,7 4-337-16,0-4-935 15,14 0-1185-15,5 0 321 0,3 0-65 16</inkml:trace>
  <inkml:trace contextRef="#ctx0" brushRef="#br4" timeOffset="109954.03">18435 16732 6177 0,'0'0'2832'0,"0"0"-1215"15,0 0-1217-15,0 0-288 31,0 0 240-31,0 0 184 16,-95 25 80-16,54-12-296 0,1 0-304 16,-3-1 112-16,-5-2-128 15,8 0 0-15,6-1 0 0,7-3 0 16,6 1-8-16,14-4-144 16,0-3-208-16,7 3-696 15,0-3-1289 1,35 0 561-16,-8 0-328 0,7-6-705 15</inkml:trace>
  <inkml:trace contextRef="#ctx0" brushRef="#br4" timeOffset="110131.56">18374 16795 6569 0,'0'0'2953'0,"0"0"-1665"0,0 0-864 0,0 0-304 16,-110 4 32-16,76 2 184 0,8 0-336 31,-10 1-24-31,10-5-304 16,5 8-392-16,1-3-376 0,6-1-409 15,7 0-823-15,7-6-721 0</inkml:trace>
  <inkml:trace contextRef="#ctx0" brushRef="#br5" timeOffset="130037.88">19226 16735 1432 0,'0'0'1976'0,"0"0"-583"16,0 0-353-1,0 0-288-15,0 0 0 0,0 0-256 16,-14-16-128 0,14 16 16-16,-7-2 80 0,2-2 265 15,5 4-1 1,-7-3-144-16,-1-1-136 15,1 4-232-15,0 0-160 0,0 0-56 16,0 0 0-16,2 0 0 16,-9 0 48-16,14 0-48 0,-14 0 176 15,6 0-168-15,1 0 112 16,2 0 56-16,-2 0-80 16,0 0-96-1,-7 0 32-15,7 0-32 16,-6 11 128-16,-1-3-128 15,0 5 0-15,0 0 0 0,1 3 0 16,6 3 0-16,-7 0 0 16,7 3 0-16,-5 0 0 0,5 1 8 31,0 2 64-31,0 3-72 16,-1-2 0-16,8-1 0 15,-7 4 0-15,0-4-48 0,7 1 48 16,0-1 0-16,-5 0-8 15,5 1 8 1,-7-4-8-16,7 4 8 0,0-4 0 16,0 0 0-16,0 1 0 15,0 2 8-15,0-4-16 0,0 5 8 16,0-4 0-16,0 4 0 16,0-1 0-16,0 0-40 0,0-2 32 15,0-1-56 1,0-3 64-16,0 0 0 15,0 0 0-15,0-2 0 16,0 1-64-16,0-2 0 16,0-3 64-16,7-1-48 0,-2 1-56 15,-5-3 16-15,7 2 48 16,0-2 32 0,1-1-72-16,-1 4 80 15,0 1 56-15,5-5-56 16,-5 3 0-16,0-3-48 0,0-2-16 15,7 3 56-15,-6-4-112 32,-3 1 120-32,9-5 48 0,-7 1-40 15,0 1-8-15,7-1 0 0,-1 0 8 16,-6-3-8-16,7 0 0 16,0 0 8-16,-2 0 8 0,3-6-8 15,-8-1 56-15,12-2-56 16,-12-4 8-16,7 3 96 15,8-5-40 1,-10 2-64-16,9-3 32 16,-7-3-32-16,6 3-8 15,-6-3 56-15,5-1-8 0,-4 2 56 16,6-4-56-16,-9-1-40 16,9 4 16-1,-6-2-24 1,4-2 16-16,-5 1-8 0,-7-1 0 0,6 1 64 15,1-3-64-15,0 0-8 16,-7-1 0-16,5 4 0 0,-5-3 64 31,1 0-64-31,-8-5 0 16,7 3 48-16,0-5-48 0,-7-1 0 16,0-1 8-16,7 5-8 31,-7 1 8-31,0 2 56 0,0 4-56 15,0 0 80-15,0-1-88 16,0 1 8-16,-7 0-8 16,0 0 0-16,0-4-8 0,-1 7 8 15,-4-3 0-15,5 9-16 16,-7-2 72-16,7 5-8 0,0 1-40 0,-6-1 0 16,6 0-8-1,-7 1-8-15,0 2-64 31,7 1 64-31,-6-3-176 0,-1 5 128 0,0-2 48 16,2 3 8-16,-2-3-80 16,-8 2 24-16,10 2 8 0,-9-2 48 15,7 1 0 1,1 0 16-16,-1 0-8 16,7 0-8-16,-7-1 8 15,9 1 0-15,-2 3-8 0,-1 0-248 16,-6 0 40-16,7 10 208 15,-5 3 0-15,-9 6 0 0,6-1 0 32,3 5-48-32,-9-1-328 15,7 1 32 1,1-5-480-16,-1 8-48 0,7-1-721 0,0-3-1135 16,0-6-1897-16</inkml:trace>
  <inkml:trace contextRef="#ctx0" brushRef="#br5" timeOffset="130505.39">19341 16630 2496 0,'0'0'1176'0,"0"0"-616"32,0 0-272-32,0 0 233 0,0 0 495 15,0 0-200-15,-74 57-216 16,47-31 72-16,-1 6-136 0,-6 3-88 16,1 5-87-16,-3 2-105 31,3 0 0-31,6 2-120 15,-1 1-56-15,1-4 32 0,6 0-112 16,2-3 0-16,12-6-136 16,0-7-528-16,-1-3-281 0,8-3-655 15,0-10-592-15,8-2-1017 0</inkml:trace>
  <inkml:trace contextRef="#ctx0" brushRef="#br5" timeOffset="130909.82">19389 16748 288 0,'0'0'2648'16,"0"0"-1152"-16,0 0-479 31,0 0-137-31,0 0 80 16,0 0-488-16,-13 35 488 0,-1-3-416 15,-7 5-239-15,-13 8-121 16,1 9 256-16,-1 0 48 0,-1 3-200 16,-6 4 0-16,8-4-104 31,-1-7-32-31,6-2-48 0,1-3-88 15,6-10 72-15,9-3-88 16,-3-10-176-16,8-7-64 0,7-5-400 16,0-7-568-16,0-3-905 31,7-6-479-31,0-8 735 0,13-1-831 16</inkml:trace>
  <inkml:trace contextRef="#ctx0" brushRef="#br5" timeOffset="131227.96">19355 16945 776 0,'0'0'1016'0,"0"0"336"15,0 0-384-15,0 0 465 0,0 0-97 31,-55 89-528-31,29-45-88 16,-8 3-96-16,6 11-111 0,-6-1-41 16,1 0 24-16,-3 0-96 15,3-3-56-15,-1 0-96 0,6-3-88 32,8-10-48-32,-1-7-112 15,14-2 0-15,-5-9 0 0,5-7-280 16,7-6-120-16,0-3-536 15,0-2-401-15,7-5-511 16,5-5-152-16,-5-6 303 0</inkml:trace>
  <inkml:trace contextRef="#ctx0" brushRef="#br5" timeOffset="131480.83">19281 17405 4560 0,'0'0'2137'0,"0"0"-1105"0,0 0-712 15,-41 105-144-15,20-70 872 16,2 6-23-16,-17 3-305 16,17-2-144-1,-10-1-304 1,10-3-56-16,5-6-216 0,0-4 0 15,7-9-184-15,1-2-248 0,-1-8-472 16,7-3-913-16,0-6-1327 16</inkml:trace>
  <inkml:trace contextRef="#ctx0" brushRef="#br5" timeOffset="185178.52">18204 16665 1072 0,'0'0'1368'0,"0"0"-768"16,0 0-432-16,0 0-112 16,0 0-56-1,0 0 8-15,0 0 8 0,0-3 40 16,0 3 24-16,0 0 40 0,0 0 144 16,0 0 48-16,0 0-16 15,0 0 41-15,0 0-49 0,0 0-8 31,0 0 32-31,0 0 32 0,0 0 72 16,0 0-24-16,0 0 0 16,0 0 40-16,0 0-8 15,0 0-32-15,0 0-40 0,0 0-144 16,0 0-208-16,0 0-104 31,0-3-432-31,0 3-736 0,0 0-1201 16</inkml:trace>
  <inkml:trace contextRef="#ctx0" brushRef="#br5" timeOffset="185901.83">19001 17262 10338 0,'0'0'2296'0,"0"0"-1480"0,0 0-816 15,0 0-288-15,0 0 288 16,0 0 288 0,0 0 240-16,0 0-175 15,0 0-233-15,0 0-120 16,0 0-72-16,0 0-56 0,0 0-48 15,0 0 23-15,0 0-119 16,0 0-64-16,0 0-104 16,0 0-320-1,0 0-160-15,0 0-360 16,0-6-297-16,0 2-519 0,0 1-881 16</inkml:trace>
  <inkml:trace contextRef="#ctx0" brushRef="#br5" timeOffset="187284.54">18216 16504 6737 0,'0'0'1912'32,"0"0"-719"-32,0 0-849 0,0 0-16 15,0 0 264-15,0 0-56 16,0 0-64-16,-34 76-96 15,27-61-112-15,7 8 8 0,-7-4-88 16,2 3-32-16,-2 4 0 0,0-1-40 16,0 6-64-1,0 4-48 1,7 7 0-16,-7-1 0 0,0 4 0 16,1-1-104-16,6-2 104 0,0-5 0 15,0-2 0-15,0-6-56 16,0-7 40-1,0 0-112-15,6-3 16 16,8-6-144-16,-7 3-48 16,14-4 48-16,-2 1-120 15,10-4 224-15,4 1-56 0,8-3 24 16,0-4-48-16,14-3 120 0,-8 0-144 31,8 0-24-31,5 0 56 16,-5-3 72-16,7-1 16 15,-7 4 128-15,0-3 0 16,-7 3 0-16,-1 0 8 0,-6 0 0 16,-7 0 0-16,-8 0 0 0,-5 0 0 15,-7 0 0 1,-6 0-8-16,-8 0 8 16,0 0 80-16,0 0 192 15,0 0 144-15,0 0-112 0,0 0-72 16,0 0-24-16,0 0-80 15,0 0-16-15,0 0-112 0,0 0 0 16,0 0 0 0,0 0-48-1,0 0-64-15,0 0-96 16,0 0-168-16,0 0-176 0,0-3-496 16,0-1-497-16,0 1-895 0,0 1-1777 15</inkml:trace>
  <inkml:trace contextRef="#ctx0" brushRef="#br5" timeOffset="200834.19">11255 17259 4424 0,'-137'47'825'0,"-7"11"-513"16,15-10-312-16,7 2-120 31,-2-2-328-31,-5-7-601 15,34-6-463-15,20-13 240 0</inkml:trace>
  <inkml:trace contextRef="#ctx0" brushRef="#br3" timeOffset="209282.77">25921 9017 4048 0,'0'0'1545'31,"0"0"-377"-31,0 0-456 16,0 0-88-16,0-42 544 0,0 30 89 15,0 2-73-15,0 4-312 16,0 3-312-16,0-1-192 0,0 4-176 31,-5 4-192-31,-23 31-144 16,-20 41 144-16,-26 54 424 15,-15 19-87-15,1 4-169 0,26-27-88 16,28-46-24-16,13-20 48 0,14-21 352 16,7-8-56-16,0 1-32 31,0 0-72-31,7-7-176 15,7-6-32-15,-1-10-88 0,8-5 0 16,0-4 88-16,6 0-8 16,-1-7-80-16,10-12-168 0,-10-6-472 15,2-10-704-15,-1-22-1001 16,-13 9-880-16,-7 1-2960 0</inkml:trace>
  <inkml:trace contextRef="#ctx0" brushRef="#br3" timeOffset="209437.36">25410 9478 6673 0,'0'0'5497'16,"0"0"-3464"0,0 0-1097-16,0 0-936 15,0 0-24-15,0 0 24 16,0 0 208-16,83 21-88 0,-35-5-120 16,0 3-424-16,0-3-889 15,12 0-511-15,-5-3-729 0,-22-4-1511 16</inkml:trace>
  <inkml:trace contextRef="#ctx0" brushRef="#br3" timeOffset="209801.17">25821 9658 7417 0,'0'0'1736'16,"0"0"-1327"-16,0 0-409 31,0 0-8-31,0 0 8 0,0 0 552 15,95 64 168-15,-68-61-368 16,6-3-8-16,3 0 64 0,-3 0-80 16,-6 0-96-16,-6-10-128 0,-7 5-24 15,-14-6 272 1,0 5 424 0,0 0-23-16,-14 0-265 15,-14 3-32-15,1 3 72 0,-6 0-368 16,-8 15 88-16,5 10 48 0,10 4-56 15,-1 3-40 1,13 2-72 0,14 2-120-16,0-2 16 15,0-5-24-15,20-4-160 0,1-5-216 0,13-4-184 16,-1-10-352 0,10-6-569-16,10-6-423 0,2-14-1169 0,-15 1-2592 15</inkml:trace>
  <inkml:trace contextRef="#ctx0" brushRef="#br3" timeOffset="210137.11">26270 9779 7641 0,'0'0'3025'15,"0"0"-1273"-15,0 0-1144 16,0 0-472-16,0 0 352 31,0 0 169-31,-20 38-145 0,13-22-168 16,7 0-144-16,0-7-200 15,0 1 0-15,0-7-88 0,0 0-120 16,13 1-16-16,8-4 80 31,0 0 80-31,-1-7 56 16,6-3 8-16,-12 1 8 0,8 2 8 16,-15 4-16-16,-7 3 48 0,0 0-32 15,0 10 264-15,0 6 152 0,0 3 48 16,0 2-304-16,0-1-168 15,0-4-8 1,0-7-104-16,0 1-424 16,5-4-528-16,9-6-1025 15,7 0-936-15,-8-3-1335 0</inkml:trace>
  <inkml:trace contextRef="#ctx0" brushRef="#br3" timeOffset="211103.18">26578 9922 2960 0,'0'0'7002'16,"0"0"-5970"-16,0 0-1032 0,0 0-416 16,0 0 416-16,0 0 728 31,0 0 104-31,60-4-448 16,-39-8 32-16,-14 2-56 0,5-3-24 15,-12 8 121-15,0 1 175 16,0 1 304-16,0 3-312 15,-12 0-272-15,-9 10-56 0,1 8 0 16,-8 1-96-16,9 3 8 16,5-2-88-1,6-5-48-15,8-2-72 16,0-3-56-16,8-3-88 0,6-5-16 16,5-2-8-16,15 0 152 15,8-2-136-15,-1-11 24 0,0 0-72 16,-15 0 48-1,2 0 96 1,-8 10 48-16,-13 0-64 0,-7 3 72 16,0 0 96-16,0 6 256 15,0 4 120-15,0 2-96 16,-7-5-176-16,7-1-184 16,0 0-16-16,0-6-120 15,14 0-208-15,-7 0 32 16,5 0 168-16,10 0 128 0,-1 0 32 15,-9-6-32-15,2 3-48 16,1 0 0-16,-8 3-8 16,-2 0 40-16,2 0-80 0,0 0-32 31,0 0 112-31,0 0-32 0,0 0 48 16,6 0-16-16,1 0-80 15,0 0 8-15,0 0 0 16,-1 0 8-16,1 0 80 0,-14 0-72 31,7 3-32-31,-7 0 48 16,7 1 56-16,-7-2 120 0,12 5-8 15,2-3-104-15,8-2 0 16,4 2 64-16,2-4-16 16,6 0 32-16,-7 0 40 0,6-10 56 15,-4-3-32 1,-3-2 48-16,-5-1 48 15,-14-1 88-15,0-1 32 0,-7 2 8 16,0 0-31-16,0 4-17 16,0 5 88-16,0 4-104 0,-7 3-104 15,0 0-208-15,7 6-144 0,-7 13 128 32,0 3 8-32,7 3 8 15,0-2-120-15,7-1-48 0,7-2-32 16,6-8 32-16,1-9 64 15,6 0 48-15,-6-3 56 16,-2-6 136 0,-5-13-24-16,1-6 88 15,-1-1-8-15,-14-3 16 16,0 4 80-16,-7 0-264 0,-8 6-24 16,-6 3 0-16,2 9-104 15,-2 4-104-15,1 3-192 0,-1 0-336 31,7 10-377-31,14 6-399 16,0-1-544-16,21 8-337 0,13-4-79 16,1-7-1897-16</inkml:trace>
  <inkml:trace contextRef="#ctx0" brushRef="#br3" timeOffset="211392.41">27961 9826 3792 0,'0'0'2457'0,"0"0"-1025"0,0 0-224 15,0 0 577-15,0 0 759 16,0 0-1151-16,0 0-529 0,-7-3-344 16,-6 29-72-1,-15 8 200 1,2 5 40-16,4 5 8 0,3-3-39 16,-2-6-201-16,-1-3-80 0,10-7-128 15,5-6 24-15,-7-6 16 16,7-7-40-16,-6 1-120 15,6-7 8-15,0 0-136 0,-7 0-376 32,0 0-496-32,2-9-457 0,5-4-279 15,-1-6-656-15,8-1-2169 16,0 8-1529-16</inkml:trace>
  <inkml:trace contextRef="#ctx0" brushRef="#br3" timeOffset="212338.57">29052 9845 7137 0,'0'0'1448'32,"0"0"-968"-32,0 0-480 0,0 0 280 0,0 0 1041 15,0 0-273-15,0 0-320 16,75 26-120-16,-54-48 104 0,-2-4-359 16,-12-3-113-16,0-2-88 15,-7 2 368 1,-14 5 16-16,-12 4-192 15,-1 8-72-15,-8-2-56 16,8 14-48-16,-6 0-16 16,12 0-72-16,6 10-80 0,3 6-304 15,12 6-56-15,0 3-64 0,0 4-248 32,7-1 296-32,5 7 88 15,3-3 144-15,4 0 144 16,-5 6-72-16,-7 0 72 0,-7 4 248 15,0 5 256-15,-7 3 288 16,-7 5-8-16,-12 5 8 0,-1-2-144 31,-1-2-16-31,1-1-79 16,-1-8-169-16,1-3-304 16,6-2 40-16,-5-10-120 0,4-4 0 0,3-6-296 15,-2-5-449-15,8-12-343 16,6-1-632-16,7-11-1201 15,0-12-1904-15,0-6-3271 16</inkml:trace>
  <inkml:trace contextRef="#ctx0" brushRef="#br3" timeOffset="212939.95">28936 10249 8545 0,'0'0'3257'0,"0"0"-1745"0,0 0-1000 31,0 0 113-31,83-36 359 15,-57 34-328-15,15-4-440 16,0 2-112-16,6-3-64 0,1 1-40 16,7-3 0-16,-7-4-16 0,0-6-184 15,-1 0-72-15,-6-3-104 32,-13 3 32-32,-1 0 72 15,-13 9 272-15,-14 4 0 0,0 3 368 16,-14 3-112-16,-7 3 48 15,1 9-16-15,-8 5 48 16,8-2-128 0,13-3 16-16,0 2-224 0,7-5-48 15,0-3-248-15,14-3-32 16,6-3-8-16,1 0 232 0,6 0-128 16,1-12-216-16,-2 2-32 15,-4-2 8-15,-8 5 263 16,-9 4 201-1,-5 3 8 1,0 0 233 0,0 0-33-16,0 12 256 15,0-2-56-15,14 7-264 0,0-5-136 16,1-6-144-16,11-2 120 0,1-4 24 16,1 0 96-16,6-4-88 0,-13-5 144 15,-2 0-32-15,-5 5 272 16,-7 1 480-16,-7 3 256 15,0 0-215-15,0 0-457 0,0 0-360 16,0 0-96-16,0 7 8 0,7 5 72 31,1 1-80-31,-3 3-88 16,2 0-288-16,7-1-193 16,7 1-263-16,-1 0-256 0,1-3-504 15,20-4-697-15,-1-6-1880 16,-6 1-1536-16</inkml:trace>
  <inkml:trace contextRef="#ctx0" brushRef="#br3" timeOffset="-213470.08">25486 11357 6185 0,'0'0'1640'0,"0"0"-1064"31,0 0-344-31,0 0 248 0,0 0 737 16,0 0-201-16,0-7-352 16,0 7-232-16,0 0-144 0,0 0 160 15,0 0 128-15,0 0-79 0,0 0-209 16,0 0-240 15,0 0 0-31,0 14-24 0,0 7 72 16,0 14 192-16,-7 10-16 15,0 9-152-15,7 6 32 0,-7 4 88 16,0-1 0-16,7 0-56 0,0-9-88 16,0-3 8-1,0-13-24-15,0-6 48 16,0-10 40-16,0-6-88 16,0-9 72-16,0-5 48 0,7-2-56 15,0-6 80-15,7-13 120 16,13-12-104-16,6-11-16 0,15-12-128 15,7-16-88-15,0 4 0 32,-7-1 0-32,6 3-8 0,-20 20 0 15,7 0 0-15,-13 12 0 16,-16 10 8-16,3 9 8 0,-15 3 32 16,7 10-40-16,-7-3-8 31,0 3-8-31,0 0-128 15,0 0 24-15,0 0-64 0,0 0-80 16,0 0-56-16,0 0-120 16,0 0-88-16,0 0-280 0,0 0-368 15,0 0-273-15,0 0-463 16,7-3-345 0,0 0-1023-16</inkml:trace>
  <inkml:trace contextRef="#ctx0" brushRef="#br3" timeOffset="-210634.2">26284 11687 6265 0,'0'0'1504'16,"0"0"-408"-16,0 0-455 15,-7 0 551-15,0 0 96 0,7 0-120 0,0 0-400 16,0 0-311-16,0 0-209 15,0 0-56-15,0 0-40 0,0 0-80 16,0 0-72 0,0 0 0-1,0 0-80-15,0 0-104 0,0 0-16 16,7 0-16-16,0 0 152 0,12 4 48 16,-4-2 16-16,6 1 0 15,-2 0 192 1,10-3-192-16,-3 7-208 15,1-4-401-15,1 3-511 16,-9-2-376-16,3 5-545 16,-8-2-959-16,-14-1-1993 0</inkml:trace>
  <inkml:trace contextRef="#ctx0" brushRef="#br3" timeOffset="-210421.85">26229 11843 10458 0,'0'0'2504'0,"0"0"-2120"16,0 0-384-16,0 0-32 0,0 0 32 31,0 0 272-31,0 0-272 0,0 0-80 16,0 0-96-16,89 22-200 16,-63-22-168-16,2 2-128 0,-8 2-512 15,8-4-369-15,-8 3-71 16,1-3-912-16,-7 0-641 0</inkml:trace>
  <inkml:trace contextRef="#ctx0" brushRef="#br3" timeOffset="-209123.8">27846 11867 6065 0,'0'0'1928'15,"0"0"-1392"-15,0 0-408 32,0 0 448-32,0 0 745 0,0 0-241 15,26-31-512-15,-18 28-144 16,-8 0 40-16,0-4 72 0,7 4 49 16,-7-3-33-16,0 3-168 15,0-7-104-15,0 3 48 31,0 2-48-31,-7-5-72 0,-1 4-144 16,-6 0 48-16,7-1-16 16,-5 4-80-16,-2 0-16 0,-8-1 8 15,3 4 40-15,-2 0 144 16,-6 7-80-16,-1 12 64 31,-6-1 144-31,8 8-24 0,-2 3 48 16,1 0-40-16,6-1-16 0,15-2 81 15,-1-1-201-15,7-3-16 0,0 0-48 16,13-3-40-16,15 4-8 16,-1-7 40-1,8-1-96-15,-1-2 56 16,-1-1-48-16,1-5-16 0,-6-1 8 16,-1-3-184-16,1-3-104 15,-9 0-209-15,3 0-183 0,-10 0-48 16,-5 0-64-16,0-6-16 15,7-4-112-15,-7 1-649 16,-7-7-615 0,7 3-841-16,-1 1-2296 0</inkml:trace>
  <inkml:trace contextRef="#ctx0" brushRef="#br3" timeOffset="-208489.5">28453 12017 10682 0,'0'0'2848'16,"0"0"-1463"-16,0 0-929 15,0 0 96-15,0 0 240 0,7 6-320 16,-7 14-32-16,0 8 152 16,0 7-120-16,0 6-23 31,0-3-129-31,5 0-120 0,2-2-8 0,0-8-96 16,0-6-88-16,7-6-8 15,-6-6-48-15,-8-4-48 0,5-6-128 16,-5 0-120-16,0 0-96 15,7 0-209 1,-7 0-135 0,7-9 8-16,7-4-544 0,0-16-801 0,6 4-839 15,-6-1-2489-15</inkml:trace>
  <inkml:trace contextRef="#ctx0" brushRef="#br3" timeOffset="-208017.65">29196 11350 4112 0,'0'0'7834'16,"0"0"-6450"-16,0 0-736 15,0 0-471-15,0 0 671 0,0 0 8 16,0 0-376-16,0 0-176 16,-48 39-64-1,20-2 32-15,-6 21 48 16,-14 18-40-16,0-3 40 16,8-7-72-1,-1-1 48-15,0-6 73 16,1 5-49-16,-1 6 32 0,-1-1-16 15,8-15-112-15,0 4-40 16,1-7-56-16,11-10-56 0,1-4-64 16,9-7-8-16,-2-12 8 15,7-5-16-15,0-3-104 16,7-7-32-16,0 0-96 0,0-3-56 0,0 0-96 31,0 0-120-15,0 0-209-16,0 0-79 0,0-6-192 0,0-4-152 15,7-3-529-15,7 1-319 16,0-7 136-16,5 0-585 16,-4 3-1680-16</inkml:trace>
  <inkml:trace contextRef="#ctx0" brushRef="#br3" timeOffset="-204048.34">30163 11925 5857 0,'0'0'2368'16,"0"0"-1672"-16,0 0-592 0,0 0-16 31,0 0 473-31,0 0 95 16,0 0-176-16,0 0-88 0,0 16-88 15,14-16 56-15,-7 3-80 16,8-3 112-16,-3 0-56 16,2 0 296-16,0 0-200 0,-7-7-15 31,-1-2-49-31,1-4 112 15,-7-3-224-15,0 4 16 0,-7-1-40 16,-13 0-32-16,-1 4 8 16,2 3-32-16,-10 3-56 0,3 3-48 15,4 0-72-15,-4 0 0 16,5 3 40-16,1 6-40 16,13 1-104-1,-7-4-40-15,14 3-136 0,0 2-184 16,0-3-176-16,0-1-56 15,21-1-89-15,-1 1-111 0,8-4 184 16,-1 0 104 0,1-3 40-1,-9 0 248-15,3 0 24 16,-10 0 296-16,-5-3 0 16,-7 3 184-16,7-3 304 0,-7 3 208 0,0 0-64 15,0 0-168-15,0 0-80 16,0 0-240-1,0 0-136-15,-7 3 32 16,0 7-32-16,2 8 176 16,-2 5-120-16,-1 8 0 0,1 8 8 15,7 8-16-15,0 4 96 16,0 6-56-16,0-3 105 0,0 0 31 16,0-3 40-16,-7-10-88 31,0-9 8-31,-5-10 144 15,-2-9 344-15,-8-7 16 0,3-6-96 16,-9 0-296-16,-6-19-200 16,0-6-56-16,-1-8-48 0,9 1-16 31,-1 2-112-31,13 1-376 16,7 4-232-16,7 6-312 15,0 3-641-15,26 3-695 0,10 6-841 16,-10 5-3112-1</inkml:trace>
  <inkml:trace contextRef="#ctx0" brushRef="#br3" timeOffset="-203623.44">30811 12115 13850 0,'0'0'2201'16,"0"0"-2113"-16,0 0 96 0,0 0-184 15,0 0 552-15,0 0-392 16,0 0-160-16,0-6-624 15,0 6-440 1,0 0-8-16,0 0-657 16,0 0-1079-16,0 0-1817 0</inkml:trace>
  <inkml:trace contextRef="#ctx0" brushRef="#br3" timeOffset="-202663.78">29564 11801 3304 0,'0'0'4153'16,"0"0"-3185"-16,0 0-192 0,0 0 673 15,0 0 375-15,-22-28-448 16,22 24-815-16,7 4-553 0,8-2 120 16,6 2 80-1,5 0 24 1,-4 0-144-16,4 6-88 0,-5 6-64 15,-15 1-168-15,-6 6 64 16,0 3 168-16,-20 6 280 16,-13 4-80-16,-10-3-72 0,-5 3 184 0,1-7 336 31,-1-6 80-31,7 3 16 16,0-5-24-16,15-5 49 0,5 0-137 15,8 1-264-15,-1-3-176 16,14-1-184-16,0 1 0 0,0 3-8 15,7 0-8-15,6 2-8 32,8-1-88-32,0 1 8 0,13-3 24 15,-8 1-128-15,8-3-88 16,1-1-184-16,6-2-169 0,-8-1-127 16,8-3-152-16,-5-3-392 15,-3 0-281-15,8 0-831 31,-15 0-1761-31,3-6-2328 0</inkml:trace>
  <inkml:trace contextRef="#ctx0" brushRef="#br3" timeOffset="-201444.75">30858 11801 5705 0,'0'0'2560'31,"0"0"-863"-31,0 0-777 0,0 0-40 16,0 0-192-16,0 0-528 15,0 0 224-15,0 0 536 0,-26 105-135 0,12-51-137 16,-6 3-40-16,6 6 0 15,-5-2-88 1,-3-8 48 0,8-1-160-16,2-11-96 0,5-9-144 0,0-10-88 15,7-6 25-15,0-11-97 16,0-1-8 0,0-4 0-16,0 0-57 0,0-4 57 0,7-11 0 31,5 0 49-31,9-8 7 15,1 1-56-15,-3 0-56 0,2 0-89 16,-1 6 49-16,-6 6 16 16,0 1 8-16,-9 9-80 0,2 0 40 15,1 0-96-15,-1 6-80 32,0 10 288-32,-7 13 40 15,0-1 256-15,0 7-96 0,0 0-48 16,0-3 72-16,0 0-80 15,0-3-96-15,0-11-40 0,0-2-8 16,0-3-40-16,0-7-160 31,0-3-200-31,0 0-176 0,0-3-416 16,0 0-728 0,14-3-801-16,-9-3-55 15,2-7-2001-15</inkml:trace>
  <inkml:trace contextRef="#ctx0" brushRef="#br3" timeOffset="-200689.24">29924 11083 7177 0,'0'0'3289'16,"0"0"-2369"-16,0 0-808 0,0 0 8 16,0 0 984-16,0 0 80 15,131 10-303-15,-63 5-121 0,34 5-360 32,34 6-224-32,15-1 56 15,-1 3-184-15,-7 1-48 0,-14-4-24 16,-14 4-168-16,-19-7-8 15,-13 1-176-15,-30-8 112 16,-10-5-96-16,-10-4 136 0,8 4 64 31,-7-1-40-31,1 2 128 0,-9-6 72 16,-11 1 0-16,-8-2 0 16,-2 2-72-16,-5-3-24 15,0 10 96-15,0 9 296 0,0 10 192 16,-12 13-184-16,4 17 48 31,-6 5-48-31,0 4-112 0,2-2-112 16,5-15 32-16,0 3-104 0,7-5 0 15,0-15-8 1,-7-5-80-16,7-13-200 0,0-10-72 0,0-3-408 16,0-6-681-1,0-2-607 1,7-8-929-16</inkml:trace>
  <inkml:trace contextRef="#ctx0" brushRef="#br3" timeOffset="-185429.04">24708 13300 1064 0,'-7'0'1912'15,"7"0"-1168"-15,0 0-456 0,0 0 160 16,0 0 489-16,0 0 215 15,0 0-200-15,0 0-192 0,0 0 40 16,0 0-23-16,0 0-1 16,0 0-8-1,0 0-72-15,0 0-152 16,0 0-120-16,0 0-136 0,0 0-88 16,0 0-200-16,0 0 8 15,0 12-8-15,0 8 64 0,0 12 64 16,0 2-16-1,0 4-104 1,0 3 88-16,0-2-96 16,0-8 16-16,0-5 113 0,0-7-49 15,0-10 96-15,0-2 72 16,7-7 88-16,0 0 168 0,0-3-56 16,7-10 184-16,-1-13-56 0,8-2-280 31,12-4-88-31,-4-6-120 15,-3 3-88-15,3 3 8 0,-10 0-8 16,2 4-8-16,-1 6 8 16,-13 3-56-16,7 6-8 15,-14 4-72 1,7 2-200-16,-7 7-96 16,0-3-200-16,0 3-224 0,0 0-377 15,0 0-567-15,0 0-632 16,0 7-321-16,7-2-136 0</inkml:trace>
  <inkml:trace contextRef="#ctx0" brushRef="#br3" timeOffset="-184337.67">25233 13401 7961 0,'0'0'2065'16,"0"0"-1361"-16,0 0-592 16,0 0 8-16,0 0 272 15,0 0-8-15,0 0-384 0,-7 0-256 31,7 0 88-31,0 0 168 16,0 0 80-16,0 0-64 0,0 0 40 16,0 0 0-16,0 0 48 15,0 0 104-15,0 0 40 16,0 0-64-16,0 0 24 0,0 0-80 16,0 0-112-1,0 0-16-15,0 0-48 16,0 0-264-16,7 0 272 0,7 0 40 15,1 0 48-15,4 0 160 0,2 0-104 16,6 0 152 0,6 0-128-16,3 0-8 15,-10 4 40-15,8-1-56 16,-6 0-32 0,-1 0-64-16,1 4 0 0,-8-5-8 0,-6 2-88 15,0-1-96-15,-2 0-104 16,-5-3-96-16,-7 3-24 15,0-3-120 1,0 4-96-16,0-4 56 16,0 0-256-16,0 3 15 0,-7 0-415 15,0 3-624-15,2-3-1225 0</inkml:trace>
  <inkml:trace contextRef="#ctx0" brushRef="#br3" timeOffset="-184063.44">25247 13553 8857 0,'0'0'2097'16,"0"0"-1289"-16,0 0-800 15,0 0 200-15,0 0 520 16,0 0-424-16,0 0 128 0,48 0-80 15,-21 0-192-15,8 0-55 16,-1 0-97-16,-1 4-8 16,1 3 0-16,-6-1 0 15,6 3 0-15,-8-3-305 16,3 1-311-16,-10-1 24 16,2 1-152-16,-6-4-280 0,-8 0-320 15,-7 0-249-15,0 1-559 16,0-4-425-16</inkml:trace>
  <inkml:trace contextRef="#ctx0" brushRef="#br3" timeOffset="-181487.08">24982 13557 1176 0,'0'0'1864'0,"0"0"-760"15,0 0-576-15,0 0-271 16,-7 0 79-16,7 3-24 0,0 1-152 15,0-2-16-15,0 2 24 16,0-1-16 0,0 0 8-16,0 0 0 15,0 0-56-15,0-3 16 0,0 3-32 16,0 1 8-16,0-4 8 16,0 3 24-16,0-3 136 0,0 0 96 15,0 0-16-15,0 0 8 31,0 0-32-31,0 0 64 16,0 0 41-16,0 0 55 0,0 0 40 16,0 0 16-16,0 0 16 0,0 0 8 15,0 0-72-15,-7 0-64 16,7 0-208-16,-14 0-208 31,7 3-8-31,-6 0-16 0,6 7 16 16,0 0-8-16,-7 5-48 15,7 4 48-15,0 0 8 0,2 7-8 16,-2 2-40-16,7 0 40 16,0 1-128-16,0 0 64 31,0 0 0-31,7-4-88 0,-2 0 32 0,-5-2 0 16,0 0 120-16,0-6 8 15,0 0-48 1,0-5 48-16,-5-2 56 0,-2-1-48 0,-1-2 40 15,-6-1-48 1,7-2 0-16,-5-1-216 16,5-1-608-16,-7 5-728 0,7-4-985 15,-1 0-3304-15</inkml:trace>
  <inkml:trace contextRef="#ctx0" brushRef="#br3" timeOffset="-181150.32">24899 13900 6665 0,'0'0'2544'0,"0"0"-1535"15,0 0-753-15,0 0-200 16,0 0 312-16,0 0 320 15,0 0-472-15,0-10-216 0,0 10-8 16,0 0-80-16,7 0 88 16,0 0 0-16,0 0 8 0,0 0 0 15,0 0 0 1,6 0-8-16,-6 4 0 16,7-4 0-16,-7 3 0 15,0-3-232-15,-2 0-248 0,2 0-296 16,1 0-337-1,6 0-447 1,-14 0-1377-16</inkml:trace>
  <inkml:trace contextRef="#ctx0" brushRef="#br3" timeOffset="-176744.94">26495 13633 6529 0,'0'0'1872'0,"0"0"-751"16,0 0-433-16,0 0 264 16,-8 0 208-16,8 0-360 0,0 0-328 15,0 0-40-15,0 0 41 16,0 0 71 0,0 0-80-1,0 7-200-15,-5-1-64 0,5 3 120 0,0 4-24 16,0-4-64-16,0 1-112 15,0-3 0-15,0-1-40 16,0 0-16-16,5-3 24 16,3 1-88-1,6-4 8-15,0 0-8 0,5 0 0 16,3 0 96-16,4-10-8 0,9-3-80 16,-1-6 128-16,0 0-136 15,-1-3-8-15,3 3-40 0,-17 3-8 31,-5 0-16-31,0 1 72 16,-14-2 104-16,0 2 24 16,0-1-80-16,-14 0 32 0,-7-4 104 15,2 5 88-15,-10 2-120 0,3 1-80 32,-1 2-72-32,-1 1 72 15,1 6-72-15,6-1-80 16,7 4-16-16,2 0-72 0,5 0-184 15,-1 0-232-15,1 9-248 16,7 1-176-16,0 7-433 0,0 4-423 0,0-2-608 16,7 0-1545-16</inkml:trace>
  <inkml:trace contextRef="#ctx0" brushRef="#br3" timeOffset="-176466.2">27041 13840 13138 0,'0'0'3033'0,"0"0"-3033"0,0 0-360 16,0 0-488-16,0 0 848 0,0 0 0 31,-35-10-528-31,42 10-3897 16,7 0-1561-16</inkml:trace>
  <inkml:trace contextRef="#ctx0" brushRef="#br3" timeOffset="-175980.44">27259 13465 10058 0,'0'0'2624'16,"0"0"-2496"-16,0 0-128 16,0 0-32-16,0 0 32 15,0 0 664-15,0 0-280 16,88-22-232-16,-54 22 1 15,-6 9-41-15,-1 1-112 0,1 5-48 16,-16 1-56-16,-5 3 104 31,0 1 160-31,-7 5 344 0,0 3-72 16,-7 1 96-16,0 3-16 16,-5-3-112-16,-2-1-128 0,0 1-32 15,6-1-184-15,3-3 24 16,-2 4-40-16,0-3-40 31,7-1 0-31,0-3-72 0,0-3-56 16,0 0-88-16,0-6-256 15,0-4-272-15,0 1-408 0,0-3-1065 0,0-1-1840 16,-7-6-2928-16</inkml:trace>
  <inkml:trace contextRef="#ctx0" brushRef="#br3" timeOffset="-175735.01">27328 13760 10306 0,'0'0'5625'16,"0"0"-4457"-16,0 0-1168 16,0 0-176-16,0 0 176 0,26-19 392 15,-5 19-144-15,6 0-224 16,7 0-24-16,1 0-168 0,-1 0-80 15,-1 6-8-15,1-6-384 32,-6 4-448-32,-1 2-433 0,13-3-215 15,-11-3-488-15,-10 4-1097 0</inkml:trace>
  <inkml:trace contextRef="#ctx0" brushRef="#br3" timeOffset="-174218.57">27947 13890 2736 0,'0'0'3041'0,"0"0"-1313"16,0 0-1000-16,0 0-288 15,0 0 417-15,0 0 71 0,0 0-416 16,0 0-272-1,0 7-72 1,0 9 296-16,0 7 456 0,0 7-304 16,0 9-72-16,0 8-15 0,0 1-33 15,0 3-16-15,0-4-152 16,0-9-192-16,0-9-64 0,0-4-56 31,0-8-16-31,0-5 0 16,0-9 0-16,0 0-200 0,0-3-160 15,0 0-232-15,0 0-305 16,7 0-607-16,0-9-160 16,7-4 255-16,6-22-119 0,1 10-424 31,-7-7-577-31</inkml:trace>
  <inkml:trace contextRef="#ctx0" brushRef="#br3" timeOffset="-173794.66">28391 13265 4480 0,'0'0'3281'0,"0"0"-2033"0,0 0-960 16,0 0-240-16,0 0 233 16,0 0 399-16,0 0-168 15,-7 0-288-15,0 0-120 0,-6 6 216 16,-1 13 168 0,-7 10 0-16,-6 9-8 15,-6 23-72-15,-15 24-56 0,0 23-40 16,-14 6-15-1,7-6 39-15,15-28 40 0,6-27-24 16,13-14 0-16,1-8-144 0,-1 1-32 31,0 0-160-31,9-3-16 0,5-7-88 16,-1-9-352-16,8-4-328 16,0-6-385-16,0-3-143 15,0 0-200-15,8 0-393 0,6-16 465 16,5 1-728-16,-5-1-857 0</inkml:trace>
  <inkml:trace contextRef="#ctx0" brushRef="#br3" timeOffset="-172695.77">28493 13687 4536 0,'0'0'2241'15,"0"0"-1489"-15,0 0-584 16,0 0 80-16,0 0 256 0,0 0 40 16,0 19-344-16,7-19-15 31,6 0 327-31,1-6 248 15,0-7-176-15,-7-3-48 0,0-3-328 16,-1-3-56 0,-6 0-40-16,-6 3-96 15,-8 0 192-15,-7 2 264 0,-6 9-216 16,-1 1-16 0,-6 7-88-16,15 0-64 15,-9 3-32-15,14 13-56 0,1 0-64 0,13 6-176 16,0-3-192-16,7 7-120 15,20-4-120-15,6-4-248 0,15-1-568 16,-7-5-265 0,7-2-511-16,-8-4-137 15,-11 1-159-15,-15-7 2177 16,-14 0 383-16,0 0 1711 0,0 3 721 16,-7 3-263-16,0 0-881 15,-15 11-456-15,10 1-56 0,-9 5 81 16,1 2 31-16,-1 3-104 31,0 4-272-31,8 0-192 0,-1-3-144 16,0-4-96-1,7-3-80-15,7-2-168 0,0-5-448 0,0-2-456 16,7-4-561-16,14 1-775 31,-6-10-801-31</inkml:trace>
  <inkml:trace contextRef="#ctx0" brushRef="#br3" timeOffset="-172397.96">28828 14001 11258 0,'0'0'4537'0,"0"0"-3921"16,0 0-480 0,0 0-56-16,0 0 120 0,0 0-200 0,0 0-192 31,0 0-792-31,-22 0-312 15,22 0-513-15,8 0-687 16,6 0-401-16,-7 0-1816 0</inkml:trace>
  <inkml:trace contextRef="#ctx0" brushRef="#br3" timeOffset="-171865.29">29005 13668 5641 0,'0'0'2344'0,"0"0"-1680"0,0 0-512 0,0 0 200 15,0 0 681-15,0 0 15 16,0 0-344-16,0 67-176 16,14-57-56-1,-2-4-40-15,2-4-8 16,0-2 17-16,-1 0 31 15,1 0-16-15,7-6-80 0,-14-6-200 16,6-4 152-16,-6 3 32 16,-7-6-88-16,0 0-216 0,0-3-56 15,0 6 0-15,-14 0-112 32,1 3 24-32,-1 7 88 15,-7 0-8-15,1 6-72 0,-1 0-48 16,2 0-128-16,-3 0-312 15,10 9-376-15,-2 4-401 0,0-1-287 32,7 1-208-32,0 9-57 0,1-5-575 15,-1-2-2888-15</inkml:trace>
  <inkml:trace contextRef="#ctx0" brushRef="#br3" timeOffset="-171413.98">28888 13875 5617 0,'0'0'2112'0,"0"0"-1312"15,0 0-440-15,0 0 633 0,-27 76 271 16,27-54-320 0,0-3-400-16,0 3-112 15,14 0-48-15,-1 1 104 16,8-5-79-16,-7-1-121 0,13-2-8 15,-6-2-104-15,-2-6-40 16,3 0 80-16,-10-5-56 0,9-2-32 31,0 0-112-31,-1 0 136 16,-6-13-56-16,6 1 16 0,-6-7 0 16,0 0 24-16,0-8-128 15,-9 0-16-15,2-2 8 16,-7-3-80-16,0 1 8 0,0 2 56 31,0 0 16-31,-12 6 72 16,-2 8-64-16,-7 0 120 0,8 2-48 15,-8 3-80-15,0 7-48 16,8 0-128-16,-1 3-224 0,0 0-336 16,2 6-353-16,5 7-231 31,0 2-280-31,7 2-353 0,0-2-863 15,0-2-2497-15</inkml:trace>
  <inkml:trace contextRef="#ctx0" brushRef="#br3" timeOffset="-170880.81">29585 13982 13474 0,'0'0'1969'16,"0"0"-1969"-16,0 0-1112 15,0 0 479 1,0 0 617-16,0 0-1320 16,0 0-3641-16,26-3-216 15</inkml:trace>
  <inkml:trace contextRef="#ctx0" brushRef="#br3" timeOffset="-170143.85">29953 13709 8569 0,'0'0'3177'16,"0"0"-3177"-16,0 0-568 15,0 0 344-15,0 0 224 0,0 0 424 16,47-9-240-16,-34 18-184 16,1 11-88-16,0-2 80 0,-7 5 8 31,-7 2 208-15,0 3 72-16,-14 1 128 15,-7-1-144-15,-6 1 120 16,-6-2 80-16,4-6 289 0,-4-2 135 15,6 0-32-15,6-3-200 16,7-4-160-16,9 1-200 0,-3-3-64 16,8-1-160-16,0 4-48 15,13-1 80 1,8 5-96-16,13-1-8 0,-1 0-8 0,10 0 0 0,-3-1-192 16,-6-2 48-16,0 0-192 15,1-4-144 1,-1-3-528-16,-15 4-576 15,2-7-249-15,-6-3-543 16,-8 0-457-16,-2 0-1840 16</inkml:trace>
  <inkml:trace contextRef="#ctx0" brushRef="#br3" timeOffset="-169880.02">30471 13970 11898 0,'0'0'4281'0,"0"0"-3697"0,0 0-544 16,0 0-24-16,0 0 0 0,0 0-16 15,0 0-1048 1,0 0-1193-16,0-17-1591 16,7 17-1354-16</inkml:trace>
  <inkml:trace contextRef="#ctx0" brushRef="#br3" timeOffset="-169263.33">30784 13913 6873 0,'0'0'2689'0,"0"0"-1849"16,0 0-512-1,0 0 248-15,-7 76 744 16,14-57-136-16,7-4-551 16,13 2-81-16,1-5-176 0,-1-2-176 0,6-4-72 15,8-3-128 1,-6-3 8 0,6 0 64-16,-7 0-72 15,-1-9-152-15,3-5 152 0,-10-1-72 16,2-4 16-16,-15-3 56 15,1-4 224-15,-7-2-120 0,0-4-24 16,-7 1 40-16,-7-1 184 31,-14 0-24-31,1 6 272 0,-1 1-128 16,-5 6-208-16,-3 3-64 16,3 4-96-16,4 2-56 0,3 7-64 15,-9 3-120-15,15 0-264 16,-8 3-136-16,0 10-288 31,16 3-448-31,-10 9-769 0,8-3-735 16,7-3-2738-16</inkml:trace>
  <inkml:trace contextRef="#ctx0" brushRef="#br3" timeOffset="-168980.84">31439 14248 13434 0,'0'0'2937'0,"0"0"-2793"15,0 0-144-15,0 0-672 32,0 0 520-32,0 0 88 15,7 0-1032-15,0 0-2745 0,-7 0-2665 16</inkml:trace>
  <inkml:trace contextRef="#ctx0" brushRef="#br3" timeOffset="-168511.43">31575 13805 12618 0,'0'0'1000'0,"0"0"-1000"0,0 0-1232 0,0 0 1216 31,0 0 16-31,109-23 176 16,-82 30-168-16,1 9-8 16,-1 2-88-16,-13 2-32 15,0 2 0-15,-14 0 120 0,0 4 128 0,-21-3 200 16,-6-6 208-16,-8 3 48 31,1-4 201-31,8 3 399 0,-2-6-120 16,8-1-360-16,6 1-272 15,7 0-208-15,7-1-24 0,0 4-192 16,0 0 80-16,0 3-88 16,14 0-64-16,5 0 8 15,3 0-88-15,-3-3-104 0,9-3-56 31,-1-1-216-31,8-2-80 16,-1 0-328-16,21-7-512 0,-15 0-937 16,1-3-1744-16</inkml:trace>
  <inkml:trace contextRef="#ctx0" brushRef="#br3" timeOffset="-166741.92">28555 13198 5841 0,'0'0'2640'0,"0"0"-2424"0,0 0-216 16,0 0 0-16,0 0 304 16,46 0 969-16,-10 0-337 15,4 0-272 1,8 0-24-16,14 0-72 15,12 3-16-15,29 0-240 0,19 4-183 16,14 5-33-16,-5 1-96 16,-2 1 0-16,-14 1-80 15,9 0-145-15,-9 2-127 0,9-5-88 16,-9 1-96 0,2-1 96-16,-3-1 8 15,3-3-56-15,-9-1 160 0,9-1 120 16,-7 1 104-16,-3-1 96 15,3 0-8-15,-7 1 16 0,-1-4 0 16,-6 0 0-16,-1 0 0 31,-6-3-8-31,-1 0-72 0,-21 0-336 16,-5 0-176-16,-14 0 191 16,-7 0 145-16,7 0 136 15,6 0 64-15,8 0 56 0,-7 0-8 16,-2 0 8-16,-5 7 56 31,-7-4 16-31,1 0 64 0,-1 1-16 16,-8-1-112-16,-6-1 0 15,1 5 8-15,-8-4-16 0,-6 0 8 16,0 1 48-16,-7-1-56 16,-7 0 96-16,7 1-24 15,-7-2 32 1,5-2 57-16,3 6-153 0,-1-2 0 15,0-1 0-15,7 3 40 16,-7-2-40 0,-2-2-8-16,-5-2 8 15,0 0 56-15,0 3 64 0,0-3 456 16,0 0 192-16,0 0-224 16,0 4-104-16,0-1-112 0,0 7-328 15,-5 5 208-15,-9 7-64 16,7 8 0-16,0 4-80 15,0 1-16-15,-1 3-56 0,3-6-72 32,5 0-216-32,0-7-312 15,0 0-1008-15,0-9-1033 16,0-6-2832-16</inkml:trace>
  <inkml:trace contextRef="#ctx0" brushRef="#br3" timeOffset="-165478.19">25159 15043 5881 0,'0'0'2632'0,"0"0"-1527"0,0 0-761 16,0 0 56-16,0 0 872 16,0 0 88-16,0 0-496 0,0 0-503 15,0 0-353-15,0 0 0 32,7 0 128-32,5 0 280 15,10 0-152-15,-3 0-88 0,9 0-80 16,-8 0-24-16,1 0-72 15,0 0 0-15,-8 0-176 0,1 3-128 16,0-1-144-16,-7-2-321 16,-2 4-303-1,2-1-440-15,1 1-401 16,-8 2-967-16,0 0-2633 0</inkml:trace>
  <inkml:trace contextRef="#ctx0" brushRef="#br3" timeOffset="-165241.82">25152 15199 5281 0,'0'0'5945'0,"0"0"-4561"0,0 0-1384 16,0 0-184-16,0 0 184 16,0 0 1104-1,34 0-271-15,-13 3-625 16,5 0-144-16,3-3-64 15,-3 3-16-15,1 0-440 0,8 0-153 16,-16 1-519-16,3-2-104 16,-3 2-568-1,-5-4-617-15,0 3-840 0</inkml:trace>
  <inkml:trace contextRef="#ctx0" brushRef="#br3" timeOffset="-163995.94">24299 14760 6873 0,'0'0'2777'15,"0"0"-1673"-15,0 0-968 16,0 0-88-16,0 0 264 0,0 0 168 15,-14-9-480-15,14 24 80 16,0 14-48-16,0 13 584 16,0 8-32-16,0 7-144 15,0 7 32-15,7-4-215 16,0-6-105-16,7-10 48 16,-6-5-40-16,-3-11 88 0,9-12-16 15,-14-6 72-15,7-7-40 16,0-3-40-16,0 0 48 15,0-3 120 1,6-13 152-16,8-7-40 16,5-8-256-16,10-7-120 0,5-6-56 15,-1-8-72-15,1-1 0 16,0-1 0-16,-1 0 0 16,1 6-8-16,-6 7-48 0,-8 6-80 31,-6 6-32-31,-9 4-56 15,3 6-16-15,-1-1-168 16,-7 5-368-16,-7 5-128 0,5 4-288 0,-5 0-265 16,0 6-567-1,0 0-1273-15,-5 0-3967 0</inkml:trace>
  <inkml:trace contextRef="#ctx0" brushRef="#br3" timeOffset="-163405.41">24791 15170 4945 0,'0'0'1832'0,"0"0"-1256"0,0 0-368 31,0 0 616-31,0 0 577 16,0 0-265-16,0 0-576 15,0 0-112-15,0 0 80 0,12-76 40 16,-12 72-64-16,-7 4-72 16,7-3-151-16,-5 3-121 0,5 0-96 15,-7 3 64 1,0 14 24-16,0 1-64 16,7 5-16-16,-7 8 24 15,7 1-16-15,0 3 112 0,0 0-32 16,0 3 16-16,0-3 128 15,0 0 32-15,-7-4-40 32,7-1-120-32,-7-5-80 0,1-6-16 15,6 0-64-15,-7 0-8 0,0-7 32 16,7 5-40-16,-7-5 0 0,0 4-96 16,7-6-232-16,-7 2-280 15,0-5-344 1,7 2-689-16,-13-5-823 15,6-4-1713-15,0 0-1960 16</inkml:trace>
  <inkml:trace contextRef="#ctx0" brushRef="#br3" timeOffset="-163157.94">24701 15361 7457 0,'0'0'4145'0,"0"0"-3169"16,0 0-816-1,0 0-152-15,0 0 416 16,0 0 368-16,69-13-511 16,-48 13-281-16,6 0-104 15,-1 0-193-15,2 6-335 0,-1 1-400 16,8-7-800-16,-8 2-649 15,-1 1-2440 1</inkml:trace>
  <inkml:trace contextRef="#ctx0" brushRef="#br3" timeOffset="-159594.92">26509 14846 3728 0,'0'0'2201'0,"0"0"-1369"0,0 0-424 31,-7-19 168-31,7 16 488 16,0-3 105-16,0 6-529 0,0-4-168 16,0 4 40-16,0 0 152 0,0 0-32 15,0 0-144-15,0 0-72 0,0 0 81 16,0 0-89 0,-7 0 0-1,7 0-64-15,-8 10-104 16,-4 9 160-16,-2 13-24 0,0 6 0 15,-6 12-32-15,-1 5-120 16,7-2 24-16,2 1-64 16,-10-6-32-16,15-7 8 15,-5-6-56 1,5-3 16-16,0-9-64 0,0-5-48 16,7-8 64-16,0-4-72 0,0-3-16 15,0 0 8-15,0-3-96 16,0 0-88-16,0 0 24 0,0 0-104 31,0 0 16-31,0 0-88 16,0 0-64-16,0 0-88 15,0 0-192-15,0 0-248 0,0 0-433 16,0 0-623-16,0 0-681 0,7 0-1223 16,0 0-625-16</inkml:trace>
  <inkml:trace contextRef="#ctx0" brushRef="#br3" timeOffset="-159196.38">26564 15366 8649 0,'0'0'4473'0,"0"0"-3617"0,0 0-775 16,0 0-33-16,0 0 232 0,0 0-280 16,0-5-120-16,0 5-849 15,0 0 321-15,0 0 648 0,0 0 56 31,0 0 96-31,0 0 0 16,0 0-16-16,0 0 48 0,0 0-64 16,0 0-48-16,0 0-72 15,-8 0-64-15,8 0-56 0,0 0-344 16,0 0-704-16,0 2-672 31,0-2-745-31,0 0-1752 0</inkml:trace>
  <inkml:trace contextRef="#ctx0" brushRef="#br3" timeOffset="-156312.48">27436 15297 3384 0</inkml:trace>
  <inkml:trace contextRef="#ctx0" brushRef="#br3" timeOffset="-156187.81">27436 15297 3384 0,'-48'10'0'0</inkml:trace>
  <inkml:trace contextRef="#ctx0" brushRef="#br3" timeOffset="-155097.55">27013 15046 4793 0,'0'0'4520'0,"0"0"-3607"15,0 0-913-15,0 0 72 31,0 0-72-31,0 0 384 0,0 0-376 16,0 0 288-16,0 0-120 16,35-15-88-16,-22 15-24 0,-6 0-64 0,7 2-88 15,-7 4 88 1,-7-2 0-16,0 1 0 16,0 2 288-1,0 0 176-15,0-1 144 0,-7 4-96 16,-7-4-232-16,7 0-104 15,-6 4-168-15,6-1-8 0,7 4 0 16,0 3-168-16,0 3-32 16,0 7-8-1,0-1 64 1,12 6 136-16,-4-2 8 0,-8 0 0 16,0-4 88-16,0 1 256 15,-8-11 384-15,-11 1 473 0,-9-6-65 0,1-4-320 16,-6-2-320-16,-3-4-288 31,3 0-112-31,6 0-96 0,6 0-272 16,7 0-408-16,1-4-376 15,6-2-376-15,7 0-425 0,0-1-1311 16,0 4-2954-16</inkml:trace>
  <inkml:trace contextRef="#ctx0" brushRef="#br3" timeOffset="-154293.69">27505 15211 4600 0,'0'0'1561'0,"0"0"-1089"0,0 0-128 16,0 0 816-16,67 7 345 15,-39-7-497-15,-8 0-456 0,8-7-48 16,-14-2-32-16,5-1 8 31,-11-3-48-31,-1-3-48 0,-7 1-256 16,0-4-128-16,0-1-8 15,-29 1-192-15,10 4 200 16,-15 5 104-16,-8 0-32 0,1 10 56 16,7 0-72-16,1 0-40 15,5 4 40 1,1 5-48-16,13 4-8 0,7 3-80 16,7 0-176-16,7 3-176 15,14 0-112-15,13-4 64 16,6 5-216-16,8-7-184 0,0-1-192 15,0-3 135 1,-8-2 121 0,-6-3 400-16,-6-4 64 0,-14 0 248 15,-8 0 104-15,-6 0 224 16,0 0 576-16,-6-4-168 0,-8 1 16 16,-7 3 257-16,9 0-265 0,-2 0-120 31,-1 9 40-31,3 10-176 15,-2 10 80-15,0 6 16 0,7 6-96 16,-6 4 24-16,6-1-151 16,0-3-25-16,7 1-64 0,-7-8-80 15,0-8-80-15,0 0-8 32,0-10 0-32,7-4 0 0,-6-5-296 15,6-1-377-15,0-6-743 16,0 0-864-16,6 0-721 15,8 0-1864-15</inkml:trace>
  <inkml:trace contextRef="#ctx0" brushRef="#br3" timeOffset="-153324.55">28601 15376 1512 0,'0'0'2192'15,"0"0"-919"-15,0 0-209 16,0 0 64 0,0 0 8-16,0 0 1 0,0 0-121 0,0 0-160 15,7-6-72-15,-7 6-136 16,0 0-88-16,0 0-280 15,0 0-80 1,0 6-192-16,0 10 329 16,-12 10 407-16,12 2-176 15,-14 7-88-15,7-3-48 0,0 3-144 0,0-10-64 32,7-3-128-32,0-9-88 15,0-6 72 1,0-4-80-16,0-3 8 15,0 0-8-15,0 0-64 16,7-13-24-16,7-6 80 16,0-4-240-16,5-2 0 0,3 3-360 15,-10 3 352-15,-5 9 256 0,0 10-40 16,-7 0 32-16,0 0 16 16,-7 10 24-16,0 12 464 15,-5 3-88-15,5 1-152 0,-8 3-16 16,15-10-128-16,-7-4-64 31,7-5-48-31,0-7-120 0,0-3 0 16,22 0-168-16,-3-7 280 15,9-8 8-15,6-1-192 16,-6 0-224-16,-1 3-24 0,-13 7 248 0,-7 3 184 16,-2 3 16-1,-5 0 64 1,0 3 296-16,0 10 192 0,0 3-280 0,0 0-160 15,0-1-120 1,0-2 0-16,0 0-104 0,0-7-160 16,0 1-192-16,7-1-264 0,-7-6-200 31,0 3-281-15,7 0-207-16,8-3-592 0,-1 0-465 0,-2 0-528 15</inkml:trace>
  <inkml:trace contextRef="#ctx0" brushRef="#br3" timeOffset="-152705.55">29809 15366 9193 0,'0'0'4513'0,"0"0"-3640"16,0 0-721-16,0 0-144 0,0 0 600 15,-88 42 216-15,19 9-136 16,-27 16-96-16,8 2 144 0,7-5 41 16,12-7-249-16,21-16-224 31,-7 7-160-31,2-3-136 15,5-8-8-15,13-8-64 0,15-7-120 16,-1-3-160-16,14-9-272 16,0-7-81-16,7-3-263 0,0 0-504 15,7 0-841-15,7-3 49 16,13-13 399 0,8-1-303-16,-15 2-801 15</inkml:trace>
  <inkml:trace contextRef="#ctx0" brushRef="#br3" timeOffset="-152159.02">30000 15691 6489 0,'0'0'4121'15,"0"0"-3425"-15,0 0-472 16,0 0 488-16,-83-52 600 0,64 44-399 16,-2 8-465-16,8 0-272 0,-1 0-112 15,7 0-64 1,0 15 0 0,0 4-8-16,2 7-160 0,5 9 32 15,0 5 120-15,5 2-64 16,16 2 80-16,-7 1 0 15,-7-8 8-15,6-4 8 16,-13-8 64 0,0-9 200-16,0-6 424 15,-13-6 384-15,-15-4-72 0,-6 0-432 0,-6-14-408 16,-8 1-143-16,7-6-33 16,-1 4-185-16,15-2-271 0,13 5-360 31,14 2-368-31,7 7-1201 15,14 0-3944-15</inkml:trace>
  <inkml:trace contextRef="#ctx0" brushRef="#br1" timeOffset="-144600.54">23965 15224 3088 0,'0'0'1192'15,"0"0"-543"1,0 0-169-16,0 0 224 16,0 0 352-16,0 0-320 15,0 0 16-15,0 0 73 0,-19-67-73 16,19 61-192-16,-8 3-200 16,8-1-152-16,-7 1-24 0,7 0 96 31,-7 3 8-31,7 0-240 15,-7 0-48-15,7 6-152 16,-14 11 152-16,9 11 208 0,-9 10 24 16,-8 22 24-16,10 29 16 0,-9 32-40 15,14 19-56-15,0 6 136 32,0-3 145-32,7-19-105 15,0-11-176-15,0-14-40 0,7-27 40 16,-7-16-128-16,0-16-32 15,0-11 32-15,7 3-40 0,-7-4 8 16,0-2-8-16,7-10-8 16,-7-7-128-1,7-6-200-15,0-3-120 16,0 0 79-16,-2 0 369 0,2 0 104 16,8-6-104-16,-1 0-48 15,-2-1-200-15,9-2 64 16,1 5-16-16,4-3 88 15,1 5 0-15,8 2 24 47,-1 0 16-47,6 0 0 16,1 0-88-16,7 0-120 0,7 0 0 16,-1 2 128-16,8 5 88 15,-2 6 0 1,9-4 64-16,13 8-8 0,20-2-48 0,13 1 48 15,2 3-104-15,-7-6-56 16,-15 3 120-16,-6-3 40 0,-1-4-168 16,1 1-32-16,-1-1-72 15,8 4 224-15,-8-4 48 0,8 1 8 16,-8-1-8-16,8-2 0 16,-8-1 0-16,-5 1 8 0,-2-5-8 15,-19 5-40-15,-14-4-8 16,-2 4 40-16,30-1 16 31,13 3-8-31,27 1 8 0,-1 3 8 0,-5 3-8 16,-7-4 8-1,-22 1-8-15,7 0 56 0,-6 0-40 0,6 2-16 16,-5 2 16 0,-1-5-8-16,-1 4-8 15,1-3 16-15,6 2-8 0,2-2 80 31,6-4-72-31,-8 4-16 0,8-3-8 16,-8-1-72-16,8-2 0 0,-1-1-224 16,1 1-64-16,-1-2 144 0,1 2 136 15,5-1 32-15,-6 4 56 16,15 0 144 0,-8-4 488-16,1 3-184 15,0-5-88-15,-22-4-128 16,-19 0-136-16,-16 0-96 0,-4 0 48 15,6 0-48-15,5 0 0 16,-5-4 0-16,-6-3-88 16,-15 1-200-1,-13-3-96-15,-7-10-320 16,-7 0-401-16,0 3-1991 0</inkml:trace>
  <inkml:trace contextRef="#ctx0" brushRef="#br1" timeOffset="-143335.41">28780 14827 4200 0,'0'0'1097'16,"0"0"-785"-16,88 16-192 16,-33-4 720-16,12 1 488 0,29 9-320 15,21 1-303-15,-2 2-177 16,1-2-128-16,-13-1-176 0,-7-3-96 31,-1-1-120-31,1 1 72 16,-3-3-32-16,-10-3-40 15,-8 0 56-15,-20-4-56 0,-15 1 8 16,-6-3 24-16,1 2-40 16,-1 0 0-16,-8 2 0 0,3 1 8 31,-10 1 0-31,2-1 344 15,-1 4 48-15,1 0-80 16,0 3-136-16,-8-4-104 0,8 1 0 16,-14 0-72-16,0-3-8 0,-7 3 8 15,0 0 64-15,0 0-72 16,0 6 104 0,0 0 0-16,0 4-40 15,0 5-56-15,0 1 112 16,0 3 0-16,0 6-112 0,0 1 64 15,0 2-72-15,-7-3-64 16,-7 10 64-16,0-4 0 16,-13 24 56-1,-6 21 72-15,-10 16 0 0,-3 9 40 16,4-6-88-16,1-13-24 16,14-12-48-16,-1-13 0 15,2-15 120-15,4-11-47 0,10-5-81 16,-16-1-97-1,1 6-79-15,-6-2-16 16,4-7 176-16,3-6-16 16,-3-10 32-16,10-3 176 0,-2-3-64 15,8-7 32-15,6-2-96 16,0-4-31-16,0 0 39 0,7-3-48 16,0 0-8-16,0 0 0 31,0 0-64-31,0 0-57 15,0 0-119-15,0 0-8 0,0 0 96 16,0 0 16-16,7 0-56 16,-7 0-88-16,0 0-16 0,0 0-80 15,0 0-448 1,0 0-368-16,0 0 183 16,0 0-55-16,0 0-1248 15</inkml:trace>
  <inkml:trace contextRef="#ctx0" brushRef="#br3" timeOffset="166275.66">28255 10908 5753 0,'0'0'2400'16,"0"0"-1159"-16,0 0-745 16,0 0 128-16,-76 77 264 0,56-45 40 15,-8-1-128-15,8 1-272 16,-1 0-224-16,9 0-103 15,-2-7-97 1,-1-2-48-16,3-4-56 16,5-7-8-16,0 1-64 15,0-7-409-15,-7 0-631 0,1-6-728 16,-8 0-753-16,0-12-2360 0</inkml:trace>
  <inkml:trace contextRef="#ctx0" brushRef="#br3" timeOffset="166490.74">27941 11052 5457 0,'0'0'2624'0,"0"0"-399"0,0 0-961 16,0 0-544-16,0 0-232 15,0 0 320-15,0 0-87 16,0 0-297 0,75 54-264-16,-54-38-152 0,-2-1-8 15,3-2-24-15,-10-3-176 16,2-4-240-16,0-3-481 0,-1-3-351 15,15 0-448-15,-8-3-409 16,8-6-1880-16</inkml:trace>
  <inkml:trace contextRef="#ctx0" brushRef="#br3" timeOffset="167007.12">28343 11068 6697 0,'0'0'2937'15,"0"0"-1001"-15,0 0-832 0,0 0-288 31,0 0-159-31,0 0-225 16,0 0-200-16,-103-22-80 16,77 22-152-16,-2 0-80 0,8 0-168 15,-8 0-200-15,15 2-65 16,-1 5-175-16,0-4-104 0,2 0-264 16,12 1 120-1,-7-4 296-15,7 0 231 16,0 0 17-16,0 0 120 15,0 0 168-15,0 0 104 0,0 0 600 16,7 0 137-16,-2 0 7 16,2 0-160-16,7 0-264 15,-7 0-96 1,6 0-8-16,1 0-16 16,-7 0 0-16,0 0-72 0,0 0 48 15,-7 0-120-15,0 0-48 0,0 0 136 16,-7 0-40-16,-7-7-104 15,-6-3-104 1,-1-2 24-16,2-4 80 16,-2 3 256-16,6 2-32 15,8 0-40-15,2 8 88 16,-2 0-16-16,7 0-128 0,0 3-128 16,0 0-88-16,0 3-32 0,12 10 104 31,2 2-32-31,8 4-24 15,-10 1-184-15,9-1-272 16,-1-4 136-16,-6-2 208 0,-7 0-264 16,7-4-632-16,-7 1-761 15,-1-4-1311-15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08:19.125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1599 1710 7313 0,'0'0'2369'15,"0"0"-1521"-15,0 0-840 16,0 0 88 0,0 0-88-16,0 58 368 0,-7-28 664 15,0 0 136-15,0 2-359 16,7 0-41-16,-7 0-320 0,7 0-248 15,0-4-32-15,0 1-168 16,0-1-8 0,0-2 48-1,0-4-40-15,0-3-16 0,0-6-56 0,0-1-160 16,0-6-128 0,0 1-328-16,0-4-233 0,0-3-559 0,7 0-784 31,0-3-441-31,0-6-2032 15</inkml:trace>
  <inkml:trace contextRef="#ctx0" brushRef="#br0" timeOffset="345.8">1244 1673 10786 0,'0'0'2656'0,"0"0"-1855"16,0 0-585-16,0 0-216 31,0 0 0-31,0 0 40 0,0 0 560 0,0 0 136 16,7-32-328-16,14 26-288 15,12-7 128-15,15 0-168 16,21-2-72-16,5-1 16 15,1 3-16-15,-6 0-8 16,-7 3 0-16,5-2-72 16,-12 2 24-16,-8 4-224 0,1-3-136 15,-14 2-192-15,-6 1-344 16,-8 3-297-16,-6-1-239 16,-7 4-744-16,-7 0-2305 0</inkml:trace>
  <inkml:trace contextRef="#ctx0" brushRef="#br0" timeOffset="555.22">1558 1822 12706 0,'0'0'2753'0,"0"0"-2753"15,0 0-448-15,0 0-617 16,0 0 657-16,108-3 408 15,-65-1 48-15,5-4-48 0,-8 4 0 16,20 1-328-16,-5 1-1432 16,-14 2-2673-1</inkml:trace>
  <inkml:trace contextRef="#ctx0" brushRef="#br0" timeOffset="748.81">2077 2102 9113 0,'0'0'2633'0,"0"0"-2217"16,0 0-416-16,0 0-520 16,0 0 160-16,12 28 304 0,-5-28 56 0,-7 0 152 15,0 0-64-15,0-6-88 16,0-29-1520-16,7 3-1529 0,0-3-1560 15</inkml:trace>
  <inkml:trace contextRef="#ctx0" brushRef="#br0" timeOffset="879.46">2096 1885 5937 0,'0'0'4617'16,"0"0"-2969"-16,0 0-960 0,0 0-688 16,0 0-408-16,0 0-720 15,0 0-624-15,0 0-1049 16,0 0-2080-16</inkml:trace>
  <inkml:trace contextRef="#ctx0" brushRef="#br0" timeOffset="1281.18">2268 1937 9073 0,'0'0'2529'0,"0"0"-1777"0,0 0-600 0,0 0-144 15,0 0 96 1,0 0 48-1,0 0 280-15,0 0 104 0,7 22-159 0,-7-22-193 16,0 0-184-16,0 0-32 16,0 0 24-16,5 0-144 15,-5 0 88-15,7-3 47 16,-7-4-23 0,14 4 40-16,-7-4-104 15,0 5 8-15,6-2 96 0,-6 1-80 16,0 0 8-16,7 3 72 15,-7 0 0-15,6 3 80 16,1 9 128-16,-7 5-39 0,14 2 31 31,-1 3-48-31,1 0-16 16,-9 0 32-16,2-9-160 0,-7 0 56 16,0-7-56-16,1 0-8 15,-3-3 0-15,-5-3-232 0,7 0-465 16,0-3-223-16,7-16-552 31,0 0-1289-31,-1 1-3856 0</inkml:trace>
  <inkml:trace contextRef="#ctx0" brushRef="#br0" timeOffset="1846.86">2786 2013 9858 0,'0'0'2688'0,"0"0"-2688"16,0 0-232-16,0 0-536 16,0 0 768-16,67-15 144 0,-60 1 600 0,0 1-104 31,-7-2-32-31,0-4-376 16,0 3-224-16,-14 3-8 0,2 3-200 15,-2 10 200-15,-8 0 184 16,3 4-120-16,-2 11 113 0,7 5-177 15,1-1 0-15,13 0 0 32,0 4-80-32,0-8-17 0,13 0 89 15,15 1-96-15,-2-6 96 16,3-7-112-16,4-3 40 16,-6 0 72-16,8-9 8 0,-1-17 0 31,7-9 8-31,-8-10-8 15,15-17-128-15,-7-24-256 16,6-19 64-16,-11 10-104 0,-17 18-24 16,-12 27 312-16,-7 21 136 15,0 0 152-15,0 10 752 0,0 7 361 16,0 8-145-16,-14 4-248 16,2 35-560-1,-17 36-216-15,-4 30 8 16,12 13-56-16,1-11 184 0,20-28-64 15,0-31-48-15,0-2-32 16,7 2-88-16,13 4 0 0,1 3-56 0,-2-11-264 31,10-11-296-31,-3-9-472 16,10-13-289-16,4-7-527 16,1-17-793-16,-7-2-2096 0</inkml:trace>
  <inkml:trace contextRef="#ctx0" brushRef="#br0" timeOffset="2352.51">3978 2092 7137 0,'0'0'1656'15,"0"0"-1176"-15,0 0-271 0,0 0-9 16,83 22 448 0,-63-22 64-1,8-12-80-15,-8-5 128 16,-6 2-328-16,0-7-64 0,-9 2-168 0,-5 1-120 16,0 4-64-16,-5 2 216 15,-9 3-56-15,-7 7 153 0,1 3 31 47,-1 0-360-47,-6 0-80 16,-1 13-280-16,1 0-249 0,-1 2 129 15,16-2-56-15,-2-7 72 32,7-6-232-32,7-2-1088 0,0-17-937 15,7-7-2856-15</inkml:trace>
  <inkml:trace contextRef="#ctx0" brushRef="#br0" timeOffset="2849.54">4157 1426 9978 0,'0'0'3224'0,"0"0"-1703"16,0 0-1225-16,-48 94-296 16,27-39 0-16,0 11 0 0,8-9 112 0,-1 1 40 15,14-5 48-15,0-11-176 16,7-8-24-16,13-11-176 0,8-10-352 15,-1-7-200 1,1-6 439-16,5-6 185 16,1-10 104-16,0-6 40 15,1 2-32-15,-8 1 32 16,-6 7-40-16,-9 8-80 0,-5 4 80 16,0 0 72-16,-7 16 609 0,0 10-73 31,0-4-352-31,7 7-88 15,0-11-168-15,1-5 0 0,-1-3 0 16,5-7-56-16,2-3-112 16,0-6 64-16,13-16-16 0,1-13-16 31,6-26-488-31,6-24-313 16,1-33-151-16,7-6-184 15,-15 10-729-15,-4 26 193 0,-10 36 1000 16,-12 23 808-16,-7 17 1352 15,0 6 969-15,0 6 175 0,0 0-887 16,-7 28-921-16,-12 39-528 16,-2 19-112-1,6 3 64-15,10-13-104 16,5-26 32-16,0-11-40 0,5 2-136 16,31 7-392-16,-10-4-1337 15,8-18-2680-15</inkml:trace>
  <inkml:trace contextRef="#ctx0" brushRef="#br0" timeOffset="3385.72">5643 1149 10042 0,'0'0'2984'0,"0"0"-2984"15,0 0-24-15,0 0-832 16,0 0 592-16,7 92 264 15,-7-41 416-15,0 9 312 0,0 7-160 16,0-13-79 0,7 6-137-1,-7-15-224-15,5-10-56 0,-5-13-56 16,7-6-16-16,0-13 0 0,8-3-208 16,4 0-24-1,9 0 216 1,6 0-40-16,14 0 8 0,-8 0-81 15,8 19-327-15,-13 3 192 0,-15 7 48 16,-6 3 216-16,-14 3 760 0,-7 0 129 16,-27-1-153-16,-13 1-32 15,-15 0-248-15,-7-6-248 16,9-7-208 0,-2-9-88-16,14-4-88 15,14-5-120-15,13-4-240 16,14 0-928-16,21-20-617 0,13 1-2168 15,8 3-1312-15</inkml:trace>
  <inkml:trace contextRef="#ctx0" brushRef="#br0" timeOffset="3693.31">6216 1876 4608 0,'0'0'3033'15,"0"0"-2033"-15,0 0-207 16,0 0-353-16,88-61-120 0,-74 40-136 31,-14-2 240-31,0 4 760 0,0 6 280 16,-14 7-39-16,-7 6 7 0,-12 0-784 15,-1 16-24-15,-1 10-296 16,8 2-56-16,0 7 24 16,13-3-128-16,0-7 1 15,14-3-169 1,0-6 8-16,21-7-24 15,-1-5-185-15,8-4-175 0,6-7-136 16,6-15-40-16,8-10-296 16,7-2-464-1,7-33-873 1,-9 10-1960-16,-5 6-2136 0</inkml:trace>
  <inkml:trace contextRef="#ctx0" brushRef="#br0" timeOffset="4384.45">6610 1112 11690 0,'0'0'4441'0,"0"0"-3465"0,0 0-976 0,0 0-24 0,0 0-168 16,-33 110 192-16,26-56 72 16,0 3 232-16,0-3-200 15,7-3-96-15,0-13 8 0,7-6-16 31,14-7-272-31,-7-6-152 16,5-3 56-16,3 0 312 0,-3 0 8 16,2-1 48-16,-1 5-24 15,-6 2 24-15,-7 1 0 32,-7 2 136-32,0 0 304 0,-7 7 192 0,-12 0-8 15,-3-4-64-15,-4-2-95 16,-3-4-265-16,10-9-32 0,5-1-168 15,0-5-176-15,14-4-344 0,0-3-633 16,0 0-575-16,14 0-409 16,5 0 481-1,10 0 856-15,4-3 64 16,8-7-104-16,0 3-145 16,1 2-175-16,6 5 200 0,-15 0 520 15,8 0 440-15,-14 0 304 16,1 3 144-16,-9 3 64 15,10-3 192 1,-10-3 280-16,2 0 345 16,-6 0-233-16,-3-3-632 0,2-6 80 15,0-8 48-15,-7 2 64 16,-7-1 113-16,6-1-337 31,-6 9-264-31,0-1-72 0,0 5 104 16,-6 4 504-16,-8 0-72 15,0 0-232-15,7 6 304 0,-5 9-392 16,4 2-176-16,1 8-16 16,7-2-72-16,0-1 72 0,15 0-80 15,-3-4-40-15,16-1 0 16,-1-8-240 0,6-2-88-16,3-7-344 15,4 0-152-15,-6-13-328 16,0-10-521-16,13-11-623 0,-6-1-1929 15,-13 9-840-15</inkml:trace>
  <inkml:trace contextRef="#ctx0" brushRef="#br0" timeOffset="4698.6">7477 1819 7793 0,'0'0'3977'0,"0"0"-2225"0,0 0-767 16,0 0-457-16,27 83-248 0,-6-71 72 31,-2-2 80-31,3-4-8 15,4-6 48-15,2 0-224 0,-1-6-112 16,1-10-88-16,6-7-32 16,-13-5 16-16,-1-1-32 0,-6-1-8 15,-7-6 8-15,-7 1-56 16,0 6-16-16,-14 1 56 0,-13 9-112 31,-1 6 72-31,-13 7-8 16,0 6-72-16,1 0-88 15,-8 16-336-15,0 3 344 0,8-1-16 16,11-1 8-16,10-5-96 16,5-9-464-16,14-3-425 0,0-3-831 31,14-13-569-31,-2-6-655 0</inkml:trace>
  <inkml:trace contextRef="#ctx0" brushRef="#br0" timeOffset="5553.99">7757 1028 10922 0,'0'0'4249'0,"0"0"-3329"16,0 0-760-16,-27 114-152 0,13-21 32 16,-7 11-24-16,14-5 184 15,7-17 336 1,7-27-64-16,7-15-208 15,0-7-232-15,13 2-32 16,-1-4-8-16,17-6-512 16,-10-15-40-16,15-10 72 0,-7-10 80 15,6-19 16-15,-13-8 192 0,7-4-40 32,-13 0 128-32,-2-1-80 15,-11 17 192-15,-8 6 64 16,-7 9 320-16,0 10 376 0,-7 0-128 15,-8 19-288-15,3 6-24 32,-2 11-208-32,7-2 32 0,0 5 48 0,7-4-112 15,0-8 0-15,7 0-40 16,14-12-40 0,-9-2-16-16,17-10-144 0,-10-3-88 0,10-6 160 15,4-17-160-15,-6 1 240 16,-6-3-40-16,-2 0 48 15,3-1-48 1,-8 7 48-16,-7 0-80 0,-7 3-72 16,0 4-112-1,0 5 152-15,0 4 48 0,0 3 64 0,0 0 16 16,0 0-16-16,0 3-128 16,5 7-128-1,2-1-64-15,0 0 88 16,7 2-288-16,6-5-168 15,1 0 375-15,0-3 41 0,6-3-56 16,-6 0 88-16,-9 0 56 16,10 0 184-16,-15-3 160 0,0-1 192 31,-7 4 264-31,0-2-31 16,5-2-265-16,-5 2-240 15,7-2-80-15,-7 4-16 0,7 0-48 16,7 0 64-16,-6 16 192 15,11 3 40-15,2 3-56 0,-1 3-88 32,1 0-80-32,5-2 72 15,-4-4-80-15,-3-3 0 16,2-6 0-16,-7-4 0 0,-1-3-56 0,-6-3 48 16,-7 0-176-16,0 0 184 15,0 0 80-15,-7-3 168 0,-13-3-120 16,-8-1-120-1,2 4 168 1,-1 0-176-16,-8 3-200 0,15 0-416 16,-8 3-801-16,8 7-1815 0,-1-1-6050 15</inkml:trace>
  <inkml:trace contextRef="#ctx0" brushRef="#br0" timeOffset="6768.71">2185 5385 10018 0,'0'0'4425'0,"0"0"-3697"0,0 0-728 16,0 0-72-16,14-74 72 16,7 27 184-16,5-23 576 31,15-28-24-31,0-30-208 0,7-11-216 15,-6 9-264-15,-8 18-40 16,-15 36 0-16,2 20-8 0,-14 20 32 0,1 13-32 16,-8 5 0-16,0 6 16 15,5 5 0 1,-5 7 200 0,0 0-192-16,0 22 32 0,0 26-56 15,14 31 56-15,7 32-48 16,13 13 40-16,14-6 8 15,6-17-40-15,1-28 64 16,-7-19-72 0,-7-12 136-16,-8-14-144 0,8 0 8 15,7 1-8-15,-8-7 8 0,-4-6-16 16,-10-6-48-16,-12-7-272 16,-1-3-40-16,-6 0-72 0,-7-3-336 15,0-9-384-15,-20-14-873 31,-8 3-1807-31,-5 1-3290 16</inkml:trace>
  <inkml:trace contextRef="#ctx0" brushRef="#br0" timeOffset="6985.79">2554 5124 13674 0,'0'0'4113'0,"0"0"-3425"16,0 0-688-16,0 0-32 15,0 0-144-15,0-35 176 0,13 25 104 16,8 1-32-16,5-4-72 16,3 4-48-16,4-1-392 31,1 4-176-31,1 0-256 0,6 3-368 0,-14 0-225 16,6 3-223-16,10 0-640 15,-17 0-649-15,1 0-1824 16</inkml:trace>
  <inkml:trace contextRef="#ctx0" brushRef="#br0" timeOffset="7385.73">3269 4962 7497 0,'0'0'4721'16,"0"0"-4665"-16,0 0-56 0,0 0-720 15,0 0 720-15,0 0 336 32,0 0 528-32,-60 35-248 0,60-9-264 15,-7 5-264-15,7 4 8 16,7 7-96-16,12 2 0 15,-5 4 56-15,13-4 49 0,-6 0 199 16,0 0 48-16,-1 1 72 16,-6-7 88-1,-7-6-88-15,-2 0-88 0,-5-10-168 16,0-6-168-16,0-3 0 16,0 0 0-1,0-4-368-15,-5-3-672 0,-16-2-961 0,1-1-2080 16,6-3-2080-16</inkml:trace>
  <inkml:trace contextRef="#ctx0" brushRef="#br0" timeOffset="7594.73">3235 5279 15803 0,'0'0'2376'0,"0"0"-2176"0,0 0-200 16,0 0-256-16,110-41 168 16,-76 35-16-16,-1 3 104 0,3 0-96 15,-17 0 16-15,9 3-216 16,-1-7-768-16,-1 4-832 0,10-10-937 16,-17 0-1944-16,2 1-1088 0</inkml:trace>
  <inkml:trace contextRef="#ctx0" brushRef="#br0" timeOffset="8503.2">3801 5200 5553 0,'0'0'5593'0,"0"0"-4305"16,0 0-944-16,0 0-336 16,0 0 48-16,0 0 224 15,0 0 608-15,0 0 177 0,-7 92-361 16,-7-53-368-16,2 5-312 16,-9-3-24-1,1-7-80-15,-1-2-544 16,1-3-568-16,-8-6-545 0,9-10-1319 15,4-7-2874-15</inkml:trace>
  <inkml:trace contextRef="#ctx0" brushRef="#br0" timeOffset="9064.82">4245 4025 12770 0,'0'0'1585'0,"0"0"-1585"16,6 77-681-16,15 15 505 0,5 38 176 15,17 23 144 1,5-1 489-16,5-13 159 16,2-34 64-16,-15-19-256 15,3-29-200-15,-24-19-176 0,2-15-72 16,-1-4 56-16,-6-6-64 15,0-8 152-15,-9-5 192 0,2-15-95 16,8-36 103 0,6-38-152-1,-2-38-216-15,3-16 16 16,-10 3-144-16,-5 16-80 0,-7 30-40 0,0 20-56 16,0 17-56-16,0 23 0 15,0 8-80-15,0 0 111 0,-7 4-319 31,7 7-168-31,-5 5-320 16,5 10-624-16,0 0-713 0,0 6-720 16,0 35 801-16,0-2 312 15,0-1-2793-15</inkml:trace>
  <inkml:trace contextRef="#ctx0" brushRef="#br0" timeOffset="9487.77">5213 4816 7761 0,'0'0'2649'0,"0"0"-1905"0,0 0-640 15,0 0 16 1,0 0 344-16,0 0 864 47,0 0-447-47,-62-16-329 16,50 45-328-16,-3 9-144 0,8 6-72 15,7 7 120-15,0 3-120 16,15 0 40-16,4 3 72 0,9-3-120 15,-1-6 16-15,1-4 40 16,-15-6-56-16,8-6 88 0,-14-3-72 16,5-10 112-16,-12 0 104 15,0-3-104-15,0 0-80 16,0-4 0-16,0-2-48 0,-5 3-16 16,-16-8-496-16,-27-1-640 15,14-4-1553-15,-6 0-4313 0</inkml:trace>
  <inkml:trace contextRef="#ctx0" brushRef="#br0" timeOffset="9669.29">5070 5223 11826 0,'0'0'3873'15,"0"0"-3785"1,0 0-88-16,0 0-616 0,0 0 352 0,102-13 168 15,-68 10 96-15,-6 3-384 16,-1-4-705-16,13 1-631 0,-6-3-1321 16,1-1-5064-16</inkml:trace>
  <inkml:trace contextRef="#ctx0" brushRef="#br0" timeOffset="10059.9">6058 4727 14299 0,'0'0'3192'15,"0"0"-2312"-15,0 0-880 0,0 0-496 16,0 0 224-16,0 0 272 0,0 0 480 16,165-19 297-16,-43 19-273 15,14 0-296-15,-7 3-120 16,-5-3-88-1,-42 0-128-15,-28 0-16 0,-13 0-152 16,-7 0-48-16,-1 0-281 0,3 0-311 16,-10-15-472-16,-5-1-1281 15,-13 0-3328-15</inkml:trace>
  <inkml:trace contextRef="#ctx0" brushRef="#br0" timeOffset="10303.23">6789 4505 13498 0,'0'0'2345'15,"0"0"-1785"-15,81 74-560 16,-26-34-128-16,12 1 56 0,-5 4 72 16,-7-3 232-16,-7-2 352 15,-29-2 48-15,-4-6-168 16,-15-3-256-16,-8-7-160 0,-25-3-48 31,-8-3-208-31,1-10-672 16,-3-6-480-16,17-6-392 0,4-16-929 0,22-3-1904 15</inkml:trace>
  <inkml:trace contextRef="#ctx0" brushRef="#br0" timeOffset="10932.63">8418 4327 11810 0,'0'0'3049'0,"0"0"-2313"16,7 111-736-16,27-63-1272 0,14 0-457 16,6-10 529-16,8-7 736 15,6-9 464-15,1-12 800 0,5-7 24 16,-5-3-296-16,-2-22-248 16,2-19-232-1,-2-16 32-15,9-26-80 16,-8-25 0-16,-14-16 136 0,-27-6 16 15,-27 6 441-15,0 13-145 0,-27 26-88 16,1 21 344-16,-2 26 232 16,-6 3 192-1,-21 0-151 1,-33 0-473-16,-22 13-232 0,-5 19-112 16,12 6-160-16,34 22 0 0,22 4-48 15,6 6-16-15,0 22 64 16,8 22-208-16,4 20-56 15,17-7-232 1,12-19-489-16,19-22-159 16,10-16-624-16,26 19-473 0,-2-11-1784 15,2-1-2920-15</inkml:trace>
  <inkml:trace contextRef="#ctx0" brushRef="#br0" timeOffset="11234.96">8984 4299 14563 0,'0'0'4465'16,"0"0"-3769"0,0 0-696-16,0 0-448 15,0 0-88-15,0 0 536 16,62 92 168-16,-28-45 304 0,6 7 32 15,8 1-280-15,0-8-24 16,7-3-200-16,-7-5-8 16,-8-14 8-16,-13-6-160 15,-6-6-144-15,-14-7-280 16,0-6-425-16,-2 0-111 16,-5-6-432-16,8-17-681 0,-1 1-2208 15,0 0-1816-15</inkml:trace>
  <inkml:trace contextRef="#ctx0" brushRef="#br0" timeOffset="11731.76">9870 4527 9217 0,'0'0'5954'16,"0"0"-5026"-16,0 0-928 15,0 0-1056-15,0 0 176 16,0 0 559-16,-81 111 321 0,74-60 345 16,0 7 71-16,7 2 24 15,0 3-192 1,0 1-104-16,0-4 40 15,-7-2-16-15,7-5 368 16,-7-5 120-16,0-4-240 0,-6-12-120 16,-1-4-160-16,0-6-128 15,7-9 40-15,2 0-48 0,-2-7-264 32,-1-2-440-32,-6-4-904 15,0 0-929-15,2 0-3168 0</inkml:trace>
  <inkml:trace contextRef="#ctx0" brushRef="#br0" timeOffset="11983.71">9679 4892 12218 0,'0'0'4713'15,"0"0"-3577"-15,0 0-608 16,0 0-528-16,0 0 0 15,96 4 8 1,-62 8 80-16,6 1 185 0,3 0-201 16,-10 0-72-16,1-1-104 15,-8-5-529-15,10-5-471 0,4-2-696 32,-13-6-1305-32,1-7-3592 15</inkml:trace>
  <inkml:trace contextRef="#ctx0" brushRef="#br0" timeOffset="19271.33">11370 4400 13474 0,'0'0'2081'15,"0"0"-1129"-15,0 0-952 16,0 0-656-16,22 0-128 31,11 0 768-31,-6 0 16 0,8 0 240 16,6 0 64-16,7 0-216 16,-8 0-72-16,8 7-16 0,7-4-280 15,-14 0-208-15,-1 3-513 16,-6-2-759-16,-13 2-1032 15,-14 0-2970 1</inkml:trace>
  <inkml:trace contextRef="#ctx0" brushRef="#br0" timeOffset="19452.84">11535 4591 12410 0,'0'0'3169'0,"0"0"-1881"16,0 0-1288-16,0 0-248 0,0 0-440 15,5 0 288-15,9 0 320 0,8 0 72 16,11 0 8-16,8 3-8 16,-7-3-1409-16,13 0-1239 0,29 0-177 31,-15 0-247-31,-14 0-929 16</inkml:trace>
  <inkml:trace contextRef="#ctx0" brushRef="#br0" timeOffset="20119.06">12809 4181 10306 0,'0'0'2712'0,"0"0"-1639"16,-53 89-865-16,38-41-208 31,8 6 72-15,7-3-48-16,0 3 384 0,27-4 24 0,15-2 48 16,6-7-192-16,26-5-104 15,22-11 72-15,26-22-72 0,9-3-24 31,-16-23-152-31,-27-9 48 16,-33 1 24-16,-7 3-80 0,-15-7 0 16,15-19 176-16,-7-29-104 15,-6-31 144-15,-15-10-32 0,-20 0-48 16,-13 13 152-16,-15 28-128 16,1 23 136-16,-8 19 25 31,1 5 71-31,-6 2 64 0,-15 2-96 15,-5 3-88-15,-2 14-224 16,0 8-48-16,-5 7-56 0,12 16-32 16,0 19-144-1,-7 16-80-15,2 25-280 16,-2 26-337 0,21 5-167-16,20-17-584 0,14-21-337 0,7-5-463 15,21-20-529-15,-6 2-2392 16</inkml:trace>
  <inkml:trace contextRef="#ctx0" brushRef="#br0" timeOffset="20436.61">13231 4445 12938 0,'0'0'2833'0,"0"0"-1737"15,0 0-848-15,29 76-152 31,-10-29 80-31,9 8 224 0,-8 4 416 16,15 8 33-16,-8-3-281 16,13 0-184-16,-4-7-296 15,5-4-88-15,-8-5 0 0,8-10-24 16,-15-9-32-16,3-10-32 31,-15-9-208-31,-2-4-200 0,-5-6-385 16,-7 0-87-16,0 0 80 15,0 0-64-15,0-6-208 0,0-4-161 16,0-6-399-16,-14-3-520 16,9 3-57-16,-9 3-2704 0</inkml:trace>
  <inkml:trace contextRef="#ctx0" brushRef="#br0" timeOffset="37532.73">2717 6686 6145 0,'0'0'1912'0,"0"0"-944"0,0 0-247 0,0 0-409 15,0 0 128-15,0 0 256 16,0 0 256-16,0 0 16 0,0 0-176 31,0 0-239-31,0 0-249 16,0 3-216-16,0 17-88 0,0 11 144 16,-7 23-40-16,-5 25 40 15,-3 30-8-15,-6 5-32 16,9-3 40-16,-9-12 56 0,6-27-72 31,3-14 16-31,5-17 16 16,0-6 0-16,0 6 64 0,0-3-80 15,7 0-24-15,0-6-40 0,0-10-72 16,14 1-8-16,12-8-48 16,3 0 0-16,11-1 40 15,1-5 8 1,7 1 72-16,0-10 16 0,6 0-72 15,-6 0 56-15,0 0-72 0,-7 0-8 16,-1 0-8-16,-6 0-144 31,1 0-16-31,-15 0-48 16,1 0 8-16,-2 0-16 0,-11 3 24 16,-1 0-96-16,-7-3-144 15,0 3-128-15,0-3-209 0,0 0-263 16,0 0-104-16,0 0-352 15,0 0-593-15,0-9-263 0,0-7-2185 16</inkml:trace>
  <inkml:trace contextRef="#ctx0" brushRef="#br0" timeOffset="37826.51">3133 7569 5737 0,'0'0'2448'15,"0"0"-631"-15,0 0-625 0,0 0-48 31,0 0 16-31,0 0-151 16,0 0-233-16,-20-26-360 0,20 33-416 0,7 8-56 16,6 8 56-16,15 6 296 15,-1 8-72-15,6 2-32 16,-5-1-64-16,-1-3 48 16,-13-6-88-1,0 0 48-15,-7-4 112 16,-7-3 40-16,0-7 64 0,-7-2-48 15,-7 0-40-15,-7-4-264 16,9 1-24-16,-3-7-328 16,1-1-280-16,7-2-352 15,7 0-984-15,0-2-1257 16,0-7-2128-16</inkml:trace>
  <inkml:trace contextRef="#ctx0" brushRef="#br0" timeOffset="41740.01">4769 7677 9273 0,'0'0'2609'0,"0"0"-1889"0,0 0-576 15,0 0-144-15,0 73 152 16,0-38 440 0,0 6 281-16,0 0-1 0,7 0-144 15,7-2-288 1,0-1-208-16,6-10-88 0,8 1-16 16,-1-10 64-16,1-6 40 15,6-4-32-15,-8-9-40 16,15 0 16-1,7-12 96-15,-1-14 72 0,1-12-160 16,0-10 41-16,7-18-57 16,-8-17-56-16,-6-12-48 15,-13 6-64-15,-21 16 8 0,-7 19 104 16,0 19-64 0,-7-5 48-16,-14-9 112 15,-5 2-40-15,-3 5-48 0,-11 10-40 16,-1 4-32-16,-7 9-40 15,7 7-8-15,-6 12-96 0,-1 0-24 32,0 2-56-32,8 21-88 15,-8 5-272-15,7 1-185 0,6 6-71 16,8 3-200-16,13 0-224 16,2-2-249-16,12 1-415 15,0-5-208-15,26 11-241 0,1-10-199 16,1-5 23-16</inkml:trace>
  <inkml:trace contextRef="#ctx0" brushRef="#br0" timeOffset="42065.57">5036 7775 5113 0,'0'0'2928'16,"0"0"-1031"-1,0 0-841-15,0 0-72 16,0 0 184-16,14 13 1 0,-14-4-25 15,13 4-104-15,1 3-304 16,0 7-208-16,5 5-80 16,3 3-136-16,4 8-7 0,2-4-9 0,6 3-24 31,-7-4-128-31,8 2 0 16,-1-5-40-16,-8-2-88 15,-5-4-16-15,-1-8 16 0,1-2-16 16,0-2-8-16,-15-7-184 15,8 0-208-15,-7-6-217 0,0 4-255 32,0-4-456-32,0 0-936 15,5-19-537-15,10-6-368 0,-8-1-2896 16</inkml:trace>
  <inkml:trace contextRef="#ctx0" brushRef="#br0" timeOffset="42340.03">5752 7531 13514 0,'0'0'3897'16,"0"0"-3153"-1,0 0-744-15,0 0-88 16,0 0 88-16,0 0 80 15,0 0 136-15,0 0 8 0,48-3 65 16,-28 9-161-16,8 0-128 0,6-3-264 16,-8 1-57-1,-5-1-431 1,-14 10-688-16,-7-7-1353 0,0 7-4816 16</inkml:trace>
  <inkml:trace contextRef="#ctx0" brushRef="#br0" timeOffset="42510.56">5717 7753 40 0,'0'0'11314'0,"0"0"-8994"16,0 0-1831-16,0 0-489 0,0 0-48 15,0 0-24-15,76 13 72 16,-49-13 0-16,1 0-17 0,6 0-471 16,-1 0-432-16,29 0-616 31,-14-7-713-31,0 1-1823 0</inkml:trace>
  <inkml:trace contextRef="#ctx0" brushRef="#br0" timeOffset="43092.64">6727 7908 8937 0,'0'0'4473'0,"0"0"-3024"16,0 0-1121-16,0 0-16 0,67-95-168 16,-31 41-16-16,4-16 144 15,1-22 8-15,7-22-8 0,0-6-184 31,-8 5-40-31,-13 26 0 16,-6 32-40-16,0 16-8 16,-15 9 0-16,8-3 16 0,0 4 48 15,-7-1-48-15,-7 10-8 0,0 12 168 16,0 4 128-16,0 6-56 31,0 0-248-31,0 6-128 16,0 13 48-16,0 10 80 0,7 15 8 15,-2 19 144-15,9 17-80 0,1-4 16 16,4-6 24-16,2-10-24 0,1-9-8 16,4 6 24-1,1 7-16 1,8-7 40 0,6 0 0-16,-8-6-40 0,8-7 0 15,-7-2-72-15,1-10-16 0,-9-7 0 16,3-3 0-16,-10-6-48 0,2-7-56 15,-8-2-104 1,-6-4 8 0,7 0-24-16,-14-3-104 15,0 0-64-15,0 0-40 0,0 0-240 16,0-3-160-16,0-10-264 0,-26-22-1305 16,-10 7-880-16,10-4-3424 0</inkml:trace>
  <inkml:trace contextRef="#ctx0" brushRef="#br0" timeOffset="43346.59">6938 7547 13826 0,'0'0'4225'16,"0"0"-3304"-16,0 0-921 15,0 0-24-15,0 0 24 0,0 0 120 16,7 0 496-16,7 0 80 15,5 0-80-15,10 6-352 16,4-3-264-16,8 4-112 0,7-7-184 31,-1 2-152-31,-6-2-496 0,-6 0-185 16,-1 0-191-16,-7 4-360 0,8 2-633 16,-8 1-1680-16,-6-1-2216 15</inkml:trace>
  <inkml:trace contextRef="#ctx0" brushRef="#br0" timeOffset="44477.19">7941 7861 7041 0,'0'0'4825'0,"0"0"-2833"15,0 0-559 1,0 0-281-16,0 0-360 16,0 0-120-16,-48-73 16 15,34 67-239 1,7 6-329-16,1 0-120 15,-8 0-128-15,7 0 40 16,0 6 80-16,-7 10-136 0,1 6 47 16,6 1 17-16,7 5 72 15,-7 3-48-15,7 4-32 0,0 4-16 16,0-1 8-16,7 3 0 16,0 0 24-16,1 4 64 15,-3-4 8-15,2-3 0 0,0 3 0 31,-7-6 0-31,0-3 72 0,0-3-56 16,0-4 56-16,0-6-72 0,0-4-8 16,-7-1-184-16,-5-5-344 15,-3-5-568-15,-6-2-808 16,-5-4-497-16,-1-11-2416 16,-1-3 1944-1</inkml:trace>
  <inkml:trace contextRef="#ctx0" brushRef="#br0" timeOffset="44658.7">7723 8251 440 0,'0'0'7337'0,"0"0"-4904"16,0 0-785-1,0 0-304-15,0 0-231 16,0 0-225-16,0 0-312 16,67-15-304-16,-46 15-264 15,-1 0-8-15,-6 0-400 0,7 0-584 16,6-7-553-16,-6 2-687 15,-2-2-1849-15</inkml:trace>
  <inkml:trace contextRef="#ctx0" brushRef="#br0" timeOffset="45478.15">8480 7591 544 0,'0'0'4096'16,"0"0"-2007"-16,0 0-377 0,0 0-375 15,0 0-265 1,0 0 80-16,0 0-48 16,0 0-95-16,0 0-161 15,0 0-232-15,0 0-136 0,0 0-48 16,0 0-160-16,0 6 32 15,-7 4-48-15,7 3-120 16,-7 3 16 0,0 2-80-16,7 2 8 0,0-5-72 15,0 2 0-15,0-4-8 16,0-7-72-16,14-3-32 0,-14-3-64 16,12 0 72-16,-5 0 96 0,1-13 120 31,-1-3 80-31,0-3-40 15,0 0-48-15,-7 3 48 16,0-3 64-16,-7 3 8 0,-7 7 17 16,-1-1-49-16,3 7-200 15,-9 0-56-15,7 3-257 0,1 0-135 32,6 0-392-32,0 10-776 15,0-1-1089-15,7 0-2984 0</inkml:trace>
  <inkml:trace contextRef="#ctx0" brushRef="#br0" timeOffset="46645.58">9250 7118 6737 0,'0'0'3137'0,"0"0"-1721"0,0 0-824 16,0 0-416-16,0 0 160 0,0 0 664 15,-8-29 273-15,8 29-97 0,-7 0-392 16,7 0-432-16,0 10-352 16,0 15-128-1,7 14 128 1,8 22 360-16,-1-2-112 0,5 8-112 15,2 7 40-15,-1-15-56 0,1 11 120 16,6-3-8-16,1-4 56 0,-9-12-87 16,10-7-9-16,-15-12-64 31,5-10 24-31,-4-9-80 16,-1-9 64-16,-2-4 184 0,2-13 8 15,6-19 176-15,8-25-32 16,13-36-96-16,-1-33-192 0,1-30-88 15,0 1-32-15,-6 18-64 32,-15 39 0-32,1 34 0 0,-14 19 0 15,0 13 56-15,-2-5-8 16,2 1-48-16,-7 6-56 0,7 3-144 16,-7 15-256-16,0 2-160 15,0 10-240-15,0 0-289 31,0 0-239-31,7 22-664 0,-7 7-1073 16,8-4-1568-16</inkml:trace>
  <inkml:trace contextRef="#ctx0" brushRef="#br0" timeOffset="47182.69">10238 7582 6409 0,'0'0'2993'0,"0"0"-1273"0,0 0-696 15,0 0-40-15,0 0 313 0,-54-74-17 16,46 68-400-16,3 6-392 16,-9 0-224-16,7 4-80 31,0 14-184-31,0 11-80 0,-6 3 72 15,6 9-56-15,7 0 56 16,0 7 0-16,0-4-56 0,0 4-16 16,0-1 72-16,0-2 8 0,0 3 0 15,0 2 0 17,0 4 8-32,-7 1 120 0,0-5-64 0,0-5-16 15,0-4-40-15,0-6 72 16,2-6-80-16,-2-8-8 0,-1-8-136 0,8-3-152 15,-7-4-240 1,0-6-424 0,0 0-200-16,-12-6-793 15,-2-10-3672-15,1-3 288 16</inkml:trace>
  <inkml:trace contextRef="#ctx0" brushRef="#br0" timeOffset="47397.11">9966 7947 9794 0,'0'0'4160'16,"0"0"-2831"-16,0 0-697 15,0 0-400-15,0 0 168 0,0 0 88 16,0 0 32-16,110-32-136 31,-70 32-224-31,1 0-160 0,0 0-152 16,-1 0-328-16,-6-3-432 15,1-3-560-15,-8-1-833 0,-6 1-2224 16</inkml:trace>
  <inkml:trace contextRef="#ctx0" brushRef="#br0" timeOffset="48633.38">11602 7277 9297 0,'0'0'4906'0,"0"0"-3042"16,0 0-832-16,0 0-464 16,0 0-272-16,0 0 200 0,48-19 353 15,-20 19-25-15,13-4-408 16,0 4-280-16,-1 0-136 0,-6 0-296 16,0 0-336-1,-13 0-328 1,0 4-401-16,-21 9-1039 15,0-4-1953-15,-21 4-2097 0</inkml:trace>
  <inkml:trace contextRef="#ctx0" brushRef="#br0" timeOffset="48800.83">11657 7426 7057 0,'0'0'5625'0,"0"0"-3368"16,0 0-1129-16,0 0-392 15,0 0-408-15,0 0-136 0,81 28 32 16,-47-24-56-16,1-1-168 15,-1-3-24-15,0 3-664 0,6-3-696 32,-4 0-1273-32,-3 0-2888 0</inkml:trace>
  <inkml:trace contextRef="#ctx0" brushRef="#br0" timeOffset="50650.91">14514 6257 544 0,'0'0'0'16,"0"0"-543"-16</inkml:trace>
  <inkml:trace contextRef="#ctx0" brushRef="#br0" timeOffset="51346.05">14404 6635 7073 0,'0'0'1824'0,"0"0"-679"15,0 0-345-15,0 0 400 0,0 0 240 31,0 0-503-31,0 0-409 16,0 0-200-16,0 0 80 0,0-85 64 0,28 56-192 16,-1 7-8-16,8 0-160 15,13 6 72-15,0 9 80 16,26 7-152-16,15 4 112 16,27 11-96-1,-8 8-72 1,-19-8 8-1,-27-5-64-15,-22 0 0 16,8-7-8-16,0 3-56 0,7 0-40 0,-8-6-64 16,-6 0-184-16,-7 0-64 15,-13-3-264-15,-7-6-464 0,-2-1-97 16,-4-3-39-16,-8-9-232 16,-8 3-665-16,-4 3-1703 15</inkml:trace>
  <inkml:trace contextRef="#ctx0" brushRef="#br0" timeOffset="51696.41">14786 6528 5705 0,'0'0'2096'15,"0"0"-1384"-15,0 0-480 16,0 0 328-16,0 0 449 0,14-4 159 16,-7 8-192-16,-7 14 112 0,15 14 41 15,-8 10-281-15,-7 8-192 16,5 8 8 0,-5-1-240-16,0 3 16 15,0-6-200-15,0-3-112 16,-5-7-64-16,5-5-64 0,0-8 0 0,0-9-136 15,0-9-200-15,0-3-176 16,0-7-312 0,0-3-272-16,0 0-385 15,5-16-335-15,9-3-769 16,-7-6-3424-16</inkml:trace>
  <inkml:trace contextRef="#ctx0" brushRef="#br0" timeOffset="51948.74">15094 6568 9898 0,'0'0'3984'15,"0"0"-3159"-15,0 0-553 16,0 0-24-16,0 0 480 0,14 105 232 31,-9-60-232-31,-5 2-120 16,0-2-352-16,8-1-80 0,-8-2-176 15,7-4-24-15,-7-7-80 16,7-2-240-16,-7-6-152 0,7-7-400 16,-7-1-672-16,7-2-641 31,0-3-719-31,-2-4-1545 0</inkml:trace>
  <inkml:trace contextRef="#ctx0" brushRef="#br0" timeOffset="52877.77">14385 7626 12258 0,'0'0'2561'0,"0"0"-1513"15,0 0-800 1,0 0-176-1,0 0-72-15,0 0 344 0,109-16 344 16,-13 10-16-16,47-7-296 0,13 7-208 16,1-1-64-16,-13 1-104 0,-22 6 48 15,-6 0-48-15,-13 0-64 32,-15 0-96-32,-20 0-288 15,-21 3-320-15,-13-3-536 0,1 0-681 16,-8 3-543-16,-6-3-721 15,-14 4-1112-15</inkml:trace>
  <inkml:trace contextRef="#ctx0" brushRef="#br0" timeOffset="53549.03">15168 7992 8481 0,'0'0'1145'16,"0"0"-865"-1,0 0-216-15,0 0-56 16,0 0 216-16,0 0 536 0,0 0 856 15,55 9-216-15,-69-3-543 16,-13 0-369-16,-20 5-336 16,-8 1-64-16,-7 3-8 15,-12 1 176-15,-1 3 120 16,6 1 0-16,2 1-224 16,5-1-72-16,22-4-16 0,-1-4-16 15,20-2 32-15,14-3-80 16,-1-7-128-16,8 0-336 0,8 0-400 15,6-4 512-15,12-12 248 32,3-3 96-32,4-7 8 0,8-5 0 15,-8-1-112-15,3 4 104 16,-10-1-80-16,3 7 88 0,-17 3 16 16,2 9 0-16,-7 1 192 31,-7 9 136-31,0 0 192 15,7 0-128-15,-7 16-392 0,0 9 432 0,6 11-40 16,8 4-48-16,-7 8 24 16,0 3-72-16,0 6 57 0,5 0-49 15,3-3-160 17,-8-3-40-32,7-4-104 0,-2-9-16 15,2-9 0-15,-7-4-32 0,8-8-192 16,-8-8-184-16,5 0-265 15,2-9-111-15,0 0-336 0,-1 0-360 16,15-13-505-16,-9-5-1303 0,3-1-2602 16</inkml:trace>
  <inkml:trace contextRef="#ctx0" brushRef="#br0" timeOffset="54198.29">16491 6921 11002 0,'0'0'2408'0,"0"0"-855"16,0 80-969-16,7-33-304 31,1 11 424-31,-1 1 216 0,0 2-56 16,-2-1-263-16,2-3-361 15,-7-5-112-15,0-11-128 0,0-3-184 16,0-13-201-16,0-3-239 0,0-7-184 16,0-8-584 15,0-7-1385-31,-7-3-1472 0,2-13-4615 16</inkml:trace>
  <inkml:trace contextRef="#ctx0" brushRef="#br0" timeOffset="54600.99">16322 6896 10442 0,'0'0'2208'0,"0"0"-1384"16,-15-89-472-16,15 50-47 16,8 9 279-16,11 1 176 0,9 3-96 31,6 7-224-31,0 9-136 15,13 8-208 1,8 2-80-16,7 21 72 16,5 15-16-16,9 27 16 15,20 23-72-15,-8 21 56 16,-6 8 16-16,-28-10-88 0,-20-29-48 16,-27-25 40-16,0-16 8 0,-7-7 0 15,0 1 112-15,-21-1-56 16,-6 1 176-16,1-7 16 15,-15-3-16-15,-7-6-120 0,1-4-96 16,4-5-16 0,-4-1-16-16,6-3-216 15,7 0-160-15,1-3-256 0,11-4-336 16,8 1-272-16,14-3-553 16,0 2-959-16,7 4-2073 15</inkml:trace>
  <inkml:trace contextRef="#ctx0" brushRef="#br0" timeOffset="55112.5">17222 7639 11498 0,'0'0'1704'15,"0"0"-1320"1,0 0-376-16,0 0 88 0,0 0 313 16,0 0 383-16,0 0 16 15,-55 101-256-15,55-63-144 16,7 4 8-1,6 5-96-15,1-6-48 0,0 4-120 16,-2-3 0-16,2-5 120 0,-7-5-144 16,-7-3-16-16,8-7-112 15,-8-6 0-15,0-4-128 16,0-5-208 0,-8-7-160-16,1 0-256 0,-19-10-1192 15,5-3-2353-15,7-6-1945 16</inkml:trace>
  <inkml:trace contextRef="#ctx0" brushRef="#br0" timeOffset="55287.64">17119 7902 3816 0,'0'0'6746'0,"0"0"-4586"16,0 0-1296-16,0 0-680 15,0 0-56-15,0 0 241 0,108-19 167 31,-72 16-176-31,4 0-360 16,-6-3 0-16,0 2-568 16,8-9-745-16,-15 1-919 0,-13-1-2585 0</inkml:trace>
  <inkml:trace contextRef="#ctx0" brushRef="#br0" timeOffset="55895.52">17227 6334 3368 0,'0'0'6626'0,"0"0"-4458"16,0 0-768-16,0 0-968 15,0 0-303-15,36-23 23 0,-17 23 392 16,2 0-80 0,-1 4-128-1,1 12-80-15,-7-1-88 16,-1 11-96-16,-13-1-24 0,0 7 264 15,-13 0 112-15,-1 6 256 0,-13-6-88 16,13 0 73 0,0-10-97-16,0 0-280 15,14-7-232-15,0-2-56 16,14 0-80-16,0 0 64 16,13-7-256-16,1 4-72 0,6-10-177 15,-1 3-327-15,8-3-408 16,7 0-1161-16,-13 0-2215 0,-1 0-2626 0</inkml:trace>
  <inkml:trace contextRef="#ctx0" brushRef="#br0" timeOffset="56969.19">18366 7261 2480 0,'0'0'4729'0,"0"0"-2849"15,0 0-351-15,0 0-553 0,0 0-240 16,0 0 168-16,0 0-128 16,0 0-343-1,0 13-273-15,0-13-64 16,8 0 112-16,-1 0 296 0,0 0-24 16,5-7 24-16,-12-6-80 15,7 4-168-15,-7-3 16 16,0 3 112-16,0-2-32 15,-7 5-120 1,-5 0-232-16,5 0 0 0,-8 6-184 16,8 0-312-16,2 0-96 0,5 0-536 31,0 9-1057-31,0 11-271 16,0-5-1833-16,0 0-2056 15</inkml:trace>
  <inkml:trace contextRef="#ctx0" brushRef="#br0" timeOffset="57544.82">19028 6804 7009 0,'0'0'3913'15,"0"0"-3033"-15,0 0-632 0,0 0-168 16,0 0 424-16,7 105 728 0,0-51 153 16,7 16-289-16,-1 18-328 31,8-5 0-31,-7-13-192 16,-2-13 33-16,3-23-161 0,-8 5-32 15,7-7-80-15,-9-10 16 16,2-9 16-16,0-10-176 0,-7-3 16 15,14-10 216-15,1-30 136 16,11-31-112-16,8-41-272 0,-1-17-48 31,3-1-8-31,-3 9-120 16,-11 35 0-16,-3 22-8 0,-12 23-152 16,0 6-48-16,7 4-200 15,-8-1-64-15,-6 0 16 16,7 13-176-16,-7 9-56 0,0 10-208 31,0 0-393-31,-7 7-831 0,-6 28-561 16,-1 0-1784-16,0-3-2120 0</inkml:trace>
  <inkml:trace contextRef="#ctx0" brushRef="#br0" timeOffset="58388.12">19697 7385 5401 0,'0'0'2360'31,"0"0"-832"-31,0 0-383 0,0 0-97 16,0 0 424-16,0 0-159 16,0 0-305-16,-48-45-352 15,34 45-240-15,7 0-72 0,1 10-192 16,-1 8-72-16,0 9 120 16,0 2-136-16,0 1 112 0,7 9-72 31,0-1 16-31,0 6 176 15,0-2-96-15,0-1 216 0,0-3 65 16,0 0 23-16,-7-6-8 0,7-3-184 16,-7-7-104-1,7-3 0 1,-5-3-160-16,-2-7-48 0,-1 1-72 16,8-7-224-16,-7 3-112 15,0 0-224-15,-7-3-257 16,2 1-111-16,-9-4-720 0,1 0-505 15,-1-7-287-15,7-2-2433 16</inkml:trace>
  <inkml:trace contextRef="#ctx0" brushRef="#br0" timeOffset="58626.53">19484 7683 5417 0,'0'0'7873'16,"0"0"-5336"-16,0 0-1073 16,0 0-880-16,0 0-208 0,0 0-48 15,29-6-47-15,-10 6-137 16,2-3-144-16,6 3-272 0,1 0-513 31,-1 0-407-31,1 0-672 16,-9 0-1017-16,3-3-2736 0</inkml:trace>
  <inkml:trace contextRef="#ctx0" brushRef="#br0" timeOffset="64197.9">21810 7271 6489 0,'0'0'4297'0,"0"0"-2905"15,0 0-608-15,0 0 208 32,0 0 273-32,0 0-49 15,-14-7-264-15,14 4-280 0,0 0-232 16,0 3-103-16,0 0-201 16,0 0 48-16,0-4-184 0,0 4 0 15,0 0 40-15,0 0-32 16,0 0-8-1,0 0 96-15,0 0-96 0,0 0 168 16,0 0-168-16,7 0 8 16,0-2-24-16,8-2-24 0,4-3 40 15,9 1 0-15,6-3 8 16,7 3-8 0,6-4 0-16,-6 4-8 15,7-1-40-15,-7 5 8 0,-1-2 32 16,-11 1-104-16,-10 3-176 15,-5 0 47-15,-7 0-191 16,0 0-184-16,-7 0-192 0,0 0-840 31,0 3-713-31,-7 7-1888 16,-7 2-304-16</inkml:trace>
  <inkml:trace contextRef="#ctx0" brushRef="#br0" timeOffset="64466.18">21940 7375 8057 0,'0'0'2369'0,"0"0"-873"0,0 0-448 15,0 0 217-15,0 0 23 16,0 0-544-16,0 0-552 16,21 0-88-16,5 0 72 15,8 0 0 1,1 0-8-16,-1 0-168 15,0 0 144-15,1 0-144 0,-9 0-8 16,-4 0-88-16,-10 0-328 16,2 0-248-16,-7 0-312 15,0 0-345-15,0 0-431 16,-1 0-704-16,-6 0-737 16,7 0-1624-16</inkml:trace>
  <inkml:trace contextRef="#ctx0" brushRef="#br0" timeOffset="71264.83">23631 6940 3880 0,'0'0'1473'16,"0"0"-561"-16,-7 0-352 0,7 0 320 15,0 0 488-15,0 0-335 16,0 0-297-16,-6-4-256 16,6 4 56-1,0 0 160-15,0 0-104 16,0 0 40-16,0-2-103 0,0 2-113 15,0-3 40-15,0 3-112 16,-7 0-40-16,7-3-48 16,0 3-32-16,0 0 104 0,0-4-72 31,0 4-104-31,0 0 72 16,-7-3-128-16,7 3 48 0,0 0-24 15,0 0-120-15,0 0 96 16,0 0-96-16,0 0 0 31,0 0 168-31,0 0-160 0,0 0 0 0,0 0 96 16,0 0-104-1,0 0 120-15,0 0-120 0,0 0 8 0,0 0 88 16,0 0-88-16,0 0-8 16,0 0 80-16,0 0-80 15,0 0 120-15,0 0-40 16,0 0-24-1,0 0 177-15,0-3-145 16,0 3 48-16,0-3-16 0,0-3-120 0,0 3 144 16,0-1-88-16,0 1-8 15,0-3 144-15,0 2-184 16,0-5 88 0,0-1-40-16,7 1-8 15,0-7-96-15,6 0 48 16,1 0-32-16,7-3-32 0,-9 0 40 15,10 7 16-15,-3-5-48 32,-5 5-40-32,7 2 88 0,-8 1-152 15,8 5-16-15,-7 2 128 16,-8 2-144-16,8 12-9 0,-7 17 73 16,7 25 128-16,-14 19 177 31,0 25-81-31,-28 10-80 15,-13-9 72-15,0-20-72 0,8-22 56 16,-1-19 0-16,-1-9-64 16,-6-1 80-16,0-5-88 0,-6-1 0 0,13-13 168 15,-1-9-120-15,15 0 32 16,-1-6-80-16,8-7-48 16,6-6-8-16,7 3 32 15,0 4-72 1,0-1 96-16,13 3-104 15,8 4 48-15,0 2 40 0,6 4-16 16,6 0 24-16,8 0 8 16,7 4 0-16,0 6 8 15,6-4-8-15,-6 3-8 16,-7-2 0-16,0-4-329 16,-6 0-159-16,-1 0-248 15,-8-3-328-15,-5 0-88 0,6 0-793 16,-6 0-535-16,-7 0-2001 0</inkml:trace>
  <inkml:trace contextRef="#ctx0" brushRef="#br0" timeOffset="72617.74">24273 7388 10802 0,'0'0'4577'15,"0"0"-3233"-15,0 0-776 16,0 0-264-16,0 0 336 0,-14-10-47 16,14 10-393-1,0 0-200-15,0 0-361 16,0 0-7-16,0 0-232 16,0 0-192-16,0 0-448 0,7 0-585 15,5 0-903-15,2 0-1913 16,0 0-1831-16</inkml:trace>
  <inkml:trace contextRef="#ctx0" brushRef="#br0" timeOffset="73355.75">24653 6670 8433 0,'0'0'3273'15,"0"0"-2289"-15,0 0-888 0,0 0-96 16,0 0 0-16,0 0 96 0,90-35 40 15,-63 35-128-15,6 4 160 32,-4 11 32-32,-3 8 200 15,-4 6 241-15,-3 5-193 0,-12 8 16 16,-7 5-16-16,0 4 184 16,0 5 16-16,-7 5-216 0,-5 0 8 15,5-4-48-15,-8-4-192 16,8-1-32-16,0-5-63 31,0-6-105-31,7-6 64 0,0-6-64 0,-5-6-120 16,5-5-25-16,0-5-231 15,0-3-56-15,0-1-144 0,0-2-488 16,0-1-368-16,0-6-697 16,5 0-1784-1,2 0-1752 1</inkml:trace>
  <inkml:trace contextRef="#ctx0" brushRef="#br0" timeOffset="73568.37">24743 7147 11930 0,'0'0'3145'0,"0"0"-2089"15,0 0-1056-15,0 0-88 16,0 0 88-16,0 0 0 0,89-48 40 15,-49 45-40-15,8 0-176 32,0 3-136-32,0-4-712 0,-1 4-233 15,1 0-535-15,-7 0-857 16,-15 0-1704-16</inkml:trace>
  <inkml:trace contextRef="#ctx0" brushRef="#br0" timeOffset="74093.53">25410 6734 10362 0,'0'0'2000'0,"0"0"-1536"16,0 0-384 0,0 0-72-1,0 0 432-15,96-48 232 16,-68 48-407-16,-1 10 31 0,6 15-16 16,-5 10 128-16,-8 13 64 15,-13 2-72-15,-7 17-184 0,-41 19 224 16,1-10-88-16,-15-12 0 31,7-7 0-31,14-22 64 16,-6 3 209-1,6-3-113-15,13-11-152 16,7-10-80-16,7-5-280 0,7-5-56 16,0-4 8-16,0 2-144 15,21 5 112-15,5-4 32 16,3 10 48-16,11-4 104 0,1 1-104 15,7 3-8-15,-7-4 0 0,-1 1-112 16,-4 3-8-16,-3-4-240 0,-6-3-297 16,1 4-103-16,-1-7-400 15,-6 3-408 17,5-6-497-32,3 0-1936 0,-10 0-2264 0</inkml:trace>
  <inkml:trace contextRef="#ctx0" brushRef="#br0" timeOffset="75303.28">27048 7289 8505 0,'0'0'2041'0,"0"0"-1057"15,0 0-264 17,0 0 128-32,0 0-8 0,0 32 169 15,0-3-49-15,-7 9-24 0,0 3-48 16,0 4-248-16,0-7-47 16,0 0-273-16,7-3-272 15,0-7 8 1,0-5-56-16,0-5-152 15,0-8-272-15,0 3-465 0,7-7-143 0,0-3-376 16,14-3-369 0,-8 0-503-16,8 0-2313 0</inkml:trace>
  <inkml:trace contextRef="#ctx0" brushRef="#br0" timeOffset="75672.82">27328 7547 9450 0,'0'0'2104'15,"0"0"-1064"-15,0 0-352 0,26 73 89 16,-5-51 183-16,-8-3-480 16,15-3-136-16,-8-7-16 15,1-2-144-15,-2-4 88 0,2-3 32 16,-6-3-56-16,4-13 168 31,-5-7-120-31,0-5-160 0,-7-7 80 16,-7-3-96-16,0-3 56 0,0 3 73 15,-7 0-1-15,-14 6 144 16,-5 3 0-16,-3 10-104 0,3-1-192 16,-8 15-96-1,-1 2-16 1,1 3-40-16,8 3-184 15,-3 13-32-15,10 9-368 0,5 0-297 16,7 2-111-16,7 1-760 16,0 6-809-16,14-8-1632 0,5-7-1584 15</inkml:trace>
  <inkml:trace contextRef="#ctx0" brushRef="#br0" timeOffset="76548.19">27531 6718 7737 0,'0'0'1977'0,"0"0"-1145"0,0 0-184 16,0 0 520-16,0 0 344 16,0 0-703-16,0 0-377 15,0 0 16-15,0 0 32 16,0 0 232 0,0 0-208-16,0 0-184 15,0 0 88-15,0 0-160 31,0 0-16-15,0 0-80 0,0 0-152-16,0 0 0 15,7 0-32-15,14 0-48 0,-1 0 64 16,15 0 16-16,-8 3 0 16,6 0 0-16,1 1 8 15,-6-1-16-15,-8 4-48 0,-6-5-232 16,-7-2-80-16,0 3-408 15,-7 0-256-15,0-3-400 0,0 4-305 16,0-4-263-16,-7 0-2233 16,0 0-568-16</inkml:trace>
  <inkml:trace contextRef="#ctx0" brushRef="#br0" timeOffset="76839.91">28071 6521 6769 0,'0'0'5177'0,"0"0"-4025"0,0 0-376 0,0 0 201 15,0 0 167-15,0 0-448 0,0 0-352 16,0 0-336-16,88-35 0 15,-68 35 88 1,1 0-96-16,0 0 0 16,-9 0 0-16,2 0-88 15,-6 0 88-15,-1 0-448 0,-7 0-440 16,0 0-568-16,-7 3-841 16,-8-3-1944-16,-4 0-648 15</inkml:trace>
  <inkml:trace contextRef="#ctx0" brushRef="#br0" timeOffset="77357.78">28002 6502 6617 0,'0'0'2568'0,"0"0"-1095"0,0 0-289 32,0 0 8-32,0 0 41 15,0 0-601-15,0 0-464 0,0 0 40 16,-20 36 64-16,20-21-24 15,-7 4 88-15,7-3-176 0,0 6 208 16,0-6-72-16,0 3-96 16,0 0 104-1,0-6-128-15,0-1 48 16,-7-2-32-16,7 0-184 0,0-4 136 16,0-3-144-16,0 0-72 15,0 0 64 16,0-3-136-31,0 0-8 0,0 0-72 0,7 0-152 0,0 0 376 16,6 4-8 0,8 6-80-16,0-5 88 0,-2 8-152 0,10 6-56 15,-3 3-88-15,1 4-304 16,1 3 272-16,-8-4 40 0,1 4 24 31,-14-1 184-31,0-6 80 16,-7-3 248-16,0-3 288 0,-7-3 192 15,-14 0 152-15,1-6-136 16,-15-2-152-16,8-5-31 31,-13 0-249-31,6 0-184 0,-1 0-128 16,15-12-176-16,-8 5-192 16,21-2-489-16,1 2-311 0,6 1-920 15,13 0-3145-15,8 2-1793 0</inkml:trace>
  <inkml:trace contextRef="#ctx0" brushRef="#br0" timeOffset="79845.09">29325 6728 6057 0,'0'0'1096'0,"0"0"-728"0,0 0 224 16,0 0 937-1,0 0 71-15,0 0-640 16,14-22-168 0,-14 22-64-16,0 0-15 0,0 0-33 0,0 0-200 15,0 0-16 1,0 0 56-1,0 0-168-15,0 9-80 0,0 14-64 16,0 4 384-16,0 15-104 0,0 3-264 16,0 2-95-16,0-6 15 15,0-3-24-15,7-9 56 0,-7-7-176 32,0-6 8-32,7-7 48 0,-7-5-48 15,0-4 0-15,0 0 96 16,5-6-56-16,2-13 128 15,8-7-176-15,6-6 0 0,-9 0-48 16,9 4 40-16,-14 6 0 16,6 9-48-16,-13 6 56 31,7 7 24-31,-7 0-24 0,0 0-104 16,0 4 104-16,0 12 0 15,0 9 192-15,7-3-48 0,0 6-144 16,0-8 128-16,0-4-128 15,-1-7 0-15,-6-5-16 32,7-4-64-32,7 0 32 0,7 0 40 0,-2-16-128 15,10-3 136-15,4 0-248 16,-13-1 0-16,1 8 144 0,-7 5-24 16,-14 4 128-16,0 3 0 15,7 0-96 1,-7 0 96-1,0 3 0-15,13 7 8 0,-6 3 80 0,0-1-88 16,7 1-48 0,-7 0-80-16,-2-4-161 0,-5 4-111 0,7-7-344 15,-7 5-272-15,0-2-208 32,8-1-577-32,-8 3-735 15,7-5-2425-15</inkml:trace>
  <inkml:trace contextRef="#ctx0" brushRef="#br0" timeOffset="81282.75">29924 6293 4416 0,'0'0'5850'32,"0"0"-4602"-32,0 0-136 15,0 0 433-15,0 0 359 0,0 0-472 16,0 0-744-16,0-4-168 16,0 4-279-16,0-3-121 15,15 0 64-15,-1 0-184 0,-2 3-56 31,9 0 56-31,-7 0-104 16,6 0 88-16,-6 3-80 0,-7 7 88 16,-7 3 8-16,0-4 0 15,0 4 64-15,0-1 160 0,-14 1 24 32,7 2 72-32,-5-2-272 15,4 0-48-15,1 3 0 0,7-4-168 16,0 7-200-16,0 1-176 15,15 5 167-15,-10 0 265 16,16-2-24-16,-14 2 112 0,0-9-40 16,-7 0 128-16,0-7 144 31,-7 1 281-31,-7-3-25 0,0-2 48 0,-6-1-232 16,6-1-184-16,0 1-96 15,9-4-72-15,-2 0-392 16,7 0-184-16,0 0-489 0,0 0-879 0,7 0-2001 31,5 0 120-31,2 0-1280 16</inkml:trace>
  <inkml:trace contextRef="#ctx0" brushRef="#br0" timeOffset="81869.19">29222 7407 11962 0,'0'0'3105'16,"0"0"-2145"-16,0 0-672 0,0 0 112 15,0 0 288-15,0 0-480 16,96-19-16-16,-27 16-120 0,33 3 0 16,20 0 112-16,7 10-184 31,-5 5-8-31,-16-1 8 16,-32-2-216-16,-16-3-112 0,-17-2-264 15,-10-1-360-15,1 0-384 16,-6 7-761-16,-1-4-879 0,-13-2-1873 15</inkml:trace>
  <inkml:trace contextRef="#ctx0" brushRef="#br0" timeOffset="82587.78">29604 7877 7577 0,'0'0'1480'0,"0"0"-847"0,0 0 383 16,0 0 688-16,0 0 49 15,0 0-817-15,0 0-288 0,0 0-112 16,7-38-312-16,-7 35-16 15,-14-1-208 1,7 4-104 0,2 0 104-16,-9 0-200 0,-1 0 16 15,1 7-16-15,9 3-40 0,-2-1 16 16,0 0-96-16,0 4 128 0,7-7 184 16,0 4 8-1,-7-4 0 1,0 0 8-16,7-6 120 15,-7 7 216-15,1-3-32 0,-1 2-24 16,0 3 96-16,-7 0-224 0,7 1 32 16,0 3-168-1,7 3-16-15,-6 3-16 16,6 0 16-16,0 3-8 16,6 3 0-16,1 1 8 15,0-4-8-15,0-1 8 0,-7-4-8 16,0-1 264-16,0-10 72 0,0 1 344 15,-14-1 185-15,-6-6-225 32,-1 0-216-32,-12 0-288 15,-1-3-128-15,-1-7-8 0,8-6-392 16,1 4-208-16,4-4-537 16,8-3-615-16,7 6-1145 0,7 7-2920 15</inkml:trace>
  <inkml:trace contextRef="#ctx0" brushRef="#br0" timeOffset="86504.3">21920 9664 9570 0,'0'0'1768'0,"0"0"-1536"0,-7 0-184 16,7 0-48 0,0 0 1144-16,0 0 88 0,0 0-727 15,0 0-329-15,0 0 232 0,0 0 120 16,0 0 152-16,0 0-144 16,0 0-368-1,0 0-8-15,7 0-160 16,-7 0 0-16,13 0 8 15,1-6-8-15,7-1 0 0,-2-5 16 16,10-1 32-16,4 0-40 16,1-2-8-16,14-1-16 31,-8 0-40-31,8 7 56 0,-7 2 0 16,1 7 0-16,-8 3-144 15,-8 19 96-15,-4 10 48 0,-3 0 200 16,-5 3 160-16,0-6-48 15,-1-7-40-15,8 0-16 16,-7-9-96 0,6-4 16-16,1-5-143 0,5-4-33 15,3 0-49-15,-3 0-319 16,2-7-232-16,-8-6-200 0,1 0-528 16,-1 1-273-16,-13-1-367 15,0 8-264 1,-7-2-73-1,0 7-792-15</inkml:trace>
  <inkml:trace contextRef="#ctx0" brushRef="#br0" timeOffset="86868.93">22131 10150 8649 0,'0'0'3185'0,"0"0"-1673"32,0 0-1512-32,0 0 152 15,0 0 409-15,0 0 639 0,81-54-536 16,-46 36-288-16,-1-2-304 16,0 4 24-16,1 7-88 0,-1 9 56 15,-8 0 176-15,2 3-88 16,6 13 96-16,0 3-64 15,-6-7-40 1,-2 4 48-16,8-7-136 16,1-5-48-16,-8-1-8 15,0-3 0-15,1 0-144 0,-2 0-288 0,-4-7-464 16,-3 2-320-16,-5 1-681 16,7-5-559-1,-8 2-497 1,1 2-1872-16</inkml:trace>
  <inkml:trace contextRef="#ctx0" brushRef="#br0" timeOffset="87569.52">23542 9710 11882 0,'0'0'3161'0,"0"0"-2017"0,0 0-1144 15,0 0 16-15,0 0 16 16,82-81 272-16,-35 72-56 16,1 6-192-1,7 3-40-15,-7 5 256 16,-1 22-192-16,-13 7-8 0,-6 11 8 16,-21 6 16-16,-7 6 80 15,-28 0-88-15,-13 3 72 0,-13-2 288 16,-7-11-39-1,0-6 183 1,6-12 152-16,14-7-72 0,15-9 8 16,4-3-376-16,22-7-216 15,0 0-88-15,0-1-192 0,22 2 96 16,4 5 96-16,15-2 16 31,7 3 104-31,6-1-120 16,1 0-16-16,0-2 16 0,-7 3-232 15,-8-4-176-15,-6 0-232 16,-7-3-232-16,-13-3-73 0,7 0-303 0,-9 0-544 16,3-3-409-16,-1-13-239 15,0 0-1481-15</inkml:trace>
  <inkml:trace contextRef="#ctx0" brushRef="#br0" timeOffset="88073.94">24612 9563 9658 0,'0'0'1808'0,"0"0"-1376"0,0 0-432 16,0 0 424-16,89-19 616 15,-47 19-400-15,-1 0-135 0,14 13 23 16,-2 5 0-16,-5 8-24 16,-1 6-272-1,-11 3 120-15,-17 3 176 16,2 6 136-16,-21-2 48 0,0 5-31 16,-7-3-9-16,-14 4 48 15,-5 0-24-15,4-4-56 16,-4 1-176-16,5-7-184 0,1 0-96 15,-1-6-184 1,9-1-112-16,5-5-304 16,-8-7-384-16,8 0-248 0,7-7-368 15,-7-2-497-15,7-10-575 16,0 0-1441-16,0-12-16 16</inkml:trace>
  <inkml:trace contextRef="#ctx0" brushRef="#br0" timeOffset="88338.82">24825 9969 7209 0,'0'0'7858'16,"0"0"-5938"-16,0 0-976 0,0 0-103 15,0 0 279-15,0 0-40 32,-14-22-352-32,14 22-416 0,14 0-304 15,0 0-8-15,5 0 0 16,10 6 0-16,4 1-16 15,-6-1-16-15,8-3-176 0,-8-3-168 0,-1 4-296 16,10-4-168 0,-10 0-401-1,-5 0-119-15,6 0-184 16,-1 0-569-16,3 0-487 16,-15 0-2073-16</inkml:trace>
  <inkml:trace contextRef="#ctx0" brushRef="#br0" timeOffset="88588.33">25391 10147 5777 0,'0'0'9962'0,"0"0"-8578"0,0 0-760 0,0 0-528 0,0 0 416 16,0 0-87-16,0 0-425 31,0 0-1089-31,7 0-599 0,5 0-457 16,-5-3-607-16,7-4-2233 0</inkml:trace>
  <inkml:trace contextRef="#ctx0" brushRef="#br0" timeOffset="89668.23">25840 9725 11330 0,'0'0'4705'31,"0"0"-3673"-31,0 0-536 0,0 0-480 16,0 0 32-16,0 0-24 0,117-44-24 16,-84 46-64-16,1 14 56 15,-6 10 16-15,-21 6 8 16,-7 5 16 0,-7 8-16-16,-28-1 232 15,-6 4 200-15,-14-6 169 16,9 2 335-16,4-9 56 0,8-4-80 15,15-2-464-15,12-1-160 16,7-2 32-16,0 0-256 0,12-1-32 16,16-3 56-1,6 0-104-15,7-2 0 16,-1-5-152-16,1-3-192 16,-5-8-64-16,-3-1-392 0,-12-3-48 15,-1 0-200-15,1-12-169 16,-1-10-199-16,8-26-920 0,-2 3-785 31,-4 4-2216-31</inkml:trace>
  <inkml:trace contextRef="#ctx0" brushRef="#br0" timeOffset="89921.55">26611 9528 9329 0,'0'0'4105'0,"0"0"-1896"15,0 0-841-15,0 0-344 0,0 0-127 0,0 0-65 16,0 127 240-16,-14-57-272 16,7-1-416-16,0-5-112 0,2-16-176 15,-9 9-96 1,6 3 72 0,1-5-72-16,7-11-184 15,0-6-160-15,-7-13-320 0,7-3-128 16,0-6-320-16,0-6-417 15,0-4 9-15,0-3-352 0,0-3-337 0,7 0-367 32,8-9-513-32</inkml:trace>
  <inkml:trace contextRef="#ctx0" brushRef="#br0" timeOffset="91653.89">28226 9534 3568 0,'0'0'1825'0,"0"0"-1201"16,0 0-232-16,0 0 800 15,0 0 312-15,48-24-199 0,-41 17-353 0,0-3 72 16,0 0 40-16,-7 5 17 16,0-2-97-16,0-3-320 15,0 0-48 1,-7 4-248-16,-7-3-192 16,-13 6 0-16,1 3-96 15,-9 0 32-15,-6 0 112 0,0 16-40 16,8 3 304-16,-8 3-215 15,13 3 47-15,15 4-24 0,6 2-144 32,7 4-88-32,0 0 0 15,20 1-56-15,8-2-16 0,13-2 0 16,-1-4-208-16,1-9 72 16,7-6-112-16,-8-3-40 31,8-10-361-31,-7 0-431 0,0-4-344 15,6-21-953-15,-4 0-1904 0,-10-4-1832 16</inkml:trace>
  <inkml:trace contextRef="#ctx0" brushRef="#br0" timeOffset="92242.4">28745 9417 4721 0,'0'0'5665'0,"0"0"-4713"15,0 0-672-15,0 0-224 0,0 0 1040 16,0 0 32-16,0 0-495 16,0 0 351-1,-20 79-208 1,13-47-240-16,0-3-40 0,0-1-152 16,7-8-216-16,0-3-128 15,0-3 16-15,0-8-64 0,0-3-48 31,0-3-112-31,14 0 192 0,0 0-40 16,13-12 56-16,-6-4-8 16,5 0 0-16,-4 0 8 15,-3 3 0-15,-5 4 0 0,-7 3 32 16,-7 6-24-16,0 0 176 16,0 0 56-16,0 0-120 0,0 6 56 31,0 6 152-31,0 5-31 15,0-4-105-15,0-5-192 0,0 1 0 16,0-5 0-16,0-1-96 16,7-3-41-16,1 0 9 15,4 0 24-15,9 0 96 0,-1-3-136 16,1-3 88 0,0-1-56-16,-9 1 8 15,3 6 32-15,-1 0 72 16,-9 0-72-16,2 0 64 0,0 3-56 15,0 7 64-15,0-1 16 0,0 4-16 16,6 0 120 0,-6-4-120-16,7 5-8 15,0-9-40-15,-7 2-152 16,-1 2-264-16,1-5-664 16,7 3-504-16,-7-2-57 0,-7 2-879 31,7-4-2201-31</inkml:trace>
  <inkml:trace contextRef="#ctx0" brushRef="#br0" timeOffset="92988.11">29638 8963 7137 0,'0'0'5777'0,"0"0"-4905"0,0 0-672 0,0 0 625 16,0 0 447-16,0 0-456 15,0-13-448 1,0 13-320-16,0-3 24 16,0 3 104-16,7 0-56 15,0 0 112 1,7-3-80-16,0-1-40 0,-1 4 64 0,8 0-168 16,-7-2 88-16,-2 2-8 15,-4 0-88 1,6 0 136-16,-7 0-128 15,5 0 0-15,-5 0 129 16,0 0-137-16,0 2 0 0,0 2 0 16,-7 5 8-16,0 1 256 15,0-1-40-15,0 4 120 0,-7-1 120 32,-14 5-216-32,9-5 64 15,-2 4-112-15,-8-7-80 16,10 4 16-16,5-6-136 0,0-1-40 15,7 0 32-15,0 1-232 0,0-4-80 16,0 0-120-16,0 4-64 31,0 2 224-31,14 0-16 16,-2 4 48-16,3 3 175 0,6 0-39 16,-9 3 112-16,2 3-16 0,-7-3-144 15,-7-3 152 1,0 0 8-16,0 0 264 0,-21-3 313 15,-5-1-1-15,-1-5 40 16,-1-1-112-16,1 0-160 16,6-6-88-16,2 0-256 15,-3 0-104-15,8 0-344 0,2-3-456 32,-2 0-336-32,-1 3-753 15,8 0-2440-15,0 0-1544 16</inkml:trace>
  <inkml:trace contextRef="#ctx0" brushRef="#br0" timeOffset="93462.84">28125 10325 1304 0,'0'0'8218'16,"0"0"-7234"-16,0 0-840 0,0 0-144 15,0 0 1224 1,0 0-392 0,0 0-376-16,27 57 400 15,35-45-63-15,40 1 111 0,42 4-312 16,11-5-288-16,3 4-88 15,-8-3-216-15,-35 0 8 0,-5-1-16 16,-22-2-88-16,-26-2-280 31,-14-4-488-31,-7-1-456 0,-1 4 367 16,28-4 49-16,-14 3-3153 16,-13-2-2840-16</inkml:trace>
  <inkml:trace contextRef="#ctx0" brushRef="#br0" timeOffset="94055.86">28677 10830 6889 0,'0'0'1696'0,"0"0"-1232"16,0 0-15-16,0 0 1039 0,0 0 288 15,0 0-608-15,27-29-151 32,-27 29 95-32,0 0-256 0,0 0-184 15,-7 0-632-15,-6 0 8 16,-8 0-64-16,7 10 16 15,2 3-72-15,-10 5 64 0,15 8-144 16,0 6 24-16,7-1 8 0,0 7 88 16,7-3-32-16,7 0 64 0,1-3 0 15,-3-7 176-15,-12-9-32 16,0-6 432 15,0-4 241-31,-5-6 231 0,-9 0-64 0,-8 0-648 0,3 0-336 16,-9-6 0-1,8-8-392-15,-1 5-416 0,1-3-505 16,6-1-599 0,7 4-1865-16,7 2-3360 15</inkml:trace>
  <inkml:trace contextRef="#ctx0" brushRef="#br1" timeOffset="100389.76">21579 9493 3408 0,'0'0'704'15,"0"0"-344"-15,0 0 113 0,0 0 495 16,0 0 328-16,-34-51 24 16,27 51-311-16,0 0-457 31,0 0-376-31,-7 7-168 0,7 8 136 16,1 8-24-16,-1 8 200 15,0 11-16-15,7 20 0 0,0 34 128 16,0 38-8-16,7 19-96 31,6 5-80-31,1 7-8 0,7-15-72 16,-1-11 48-16,1-12-96 0,-2-19 289 15,2-16-81-15,1-19-24 16,-10-19-72-16,2-17-136 0,-7-4-88 16,7-1 16-16,-1-1 32 15,1 4-112 1,0-13 32-1,-2-3-104-15,10-6 64 0,-1-3-56 16,-2-7 120-16,22 3 64 16,0-3-64-16,21-3 152 0,33 0-152 0,34 0 0 15,15 0 72-15,13-3-72 32,0-3 0-32,-1 3-8 15,16-1 0-15,19-2-48 0,5 3-64 16,16-4-144-16,-1 2-32 0,15 1 39 15,-8 1 73-15,-1 0-16 16,3 0 24-16,-17-4 168 31,2-3-96-31,-6-5 104 0,-16-1-8 16,9-5 16-16,-1-2 64 16,0-6-64-16,0 0 40 0,-2 1 144 15,-3-4-144-15,-2 3 24 16,-7 4 80-16,-20 6-144 31,-16 1 80-31,-10 1-88 0,-28 7 0 16,-22 8 8-16,-26-2-8 15,-7 4 0-15,-7 0 0 0,-1 0 0 0,1 0 0 16,0 6 0-16,-1 1-72 16,-11-4 64-1,-17 4-424 1,-5-4-456-16,-7 0-704 0,-7 3-873 15,-5-3 321-15,-3 1-3049 16</inkml:trace>
  <inkml:trace contextRef="#ctx0" brushRef="#br1" timeOffset="101838.97">30505 8975 7241 0,'0'0'1960'16,"0"0"-487"-16,0 0-545 15,-7-72-24-15,7 49-160 0,0 4-320 16,14-3-136-16,0 5-39 16,5-1-153-16,3 2 136 0,4 0-96 15,2-3 80-15,-1 4 48 31,-1 2-96-31,-4 0 128 16,-1 0-144-16,-2 7-24 0,-12 0 104 16,0 6 32-16,-7 0 160 15,0 0-16-15,0 0-232 0,0 0-56 32,0 0-120-32,0 0-120 15,0 0 120-15,0 9 0 0,0 3 8 16,0 5 88-16,8 8-88 15,-8 7 136-15,7 6-136 16,5 6 56-16,2 7 64 0,6 6-120 16,1 4 56-1,5-1-64-15,10 4 0 16,-3-4 16-16,-6 1-16 0,1-5-8 16,-1 2-40-16,-6-5 8 15,-7-5 32-15,-2-7-144 16,3-3-72-16,-15-3 112 0,0-6-96 15,0 6-88 1,0 0 176 0,-15 3 80-16,-4 6 40 0,-9 7 40 0,1 3-32 31,-1 6 40-31,-13 4-48 16,1 15 0-16,-8 10 0 15,-7 16 0-15,7 10 0 0,0-8-8 16,15-8 8-16,6-10-48 0,-1-7 56 15,9-6-8-15,-3-12 0 16,3-10-64-16,12-16 56 16,-7-4-48-16,-8 8 56 0,10 3 8 15,-9 2-8-15,1-6 0 32,-1 1 40-32,-5-8-32 0,-10-5 192 15,10-3-64-15,-15-4-56 16,-7-6 144-16,-28-7-128 15,-12-6-16-15,-20-3 120 0,5 0-128 0,27 0 72 16,23 0-144 15,11 0-40-31,8 0 32 0,0 0-392 16,1 0-640-16,4 0-1168 0,15 0-2153 16,9-3-2705-16</inkml:trace>
  <inkml:trace contextRef="#ctx0" brushRef="#br0" timeOffset="122810.5">1360 10661 8529 0,'0'0'1497'15,"0"0"-657"1,0 0-568-16,55 92-64 15,-28-72 200-15,8-8 544 0,-1-5-24 16,6-7-247-16,1 0-57 16,7-13-112-16,0-9-56 0,6-7 48 31,1-6-200-31,0-9-88 16,-7-4-64-16,0-3-96 0,-8-3 8 15,-6-3 16-15,-8 3-24 16,-11-6 64-16,-15 6 0 0,0-4-48 15,-15 5 32-15,-4 1-48 32,-9 12 160-32,-13 1 0 15,0 8 16-15,-7 8 8 0,-6 8-159 16,-1 8-81-16,2 7-72 16,-2 0-113-16,0 13 25 0,7 6-88 15,8 7-8-15,6 5 8 16,6-2-168-16,8 6-112 15,13 3-184 1,0-1-520-16,0 5-441 0,7 18-631 16,0-15-1585-16,7-4-552 15</inkml:trace>
  <inkml:trace contextRef="#ctx0" brushRef="#br0" timeOffset="123453.28">1871 10636 11738 0,'0'0'3097'15,"0"0"-1569"-15,0 0-1152 16,0 0-368-16,0 0 416 16,-7-19 376-16,7 19-112 0,0 0-407 31,0 0-281-31,0 0 0 15,0 0-88-15,0 0 48 0,0 0 32 0,0 0 8 16,0-6-185-16,0-4 9 16,0-6-24-16,-7-3 72 15,7 0-40-15,-5-3 32 16,5 5 136 0,-7 5 8-16,7 6 160 15,0 3 184-15,0 3 57 0,0 0 15 0,0 0-152 16,0 16-176-1,0 9 8-15,0 13-96 0,12 7 136 16,10 9 16 0,-1-1 40-16,-2 2 16 15,10-4-16-15,-10-7-128 16,2-6 16-16,-1-7-88 0,-6-4 0 16,0-9 0-16,-9-4-160 15,2-6-40-15,0-5-224 16,1 4-152-16,-8-4-64 0,0 0-361 31,7-3-327-31,-7 4-248 16,7-4-425-16,0 0-415 0,-2 0-801 31,2 0-1520-31</inkml:trace>
  <inkml:trace contextRef="#ctx0" brushRef="#br0" timeOffset="124064.64">2614 10357 13538 0,'0'0'3857'0,"0"0"-2785"16,0 0-904-16,0 0-168 15,0 0 0 1,0 0 0-16,89-17 56 0,-47 17-56 16,-1 0-560-16,0 0-528 0,-15 0-1280 15,3 7-2553-15,-29 6-4793 16</inkml:trace>
  <inkml:trace contextRef="#ctx0" brushRef="#br0" timeOffset="124209.26">2703 10544 3016 0,'0'0'10138'15,"0"0"-7929"-15,0 0-1201 0,0 0-680 16,0 0-328-16,110 35-80 16,-63-32-200-16,8-3-344 0,27 0-848 15,-14 0-825-15,-7 0-3072 0</inkml:trace>
  <inkml:trace contextRef="#ctx0" brushRef="#br0" timeOffset="124710.57">3720 10982 13122 0,'0'0'2561'16,"0"0"-2065"-16,103-127-496 0,-29 29 0 0,7-13 200 15,-5-4 560-15,-16 8-200 16,-5 8-176-16,-14 20-136 0,-6 18-56 31,-15 23 81-31,1 6-73 16,-9 4-136-16,3 2 40 0,-1 7-56 15,-7 13 128-15,-7 6 280 16,0 0-160-16,0 16-48 0,0 15-152 31,0 17-16-31,0 19 152 16,7 18-88-16,-2-2 176 16,9-10-72-16,0-9-80 0,6-14-40 15,1 1-128-15,6 6-8 0,1-10-40 16,-1-8-96-16,1-7 0 0,-16-13-192 15,2-6-176 17,1-7-32-32,-15-6-88 0,0 0-16 15,0-3-193-15,0-13-191 16,-22-19-768-16,-4 3-2297 0,-15 1-2689 16</inkml:trace>
  <inkml:trace contextRef="#ctx0" brushRef="#br0" timeOffset="124896.05">4102 10569 14539 0,'0'0'3112'0,"0"0"-1647"16,0 0-1097-16,0 0-352 15,0 0 40-15,0 0 112 0,0 0 72 32,81 10-112-32,-40 3-128 15,14-4-560-15,0 1-577 0,12-1-719 16,-5 0-1281-16,-21 1-3016 0</inkml:trace>
  <inkml:trace contextRef="#ctx0" brushRef="#br0" timeOffset="125254.1">4912 10658 11362 0,'0'0'2825'0,"0"0"-2481"0,0 0-344 16,0 0-817-16,0 0 817 0,0 0 889 15,-40 0-153-15,27 10-456 16,-1 2 24-16,0 11-184 16,7-1 112-16,0 3 16 15,1 7-24-15,6 0 32 16,0 6-112-1,0 0 8-15,0 3 144 0,6-3-48 0,1 0 24 16,0 3-48-16,0-2-56 16,7-1 105-16,-14-6-113 15,7 0-144 1,-7-10-16-16,0-3 0 16,0-3-192-1,0-7-273-15,0-3-63 0,-21-6-344 0,-13 0-912 16,-1-13-2105-16,1-2-2360 0</inkml:trace>
  <inkml:trace contextRef="#ctx0" brushRef="#br0" timeOffset="125433.61">4804 11004 9009 0,'0'0'4281'0,"0"0"-2544"0,0 0-761 31,0 0-472-31,96-6 80 0,-70 6-112 15,8 0-328 1,1 0-144-16,-8 0-168 0,-6 0-432 16,-1 3-448-16,15-3-897 15,-16 0-1207-15,3 0-3530 0</inkml:trace>
  <inkml:trace contextRef="#ctx0" brushRef="#br0" timeOffset="126718.37">5492 10661 4504 0,'0'0'6314'0,"0"0"-4090"15,0 0-671-15,0 0-833 0,0 0 256 16,0-3 8-16,0 3-296 15,0 0-224-15,0 0-280 0,0 3-112 16,0-3 169-16,0 4-49 16,0-4-16-1,0 0 16-15,0 0-144 16,0 0 48-16,0-4-96 0,0-2-80 16,0-3 80-16,0-4 0 15,0 4 0-15,0 2 72 16,0 1 0-16,-7 6 184 15,0 0 48-15,7 0-80 16,-5 0-224-16,5 0-32 16,0 0-400-16,0 6-480 0,0 3-505 15,0-2-423-15,0 6-1113 32,12-4-1896-32,2 1-1376 15</inkml:trace>
  <inkml:trace contextRef="#ctx0" brushRef="#br0" timeOffset="127939.1">5853 10135 10386 0,'0'0'2184'15,"0"0"-1992"1,0 0-192 0,0 0 0-16,7 111 408 0,15-32 665 15,4 22-209-15,2 4-256 16,6-16-232-16,-7-26-72 0,-6-24-104 15,-7-8-24-15,-2-2 40 0,10-7-136 16,-8-2 0-16,-9-14 88 16,2-6 64-1,0-10 400-15,-7-21-136 16,14-11-191-16,-7-25-41 16,6-19-200-16,8-15-56 15,-7 2-16-15,-1 23-8 0,1 26-64 16,-7 18-144-16,0 3-249 0,0 3 81 31,0 5-120-31,-7 8-32 16,0 10-192-16,5 3-680 15,2 0-1385-15,0 9-1328 0,8 1 865 16</inkml:trace>
  <inkml:trace contextRef="#ctx0" brushRef="#br0" timeOffset="128398.88">6610 10624 4640 0,'0'0'6946'16,"0"0"-5666"-16,0 0-1280 16,0 0-624-16,0 0 624 0,-60 15 464 31,53 11 80-31,0 9 56 0,0 6-119 15,7 7 15-15,0 2 24 16,0 4-32-16,14 0-8 16,-7-3 72-16,-1-3-216 0,8-4-24 15,-7-6 96-15,-7-2-112 16,7-11-40-16,-7-10-56 0,0-2-135 31,0-4-65-31,-14-5-73 16,-6-4-423-16,-8 0-248 0,1 0-752 15,-8-16-392-15,1-19-473 0,8 3-344 16,5 0-2376-16</inkml:trace>
  <inkml:trace contextRef="#ctx0" brushRef="#br0" timeOffset="128568.55">6515 10900 7377 0,'0'0'4265'0,"0"0"-2905"15,0 0-728 1,0 0-632-16,102-29-224 16,-73 23-472-16,4 2-816 0,-13 4-1665 15,-6 0-2984-15</inkml:trace>
  <inkml:trace contextRef="#ctx0" brushRef="#br0" timeOffset="129199.86">7907 10531 12698 0,'0'0'3177'0,"0"0"-1993"15,0 0-1184-15,0 0-16 32,88-6 16-32,-61 6 0 0,8 0-120 15,-8 0-640-15,-13 0-1152 0,-7 10-1337 16,-7-1-2488-16</inkml:trace>
  <inkml:trace contextRef="#ctx0" brushRef="#br0" timeOffset="129331.51">7988 10665 7521 0,'0'0'3241'0,"0"0"-1497"0,0 0-1440 16,0 0-304-16,0 0-504 16,122 9-680-16,-53-9 48 0,-14 0-1457 31,0 0-3792-31</inkml:trace>
  <inkml:trace contextRef="#ctx0" brushRef="#br0" timeOffset="129845.64">8896 11052 10666 0,'0'0'2288'0,"0"0"-1544"0,55-98-736 15,-15 34 104-15,8-19 825 0,12-24 183 16,2-11-448 0,0 1-136-16,-14 21-64 15,-15 35-136 1,-11 21 72-16,-3 11-40 0,-5 1 41 15,0 5-161-15,-1 8-120 16,-6 5 24-16,-7 10 136 0,7 0-88 0,-7 22-32 31,0 26 96-31,0 22 32 16,0 28 0-16,0 9-88 16,-7-2-40-16,7-10-16 0,0-14-24 15,0-15 136-15,7-9-168 16,0-19-48-16,0 1-48 0,5-4-8 15,3-1-8-15,-1 1-224 32,0-13-248-32,-2-6-48 0,-5-10-224 15,0-6-48-15,-7 0 47 16,0-9-31-16,0-26-248 16,-21 3-1336-16,2-3-2930 0</inkml:trace>
  <inkml:trace contextRef="#ctx0" brushRef="#br0" timeOffset="130017.18">9080 10820 12050 0,'0'0'4769'16,"0"0"-3001"-16,0 0-1031 15,0 0-625-15,0 0-112 0,0 0 272 16,0 0 48 0,55-22-128-1,-15 22-192-15,1 0-200 0,0 0-320 16,6 3-240-16,-13 3-441 15,1 4-543-15,-1 3-961 0,-7-1-1904 16,-6 1-1608-16</inkml:trace>
  <inkml:trace contextRef="#ctx0" brushRef="#br0" timeOffset="130399.92">9632 11007 7769 0,'0'0'2425'0,"0"0"-1345"15,0 0-848-15,0 0 552 16,0 0 969-16,0 0 183 0,0 0-816 31,-41 7-432-31,27 5-224 16,0 8 89-16,8-1 31 0,6 6 40 15,0 0-160 1,0 4-224 0,6 0-8-1,8-1-216-15,14-3-8 16,-8-3-8-16,8-5-112 0,-9-4-56 16,3-8-264-16,4-1-104 15,-5-4-64-15,-1 0-313 0,8-9-103 16,-8-8-416-16,1-2-857 15,5-6-199-15,-4 4-673 16,-15 1-1928-16</inkml:trace>
  <inkml:trace contextRef="#ctx0" brushRef="#br0" timeOffset="130987.94">10456 10706 12338 0,'0'0'4881'16,"0"0"-3272"-16,0 0-1537 16,0 0-72-16,0 0-289 0,0-35 289 31,-5 35 96-31,-2-3-96 16,7 3 0-16,-8 0 0 15,1 0 0 1,0 0 345-16,-5 3-161 15,-2 6 32-15,7 1 120 16,-7-4-64-16,6 1-56 0,8-4-104 16,0-3-112-16,0 0 0 15,0 0-112-15,0 0 32 0,0 0 16 16,0 0-144-16,0 0-152 16,0 0-272-16,0 0-313 0,0 0-271 15,0 0-720-15,0 0-849 16,0 0-2160-16</inkml:trace>
  <inkml:trace contextRef="#ctx0" brushRef="#br0" timeOffset="131753.89">11098 10264 10970 0,'0'0'4137'0,"0"0"-2569"15,0 0-1072 1,0 0-496-16,0 0-72 15,0 0 72-15,0 0 392 16,-28 73-16-16,22-16-168 16,-1 23-16-16,7-4 256 15,0-6 41-15,0-10-17 16,0-15-16-16,7 3-216 16,-1-4-8-16,8-9 8 15,-7-13-24-15,0-9 96 0,0-13-40 16,0 0 64-16,13-16 40 15,13-29-112-15,29-24-80 0,7-27-184 32,5-8-120-32,-12 15-48 15,-21 22-80-15,-21 26-16 16,-6 9 88-16,7 4-232 0,-9-4-184 16,2 6-208-16,-6 10-160 15,-8 10-177-15,0 6-431 0,0 9-1561 31,0 8-3104-31</inkml:trace>
  <inkml:trace contextRef="#ctx0" brushRef="#br0" timeOffset="132251.56">11671 10941 9490 0,'0'0'2064'31,"0"0"-1768"-31,0 0-168 16,0 0-128-16,0 0 1184 15,0 0 65-15,0-76-553 0,-14 69-304 16,-7 4 184-16,8 3 152 16,-8 0-88-16,-5 6-264 0,4 9-72 15,-4 9 216-15,5 4-63 31,7 4 95-31,1 6-88 16,6 0-72-16,7-3 136 0,0 0-208 16,0 0-120-16,20-10-40 15,1-2-160-15,0-8-8 0,6-2-128 16,-6-10-168 0,5-3-152-16,-5 0-408 15,-1-3-288-15,1-10-209 0,-8-6-735 16,8 0-1769-16,-14 7-2728 0</inkml:trace>
  <inkml:trace contextRef="#ctx0" brushRef="#br0" timeOffset="140163.28">1762 13122 12914 0,'0'0'2729'15,"0"0"-1729"-15,0 0-944 16,0 0-40 0,0 0 144-16,7 3 376 15,7 0 136 1,13 1-128-16,8 2-223 16,-1 3-201-16,6-5-120 0,1 2 64 15,-6-1-64-15,-1-1-120 16,-8 3-152-16,3-4-209 0,-3 0-247 15,-12 0-392-15,-1 0-632 0,-13 7-1009 16,0-4-2600 0,-20 4-80-16</inkml:trace>
  <inkml:trace contextRef="#ctx0" brushRef="#br0" timeOffset="140354.32">1817 13303 1640 0,'0'0'9602'0,"0"0"-6633"0,0 0-1289 16,0 0-776-16,0 0-352 0,-20 0-96 15,27 0 32-15,6 0-272 16,8 0-136-16,20 0-24 31,-1 0-48-31,15 0-8 0,0 0-272 16,0 0-104-16,-2 0-40 16,-5 0-328-16,-6 3-472 0,-1-3-713 15,-15 0-1071-15,3 0-2009 0</inkml:trace>
  <inkml:trace contextRef="#ctx0" brushRef="#br0" timeOffset="140718.04">2411 12960 8913 0,'0'0'4673'16,"0"0"-3248"-16,0 0-1425 31,0 0-24-31,0 0 24 16,0 0 48-16,0 0 584 0,108 98-248 15,-67-56 24-15,1 3-72 16,-1-1-24-16,-8-6 72 0,-11-3-152 15,-17-10 192-15,-5-3 88 16,0-6-95-16,0 0-25 0,-20-6-312 31,-1 3-80-31,2-8-240 16,-2 2-473-16,6-1-287 16,15-3-408-16,0-3-1337 0,0 0-4464 15</inkml:trace>
  <inkml:trace contextRef="#ctx0" brushRef="#br0" timeOffset="142209.17">3930 12995 9522 0,'0'0'5137'16,"0"0"-4097"-16,0 0-968 0,-26 150 32 16,12-33 40-16,14 13 488 0,0-10 192 15,0-18 64-15,21-29-167 0,-2-15-105 16,3-21-112-16,-3-8-152 31,9 0 24-31,6-7-168 16,-6-4-48-16,-1-14 136 0,7-4-72 15,1-38 136-15,18-29 72 16,16-35-216-16,-2-11-16 0,9-5-144 16,-14 13-48-16,-21 29-16 31,-8 12 8-31,-11 23-96 0,-3 6-104 15,2 0-128-15,-8 3-64 16,8 7-240-16,-14 6-192 0,0 13-160 16,-7 6-473-16,5 0-295 31,-5 28-1017-31,7 4-23 16,-7 3-1681-16</inkml:trace>
  <inkml:trace contextRef="#ctx0" brushRef="#br0" timeOffset="142670.93">4919 14071 8905 0,'0'0'2561'0,"0"0"-1769"15,0 0-656-15,0 0 248 16,0 0 889-16,14-9 167 0,-14 2-496 16,0 0-296-16,0 5-64 15,-7-4 40-15,-7 6 17 16,-5 0-121-16,-10 0-272 0,3 0-8 15,-1 12 96-15,-1 4 176 0,9 3 56 16,-3 0-136-16,15 0-112 16,7 7-144-16,7-4-104 31,15 0 64-31,-3-3-136 0,15 0-88 16,1-4-32-16,6-4-200 15,-8-5-200-15,1-6-232 0,-6 0-320 16,-1 0-185-16,-6 0-479 31,-1-17-704-31,-6 2-1513 16,0 2-1801-16</inkml:trace>
  <inkml:trace contextRef="#ctx0" brushRef="#br0" timeOffset="143124.71">6216 13560 4456 0,'0'0'11595'0,"0"0"-8931"0,0 0-1279 16,0 0-921-16,0 0-224 15,0 0 368-15,0 0 48 16,0 0-128 0,102 25-384-16,-54-12-144 15,0-3-648-15,-7 3-368 0,-22-1-608 16,-12 1-593-16,-7-4-3960 15</inkml:trace>
  <inkml:trace contextRef="#ctx0" brushRef="#br0" timeOffset="143291.26">6271 13751 12378 0,'0'0'4001'0,"0"0"-3017"0,0 0-752 16,0 0-224-16,0 0 144 15,0 0-16-15,81 19-136 16,-47-16-176-16,6 0-616 0,22-3-920 15,-21 0-1113-15,0 0-3272 0</inkml:trace>
  <inkml:trace contextRef="#ctx0" brushRef="#br0" timeOffset="151502.93">8705 13250 7889 0,'0'0'2297'15,"-21"15"-1265"-15,6 4-640 32,10 9-32-32,-2 7 448 0,7 7 368 15,0 5-127-15,12 7-273 0,24-3-248 16,19 0-104-16,12-7 24 15,21-3-176-15,22-15 80 16,0-20-144 0,-15-6 24-16,-28-15-48 15,-19-11-16-15,-7-2-88 16,7-11 169-16,6-9-129 0,1-21 40 16,-7-17-24-16,-22-12-88 15,-11-4 64-15,-15 16 24 16,-7 24 24-1,-13 20 120-15,-8 7-88 0,-6-6 8 16,-6-4 32-16,-8 4-152 16,-7 6 8-16,7 13-88 0,0 9-232 15,1 10-40-15,-1 3-264 16,7 19-280-16,1 12-313 0,-8 17-575 31,-7 28-1105-31,7-12-2032 16,7 0-3384-16</inkml:trace>
  <inkml:trace contextRef="#ctx0" brushRef="#br0" timeOffset="151822.59">9209 13293 9458 0,'0'0'2880'0,"0"0"-1880"0,0 0-944 16,0 0-48-16,0 0 881 0,0 0 751 16,26 71-480-16,-4-34-416 15,4 5-168-15,17-1-231 0,-3 4 95 16,8-8-96-16,0-2-176 16,7-3-40-16,-2-7-112 0,-6-6-16 15,-6-2-8 1,2-8-136-16,-17-3-184 15,1 1-128-15,-6-7-225 16,-14 0-87-16,7 0-224 0,-14 0-368 16,5-3-385-16,-5-4-71 15,0-2-833 1,0 2-1816-16</inkml:trace>
  <inkml:trace contextRef="#ctx0" brushRef="#br0" timeOffset="153765.57">10224 13551 6185 0,'0'0'2520'0,"0"0"-1167"16,0 0-865-16,0 0 0 16,0 0 504-1,0 0-168-15,-26-6-432 16,19 6-240-16,-8 6-136 0,10 3 96 16,-9 7 168-16,0 6 105 15,0 1-33 1,1 6 224-16,6 1-96 15,0-1-24-15,0 3-48 0,0 0-112 16,0 0 8-16,7-1-160 16,-5-5-40-16,5-1 80 0,-7-3-120 15,7-6 8-15,-8-3-24 16,8 0-48-16,-7-4 48 16,0-3-48-1,0-2-48-15,0 2-40 16,7-3-392-16,-5 0-424 15,-2 1-536-15,7-4-817 0,-7 0-1816 0</inkml:trace>
  <inkml:trace contextRef="#ctx0" brushRef="#br0" timeOffset="153958.04">10033 13814 9313 0,'0'0'3073'15,"0"0"-1841"1,0 0-928-16,0 0-304 0,0 0 249 16,96-50 215-16,-68 46-344 15,-9 4-120-15,3 0-248 0,4 0-593 16,3 6-719-16,-3 1-1393 16,-12 2-2936-16</inkml:trace>
  <inkml:trace contextRef="#ctx0" brushRef="#br0" timeOffset="155074.29">8528 14443 7881 0,'0'0'2929'0,"0"0"-2489"16,0 0-440-16,0 0-928 15,0 0 928-15,0 0 456 16,0 0-264-16,0 0-144 15,0 0-48 1,0 0 96-16,0 0 248 16,0 0 120-16,0 0-56 15,0 0-104-15,0 0 24 0,0 0-48 16,0 0-152-16,0 0-40 16,0 0-88-16,0 0-8 15,5 0-8-15,16-3 16 0,6-6 72 31,15-2 48-31,26-1-40 0,34-10 425 16,34 2 151-16,15 2 104 16,4 6-336-16,3 1-192 15,-29 8-48-15,2 3-104 0,-23 0-72 16,-25 0-16-16,-23 0-184 16,-25 0-208-16,-8 0-136 0,-1 3-168 31,-4-3-97-31,-8 4-23 0,-9-1 128 15,-5-3 344 1,0 0 176-16,0 0 168 0,-5 0-344 0,-2 0-920 16,-7 0-137 15,-8 6-175-31,10-3-528 0,-2 4-1001 16</inkml:trace>
  <inkml:trace contextRef="#ctx0" brushRef="#br0" timeOffset="155924.01">8977 14992 6545 0,'0'0'2256'0,"0"0"-1367"15,0 0-889-15,0 0 16 16,0 0 664-16,-7 26 1112 0,-7 8-328 0,-6 21-351 15,-20 27-441 17,-8 19-64-32,-7 11-16 0,-7-7 144 15,15-26-208-15,13-26-64 0,7-14-296 16,-1-8-160-16,9 1 56 16,4 0-64-16,-6 0-96 0,14-13-56 15,2-4-248 1,5-8-96-16,0-1-200 15,0-6-408-15,0 0-480 16,0 0-521-16,5-32-552 0,9 7-175 16,0-7-1777-16</inkml:trace>
  <inkml:trace contextRef="#ctx0" brushRef="#br0" timeOffset="156273.37">8970 14846 9113 0,'0'0'2393'0,"0"0"-1161"31,0 0-928-31,0 0-304 16,0 0 336-16,0 0 705 0,81-19 87 16,-73 70-40-16,6 32-384 15,0 18-320-15,-2 7 112 0,2-19 129 16,1-19-153-16,-8-26 64 15,5-6-216 1,2 10-88-16,0 0-96 16,6-1-72-16,1-2-24 0,-7-11-40 15,6-5-104-15,-6-7 104 16,0-6-128-16,-9-3-88 0,9-7-72 16,-7-3-112-16,-7-3-80 0,0 0-73 31,0 0-239-16,0-9-104-15,0-23-456 0,-14 1-1161 16,2 1-2600-16</inkml:trace>
  <inkml:trace contextRef="#ctx0" brushRef="#br0" timeOffset="156511.74">8841 15399 12898 0,'0'0'4481'0,"0"0"-3641"0,0 0-840 15,0 0-640-15,0 0 488 32,0 0 152-32,0 0 328 15,67-10-80-15,-31 7-208 0,4 3-40 16,-6-3-176-16,-1 3-64 16,3 0-232-16,-10-4-304 0,-4 4-560 15,4 0-273-15,1-3-207 16,1 3-416-1,-9-3-1081-15</inkml:trace>
  <inkml:trace contextRef="#ctx0" brushRef="#br0" timeOffset="157441.31">9837 15570 1664 0,'0'0'3977'15,"0"0"-2209"-15,0 0-840 16,0 0-568-16,0 0 401 0,0-29 399 16,0 22-384-16,0 2-56 15,-7 2-264 1,0-1-104-16,-7 1 264 0,1 3 73 15,-1 0-105-15,0 0-232 16,-6 7-144-16,6 5 144 16,-7 4 128-16,2 3 64 31,4 3-88-31,8 1-192 0,0-2-8 16,7 2 64-16,0-4-224 0,7 0 8 15,7 0-104-15,1-6-48 16,11-4 40-16,-5 4-120 0,6-10-24 15,-1 1-136 1,3-4-312-16,-3 0-264 16,3 0-368-16,-10-7-521 15,9-3-391-15,-8 0-1017 0,1 2-2800 16</inkml:trace>
  <inkml:trace contextRef="#ctx0" brushRef="#br0" timeOffset="159793.9">11719 13818 9281 0,'0'0'3009'0,"0"0"-1729"16,0 0-1000-16,0 0 41 0,0 0 495 16,0 0 24-16,19 0-344 31,3 0-296-31,4 3-96 0,15-1-48 15,0-2-56-15,6 4-96 16,-4-1-464-16,-10 7-968 0,-13-4-1153 16,-13 3-2680-16</inkml:trace>
  <inkml:trace contextRef="#ctx0" brushRef="#br0" timeOffset="159958.47">11760 13973 1528 0,'0'0'10546'0,"0"0"-8089"0,0 0-2457 0,0 0-488 16,0 0 7 0,122 22 377-1,-75-16 96-15,1-6 8 0,14 4-976 16,12-1-1200-16,-12-3-945 16,-14 0-3480-16</inkml:trace>
  <inkml:trace contextRef="#ctx0" brushRef="#br0" timeOffset="161777.5">14187 12878 2936 0,'0'0'7706'0,"0"0"-5298"0,0 0-1023 31,-34 98-809-31,27-47 200 16,-7 6 232-16,1 6-272 15,6-2-296-15,0 2-112 0,0-6-192 16,0-3-40-16,0-9-96 16,0-10-8-16,7-10-72 0,0-6-360 31,0-6-360-31,0-7-424 0,0-6-745 15,0-3-511 1,0-13-513-16,7-10-2320 0</inkml:trace>
  <inkml:trace contextRef="#ctx0" brushRef="#br0" timeOffset="162158.63">13988 12890 9554 0,'0'0'2632'0,"0"0"-1480"0,-12-89-896 0,12 61 48 15,0-1 465-15,12 10 175 16,3 6-584 0,6 7-312-16,5 6-48 15,1 0 0-15,15 9 48 16,-1 17-48-16,7 6 0 0,7 12 72 16,-2 7-72-16,9 6 80 15,-1 13-32-15,-6-3-48 0,-7 3 8 31,-14-4 40-31,-20-9-40 16,-2 0 72-16,-12-5 80 16,0-5-8-16,-19-12 352 0,-22-6-64 15,-1-4-40-15,-11-9-104 32,-9-3-216-32,0-8 16 15,2-1-96-15,5-4 0 0,7 0 0 16,7 0-184-16,13-4-112 0,9-1-216 15,4-2-360-15,15 4-272 0,7 0-985 16,20 3-1823-16,1 0-1346 16</inkml:trace>
  <inkml:trace contextRef="#ctx0" brushRef="#br0" timeOffset="162673.94">15149 13430 8129 0,'0'0'2257'31,"0"0"-1393"-31,0 0-552 16,0 0 1128-16,-89-7 33 0,75 20-521 15,0 6-568-15,7 6-152 16,-5 7-88-16,5 3-32 0,7 7 40 0,-8-1-80 15,8-3-56 1,0-3 40-16,-7-3 112 31,0-1 216-31,0-5 64 0,-5-7-112 0,5-3 48 16,0-3-152-16,-7-5-7 16,6-4-97-16,-4 2-128 0,-2-6 0 15,0 0-185 1,-13 0-303-16,6 0-152 15,2-10-488 1,-10-5-592-16,3-13-609 16,12-1-792-16,-1 6-1391 15</inkml:trace>
  <inkml:trace contextRef="#ctx0" brushRef="#br0" timeOffset="162875.19">14937 13630 6121 0,'0'0'2208'15,"0"0"-423"-15,0 0-369 0,0 0 136 16,0 0-135-16,0 0-505 16,76 0-440-16,-57 3-272 31,-5 4-192-31,6-1 40 0,1 3-48 16,0-6-96-16,6 4-224 15,6-7-368-15,-4 0-264 0,11 0-377 16,1-7-855-16,-15-5-2129 0</inkml:trace>
  <inkml:trace contextRef="#ctx0" brushRef="#br0" timeOffset="163276.45">15345 12766 10578 0,'0'0'2368'16,"0"0"-1304"-16,0 0-1064 15,0 0-200 1,0 0 200-16,0 0 208 16,103-60-23-16,-75 66 63 0,6 14-104 15,-13 2-8-15,-2 3-88 16,-12-3 8-16,-7 7 216 0,-7-1 104 15,-19-2 104-15,-10-1-128 32,10-2 120-32,-1-4 56 15,13-8-32-15,7 0-152 0,7-2-232 16,0-2-112-16,0-1-16 16,7 7-88-16,7-4-64 0,6 1-112 15,1-1-288-15,6 1-384 16,-6-1-232-1,5-2-433 1,3 6-639-16,-10-4-745 0,-5 0-1936 16</inkml:trace>
  <inkml:trace contextRef="#ctx0" brushRef="#br0" timeOffset="163858.54">13744 14246 13242 0,'0'0'2961'15,"0"0"-2585"-15,0 0-376 0,0 0-464 16,89 9 464-16,-1-2 584 0,48 2 48 15,22-3-240 1,12 4-288-16,-20 0-56 0,-21 0-48 0,-19 2-152 31,-9-2-128-31,-25-1-304 16,-14-3-72-16,-15 1-432 0,-13-5-433 16,7-2-367-16,6 7-617 15,-6-3-727-15,-13-2-1817 0</inkml:trace>
  <inkml:trace contextRef="#ctx0" brushRef="#br0" timeOffset="164292.54">14119 14738 11258 0,'0'0'3873'0,"0"0"-3073"16,0 73-512-16,0-29-80 15,0 8 600-15,0 4-80 0,0 1-168 16,0-2-151-16,-7-5-201 16,0-2-152-16,0-10-32 15,0-6-24-15,7-7-224 0,-7-9-369 31,7-13-375-31,0-3-600 16,0-16-1657-16,0-9-3032 0</inkml:trace>
  <inkml:trace contextRef="#ctx0" brushRef="#br0" timeOffset="164610.69">14084 14608 11930 0,'0'0'2113'0,"0"0"-2113"16,0 0-657-16,110-10-1127 16,-56 23 1784-1,1 16 960-15,0 8-536 16,5 24-136-16,-5-4-168 0,-14 10 112 16,-13-4 337-16,-8-5-65 15,-13 2 144-15,-7-9 104 0,-15-4 112 16,-25-9 48-16,-8-3-112 0,-14-6-239 31,2-7-145-15,-2-9-272-16,-5-4-80 0,12-2-64 0,14-4-192 15,6-3-264-15,15 0-529 16,13 0-247-16,7 0-552 16,15 0-1265-1,18 7-1784-15,1-2-1928 0</inkml:trace>
  <inkml:trace contextRef="#ctx0" brushRef="#br0" timeOffset="165738.09">14814 15468 1224 0,'0'0'4097'0,"0"0"-2641"16,0 0-752 0,0 0-416-16,0 0 424 15,0 0 625-15,0 0-49 0,0 0-64 16,-14 16-176-16,7-9-183 16,0 2-97-16,2 4 24 15,5 0-304 1,-7-1-16-16,7 4-120 15,0 3-104-15,0-3-24 0,7 3-120 16,12-3-32-16,-5-1 120 0,13 2-8 16,-6-5-8-16,6-2-64 15,-6-4-104 1,6-3 112-16,-6-3-72 16,-9 0-40-16,2 0-16 15,0-6 8-15,-6 3-80 0,-1-3 8 16,-7-1 72-16,0 1 56 15,0-3 0-15,0 2-56 0,0-5-64 16,-7 1-64-16,7 6 0 31,-8-2 80-31,8 1 40 16,0 6 8-16,0-3 0 0,0 3-48 16,0 0 32-16,0 0 16 15,0 0 0-15,0 0-8 0,0 0-64 31,0-4 64-31,0 1-72 16,0 0-24-16,0 3 56 16,0-6-104-16,0-1 40 0,0 4 0 15,0-7-32-15,0 1-80 0,0-1 72 16,-7-2 0-16,0-1 80 16,0 1 64-1,-5 2 8-15,5 7 80 0,-7 0-32 16,7 3 144-16,-8 0-80 15,3 0-24-15,-2 0 88 0,7 3-80 16,0 3-32-16,-6 1 40 16,6 2-96-1,7-3-16-15,-7 4-72 16,7-4-232-16,0-3-200 16,0 4-552-16,0-1-673 0,0-3-903 15,0 3-521-15,7-6-1520 0</inkml:trace>
  <inkml:trace contextRef="#ctx0" brushRef="#br0" timeOffset="166539.78">15251 15563 1224 0,'0'0'5921'0,"0"0"-4169"0,0 0-1456 15,0 0-127-15,0 0-129 16,-28-50 832-16,14 41 88 16,2 2-192-16,-10 1 56 15,3 2 56 1,-2 1 145-16,-1 3-321 0,3 0-104 16,-2 0-136-16,1 3 136 15,-1 7-104-15,7 6 24 0,2 0-56 0,4 6-95 16,1 0 71-16,0-3 8 31,7 4-104-31,0-1 16 16,7-7-216-16,8-2-88 0,4 0-56 15,-5-7-128-15,13 1-32 16,1-7-144-16,-1 3-176 0,1-3-16 16,-2 0-177-16,-4 0-183 31,4 0-200-31,-12-3-368 15,6-1-401-15,-6-2-287 0,0 3-449 16,-7 0-607-16,-2 0-1889 16</inkml:trace>
  <inkml:trace contextRef="#ctx0" brushRef="#br0" timeOffset="167507.5">15108 15509 3080 0,'0'0'1825'16,"0"0"-313"-16,0 0-288 0,0 0 248 16,0 0 505-16,0 0-57 0,0 0-623 31,0 0-457-31,-21-9-320 15,7 9-344-15,-6-3 216 16,-1 3-128-16,2 0-8 0,-10 0 40 16,-4 0-24-16,4 0 80 0,3 3 96 15,5 10-32-15,1-4 25 16,6 7-49-16,7 0-72 0,7 3 8 31,0 3-112-31,7 1-120 16,14-2 0-16,6-1-96 0,1-1-8 15,-1-6-104-15,6-7-160 16,-12 1 24-16,6-7-72 16,-13 0 56-16,-7 0 72 0,0 0-129 31,0 0 65-31,-7 0-40 16,0-7 56-16,0 4 88 0,0 0-72 15,0 3 24-15,0 0 80 16,0-4 0-16,0 4 112 15,0 0-96 1,0 0 48-16,0 0 48 0,0 0 8 16,0 0-64-16,0 0 56 15,0 0-64-15,0 0 72 16,0 0 0-16,0 0-136 0,0 0-48 16,0 0-200-16,0 0-272 0,0 0-432 15,0 0-713 1,0 0-847-1,6-3-1729-15</inkml:trace>
  <inkml:trace contextRef="#ctx0" brushRef="#br0" timeOffset="168490">15469 14770 7801 0,'0'0'2929'16,"0"0"-1489"0,0 0-1024-16,0 0-56 0,0 0 929 15,0 0-105-15,34-19-528 16,-20 19-272-16,12 0-280 15,-4 0 112-15,-3 6 48 16,2 7-104-16,-7 3 0 16,-7-1-144-16,-7 11-8 15,0-1 64-15,-21 4 8 0,-5 6 56 16,-3 0 160-16,-4-3 112 16,4-1 377-16,10-2 23 0,5-1-8 15,0-5-112-15,14-4-320 31,0 0-80-31,0-3-136 0,14-3-152 16,0-1 0-16,13 1-160 16,8-4-144-16,-1-5-72 15,-1-1-176-15,1-3-104 0,8 0-232 16,-15 0-265-16,6-7-119 16,-4-9-896-16,-10 3-1017 0,-5 1-2504 0</inkml:trace>
  <inkml:trace contextRef="#ctx0" brushRef="#br0" timeOffset="169481.89">16935 14153 9858 0,'0'0'2760'0,"0"0"-1207"15,0 0-913-15,0 0-288 16,0 0 624-16,0 0-40 0,0-6-368 15,0 6-272-15,-7 17-128 0,0-2 184 16,0 7 65 15,7 1-49-31,-7-4-80 0,7-7-88 0,0-5-48 16,0-4-80-16,0-3-72 16,7 0 8-16,0-3-8 0,7-11 56 0,-1-4 56 15,-6-1-112-15,0 0 112 31,-7 3 8-31,0 0 40 16,0 7 56-16,0-1-216 0,-7 1-24 16,0 6-200-16,1-1-360 15,-1 4-248-15,7 0-305 0,0 7-639 32,-7 2-1433-32,7 3-3304 0</inkml:trace>
  <inkml:trace contextRef="#ctx0" brushRef="#br0" timeOffset="170031.65">17807 13925 10322 0,'0'0'2408'0,"0"0"-1136"16,0 0-807-1,0 0-465 1,0 0 536-16,0 0 584 15,0 0-280-15,-7 98-152 0,7-41-240 0,-7 8 0 16,2 1 185 0,5-2 151-16,0-1 104 0,0-9-232 0,0-13-128 15,0-6 8-15,5-13-152 32,2-9-80-32,0-9 9 0,1-4 23 15,6-10 200-15,5-16-104 16,17-14-104-16,17-25-56 0,9-24-152 15,12-15-32-15,-12 8-88 16,-7 24 0-16,-29 20-48 31,-12 24-160-31,7-3-80 0,-1-5-72 16,-6 8-128-16,0 9-16 16,-14 6-121-16,7 10-255 0,-7 3-264 15,0 0-464-15,0 6-345 31,0 14-423-31,-7 14-433 16,0 1-1464-16,0 0-1352 0</inkml:trace>
  <inkml:trace contextRef="#ctx0" brushRef="#br0" timeOffset="170572.55">18381 14694 7665 0,'0'0'1753'16,"0"0"-1225"-16,0 0-304 0,47-76 752 31,-40 50 904-31,-7 4-175 16,0 3-553-16,0 4-216 0,-7 1-216 15,-7 5-120-15,0 5-40 16,-5 4-207-16,4 0-233 16,3 10 24-16,-9 15-96 0,0 4 24 15,8 9 56-15,-1 6-72 16,7 5 16-1,0 1-8-15,7 1-56 0,-7-1 120 16,7 2-80-16,-5-11-40 16,5-3 112-16,-8-6-120 15,1-7 96-15,7-3-8 0,-7-6-16 16,0-7 64 0,0 1-72-1,7-3-64-15,-7-5 0 0,7 2-8 16,0-4-120-16,-5 0-128 15,-2 0-96-15,0 0 112 16,0 0-128-16,-8-6-417 16,3-11-367-16,-9 2-400 15,-6-12-1241-15,6 3-1768 16,0 2-3767-16</inkml:trace>
  <inkml:trace contextRef="#ctx0" brushRef="#br0" timeOffset="170808.08">18230 14754 11282 0,'0'0'4401'0,"0"0"-2905"16,0 0-776-16,0 0-568 0,0 0 336 16,0 0 233-16,0 0-505 31,0 0-216-31,82-38-208 0,-68 38-385 15,7 0 17-15,-2 0-336 16,10 0-248-16,-3 3-320 0,8 3-721 16,-6 1-519-16,-8-1-1969 0</inkml:trace>
  <inkml:trace contextRef="#ctx0" brushRef="#br0" timeOffset="172476.27">19785 14027 9434 0,'0'0'4464'0,"0"0"-2911"0,0 0-729 15,0 0-32-15,0 0 576 16,0 0-39-16,0-6-257 0,0 6-344 16,0 0-200-1,0 0 80 1,0-3-64-1,0 3-111-15,0 0-169 16,7 0-152-16,0 0 16 0,13 0-80 16,8 0-32-16,-1 0-16 15,1 0 0-15,-2 3-144 0,1 3-256 16,1 0-457-16,-8 1-495 16,-13-1-720-16,0 0-1049 15,-7 1-5265-15</inkml:trace>
  <inkml:trace contextRef="#ctx0" brushRef="#br0" timeOffset="172659.07">19690 14173 2904 0,'0'0'11779'0,"0"0"-9443"16,0 0-1368-16,0 0-848 16,0 0 200-16,0 0 497 0,0 0-321 15,109 35-336-15,-75-25-160 16,7 2-296-1,-8-6-120-15,3 1-273 16,-10-2-295-16,8 2-448 0,-6-3-1305 16,-9 2-2576-16</inkml:trace>
  <inkml:trace contextRef="#ctx0" brushRef="#br0" timeOffset="174280.5">22193 13979 4048 0,'0'0'1625'16,"0"0"-1129"-16,0 0-344 16,0 0 528-16,0 0 568 0,0 0-208 15,-15-3-455-15,15 0-193 16,0 3 40-16,0 0 248 16,0 0 320-1,0 0 24-15,0 0-191 16,0 0-41-16,0 0-288 0,0 0-64 15,0 0-96-15,-7 0-104 16,0 9-88-16,2 10-152 16,-2 3 88-16,7 7 176 0,0 6 32 31,0 3-48-31,12-3-8 16,17 0-32-16,4-3 80 0,8-7-16 15,7-9 33-15,6-7 31 0,1-6-64 16,7-3 24-1,-2-15 0 1,-5-10-40-16,-7-14 48 0,-7-2-48 16,-13-10-56-16,-9-3 0 15,-12 0-184-15,-7-2 32 16,-26-2-48-16,-15 7-8 16,-14 10 0-16,-7 6-160 0,-6 7-224 15,7 12-232-15,-1 9-64 16,8 7-96-1,6 7-217-15,7 28-455 16,15-4-1417-16,4 8-2920 0</inkml:trace>
  <inkml:trace contextRef="#ctx0" brushRef="#br0" timeOffset="174463.18">22854 14427 15891 0,'0'0'4393'0,"0"0"-4113"0,0 0-280 15,0 0-744-15,0 0 432 16,0 0 64-16,0 0-881 16,55-38-1983-16,-36 28-5042 0</inkml:trace>
  <inkml:trace contextRef="#ctx0" brushRef="#br0" timeOffset="174975.51">23624 14125 7697 0,'0'0'3905'0,"0"0"-2505"0,0 0-552 16,-41 105 321-16,41-70 223 15,0 3-224-15,14-3-424 16,13-7-231-16,1-2 55 0,6-10-40 15,6-6 24-15,8-10 32 0,-7 0-208 32,6-17-72-32,-6-8-112 15,-6-13-56-15,-15-10 112 16,1-2-56-16,-14-7-24 0,-7-1 0 16,0 4-48-16,-21 6 152 15,-13 7-192-15,-6 10-80 0,-8 9 0 16,-14 6-192-1,0 9-136-15,9 7-168 16,-9 3-144-16,14 17-8 16,15 2-280-16,4 6-360 0,22 4-361 15,7 3-695 1,22 9-617 0,11-2-264-16,1-10-2824 0</inkml:trace>
  <inkml:trace contextRef="#ctx0" brushRef="#br0" timeOffset="176305.15">24715 13989 8225 0,'0'0'1825'31,"0"0"-1529"-31,0 0-192 16,0 0 936-16,0 0 680 16,0 0-759-16,0 0-657 0,0 0-208 15,14-23 136-15,-7 21 48 0,6-2-48 16,-6 4-136-16,0-3-88 16,7 3 120-16,-7-4-24 31,5 4-96-31,-5 0 112 0,8 0-112 15,-1 0 88-15,-2 0-64 16,2 4-24-16,0-1-8 0,1 7 0 16,-3-1-32-16,-5 1 32 15,7 2 0-15,-7 1-64 32,0 0-24-32,-7 3-32 0,0-4 120 15,0 4 80-15,0 0 96 16,-7 3 96-16,-14 0 8 0,7-3 72 15,-6 0 144-15,-8 0-48 16,9-3 72 0,-3-1-56-16,3-2-47 15,5 2-65-15,7-2-280 0,0 3-72 16,7-1-128-16,0 4-40 16,0 3 40-16,14 7 16 0,0-1 32 0,-2 0 80 15,-5 4-56-15,1-6 48 31,-1-5 8 1,-7 1 0-32,0-6 376 0,-7-4 40 15,-13-2 144-15,-15-4 96 0,1-3-272 0,0 0-208 0,-13 0-88 0,11-3-80 16,-4-4 8-16,20 1-16 31,-1-3-296-31,9 2-112 16,12-2-352-16,0 3-128 0,0-1-241 15,5-2-407-15,16 3-392 16,13-4-209-16,28-6-39 0,-8 0-961 31,1 4-3552-31</inkml:trace>
  <inkml:trace contextRef="#ctx0" brushRef="#br0" timeOffset="176726.68">25357 14055 6753 0,'0'0'4233'0,"0"0"-2745"16,0 0-656-16,0 0 17 0,0 0 543 16,0 0-264-16,-28 45-408 15,28-26-88 1,0 3-176-1,7 1-111-15,14-4 31 0,-1-1-56 16,1-8-56-16,-2-3 88 0,10-5 56 16,-10-2 40-16,9-6-24 0,-1-10-168 31,-1-6-72-31,-4-7-128 16,-1-2 40-16,-2-1 120 15,-12-4 48-15,-7-1 72 0,0-1-8 16,0 3-136-16,-14 3 1 0,2 6-185 15,-9 4 0-15,6 7-8 32,3 5-169-32,-9 7-71 15,7 3-176-15,1 0-200 0,-8 6-224 16,2 6-424-16,4 8-97 16,-6 2-71-16,9 10-736 0,-2-7-1641 15,7 1-1248-15</inkml:trace>
  <inkml:trace contextRef="#ctx0" brushRef="#br0" timeOffset="176836.9">25357 14055 6249 0</inkml:trace>
  <inkml:trace contextRef="#ctx0" brushRef="#br0" timeOffset="177148.91">25357 14055 6249 0,'-90'111'1872'0,"85"-94"-888"0,-10 1-311 0,8 11 663 0,0 3 312 0,7 0-303 16,0 6-321-16,0 3-208 0,7 0-24 15,8 0-120-15,-3 1-136 16,9-7-176-16,0-7-128 16,-1-2-31-1,1-4 151-15,-9-6-104 16,10-7 16-16,-1-6-16 16,-9-3 40-16,9 0 40 0,-1-18-88 15,8-5-168-15,-1-6 0 16,-6-5-64-16,-2-4-8 0,-4-8 0 31,-1 6 0-31,-14-4 48 16,0 2-40-16,-7 7 64 0,-7 3 80 15,-6 4-80-15,-8 6 16 16,8 9-88-16,-1 4-96 16,7 5-56-16,-6 4-240 0,-1 4-232 15,9 11-192-15,-9 1-225 16,6 10-191-1,8 2-736-15,7-2-2465 0,0-4-2177 16</inkml:trace>
  <inkml:trace contextRef="#ctx0" brushRef="#br0" timeOffset="177953.3">26196 14005 7401 0,'0'0'4841'0,"0"0"-3369"0,0 0-271 15,0 0-129-15,0 0 200 16,0 0-384-16,0 0-568 16,0-13-96-16,0 13-23 15,0 0 111 1,0 0 160-16,0 0-240 0,0-3-96 16,0 3-136-16,0 0 16 0,12 0-24 15,-5 0 8-15,14 0-104 16,-7 0 104-16,-1 0-88 15,1 0 80-15,0 12 0 0,-7 5-40 32,6 1 48-32,-6 5 16 15,-7-2-8-15,0-1 136 0,0 2-56 16,-15-3 96-16,-4 0 8 16,-9 0-64-16,8-3 24 15,-8 0-64-15,16 0-88 0,-10 3 0 31,8 3-72-31,2 4-32 0,12 5-64 16,0 8-80-16,0-2 136 16,0 5-64-16,0-4 120 15,0-3 56-15,0-3 0 0,-7-7 224 32,-22-6 344-32,-4-6 200 15,-15-4 192-15,0-5-208 0,1-2-247 0,-1-2-177 16,14 0-272-16,13 0-56 15,9-2-320-15,4-2-545 16,8 1-351-16,0 0-392 31,15 0-465-31,25-1-599 0,-6 1-2121 16,0 0-1329-16</inkml:trace>
  <inkml:trace contextRef="#ctx0" brushRef="#br0" timeOffset="179495.78">27722 13538 6673 0,'0'0'3297'0,"0"0"-1761"0,0 0-600 32,0 0 128-32,0 0 561 15,0 0-129-15,0 0-504 16,0 0-152-16,0-26-199 0,0 26-121 16,0 0 64-16,0 0-152 15,0 0-184-15,0 0-104 0,0 0-144 16,0 0 0-16,0 0 0 15,0 0 0 1,0 0 56-16,0 0-56 16,0 4 0-16,0 9 72 0,0 9 48 15,0 9 200-15,-7 17-32 16,0 9-88-16,2 7 88 0,-2 3-192 16,0-8 72-1,-1-7 24 1,1-15-96-16,7-8 0 0,0-13-88 15,0-9-8-15,0-7 288 0,0-4 97 16,7-15 31-16,15-16-392 16,4-9-24-1,8-7-56-15,-6 4-16 16,-1 5-16-16,-6 13 80 16,-9 17 8-16,-12 9-16 15,0 3 8-15,0 13-128 0,-5 15 136 16,-16 13 56-16,-1 3-8 15,10 7 40-15,-2-9-88 0,7-11-8 32,0-8 0-32,7-14-104 15,0-5 104-15,21-4-112 0,13-13 96 16,20-10-48-16,8-6 0 16,-1 1-97-16,-14 3 1 0,-4 5 88 15,-17 8 80-15,-19 6 112 16,0 6 129-1,-7 0-1-15,0 3-240 16,0 9-64-16,0 11 64 0,0 2-168 16,0 3-161-16,0 5-303 15,0-5-264-15,0 1-112 16,0-1-168 0,6-5-153-16,-6-1-159 15,7 3-624-15,0-6-649 16,0-6-2448-16</inkml:trace>
  <inkml:trace contextRef="#ctx0" brushRef="#br0" timeOffset="180078.69">27614 14648 13314 0,'0'0'4153'16,"0"0"-3201"-16,0 0-808 0,0 0 105 16,149-30 655-16,-54 26 168 15,42 4-408-15,13 0-392 16,-7 10-208-1,-14 2-64-15,-26 0-456 16,-22-1-176-16,-19-2-376 0,-21-2-145 16,-6 2-39-16,-1-3-536 15,7 8-825-15,-15-5-695 16,-5 0-1986-16</inkml:trace>
  <inkml:trace contextRef="#ctx0" brushRef="#br0" timeOffset="180543.97">28207 14881 10594 0,'0'0'3064'16,"0"0"-2351"-16,0 0-697 16,0 0 56-16,0 0 448 0,-103-42 72 31,77 42-336-31,-3 0 16 15,3 20 64-15,12 5-128 0,0 10 40 16,14 3-32-16,0 7-8 16,0-4 128-16,0-6-64 31,7-4 104-31,-7-8 369 0,0-7 159 16,-7-7 224-16,-13-9-96 15,-8 0-440-15,-13 0-352 0,-7-13-240 16,8-2-248-16,-1-1-64 15,14 0-440-15,6 3-464 16,21 7-376-16,0 6-689 0,7 0-3448 0</inkml:trace>
  <inkml:trace contextRef="#ctx0" brushRef="#br0" timeOffset="181563.24">19826 16148 9914 0,'0'0'4625'0,"0"0"-2921"0,0 0-944 16,0 0-672-16,0 0 8 16,0 0 496-16,76-64 48 15,-43 42-47-15,15-3-337 16,0 6-184-16,7 3 40 15,-7 6-112-15,-1 7 0 16,-13 3 0-16,0 19-48 0,-13 10 48 16,-9 6 0-16,2 9 48 15,0-3 104 1,-6-3-64-16,11-9 112 16,2-3 168-16,6-11-128 15,13-5 24-15,3-10-224 16,-2 0-40-16,6-3-120 0,-6-10-272 31,0 0-192-31,-1 4-400 0,-13 2-249 16,-6 1-519-16,0 6-985 15,-15 0-1496-15,-6 0-1512 0</inkml:trace>
  <inkml:trace contextRef="#ctx0" brushRef="#br0" timeOffset="181884.45">20038 16462 10850 0,'0'0'4673'15,"0"0"-3929"-15,0 0-744 16,0 0-112-16,96-25 112 15,-56 18 512-15,8 7-216 0,-7 0-200 0,-1 3-16 32,-6 16-80-32,1 1 0 15,-1 5 0-15,-7 0 0 0,-6-2 0 16,5-1-56-16,-5-6-184 16,6-4-168-16,-6-5-504 0,6-1-504 15,6-6-977-15,3 0-1528 31,-10 0-1976-31</inkml:trace>
  <inkml:trace contextRef="#ctx0" brushRef="#br0" timeOffset="183464.15">22212 16222 7153 0,'0'0'3089'0,"0"0"-1905"15,0 0-816-15,0 0 32 16,0 0 648-16,0-11 273 0,0 11-505 15,0-3-312-15,7 3-72 0,7-3 8 16,0 0 112-16,-1-4-128 16,8 2-208-16,0 1-104 31,-1 1-64-31,1-4-40 0,-9 7 72 16,2-3-72-16,1 3-8 15,-3 0 16-15,-5 0-8 0,7 0 88 0,-7 7-88 16,7 3 0-1,-8 2 72 1,1 1-80 0,0-1 8-16,0 7-8 0,-7-3 0 0,0 3 96 15,-14 0-80-15,1-3 72 16,-8-3 0-16,-5-1 9 0,4 1 79 16,3-6-56-16,-2-1-112 15,14 0 72 1,0-3-80-16,7 4-112 15,0 3-112-15,0 5 23 16,14 4 81-16,7 6 64 0,-2 4 56 16,3 6-8-16,-10-3 8 0,2 3 0 15,-14 0 48-15,0-7 120 32,-7 1 177-32,-12-4 103 15,-17-6-8-15,-4-6 176 0,-15-7-112 16,2-6-144-16,-9 0-184 0,14 0-176 15,0-6 0-15,20-7-320 32,1 0-296-32,6 1-96 15,16-1-280-15,5-3-177 16,12 3-607-16,43 4-2009 0,-7-4-760 16,7 10-128-16</inkml:trace>
  <inkml:trace contextRef="#ctx0" brushRef="#br0" timeOffset="184099.01">22744 16685 12978 0,'0'0'0'16,"0"0"-4641"-16</inkml:trace>
  <inkml:trace contextRef="#ctx0" brushRef="#br0" timeOffset="184616.86">23392 16325 4809 0,'0'0'2184'0,"0"0"-1152"0,0 0-672 32,0 0-8-32,21 77 801 15,-1-64 271-15,-6-4-448 0,14-6-88 16,-9-3 57-16,10 0-49 16,-10-5-64-16,2-9-112 0,-1-1-240 31,1-5-112-31,-1 1-120 15,-6-6-16-15,0 2 104 0,-7-2-40 16,0 3-39-16,-7-4-41 16,0 4-144-16,-14 3-64 15,0 3-8-15,0 3-64 0,-6 7-32 16,6 3-193-16,-5 3-231 31,4 0-176-31,1 3-480 0,-5 13-768 0,-2 1-969 16,6-5-1984-16</inkml:trace>
  <inkml:trace contextRef="#ctx0" brushRef="#br0" timeOffset="185056.3">23284 16500 5633 0,'0'0'2288'0,"0"0"-807"0,0 0-545 15,5 86 72-15,9-64-56 16,8 0-144-16,-3-3-216 16,9-3-239-16,-8-6 79 0,8-4 24 31,-8-2 80-31,1-4 16 0,-7 0-48 15,-2-13-152-15,10-3-160 16,-8-3-184-16,-2-3 80 16,-5-3-32-16,0-4 16 0,-7 0 120 31,0 1-88-31,0-2-32 16,0 5-72-16,-14 3-56 15,2 3 48-15,-9 6-40 0,-1 4-80 0,3 6 80 16,-2 3-120-1,8 0-112-15,-1 3-312 0,7 10-648 16,7 3-921 0,0 9-231-16,0-6-745 15,0 0-1816-15</inkml:trace>
  <inkml:trace contextRef="#ctx0" brushRef="#br0" timeOffset="185982.33">22895 16618 12498 0,'0'0'2729'15,"0"0"-2729"-15,0 0-2577 16,0 0 441-16,0 0 2136 0,0 0 312 16,0 0-112-1,0 0-192 1,55-23 280-16,-55 23 760 0,0 0 352 15,-7 0-359-15,-1 0-393 16,8 3-240-16,-7-3 24 0,7 0-152 16,0 0-160-16,0 0-120 0,0 0-224 31,0 0-88-31,0 0-248 16,0 0-536-16,7 0-641 15,8 0-503-15,-3 0-2113 0</inkml:trace>
  <inkml:trace contextRef="#ctx0" brushRef="#br0" timeOffset="186781.94">24464 16332 3120 0,'0'0'4225'0,"0"0"-3041"0,0 0-720 16,0 0-224-16,0 0 905 15,0 0 215-15,0-3-280 0,0 3-392 16,0 0 1-16,-7-4 183 0,-7 4-192 16,-1-6-256-1,-11 0-152 1,-8 3-24-16,-1-3 144 0,1 6-88 0,-6-4-56 16,11 4-104-16,3 0-136 15,5 10-8-15,15 5 0 16,-1 11-80-16,7 6 72 0,0 7 16 31,7 4 56-15,13 2 8-16,1-1-16 0,-9-5 96 0,2-10-16 15,-6-8 120 1,-8-12 425-16,0-2 159 0,-22-7-8 0,-4 0-368 16,-15-7-384-16,-7-8-80 15,1 0-264-15,-1-2-128 16,14 2-192-1,6 1-264-15,16 5-193 16,12 5-399-16,5 4-1369 0,16 0-2792 16</inkml:trace>
  <inkml:trace contextRef="#ctx0" brushRef="#br0" timeOffset="190029.69">26141 13986 4280 0,'0'0'2737'0,"0"0"-1097"32,0 0-479-32,0 0 55 15,0 0-16-15,0 0-432 16,0 0-432-16,0 0 0 0,0 0 201 31,0 0 223-31,0 0-80 0,0 0-168 16,0 0-96-16,0 0-16 15,14 3 48-15,5 0 40 16,10 6-208-16,4-2-56 0,8 3-56 16,7 2-23-16,-1 4 87 15,8 3-96-15,0-4-56 0,-2 2 0 16,-5-1-72-16,-6-4 48 0,-15-5-56 15,-6-1 0 17,-8-3-8-32,-13-3-32 0,0 0 32 0,0 0-48 15,0 0-112 1,0 0-88-16,0 0-137 0,0 0-143 0,0 4-32 16,-8-4-280-1,-4 2-496 1,-2 2-585-16,-7-2-487 0,-20-2 7 15,7 0-703-15,1 0-1089 0</inkml:trace>
  <inkml:trace contextRef="#ctx0" brushRef="#br0" timeOffset="190657.22">26174 14136 3696 0,'0'0'560'16,"0"0"-560"-16,0 0-1288 0,0 0 1288 15,0 0 0-15,34-36 832 16,-27 30-264-16,0-1 105 31,0 0 327-31,0 2 40 0,0 1 24 16,-7 1-80-16,0 0 225 31,7 3-153-31,-7 0-128 0,0 0-280 16,0 0-224-16,0 0-16 0,0 0-103 15,0 0-25-15,0 0-168 16,0 0 136-16,-7 10-48 0,-7 5 200 16,0 8 136-16,-5 0-80 15,-3 1-184-15,-4 5-64 16,-2-4 40-16,1 1-128 0,6-4 48 16,1-7-160-1,6 2 0-15,7-4 80 16,0-4-88-16,7-3-8 0,0 1-8 15,0-7-40 1,0 3 40-16,0-3 16 0,0 0-96 16,0 0 16-16,0 0-24 0,0 0 56 31,0 0 48-31,7 0 96 16,0-3-40-16,0-1-56 0,0 1-96 15,0 0 80-15,-1 0-192 16,1 0-96-16,0 3-32 0,-7-4 0 31,7 4 152-31,-7 0-96 16,0 0-48-16,0 0 56 0,0 0 120 15,0 0 56-15,-7 10 96 16,7 0-168-16,-7-1-144 16,0 1-137-16,7-1-7 0,-6 0-56 15,6 4-32-15,-7-3-16 16,7-4-8-1,-7 0 16-15,7-2-88 0,0-1-753 16,-7-3-1503-16,7 0-1729 16</inkml:trace>
  <inkml:trace contextRef="#ctx0" brushRef="#br0" timeOffset="191082.07">26038 14408 3648 0,'0'0'3305'0,"0"0"-1297"0,0 0-927 0,0 0-49 16,0 0 376-16,0 0-32 15,0 0-487-15,-7 0-385 16,7 0 8 0,0-3-168-16,0-4-56 15,7 4-232-15,0-3-40 16,0 0 32-16,0 2-40 0,-1-2-8 16,1 3 8-16,0-1-8 15,7 4 0-15,-7 0-8 0,5 0-88 16,10 0 96-16,-8 10-128 31,-2 6 72-31,9 6 48 0,-6 7 8 16,-15 3 0-16,7 2 64 15,-7 5 8-15,0-8 80 16,-15-2 0-16,-13-1 72 0,9-9 96 31,-22-6 8-31,0-4 152 16,-6-5-96-16,-8-4-128 0,7 0 89 0,0-4-161 15,8-5-96-15,4 0-88 16,17-4 0-16,-2 3-160 16,13-2-401-16,8 6-407 15,0-1-400 1,22 7-1137-16,11 0-1711 16,-4 0-1002-16</inkml:trace>
  <inkml:trace contextRef="#ctx0" brushRef="#br0" timeOffset="193358.62">26454 16230 8065 0,'0'0'3977'16,"0"0"-2953"-16,0 0-440 16,0 0 289-16,14-63 359 0,-14 57-200 15,0-1-512-15,-7 7-216 16,-7 0-152-16,1 0-152 31,-8 13 48-31,-5 6-40 0,-3 6 88 16,3 1 88-16,5 6 136 0,1-4 41 15,13 4-41-15,7-4-88 0,0-2-64 16,14-1-96-16,6-6-72 16,13-3-48-16,3 0-144 15,4-10-104-15,1 1-265 16,7-5-287 0,0-2-512-16,6 0-1033 15,-13-9-1871-15,0-4-1274 0</inkml:trace>
  <inkml:trace contextRef="#ctx0" brushRef="#br0" timeOffset="194148.85">27041 16148 5825 0,'0'0'4313'0,"0"0"-3329"0,0 0-656 16,0 0-128-16,0 0 1040 0,0 0 81 16,0 0-729-16,34-10-240 15,-34 10-8-15,0 0 152 32,7 0 120-32,-7 0-224 0,0 0-88 15,0 0-32-15,0 0-16 0,0 0 80 16,0 0-80-16,0 0-64 0,7 0 57 15,-7 0-49 1,0 0 16-16,0 0-40 16,7 0-32-16,-7 0 56 0,0 0-40 31,0 0-32-31,0 0 96 0,0 0-80 16,0 0 24-16,0 10-112 0,0 5 152 15,0 5 48-15,0-1-136 16,0 1-104-1,0-5 56-15,0-2-64 16,0-4-8-16,0-3 8 0,0-6-8 16,0 0 72-16,0 0-72 15,5 0-72-15,2 0 72 0,7-9-96 16,8-4 48-16,4 0-120 16,1-2-136-16,-6 5 168 15,-7 4 8 1,-9-1 88-16,3 7 40 15,-8 0 0-15,0 0 0 16,0 0 40-16,0 13-32 0,0 4 200 16,0 1-112-16,0 1-32 15,0-3 32-15,0 0-88 16,0-7 32 0,0-5-40-16,0-2-8 15,7-2 8-15,0 0-128 0,7-2 0 16,5-11 120-16,3 0-40 0,-3-3-16 15,2 4-8 1,-7 2 72 0,-1 7 0-16,-13-1 8 0,7 4 120 15,-7 0 88 1,0 0-144-16,7 0-64 0,-7 7-8 16,7 5 0-16,0 1-80 0,0 3-280 15,-7 3-248 1,7-3-224-16,-7 0-425 15,5 6-471-15,-5-6-1113 16,0-3-2448-16</inkml:trace>
  <inkml:trace contextRef="#ctx0" brushRef="#br0" timeOffset="194630.49">25725 16820 13730 0,'0'0'2729'0,"136"20"-2049"16,0 2-440-16,27 1 464 16,16 5 481-16,-9 0-361 0,-27-2-528 31,-7 0-256-31,-7-4-40 0,-12 3-512 16,-14-6-320-16,-29 0-249 15,-12-6-463-15,-2 6-792 16,-18-6-1729-16,-8-4-1144 15</inkml:trace>
  <inkml:trace contextRef="#ctx0" brushRef="#br0" timeOffset="195995.94">26714 17395 1480 0,'0'0'856'0,"0"0"-352"16,0 0 752-16,0 0 721 15,0 0-369-15,0 0-392 16,0 0-23-16,19 0-209 16,-12-3-8-16,-7 1-128 15,0-2-128-15,7-2-135 16,-7 2-137-16,0-2 32 16,0 0-56-16,0 0-136 0,-7-4 8 15,-7 0-16-15,-5 1-56 31,-2-1-40-31,-6 1-168 0,-7-1 64 16,-8 3-32-16,8 5 48 16,1 2 112-16,4 0-88 0,10 0-72 15,-2 2-48-15,14 15-48 32,7 5 48-32,0 10 8 15,0 6 8-15,21 9 144 0,0 8-72 16,-1-1-32-16,1-4 112 0,-14-5 88 15,-2-10 264-15,-5-10 169 0,-19-12 191 16,-36-10 120-16,-26-3-368 16,-1-16-328-1,-1-6-248 1,16 0-56-16,19 0-192 0,0-5-344 16,8 2-368-16,25 3-296 0,15 7-553 15,34 11-575-15,14 4-2497 0,7 0-2457 16</inkml:trace>
  <inkml:trace contextRef="#ctx0" brushRef="#br1" timeOffset="204672.65">18782 16717 4064 0,'0'0'1241'31,"0"0"-89"-31,0 0-424 0,0 0-360 16,0 76 408-16,0-42 353 0,0 20 223 15,-19 32 8-15,-3 34-152 16,-4 17-199-16,-8 6-217 16,6-10-296-16,-6-15-224 0,6-4 40 15,2-6-128 1,4-6 56 0,3-24-64-16,5-14-120 15,7-22 48-15,0-10-104 0,1 2-72 16,6-5-144-16,0 3-256 15,0-16-192-15,0-7-392 0,6-6-473 16,15-3-327 0,19-19-489-16,8-3-519 15,-7-7-2321-15</inkml:trace>
  <inkml:trace contextRef="#ctx0" brushRef="#br1" timeOffset="205752.45">20822 15319 5281 0,'0'0'1448'0,"0"0"-960"15,0 0-272-15,95-3 40 16,-47 3 400-1,14 0 72-15,-2 0-87 0,2 0-1 16,12 0-112-16,9 6-96 16,20 4-96-16,12 6-184 0,14-3-96 15,-5 2 48-15,-2 1-96 16,-5 3 104 0,-2 3-16-16,1 0-96 15,-1 4 96-15,2 0-80 16,-9 1-16-16,2 0 0 0,6 1-16 15,-8 1 16-15,9-4-8 16,-7 4-64-16,-2-1 56 0,1-2-96 31,1-4-32-31,-2 3 0 16,-5-3-136-16,-1 1-160 16,1 2 144-16,-8-3-64 0,1-3 224 15,5 3 40-15,-6-2-32 0,1-2 112 16,-6-1-40-16,5-2-160 31,-6 1-425-31,6 0 113 0,1 0 216 16,-1-3-64-16,-1 2 272 15,2 1 104-15,6 3-8 0,1 0 0 16,-1 1-56-16,13-5-264 0,-5 5-400 16,7-5-128-1,-2 4-401 1,-34-6-127-16,-5-3-776 15</inkml:trace>
  <inkml:trace contextRef="#ctx0" brushRef="#br1" timeOffset="206718.03">28663 16145 4961 0,'0'0'1464'0,"0"0"-232"31,0 0 24-31,0 0 513 15,-55 92 71-15,29-51-400 0,-8 26-255 16,-14 21-361-16,-6 33-304 16,-1 12-72-16,-7 7-56 0,14-6-168 15,7-10-24 1,-6-7-152 0,13-13 0-16,-7-5-48 0,8-10 8 0,-3-16 16 15,10-16-24-15,5-12-72 16,1-4 72-16,-8 3-152 0,8 7-24 15,-8 6 104-15,9-9 8 16,-3-4 56-16,8-6-32 16,-5-6-184-1,5 0 72-15,-1-7-72 16,3-2 96-16,5-4-32 16,0 3 80-16,-7-3 80 0,7-3-272 15,1 3 88-15,-1 0 80 16,0 0-112-16,-7-3-48 15,7 0-24 1,0-1 88-16,2 2-240 16,-2-5-217-16,0 1-231 0,-8-4-112 15,8-2-288-15,-12-1-9 16,-9 1-135-16,8-2-1008 16,-1-1-1961-16</inkml:trace>
  <inkml:trace contextRef="#ctx0" brushRef="#br1" timeOffset="207658.66">20869 17278 5641 0,'0'0'1680'0,"0"0"-888"0,0 0-464 15,0 0-216-15,103 32 656 31,-55-19 633-31,7 2-249 16,12 5 24-16,14-2-328 0,15 11-239 16,28 6-97-16,5 3-192 15,0-3-216-15,2 3-8 0,-9-3-88 16,14 3 96-16,7 3-32 31,1 4-56-31,-1-1 80 16,0-3-96-16,-7 4-8 0,8-7 8 15,-8 0-104-15,0-3 56 0,0 0-56 16,0-3-32-16,8 6 40 16,-8-3-56-16,14-3-16 15,-6 3 160-15,-1-3-120 0,0-1 16 32,-7 1-80-32,0-1-8 15,-6-5 96-15,1-4-48 0,-9 1 39 16,7-5 65-16,2 1-224 0,-9 4-32 15,0-1 48 1,-13 3 168 0,1-3 88-16,-7 0 0 0,-15-2 0 15,-14-4 8 1,-12-3-8-16,-14-4-8 0,0 0 0 0,0 1-144 16,12 3-248-16,2-4-320 15,0 1 0-15,-15-1 120 16,-13-2 112-16,-8-1-48 15,-4-3-89 1,-15-3 97-16,0 0-120 0,0 0-728 16,-7 0-1329-16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13:03.055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1783 1512 2560 0,'0'0'3129'16,"-7"0"-1153"-16,7 0-1120 0,0 0-168 15,0 0 273-15,0-4 199 32,0 4 104-32,0-3-72 0,0 3-207 15,0-3-225-15,0-1-152 0,0 4-128 16,0-6-256-1,0-1-224-15,0 5-80 0,7-8 64 0,7 0 16 16,-1 1-40 0,15 2 40-1,-9 1 56-15,17 6-32 0,-17 0-24 16,9 3-48-16,-8 16-8 0,-6 3 40 16,0 7 16-16,-7-1 56 15,-1 5 72-15,-6-1 72 0,0-4-128 16,0 0-16-16,0-2-8 15,0-5-48 1,7 2-120-16,7 0-16 16,5-1 24-16,3-2 24 15,-1-3 80-15,-2 3 8 16,-12-7-8-16,0-4 16 0,-7-3 56 31,0 1 520-31,-14 3 96 0,-5-1-160 16,-10 0-287-16,3 1-233 15,5-4 0-15,1-3-193 16,13-3-207-16,7 0-512 0,7-3-1672 16,20-6-3386-16,-1-4 673 0</inkml:trace>
  <inkml:trace contextRef="#ctx0" brushRef="#br0" timeOffset="920.01">856 1667 7057 0,'0'0'1296'15,"0"0"-888"-15,-28 104-192 16,15-49-32-16,13 14 457 0,0 17 415 0,0-10 80 31,13-6-224-31,1-6-184 16,13-17-127-16,15 4-17 15,11 12-96-15,30 1 8 16,25-7-144-16,16-6-48 0,-2-16-80 16,-5-16-16-16,-9-10 64 0,1-9-120 15,1 0 16-15,-7-3-112 16,-10-15 112 0,-10-2-24-16,-15-2 80 31,-21 0-216-31,-6-4 88 15,14-9 104-15,0-12-16 0,7-10-23 16,-2-13-97-16,-5-19-56 16,-20-19 64-16,-15-10 152 0,-20 1 64 15,-8 6-80-15,-25 13-16 16,-8-1-72-16,-14 10 200 16,0 16-152-16,8 16-48 0,6 19 8 0,-14 3 32 15,-26-4-32 1,-29 8-104-1,-26 8-24-15,7 23 0 16,-7 20-48-16,6 25-96 0,0 8-136 16,15 7-168-1,26-2-168-15,27-10-72 0,22-11-489 16,25 14-655-16,3-3-2049 16,12-3-2824-1</inkml:trace>
  <inkml:trace contextRef="#ctx0" brushRef="#br0" timeOffset="39367.69">5335 2406 11002 0,'0'0'1872'0,"0"0"-1512"0,0 99-352 15,0 2 128-15,-5 14 352 16,-2 2 177-16,0-15 167 0,-8-17 48 16,8-9-224-16,0-8-256 31,-5-14-104-31,12-13-176 16,-14-4-64-16,7 2-56 0,0 2-176 15,-6 3-72-15,6-12-184 16,0-9-192-16,7-10-360 0,-7-7-481 31,0-16-167-31,0-12-424 16,0-7-4882-16</inkml:trace>
  <inkml:trace contextRef="#ctx0" brushRef="#br0" timeOffset="39675.86">4912 2521 14307 0,'0'0'1816'16,"0"0"-1408"-16,36-102-408 16,4 58-280-16,15 2 168 15,5 7 48-15,2 10 64 16,12 15 96 0,3 10-16-16,4 35-80 0,0 32 96 15,-5 22-96-15,-21 0 0 16,-28-16 88-16,-20-19-24 0,-14-16 240 15,-15 3 272-15,-11 8 16 16,-15-6-24 0,-7-4-295-16,-5-11-105 15,-2-9-160-15,0-9-8 16,15-10-80-16,6 0-345 0,14 0-231 16,6-7-488-16,21-6-1216 15,0 6-1513-15,0-2-2209 16</inkml:trace>
  <inkml:trace contextRef="#ctx0" brushRef="#br0" timeOffset="40539.03">5234 3045 10778 0,'0'0'3096'0,"0"0"-2295"16,0 0-801-16,0 0-152 0,0 0 152 31,0 0 456-31,82 69-8 16,-56-40 16-16,2-1-224 15,-8 4-152-15,8-7 32 0,-8-2-120 16,-6-1 0-16,0-2 0 16,-2-5-288-16,2-2-192 0,1 3-376 31,-8-7-513-31,5 4-399 16,2-3-1089-16,0-1-1848 0</inkml:trace>
  <inkml:trace contextRef="#ctx0" brushRef="#br0" timeOffset="40965.23">5752 3486 7273 0,'0'0'1408'0,"0"0"-864"16,0 0-159-16,0 0-105 0,0 0 40 15,82-13 576-15,-63 1 8 16,-12-1-8 0,0 3-104-16,-7 0 17 15,0 1-33-15,-14 3 16 16,-5 3-144-16,-9 3-312 0,-6 0 32 31,0 13-16-31,1 9 240 16,4 3-135-16,10 6-1 0,19 2-192 15,0 1-112-15,5 1 16 16,24 0-152-16,4 0-16 0,15-9 0 16,0-4 0-16,7-6 0 0,-1-10-264 15,-6 0-416-15,0-6-185 16,0-3-703-16,-8-9-1217 31,-13-4-2584-31</inkml:trace>
  <inkml:trace contextRef="#ctx0" brushRef="#br0" timeOffset="42336.03">6877 3054 11498 0,'0'0'4313'15,"0"0"-3137"-15,0 0-592 16,0 0-584-16,0 0-56 16,0 0 0-16,41-6 40 0,-14 6-56 15,13 0 64-15,1 0-432 0,2 0-944 16,-10 3-585-1,-19 22-2103 1,-21 0-786-16,-21-2 1594 16,1-1 2976-16,-1-12 288 0,16-7 4881 15,-10 0-1609-15,15-3-527 16,7 4-993-16,0-4-1359 0,0 0-393 16,7 0-569-16,22 0 401 31,4 0 120-31,1 3-216 0,42-3-1296 15,-9 0-2329-15,-12 0-1168 0</inkml:trace>
  <inkml:trace contextRef="#ctx0" brushRef="#br0" timeOffset="43279.74">8206 2927 8193 0,'0'0'2305'0,"0"0"-2049"16,0 0-112-16,0 0-144 16,0 0 472-16,95 25 368 0,-40-25 80 15,14-6-96-15,27-23-143 32,12-18-305-32,-6-4-168 0,-26 1-104 15,-23 8-104-15,-24 4 112 16,4-6-112-16,-4-7 64 15,-10-6 32-15,-12 2-40 0,-7 8 136 16,-7 6-112-16,-19 9-80 31,-10 9 352-31,3 11-304 0,-22 12 104 16,7 6 80-16,-19 39 56 0,-22 37-8 16,-6 45-48-16,-1 16-112 15,13 0 200-15,16-16-128 16,19-26 16-16,7-2-64 31,8-13-136-31,5-13 40 0,8-16-48 16,13-16-216-16,-7-5-32 0,7 1-328 15,7 1-248-15,0 0-360 16,0-9-609-16,21-10-103 0,-2-9-1361 16,3-7-2208-16</inkml:trace>
  <inkml:trace contextRef="#ctx0" brushRef="#br0" timeOffset="43758.44">8595 3425 5945 0,'0'0'5025'0,"0"0"-4057"0,-55 74-936 16,29-36 40 0,-3 3-40-16,10-3 40 15,-9 0 344-15,1-3 64 16,6-6-280-16,1-1-200 0,6-8-336 15,0-8-584-15,9-2-360 16,5-7-585-16,0-3 249 0,0-13 40 31,0-3-441-31</inkml:trace>
  <inkml:trace contextRef="#ctx0" brushRef="#br0" timeOffset="44144.41">8623 3378 3928 0,'0'0'6250'0,"0"0"-4002"0,0 0-1160 15,0 0-928-15,0 0-64 16,0 0 104-16,0 98 545 0,0-53-25 0,0 0-128 16,0-1-160 15,0-3-160-31,0-6-96 15,6-3-176-15,1-7-56 0,-7-6-88 16,0-10-328-16,7-5-272 0,-7-4-592 16,0 0-329-16,-7-4-175 0,-6-14-2761 15,-1-5 144 1,0-2 3385 0,0 2 1072-16,2 5 2368 15,4 5 473-15,1 7-9 0,7-1-239 16,0 7-617-16,0 0-783 0,0 0-529 15,0 0-520-15,7 0-144 0,13 3 0 32,8 4-56-32,-1-4-56 15,21-3-784-15,20-6-913 0,-13-11-2168 16,-7-1-3296-16</inkml:trace>
  <inkml:trace contextRef="#ctx0" brushRef="#br0" timeOffset="44342.46">9059 3438 10538 0,'0'0'5025'0,"0"0"-3897"16,0 0-728-16,0 0-392 15,-55 92 40-15,35-47 8 0,-1-7-40 16,2 3 208-16,11-6-144 16,1-3-80-1,7-4-128-15,0-2-672 16,0-5-360-16,7-4-273 0,8-7-207 15,18-10-232-15,-6 0-193 16,8-4-1247-16</inkml:trace>
  <inkml:trace contextRef="#ctx0" brushRef="#br0" timeOffset="45036.61">9823 3216 7281 0,'0'0'2585'0,"0"0"-1041"15,0 0-792-15,0 0-488 0,0 0 88 16,0 0 32-16,0 0 16 31,0 0-176-31,0 0-224 16,0 0 0-16,0 0 8 0,0 0 72 15,0 0 217-15,0-3 39 16,0 0-32-16,-14-1 144 0,6 4-296 16,3 0-152-16,-2 0-40 31,-7 0-744-31,7 7-737 16,0 3-1335-16,7-1-3186 0</inkml:trace>
  <inkml:trace contextRef="#ctx0" brushRef="#br0" timeOffset="46862.99">10511 2819 6785 0,'0'0'1880'0,"0"0"-943"0,0 0-449 16,0 0-56-1,-20-86 208-15,20 77 56 16,0 2 48-16,0 0 176 15,-7 7-231-15,7 0-281 0,0 0-336 16,-7 33-72-16,7 34 0 16,-7 37 224-16,7 20 128 15,0 4-24 1,0-18-264-16,0-20 72 16,0-18 488-16,7-21 16 15,-7-19-64-15,0-13-32 0,0-3-184 16,0-4 17-16,7-5-105 15,-7-7 72-15,7-4 224 16,6-33-56-16,22-27-184 16,-1-35-128-16,13-8-200 15,1-5 112-15,-21 24-112 16,1 27 0-16,-8 14-24 0,-6 5 24 16,0-5-8-16,5-1-152 0,-5-2-208 31,1 11-32-31,-1 14-328 15,-9 9-64-15,-5 7-113 16,7 9-487-16,-7 0-840 0,7 13-1017 16,0 4-1000-16,0 3-1520 0</inkml:trace>
  <inkml:trace contextRef="#ctx0" brushRef="#br0" timeOffset="47658.5">11036 3667 384 0,'0'0'1456'0,"0"0"-592"16,0 0-256-1,0 0 176-15,0 0 409 16,0 0 87-1,14-32-88-15,-14 22-160 0,0 1-63 16,0-4 31-16,0-2-248 16,0 2-32-16,-14 0 24 0,-5 0-104 15,-3 7 57-15,1 0-209 0,2 6-160 32,-2 0 96-32,1 9-112 15,-8 7 40-15,15 6 56 16,-1 7-96-16,0-1-32 0,14 4-184 15,0 0-96-15,0-3 0 16,14-1-48-16,0-9-128 0,-1 0-72 31,8-3-104-31,-7-9-248 0,6-1-560 16,1-3-441-16,5-3-615 16,-4 0-2201-16,-3-3-2000 0</inkml:trace>
  <inkml:trace contextRef="#ctx0" brushRef="#br0" timeOffset="48938.14">11588 3334 4745 0,'0'0'2296'0,"0"0"-1208"31,0 0-448-31,0 0-216 16,0 0 433-16,0 0 263 15,0 0-64-15,0-4-104 0,0 4-264 16,0 0-255-16,0 0-25 0,0 0-232 16,0 0 0-16,-5 0 16 15,5 0-104-15,0 0 8 31,0 0-88-31,0 4-8 0,0-1 120 16,0 0-120-16,0-3 0 16,0 0 0-16,0 0 8 0,0 0 32 15,0 0 24-15,0 0 24 16,0 0 144-16,0-6-88 31,0 2 64-31,0-2 152 0,0 6 8 0,0-3 128 16,0 3-40-16,0 0-120 15,0 0-144-15,-7 0-192 0,7 0-8 16,0 0-40-16,0 0-48 16,-7 3 96-1,7 3-104 1,0-2-264-16,0-4-104 0,0 6-432 16,0-3-472-1,0 3-729-15,7 1-1175 16,0-4-2762-16</inkml:trace>
  <inkml:trace contextRef="#ctx0" brushRef="#br0" timeOffset="49240.55">12727 3041 13986 0,'0'0'2961'15,"0"0"-2321"-15,0 0-640 16,0 0-368 0,-33 83 288-16,4-41 80 15,10 2 200-15,-8 0 16 0,-1-3-88 16,9-2-128-1,-10-2-128-15,15-5-592 0,-5-3-712 0,-3-4-857 16,3-9-871 0,5-9-1753-1</inkml:trace>
  <inkml:trace contextRef="#ctx0" brushRef="#br0" timeOffset="49605.71">12285 2739 11986 0,'0'0'2729'0,"0"0"-1481"16,0-98-1192-16,19 67-56 0,10 5-352 15,11 11 24-15,1 5 232 0,14 10 88 16,5 12 8-16,23 33 8 31,18 34-8-31,23 26-56 0,-2 12 48 16,-12 4-24-16,-29-16 32 15,-26-13 72-15,-22-16-56 16,-11-18 120-16,-22-17-88 0,0-10 56 16,-29 1 120-16,-24 7 80 31,-37-5 328-31,-25-12-136 0,-7-9-296 0,-2-13-128 16,36 0-72-16,26-13-128 15,21 1-120-15,15 2-272 16,-3-2-184-16,10 2-360 0,12 0-505 15,14 8-727 1,19 2-2209 0,10 0-88-16</inkml:trace>
  <inkml:trace contextRef="#ctx0" brushRef="#br0" timeOffset="50105.62">13088 3762 7073 0,'0'0'2337'0,"0"0"-985"0,0 0-584 16,-88 16 264-16,61-6-24 15,6 2 249-15,1 1-89 16,6-1-400-16,7 5-416 0,7 2-352 0,0 0-104 31,14 2 96-31,0-1-88 16,6-1-128-16,1-6 120 0,-1-4-496 15,-6-3-480-15,0 1-753 16,-7-4-1103-16,-7-3-2153 16</inkml:trace>
  <inkml:trace contextRef="#ctx0" brushRef="#br0" timeOffset="50688.57">8882 4460 11178 0,'0'0'1856'16,"0"0"-1856"-16,81-3-848 15,7 3 336-15,63 0 512 0,33 0 328 31,35 7 416-31,25 2 72 16,16-2 33-16,13-1-473 16,27 4-272-16,-1 2-24 0,9 1-72 15,-14-3-16-15,-9 2 8 16,-18 4-184-16,-36-3 120 16,-33 2-777-16,-42-2-479 0,-32 0-1200 15,-43-3-553 1,-33-4-832-16</inkml:trace>
  <inkml:trace contextRef="#ctx0" brushRef="#br0" timeOffset="52173.15">9932 6045 6553 0,'0'0'2176'0,"0"0"-623"31,0 0-729-31,0 0-352 16,0 0 312-16,0 0 96 15,0 0-15-15,0 0 143 0,0 0-272 16,41-45-160-16,-22 8-144 16,17-8-208-16,-3-9 0 0,15-19-152 31,7-13-24-31,-7 4 168 16,0 9-136-16,-8 9 40 0,-13 16-56 0,8-3-56 15,-8 1 88-15,-6 12-88 16,-2 6 0-16,-12 13 112 15,1 9-72-15,-8 7 232 16,0 3 89 0,0 3-361-16,-8 20 56 15,-6 8-64-15,7 4 0 0,2 4 96 0,5-5-88 16,0-5-8 0,5-4 0-16,16-9-64 0,-1-7 8 15,15-9-88 1,6 0 15-16,0-12 129 15,-1-13-128-15,8-14 64 16,0 2-32-16,0-5-104 0,-15-3 128 16,3 4-88-16,-10 3 112 15,-5 4 0-15,-8 5 96 0,-6 3-48 32,0 14 184-32,-7 5 80 15,0 7 112-15,0 0-183 0,0 10-193 16,-7 15 0-16,-7 20 0 15,-6 9 0-15,-1 9 48 16,9 1 0-16,-3-1-48 0,8-5 0 31,7-5-176-31,0-8-169 16,0-7-343-16,15-3-56 0,-1-10-344 16,19-6-616-16,-13-3-681 15,8-10-2992-15</inkml:trace>
  <inkml:trace contextRef="#ctx0" brushRef="#br0" timeOffset="53328.19">11010 6039 8481 0,'0'0'1921'15,"0"0"-1113"-15,0 0-608 0,-96 104 216 0,68-66 504 16,1-6 200-16,1-3-23 16,4-7-481-16,15-6-408 15,-7-3-208-15,14-10-56 16,0 0-224-16,0-3-160 16,0-3 128-16,0-13 32 15,14-10-833-15,-7-8-399 0,15-11-552 16,-10-9-377-16,9-3-368 15,-1 0 465-15,8 0 2344 16,-8 6 128 0,1 9 1232-16,-7 7 169 15,-2 10 407-15,2 13-88 16,-14 2 1-16,8 7-281 16,-8 3-640-16,0 3-328 0,7 19-127 15,-7 13 207-15,7 6-176 0,-2 13-8 31,9 0 16-31,-7 4-72 16,7-5-128-16,-1-2 96 16,1-3-208-16,0-10-128 0,0-6-32 15,-8-7-24-15,1-9-32 0,0-3-64 16,0-7-216-16,-7-3-80 16,0 1-472-1,0-4-360 1,-7-4-601-16,-7-5-1367 0,8-4-2217 15</inkml:trace>
  <inkml:trace contextRef="#ctx0" brushRef="#br0" timeOffset="53505.33">10981 6194 7537 0,'0'0'4625'0,"0"0"-2785"16,0 0-775-16,0 0-993 0,0 0-72 15,0 0-80-15,7-6-64 16,8 6 144-16,-1 0 0 0,5 0-296 15,2-3-617 1,6-1-591-16,1-5-376 16,6-10 15-16,-8 0-431 15,-4 0-1033-15</inkml:trace>
  <inkml:trace contextRef="#ctx0" brushRef="#br0" timeOffset="53720.88">11432 5721 10722 0,'0'0'2952'0,"0"0"-1815"16,0 0-913-16,-40 95-16 15,26-44-192-15,-1 3 240 0,1 0 400 16,9-3-120 0,5-7-288-1,0-3-248-15,0-9-296 16,0-3-336-16,5-10-552 0,9-6-273 15,8-7-207-15,-3-3-729 0,2-3-1927 16</inkml:trace>
  <inkml:trace contextRef="#ctx0" brushRef="#br0" timeOffset="53971.46">11630 6229 10578 0,'0'0'3849'0,"0"0"-2721"0,0 0-1104 16,0 0-24-16,0 0-304 0,0 0 64 31,6 10 104-31,1-10-256 16,0 3-409-16,7 0-807 15,0-3-1088-15,6 0-225 0,-6 3-128 16</inkml:trace>
  <inkml:trace contextRef="#ctx0" brushRef="#br0" timeOffset="54524.64">11616 6210 9738 0,'0'0'2400'0,"0"0"-1536"15,0 0-864-15,0 0-48 16,0 0 32-16,0 0 16 0,96 0 112 31,-82 0-48-31,-2 0 0 16,-5 0-64-16,-7 0 0 16,0 0 232-16,-14 0 441 0,2 0-17 15,-16 0-152-15,1 0-176 16,-1 0 16-16,1 0 16 31,13 0-8-15,7 0-8-16,2 0-344 0,5 0-520 15,5 0-1016-15,9 0-145 0,20 0-207 16,1 0-1009-16,-1 0-2368 0</inkml:trace>
  <inkml:trace contextRef="#ctx0" brushRef="#br0" timeOffset="60094.91">12128 6033 7665 0,'0'0'1945'0,"0"0"-865"16,-34 66-792-16,27-41-184 15,0-9 16-15,0-3 416 0,7-10-224 16,0-3-200-16,0 0 56 15,0-3 88-15,14-12 56 16,0-5-136 0,5-2-128-16,3-4 40 15,-10 6-88-15,2 5 0 16,0 9 8-16,-14-1 8 0,0 7 416 16,0 4 329-16,0 9-353 15,0 12 128-15,0-3-144 0,0 1-240 31,0-8-24-31,0-1-120 16,0-12-8-16,0-2 0 16,7 0 0-16,13-2 128 0,-6-12-128 15,6-1 8-15,-6-2 88 16,0 8-88-16,-7 3 152 0,0-1 72 16,-7 7-112-1,0 0-96-15,0 0-24 16,0 0-200-16,5 0-152 15,2 10-400-15,8 2-921 0,-1-2-1151 16,-2-3-2881-16</inkml:trace>
  <inkml:trace contextRef="#ctx0" brushRef="#br0" timeOffset="60393.6">12448 6138 4905 0,'0'0'1824'0,"0"0"-528"0,0 0-832 0,0 0-64 15,0 0 473-15,69 47 111 16,-43-44-80-16,-5-3-112 0,6 0-24 16,-6-13-328-16,-1-3-120 15,1 0-79-15,-14-3-41 0,-2 4 56 16,-5-2-80-16,0 5 0 16,0 2 320-16,-5 4-256 0,-9 3-240 31,0-1-80-31,1 4-48 15,-1 0-72-15,7 0-304 16,0 7-128-16,7-4-337 0,0 0-663 16,0-3-560-16,7 0 495 31,20-22-839-31,1-4 575 0,-2-2-95 16</inkml:trace>
  <inkml:trace contextRef="#ctx0" brushRef="#br0" timeOffset="60843.89">12892 5620 3264 0,'0'0'2713'0,"0"0"327"16,0 0-1007-16,0 0-337 16,0 0-135-1,0 0-985-15,0 0-320 0,0 0-72 16,0 0-48-16,-76 120-96 16,69-66-40-16,1-3-80 0,6-4-128 31,0-1-416-31,20-9-209 15,-6-8-223-15,5-7-536 0,10-9-161 16,-10-7 433-16,9-3 592 16,-8-1 392-16,1-2 224 15,-7 4 112-15,-1 3 128 0,-6-1 480 16,7 7 448-16,-7-1 41 16,0 1-345-1,0-3-200-15,-7-4 208 16,12 1-104-16,-12-7-96 15,15 0 184-15,-8 0 145 0,0-7-201 16,-2-3-144-16,9 1-232 16,-14-1 8-16,7-2 32 0,-7 5-208 31,0 1 8-31,0 3-144 0,-7 3-8 16,-7 0-128-16,2 0-344 15,-2 0-312-15,-1 9-72 0,3-2-433 16,-2-4-175-16,14-3-368 15,0-10-137-15,14-9-2008 0</inkml:trace>
  <inkml:trace contextRef="#ctx0" brushRef="#br0" timeOffset="61059.87">13274 5702 3224 0,'0'0'8098'15,"0"0"-5233"-15,0 0-1657 16,0 0-944-16,0 0 32 15,0 0-128-15,0 0 224 16,-76 92-144-16,62-57-232 16,14 0 64-16,0-3-80 0,0-4-8 15,0-2-112-15,7-8-88 16,14-1-16 0,-7-5-288-16,5-5-408 15,15-4-353-15,-13 0-1039 16,6-3-3713-16</inkml:trace>
  <inkml:trace contextRef="#ctx0" brushRef="#br0" timeOffset="63110.52">15013 3768 8993 0,'0'0'2985'15,"0"0"-664"-15,0 0-1601 0,-15 0-424 32,15 0 456-32,0 0 160 15,0 0-176-15,0 0-160 0,0 0-232 16,0 0-39-16,0 0-9 15,0 0-8-15,0 0 120 16,0 0-176-16,0-2-64 0,0 2 32 16,0 0-192-16,8 0 56 31,-1-4-56-31,5 4-8 0,9-3 88 0,6 3-88 16,8 0-48-16,6 0 40 15,0 0-56-15,-1 9 64 16,1 4-200-16,-15 0-424 0,-4-1-641 15,-15 11-1095 1,-7-7-1585 0,-7 3-2232-16</inkml:trace>
  <inkml:trace contextRef="#ctx0" brushRef="#br0" timeOffset="63246.95">15066 3975 10114 0,'0'0'4009'0,"0"0"-2809"0,0 0-928 31,0 0-272-31,0 0 136 15,0 0 168-15,0 0-288 0,35 19 24 16,6-17-40-16,-1 2-800 16,15-1-593-16,-7 0-1007 15,-7-3-2145-15</inkml:trace>
  <inkml:trace contextRef="#ctx0" brushRef="#br0" timeOffset="64582.56">16621 2800 1632 0,'0'0'7129'16,"0"0"-5424"-16,0 0-1185 15,0 0-384-15,0 0 192 0,0 0 568 16,54-54-208-16,-20 45-344 15,1-1-152-15,6 7-88 0,7 3-96 32,-8 0 128-32,-6 19-136 15,-6 7 0-15,-15 5-8 16,-6 10-72-16,-7 4 80 0,-34-1 353 16,-6 1 127-16,-15-4 264 0,0-3 168 31,0-3-16-31,7-10 40 15,15-2-167-15,11-11-161 16,10-5-312-16,12 3-296 0,0-5 48 16,12 2-48-16,17 6 0 15,-3 2 0-15,15-2 8 0,1 3-16 16,-1-3 8-16,-7-4-224 16,6 1-64-1,-6-1-377-15,-6-3-455 16,6 1-240-16,7-7-672 0,-1 0-537 15,-11 0-2112-15</inkml:trace>
  <inkml:trace contextRef="#ctx0" brushRef="#br0" timeOffset="65283.5">17726 2598 6281 0,'0'0'6025'31,"0"0"-4953"-31,0 0-1072 15,0 0-32-15,89-14 32 0,-63 14 664 16,2 16-7-16,-8 3-169 16,1 0-64-16,-7 0-176 0,-7-3 72 15,-7-3 16-15,6-6 48 32,-6-5 80-32,0-2-280 0,0 3-72 15,0-3-16-15,0 0-88 0,0 0 160 16,0 0-160-16,0 0-8 15,0 0-8-15,0 0-184 0,7 0 48 16,-7 3 56 0,7 4 16-1,-7 6 64-15,0 5 8 16,0 9 0-16,0-2 72 0,-14 3-16 0,-6 1 136 16,-1-4 136-1,-13-3 40-15,1-7 129 0,-3-1-153 16,10-5-104-1,12-5 8-15,1-1-192 16,6 0-56-16,7 0-168 16,0 3-240-16,13 4 168 0,8 3 48 15,0 6 15-15,6 0-63 16,-6 0-64-16,-2 0 200 0,-5 0 96 31,-14 0 8-31,0 0 0 16,-14-3 280-16,-12 3 217 0,-3-3 71 15,-11 0-272-15,-1-3-80 16,0-7-112-16,13 3-104 16,9-6-8-16,12 1-504 0,-1-4-545 31,8 0-607-31,22 0-1297 16,4 0-1736-16,8 0-488 0</inkml:trace>
  <inkml:trace contextRef="#ctx0" brushRef="#br0" timeOffset="65640.08">18462 2670 14131 0,'0'0'1984'0,"0"0"-1984"15,0 0-1336-15,0 0 792 16,88-48 544-16,-66 48 736 0,-3 6-232 16,2 14-152-16,1 8-88 15,-10 1-104-15,-5 9 72 0,0 0 216 32,-7 3 72-32,0 4 120 15,-7-2-120-15,-7 3-103 0,-6 1-41 16,-1-2-184-16,2-4 48 15,5-3-240-15,-8-3 0 16,10-6 0-16,-2-4-368 0,7-9-425 31,0-7-695-31,7-5-2369 16,0-4-3544-16</inkml:trace>
  <inkml:trace contextRef="#ctx0" brushRef="#br0" timeOffset="65826.35">18490 2994 13930 0,'0'0'2761'16,"0"0"-1825"-16,0 0-936 0,0 0-160 15,0 0 160-15,0 0 8 0,82-28 0 16,-42 24-8-16,8 4-416 16,7 0-824-1,19 0-609 1,-12-3-1327-16,-7-4-3114 0</inkml:trace>
  <inkml:trace contextRef="#ctx0" brushRef="#br0" timeOffset="66183.19">19315 2721 10626 0,'0'0'2992'16,"0"0"-1943"-16,0 0-801 15,0 0 104-15,0 0 608 0,0 0 72 32,0 0-240-32,-22-48-328 15,10 48-63-15,5 0-313 0,-7 3-88 16,1 14-80-16,-1 7-120 16,7 8-65-16,7 10-39 0,0 5-64 15,0 1 264-15,21 3-32 31,-8-1 80-31,1-5 56 16,0-1 0-16,-9-9 88 0,-5-6 32 0,0-3 72 0,-19-8 376 16,-2-6-239-1,-6-2-89-15,1-3-160 16,4-4-80-16,1-3-256 16,16 0-545-16,5 0-703 15,0-10-1529 1,12-2-4960-16</inkml:trace>
  <inkml:trace contextRef="#ctx0" brushRef="#br0" timeOffset="68108.99">22499 3121 15315 0,'0'0'2616'0,"0"0"-2616"16,0 0-240-16,0 0-1232 0,0 0 288 15,0 0 680-15,-55 0 352 16,55 0-1305-16,7-4-4304 0</inkml:trace>
  <inkml:trace contextRef="#ctx0" brushRef="#br0" timeOffset="68783.89">20808 2800 9378 0,'0'0'2224'0,"0"0"-1720"0,0 0-400 15,-13 73-104-15,13-41 0 31,5 0 352-31,24-7 360 16,-3 0 73-16,15-9-177 0,7 0-256 16,7-12-24-16,-8-4 8 15,8 0 88-15,0-17 56 16,-14-8-88-16,6-4-16 0,-13-9-104 16,-6-3-112-16,-8-7 160 15,-6 1-24 1,-14-1 49-16,0 4 111 0,-7 3-160 15,-20 12-72-15,-1 4-224 16,2 9-152-16,-8 10-104 0,-9 6-192 16,3 0-337-16,-1 18-311 15,-7 11-720 1,-7 22-857-16,15-10-1760 16,6 0-848-16</inkml:trace>
  <inkml:trace contextRef="#ctx0" brushRef="#br0" timeOffset="69411.78">20241 2984 7073 0,'0'0'1648'0,"0"0"-1264"31,0 0-384-15,0 0-104-16,0 0 104 0,0 0 625 16,0 0 343-16,-26-9-360 0,26 9-280 15,-7 0-248-15,7 0 40 0,0 0-16 16,0 0 312-16,-7-4 72 31,0 2-208-31,0-5-184 16,1 4 16-16,-1 0 16 0,0-4 16 15,0 4-112-15,0 0-32 16,7 0 0-16,-7 0-104 0,7 3 104 16,0 0-120-16,0 0-16 31,0 0 136-31,0 0-48 0,0 0 48 15,-5 0 104-15,-2 0 72 16,7 3-16-16,-8 3-160 16,1 0-8-16,7 4-88 0,0-3-448 15,0-1-608-15,27 0-384 32,-6 0-689-32,6-2-1031 0</inkml:trace>
  <inkml:trace contextRef="#ctx0" brushRef="#br0" timeOffset="70491.87">21558 3057 11402 0,'0'0'2665'0,"0"0"-2665"31,0 0-1545-31,0 0-3624 16,0 0 896-16,0 0 3329 0,21-22-776 15</inkml:trace>
  <inkml:trace contextRef="#ctx0" brushRef="#br0" timeOffset="71061.44">21933 2762 7681 0,'0'0'1801'0,"0"0"-1801"0,0 0 0 16,-27 79 0-16,27-47 232 31,0-4 384-31,7 4 56 16,13-6-200-16,8-1-192 0,5-6 72 15,8-3 32-15,0-7 392 16,-1-9-168-16,3 0 1 0,-2-5-57 31,-1-12 8-31,-6-5-64 16,0-10-88-16,1-3-136 0,-16-9 152 15,-4-1-72 1,-8-2 16-16,-7-1 152 0,0 8-103 0,-15 1-9 16,1 11-408-16,-12 5-8 0,-1 7-96 15,-1 10-104 1,1 6-17-16,-8 0-103 16,1 17-384-16,1 7-304 15,12 5-536-15,-6 21-721 0,20-8-1776 16,0-4-1336-1</inkml:trace>
  <inkml:trace contextRef="#ctx0" brushRef="#br0" timeOffset="72060.75">22629 2714 3528 0,'0'0'6266'0,"0"0"-4794"0,0 0-880 16,0 0-592-16,13-13 0 0,1 13 160 16,7 0 296-16,-8 0-64 15,8 9-184-15,-7 8-136 0,5 2 24 31,-11 4-88-31,-8-1 224 16,0 0 96-16,0 3 169 16,-22 0 71-16,-4-2-48 0,-1 1-232 15,-1-1 0-15,1 0-176 0,6 2-112 16,7 0-8-16,2 7-128 31,12 0 136-31,0 3 0 16,0 0 0-16,7-6 0 0,-7-7 8 15,0-3 0-15,0-6 176 16,-7-8 568-16,-15-1 312 16,-4-4-271-16,-9 0-489 0,8 0-304 31,0-4 0-31,-1-5-248 0,14 0-169 16,9-1-455-16,5-2-464 0,12-5-985 15,16 8-2224-15,-1-1-1632 16</inkml:trace>
  <inkml:trace contextRef="#ctx0" brushRef="#br0" timeOffset="72730.97">23461 2816 1304 0,'0'0'1920'16,"0"0"-768"-16,0 0-471 15,0 0-273-15,0 0 360 16,0 0 496-16,0 0 120 15,0 0 81 1,14-13-345-16,-14 8-104 16,0 1-72-16,-7-3-55 0,-7 1-65 15,0 0-248-15,-6 2-232 0,-1 4-88 16,7 0-256-16,1 0-56 16,-8 13-144-1,14 13-128-15,7 2 96 16,0 10 8-1,0 3 80-15,7 4 128 0,14-1-16 0,-8-2 32 16,-6-8 8-16,-7-2 184 16,0-6 488-16,-13-10 152 15,-15-1 176 1,-20-8 225-16,1-4-577 16,-13-3-360-16,5 0-200 0,0-3-96 15,14-6-8-15,6 2-376 16,22 4-240-16,13 0-505 31,27-1-1103-31,14 4-2857 0,6 0-4865 16</inkml:trace>
  <inkml:trace contextRef="#ctx0" brushRef="#br0" timeOffset="73925.8">24416 3054 2712 0,'0'0'992'16,"0"0"-472"-16,0 0-208 15,0 0 417-15,0 0 583 16,0 0-224 0,0 0-16-16,0-22-271 0,0 18-281 15,0 4-144-15,0 0-112 0,0-3 24 16,0 3 96-16,0 0-24 15,0 0 48 1,0 0-128-16,0 0-208 16,0 0-64-16,0 3 0 15,0 7 8-15,0 3 120 0,0 0-40 16,0 3-8-16,0-7-24 16,0-3-56-16,5 0 120 15,2-6-48 1,1 0 216-16,-1 0 329 15,0 0 175-15,-7-2-224 16,7-4-272-16,-7-1-152 0,0 1 24 16,0-1-176-16,0 4-128 15,0 0-152-15,0 0-368 0,0 3-248 32,-7 0-633-32,7 3-2480 0,0 6-1656 15</inkml:trace>
  <inkml:trace contextRef="#ctx0" brushRef="#br0" timeOffset="74496.69">26059 3191 8809 0,'0'0'2641'16,"0"0"-2177"-16,0 0-368 15,-7 85-96-15,14-53 0 16,13-3 648-16,8 0 168 15,-1-7 81-15,6-7-217 0,8-5-256 32,1-10 56-32,-8 0 48 0,0-10-104 15,-1-12 232-15,-12-10-160 16,-6-6-128-16,-3-3-55 0,-12-4-233 0,0-2 24 31,-19 2-104-31,-10 5-152 16,-4 4 55-16,-15 7-231 0,7 11-120 15,0 6-48-15,8 8-368 16,5 4-400-16,13 22-841 16,10 3-1776-16,5 4-1280 0</inkml:trace>
  <inkml:trace contextRef="#ctx0" brushRef="#br0" timeOffset="74668.03">26578 3616 12778 0,'0'0'5585'0,"0"0"-5585"16,0 0-776-16,0 0-3569 16,0 0-1824-16,0 0 1184 0,0-48 3337 0,0 42 1336 15</inkml:trace>
  <inkml:trace contextRef="#ctx0" brushRef="#br0" timeOffset="75127.95">27368 3228 9618 0,'0'0'2160'0,"0"0"-2024"15,0 0-136-15,0 0 0 0,20 80 304 16,1-58 440-16,6-6 152 15,8-3-215-15,-1-3-145 32,-8-8-88-32,2-2-200 0,-1 0 312 15,-13-12 416-15,0-7-112 16,-8-7-167-16,-6-2-225 0,0-4-200 0,-6 1-96 16,-8-1-176-1,-14 3-56-15,1 4-56 31,1 2-64-31,-10 10 24 0,10 5-320 16,-8 8-265-16,6 0-223 0,8 8-456 16,6 12-248-16,0 18-425 0,14-6-632 15,0 0-1583-15</inkml:trace>
  <inkml:trace contextRef="#ctx0" brushRef="#br0" timeOffset="75733.02">28131 3130 10242 0,'0'0'2312'0,"0"0"-1896"0,0 0-416 16,0 0-32-1,0 0 32 1,0 0 632-16,0 0-143 0,0 0-305 15,28-6-144-15,-14 6-32 16,-1 0-8-16,8 0 8 0,-2 3-8 16,2 3 56-1,1 4-56 1,-10-1 48-16,-5 1-48 0,7-3 0 16,-14 2 8-16,0 1 272 15,-7-2 72-15,-14 6 248 16,2-1-304-16,-3-1-184 0,-4 7-48 0,12-3-64 15,0 3 0 1,1 6-72 0,13 1 8-16,0 3 64 15,0 2 0-15,0-3 8 0,0-2 40 16,0-4-40-16,0-3 56 16,-14-6 168-16,0-4 272 0,-6-2-8 15,-8-1-376-15,9-2-120 31,-3 2-48-31,10 0-624 0,-2 1-544 16,-7 11-1017-16,8-1-919 16,-1-2-1689-16</inkml:trace>
  <inkml:trace contextRef="#ctx0" brushRef="#br0" timeOffset="77050.32">17910 4105 9962 0,'0'0'2056'16,"0"0"-2056"-16,0 0-32 16,74 0-64-16,-26 0 96 0,28-3 416 15,27-4 160-15,26 1 64 16,27 3-256-16,1 1-135 15,13 2-89-15,-6 0-104 0,20 0-40 16,21 0 32-16,13 0-40 31,21 5 8-31,14-2-16 0,12 4 0 16,29 2-8-16,12 1 8 16,14 2 0-16,21 4 0 0,20 0 8 15,9 6 0-15,12 7-8 0,-7 0 0 16,-7 2 0-1,-14-2 0 1,-20 0 0-16,-26-7 0 0,-29-3 0 16,-35-4 0-16,-24-8 0 15,-36-1-96-15,-29-6-72 0,-24 0-577 16,-42 0-271-16,-8 0-608 16,-40-6-705-1,-8-1-1824 1</inkml:trace>
  <inkml:trace contextRef="#ctx0" brushRef="#br0" timeOffset="78030.64">20358 5032 10354 0,'0'0'2216'0,"0"0"-2216"31,0 0-72-31,0 0-88 16,-48 82 160-16,48-56 568 15,15 2 144-15,4-2 177 0,9-4-249 16,6 0-248-16,14-8-104 15,-1-5-120 1,1-9 120-16,0 0 64 16,-7-4-8-16,-1-8-64 15,-6-10-208-15,-13 2 40 0,-1-8 40 16,-20-7-104-16,0-3 112 16,0-3-64-16,-20 0-80 0,-8 0 184 15,-6 5-144-15,-6 11 96 31,-1 6-152-31,-7 9 0 16,0 7-216-16,1 3-168 0,-1 3-160 16,0 13-24-16,7 6-360 15,13 4-208-15,9 0-625 0,12 11-967 16,7-5-481-16,0-7-2872 0</inkml:trace>
  <inkml:trace contextRef="#ctx0" brushRef="#br0" timeOffset="78314.88">21027 5438 9882 0,'0'0'4753'0,"0"0"-4561"0,0 0-192 16,0 0-2625-16,0 0-392 0,-7 4 1321 16,7-4 248-16,0 0 63 31,7 0-2791-31</inkml:trace>
  <inkml:trace contextRef="#ctx0" brushRef="#br0" timeOffset="78796.55">21374 5296 11146 0,'0'0'2504'0,"0"0"-2504"15,0 0 0-15,0 0-608 0,0 0 608 0,0 0 320 31,54 72 328-31,-25-72 113 16,-3 0-281-16,8-2-144 16,7-11-208-16,-13-6-56 0,-2-6 144 15,-4-2 296-15,-10-3-256 16,-5-2 88-16,-7-1-120 0,0 1 144 31,-7 4-16-31,-12 3-96 16,-10 5 88-16,3 5-328 0,-8 5-8 15,-1 10-8-15,8 0-120 16,1 0 48-16,4 13-248 16,3 3-224-16,12 0-256 0,0 6-584 15,7-3-417 1,14 6-223 0,5-2-897-16,10-7-1296 0</inkml:trace>
  <inkml:trace contextRef="#ctx0" brushRef="#br0" timeOffset="79179.23">22016 5289 8873 0,'0'0'1649'0,"0"0"-1169"16,0 0-480-16,0 0 0 15,81 73 192-15,-47-57 544 0,6-7 488 32,8-5-327-32,-7-4-233 15,7 0-96-15,-1-4-200 0,-6-11-48 16,-13-2 80-16,-1-1 56 15,-13-8 272-15,-7 7-312 16,-7-6-168-16,-7 0-88 0,-14-1-160 31,-13 4-64-31,-7 0-272 16,-6 5-248-16,-1 5-184 0,-14 6-216 0,14 3 248 16,-5 3-385-16,-2 6-711 15,20 9-1065-15,8 2-1712 16</inkml:trace>
  <inkml:trace contextRef="#ctx0" brushRef="#br0" timeOffset="81525.8">23652 5368 5265 0,'0'0'4793'0,"0"0"-2905"0,0 0-792 16,0 0-656-16,-41-13 169 16,13 8 543-16,1-5-368 0,-6 1-144 15,-3 2-240 1,-4-2-56-16,-1 3-32 15,0-1-200-15,1 1-16 16,4 2 8-16,10 1-32 16,6 0 88-16,13-1-152 0,-7 4 56 15,14-3 0-15,0-3-64 0,0-3 0 32,0-3-96-32,14-8-104 15,-1 1 200-15,1-3-120 16,7 3 72-16,-9 0 48 0,10 6-32 15,-15 0 32-15,5 10 0 16,-12-3 0-16,0 6 200 31,7 0-72-31,-7 0-8 0,0 13-112 16,0 6 144-16,0 9 193 0,0 4-169 16,0 0-128-16,0 5 120 0,0-5-160 15,-7-3 72-15,7-3-40 16,-5-5-40-1,-2-5 0 1,7-3-8-16,0 0-192 0,0-7-281 16,0 4-383-16,0-7-208 15,0 3-320-15,0 1-513 0,0-1-471 16,0 1-2073-16,7-2-1816 0</inkml:trace>
  <inkml:trace contextRef="#ctx0" brushRef="#br0" timeOffset="82666.37">10410 7915 11842 0,'0'0'2225'15,"0"0"-1633"-15,-14 70-392 16,7-31-192-16,7 1-8 16,-7 2 312-1,0 2 304-15,-1 1 48 16,3 2-320-16,-2-2-240 15,0-1 8-15,-7-6-112 0,0-3 0 0,1-3 16 16,6-10-8-16,0-3-8 16,-7-6-256-1,7-4-376 1,7-2-312-16,-5-5-809 0,-2-2-623 0,0-2-809 16,-1-8-1432-16</inkml:trace>
  <inkml:trace contextRef="#ctx0" brushRef="#br0" timeOffset="83144.33">9863 7795 12634 0,'0'0'1985'16,"0"0"-1401"-16,0 0-408 0,15-93-176 15,4 68 0-15,16 2 184 16,6 5 104-16,7 2 88 16,12 6-248-16,9 7-120 0,5 3 48 15,2 10-56-15,-9 9 0 32,2 6-8-32,-14 7-56 0,-14 3 48 0,-14-4 16 15,-6 2-80-15,-21-1 80 16,0-4 72-16,-21 0 232 15,-13-2 0-15,0-5-8 0,-13 2 72 16,6-7-168 0,5-4 24-1,10-2 16-15,5-3-160 0,8-7-24 0,13 2-56 16,0-2-264-16,0 0 8 16,0 0-160-1,0 0 40-15,0 0 56 0,0 0 16 0,0 0 48 31,0 0 88-31,0 0-112 16,0 0 32-16,0 0-184 0,0 0-224 16,0 0-345-16,0 0-575 15,0 4-392-15,0-1-185 0,0-3-231 16,0 3-225-16</inkml:trace>
  <inkml:trace contextRef="#ctx0" brushRef="#br0" timeOffset="83801.5">10389 8007 3776 0,'0'0'1785'0,"0"0"-969"16,0 0-504-16,0 0 304 15,0 0 480-15,0 0 281 0,0 0-121 16,0 0-352-16,0 0-304 16,0-3-360-16,0 19 96 0,7 6 200 31,0 10-328-31,5 9 1 0,2 3 167 16,1 4-96-16,4-1 40 15,9-2-56-15,-8-4-96 0,1-9 88 16,-2-3-192-1,-4-10 0 1,-1-7-24-16,-7-2-32 0,0-7-16 16,-7-3 0-16,0 0-192 15,0 0-64-15,0 0-232 16,0-3-64-16,0-7-585 0,0 4-279 16,0 0-536-1,0 3-201 1,0-4-2176-16</inkml:trace>
  <inkml:trace contextRef="#ctx0" brushRef="#br0" timeOffset="84300.21">10551 8527 8465 0,'0'0'2561'0,"0"0"-1945"0,0 0-616 16,0 0-136-16,84 0 136 15,-58-8 288-15,8-5-16 31,-6 3 8-31,-1-3-128 0,1 1-152 16,-16 2 120-16,-5 0-40 0,-7 1 256 16,0 3 320-16,0-1 89 15,-19 7-185-15,5 0-344 0,-7 0 8 16,1 3 368 0,-1 14 8-16,1 1-104 15,6 2-216-15,0 1-40 16,7 9 32-16,2-5-200 0,5 0-56 15,0 1 0-15,5-4-16 16,9-4-16-16,0-1-64 0,0-8-152 31,6 1 8-31,1-7-264 16,-1 0-240-16,1-3-304 16,-2 0-473-16,10 0-591 0,-3-9-1121 15,-12 2-2216-15</inkml:trace>
  <inkml:trace contextRef="#ctx0" brushRef="#br0" timeOffset="86387.21">11213 8766 960 0,'0'0'7273'0,"0"0"-5200"31,0 0-1225-31,0 0-544 16,0 0-176-16,0 0 928 15,0-13 160-15,-5 10-303 0,-2 3-201 16,0 0-464-16,-8 0-240 15,-4 3 120-15,-2 10-8 0,0 0 232 32,1 2 32-32,6 5-112 15,-6-2 104-15,13 4-160 0,0-2-72 0,7-1 32 16,0-2-168-16,0-6 88 16,7 2-96-16,6-7 0 15,8-2-8-15,0-1-24 16,-1-3-72-1,1 0-144-15,-9 0-240 16,9-9-240-16,1 2-584 0,-10-3-497 16,2 1-391-16,0 3-1889 15,-1-1-344-15</inkml:trace>
  <inkml:trace contextRef="#ctx0" brushRef="#br0" timeOffset="88788.7">11937 8236 10778 0,'0'0'3961'0,"0"0"-3089"0,0 0-640 16,40 0-224-16,-26 0 80 16,6 0-88-16,1 0 0 0,-14 0-416 15,0 0-896-15,-7 0-713 0,0 6-1040 32,-21 3 641-32,-13 4 616 15,6 0 1808-15,-6 3 688 0,1-3 2048 16,12-4-271-16,8 1-745 15,6-4-880 1,7 1-328-16,0-5-111 16,7 5-169-16,13-1 40 15,8-3-272-15,-1 0-64 0,-1-3-777 16,16 4-1287-16,-8-1-2193 16,-14 0-1072-16</inkml:trace>
  <inkml:trace contextRef="#ctx0" brushRef="#br0" timeOffset="90330.46">13771 8058 1800 0,'0'0'6257'0,"0"0"-4672"16,0 0-729-16,0 0-304 0,0 0 224 31,0 0 744-31,0 0 25 16,0-22-585-16,-7 18-288 0,0 4-216 16,-13 0-136-16,6 0-72 0,-12 7-192 15,-3 15 40 1,-4 7 128-16,-1 12-72 0,-1 6 40 0,8 11-16 15,6-1-168 1,1 3 136 0,13-6-136-16,7-7-8 0,0-5 8 0,7-7 40 15,13-10-48-15,1-6 0 16,6-9 0-16,1-3 193 16,-2-7 7-16,-4 0 80 0,-3-17 160 31,2-5-128-31,-6-4-72 15,-10-5-184-15,9 2-48 0,-14-2 120 16,0 5-128-16,-7 1 96 16,-13 6-96-16,-1 3-88 15,2 6-72 1,-10 8-120-16,3 2-160 16,-2 0 8-16,8 12-353 15,-1 7-223-15,14 0-272 0,2 3-632 16,5 7-473-16,0-7-624 15,19-3-1063-15</inkml:trace>
  <inkml:trace contextRef="#ctx0" brushRef="#br0" timeOffset="90865.56">14452 8159 1008 0,'0'0'10434'15,"0"0"-8538"-15,0 0-1312 16,0 0-455-16,0 0-129 0,0 0 656 16,-20 92 152-16,20-66-96 31,20-4-248-31,1 0-264 0,13-3 48 16,-6-3 104-16,13-6-24 15,-8-7 128-15,1-3-96 16,1-6-87-16,-1-17 71 0,-8 2-136 15,-4-8-32-15,-8-3-8 32,-2 0-16-32,-12-2 160 0,0 1-128 0,-12 5-72 15,-9 5 112 1,-13 1-112-16,-7 10-104 0,-6 2-8 16,-8 10-96-16,-7 0 88 31,7 7-160-31,7 8-240 0,0 11-112 15,15-2-440-15,-1 3-81 16,13 5-327-16,9-1-592 0,5 17-449 16,7-14-1800-16,0-2-2296 0</inkml:trace>
  <inkml:trace contextRef="#ctx0" brushRef="#br0" timeOffset="91297.44">14112 8658 6081 0,'0'0'3993'0,"0"0"-2857"16,-7 89-600-16,7-48-408 15,14 0 312-15,13-2 440 16,6-1-56-16,3-6-79 0,5-4-289 31,6-6-80-31,1-6 96 16,5-10-104-16,-5-6 72 0,7 0-40 15,-8-13-232-15,1-9 64 0,0-9-32 16,-7-7-72-16,-6-4 40 16,-8-2-160-16,-13-1 120 15,-7 1 216 1,-7 0-23-16,-7 2 127 15,-22 1-248-15,3 3-192 0,-8 6 16 16,-6 6-24 0,4 11-96-16,-4 5-128 0,6 10-208 0,0 0-273 15,6 10-351 1,1 9-464 0,6 12-657-16,7-5-2384 0,9-3-3632 15</inkml:trace>
  <inkml:trace contextRef="#ctx0" brushRef="#br0" timeOffset="91987.03">15135 8172 8281 0,'0'0'2833'0,"0"0"-1401"16,0 0-944-16,0 0-368 16,0 0-32-16,0 0 344 0,102-22 41 31,-61 22-161-31,-7 13 64 15,6 9-152-15,-4 7 160 0,-3 8 88 16,-13 11-224-16,-6 6 136 16,-7 0-32-16,-7 6 128 0,-7-6 104 15,-13 0-88-15,-8-3 225 32,-6-6-129-32,1-4-152 0,-3-3 24 15,10-6-280-15,-1-7-80 0,13-3-104 16,0-6-48-16,0 0-72 15,9-6-472-15,-2-4-536 0,7-3-521 16,0-3-2128 0,0 0-3696-1</inkml:trace>
  <inkml:trace contextRef="#ctx0" brushRef="#br0" timeOffset="92217.41">15149 8582 15371 0,'0'0'2496'0,"0"0"-1383"0,0 0-841 16,0 0-168-16,0 0 232 31,0 0 320-31,0 0 32 16,115 10-464-16,-60 2-136 0,-8 4-88 15,8-4-264-15,-7-2-320 16,-14-1-464-16,-1-6-137 0,-4 1-535 15,-3-4-1057-15,-12 0-2680 0</inkml:trace>
  <inkml:trace contextRef="#ctx0" brushRef="#br0" timeOffset="92750.73">15966 8880 8281 0,'0'0'5497'16,"0"0"-4392"-16,0 0-945 15,0 0-56-15,0 0-104 16,0 0 680-16,-41 45-104 0,41-43-272 31,0-2-304-31,0 0-32 16,0 0 32-16,0 0 0 0,0 0 0 16,0 0 0-16,0-2 8 0,7-5 128 15,-7 1-128-15,0 0 56 16,0-1-32-16,0 4-32 15,0-3-72 1,0 6-136-16,0-3-168 16,0 3-184-16,0 0-832 0,0 0-1337 15,0 0-3064-15</inkml:trace>
  <inkml:trace contextRef="#ctx0" brushRef="#br0" timeOffset="93615.51">16649 8147 288 0,'0'0'6281'0,"0"0"-3793"16,0 0-423-16,0 0-513 16,0 0-360-16,0 0-23 0,0 0-121 15,0-4-392-15,7 4-256 16,5 13-176-16,10 0 32 0,-3 3-8 31,9 0-200-31,-1 0-32 16,1-4-8-16,-8-5 0 0,-6 2 56 15,-7-5-64-15,0-4-64 0,-7 0 48 16,0 0-64-16,-14 0 8 16,0 0-32-16,-6-7-56 15,-8 4 152 1,1 3-8-16,6 0 16 15,9 6 0-15,-2 10-232 16,6 10-56-16,8 8 152 0,0 8 8 16,22 5 128-1,-3 1 0-15,9 0 0 0,-15-7 40 32,1-3-32-32,-7-6 208 0,-7-4 184 0,-14-9 240 15,-6-6 177 1,-8 0-297-16,-5-7-136 0,11-3-384 0,-4-3-64 15,12 0-408 1,-1 0-521-16,15-12-487 16,22-4-2297-16,-1-1-2192 0</inkml:trace>
  <inkml:trace contextRef="#ctx0" brushRef="#br0" timeOffset="94069.81">17616 8290 5209 0,'0'0'3016'15,"0"0"-1143"1,0 0-593-16,0 0-16 0,-81-41 393 15,53 41-241-15,1 9-440 0,-6 16-400 16,4 11-80-16,3 8-240 16,5 3-64-16,8 7 32 15,6 1-24-15,7-5 9 16,7-5-161 0,13-5-40-1,1-7 40-15,-2-8-48 16,3-12 0-16,-8-4 48 0,-2-9-40 15,2 0 312-15,-14-7 64 16,7-8-304-16,-7-7 40 0,0-1-120 16,-7 1-72-16,-7 3 64 15,-5 3-168-15,-3 1 176 16,10 8-216-16,-2 1-224 0,-7 6-209 16,8 0-543-16,6 0-440 15,7 15-545 1,0 2-751-16,0-5-1673 0</inkml:trace>
  <inkml:trace contextRef="#ctx0" brushRef="#br0" timeOffset="96582.71">19553 8521 6553 0,'0'0'3209'15,"0"0"-1329"-15,0 0-1096 16,0 0-480 0,0 0 616-16,62-31 161 15,-42 18-401-15,15 3-96 0,-1 1-224 16,13 0 32-16,8 5 144 15,5 4-96-15,24 0-64 0,11 6-184 16,27 7-144 0,0 3 48-1,-5 0-88-15,-22 0-8 0,-33-7 0 16,-16-3 8-16,-10 1-16 16,4 2-128-16,8 1-296 15,0 0-176-15,-7-4-504 0,-1 4-368 0,-6-7-489 31,1 3-271-31,-8-2-321 16,-6-4-487-16</inkml:trace>
  <inkml:trace contextRef="#ctx0" brushRef="#br0" timeOffset="96902.94">21013 8451 10842 0,'0'0'2336'0,"0"0"-1223"0,0 0-785 16,0 0-264-16,0 0 56 31,0 0-40-31,0 0 288 0,0 0 144 16,67 74-184-16,-39-27-24 15,6 7-112-15,-6 0 112 0,-15-3 16 16,-6-13-16-16,-7-10 240 0,-15-5 48 15,-11-7-55 1,-15-10-137-16,-7 1-400 16,1-7-56-16,6 0-576 15,20 0-561 1,8-13-623-16,13 3-3433 16</inkml:trace>
  <inkml:trace contextRef="#ctx0" brushRef="#br0" timeOffset="99035.5">23181 8302 8785 0,'0'0'1385'0,"0"0"-929"0,0 0-384 16,0 0 264-16,0-19 1360 15,0 19-600-15,0 10-783 0,0 16-313 16,0 24 0 0,-7 30 208-1,-7 34 80-15,-5 13-104 0,-17-3 0 16,-4-13-120-16,-1-35 0 0,0-13 32 16,8-21 176-16,-8-8 0 15,-7 1 104-15,0-3-8 16,1-3 152-1,6-10-168-15,13-13-32 16,14-3 96-16,14-3-208 16,0-6 0-16,0-10-208 0,14-6-120 15,14-1 104-15,6 1 16 16,6 7 0-16,1 2 0 0,0 6 0 31,-1 7 56-31,1 0-48 16,7 7 56-16,0 9 96 0,6 3-71 15,1 3 7-15,0 0-96 16,7 1 0-16,-9-1-48 16,2-6-24-16,-7 0-433 0,-1-7-759 31,15-6-1272-31,-14-3-2337 0,-7 0-3769 16</inkml:trace>
  <inkml:trace contextRef="#ctx0" brushRef="#br0" timeOffset="99532.1">23747 9278 9498 0,'0'0'4120'16,"0"0"-3359"-16,0 0-665 0,0 0 8 15,96 18 168-15,-62-11 560 0,13-4-336 16,1-3-224-16,0 0 152 16,0 0-112-16,-8-13-32 15,1-2 0 1,-13-5-160-16,-8-5 96 15,-13-4 136-15,-7-3-39 16,0-2 79-16,-27-1-192 0,-8 0-128 16,-13 6 0-16,-5 7-64 15,-2 9-16-15,-7 10 8 0,7 3-8 32,8 13 0-32,20 6-80 15,-1 9 16-15,15-2-40 16,13 5-176-16,6-5 39 0,29-1-143 15,-1-2-80-15,6-8 32 16,8-5-136-16,0-1 80 0,0-6 152 31,-8-3 96-31,-11 0 200 16,-10 0-8-16,-5 0 56 0,-7 0 64 0,-7 0 56 16,0 0 360-16,0 0-96 15,0 4-296-15,0 5-8 16,0 7 16-16,0 6-88 15,13 1 128 1,1 5-136 0,7-2 0-16,6-4 0 0,6-3-96 0,3-4-288 15,-3-2-592-15,8-6-649 16,14-7-567-16,0 0-1033 16,-15-13-2256-16</inkml:trace>
  <inkml:trace contextRef="#ctx0" brushRef="#br0" timeOffset="100249.58">24825 8992 3080 0,'0'0'6386'15,"0"0"-4362"1,0 0-752-16,0 0-632 16,0 0 377-16,0 0-57 0,0 0-608 15,0 0-168-15,14-10-96 16,-14 38 88-16,-14 11 192 31,7 2-72-31,0-4 24 0,-1 5-64 16,1-7-136-16,7-6 0 15,0-4-120-15,0-9 0 0,7-7-8 16,15-5 0-16,-8-4 8 16,12 0 0-16,1-9-48 0,1-5 48 15,-8-1-72-15,1 2 72 16,-7 6 40-1,-7 0 64-15,-7 5 456 16,0 2 65-16,0 0-129 0,0 0-136 16,0 13-352-16,0 3 56 15,0 6 64-15,-7-6-120 0,7 0-8 16,0-4 0 0,7-2 0-1,-2-4 16-15,10-3-16 0,6-3-88 16,-2 0 88-16,10-3-80 0,-10-3 64 15,-5-1 8-15,0 4 8 16,-14 0 72-16,0 3-8 0,0 0 40 31,0 0-8-31,6 0-96 16,-6 0-16-16,7 0 8 0,0 6 8 16,0 1 0-16,-7-1 0 15,14 1 0-15,-14-5-72 16,7 5 80-16,-2-4-16 0,2 4 8 31,1-1 0-31,6 0-48 16,-7 0 48-16,0 1 0 0,-2-1-8 15,2-2-72-15,-7-2 80 0,7-2-120 16,-7 4-128 0,0-4 152-1,0 0-96-15,0 0 64 0,0 0 8 16,0 0-32-16,7 3 144 15,-7 0-65-15,7 3 49 16,-7-3-32-16,8 4-160 16,4-1-1256-16,16 4-944 0,-8-7-1817 15,8 3-2105-15</inkml:trace>
  <inkml:trace contextRef="#ctx0" brushRef="#br0" timeOffset="100456.54">25520 9522 9842 0,'0'0'2832'0,"0"0"-2456"16,0 0-320-16,0 0-56 16,0 0 344-16,7 6 152 0,0-6-496 15,0-16-880-15,5-18-1280 0,10 5-1009 31,-3-7-2576-31</inkml:trace>
  <inkml:trace contextRef="#ctx0" brushRef="#br0" timeOffset="100558.28">25630 9163 9578 0,'0'0'4489'0,"0"0"-2929"16,0 0-1184-16,0 0-376 16,0 0-592-1,0 0-849-15,0 0-1319 16,0 0-3081-16</inkml:trace>
  <inkml:trace contextRef="#ctx0" brushRef="#br0" timeOffset="100935.77">25759 9436 9482 0,'0'0'2856'0,"0"0"-1280"16,0 0-767-16,0 0 335 15,0 0 696 17,0 0-335-32,0 0-521 15,0 0-392-15,62-35-520 16,-36 16-72-16,8-3 0 16,1 2-48-16,-1 5-16 0,-8 5-32 15,3 7-32-15,-17 3 120 0,2 0-104 16,-7 6-32-16,-7 10 128 15,7 7 16-15,-7 2 24 16,0 3-8-16,0-2-16 0,7-1 104 16,-7-3-104-16,7-6-16 15,-1-3-80-15,-6-3-416 0,14-4-400 16,-7-3-353 0,14-3-431-16,13 0-433 15,-8-6-663-15,3-7-1737 16</inkml:trace>
  <inkml:trace contextRef="#ctx0" brushRef="#br0" timeOffset="101518.36">26380 9458 7633 0,'0'0'2337'0,"0"0"-1489"16,0 0-376-16,0 0 456 16,0 0 376-16,95 3-415 0,-68-3-265 15,-6-6 152-15,5-7-136 16,-11-3-72-1,-8 0 80-15,0-6-288 16,-7 3 144 0,-14-3-392-16,-8 9 57 0,-11 0-41 15,-1 10-120-15,-1 3 40 0,-6 0-48 16,14 10-72-16,6 6 72 0,2 3-128 31,12 0 7-31,0 3-327 16,7-4-296-16,14 5-80 15,12-7-256-15,3-3-152 0,11-4 23 16,-6 1-15-16,0-4 384 31,-13-2 232-31,-2 3 256 0,-5-5 304 16,-7 4 8-16,1 4 40 16,-1 2 648-16,-7 8 240 15,7 2 112-15,-2 3-16 0,2 1 161 0,7-1-233 16,7-2-200-16,-1-5-136 15,8-5 232-15,-1-10 120 16,-1-3 177 0,10 0-209-16,4-12-264 0,1-10 0 15,-7-8-208-15,13-8 104 16,-6 0-16-16,0 1-223 0,1-2-49 16,-8 4-128-16,-1 7-104 15,-4 5-16 1,-3 11-40-16,-5 5-104 15,-1 7-56-15,-6 0-361 16,6 7-223-16,-6 9-272 16,7 3-304-16,-9 3-185 0,17 16-623 15,-10-6-1617-15,-5-7-2072 16</inkml:trace>
  <inkml:trace contextRef="#ctx0" brushRef="#br0" timeOffset="102846.94">14466 9598 12138 0,'96'19'1736'15,"40"6"-1095"-15,41 11-553 16,21-4-80-16,21-2-8 0,25 3 0 15,36 1 128-15,35 4-120 32,26 7-8-32,34-1 64 15,26 7-64-15,22 6 0 0,27 0 0 16,8 4 8-16,19 2-16 0,6 7-32 16,9 3 40-16,5 3 32 15,-12-3 16-15,-8 4 96 31,-20-8 256-31,-20-2-64 0,-29-6 168 16,-26-4-384-16,-33-3 16 16,-36-7 64-16,-27-2-128 0,-34-7 104 15,-21 0 0-15,-33-7-104 16,-19 1 24-16,-30-6-96 31,-18-4 0-31,-24-3-56 0,-18-3 8 0,-34-4-152 16,-15-5-440-16,-4-1-728 15,-3 3-713-15,-6-2-1904 16,1-1-1960-16</inkml:trace>
  <inkml:trace contextRef="#ctx0" brushRef="#br0" timeOffset="104005.24">26005 7512 8369 0,'0'0'1505'0,"95"19"-1169"0,8 3-248 16,38 10-88-16,38 3 0 15,-2 3 88-15,7-7-80 16,-7-1 32-16,-1-9-40 0,-4 2 72 15,-9-4 128 1,-13-4-144-16,-14 1-56 16,-19 0 56-16,-28-3-56 0,-28-1 0 15,-27 1 0-15,-7-3 0 16,1 6 0 0,-9 3 0-16,3 9 104 15,-8 7 112-15,-9 14-112 16,2 17-32-16,-7 26-72 15,0 32 8-15,0 12 48 0,0 1-56 16,0-4 0-16,0-6 8 16,0 6 0-16,-7 5-8 15,2-6 48-15,-9 5-40 0,-1-6-16 32,-11-8 8-32,-2-6 0 0,-6-12 8 15,0 0-8-15,1-10 256 16,-3-6 176-16,3-7 120 15,6-12-40-15,-1-16-272 0,14-12-160 16,-6-5-80-16,6 5 0 31,-5 2-136-31,-10 4-200 0,10-10-72 0,-9 0 104 16,1-9 32-16,-14-4 40 16,-1-6 96-16,-4 0-112 15,-23-6 248-15,-27-4 72 0,-26-5-16 16,-16-4 144-1,2 0-96 1,14 0 144-16,20-7-248 0,6-2-296 16,22 3-16-16,-2-1-336 15,35 4-1321-15,15 0-2151 16</inkml:trace>
  <inkml:trace contextRef="#ctx0" brushRef="#br1" timeOffset="-145597.79">13587 2480 2472 0,'0'0'896'16,"0"0"-440"-16,0 0 152 0,0 0 537 16,0 0 279-16,0 0-176 31,-7-32-384-31,-7 25-263 0,7 1-113 16,-6-3-160-16,6 2-320 0,-7-2 40 15,-5-1-48-15,4 1-16 16,-6-4 16-16,2 4 56 0,-10 2 88 15,10-3 64 1,-15 1-80-16,6 3-72 16,-6-4-56-16,-6 4 8 15,4 2-16-15,-4 1 0 0,-1-1-48 16,0 4 40-16,1 0-64 16,-1 0 80-16,0 7-8 0,1 3 8 31,-3 6-8-31,2 3 8 15,1 3-56-15,-8 4 56 16,0 5-8-16,0 8 8 0,-12 2 0 16,5 7-8-16,-6 5 8 0,6 1 0 15,7 3 0-15,0 8 8 32,8-6-8-32,6 5 0 15,6-4 0-15,8 4 0 0,6 5 0 16,7 13 16-16,7 15-16 15,7-9 16-15,7-18-16 0,-1-16-16 16,1-13-32-16,7 7-32 16,-2 9 80-1,17 4-48 1,-3-2 48-16,8-5-8 0,7-6 8 0,0-3-8 16,-1-4 0-16,8-4-72 15,-7-4 80-15,0-5-128 0,-1-1 48 16,8-6 80-16,-7-5-72 15,0 0 16 1,5-7-48 0,2-6-72-16,7-3 48 0,0 0-8 0,5-12 136 15,2-11 80-15,5-2 72 16,2-3 136-16,5-8 96 0,-6-1-112 31,1-5-48-31,-9 1-224 16,2-3-8-16,-2-4-168 0,-12-3 32 15,0-3 64-15,-7-3 80 16,-1-19 48-16,-13-10 56 0,-20-15 80 16,-14 8-8-16,0 21 96 31,-14 18-56-31,-13 12-32 16,-8-9 0-16,-6-2 272 0,-26-18 40 15,-14 1-272-15,-29-2-80 16,-14 5-80-16,9 13-64 0,6 19 56 15,13 13 64-15,15 6-24 32,12 6-96-32,21 10-136 0,7 0-168 15,-6 0-328-15,-21 26-688 0,6 2-745 16,8 5-2031-16</inkml:trace>
  <inkml:trace contextRef="#ctx0" brushRef="#br1" timeOffset="-133317.95">835 8249 1512 0,'0'0'9962'0,"0"0"-8730"16,0 0-1232-16,0 0-536 16,0 0 192-1,81 2 344 1,22-2 512-16,61-15 112 0,35-11 184 16,32-2-167-16,20-1-217 15,-5 7-72-15,20 3-176 0,1 0-24 16,-2 6-104-16,0 7-48 0,-19-1-72 31,-14 4 72-31,-20 0 0 16,-28 0-144-16,-33 3-8 15,-29-4-96-15,-34 4 48 0,-26-3-152 16,-28 1-385-16,-6-2-527 16,-16-5-680-16,10-3-545 0,-22-2-639 0</inkml:trace>
  <inkml:trace contextRef="#ctx0" brushRef="#br1" timeOffset="-132234.91">1599 5800 2696 0,'0'0'2193'0,"0"0"-1305"0,0 0-600 31,0 0-288-31,0 0-56 15,0 0 0-15,0 0 56 16,0 0 304-16,20 16 224 0,-13 3 176 16,0 3-8-16,0 10-176 15,0 10-280-15,0 2-136 32,0 3-40-32,-2 8-56 0,9-1 64 15,-6 6-64-15,-1 6 40 16,7-2-32-16,-2 6-8 0,2 9 56 15,0 10-64-15,6 13 16 16,-6-10 49-16,0-19-65 16,-7-22 0-1,-1-7 0-15,-6 7-56 0,7 6 56 16,0 7-73 0,0-7-7-16,-7-3 72 0,7-4 8 0,-7-5 0 15,0-1 16-15,0-2 40 16,0-1 0-1,0-3-40-15,-7-3-8 16,0 0 57-16,-7-4 143 16,-6-1 192-16,6-1-8 0,-5-5-48 15,-3 5-16-15,-4-4-152 0,-10 4-64 16,3-4-56-16,-8 4-56 31,0-1 8-31,1-2-8 16,-8-4 0-16,7 0 8 0,6-3-8 15,1-2 0-15,13-2-80 0,2-6-80 16,4-2-192-16,8-4-152 16,7-3-448-16,0 0-1049 31,0 0-904-31</inkml:trace>
  <inkml:trace contextRef="#ctx0" brushRef="#br1" timeOffset="-131741.24">1007 7264 8665 0,'0'0'1385'0,"0"0"-1081"15,129-35-208-15,-27 3-96 16,-6-2-48-16,-22 7-72 31,-19 9-144-31,-22 6 136 0,1-1-136 16,-6 3-153-16,-8 1-959 0,-6 6-784 15,-14 3-3329-15</inkml:trace>
  <inkml:trace contextRef="#ctx0" brushRef="#br1" timeOffset="-131531.25">1169 7033 8465 0,'0'0'1657'0,"0"0"-1185"0,0 0-416 15,0 0-48-15,0 0-8 16,89-68 0 0,-49 53 0-16,1 1-8 15,2 6-136-15,-3-2-144 16,-13 3-224-16,6-2-609 0,-11 3-1039 15,-8-1-2361-15</inkml:trace>
  <inkml:trace contextRef="#ctx0" brushRef="#br1" timeOffset="-131323.29">1334 6724 10474 0,'0'0'2032'0,"0"0"-1416"0,0 0-616 16,0 0-16-16,108-44 8 16,-54 31-376-16,8 0-328 0,-14 0-88 15,-7 7-304-15,-8 0 39 16,-18 3-519 0,-1-1-400-1,-14 4-2121-15</inkml:trace>
  <inkml:trace contextRef="#ctx0" brushRef="#br1" timeOffset="-131050.02">1224 6496 7697 0,'0'0'2049'0,"0"0"-1561"16,0 0-408-16,115-51-80 16,-60 32-80-16,7 0-320 0,0-3 24 15,-9 5-217-15,-5 5 81 16,-6-1-160-16,-15 8-656 0,-6-2-1209 0</inkml:trace>
  <inkml:trace contextRef="#ctx0" brushRef="#br1" timeOffset="-129674.49">828 8988 7537 0,'0'0'2665'0,"0"0"-1729"16,0 0-608-16,0 0-248 15,0 0-72-15,-60 92 216 0,38-51 160 32,8 1-176-32,2 2 0 15,-2 0-208-15,0-2-304 0,1 15-848 16,-1-13-2729-16,0-9-3024 15</inkml:trace>
  <inkml:trace contextRef="#ctx0" brushRef="#br1" timeOffset="-129247.7">780 9315 4440 0,'0'0'6938'15,"0"0"-6602"-15,0 0-336 0,136-22-560 16,-19 7 280-16,5-2 40 31,9 1 64-31,-16 4 128 0,-5-1-16 16,5-3 64-16,16-3-16 0,5-6 8 15,19-8 8-15,17-1-200 16,-2-8-160-16,14-5-81 16,-7-1 41-16,1 2 176 15,-15 0 40 1,-6 2 128-16,-6-1 56 0,-8 4 64 15,-7 6 56-15,-7-3-32 0,-7 6-16 16,-5 7 128 0,-21 6 161-16,-29 9-49 0,-19 4-128 0,-13 6-56 31,6 0-72-31,-8 0 24 16,1 0-80-16,-13 0-32 15,-1 3 32-15,-6 0 0 0,-7 4 8 16,0-4-8-16,0 0 0 0,0 1-232 15,-7-4-313-15,0 3-207 32,0-3-440-32,0 0-512 15,0 0-785-15</inkml:trace>
  <inkml:trace contextRef="#ctx0" brushRef="#br1" timeOffset="-128976.39">4484 8445 7097 0,'0'0'1168'16,"0"0"-1032"0,0 0 248-1,0 93 657-15,-14-14 391 16,-7 16-584-16,1 0-120 0,-1-25-328 15,14-20-272-15,0-17-48 16,2 1-80-16,5-2-208 0,-7-3-128 16,7-7-264-1,0-6-336-15,0-16-680 16,12 0-1249-16,-5-3-1256 16</inkml:trace>
  <inkml:trace contextRef="#ctx0" brushRef="#br1" timeOffset="-120661.93">1565 10658 6705 0,'0'0'4265'0,"0"0"-3249"15,0 0-520-15,0 0-320 0,0 3-176 16,0 16 56-1,0 26 64 1,6 34 448-16,8 35 16 0,7 14-159 16,-1-8-241-16,1-25-32 0,-7-31-96 15,-9-23-56-15,2 0 0 16,0 4 0-16,-7-1-16 0,8 4-104 31,-1-10-200-31,-7-3-345 0,0-13-719 16,7-9-704-16,0-6-737 15,-7-7-184-15</inkml:trace>
  <inkml:trace contextRef="#ctx0" brushRef="#br1" timeOffset="-119738.71">1360 10512 10682 0,'0'0'1880'0,"0"0"-1880"16,0 0-1112-1,0 0 88-15,82-19 1024 0,-28 9 144 16,21-2 320-16,27-4-168 16,29-6-176-16,5 2-112 15,-13-1 0-15,-21 5-8 16,-35 6-64-16,-19 1 0 16,-5 2-40-16,-3 1 48 15,-6 2 48-15,-1-1-48 0,-4 1 48 16,-17 1 16-16,-5 3-8 15,0 0 8-15,-7 0 120 16,0 0 56 0,0 0-40-16,0 0-16 15,0 0 56-15,0 0 24 16,0 0 24-16,0 0-136 0,0 0-96 16,0 0-8-16,0 0-112 15,0 0 8-15,0 3-8 0,7 3 112 31,0 7-56-31,6 0 56 0,1 6-96 16,0 10 104-16,6 9 0 16,1 9 0-16,0 10 64 0,13 14-8 15,-1 13-48 1,8-3 112 0,-6-9-48-16,-8-11-72 0,-1-14-40 15,3 8 24-15,4 8 8 16,-4-9-40-16,-3-3 0 15,-6-7-32-15,1-6 72 0,-7-6 8 16,-2-10-16-16,3 0 8 16,-1-8-96-16,-7-6-104 0,0-1 16 15,-7-4-16 1,0 0-104-16,0-3 24 16,0 0 56-16,5 0 184 15,-5 0 48-15,0 0 104 0,0 0 32 16,0 0-56-16,0 0 0 15,0 0 48-15,0 0 48 0,0 0-176 32,-5 0-128-32,-2 0-24 15,-14 4 64-15,-6 5-192 0,-14 4-104 16,-21 6 280-16,-26 6 104 16,-22 4 0-16,-12-4 64 0,13 1 144 31,20-7 64-31,27-6 24 15,14-8-120-15,8 5-120 16,-8-3-56-16,7-2-136 0,1-1-64 16,11-1-120-16,17-3-1097 0,12 0-1255 15,0 0-3017-15</inkml:trace>
  <inkml:trace contextRef="#ctx0" brushRef="#br1" timeOffset="-118150.39">4067 10011 10354 0,'0'0'1904'0,"0"0"-1904"0,0 0-48 47,0 0-1024-47,-129 72 856 0,40-8 216 16,-6 2 312-16,13 2 56 15,13-12 96-15,14-8-144 16,8 0-64-16,-6 6-192 0,10-13-64 16,17-3-72-16,11-12-56 15,3-7-112-15,5-6-112 0,7-8-320 16,0 2-104-16,12-4 32 16,3 0 95-16,6-3 233 0,-2 0 160 15,2 0 256-15,-1 0 104 16,-6 0 24-16,7 10 152 15,-8 9 305-15,1 6 263 0,0 10 48 32,5 7-192-32,-4 5-152 15,-1 4-168-15,5 0-128 0,-5 3-48 0,0-10-112 16,1 1-32-16,-3-7-16 16,-5 0-48-1,7-3-8 1,0-7-168-16,-8 1-200 0,1-4-168 15,0-5-216-15,0-2-88 0,0-2-729 16,0-3-895-16,-7-10-689 0</inkml:trace>
  <inkml:trace contextRef="#ctx0" brushRef="#br1" timeOffset="-117687.53">3632 11379 7345 0,'0'0'2121'31,"0"0"-1017"-31,0 0-768 0,0 0-80 0,0 0 288 16,0 0 128-16,0 0-424 16,0 17-248-16,19-17-40 0,9 0 40 15,-1 0 8-15,14 0 160 16,6-4-168 0,8 4 80-1,0-3-72-15,7 3 0 0,-2 0 40 16,-5 0-48-16,7 0-48 0,-7 0-168 15,-8 3-136 1,-6-3 128-16,-7 0 72 0,-8 0 96 16,2 0 56-1,-8 0 0-15,-6 0-48 16,0 0 40-16,0 0-264 0,-1 0-384 16,1 0-560-16,0 0-401 15,-2 0-175-15,3 0-465 0</inkml:trace>
  <inkml:trace contextRef="#ctx0" brushRef="#br1" timeOffset="-116786.36">4709 11369 7033 0,'0'0'1536'16,"0"0"-1536"-16,0 0-808 0,0 0 808 15,0 0 912-15,0 0 657 16,60-50-425 0,-39 21-688-16,0-6-224 0,6-3-32 15,-1-6-16-15,3-4 48 16,-3 1-72-16,-4 5 8 0,-3 4 96 15,2 9-144-15,-7 10-64 0,-7 6 88 32,-1 7 112-32,-6 3 137 15,0 0 63-15,0 3 40 0,0 0-160 16,0 0-288-16,0 0-48 16,0 0-8-16,0 0-64 15,0 0 64-15,7 0-104 0,0 0-192 16,7 0 152-16,6 0-144 15,1 0-136 1,-7 0 199-16,-2-3 57 16,2-7 120-16,-7-2 56 15,-7-5 208-15,0-8-15 0,0-3-97 16,-14-4-88-16,-5-3 0 31,-2 0 152-31,1 3 64 0,-8 4 24 16,8 2-16-16,-1 8-24 15,0-2-112-15,2 4-16 16,4 1-32-16,-4-1 16 0,12 6 16 0,-7 0-80 16,14 4-88 15,-7 0 16-31,7 3-24 0,0-1 88 0,-7 1 8 16,7 0-48-16,0-3 0 15,0 0-48-15,-8-4 56 16,3-2 40-16,-2-5 8 0,-7 2 0 15,0-5 40 1,1-1 80 0,-1 1 72-16,-7 1 0 0,9 0-48 0,-3 3 0 15,1 0-144-15,-5 1 0 16,-2-2 152-16,-1 5-160 16,-4-1-32-16,-1 1 24 0,-1 2-96 31,-6 0 96-31,8 1-72 15,-9 3 72-15,8 2 8 0,-1-2 0 16,-6 3 8-16,8-1 72 16,-3 2-72-16,10-2 32 0,5 1-40 15,-8-1-168-15,17 2-88 32,-9-1-88-32,0-4-40 0,14 4-176 15,-7 0-65-15,0 0-279 16,1 0-528-16,-1-7-368 15,-7 7-1057-15,0-4 168 0</inkml:trace>
  <inkml:trace contextRef="#ctx0" brushRef="#br1" timeOffset="-114508">2158 12391 11690 0,'0'0'2072'0,"0"0"-1271"15,0 0-801-15,0 112-368 0,0-14 312 32,0 13 56-32,0-12 432 15,-7-30-32-15,7-27-96 0,-7-4-152 16,0 3-136-16,7 1-16 15,-5-1-392-15,-3-9-697 16,-6-20-863-16,0-12-1977 0,2 0-1808 0</inkml:trace>
  <inkml:trace contextRef="#ctx0" brushRef="#br1" timeOffset="-114210.8">1967 12236 12754 0,'0'0'1945'15,"0"0"-993"-15,0 0-952 16,0 0-504-16,0 0-8 16,122-9 440-16,-60 34 64 15,14 26 8-15,20 25 0 0,11 23 144 16,-11 5-136-16,-20-15-8 16,-28-26 8-1,-29-21-8-15,-12-10 56 16,-7 3 24-16,0 0 296 15,-14 6 16-15,-12-3 72 0,-22-3-40 16,-7-4-176-16,-7 1-48 16,-5-9-200-16,5-1-184 15,7-10-312-15,0-2-344 0,22-7-649 32,6 0-1463-32,20-3-3001 0</inkml:trace>
  <inkml:trace contextRef="#ctx0" brushRef="#br1" timeOffset="-113838.79">2560 13198 3808 0,'0'0'5441'0,"0"0"-4488"16,0 0-953-1,0 0 0-15,0 0 24 16,83-6 496-16,-64-7 48 0,9 0-144 0,-15 1 24 16,-6 3 216-16,0-4 344 15,-7 6 137-15,0 4-217 16,-14-3-232-16,1 2-152 0,-1 4-168 31,-7 0-40-31,9 4-56 0,-2 12-16 16,-1 6-8-16,8 9-135 15,7 2-57-15,0-1-64 16,15 2-88-16,13-2-9 16,-2-3-175-1,8-8-232-15,1-5-336 16,6-6-368-16,-7-10-665 0,13-10-247 16,-6-12-368-16,-7-4-1905 0</inkml:trace>
  <inkml:trace contextRef="#ctx0" brushRef="#br1" timeOffset="-113446.04">2997 13162 7217 0,'0'0'4585'0,"0"0"-2993"0,0 0-935 15,0 0-657-15,0 0-33 0,0 0-79 16,21 0 48-16,-9 0 64 16,9 0 0-16,1-8 0 15,-3-8-56 1,9 0 56-16,-15-6 0 0,1 0 0 15,-14 2 0-15,7 5 8 16,-7 5 64-16,0 0 32 16,-7 10 145-16,7-2-249 0,-7 2-80 15,0 0-49 1,0 0-199-16,7 9-144 16,-6 7 472-16,-1 9 192 15,0 7 208-15,0 10-47 16,0 5-65-16,7 4-80 0,0 3-8 15,0 2 64-15,0 2 24 0,7-4-168 32,0-7 56-32,0-2-96 15,-7-4-8-15,7-9-72 16,-7-4-56-16,0-6-352 16,0-8-440-16,-7-14-785 0,-14 0-1447 15,2 0-4026-15</inkml:trace>
  <inkml:trace contextRef="#ctx0" brushRef="#br1" timeOffset="-113278.11">2956 13389 11922 0,'0'0'3849'0,"0"0"-2913"16,0 0-728-16,0 0-208 16,0 0 200-1,109-7 120-15,-61 7-216 16,0 0-104-16,0 0-240 15,7-3-680-15,5-7-832 0,-12 1-1297 16,-15 0-2480-16</inkml:trace>
  <inkml:trace contextRef="#ctx0" brushRef="#br1" timeOffset="-111318.04">3945 12909 7881 0,'0'0'3177'0,"0"0"-1297"0,0 0-1088 0,0 0-720 16,0 0-24-16,0 0 345 0,26-6 191 16,2 3-216-16,-1 0-192 31,14-1-176-31,-6 4-40 16,6-3-392-16,-8 0-745 0,1-6-447 15,-6 2-1137-15,-8-2-2152 16</inkml:trace>
  <inkml:trace contextRef="#ctx0" brushRef="#br1" timeOffset="-111074.18">4191 12680 10058 0,'0'0'2064'16,"0"0"-2064"-16,0 0-72 0,0 0-816 15,0 0 888-15,0 0 488 31,0 0 232-31,54 58-352 0,-34-30-144 16,-6 0-40-16,0 1-16 0,-2-2-88 16,-12-2 176-16,8-7 96 0,-8 1-167 15,0-3-73-15,-8 1-112 16,-4-5-433 0,-9 7-711-1,0 0-1296-15,1-6-3033 0</inkml:trace>
  <inkml:trace contextRef="#ctx0" brushRef="#br1" timeOffset="-95464.43">11404 1692 5233 0,'0'0'992'0,"-149"-54"-472"0,102 42 168 16,-1-7-112-16,-7 3-392 0,-14-7-104 15,-19-6-80-15,-15 2 80 16,-12-9-64-16,-2 7 280 16,2 4 32-1,20 3-168-15,6 6-32 16,-6 0-128-16,5 3-64 15,1 0 64-15,8 1-64 0,-8 2 0 16,1 4 64-16,0 0-16 16,-1 3 8-16,-6 3-72 0,-8 0 80 31,7 0 0-31,8 0-64 16,0 3-104-16,-8 3 104 0,8 0 56 15,-3 7-40-15,3 0 48 16,7 3 8-16,-8 3-8 15,8 3-8-15,-8 1-40 0,6 5 40 16,2 1 8 0,14-4 0-1,12 0 0-15,7-6 0 0,7 0 8 16,-14 6 0-16,1 7 0 0,-15 0-8 16,9 3 16-16,-2-3-16 15,0 0 0-15,2 0 0 16,5-8 0-16,-7 5 0 15,7-3 0-15,0 2-16 16,0 1-32-16,9 0 48 0,-9-4 0 16,8 3 0-16,-8 4-8 15,0-3-8-15,0-1 16 16,0 1-8 0,8-4 0-16,-1 1 8 15,0-4-56-15,0 0 56 16,8 1 8-16,-1-5-8 0,7 5 16 15,-6 1-16-15,-1 3-48 16,-1-2 48-16,1 4 0 16,-7-4 0-1,7 0 0-15,8 4 0 16,-1-6 8-16,-7 5 0 0,6-3-8 16,9 0 8-16,-8 4-8 15,-1 3-8-15,1-4 8 16,7 5 0-16,-1-5 8 0,9 0-8 15,-3-8 0 1,8-5 0 0,2 1 8-16,5-3-8 0,0 6 0 0,-7 0 0 15,7 3-8-15,1 4 0 16,-8-1 8-16,7 0-8 16,-7 4 8-16,7 3-8 15,1-4 0 1,-1 7 8-16,7 0-8 15,-7 3 0-15,7 7 8 0,-7 5 0 16,0 14 48-16,0 19-48 16,0 18 8-16,2 6-8 15,-2-2 8-15,0-3-8 16,7-13 0-16,0 0 0 16,-7-3 0-16,-1 3 0 15,1 3 8-15,0 6-8 0,-5 8 0 16,-9-5 0-16,1-2 0 15,-8-2-8-15,1-8-40 0,-1-13-8 32,9-18-72-32,-10-10 120 15,10-11-8-15,-2 2 16 16,1 2 0-16,-8 3 0 0,1-2-504 16,6-11-1632-16,2-6-2633 0</inkml:trace>
  <inkml:trace contextRef="#ctx0" brushRef="#br1" timeOffset="-94960.2">5308 5286 8361 0,'0'0'1929'0,"0"0"-1681"0,0 0-248 16,0 0-688-16,0 0 31 15,0 0 593 1,-47 108 64-16,20-60 80 16,6-4 625-16,-6 1 255 15,-1-8-120-15,14-7-112 0,2-8-328 16,4-7-240-16,8-5-160 16,0-1-64-16,15-2-40 0,11-1 104 31,15 0 320-31,7-2 336 15,6-4-295-15,8 0-185 16,-1 0-88-16,0-7-88 0,-6-6-152 0,-7-2-225 16,-7 2-199-16,-15 0-168 15,-5 7-160-15,-6-1-304 16,-15-2-161 0,0 3 113-16,0-1-1152 15</inkml:trace>
  <inkml:trace contextRef="#ctx0" brushRef="#br1" timeOffset="-70490.97">14631 11646 6177 0,'0'0'1352'0,"0"0"-1352"16,0 0-272-16,0 0 272 31,0 0 744-31,0 0 352 0,0 0-639 16,-69-7-329-16,49 7-120 15,-8 7 72-15,1 2 352 16,-13 4-96-16,-3 3-184 0,-10 6-152 15,-2 0-8-15,-14 7 8 32,2-1 72-32,-2-2-72 0,7-1 48 15,9-6 32-15,12-3 80 16,6-7 40-16,8 2-136 0,13-9-16 16,7 1 32-16,0 0 112 15,7-3-192-15,0 0-96 31,7 0-144-31,7 0 240 0,8 0 32 0,11 7 328 16,8-1-120-16,7 4-16 16,6 0-24-16,1 2 16 0,5 4 64 15,2 0 16-15,0-1-216 16,-2 5-8 0,2-5-72-1,-7 2-8-15,-7-1 0 0,0 3-256 16,-15-7-352-16,-4 1 136 0,-10-7-160 15,-5 0 64-15,-14-2-184 16,0-4-81-16,0 3-111 0,0 0 168 31,0-3-304-31,0 3-1057 16</inkml:trace>
  <inkml:trace contextRef="#ctx0" brushRef="#br1" timeOffset="-69582.68">12032 11443 8385 0,'0'0'2457'15,"0"0"-1113"1,0 0-1272-16,0 0 56 0,0 0-128 16,0 0 336-16,27-39-160 0,-13 39 8 15,7 0-56-15,-2 13-128 16,-4 6 0-16,-8 13-96 15,-7 6 24 1,-15 6 64-16,-18 4 0 16,-15 3 8-16,-14-1 120 0,0-8 192 15,2-7 553-15,5-3 415 16,15-10-296 0,11-3-224-16,10-7-296 0,12-2-320 0,7-3-144 31,0 6-112-31,7-5 64 15,12 5-16-15,10 0 8 0,11-1 48 16,1 1-184-16,7-6-152 16,7 0-88-16,-8-5-224 0,1 1-400 15,-7-3-265-15,-8 0-111 32,8 0 0-32,0 0-273 0,-6-3-615 15,-1-3-625-15</inkml:trace>
  <inkml:trace contextRef="#ctx0" brushRef="#br1" timeOffset="-68845.6">12529 11541 6065 0,'0'0'1456'16,"0"0"-1024"0,0 0-296-16,0 0 752 0,0 0 401 0,0 0-417 15,62 28-344 1,-62-5 112-16,-7 5-40 15,-5 1-216-15,-3-4-128 16,1 0-200-16,0 1 72 0,2-4-128 16,12 4-104-1,0-5-280-15,0 2-16 0,0-4 272 0,7 4 64 32,5-4 0-32,-5-1 56 15,-7-2 16-15,0-3 160 16,-7-3 552-16,-12-1 41 0,-10 1 87 15,-4-7-320-15,6 4-368 0,-1-5-160 16,1 1-336-16,13 1-624 31,7-4-617-31,7 0-1215 16,0 0-3754-16</inkml:trace>
  <inkml:trace contextRef="#ctx0" brushRef="#br1" timeOffset="-68564.36">12837 11912 7617 0,'0'0'1328'0,"0"0"-984"16,0 0-223-16,0 0 39 0,88 7 1312 0,-66-7-80 16,-3-7-536-1,2-6-208 1,-8-2-119-16,1-4 55 0,0-7-64 15,0 1-208-15,-2 0-16 0,-12-4-136 16,0 4 40-16,0-1 96 16,0 4-88-16,-19 3-16 0,-2 3-192 31,1 10-8-31,-1 3-336 16,0 3-480-16,1 0-80 15,-1 22-849-15,9-3-1223 0,5 3-2129 0</inkml:trace>
  <inkml:trace contextRef="#ctx0" brushRef="#br1" timeOffset="-68299.02">13123 11846 576 0,'0'0'7689'16,"0"0"-5824"-16,0 0-1057 16,115 19-344-16,-67-19 968 0,-7 0 193 15,1-10-361-15,-8-6-432 31,-8-6-256-31,-4-1-56 0,-15-4-40 16,-7-5 56-16,0-4-95 0,-14 5-193 16,-13-1-144-16,-1 7-104 15,-20 3-48-15,7 9-120 0,-6 9-64 16,-1 4 8 0,14 0-121-1,13 13-143-15,7 10-400 0,14 18-1176 16,14-10-2185-16,7 1-3481 0</inkml:trace>
  <inkml:trace contextRef="#ctx0" brushRef="#br1" timeOffset="-66974.04">15947 11709 8769 0,'-15'70'1969'0,"-6"18"-1073"16,-5 11-600-16,12-22 280 15,-6-23 760-15,13-10-319 0,-7-9-617 16,7 3-344-16,0 0-56 16,-6-3-536-16,6-10-481 0,-14-18-599 31,9-7-2361-31,-3 0-896 0</inkml:trace>
  <inkml:trace contextRef="#ctx0" brushRef="#br1" timeOffset="-66597.05">15768 11519 7537 0,'0'0'2209'15,"0"0"-825"-15,69-71-1088 0,-28 53-296 16,6 14 80-16,1 4 560 16,7 22-128-16,-14 20-224 15,-1 9-200-15,-11 6-88 0,-22 4-40 16,-7-1-96-1,-22-6-96 1,-11-4 224-16,-15-6 8 0,0-5 184 0,8-4 80 16,4-7-16-16,10-6-176 15,12 1-72-15,14-7-432 16,0-3-304 0,7-1 64-16,7 0 384 15,12 5 248-15,3-2 40 0,4 5 264 16,1 5 176-16,-1 4 88 15,-4 2 56-15,-3-2-200 16,-4 0-168-16,-8-7-216 0,-2 0-136 31,2 0-648-31,-7-9-1144 16,6-4-2913-16</inkml:trace>
  <inkml:trace contextRef="#ctx0" brushRef="#br1" timeOffset="-66288.88">16369 12350 9946 0,'0'0'2544'0,"0"0"-2544"0,0 0-48 0,0 0 48 15,0 0 248-15,96-3 520 16,-84-9-280-16,-5-8-215 16,-7 2-25-16,0 1 560 15,-7 2 264 1,-19 5-208-16,5 4-8 0,-6 6 81 15,-7 0-161-15,13 13 40 16,-5 9-120-16,4 0-304 0,15 7-128 16,0-4-192-16,7 4-72 15,7-4-48 1,15-3-168-16,11-3-192 16,1-6-176-16,8-3-224 15,6-4-120-15,0-6-609 0,19-4-895 16,-19-8-2241-16,-1-6-3737 15</inkml:trace>
  <inkml:trace contextRef="#ctx0" brushRef="#br1" timeOffset="-65106.56">18837 11843 6785 0,'0'0'2552'0,"0"0"-1367"16,0 0-689-16,0 0-64 15,0 0 872-15,0 0-152 0,-7 0-535 0,-13 9-49 16,-13 6-88-1,-15 11-48-15,-14 3-56 16,-7 6 32 0,2-1 64-16,12 1 96 0,0-6 32 15,22 3-103-15,11-7-257 16,10-2-136-16,12-1-96 0,0 0 0 16,20-3 96-16,13 4-96 15,3-5 40 1,4 2-48-16,8-8-96 15,-7 1-72-15,-8-7-80 16,1 1-249-16,-13-4-295 0,-7 0-328 16,-1-3-136-16,-6 0-241 15,-7 0-399-15,7 0-945 0,-7 0-2608 16</inkml:trace>
  <inkml:trace contextRef="#ctx0" brushRef="#br1" timeOffset="-60730.79">20521 12067 3272 0,'0'0'6810'16,"0"0"-4578"-16,0 0-1264 0,0 0-704 16,0-12 144-16,0 12 681 31,0 0-89-31,0 0-360 0,0 0-328 15,0 0-32-15,0 0-8 16,0-3 24-16,0 3-64 16,0 0-112-16,0 0-24 0,0 0-96 15,0-3-16-15,7 0 16 16,-7 0-64 0,7-1 64-16,7 1 0 15,-7 0-64-15,6 0 64 0,1 3-64 0,7-4-48 16,-9 4 24-16,3 0-32 15,-1 0-8-15,-7 0-24 16,-2 0 32 0,2 0 24-16,-7 4-56 15,7 2 24-15,-7 1 128 16,0 5-8-16,0-2 0 0,7 3-112 16,-7-1-48-16,7-3 80 15,-7 1 0-15,0 0 16 0,8-1 16 31,-8-2-96-31,7 2-56 16,-7-3 40-16,0 1 64 0,0 0 32 16,0 2-112-16,-7 0 56 15,-8 0 128-15,-11-2 248 0,-2 3 136 16,-6-4 128-16,7 1-112 31,-1-1-112-31,2-3-40 16,11-3-136-16,1 3-112 0,14 0-24 15,0 4-280-15,0 2-400 0,0 4 200 16,14 2 176-16,8 2 56 16,-3 5 200-16,15 3 72 15,-6 0 0 1,-1 0 16-16,-13-2-8 16,0-4 0-16,-9 4 312 0,-5-11 112 0,-5 4 224 15,-16-6-80 1,-6-1-208-16,-8-3-192 0,1-6 0 15,0 0-176 1,1 0-96 0,5 0-200-16,13 0-352 0,10 0-376 15,5-9-720-15,5 3-1041 0,17-4-2136 16</inkml:trace>
  <inkml:trace contextRef="#ctx0" brushRef="#br1" timeOffset="-60191.23">21688 12259 8121 0,'0'0'2513'0,"0"0"-1529"31,0 0-904-31,0 0 368 0,0 0 1120 16,0 0-335-16,-83 15-393 0,43-5-304 16,-1-4-16-16,-7 1-240 15,7-7-232-15,1 0 16 0,11 0-56 16,3 0-8-1,19-4 0 1,0-9-376-16,7-2-328 0,0-4 208 16,14 0 40-16,7-4 232 0,6 4 112 15,6 3 64-15,3 7 48 16,-10 3 48-16,-6 6 264 16,-6 0 280-1,0 10-48-15,-7 11 32 16,0 11 64-16,-2 3-160 0,-5 0 8 15,0 0-175-15,0 0-65 16,0-6-96-16,0-4-56 16,0-3-88-16,8-5-8 0,-8-5-56 31,7 0-104-31,0-6-273 16,0 1-391-16,19-4-336 0,3-3-264 15,31 0-809-15,-5-3-1904 16,-1-4-2192-16</inkml:trace>
  <inkml:trace contextRef="#ctx0" brushRef="#br1" timeOffset="-59927.02">22021 12465 8129 0,'0'0'3225'0,"0"0"-1625"0,0 0-640 16,0 0-47-16,0 0-33 16,0 0 104-16,103 44-184 15,-63-44-256-15,-4 0-248 16,4-3-80-1,1-13-56-15,-7-6 9 16,1-7 23-16,-8-2 16 0,-13-4 72 0,-9-3 112 16,-5 3 48-16,0 2-16 15,-19 5-288-15,-3 6-136 16,-4 3-240 0,-1 10-96-16,-1 5-208 15,-6 4-120-15,6 0-537 0,9 23-703 16,4-1-2217-16,15-6-3777 0</inkml:trace>
  <inkml:trace contextRef="#ctx0" brushRef="#br1" timeOffset="-59646.25">22759 12478 12306 0,'0'0'1785'0,"0"0"-1265"0,102 22-368 31,-54-22 1320-31,0 0 0 0,-8 0-800 16,-13-16-263-16,1-3 167 15,-15-3 88-15,1-7-32 0,-14 4-144 16,0-4-256-16,-7 7-24 16,-7-1-152-16,-20 8-56 0,7 5-88 15,-8 4-208 1,1 6-48-16,1 0-168 15,5 16-448-15,8 12-609 0,-1-2-1463 16,14-1-4634-16</inkml:trace>
  <inkml:trace contextRef="#ctx0" brushRef="#br1" timeOffset="-59121.14">24490 12430 7041 0,'0'0'4225'16,"0"0"-3433"-16,0 0-632 0,103 29 272 15,-36-1 792-15,29 10-383 16,-8-3-441-16,-5-4-304 0,-23-5-96 31,-24-16-176-31,-10-1-440 16,-4-2-777-16,-22-11-815 15,-8-12-1825-15,-13-6-2751 0</inkml:trace>
  <inkml:trace contextRef="#ctx0" brushRef="#br1" timeOffset="-58903.72">24982 12478 6857 0,'0'0'3025'0,"0"0"-1577"15,0 0-1088-15,0 0 0 0,0 0 872 16,0 0 65-16,115 79-369 0,-74-38-416 16,-1 0 112-16,1-2-168 15,-13-5-96-15,-13-8-152 16,-15-7-16 0,0-7 240-16,-15 1 153 15,-6-6-313-15,2-2-272 0,-2-1-216 16,6-1-881-16,10-3-695 0,5 0-2521 31,0 0-4913-31</inkml:trace>
  <inkml:trace contextRef="#ctx0" brushRef="#br1" timeOffset="-58553.14">26829 12394 6633 0,'0'0'8650'0,"0"0"-7458"15,0 0-1192-15,0 0-112 0,0 0 112 0,-60 74 632 16,31-23-264-16,3 9-208 16,-2 7-96-16,8-4-64 15,-1-6 8 1,7-2-8-16,1-11 0 16,-1-12-160-16,7-10-272 15,7-9-416-15,-7-7-784 0,7-16-409 16,0-12-359-16,-7-9-5490 15</inkml:trace>
  <inkml:trace contextRef="#ctx0" brushRef="#br1" timeOffset="-58326.17">26530 12315 12082 0,'0'0'4345'0,"0"0"-3169"16,0 0-288-16,0 0-223 0,0 0 263 31,0 0-296-31,0 0-416 15,95-35 64-15,-6 55-168 16,19 12-72-16,16-2-40 0,-9 6-88 16,-20-11-80-16,-33-9-248 15,-14-3-216-15,-8 0-136 0,1-4-185 16,7 4-271-16,0 3-504 31,-8-7-1049-31,-18 1-2888 0</inkml:trace>
  <inkml:trace contextRef="#ctx0" brushRef="#br1" timeOffset="-58023.98">27259 12804 7033 0,'0'0'704'0,"0"0"-704"16,0 0-424-16,0 0 424 0,21 76 1856 15,-9-76-159-15,-5 0 175 16,8-2 249-1,-1-14-689-15,-2-7-352 16,9-5-296-16,-1-4-191 0,1-3-121 16,0 3-152-16,-8 7-72 15,8 3-56-15,-7 7-176 0,-2 1 0 16,-5 8-16-16,8 3-56 31,-1 3-16-31,-9 0-168 0,16 0-72 16,-7 3-40-16,6 6-185 15,1 7-31-15,6 0-184 16,8 10-808-16,-8-8-1049 0,-8 1-2568 0</inkml:trace>
  <inkml:trace contextRef="#ctx0" brushRef="#br1" timeOffset="-57225.34">27865 12878 8433 0,'0'0'3001'16,"0"0"-1745"-16,0 0-368 0,0 0 297 15,0 0 343 1,0 0-584 0,0 0-528-16,96-55-264 15,-75 33-96-15,-1-3-40 0,-13 3-16 16,-7 0-120-16,0 5-120 0,-20 11 112 16,-8 3 24-16,-6 3 104 15,1 0 144 1,-3 16 24-1,17 3-168-15,-2 0-16 0,14 3-56 0,7-3-40 16,7 3-208 0,14-6-56-16,5-3-64 0,8-3 32 0,1-4 176 15,-1-3 72-15,-7-3 96 32,-6 4 64-32,-7-1 104 15,-7-3 144-15,-2 6 288 0,-5 0 88 16,0 1 88-16,0 2-96 0,0-3-216 15,0 1-159-15,0-7-129 16,0 0-64-16,0 3-40 31,0-3-8-31,7 0 8 0,8 0 8 16,-1 0 56-16,5-3 32 16,2-4-96-16,-1 1-8 0,8 3 0 15,-8 0 0-15,-6 0-8 16,0 3-56-16,-7 0-40 31,-2 0-32-31,2 9 8 0,0 4 88 16,0 2 32-16,1-2 0 0,-1 0-89 15,0-4-351-15,-2 1-304 0,9-10-312 16,0 0-296-16,0 0 207 16,6-6 321-1,8-10-168-15,-1 4-72 16,-1-8 264-16,-4 7 424 0,-1 1 384 15,-9 5 512 1,-5 4-48-16,0 3 24 0,-7 0 280 0,0 0-168 16,0 7-112-16,7 2-160 31,0 7 0-31,-7 0-128 16,0 0 393-16,8-1 167 0,-8-2-192 15,0 3-88-15,0-6-56 0,-8 3 112 16,1-4-112-16,0-3-56 31,0 1-144-31,0-4-224 16,7 1 0-16,0-2-328 0,0-2-744 15,0 0-1264-15,7 0-2529 16,7 0-3233-16</inkml:trace>
  <inkml:trace contextRef="#ctx0" brushRef="#br1" timeOffset="-56409.05">28596 13116 11386 0,'0'0'3017'16,"0"0"-2593"-16,0 0-248 0,0 0 272 15,0 0 968-15,0 0-672 16,81-83-560 0,-54 45-176-1,1 0 56-15,-1 3-64 0,-6 3 112 16,-2 7 40-16,-4 6-152 15,-8 6 0-15,0 7 0 0,0 6-56 0,-2 0-408 16,9 0-856-16,7 12-296 31,13 4-41-31,0 4-135 16,6 2-905-16,-4-3-399 0,4-3 1191 16,-13-1 1905-16,-6-5 680 0,-8-7 1489 15,-13-1 511-15,7-2 361 16,-7 4 40-16,0-4-801 31,-7 3-895-31,-6 7-617 0,-1 3-312 16,0 3-56-16,1-1-88 15,6 2-200-15,7 1-112 16,0-1-208-16,0-2-152 0,13 1-88 16,8 0-152-16,6-6-49 15,1 5 1-15,-2-5-16 0,10-5 176 31,-17-1 280-31,-5-1 208 0,1-3 104 16,-15 0 496 0,5 0 624-16,-5 0 241 0,0 0-153 15,7 0-224-15,-7 0-71 16,14-9-169 0,-7-4-296-16,7-2-336 0,6-5-144 15,1 5-72 1,-2-7-264-16,3 5-280 15,-3 2-144-15,-5 2-41 16,0 6-95-16,-1 5-56 0,-6 2 96 16,0 0 128-16,0 2 144 15,0 8 240-15,7 7 32 0,6 1 119 16,1-2 113-16,-2 0-128 16,10-4 64-16,4-2 72 15,1-10 0-15,1 0 88 0,-8 0-32 31,-1-3 40-31,-4-13 73 0,-8 3 159 16,-7-2 240-16,-7-2-56 16,0 5 64-16,0 2-104 15,-7 1-136-15,0 5-328 0,7 2-8 16,-7-2-144-16,7 4-128 31,0 0-264-31,0 0-64 0,0 0 56 16,0 0-401-16,0 0-679 0,0 6-896 15,0 1-633-15,0-1-4105 16</inkml:trace>
  <inkml:trace contextRef="#ctx0" brushRef="#br1" timeOffset="-56169.66">30013 13100 10058 0,'0'0'4257'16,"0"0"-3433"-1,83-16 152 1,-35 3 248-16,0 4-152 16,6 2-415-16,-6 7-313 0,-7 0-136 0,-15 0 96 15,1 13-192-15,-20 3-96 32,0 3 40-32,0 0-56 0,-7 0-192 15,0 0-592-15,-14-13-593 16,2 1-1831-16,-10-7-6667 15</inkml:trace>
  <inkml:trace contextRef="#ctx0" brushRef="#br1" timeOffset="-56013.55">30266 12804 11722 0,'0'0'2945'15,"0"0"-2273"-15,109-3-488 16,-54 3 120-16,-2 7 32 0,-5 6-336 15,0 5-384-15,7 14-480 16,-20-10-1065-16,-8 1-4968 0</inkml:trace>
  <inkml:trace contextRef="#ctx0" brushRef="#br1" timeOffset="-53340.2">15142 14297 10282 0,'0'0'4121'0,"0"0"-3457"0,0 0-584 15,0 0 56-15,7 98 936 0,-7-47 272 16,-7 6-311-16,0-3-313 15,-15 0-352-15,3-3-168 16,5-9-112 0,-6-5-88-16,-1-5-240 15,7-7-128-15,-5-3-168 0,-3-9-425 16,-4-7-63-16,12-6-1136 16,-8 0-2545-16</inkml:trace>
  <inkml:trace contextRef="#ctx0" brushRef="#br1" timeOffset="-52920.32">14800 14125 13114 0,'0'0'2081'16,"0"0"-1569"0,110-82-512-16,-29 53-464 15,29 10 464-15,-2 13 352 16,-13 6 8-16,-26 16-184 0,-28 2-24 15,-7 5-144-15,1 6 0 16,-15 5-8-16,-6 8-72 0,-14-1-208 31,-21 3 200-31,-27-3 80 16,-12 1 160-16,-2-8-64 0,0-4 56 16,7-8 24-16,7-7 48 15,15-4-152-15,6-9-64 16,13 1-16-1,14 1-72-15,0-1-280 0,0 2-216 16,7 6 272 0,7 1 272-16,6 7 32 0,-6 4 88 0,12 5 0 15,-4 4 168-15,-3 3-56 16,2 0-24-16,0-1-64 16,-1-2-96-16,-6-5-16 15,-2-6-248 1,10-5-656-16,-1-6-1313 0,-2-4-2432 15</inkml:trace>
  <inkml:trace contextRef="#ctx0" brushRef="#br1" timeOffset="-52579.3">15536 14789 10762 0,'0'0'3160'0,"0"0"-2703"15,0 0-457-15,0 0-24 0,0 0 24 16,0 0 696-16,83 35-144 15,-63-39-176-15,-6-8-240 16,0-1 216 0,-7-6-56-16,-7 3 8 15,0 4 72-15,-14 0 0 16,-14 5 64-16,-6 3-16 0,-7 4 137 16,8 4 303-16,-3 8 88 15,10 4-248-15,12 3-248 0,1 6-264 16,13-2-96-1,0 1-16-15,13 6-64 16,8-1 64-16,6-4-80 16,13 0-144-16,3-6-144 0,-3-3-232 15,8-3-328-15,0-7-392 16,19-3-521-16,-12-3-895 16,-7 0-3922-1</inkml:trace>
  <inkml:trace contextRef="#ctx0" brushRef="#br1" timeOffset="-50134.89">10580 14068 7465 0,'0'0'2921'15,"0"0"-1537"-15,0 0-920 32,0 0 112-32,0 0 264 0,0 0-111 15,0 0-249-15,0 0-232 16,0 0 80-16,0-3 176 0,0 3-64 16,0 0-160-16,0-3-264 15,7 0-8-15,0-1-8 47,-2-3 0-47,16 2-8 0,1 2 8 0,-3-1-80 16,9 4 64-16,-1 0-56 15,-6 0-8-15,6 12 72 0,-13 5-80 16,-2-5-192-16,-12 11 280 16,0-4 0-16,0 7 256 15,-12-1 56-15,-2 3-192 0,-7 4 8 0,8 3-128 16,6 0 0-1,7 6-8-15,0 1-80 16,0 2 40-16,14 0 48 0,-1-6 0 0,1 1 8 31,-14-11 0-31,0-6 208 16,0 0 168-16,-14-6 160 0,-13-4 120 16,-7-5-223-16,-1-3-265 15,-6-1-176-15,8-3-48 0,-1 0-304 16,6-10-209-16,8 1-415 15,13-1-224-15,7-3-945 16,7-6-367 0,20 7-2193-16,-1-1-616 0</inkml:trace>
  <inkml:trace contextRef="#ctx0" brushRef="#br1" timeOffset="-49674.52">11609 14100 7521 0,'0'0'1993'0,"0"0"-1425"15,0 0-376-15,-95-3-24 0,74 6 1080 16,8 13-336-16,13 9-656 16,0 10-168-16,0 7 64 15,7 5 192-15,6 4 409 0,-6-1 31 31,0-2-16-31,-7-7 16 0,-7 1-32 16,-20-10 72-16,-14-1-111 16,-6-8-105-16,-8-5-312 15,-7-5-216-15,7-3 16 0,14-10-96 16,8 0-192-16,5 0-248 31,22-6-361-31,6-7-335 0,6-3-1128 16,55-9-841-16,-6 2-1288 15,0 1 1312-15</inkml:trace>
  <inkml:trace contextRef="#ctx0" brushRef="#br1" timeOffset="-49325.45">11779 14440 9602 0,'0'0'2568'0,"0"0"-1848"0,0 0-496 15,0 0-120-15,62 76 528 0,-35-67 593 16,-6-2-169-16,0-3-384 0,6-4-160 16,-6 0-120-16,5-17 32 0,-5-2 24 15,-8-10-55-15,1-2 15 16,0-4-64-16,-7-6-16 16,-7-1 80-16,0 0-184 0,-7 8-112 31,-14 2-104-31,1 7-8 0,6 9-56 15,-14 7-88-15,9 5-264 16,-3 4-312-16,3 0-265 16,5 19-151-16,-7 3-96 0,8 7-456 15,13 6 39-15,0 9-375 32,20-5-641-32,1-8-351 0</inkml:trace>
  <inkml:trace contextRef="#ctx0" brushRef="#br1" timeOffset="-49071.13">12209 14509 4945 0,'0'0'2656'16,"0"0"-703"-16,95 23-657 16,-47-19 64-1,-7-4 64-15,0 0-183 0,-6-4-81 16,-1-9-304-16,-13-6-112 16,-2-6-240-16,-12-7-16 15,-7-3 49-15,-7-7-57 0,-12 5-72 16,-10-2-64-1,-4 4 48-15,-8 10-136 16,6 9-256-16,-6 3-8 0,8 10-112 16,6 3-312-16,-1 0-168 15,1 13-176-15,13 6-361 16,0 6-383-16,14 17-720 0,7-3-705 31,14-9-2280-31</inkml:trace>
  <inkml:trace contextRef="#ctx0" brushRef="#br1" timeOffset="-48510.51">13935 14379 7921 0,'0'0'5233'0,"0"0"-3680"0,0 0-1297 32,0 0-72-32,0 0 88 15,-95 19 1032-15,12 7-600 0,-6-4-240 16,8 3 64-16,12-6 305 15,28-6 95-15,1 3-144 0,6-6-352 16,13-1-192-16,14 1-240 31,7 2-184-31,7 4 184 16,21 3 0-16,13 6 152 0,6 1-16 16,14-1-136-16,0 1 0 15,8-1-48-15,-8-3-96 0,1-2-128 16,-15 2-352-16,-6-7-352 15,-6-2-601 1,-1 0-735-16,-7-3-1697 16,-13-1-2984-16</inkml:trace>
  <inkml:trace contextRef="#ctx0" brushRef="#br1" timeOffset="-47936.89">19049 14757 12586 0,'0'0'2233'0,"129"26"-1633"0,-14-4-600 31,-5 0-40-31,-22-10 40 16,-33-3 0-16,-21-2-120 16,-6-3-328-16,-1-1-585 0,-6-3-1015 15,-7 0-2857-15</inkml:trace>
  <inkml:trace contextRef="#ctx0" brushRef="#br1" timeOffset="-47727.43">19587 14779 9273 0,'0'0'2369'0,"0"0"-1537"16,88 67-552-16,-47-35 32 31,2-3 985-31,-10-4-89 15,-13-6-304-15,-13-7-456 0,-7-2-168 16,-7-4-80-16,-13 1-200 0,-1-1-200 16,-6-3-976-16,-1 4-1049 0,9-4-2087 15,4 0-1546-15</inkml:trace>
  <inkml:trace contextRef="#ctx0" brushRef="#br1" timeOffset="-47338.49">21395 14601 10962 0,'0'0'3897'0,"0"0"-2649"16,0 0-984-16,0 0-168 15,0 0-96-15,0 0 648 0,-29 121 0 16,17-64-176-16,-9 3-24 31,7 8-55-31,-6-12-25 16,6-1-104-16,0-11-96 0,-5-9-56 0,11-10-112 15,1-9 0 1,7-3-8-16,0-10-232 0,0-3-128 16,0 0-176-16,0-6-265 15,0-17-535 1,-14-34-800-16,9 3-337 16,-9-3-2352-16</inkml:trace>
  <inkml:trace contextRef="#ctx0" brushRef="#br1" timeOffset="-47138.03">20910 14513 10202 0,'0'0'4657'0,"0"0"-2649"16,0 0-1008-16,0 0-680 15,0 0 168-15,0 0 185 0,76-13 159 16,13 32-48-16,40 10-472 16,21 6-192-16,-7-7-80 15,-13-3-40 1,-42-6-96-16,-26-6-240 15,-14-4-280-15,-22-2-456 0,8-4-705 16,-6 4-583-16,-1-4-841 16,-20-3-2336-16</inkml:trace>
  <inkml:trace contextRef="#ctx0" brushRef="#br1" timeOffset="-46943.92">21708 14811 8057 0,'0'0'4121'0,"0"0"-2617"16,-48 102-815-16,41-58-561 15,7-3 200-15,14-8 576 16,13-12 128-16,1-5-8 0,-1-13-200 16,13-3-159-1,-4-3-329-15,-3-13-216 16,1-5-120-16,-1-8-416 0,-11-3-401 16,-1 6-303-16,-16 11-728 15,-5 5-2073-15,0 10-2576 0</inkml:trace>
  <inkml:trace contextRef="#ctx0" brushRef="#br1" timeOffset="-46721.45">21954 15065 6729 0,'0'0'3169'0,"0"0"-937"15,0 0-336-15,0 0-303 16,0 0-41-16,81-73-504 16,-53 38-479-1,-1 3-161-15,-6 4-408 16,-8 6-88-16,1 9-208 0,-14 3-153 15,7 10-199-15,-7 0-296 16,0 10-352-16,0 6 528 16,7 0-217-16,0 3-55 0,12-10-736 31,-4-2-1409-31,4-7-2544 0</inkml:trace>
  <inkml:trace contextRef="#ctx0" brushRef="#br1" timeOffset="-46377.8">22539 14595 6129 0,'0'0'6337'0,"0"0"-4048"15,0 0-1313-15,0 0-904 0,0 0 16 16,0 0 424 0,0 53-40-16,-5-24-56 0,-2 7-248 15,0-1-80-15,7 3-40 16,0-4-40-1,0 1-8-15,14 0-96 16,-2-3-32-16,10-3 80 0,-3-1 0 0,-5-5 40 16,0-1 8-16,-7-7 8 15,-7-2 288-15,-14-3 288 16,-7-4 257 0,-13 1-201-16,-6-4-32 15,-1-3-256-15,7 0-336 0,6 0-16 16,9 0-408-16,5 0-360 15,14-3-409-15,0-4-543 16,0 7-881-16,33-3-1279 0,-5 3-953 31</inkml:trace>
  <inkml:trace contextRef="#ctx0" brushRef="#br1" timeOffset="-46189.3">22615 15141 3272 0,'0'0'5937'15,"0"0"-3272"-15,0 0-921 16,34 77-919-16,-13-62-41 0,-1-5 176 31,8-7 24-31,6-3-136 0,-1-3-208 16,1-16-303-16,1-6-233 0,-1-1-64 15,-8-3-40-15,3-2-320 16,-3-1-337-16,-5 3-335 16,-1-18-768-16,1 8-2177 15,0 9-3113-15</inkml:trace>
  <inkml:trace contextRef="#ctx0" brushRef="#br1" timeOffset="-45612.83">23461 14420 10970 0,'0'0'4137'16,"0"0"-2761"-16,0 0-928 15,0 0-448-15,0 0 0 16,0 0 328-16,7 64 136 0,-14 0-72 15,-14 19-272-15,8-5 56 0,-8-8 104 32,14-12 9-32,0-11-169 15,7 5-64-15,0-2-56 16,0-12-168-16,14-10-80 0,7-12 63 16,-1-9-23-16,8-7 96 15,-1-7 112-15,6-13 8 0,3-8 8 16,-10-3-8-1,1 3 0 1,-6 3 168-16,-14 8 24 0,0 11 209 16,-7 6 79-16,-7 3-208 0,-14 19-16 15,1 3 8-15,-8 10 72 16,16-2 24-16,-10-2-176 16,22-3-144-1,0-5 0-15,0-4-48 16,14-7-96-16,13-5-24 15,14-7-48-15,6 0 24 0,1 0-80 16,7-10-120-16,0 1 56 0,-14-4 120 16,-8 7 168-1,-12 2 88-15,-6 4 112 16,-15 0 200-16,0 0-72 16,0 10-224-16,0 7 184 15,0 1-208-15,0 4-72 0,0-3-8 16,0 0-56-16,0-2-112 15,0-9-440 1,12-4-400-16,2-4-377 16,7 0-303-16,32-41-664 15,2 2-753-15,0-2-2328 0</inkml:trace>
  <inkml:trace contextRef="#ctx0" brushRef="#br1" timeOffset="-45065.45">24892 14564 10018 0,'0'0'4577'0,"0"0"-3329"0,0 0-1032 0,0 0-24 16,0 0-104-16,-41 104 584 15,-14-21-72-15,8-1-344 16,-6-8 16 0,5-15 0-16,5-17-176 0,-3-2-96 15,-8 2-72-15,13-13-352 16,5-10-168-16,10-9-264 0,12-7 152 15,7-3 704-15,0-3 32 16,7-16 144 0,0-3 128-16,0-1 152 15,0 1 184-15,0 3-16 16,7 0 9-16,7 3-65 16,7 3-224-16,-1 7-192 0,8 3-152 15,5 3-64-15,1 3-32 0,7 10-240 31,-8 5-232-31,10 5-153 16,-10 2 33-16,-6 4 256 16,-6 3 88-16,-7 0 64 0,-8-4 176 15,1 3 104-15,-7-8 176 16,7-1 176-16,0-3 144 0,7-6 160 31,13-10-24-31,1-3 161 16,13 0-33-16,6-16-120 15,1-13-224-15,5-2-112 0,-5-10 48 0,-13-1 184 16,-15 1 32-16,-20 0-152 16,0 9-392-16,-13 0-24 0,-15 13-536 15,-6 9-160 1,-6 10-328 0,-1 0-248-16,0 39-497 15,6-1-991-15,16-3-5914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19:56.270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1831 1095 1616 0,'0'0'2576'0,"0"0"-1119"15,0 0-697-15,0 0-272 0,0 0 96 16,0-15 88-16,0 15 112 31,0 0 161-31,0 0 15 0,0 0-192 16,0 0-280-16,0 0-152 15,0 0-184-15,0 0-96 0,0 0 144 16,0 0 64-16,0 0 136 16,0 0 32-16,0 0-71 15,-7 0 15-15,0 0 0 0,-13 0 64 31,-15 3-152-31,-25 9-288 16,-29 5-8-16,1-2 8 0,5-2 16 16,15-7 112-16,21-3 32 0,-1 0 0 15,0-3-40-15,13 0-112 16,15 0 0-16,6 0 0 16,7 0 16-16,7 0-24 15,0 0-136-15,0 0-176 16,0 0 88-16,7-3-184 0,7-9-24 15,6-5 328-15,8-1 96 16,6-8-8-16,-6 4-40 16,-1-1 16-1,-1 8 40-15,-12 2 0 16,0 4 0-16,1 2 8 16,-10 4-8-16,-5 3 8 0,0 0 88 15,0 6-96-15,0 20 0 16,0 21 536-16,0 27 16 15,0-2-136 1,0-8-224-16,0-7-72 16,0-19-120-16,0 3 0 0,7 1 16 15,-7-10-16-15,0-3-16 16,7-14-152-16,-7 0-200 16,7-5-128-16,0 0-312 0,0-4-281 31,6-3-551-31,1-3-136 0,0 0 511 15,12-19-167-15,3-6-512 16,-10-4-953-16</inkml:trace>
  <inkml:trace contextRef="#ctx0" brushRef="#br0" timeOffset="595.4">1007 809 3016 0,'0'0'712'0,"0"0"88"31,-96 29 121-31,54-4 7 16,8 10-304-16,-7 22 32 16,1 32 280-16,11 29-256 0,17 18-95 15,12 4-241-15,19-10-168 16,29-22-24-16,0-22-152 0,7-20 104 31,21-5 0-31,19-8-96 16,20 3 128-16,29-10-120 15,-15-17 552-15,0-20-184 0,-5-9-120 16,-2-12 224-16,9-23-184 0,5-9-128 16,0-17 56-16,-14-15-104 15,-5-16-48 1,-22-19-8-16,-20-23-64 16,-35-18-8-16,-33-6 0 0,-28-5-336 15,-39 20-520-15,-28 16 160 0,-22 26 456 16,0 22 240-16,-12 18 448 15,-2 20 232 1,-5 22-320-16,0 12-128 16,-7 11-184-16,7 24-48 15,-7 16-240-15,12 10-320 16,35-3 304-16,22-3 248 0,19 12-504 31,20 16-1520-31,9-9-705 16,4-3-2160-16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32767" units="deg"/>
          <inkml:channel name="T" type="integer" max="2.14748E9" units="dev"/>
        </inkml:traceFormat>
        <inkml:channelProperties>
          <inkml:channelProperty channel="X" name="resolution" value="3854.94116" units="1/cm"/>
          <inkml:channelProperty channel="Y" name="resolution" value="5461.1665" units="1/cm"/>
          <inkml:channelProperty channel="F" name="resolution" value="91.01945" units="1/deg"/>
          <inkml:channelProperty channel="T" name="resolution" value="1" units="1/dev"/>
        </inkml:channelProperties>
      </inkml:inkSource>
      <inkml:timestamp xml:id="ts0" timeString="2021-10-25T18:22:25.52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8731 9994 7361 0,'0'0'1880'0,"0"0"-1880"0,0 0-584 15,0 0 32-15,0 0 432 16,0 0-2224-16</inkml:trace>
  <inkml:trace contextRef="#ctx0" brushRef="#br0" timeOffset="1478.87">8485 10011 3672 0,'0'0'912'0,"0"0"-671"15,0 0 95 1,0 0 672-16,0 0-8 16,84-4-304-16,-65 2-280 0,2-5-32 0,-7 3 64 15,13-2-95 1,-8 0-137-16,3-1-80 0,-1-2-64 15,-2 0 24-15,2 2-8 0,-8-3-8 16,8 1-8-16,-7 0-56 16,-1-5-16-16,1 5 64 0,0-3-64 31,-7-1 0-31,0-3 0 16,5 0-80-16,-4-3 80 0,-1 3-72 15,0-3-24-15,-7 4 96 16,7-1-8-16,0 3 8 0,-7 0 8 15,5 0 0-15,-5 1 136 32,0-1-32-32,0 1-96 15,0-5 48-15,0-2-64 0,0-4-8 16,-5 6 0-16,-2-9-152 16,-7 0 160-16,-1 1 0 0,8 0 8 0,-5 3 88 15,5-4-88 1,0 7-8-16,-7-4 0 15,1 4 8 1,6-3 0-16,-7 7-8 0,0-4-8 16,2-1 0-16,-3 8-176 0,-6-4 48 15,2 4 8-15,-2-2-32 0,-6 1 160 32,-1 4 0-17,1-4 0-15,1 4-160 0,-3 3 160 16,3-1 72-16,-3 7 16 0,3-3 40 15,-2 0-120-15,1-1-8 16,1 4-8-16,4 0-96 0,-4 0 24 31,-2 0 0-31,8 0 56 16,-8 0-24-16,8 0 48 0,-8 7-8 31,1-4 8-31,6 4-8 16,2 1 16-16,-10 3-8 0,10-2 0 15,-2 4 0-15,1 0 0 16,6-1 0-16,-7 4 0 16,1 0 8-16,6 3 0 0,-7-3 72 15,9 6-72-15,-2 1 96 16,-1-2 0-16,8 8-104 0,-5-3 0 16,5 2 0-16,0 1-8 0,0-7-8 15,0 6 8 1,0-5 8-1,1-1 24-15,-1 3-24 0,0-2 0 16,0-1 8-16,7 0-8 16,-7 3-8-16,7-2-128 0,0-1 88 15,0 3 40 1,0-3-88-16,7 4 96 16,0-3 0-1,7 2 80-15,-1 0-80 0,1 0 0 16,0 1 0-16,-2 0-56 0,17-5 0 15,-10 2 56-15,9-1 72 0,-1-6 8 16,8 0 128-16,6-4 112 31,0-2-144-31,-1 0 24 0,1-8 64 16,7-2 88-16,0 0-32 16,-1 0-96-16,1-9-64 0,0-4-80 15,0-3 64-15,-1-5-40 16,-6-2 104-16,0-6-72 31,-1 1 8-31,-4-4-16 0,-10-3 96 16,-12-3 8-16,-1-3-80 15,-6 0-152-15,0 3 0 0,-7-1-168 16,0 4-120-16,-14 10-168 16,1 0-296-1,-22 2-376 1,9 7-865-16,-1 7-2824 0</inkml:trace>
  <inkml:trace contextRef="#ctx0" brushRef="#br0" timeOffset="4130.43">8247 9220 3648 0,'0'0'1337'16,"0"0"-649"-16,0 0-520 16,0 0-160-16,0 0 384 0,-46-6 312 15,31 6-352 1,8 0-168-16,-14 0-24 16,9 8 256-16,-9 3 32 0,1 1 56 15,-1 7-87 1,-6 4-177-16,6 0-88 0,-5 5-24 15,4 0-48-15,1 0 120 0,2 7-8 16,4 0-40-16,1 4 56 16,2-2-80-16,5 5-32 0,7-4-16 31,-7 3-8-31,7-3 64 16,0 0-120-16,0 4 48 0,7-8-64 15,7 2-40-15,-2-4 40 16,3-1-16-16,-1-3 16 15,5-2 0 1,2-4-64-16,6-3 64 16,-6 0 0-16,6-3 0 15,8-3 104-15,-1-4-56 0,-1-2-24 16,1 3 184-16,7-8 256 0,1 2-192 16,-8 2-16-16,6-6-128 0,1 3-120 15,-7-3 88 1,8 0-88-1,-1-3 96 1,-8-7-56-16,8-2-32 0,0-4 48 0,-8 0-64 16,3 0 8-16,-3-2 56 15,-11-2-8-15,4 1 80 0,-5-3-120 16,-8 0-8 0,1-4 64-1,0-2-56-15,-2-1-16 0,-12-3 0 16,7-2 8-16,-7 1-16 0,0-1 8 15,0 2-56-15,-7-3 8 16,-5 1 48 0,5-2 0-16,-14 1 0 15,8-3-56-15,-8 3 40 16,0 3-136-16,1 1-24 16,-8 5 48-16,-5 7 16 0,6 0 104 15,-7 0-8-15,-8 3-64 0,1 4 80 16,8 5-312-16,-8-2 304 31,0 6 0-31,1 3 0 16,4 0-112-16,-4 0-40 0,-1 6-96 15,0 3 24-15,8 4 184 16,-8 6 0-16,5 0 48 0,10 0 0 31,-8 7-16-31,13-1 16 16,-5 7 0-16,11 3 144 0,1 4-16 15,7-2 16-15,0 4-144 0,7 0 56 16,0 4-56-16,0-7 0 16,7 3 0-16,7-6 0 15,-7 3 0-15,8-6-8 16,4 0-32 0,2-4-72-16,-1 1 96 0,1-7 8 15,5 3 8-15,10-6 24 0,-3-3 152 16,-6-3-160-16,14-3 368 15,-1-4-240-15,3-3 216 0,-3-3-160 32,1 0-40-32,0-3 16 15,-8-9-16-15,8-5 80 16,2 1-80-16,-3-5 1 0,-6-8 111 31,-8 0 64-31,10-6 80 16,-17-3-152-16,2-6-112 0,-13-10-56 15,-8-3-40-15,0-4-48 16,0 1 48-16,-22 0-40 0,1-1-8 16,-5 7 40-16,-1 10-48 15,-14 3-8-15,6 9-112 0,-6 10 120 32,-6 6-56-32,-1 6-16 0,-14 10-248 15,2 6-136-15,-9 21-256 16,2 5-129-16,-10 11-367 0,10 8-440 15,-21 19-241-15,19-10-863 16,14-6-2033-16</inkml:trace>
  <inkml:trace contextRef="#ctx0" brushRef="#br0" timeOffset="129889">9911 4375 3104 0,'0'0'1120'31,"0"0"-239"-31,0 0-193 16,0 0 8-16,0 0 112 0,0 0-64 15,0 0-40-15,-7-3-71 16,0 3-177-16,7 0-192 15,-5 9 128 1,5 10-144-16,-14 4 16 16,6 9-40-16,1 2-224 0,0 8 144 15,0 2-136-15,2 4 112 16,-2-1-64-16,0 4-48 16,0 0 40-16,0 0-8 0,0-1-40 15,-6-2-24-15,6-1 24 31,0-2 56-31,0-1-56 0,-7-2 0 16,7-4-8-16,1 0 0 16,-8 3 8-16,7 0 48 15,-7 1-48-15,2-1 0 0,5 0 40 0,-8 1-40 16,8-1 8 0,-7 0-8-1,14-3-8-15,-5 0 8 0,-2-3 0 16,7-1-16-16,0-2 16 15,-7-3 0-15,7 0 16 16,0-1 48-16,0-2 8 0,0 0 48 16,0-1-112-1,0-3 72-15,0-3-80 16,0 0 80-16,0-3-64 0,0-6-16 16,0-3 0-16,0-5 8 15,0 1-8-15,0 0-8 16,0-3-176-16,0 0-184 0,0 0-368 31,0 0-448-31,0 0-241 0,0 0-719 16,0 0-385-16</inkml:trace>
  <inkml:trace contextRef="#ctx0" brushRef="#br0" timeOffset="131005.06">6276 8106 7089 0,'0'0'1640'0,"0"0"-1024"16,0 0-559-16,0 0-9 15,0 0 96-15,-26-4 464 0,26 4 192 16,0 0-80-16,0 0-200 31,0 0-168-31,0 0-352 0,7 0 0 16,12 6-104-16,16 5 104 0,26-3 328 16,27 1-40-16,29-5-160 15,12-4-64-15,2 0 24 0,-2-13-24 16,-14 5 16-1,-5-3-32 1,-15 5-48-16,-21 3 0 0,-12-3-8 16,-21 6-88-16,-7-3-72 15,8 3-32-15,-8-4-24 0,-8 4-80 16,2 0-32-16,-20 0 24 0,-3 0 8 31,-5 0 208-31,0 0 96 16,0 0 0-16,0 0-256 15,0 0-400-15,0 0-520 0,0 0-345 16,0 0-1159-16</inkml:trace>
  <inkml:trace contextRef="#ctx0" brushRef="#br0" timeOffset="133412.95">9686 10020 6545 0,'0'0'2232'0,"0"0"-1063"16,0 0-849-16,0 0-144 0,0 0 304 16,0 0 248-1,0 0 136-15,0 0-112 16,0 0-240-16,-28 67-272 16,28-32-103-16,-5 9 63 0,-2 7-48 15,7 3-144-15,-7 6 40 16,7 1 24-16,-7 5-72 15,-8-2 16-15,8 2-8 16,-5 1 40 0,-2 0-48-16,0 0 64 15,1-1-56-15,-1 4-8 0,7-3 8 16,-7 2 8-16,9 1-16 0,-2-3-16 16,7 0-40-1,-7-4 56-15,-1-2 0 16,8-4 0-16,-7 0-8 15,7-6 0-15,0-4-72 16,0-2 72-16,0-4 8 0,0-3-16 16,0-6-56-16,0-7 64 0,0-3 8 31,7-3-8-31,-7-6-80 16,0-6-80-16,8-4-145 15,-8 0-7-15,0-3-96 0,7 0-24 16,-7 0-64-16,0 0-136 15,0 0-192-15,0 0 88 0,7 0 48 32,-7 0 23-32,5-10-151 0,2 1-688 15,-7 2-705-15</inkml:trace>
  <inkml:trace contextRef="#ctx0" brushRef="#br0" timeOffset="-207650.23">6617 7940 1792 0,'0'0'1696'0,"0"0"-968"0,0 0-488 15,0 0-136-15,0 0-32 16,0 0 161-16,0 0 135 0,-7 0 0 31,7 0-32-31,-7 0 56 16,7 0 80-16,0 0 16 16,0 0-176-16,0 0-104 0,-5 0-104 15,5 0-96-15,0 0 64 16,-7 0-72-16,7 0-8 31,-7 0 8-31,0 0 0 0,-7 0-80 16,1 7-96-16,-8 2 24 0,-6 1-216 15,-1 2 48-15,-5 5 16 16,-8-2 96-16,0-1-24 16,0 1 168-1,6 0 48-15,2-2-32 16,6-3 48-16,6-1 8 0,7-5 40 15,7-4 320-15,7 3 56 16,0-3-424-16,0 0-272 0,7 0 272 16,0 0 144-16,14 3-136 0,-9 0 40 31,10 0 48-31,-8 3-96 16,-2 1 8-16,9 3-8 0,-7-1 16 15,6 4 232 1,-6-1-152-16,7 7 144 0,-8 0 48 0,8 1 40 15,-7-1-192-15,-2-1 96 32,10-1-112-32,-10-1-56 15,-5-4-64-15,0 1 8 0,7-6-8 16,-14-5-16-16,7 4-48 0,-7-6-112 16,7 4-336-16,6 3-480 15,-6-5-640-15,0 1-617 0</inkml:trace>
  <inkml:trace contextRef="#ctx0" brushRef="#br0" timeOffset="-206076.43">9386 11699 5817 0,'0'0'1752'0,"0"0"-880"0,0 0-872 16,0 0-120-16,0 0 120 15,14 4 96-15,-7 8 456 16,0 8 57-16,5 5-113 0,3 4-264 31,-1 2 104-31,0 1 128 16,-2-6-72-16,2-1-16 0,-6-9-160 15,-1-3-136-15,0-4 120 16,-7-6 0-16,0-3 8 16,0 3 40-16,0-3-64 0,0 0-8 31,0 0-120-31,0 0-48 0,5 0 144 16,-5 0-56-16,7-3 16 15,7-4 32-15,-7-5-15 16,6 2 23-16,1-6-144 0,0 8-8 15,0-9-56-15,-2 4-305 32,10-2-175-32,-8-1-304 0,-2 0-472 15,2-4-529-15,-7 2-903 16,1 2-1753-16</inkml:trace>
  <inkml:trace contextRef="#ctx0" brushRef="#br0" timeOffset="-202958.72">9796 4435 2880 0,'0'0'3257'0,"0"0"-2185"0,0 0-688 16,0 0-296-16,0 0 8 15,0 0 144-15,0 0 248 0,0 0 369 16,0 0 119-16,0 0-112 16,0 0-256-16,0 0-296 0,0 0-112 15,0 0-192 1,0 0 0-16,0 0 0 16,0 0-8-16,5 0-8 15,-5 0-8-15,8 0-56 0,6 0 72 16,0-3 0-16,-2-4 0 15,17-2 56-15,-10-4-56 16,9 1 16 0,-8-4-16-16,1 3 0 15,5-3 40-15,-4 1-40 0,-3-2 0 16,2 2 0-16,1 2 8 16,-17 7-8-16,2-1 56 31,-7 7 0-31,0 0 152 0,0 0-80 15,0 0-128-15,0 0-160 16,0 0-32-16,0 13 192 0,-7 3 104 16,2 3 96-16,-2 3-56 0,7 1-88 15,-8-5-56-15,8-2 56 16,0-6-56-16,0-1 8 16,0-3 0-1,0 1-8-15,0-4 0 16,0-3 0-16,0 0-152 0,0 0-144 15,0 0-200-15,0 0-168 16,0 0-360-16,0 3-153 16,0-3-135-16,8 0-568 15,-1 0-441-15</inkml:trace>
  <inkml:trace contextRef="#ctx0" brushRef="#br0" timeOffset="-195110.81">5165 7195 440 0,'0'0'432'0,"-7"0"-16"0,7 0 200 16,0 0 72 0,0-4 16-16,0 4-80 0,-7 0-192 15,7-3 17-15,0 3-9 0,0 0-128 16,0 0-40-16,0 0-72 15,-7 0 96-15,7 0 248 16,0 0-8-16,0 0-64 16,0 0-8-1,0 0-96-15,0 0 16 0,0 0-63 16,0 0-41-16,0 0 80 0,0 0-232 16,0 0-120-16,-5 13 0 15,5 10-8 1,-7 14 376-16,7 14-88 15,0 19-24-15,-8 25 48 16,8 23-160-16,-7 8 40 16,7-2 16-16,0-13-200 0,0-18 88 15,0-6-88-15,0-3 40 0,0-5 96 32,0-12-136-32,0-16 64 15,0-17-64-15,0-5 0 16,0-1 48-16,0 2-56 0,0-2 0 15,0-9 96-15,0-7-96 16,-7-2 48-16,7-7 0 0,0-3-40 16,0 0 96-1,0 0-104 1,0 0-8-16,0 0 8 16,0 0-104-16,0 0 24 0,0 0-40 0,0 0-112 15,0 0 16-15,0 0-184 16,0 0-304-16,0-6-168 15,-7-10-1305-15,2 0-639 16,-2 4-1521-16</inkml:trace>
  <inkml:trace contextRef="#ctx0" brushRef="#br0" timeOffset="-194498.45">4537 7925 5633 0,'0'0'2272'16,"0"0"-743"-16,0 0-913 15,0 0-608-15,0 0 160 16,0 0-40-16,0 0 184 31,0 0-120-15,76-17 232-16,-21 8 0 0,34-1-48 15,18 1-240-15,24 0-16 0,-16 2-112 16,2 1-16-16,-14 6 8 16,-15-4 0-16,-14 2-8 0,-5 2-80 15,-28 0 32-15,0 0-40 16,-8 0-8-16,8 0 96 0,-6 0-40 15,-8 0-32-15,-6 2 80 16,-15-2-8-16,1 0 0 31,-7 0 0-31,7 4 8 0,-7-4 88 16,0 0 64-16,0 0 16 16,0 0-8-16,0 0-160 0,0 0 0 15,0 0-160-15,0 0-376 16,0 0-512-16,0 0-1033 31,0 0-1960-31</inkml:trace>
  <inkml:trace contextRef="#ctx0" brushRef="#br0" timeOffset="-192841.51">14514 8077 6785 0,'0'0'1384'0,"0"0"-1208"16,0 0-176-16,0 0 0 15,102 0 104-15,-47 0 624 0,7 0 57 16,-2 0-321-16,16 3-32 31,-1 3-120-31,-1 4-8 0,-5 0-176 0,0 3-120 16,-9-1 88-16,2 4-96 16,-14-4 0-1,-1 1 0-15,-13-3-8 0,0 0-72 0,-6-5-48 16,-1 2-128-1,-13-4-64-15,-7 0-192 16,0-3-280-16,-7 0-25 16,0 0-79-16,0 0-40 0,0-6-1705 15</inkml:trace>
  <inkml:trace contextRef="#ctx0" brushRef="#br0" timeOffset="-192270.51">15060 7699 1064 0,'0'0'3232'0,"0"0"-1511"15,0 0-913-15,0 0-416 0,0 0 152 16,-14-32 496-16,14 29 129 16,0 3-169-16,-7 0-456 0,7 0-544 15,-7 13 96-15,-12 16-96 0,-10 28 368 32,-18 25 216-32,-15 23-16 15,-6 9-288-15,14-22-24 0,13-22 40 16,20-29-95-16,1-2-9 31,-1 2-40-31,2 0-80 0,-3-7 72 16,8-5-136-16,2-9-8 15,5-11 80-15,7-6-80 0,0 1-8 16,0-4-160-16,0 0-360 16,0 0-25-16,0 0-271 15,0-7-400-15,0-6-945 0,7 4-1087 0</inkml:trace>
  <inkml:trace contextRef="#ctx0" brushRef="#br0" timeOffset="-190980.22">9283 12817 4761 0,'0'0'2424'15,"0"0"-920"1,0 0-615-16,0 0-9 15,0 0 48-15,0 0 64 16,0 0-32-16,0 0-312 16,0 0-231-1,0 0-345-15,0 0-72 16,14 4-184-16,8 5 184 0,4 0 136 16,15 7 208-16,14 0-184 15,21 3 72-15,17 3-64 16,17 7-160-16,7-4 88 0,-29-6-96 15,-21-3-8-15,-19-9 0 16,-7 2-88-16,1-3-96 0,-1 1-48 0,0-1-64 16,-8 1 136 15,-11-7-16-31,-10 0-65 0,2 3-31 16,-7-3-184-16,-7 0 88 0,0 0 136 15,0 0-136-15,0 0-208 16,0 0-512-16,0 0-265 15,0 0-151 1,0-10-72-16,0 1-273 0,0-1-2231 16</inkml:trace>
  <inkml:trace contextRef="#ctx0" brushRef="#br0" timeOffset="-190623.17">9980 12594 6409 0,'0'0'2048'0,"0"0"-1087"16,0 0-769-16,0 0 240 15,0 0 160-15,-69 112 256 0,43-52-224 16,-3 7-136-16,3 3-40 31,5-11-280-31,1 6-96 0,-1-8-64 16,1-9 8-16,13-7-8 16,-7-10-8-16,7-8-104 0,0-4-136 15,7-13-344-15,0 0-440 0,0-6-912 16,0-6-897-1,14-10-80-15</inkml:trace>
  <inkml:trace contextRef="#ctx0" brushRef="#br0" timeOffset="-188809.39">9441 3108 4624 0,'0'0'5170'15,"0"0"-4426"-15,0 0-632 16,0 0 144-16,0 0 120 0,0 0-64 15,-48-7 136-15,48 7 192 16,0 0 240-16,0 0 41 16,0-2-185-16,0 2-168 15,0 0-280-15,0 0-176 16,0 0-96-16,0-4 0 16,0 4-16-16,0 0 0 0,0 0-96 15,7 0-24-15,14 0-104 16,13 0 224-1,21 4 24-15,40 2-16 16,20 6 48-16,14 1-48 16,7 0-8-16,-19-4 40 15,-35 1-40-15,-13-3-16 0,-22-1-32 16,-6-3 24-16,0 0 24 0,-1 0-112 31,1 1-112-31,-13-4 0 16,-8 0-160-16,-6 0-40 15,-7 0 120-15,-7 0 79 0,0 0 177 16,0 0 40-16,0 0-56 0,-7 0-712 16,0 0-448-16,-7-7-624 15,-6-3 87-15,-1 8-895 16,2-8-1433 0</inkml:trace>
  <inkml:trace contextRef="#ctx0" brushRef="#br0" timeOffset="-188331.35">10028 2781 4112 0,'0'0'2273'0,"0"0"-1545"0,0 0-632 16,0 0-96-16,0 0 0 15,0 0 104-15,0 0 32 16,-28 38 648-16,13-6 96 0,10 10 49 15,-9 5-305-15,-7 7-168 16,8 0-192-16,-8 3 16 0,2-3-56 31,5-3 32-31,-1-4-24 16,1-9 112-16,2 1-144 0,5-11-104 16,0-6-8-16,0-3-80 0,7-6-8 15,-7-6 0 1,7-2-16-16,0-1-72 0,0-4-272 15,0 0-168-15,0 0-64 16,0 0-256-16,0 0-505 16,0 0-527-16,7 0-176 15,0 0 503-15,0 0-703 0</inkml:trace>
  <inkml:trace contextRef="#ctx0" brushRef="#br0" timeOffset="-176883.54">10212 4810 3808 0,'0'0'937'0,"0"0"-361"0,-21-13-176 0,14 7-216 32,-6-1 352-17,6 4-72-15,0-3 472 0,0-1-376 16,-7 1-200-16,7 0 0 0,1-1-103 16,-8 1 55-16,0 0-88 15,0-4-208 1,-6 4-16-16,6-1 0 15,-5-2 152-15,-2 6-112 16,-6-3-32-16,6-1 48 0,-6 4-48 16,-8-1 0-16,8 2 0 15,-6 2-8-15,-3 0-80 0,-4 0 72 16,6 0 0-16,1 0 0 31,-3 0 8-31,3 9 0 16,-1-2 0-16,6 2 0 0,8-3 0 15,-1 7-8-15,9 0-96 16,-3 3-112-16,1 6 112 0,2 0-144 31,-2 4 63-31,0 3 137 0,7 1 40 16,-1 2-96-16,8 1 96 16,-5-1-88-16,5 2 88 0,0-2-64 15,-7 0 72-15,7 0 56 16,0-4-48-16,-7 1 48 15,7-1-56-15,0 1 0 16,-7-4 56-16,7 0-56 16,0-2 0-16,0 2 0 15,0-3-48-15,0 1 48 0,0-2 0 16,0 2-40-16,0-1 40 16,7 0 48-16,0-2-32 0,0 2-32 31,-2 0 16-31,3 0-8 15,6-3-112-15,0 3-40 0,-2-3-248 16,9 1 8-16,1-1 72 16,-3-1-32-16,8-5-248 0,8 6 344 15,-1-6-72-15,-8 3 128 32,10-3 32-32,-3-4 128 15,-6 4-88-15,1-3 32 0,-1 2 32 16,1-2 64-16,-2-1-48 15,3-3-16-15,4 4 72 0,1-7 0 16,-1 0 8-16,3 1 8 31,5-4 32-31,-8 0-32 0,8 0-8 16,-8-10 72-16,3 4 80 16,-10-7-48-1,-4 3 8-15,-3-5 216 16,2-1 32-16,-1 0-80 0,-6-7-56 0,7 4-48 15,-9-6 0-15,10 3 56 16,-8-3-16 0,-2-1-64-16,2-2-8 0,1-4-64 0,-3 3-72 15,-5-6-8-15,7 3 80 32,0-3-40-32,-7 0-40 15,-1 1 88-15,-6-1 88 0,0 3 32 16,0 3 40-16,0 1-24 15,-13-1-7-15,-15 1 15 0,9-1 272 16,-10-3-504-16,-4 1 448 16,-1 2-72-16,0 0-40 0,-1 7-336 31,9 3 64-31,-3 6-72 16,3 4-120-16,-1 3 16 0,13 6-416 15,-7 0-280-15,8 0-577 16,-1 3-535-16,7 9-64 15,0-2 95-15</inkml:trace>
  <inkml:trace contextRef="#ctx0" brushRef="#br0" timeOffset="-174156.56">8576 9575 8041 0,'0'0'2233'0,"0"0"-1329"0,0 0-576 15,-15-3-216-15,8 0 432 32,7 3 320-32,0-3-208 15,0 3-295-15,0-3-185 0,0 0-120 16,0 0-40-16,0-7-16 0,15-6 0 15,4-9 8-15,16-10-8 16,11-14-8-16,23-13 8 31,27-20 0-31,21-17 0 0,-2-3 0 16,1 13 0-16,-15 7 8 16,-25 27-8-16,-21 14 8 0,-14 10-8 15,-15 8 0-15,10 1-8 16,-10 0 0-16,-6 6 8 31,-6 7 40-31,-7 2 40 0,-7 7 240 16,0 0-80-16,0 0-192 0,0 0-48 15,0 0-136-15,0 0-160 0,0 0-64 16,0 0-457-16,7-6-615 16,-7-1-776-1,7-2-2097 1</inkml:trace>
  <inkml:trace contextRef="#ctx0" brushRef="#br0" timeOffset="-173741.67">9345 8610 9153 0,'0'0'2345'0,"0"0"-1849"15,0 0-496-15,0 0-256 16,0 0 256-16,0 0 408 0,110-63 96 31,-84 50-208-31,10-2-72 16,-10 4-152-16,1 2-24 31,1 6 0-31,-16 0-40 0,3 3 32 0,-8 6 224 16,0 10 16-1,0 9 169-15,-7 4-121 0,0 9-96 16,0-3-104-16,0-3-48 0,0 0 40 16,0-7-120-16,0-3-24 15,-7-3 24-15,7-3 64 0,-7-7-64 16,7 4-328-1,0-6-536-15,0-2-353 0,0-1-639 0,7-4-697 16,7 0-471-16,-9 0-1329 16</inkml:trace>
  <inkml:trace contextRef="#ctx0" brushRef="#br0" timeOffset="-169724.16">10314 3213 5137 0,'0'0'968'16,"0"0"-704"-16,0 0-88 0,0 0 80 15,-7-13 472-15,7 9 376 16,0 2 209-16,0-1-201 15,0 0-128-15,0-1-512 0,0 1-360 32,0 0-112-32,13-4-8 0,1 2-96 15,7-2 56-15,6 4 48 0,1-1-16 16,13 1 16-16,-1 0-8 16,15 3 0-16,-2 0 8 15,9 0 0-15,7 10 0 16,-2 0 8-16,9 2-8 15,-1 10 0 1,-1 6 0-16,16 11 8 0,-16-1 0 0,1 3-8 16,1 7 16-16,-16-7 48 15,9 10-16-15,-7-3 0 16,-14 2 48 0,-1-2 8-16,-6-3 176 15,-7 2-16 1,-6-5-48-16,-1-5 72 0,-1-2-160 0,-5-3 17 15,-7-3-81-15,6-10-56 16,-13-3 88-16,0-7-32 16,0-3 24-1,-7-2 16-15,0-4-48 16,0 0 88-16,0 0-80 16,0 0-16-16,0 0 48 0,0 0-96 15,0 0 16-15,0 0-16 16,0 0 0-16,0 0-88 0,0 0-208 31,0 0-160-31,0 0-281 16,0 0-567-16,-14-10-1432 0,0 1-3314 0</inkml:trace>
  <inkml:trace contextRef="#ctx0" brushRef="#br0" timeOffset="-168889.35">8705 3428 3576 0,'0'0'2217'15,"0"0"-1385"-15,0 0-624 16,0 0-112-16,0 0-96 15,0 0 0 1,0 0 248-16,0 0 200 16,-29-9 688-16,17 6-407 0,-9 3-385 15,1 0-224-15,-15 0-120 16,1 7 8-16,-6 5-8 31,-8 4 8-31,0 3 104 0,-7 4-16 16,-7 1 40-16,2 12 96 15,-2 5-112-15,-7 10 112 0,9 3-40 16,-2 6-104-16,0 0 48 0,2 1-24 16,13-4 40-16,-1-3-8 15,12-7-144-15,3-5 104 16,6-8-104 0,13-2-184-16,-7-10-200 15,16 4-304 1,-10-7-144-16,8 3-673 0,-7-5-807 0,7-5-449 15</inkml:trace>
  <inkml:trace contextRef="#ctx0" brushRef="#br0" timeOffset="-168039.64">5650 5886 4705 0,'0'0'1352'0,"0"0"-1064"0,0 0-288 15,0 0-160-15,0 0 160 16,0 0 0-16,0 0 352 0,-76 3 312 16,69 10 152-1,-6 3-216-15,-1 9-304 16,0 10-208-16,2 22-88 16,5 0 0-16,-15 7 0 0,10 19 72 15,-9 2-64-15,-6 24 24 16,6-11-24-16,0-22-8 15,8-22 72-15,6-16 0 16,-7 3-64-16,0 7 72 16,2-3-80-16,5-8-56 15,-8-5-104-15,8-10-328 16,0-3 72-16,7-6-352 16,0-1-416-16,-5-5-264 15,5 0-689-15</inkml:trace>
  <inkml:trace contextRef="#ctx0" brushRef="#br0" timeOffset="-167006.97">5342 9538 2800 0,'0'0'1320'0,"0"0"-864"16,0 0-303-16,0 0-145 0,0 0 56 15,0 0 528-15,28 88 184 16,-21-63 240-16,6 7-592 0,1 0-160 15,0 6 112-15,6 1-8 32,1 5-32-32,5 7-120 15,-4 2-96-15,4 5 225 0,2 2 191 16,-1-3-152-16,14 1 104 0,-8-5-216 16,10 2-96-16,4-5 8 31,-6 1-96-31,7-4 72 15,-7 2-104-15,-1-5-48 0,-6 0 96 0,1-6-104 16,-1 0 0 0,-8-9 0-16,-4 0 0 0,4-7-8 15,2 0-64-15,-15-3 72 0,8-3-8 16,-1-3 8 0,-13-4-64-1,7 1-176-15,-7-4-280 16,0 1-16-16,0-7-336 0,-2 2-353 15,2-2-543-15,0 0-1041 0</inkml:trace>
  <inkml:trace contextRef="#ctx0" brushRef="#br0" timeOffset="-165870.45">7797 12591 4240 0,'0'0'1097'0,"0"0"-9"15,0 0-624-15,110 26 112 16,-43-16 696-16,36-1 121 15,26 1-169-15,14-4-400 0,0 1-240 16,-6-7-128-16,-21 3-176 16,-6-3 8-1,-29 0-240-15,-19 0-48 0,-21 3 0 16,-14-3-96 0,6 0-80-1,3 3-112-15,-10-3-96 16,1 0-144-16,-6 0-480 0,0 0-504 15,-9 0-17-15,3 0-511 0,-1 0-193 16,-2 0-919-16</inkml:trace>
  <inkml:trace contextRef="#ctx0" brushRef="#br0" timeOffset="-165065.98">10661 12823 1816 0,'0'0'1176'0,"0"0"-840"15,96-25-256-15,-49 12-72 0,8 4 288 16,0-5 248-16,0 3-176 31,-2-2 25-31,9 0 15 0,7-3 64 0,-2-3 16 16,14-3-168-16,15-7-144 15,21-9-168-15,5-9 0 16,-5-7 40-16,-2 4-48 0,-13-9 0 16,1 3 0-1,-1 1-8 1,1 5 0-16,-22 11-96 0,-19 12 24 15,-14 10 72-15,-7 2-80 16,-1 2 8-16,8-3-16 0,-7 0-192 16,-8 3-264-16,-11 4-857 0,-8-1-1503 15</inkml:trace>
  <inkml:trace contextRef="#ctx0" brushRef="#br0" timeOffset="-164239.02">14786 9192 856 0,'0'0'1144'0,"0"0"-384"15,0 0-288-15,0 0-232 0,0 0 224 16,21-48 393-16,-21 51-393 0,0 16-112 15,-7 25 1104 1,-12 33-88 0,-9 24-480-16,1 14-375 0,13-17-329 15,0-31 0 1,1-23-184-16,13-9 8 0,-7 3-16 16,0 0-88-16,0-3-112 0,0-10-280 15,7-5-201-15,-7-15-199 0,7-5-136 31,0-12 16-31,7-10-1153 16,0-3-1135-16</inkml:trace>
  <inkml:trace contextRef="#ctx0" brushRef="#br0" timeOffset="-163460.8">14705 7039 200 0,'0'0'472'15,"0"0"280"-15,0 0 192 0,0 0 96 16,0 0 104-16,0 0-399 31,0 0 495-31,0 0-352 0,-7-71-128 16,7 71-48-16,0 0-215 0,0 4-489 16,0 18 96-16,0 13 408 15,0 22 320-15,0 4-272 16,7 9-216-16,7-4-72 15,-7-13-184 1,0 8-16-16,6-13 40 0,-6-4-48 16,-7-5 16-16,7-11-40 15,0-2-32-15,-7-7-8 0,0-7 0 32,0-5 0-32,0-1-8 15,7-6 8-15,-7 0-152 0,0 0-168 16,0 0-104-16,0 0 32 0,0 0-120 15,0 0-144-15,7 0-473 16,-2-6-423-16,2-4-256 16,7 4-657-16</inkml:trace>
  <inkml:trace contextRef="#ctx0" brushRef="#br0" timeOffset="-161285.37">9665 5413 4048 0,'0'0'809'0,"0"0"-625"15,0 0-176 1,-40 108 72-16,32-67-24 16,1 4 120-16,7-4-96 15,0 3 184 1,7 2-8-16,8-3-32 0,6 2 176 0,5 2-160 31,8-2-152-31,7 0 0 0,1-1-80 16,6-6-8-16,5-3 88 15,2-10-72-15,0-2 72 16,7-5 96-16,-2-11-56 0,-5-4-48 16,-1-3 40-16,1-10 16 15,-7-8 128-15,0-8-64 0,-1-9-8 32,-6-3 104-32,7-10-80 15,-7-6 153-15,-8-6-33 16,10-16-192-16,-3-16-32 0,1-19-112 15,-14 0 0-15,-6 19-72 16,-14 22-64-16,0 25 8 0,-7 7 32 16,0-7 96-1,-7-5-80-15,-7-8 176 16,0 11-96-16,-6 0 0 16,-1 9 8-16,1 5-8 0,-1 8 0 15,-5 6-64-15,-3 10 0 16,-4 3-209-16,-8 6 169 15,-7 0 40 1,1 15 8-16,-15 7 48 0,0 7-40 16,2-1 32-16,-2 8-136 15,7 2-304-15,0-4-80 0,7 5-248 16,8-8-336-16,6 8-417 16,13-8-95-1,15-5-1023-15</inkml:trace>
  <inkml:trace contextRef="#ctx0" brushRef="#br0" timeOffset="-149735.09">11344 1463 4304 0,'0'0'1641'0,"0"0"-1129"15,0 0-416-15,0 0-96 0,0 0 0 16,0 0 8-16,0 0 312 15,0 0 144-15,0 0-232 32,0 7-176-32,-7 3-56 0,-7 8 0 15,-8 11 136-15,-4 12 136 0,-8 6-80 16,-13 8-120-16,6-5-64 0,0-2 64 16,-1-9-72-16,8-8 0 15,8-2 16 1,-3-11-8-1,10 2 40-15,5-8-48 0,0 1-96 0,1-4-472 16,6 1-640-16,0 0-929 16,0-7-743-16</inkml:trace>
  <inkml:trace contextRef="#ctx0" brushRef="#br0" timeOffset="-149359.95">10873 1807 5009 0,'0'0'1520'31,"0"0"-1520"-31,0 0-288 0,0 0-448 16,0 0 736-16,0 0 368 16,-14 110 720-16,0-56-280 0,2 10-360 15,5-4-264-15,0-3-56 31,7-9-80-31,-8-13-40 16,8-13 200-16,0-6-80 0,0-7-88 16,0-5-24-16,0-4 88 15,0 0 104-15,8 0-103 0,-8 0-97 0,7 0 144 16,5-6-72 0,2-4-72-1,7-3-8 1,-8 1-208-16,15-1-193 0,-8 3-351 0,15 1-584 15,-9 5-280-15,1 1-577 16</inkml:trace>
  <inkml:trace contextRef="#ctx0" brushRef="#br0" timeOffset="-147486.25">16778 6994 2680 0,'0'0'704'0,"0"0"-80"16,0 0-256-16,0 0-55 0,0 0 223 16,0 0 88-16,0-19 24 31,0 16-128-31,-7-1-152 0,7 4-48 16,0 0-40-16,-7 0 40 15,0 0-40-15,1 0-96 16,-8 0-88-16,-7 0-40 0,-13 0 112 31,1 7-160-31,-15 3 337 16,-21 12 15-16,-26 4 496 0,-13 5-240 15,5 1-376-15,15-7 320 0,26-10-152 16,21-4 8-16,-7 5-168 16,1-7-112-16,-1 4-136 0,14-3 8 15,6-8-8 1,14 2-64-1,1-1-192-15,13-3-408 0,0 0-960 0,0 0-417 16,0 0-455-16,0 0-577 16</inkml:trace>
  <inkml:trace contextRef="#ctx0" brushRef="#br0" timeOffset="-147092.56">15830 6940 6425 0,'0'0'880'31,"0"0"-224"-31,0 0-344 16,0 0-80-16,0 0-80 0,0 0 416 16,0 0 481-16,0 0-81 15,-67 35-72-15,38-6-176 0,10-4-96 16,-2 4 9-16,6-4-201 31,3-2-8-31,5-8-192 0,0-2-104 16,0-4 0-16,7-2-128 0,0 2-88 15,0-5 0-15,7 5 88 16,7-3 40-16,-2 7-40 0,17-3 8 16,-3 2-8-1,3 1-24-15,11 0-232 16,-6-4-144-1,0 1-329-15,1-4-119 0,-1-3-232 0,-1 1-224 16,1-4-449-16,-6 0-647 16,-9 0-1921-16</inkml:trace>
  <inkml:trace contextRef="#ctx0" brushRef="#br0" timeOffset="-55511.63">12679 7461 6369 0,'0'0'1664'16,"0"0"-760"-16,0 0-415 16,0-7 479-16,0 5 192 0,0 2-160 31,0 0-312-31,0 0-136 15,0-4-39-15,0 4 191 0,0 0-96 16,0 0-128-16,0 0 0 31,0 0-56-31,-7 0-120 16,0 0-104-16,-5 0-64 0,-2 0 48 16,0 0-88-16,-6 0-88 15,-1 6 88-15,-6 7-96 0,-1 6 8 16,9 3 56-16,-3 1-56 0,10 2-8 15,-2 1 0 17,14 2-40-32,0 1 32 0,0 3-48 15,7 3-16-15,5 2 64 0,10 2 0 16,4 3 0-16,-5 1 8 16,1 2 0-16,-3 6 0 0,-5-1 0 15,0 4 144-15,-8 6 32 0,-6 1 160 16,0-4 49-1,-13 4 71-15,-1-11-8 16,-12-2-8-16,4-7-104 16,-4-6-24-16,-3-3-88 15,10-6-128-15,-2-4-72 0,7-7-24 32,1-2-240-32,6-4-176 15,0 1-432-15,7-7-329 0,0 7-511 16,0-8-1449-16,0 2-3216 0</inkml:trace>
  <inkml:trace contextRef="#ctx0" brushRef="#br0" timeOffset="-52356.89">12899 8004 6849 0,'0'0'2392'0,"0"0"-1207"16,0 0-865-16,0 0 344 47,0 0 336-47,0 0-152 0,0 0-296 15,0 0-271-15,0 0 95 16,0 0 56-16,0 0 56 0,0 0 88 16,0 0-176-16,0 0-48 0,0 0-16 0,0 0-64 15,0 0 0 1,0 0-48-16,0 0-104 0,0 0 48 0,0 0-168 15,0 0 16-15,0 0 40 16,0 0-48-16,0 0 56 16,5 0-64-16,9 0 0 0,7 3 48 31,6 0-40-31,7 4-8 16,1-4 64-16,-1 1-56 0,-1 1 40 15,1-2-48-15,1 1 0 16,-8-1-8-16,-6 0 8 0,-9 0 0 15,10 1 0-15,-15-4 8 32,0 0 24-32,0 2-32 0,-7-2-104 15,0 0 96-15,0 0 8 16,0 0-8-16,0 0-8 16,0 0-112-16,0 0 48 0,0 0-144 31,0 0-64-31,0 0-56 0,0 0-320 15,0 0-344-15,0 0-601 0,0 0-535 16,0 0-729-16,0 0-2216 16</inkml:trace>
  <inkml:trace contextRef="#ctx0" brushRef="#br0" timeOffset="-51423.26">13260 7956 5145 0,'0'0'2272'16,"0"0"-776"-16,0 0-399 15,0 0 263-15,0 0 80 16,-22-20-312-16,22 18-279 0,-7 2-305 31,7-3-16-31,0 3 56 16,0-4-144-16,-5 4-16 0,5-2-152 0,0 2-128 15,-7-4 40-15,7 2-56 16,-7-2-8-16,0 1 72 16,0-3-96-16,7-1 8 15,-7 4-48-15,0-4-56 16,1 1 48 0,6 0-40-16,-7 3 32 0,7 0 33 15,0 3-25-15,0-4 104 16,0 4-40-16,0 0-40 0,0 0 88 15,0 0-88 1,0 0 40-16,0 0-8 16,0 0-104-16,0 0 0 15,0 0 0-15,0 4-40 0,7 5 40 16,13 7 0-16,1 0 56 16,5 3-48-16,3-3-8 15,-3 6 64-15,1-6-64 0,1 0-8 31,-1 0-8-31,-13-4 16 16,7-2 0-16,-9 0 0 0,-4-5 0 16,-1-1 0-16,-7-1 0 15,0-3-64-15,0 3 64 0,0-3 0 32,0 3 80-32,0 4 32 15,-7 2-40-15,-8 4 80 16,3-1-104-16,-2-1-48 0,0 1 48 0,1-3-48 15,-1-2-72-15,7-1-16 16,0-3-72-16,7 0 16 0,-7 1-160 16,7-4-32 15,0 3 128-31,0-3-81 0,0 0 89 16,0 0-24-16,0 0-16 0,0 0 136 15,0 0 8-15,0 0 96 16,0 0 16-16,0 0-16 0,0 0 8 0,0 0 72 31,0 0-80-31,0 0 0 16,0 0-88-16,0 0-208 15,0 0-288-15,0-3-472 0,0-1-552 16,0-2-801-16,0 3-1936 16,0 0-2032-16</inkml:trace>
  <inkml:trace contextRef="#ctx0" brushRef="#br0" timeOffset="-50211.1">12352 8058 144 0,'0'0'1784'16,"0"0"-928"-16,0 0-480 0,0 0-144 16,0 0 48-16,0 0 0 15,0-4-56-15,7 4 192 0,-7 0 305 16,0 0 423-16,0 0 24 31,0 0-96-31,0 0-135 16,0 0-57-16,0 0-184 0,0 0-136 0,0 0-104 15,0 0-120-15,0 0-8 16,0 0-48-16,0 0 88 16,0 0 145-1,-14 0 119-15,2 0-304 16,-9 0-200-16,-1 0-56 0,3 0 104 15,-15 0 128-15,6 0-88 0,1 0-40 16,-6 0-168-16,4 0 48 16,3 0-56-16,5 0 8 15,7 0-8 1,8 0 0-16,-1 0-8 16,7 0 0-16,0 0-144 15,0 0-80-15,0 0-112 0,0 0-184 16,0 0 24-16,0 0-89 15,0 0-23-15,0 0-120 16,0 0-168 0,0 0-456-16,0 0-249 15,-7 0-511-15</inkml:trace>
  <inkml:trace contextRef="#ctx0" brushRef="#br0" timeOffset="-49315.26">12094 7966 1456 0,'0'0'2064'16,"0"0"-703"-16,0 0-201 15,0 0 88-15,0 0-152 16,0 0-296-16,0 0-335 16,0 0-49-16,0 0 24 0,0 0-8 15,0 0-64-15,0 0-264 31,0 0-80-31,0-3-24 0,0 3-80 16,0-4-96-16,0 4 48 16,0 0 72-16,0-3 56 0,0 3-56 31,0 0 56-31,0 0-8 16,0 0-72-16,0 0-24 15,0 0 8-15,0 0 64 0,0 0 32 16,0 0 128-16,0 0 128 15,0 0 88-15,0 0 40 0,0 0 56 16,0 0-56-16,0 0-40 0,-7 0 128 16,0 7-104-1,0 5 41-15,-7-2 7 0,-6 6-136 16,-1 3-56 0,1-3-56-16,-1-1-32 0,2-2 16 15,5-3-56-15,7-1-40 0,-1-6-8 16,1 1-48-16,7-1 64 31,0-3-64-31,0 0 8 16,0 0 112-16,0 0-112 0,0 0 104 15,0 0 8-15,0 0-104 16,0 0 56-16,7 0-72 0,1 6 0 16,6-3 48-16,-2 7 16 31,2-3-56-31,0 1 0 0,0 5-8 15,-1-3 48-15,1-4-48 16,-7 4 0-16,0-4 0 0,0-3 0 16,-1 0 0-16,-6 1 0 15,0-4 0-15,0 3 0 16,0-3 0-16,0 0 0 0,0 0 40 31,0 0-40-31,0 0-8 0,0 0-8 16,0 0-120-16,0 0-72 15,0 0-136-15,0 0-56 0,0 0-184 16,0 0-305 0,0-7-407-1,0 4-640-15,0-3-545 16,7 0-2040 0</inkml:trace>
  <inkml:trace contextRef="#ctx0" brushRef="#br0" timeOffset="-42999.06">15966 7471 6081 0,'-12'-7'2904'31,"5"1"-927"-31,0 2-1193 0,7 2 152 16,0 2 312-16,0-4-415 15,0 4-409-15,7 0-328 0,26 0 8 16,22 0 272-16,33 4 48 16,27 2-208-16,9 3-152 15,-21 1-56-15,-29 2-16 0,-33-2 8 31,-13 3-128-31,6 6 120 0,-1 3-136 16,-4 3-48-16,-10 4-56 0,-5 9-24 16,-14 3 272-16,0 9 112 15,-14 21 80 17,-5 18 48-32,-3 22-144 0,-4 7-32 0,12-7 56 15,0-7-56-15,7-12 112 16,7-3-64-16,0 0-96 0,0-3 80 15,7 0-96-15,-7 0 0 0,14-1 72 32,-7 1-64-32,0-4 32 15,-2-2-40-15,-5-13 0 0,7-14-48 16,-7-8 48-16,0-7-16 16,0 7-40-16,0 2-16 0,-12 4-40 15,-2-10-48-15,-7-7-40 31,1-5 184-31,-8-6-32 0,-6-4 48 16,1-6 88-16,-8-4-40 16,-7-6 72-16,0-3-112 0,-6-3-8 15,-8-13 0-15,0-5-96 16,9-6 40-16,-9 2-96 16,7 0-72-16,7-1 0 0,7 8-56 15,15 1-128 1,5 5-216-1,7 2-689-15,6 2-575 0,8-3-1113 16,0 8-2384-16</inkml:trace>
  <inkml:trace contextRef="#ctx0" brushRef="#br0" timeOffset="-35190.01">14929 8182 6121 0,'0'0'2416'16,"0"0"-1151"-16,0 0-721 15,0 0 208-15,0 0 424 0,0 0-96 16,0 0-367-16,0 0-361 31,0 0-200-31,0 0-16 16,0 0 160-16,0 0 8 0,0 0-8 15,0 0-88-15,0 0-80 16,0 0 40-16,0 0-56 0,0 0 8 16,0 0-112-16,0 0 0 31,-12 0-8-31,5 0-72 0,0 0 64 16,-7 0 0-16,0-4 0 15,1 1-104-15,-8 3 32 16,2 0-8-16,-10-3 88 0,10 3 0 0,-9 0-8 15,1 0 8 1,-1 0-16-16,1 0 8 0,1-3-8 16,4 0-16-1,-11 0 32-15,12-1 0 16,-6 1 0-16,-1-3 16 16,-6-4-16-16,0 6 0 0,-1-1 0 15,2 1 0 1,-1-2-8-1,-7 4 8-15,8-2-8 0,-10 1 8 0,10 3 0 16,-8-4 8-16,0 4-8 16,0-2 0-16,1 2 8 15,-3-4-8-15,10 4 0 16,-8-3 0-16,7 3 8 0,1 0-8 16,5 0 8-1,1 0-8-15,13-3 8 16,0 3-8-16,1 0 0 15,6 0-8-15,7 0-128 0,0 0-304 16,0-3-368-16,0 3-521 16,0 0-383-16,0 0-609 0,0-3-543 31,0-1-1457-31</inkml:trace>
  <inkml:trace contextRef="#ctx0" brushRef="#br0" timeOffset="-34439.88">14003 7966 4945 0,'0'0'1616'16,"0"0"-1136"0,0 0-432-16,0 0 24 0,0 0 560 15,0 0 200-15,0 0-456 16,0 0-272-16,-68 22-96 16,54-18-8-16,-7 1 72 0,2 2-64 15,-10-1 80-15,-4 4 33 16,6-4 319-16,6 0 368 0,-6-2-96 15,13 2-96 1,0-3-40-16,7 1-168 16,0-4-24-16,7 0-104 15,0 2-216-15,0 5-64 0,7-1-40 16,7 7 40-16,7 3 200 16,-1 3-96-16,8-4-40 15,-1 8 49-15,6-7-33 16,-12 3 88-1,6-3-72-15,-6-7 16 0,-7 1 8 16,-1-4-112-16,-6-6 48 0,-7 3 0 31,7-3-48-15,-7 0 80-16,0 0-80 0,0 0 48 0,0 0 8 16,0 0-16-16,0 0-40 15,0 0 48-15,0 0-56 0,0 0 0 16,0 0-88-16,0 0-112 15,0 0-88-15,0 0-232 0,0 0-169 32,0 0-207-32,0 0-240 15,7 0-312-15,0 0-257 16,-7 0-815-16,5 0-1569 0</inkml:trace>
  <inkml:trace contextRef="#ctx0" brushRef="#br0" timeOffset="-32264.05">13178 7795 2704 0,'0'0'1536'15,"0"0"-1063"-15,0 0-289 16,0 0 80 0,0 0 496-16,0 0 120 0,0 0-256 15,0 0-104 1,0 0 160-16,0 0 193 0,0 0 15 15,0 0-304-15,0 0-280 16,0 0-112-16,0 0-64 0,0 0 0 16,0 0-40-16,6 0-88 15,-6 2-8-15,14 8 8 0,0 3 88 32,0 3 80-32,5 6-64 0,10 3 48 15,-3 0-80-15,1 1-16 16,8-1 40-16,-1 1-96 15,-8-7 8-15,3 1 40 16,-10-8-48-16,-5-3 0 0,0-3 0 31,-6 1 0-31,-8-4 0 0,7-3 0 16,-7 0 0-16,0 0 8 16,0 0 0-16,0 0 96 15,0 0-88-15,0 0-8 0,0 0 64 16,0 3-72-1,0-3-56-15,0 0 0 16,0 0-16-16,-7 3 72 0,-1 4 0 16,-6 2 8-16,-5 4 0 15,-9 3-8-15,1-1 16 16,-8 1 0-16,1 0 48 0,0 0 24 16,1 1 8-1,4-2 8-15,3-2 168 16,-2-4-8-16,15 1-112 15,-1-4-56-15,7-2-96 0,0-2 8 16,7-2-8-16,0 0-64 16,0 0-16-16,0 0-176 15,0 0-32 1,0 0-32-16,0 0-64 16,0 0-56-16,0 0-152 0,0 0-360 15,0 0-689-15,0-2-95 16,0-5-448-16,0 4-1793 0</inkml:trace>
  <inkml:trace contextRef="#ctx0" brushRef="#br0" timeOffset="-28385.45">15161 7874 3168 0,'0'0'1392'0,"0"0"-727"0,0 0-401 16,0 0 536-16,0 0 288 16,0 0-24-16,0 0-160 0,-5 0-167 15,-2 0-169-15,0 0-128 0,0 0-32 16,-7 0 152-16,1-3-40 15,-1-4 32 1,0 1-40-16,0 0-152 16,-6-4 17-16,-1-3-17 15,2 1-232-15,-3-4-24 0,3 0-40 16,-2 0 64 0,-1-3-72-1,3 0-40-15,-2-6-24 0,1-4 8 16,-1 4-24-16,2-7 16 15,-3 0 8-15,3 3 0 0,5 1 0 16,0-1 48-16,-6 4-32 16,13 0-16-16,-7-1 8 31,7 1 40-31,0 2-48 0,0-2-8 16,1 3-8-16,6-1 16 15,0-2-8-15,0 3 16 16,0-4-8-16,-7 4 56 0,7 0-40 0,0-4 40 15,-7 1-56-15,7-3 8 16,-7-1 48-16,0-2-56 16,0-4-32-1,0 0 32 1,2-7 24-16,-2 4-16 0,-1-3 40 16,-6 3-48-16,7 3 8 0,0 0 144 15,-5 6-144 1,5 1 232-1,-7-1-16-15,-1 1 72 0,3 2-128 0,-2-2-112 16,7-4 0-16,-7 0-56 16,-6-3-8-16,6-3 8 15,-5 0-8-15,-3-4 8 0,1 5-8 32,-5-1 0-32,6-3 8 0,-8-1 0 15,1 0 0-15,6-2-8 16,2 3 16-16,-3 3-8 15,1 6 0-15,9 4 0 16,-9 6 8-16,13 9-8 0,-4 1-48 31,-2-2-24-31,7 1-80 0,0 4-176 16,0 3 0-16,-6-4-496 16,13 4-273-16,-7-1-359 15,0 1-88-15,7 3-25 0,-14 0 521 16,7-1-1496-16,0 4-2193 0</inkml:trace>
  <inkml:trace contextRef="#ctx0" brushRef="#br0" timeOffset="-27565.12">14057 6153 4905 0,'0'0'1928'0,"0"0"-1272"15,0 0-536-15,0 0 224 32,0 0 1137-32,0 0-17 0,0 0-504 15,0 0-344-15,0 3 216 16,-7-9-360-16,7-4 1 16,-7-2 15-16,0-7-216 0,0 2-272 15,2-5 128-15,-2 0-120 16,0 3 8-1,0-6 64-15,0 6-32 0,-1 0-32 16,1-1 104-16,2 8-40 16,5-1 88-16,0 7 40 15,0 0-96-15,0 2 0 0,0 4-112 16,0-3 0 0,0 3 0-16,0 0-80 0,0 0 56 15,5 0-72 1,10 0 32-16,-1 3 64 15,5 3 0-15,16 1 0 0,-8 2 48 16,1-2-40-16,-1-1 0 0,-1 0 40 31,3-2-48-31,-15-4 8 16,-2 0 0-16,-5 3 8 0,-7-3-16 16,7 0 8-16,-7 0 0 15,0 0-8-15,0 0 0 0,0 0 0 16,0 0-96-16,0 0-56 31,0 0-96-31,0 0-168 0,0 0 88 16,0 0-88-16,0 0-57 15,0 0 41-15,0 0 56 16,0 0-8-16,0-3-712 0,0-7 376 31,0 4 328-31,-7-4 208 16,7-3-8-16,-7 1 192 0,-5-1 320 0,5 0 168 15,0 1-136-15,0 1-216 16,0 0-136 0,-1 1-72-16,1 3-424 0,2-5-280 0,-2 2-929 15,0 4-1543-15</inkml:trace>
  <inkml:trace contextRef="#ctx0" brushRef="#br0" timeOffset="-26015.11">11951 3594 6689 0,'0'0'1504'16,"0"0"-888"-16,0 0-480 15,0 0-136-15,0 0 8 0,108 6 425 16,-66 19 855-16,11 11-720 31,2 8-256-31,14 19-48 16,-14 1-32-16,-2 5 64 0,-5-2-40 16,-6-10-24-16,-1 2 48 31,-8-6-48-31,-6-9-24 0,-6-2-136 15,-7-8-72-15,-1-7 72 16,1-9-64-16,-14-9-8 0,7-2 0 16,-7-4 0-16,0-3 8 0,0 0 72 15,0 0-64-15,0 0 72 16,0 0-88-16,0 0-88 16,0 0-392-16,0 0-728 15,0-7-672-15,0-2-321 16,0-1-351-16,-7 1-1401 15</inkml:trace>
  <inkml:trace contextRef="#ctx0" brushRef="#br0" timeOffset="-25489.93">12304 4277 4913 0,'0'0'1608'0,"0"0"-1608"0,0 0-72 16,0 0 72-16,0 0 600 15,0 0 360-15,0 0-136 0,76 98-231 16,-49-63-297-1,7 7-88-15,6-2 64 16,3 5 144-16,-3-7 96 0,1 0-176 16,0-3-120-16,-8-6-152 15,-4-10-64-15,-10-4 56 16,-5-5 88-16,-7-10 456 16,1 0 232-1,-3 0 17-15,2-22-225 16,0-7-376-16,7-9-160 0,-7-7-24 0,6-5 0 15,1-7 128 1,7 0-56-16,-9 2-128 0,2 1 0 16,1 7 8-1,-1 3-16-15,-9 5 8 16,2 11-8-16,0 6-40 16,-7 2 24-16,7 11-136 0,-7-1-240 15,0 7-176-15,0 3-585 16,0 0-559-16,0 0-657 0,0 0 209 15,7 7 200-15,-7-1-1241 0</inkml:trace>
  <inkml:trace contextRef="#ctx0" brushRef="#br0" timeOffset="-17150.04">8664 6906 5169 0,'0'0'2184'15,"0"0"-704"-15,0 0-623 16,0-7-465-16,0 7-224 0,0 0 24 0,0 0 192 16,0 3-16-16,20 6 264 15,8 11 376-15,5 5-320 16,8 7-304 0,7 4-167-16,-7 1-89 15,6 1-16-15,-6-1-48 0,0-1-56 16,-6-4 64-16,-1-3-72 15,-15-8 72-15,2-1-56 16,1-5-8-16,-17-5-8 16,2-1 0-1,0-5-72-15,-7-4-16 16,0 3-32-16,0-3-40 0,0 0-89 16,0 0-255-16,0 0-216 15,-14 0-744-15,-6 0-2465 16,-1 0-1944-16</inkml:trace>
  <inkml:trace contextRef="#ctx0" brushRef="#br0" timeOffset="-16748.8">8915 7289 7057 0,'0'0'2353'0,"0"0"-1081"16,0 0-1128-16,0 0-8 16,0 0-128-16,0 0 584 0,69 89 168 15,-28-54-144 1,-7 4-280-16,6-2-88 15,1-5-176-15,-6 0-16 0,-1-10-48 32,-13-2 0-32,-1-11 56 15,-6-3 24-15,-7-3 32 16,-7 1 105-16,7-4 135 0,-7 0 144 16,0-10 96-16,0-12-72 15,5-10-216-15,-5-2-264 0,0-11 32 16,0 0-24-16,0 1-48 15,0-1-8-15,0 4 40 0,0 6-32 16,0 6-16-16,0 4-32 31,0 10 24-31,0 5 8 0,-5 3 0 16,5 4-144-16,0 0-24 16,0 3-200-16,0 0-160 15,0 0-112-15,0 0-297 0,0 0-143 16,0 0-176-1,-7 0-440-15,7 0-569 16,-7 0-704-16</inkml:trace>
  <inkml:trace contextRef="#ctx0" brushRef="#br0" timeOffset="-988.93">9897 6156 4656 0,'0'0'1257'0,"0"0"-601"16,0 0-352-16,0-3 192 16,0 3 488-16,0 0 193 15,0 0-193-15,0 0-392 0,0 0-240 32,0 0-192-32,0 0-64 15,0 0-16-15,0 3-80 0,0 9 8 16,0 14 392-16,7 9 208 15,0 9-328-15,0 4 208 0,0 9-216 32,0 0 17-32,0 1-57 15,-1 2-88-15,-6 0 16 0,7 0-72 16,0-5 16-16,-7-5 8 16,0-8-104-16,0-8 64 15,0-5-64-15,0-6 8 0,7-11 72 16,-7-6-80-1,0-2 0-15,0-4 40 16,0 3-48-16,0-3 0 0,0 0-8 16,0 0-88-16,0 0-16 15,0 0-192-15,0 0-176 16,0-7-489-16,-14-6-567 0,1-5 328 16,-1-2 352-16,0 1 648 15,-5 0 208-15,5 4 552 16,6 5 264-1,1 1-160-15,0 2 240 0,7 4-112 16,0 0-216-16,0 3-215 16,0 0-217-16,0 0-136 0,0 3-88 31,0 16 88-31,0 12 160 16,14 11 568-16,1 9-304 0,-3 0-248 15,9-1-40-15,-7-2 32 31,6-7 200-31,1-6 48 0,-2-9-208 16,-4-7 16-16,-1-10-96 16,-7-2 40-16,-2-3 56 0,2-4-56 15,0 0 32-15,0-17 96 16,8-5-216-16,-8-4-80 31,5-5-96-31,2-4-152 0,-7 3-112 16,0 4-136-16,-7 2-264 0,0 10 64 15,0 3-376-15,0 3-569 16,0 7-895-16,-7 1-2409 16</inkml:trace>
  <inkml:trace contextRef="#ctx0" brushRef="#br0" timeOffset="145.19">8063 8127 3208 0,'0'0'4681'0,"0"0"-3553"16,0 0-735-16,0 0-385 15,0 0 408-15,0 0 824 16,0 0-112-16,0 0-344 0,0 0-496 16,7 0-168-16,7 4 392 15,7-4 193-15,6 3-9 0,-1-1-280 31,17 2-256-31,-10-4-88 16,1 0-72-16,-8 0 24 0,10 0-24 16,-17 0-136-16,2 0 0 15,-1-4-40-15,-6 2-328 0,-7-1-120 16,0-1 39-16,0 2 1 31,-7-2-208-31,0 2-32 16,0-2-112-16,0-3-577 0,0 1 289 0,-7 0 320 15,0-4 656-15,0 4 248 16,0-3 184-16,0 2 136 16,2-3 176-16,-3 1 256 15,1 0 65 1,0-1 119-16,7 1-208 16,-7 2 136-16,0 1-112 0,7 3-192 15,0-3 104-15,-7 6-63 0,7-3-105 16,0 3-104-16,0 0-32 0,0 0 8 31,0 0-88-31,0 0-80 16,0 0-64-16,0 0-128 15,0 0-8-15,0 0 16 0,0 0-16 16,0 0-16-16,7 0-40 16,14 9 56-16,-1 7 96 0,8 3-48 31,-1 6 24-31,1-3-72 15,6 1-8-15,-13-2 0 0,-9-5 0 16,2 0-40-16,-7-6 48 16,1-1 8-16,-8-2 8 0,0 3 32 15,0-4-48-15,-8 0 0 32,1 4-80-32,-7-3-72 15,7-2-128-15,2 2-272 0,-9 6-336 16,7-4-473-1,7 4-351 1,-7 3-224-16,7-1-81 0,0 10-95 0,14-2 135 16,0-4-239-16</inkml:trace>
  <inkml:trace contextRef="#ctx0" brushRef="#br0" timeOffset="1027.85">10021 10278 6969 0,'0'0'2008'16,"0"0"-1575"-16,0 0-433 0,0 0 0 31,0 0 1112-31,0 0 512 16,-29-99-752-16,29 64-360 0,0-6-64 16,-7-7-31-16,7-6 103 15,0-7-112-15,0-5-240 16,0-1-168-16,0 0-16 0,0 8-64 0,0 7 80 15,0 11 344 1,0 10 168 0,0 5 40-16,-5 5-184 0,5 4-184 15,0 7-32-15,0 1-40 16,0 3 24-16,0 6-72 16,0-4-64-16,0 4 64 15,0 0-64 1,0 0 0-16,0 0 0 0,0 0-40 15,0 0-136-15,-7 0-336 0,7 0-544 16,-7 0-944-16,-7 0-1201 16,1 4-2528-16</inkml:trace>
  <inkml:trace contextRef="#ctx0" brushRef="#br0" timeOffset="1389">9706 9610 10298 0,'0'0'2808'0,"0"0"-1952"0,0 0-856 0,0 0 0 31,0 0 329-31,0 0 791 0,0 0-568 16,0 0-400-16,14-79-104 31,-7 47-40-31,0-3 176 0,0-3-88 16,6 6-88-16,-6 1 56 15,0 8 24-15,0 8-80 16,0 5 0-16,0 5 0 0,5 5 0 0,3 0 8 16,6 11 64-16,-2 12 160 15,17-1-56-15,-3 4-64 16,-6-5-72-16,1 2 0 16,-1-8-48-1,-1-2 0-15,-12-3-144 16,8-3-176-16,-10-7-104 0,-5 0-336 0,7 0-448 15,7-13-553-15,-15 0-679 16,8-6-1825-16</inkml:trace>
  <inkml:trace contextRef="#ctx0" brushRef="#br0" timeOffset="2643.8">11691 8214 7217 0,'0'0'2905'16,"0"0"-1745"-16,0 0-1160 16,0 0-384-1,0 0 384-15,0 0 664 16,-7 0 32-16,-6 0-568 15,-1 0-128-15,-13 0-624 0,-1 0-168 16,-27 0-416-16,15 3-897 16,-8 4-1200-16</inkml:trace>
  <inkml:trace contextRef="#ctx0" brushRef="#br0" timeOffset="2812.87">11160 8220 7697 0,'0'0'2009'16,"0"0"-2009"-16,0 0-1721 15,0 0-847-15,0 0 1880 16,0 0 615-16,-90-19 25 0,70 19-1200 16</inkml:trace>
  <inkml:trace contextRef="#ctx0" brushRef="#br0" timeOffset="2878.26">10845 8220 568 0,'0'0'1456'0,"0"0"-1456"16</inkml:trace>
  <inkml:trace contextRef="#ctx0" brushRef="#br0" timeOffset="3400.88">10886 8074 2600 0,'0'0'2241'0,"0"0"-1481"16,0 0-560-16,0 0-152 15,0 0 344-15,-96 57 656 16,77-48-144-1,-2 1-544-15,8-1-224 0,-1-2 24 16,14-1-8-16,0-3 96 16,0 0-168-16,0 4-72 0,0 0 8 31,7 2 177-31,6 4 319 16,8-3-48-16,-7 2-48 0,-2 3-128 15,9-2-136-15,-6 0-136 0,-3 0 72 16,2-4-88-16,0 0-152 15,-7-2-440-15,6-3-472 32,-6-2-153-32,0 2-807 0,0-4-905 15</inkml:trace>
  <inkml:trace contextRef="#ctx0" brushRef="#br0" timeOffset="4524.56">9734 7617 704 0,'0'0'312'16,"0"0"-136"-16,0 0-96 16,0 0 448-16,0 0 408 0,-40-13-184 31,32 10-272-31,-6-1-176 0,7 2-88 15,-5 2-72-15,5-4-136 16,-7 4-8-16,-8 0-88 16,3 0-272-16,-9 10-336 0,8-4-776 15</inkml:trace>
  <inkml:trace contextRef="#ctx0" brushRef="#br0" timeOffset="5388.34">9331 7736 744 0,'0'0'928'0,"0"0"-256"15,-41 74-432-15,22-35-120 16,5 5-40-16,7 3 24 16,-1 5 296-1,8 1 160-15,0 1 72 0,0 6-87 16,15-2 55-16,-1-1-16 16,12-4-120-16,-4-1-160 15,4-9 64-15,2 2-112 0,6-6-96 0,0-5 0 16,-1-2-56-16,10 3-40 15,-3-6-56 1,1-4 8-16,7 1-16 16,-8-5 0-16,15-8 32 15,-7 0 120-15,7-3-48 16,5-7-24-16,2-3 56 0,0 0-64 16,-9-7 48-16,2-6-120 15,7-2 0 1,-15-1 72-16,8-3-64 15,-7-4 208-15,-7-2-112 16,6 0 281-16,-6 0-209 16,-7-1 16-16,1 0-88 0,-8-2-96 31,-13 0-8-31,-2-1-80 0,2-3 80 16,-7-3 8-16,-7-2 72 0,0-5-72 15,0 0 40 1,0 5-48-16,-7-5 0 0,-7 3-280 0,9 2 56 15,-16 2-57 17,7 0 273-32,-6 1-136 0,-1 5 136 0,1-3 16 15,-1 4-16-15,-5-4-96 16,-3 3-176-16,10 4-8 16,-9-3 280-16,1 5-80 0,-7-3-8 15,6 4 88 1,2 0-96-16,-10 3 96 15,-4 0 8-15,6 3 0 0,-7 0 112 16,8 4-104 0,-10-1 0-16,2 4-8 0,8 2-32 15,-8 4 32-15,1 0 8 0,-1 3 0 32,0 0 56-32,-1 0-64 0,8 0 16 15,0 6-16-15,-6 3 8 16,4 1 0-1,3 3-8-15,-1 3 8 0,1-4-8 0,-3 4 0 16,3 3 104-16,-1 4 48 31,0-1 112-31,-1 0-32 0,8 3-72 16,-1 1-7-16,9-1-65 16,5 3-88-16,-1 4 0 15,10-3-48-15,-2-1-56 0,0 1 23 16,0-4-47-16,7 2-184 15,0 0-72 1,0 5-840-16,0-7-744 0,0-2-625 16</inkml:trace>
  <inkml:trace contextRef="#ctx0" brushRef="#br0" timeOffset="7485.55">9639 8712 1672 0,'0'0'768'0,"0"0"-504"0,0 0-184 16,0 0 48-16,0 0 368 16,-34 51-24-16,34-39-72 0,-7-2-144 31,0-1-71-31,0 4-25 15,0 0-8-15,-7-1-56 0,8 1-96 16,-8 0 80-16,7 3 40 16,-7-3 88-16,2-1-40 0,-3 1 8 15,1 0-24-15,2 0-104 32,-2-1-48-32,7 1 0 15,-7-1 0-15,1 5 0 0,-1-5-136 16,-7 4 56-16,8 3 64 0,-8-3 8 15,0 3-40-15,9-3 32 0,-10 4 16 16,3-5 16 0,5 4-8-1,-8-3 40-15,10 6-48 16,-2-7 0-16,-7 8-8 0,8-1 0 0,-8-3 8 16,7 3-8-1,-5 1 0-15,-3 2-120 0,3-3 32 0,-2 0 32 31,1 1-8-31,-1 1-32 16,-6-4-80-16,6 2-72 16,-5 1-401-16,4-4-23 0,-4 0 288 15,-2-4 216-15,1 5 176 16,-1-5 16-16,1 2-8 0,-1-4-8 16,8-1 16-16,-1 0 48 31,2-5-8-31,-2 2 96 0,6-3 464 15,10 1 40-15,-9-4-255 16,7 0-193-16,0 1-8 16,0-1 296-16,1-3 0 0,6 0-8 31,0 0-280-31,-7 0-128 16,7 0-32-16,-7 0 16 0,7 0 400 15,-7 0 136-15,0 0-8 16,7-3-143-16,-7-1-17 0,0 4-72 15,7-3-200-15,-5 0 0 32,-2 0 96-32,7-1-56 0,-8 2-96 15,8-2 48-15,-7-2-16 0,7 3-40 16,-7 0 16-16,0-1-96 16,0 1 64-16,2-1 72 0,-2 2 0 15,0 2 8-15,0 0-104 0,0 0-40 31,-1 0 88-31,1 0-104 16,-5 0 0-16,5 0 0 0,0 0 8 16,-7 0-8-16,7 2-8 15,1 2 8-15,-8-1 0 16,7 1-80 0,7-1-120-16,-7-3-192 15,0 3-272-15,7 0-264 0,0 0-265 16,-7 1-775-16,7-4-2121 0</inkml:trace>
  <inkml:trace contextRef="#ctx0" brushRef="#br0" timeOffset="21913.71">8050 8163 5337 0,'-7'0'2200'16,"7"0"-2056"-16,0 0-144 16,0 0-104-16,0 0 104 15,0 0 672-15,0 0-304 16,0 0-368-16,0 0 0 0,0 0 224 15,0 0 585-15,0 0 271 16,0 0-376-16,0 0-296 16,0 0-160-1,0 0-120-15,0 0 80 16,0 0-72-16,0 0-120 0,7 0 40 16,0 0 48-16,6 3 0 15,8 0 64-15,-2 0-8 16,17 0 144-16,4-3-56 0,1 0-32 31,0 0-15-31,7 0-73 16,-1 0-8-16,-13 0-112 0,7 0 0 15,-13 0 40-15,-9 0-48 16,3 0 8-16,-8 0 40 16,-7 0-48-16,-2 0 0 0,-5 0 8 15,0 0 0 1,0 0 136-16,0 0-88 15,0 0-56-15,0 0-88 16,0 0-384-16,0 0-417 0,0 0-287 16,0-6-584-16,0 0-1473 15,0-1-1344-15</inkml:trace>
  <inkml:trace contextRef="#ctx0" brushRef="#br0" timeOffset="22374.48">8432 8058 3712 0,'0'0'3889'0,"0"0"-2849"0,0 0-576 16,0 0-7 0,0 0 607-16,-28-61-24 15,28 59-312-15,-7-1-24 16,7-1-120-16,0 4-111 16,0 0 7-16,0 0 88 0,0 0-40 15,0 0-136-15,0 0-208 16,0 0-128-1,0 0 40-15,0 0-88 16,0 0 0-16,7 9 40 16,7 7 40-16,0 3 72 0,13 3-48 15,-1 1-96-15,3 2 64 16,-3 4-72-16,10-7 0 0,-3 3-8 31,-6-2 8-31,-6-7 48 16,-2-1-56-16,-11-2-16 0,6-7 16 15,-14 1 0-15,0-4 0 0,0 3 0 16,-14 4 8-16,-6 3 96 16,-8 3-104-1,1 3 0-15,-6-1-8 0,-3-2 0 16,10 0 0-16,4-3-184 16,3-4-216-16,5 1-128 15,0-3-152-15,14-4-288 0,0 0-881 16,0-1-967-16,0 5-1081 15,0-7-368-15</inkml:trace>
  <inkml:trace contextRef="#ctx0" brushRef="#br0" timeOffset="30883.13">9775 7258 3816 0,'0'0'1505'0,"-34"-25"-1033"16,13 12-344-16,2-3-120 0,-10-3 232 31,10 6 976-31,-9 0 472 16,1 1-399-16,6 1-457 15,-6 6-136-15,6-2 40 0,2 4-168 16,-3 3-208-16,-4 0-192 16,-2 3-160-16,1 9 72 0,-7 5-64 0,-8 2 64 15,1 4 153-15,1-1 39 16,6 0-8-1,-7 3-16 1,6 0-104-16,-6 1-40 16,8 2-104-16,6 4 8 0,-8 0 40 15,1 9-48-15,8 0 8 0,-3 10 0 16,3 6 0-16,4 0 0 16,10-3 0-16,-2 4 0 15,7-4 88-15,7-3-88 16,0-3 8-16,0 2 40 15,0-2 0-15,7-1 32 16,0-3-8-16,5 4 0 16,10-3 64-16,-1-1-88 0,-2 4 40 31,10-3-24-31,-3-1 24 16,1-6-32-16,8 0-56 0,-8-6 0 15,-1-3 64-15,2-1-72 0,-8-6 0 16,8 1 24-16,-8-5-24 15,1-2 48-15,0 3-40 32,-1-6-8-32,1 3 112 0,-2 0-24 15,10-3-80-15,-10-1 56 16,2 0-64-16,6-1 120 0,1-2-72 16,-1 0 8-16,1-2 8 15,-2-1-56-15,1 0 8 16,8-2 40-1,-1-1-8-15,7 0 48 16,-8-3-16-16,8 0-16 0,1 0-64 16,-1 0-16-16,0 0 16 0,-1-3 56 15,1-4-56-15,-7-5 0 16,13 2 104 0,-6-5-40-16,2-2 40 15,4 2-104-15,-6-4 64 16,-7-1-48-16,6-2-16 0,-11-1 64 15,-3-2 8-15,-5-3 8 0,-1-3 192 16,1-8 16-16,-9-6-39 31,-4-5-1-31,6-4-176 16,-14-3 24-16,0-7-96 0,0 4 8 16,0 3 8-16,-22-1 48 15,10 5 104-15,-16 2 16 0,1 0-72 16,-1 4 32-16,1 2 64 31,-6 1 24-31,-3 6-128 0,10 2-104 16,-1 8 0-16,-1-1-48 15,2 7-152-15,-3 0 8 0,10 6-48 16,-17 0 88-16,10 0-64 16,-1 7-152-16,-8 2-201 15,8 4-79 1,1 1-336-16,-9 2-408 0,-6 0-841 15,14 0-767 1,-1 0-3066-16</inkml:trace>
  <inkml:trace contextRef="#ctx0" brushRef="#br1" timeOffset="137096.89">9992 12525 2616 0,'0'0'968'16,"0"0"8"-16,0 0-271 0,0 0-105 15,0 0 32-15,0-13-248 16,0 13-120-1,0-3-24-15,0 0-168 0,0 0-64 16,0 0 96-16,0 0 0 16,0-1 24-16,0-2-128 15,0 3 0-15,-7-3 80 0,7-1-32 16,-5 4 64 0,5-6 96-16,-7 0-152 15,0-2 48-15,0-1-104 0,-7-4 0 16,8 3 40-16,-8 1 192 15,7-1 352-15,-14 0-103 16,9-3-273-16,-10 0 56 0,3 3-184 31,-2-2 40-31,-1 2 16 16,3 0-136-16,-9 4-32 0,1-1 32 16,1 1 0-16,-3 6 256 15,-4-1-248-15,-1 4 280 16,-8 0-8-16,-4 4-280 0,3 5-48 31,-5 6 48-31,1 5 8 0,6 2 136 16,-7 4-136-16,0 8 0 15,8 5 336-15,-1 8-112 16,8 4-56-16,-8 19-56 0,5 16-112 16,17-7 80-16,-2-9-80 15,8-6 88 1,13-14 16-16,-7 10-56 0,0 10 56 15,7-3 32-15,0-4-96 16,0-2 104-16,14-4-48 16,-1 0-96-16,8-3 104 0,-2 3-8 15,3 1-16 1,4-8-88 0,10 1 0-16,-3-4 112 0,8-2 16 0,0-1-48 15,13-2 161 1,1-2-113-16,7-4 104 0,20 5-72 15,6-2-152-15,27-5 128 0,2-9-136 32,-1-12 0-32,-8-13 136 15,-5 0-136-15,0-9 144 0,-8-10-80 16,1-7-64-16,-1-5 160 16,-6-1-112-16,6-10 24 0,-7-2 88 15,-20 0-152-15,-6 2 120 31,-15 4-112-31,1-16-16 0,7-22 160 16,7-28-152-16,-7-14 0 16,-22 4 0-16,-19 9 40 15,-14 10 80-15,-7 6-32 0,-21 0-96 16,-13 0 240-16,-6 3-72 16,-15-3 88-1,-5 3-112-15,-22 7-88 0,-6 9-64 16,-8 10 16-16,-14 13 72 15,-5 9 240-15,0 11-312 16,-2 12 104-16,2 9-32 0,5 6-72 16,3 9 32-1,-3 20-40 1,14 9-80-16,8 10 16 0,13-1-240 16,22-5-240-16,18-7-368 0,1 28-856 15,14-6-537-15,-1-4-2496 16</inkml:trace>
  <inkml:trace contextRef="#ctx0" brushRef="#br1" timeOffset="138866.01">4176 7591 3080 0,'0'0'2713'0,"0"0"-2057"0,-62 102-552 31,50-48-88-31,5 3-8 16,0 0 0-16,7-3-8 0,0 3 216 15,0-5-56-15,7 4 296 16,7-2 48-16,-9 0-96 0,10 3 224 15,6 0 17-15,-2 0-169 32,10 1-120-32,-3-1-296 15,1 0 128-15,8-3-24 0,6-3-160 16,-1-4 40-16,8-3 24 16,14-2-72-16,-2-4 152 0,23 4 56 15,13-8-16-15,19 1 88 31,9-6-104-31,-9-13 8 0,-6-10-40 16,-13-6-88-16,-8-6 168 0,1-17-112 16,-8-5-16-16,8-10 0 15,-13-4-16-15,-16 4 56 0,-12 0-64 16,-1-12-64 0,1-27 16-16,7-27-24 15,-7-17 0-15,-20 0 48 16,-16 7-32-16,-12 12 48 0,0 1-64 15,0-1 0 1,-19-3 16-16,-9 0-16 0,-6 7-8 16,-7 6 0-1,-6 3 16-15,-8 13 240 16,7 6-120-16,0 16 24 0,7 15 185 16,-6 5-169-16,-8-1-112 15,-5-3 176-15,-30 0-80 16,-6 6-64-16,-19 16-88 0,-2 13 56 31,9 6 0-31,6 26-40 16,6 6 16-16,8 10-32 0,12-4 0 15,23-6-48-15,5-4 48 16,13 1 0-16,-6 10-72 16,-7 5 72-16,7 7-208 0,8 3-424 15,4 4-513 1,22 27-303-16,7-11-985 15,0-14-2264-15</inkml:trace>
  <inkml:trace contextRef="#ctx0" brushRef="#br1" timeOffset="140648.8">14910 7604 880 0,'0'0'1200'15,"0"0"-344"-15,0 0-328 16,0 0 336 0,0 0-215-16,-28-73-153 15,28 57 240-15,-7 0-176 16,1 0-32-16,-1 4-88 0,7-5-96 15,-7 4-144-15,0 1-184 16,-7 0 88-16,9 2 48 16,-10-2 104-16,1 2-64 0,0 0 112 31,-5 0-63-31,-2 1 119 16,1 3-104-16,-1-1-16 15,-6 4-168-15,-1-1 32 0,-6 4 16 0,1 0-120 16,-8 0 8-1,6 4 152-15,-13 9-16 0,7 2-16 16,-6 5 56 0,-1 9-176-16,0 2 224 15,0 10-232-15,0 4 8 16,8 6 200-16,-1 6-136 0,0 3 40 16,8 4 8-16,5 12-16 0,-6 13 104 15,7 9-56 1,6 4-104-1,7-7 0-15,7-9 16 0,7-23-16 16,0-9 0-16,0-12-48 16,0-5 0-16,7 11 16 0,7 3-16 31,0 6 0-31,13-2 8 0,-6-2 8 16,13-3-8-16,-8 2-8 15,10-8 32-15,4 1-16 16,-6-4-16-16,14-3 40 0,-1 0-24 15,1 0 8-15,14-6-24 16,-9 0 0-16,23-7-56 0,6 4 56 31,13-4 0-31,15 1 40 16,12-7-32-16,-20-10 32 16,1-6-40-16,-22-3 0 0,8 0 80 0,-8-12-72 15,2-7 96-15,-15 0 96 16,-7 0-192-16,-13-1 200 15,-7 1-120 1,7-9-32-16,6-10 144 16,1-7-111-16,0-18 111 15,-7-20 0-15,-7-31-128 0,-8-13 56 16,-19-3-120-16,-14-3 8 16,0 11 144-16,-14-4-152 15,-12 8-8-15,-3 10 72 16,-4 4-16-16,-8 8 232 15,0 4-24 1,-13 6-120-16,-8 1-48 0,7 18-96 0,-19-6-48 16,-15 9 32-16,-6 8-96 15,-22-1 48 1,-5 21 64-16,-2 13 0 16,-12 15-104-16,-8 8 104 15,8 0-48-15,7 12-128 0,7 11-200 16,19 2-80-16,22 0-241 15,19-3-199-15,14 1-280 0,-6 18-600 32,6-9-817-32,7 0-400 0</inkml:trace>
  <inkml:trace contextRef="#ctx0" brushRef="#br1" timeOffset="142456.15">9326 6356 6001 0,'0'0'840'16,"0"0"-152"-16,-110 0-440 0,69 10-48 15,6 2-128-15,-6 4 8 16,15 3 0-16,-8 3-80 16,-1 1 136-1,1 5-16-15,0 1 216 16,-6 2 80-16,-1 8-23 0,6-2 119 15,1 5-40-15,0 3-168 0,-1-1 64 16,16 7-192-16,-10 6-40 16,10 0 16-1,-2 7-136 1,1 2 192-16,-8 4-96 0,16-3 80 16,-10 2 96-16,8 1-112 0,2 1 64 15,5-2-40-15,-7 7-80 16,6-6 88-16,1 0-112 0,2 3-88 31,5-16 176-31,-7 13-176 16,7-3 184-16,0-4 41 0,0 4-81 15,0-1 120-15,7 1-168 0,-2 0 48 16,10-4 72-16,-1-2-224 16,0-1 88-16,-2-2-16 31,9 2-72-31,-1-3 184 0,1 0-168 15,6-3-8-15,8 3-8 16,-1-7 16-16,6 2 56 0,1-5-48 16,0-3 40-16,14 1 0 15,-8 0-64-15,8-5 0 32,0 2-24-32,5-1 112 0,-5-2-88 0,14-1 0 15,-2-7 0-15,9 4-48 16,27 0 48-16,5-3 0 0,8-1 72 15,-1-8-72-15,-5-4 80 16,-14-2-80 0,6-9 0-1,-6 2 8-15,-1-10-8 0,1 0 0 16,-8 0-8-16,1 0 56 0,6-13-24 16,-6-3-24-16,-1-5 0 15,-7-6 144-15,10 2 64 0,-10-7-24 31,7-2 104-15,-19 2-184-16,-8 0 80 0,-21 7-112 0,8-4-56 16,7-9 160-16,0-9-176 15,7-11 56-15,5-12 96 0,2-19-144 16,-2-12 88-16,-5-4-96 31,-14 10 0-31,-15 9 0 0,-4 10 0 16,-17-6 0-16,2-7-8 15,-14-3 56-15,0-1-40 0,0 4-8 16,-19 0 0-16,-10 4 56 31,3-1-56-31,-15 0 80 16,-1 1-80-16,-6 3 16 0,7 15 64 16,1 10-80-16,6 12 0 15,-7 3 136-15,-6-8-136 0,-29-11 48 0,-13-12 32 16,-26 3-72-1,-2 4 80-15,2 14-88 16,6 12 0 0,6 14 48-16,1 4 24 0,1 7 72 15,-9 8-96-15,0 4-40 0,2 3 96 16,-1 0-104-16,6 3 0 0,8 6-64 16,-1 8 137-16,15-5-33 31,12 4 144-16,21-3-176-15,0 3 160 0,0 3-168 0,-6 6 0 16,-6 4-72-16,5-4 32 16,7 9-8-16,7-1-184 0,8 8-473 15,-10 0-103-15,17 7-624 32,-1 19-681-32,13-10-1743 0,-7-10-2066 15</inkml:trace>
  <inkml:trace contextRef="#ctx0" brushRef="#br1" timeOffset="144026.4">9359 2508 6449 0,'0'0'1392'15,"0"0"-1048"-15,-81 48-208 16,45-20 16-16,10 4-144 16,-2 6 256-16,1 3-72 0,1 7 64 0,11 3 289 31,-13 3-89-15,16 3 16-16,-9 4 16 0,1 11-208 0,-1 14 112 15,1 15 32 1,-1 4 64-16,14-10-96 0,7-8-88 15,0-15-72-15,0-8 40 0,7-11-87 32,7-8 111-32,-7-3 8 15,13 8-24-15,8 7 200 0,6 4-80 16,6-4-40-16,8-6-112 16,0-7-72-16,14-3 56 15,-2-3-144-15,9-2-32 0,-2-2 168 31,9-5-176-31,13-1 32 0,13-2 88 16,13-4-160-16,2-9 208 16,-14-7-112-16,-36-6-96 15,-12 0 232-15,-8-3-168 0,1-9 16 16,14-8 128-16,5-2-24 31,2-3 209-31,-1-7-129 0,1-6-160 16,5-7 112-16,-5 1-224 15,-2-19 56-15,2-23-16 16,-7-25-32-16,-9-10 96 0,-11 0-104 0,-15 4 0 16,-13 12 72-1,-7 6-56-15,-1 1-16 16,-6 6 0-16,0 6 8 0,-6 7 136 16,-8-3-136-16,-14 0 0 15,1 14 168 1,1 11-176-16,-3 12 0 15,-4 8 56-15,-8-11-56 16,-28-2 128-16,-33-8-128 0,-21 14 0 16,-13 12 16-16,0 19-16 15,0 13 0-15,12 10-8 16,2 9 24-16,5 9-64 0,9 7 32 16,6 0-144-16,13 6 160 31,13-3-288-31,16-3-168 15,19-6-336-15,-1 9-353 0,1 3-87 16,8 13-640-16,-8 32-537 16,20-16-576-16,14-9-1495 0</inkml:trace>
  <inkml:trace contextRef="#ctx0" brushRef="#br1" timeOffset="159854.34">17910 1921 6529 0,'0'0'1632'16,"0"0"-1024"0,0 0-552-16,0 0-40 15,0 0 272-15,0 0 961 16,0 0 263-16,0 0-264 0,0 0-360 16,0 0-295-16,0 0-289 15,0 0-48-15,0 0-40 0,0 0 112 31,0 0 256-31,0 0-56 16,0 0 24-16,0-7-32 0,0-2-72 16,0-13-39-16,0-4-329 15,0-12-72-15,0-3 96 16,0-7-96-16,0-2 40 0,0-4-40 31,0-1-8-31,0 4 0 16,0 4 0-16,7 12 0 0,-7 10 32 0,0 8-32 15,0 8 0-15,0 6 0 16,0 3-80-16,0 0-40 16,0 12-273-16,0 23 25 15,7 32 360 1,6 29 8-16,-6-1 8 16,0-16 96-16,-7-28-96 0,0-13-8 0,0 3 0 15,0 3-8-15,-14 1 0 16,1-4-64-16,-8-9 72 15,2-3 96 1,-3-8-88-16,8-7 96 16,2-5-64-16,5-3-32 15,0-3 64-15,7-3-72 0,0 0 0 16,0 0-96-16,0 0-152 16,0 0 168-16,0 0-96 15,0 0 24 1,7 0 144-16,-7 0-120 15,12 0 128-15,2 0 8 0,0 7-8 32,6-4 72-32,1 4-72 15,0-4-104-15,-1 3-96 16,1 1-288-16,-2-4-16 0,-4 0-88 0,4 0-160 16,-5-3-80-16,0 0-217 15,6 0-231-15,1 0-368 0,6-9-497 16,-6-1-583-16,-7-3-1865 15</inkml:trace>
  <inkml:trace contextRef="#ctx0" brushRef="#br1" timeOffset="160522.56">17418 1384 7137 0,'0'0'1328'0,"0"0"-896"16,-101 35-368-16,59 19-48 0,1 41 192 31,1 45 617-31,13 22 263 16,13 3-392-16,14-6-104 15,7-26-320-15,27-3-208 0,6-12-64 0,15-11 64 16,7-11-48-16,0-23-8 15,-9-16 144-15,-5-19 216 16,7-3-96 0,33 3-72-16,22-6-72 15,19-16-120-15,0-16 0 16,-12-29 321-16,0-22 63 0,-2-15-88 16,-6-14-80-16,-1-12-104 0,-18-12 24 15,-8-11-16 1,-22-12-64-16,-5-6 40 15,-15-7-96-15,-11 1-8 16,-15 2 0-16,-14 0 48 16,0 7 64-16,-29 3-104 0,-4 6 64 15,-8 13 72-15,-14 10-72 16,1 22 104 0,-1 22-32-16,-13 6-144 15,-20 7 80-15,-15 6-80 16,-13 13-296-16,1 19-72 0,19 6-576 15,13 19-377-15,16 0-191 16,5 19-464-16,21-5-753 0,1-5-1824 16</inkml:trace>
  <inkml:trace contextRef="#ctx0" brushRef="#br1" timeOffset="161452.58">19730 1800 7961 0,'0'0'8106'0,"0"0"-6666"0,0 0-1440 16,0 0-1488-16,0 0 456 16,96 7 760-1,-48-7 216-15,-8 2 56 16,8-2 128-16,-7 0-128 16,-6 0 0-16,-15 0-256 0,-6-2-713 15,-7-5 81-15,-7 1 568 16,0-4 152-16,-7 1 80 0,-7-1-168 31,1 1 256-31,6-1 48 16,0 6-40-16,7 1-8 15,0 3-224-15,0 0-272 0,7 0 144 16,5 17 352-16,10 2 96 16,4 6 192-16,2 3 96 0,6 1 152 15,-7 3-224 1,1-7 56-16,-14-2 64 15,-2-8-232-15,-12-2 24 16,0-7 16-16,-7 4 41 0,-12 0-9 16,-9 2-272-16,1 4-585 15,-14 0-1639 1,8-3-2409-16,12-4-552 16</inkml:trace>
  <inkml:trace contextRef="#ctx0" brushRef="#br1" timeOffset="162963.8">21605 1720 40 0,'0'0'5377'0,"0"0"-4857"0,0 0-520 16,0 0-832-16,0 0 103 15,0 0 593-15,29-44 136 0,-22 44 160 16,-7 0-160-16,0 0-832 16,0 0-1128-1,0 7 544-15</inkml:trace>
  <inkml:trace contextRef="#ctx0" brushRef="#br1" timeOffset="163338.78">21605 1720 408 0,'41'-12'1168'0,"-41"18"16"16,0 0 56-16,7 4-175 16,-7 9 7-16,0 10 32 0,0 6-288 31,0 9 120-31,0 7-303 0,-7 0-25 16,2-7 16-16,5-3-232 15,-7-12 72-15,0-7 40 16,7-9-184-16,0-11 216 0,0-2 400 15,0 0-7-15,0-2-17 32,0-17-296-32,7-13-616 0,5-3-40 15,9-9 40-15,6-1 72 16,1 7-72-16,-1 6 8 16,1 10-16-16,-9 7-16 0,3 4-56 15,-8 11 80-15,-9 0-104 16,2 0 56-1,-7 17 48-15,14 5 56 0,-7 7 136 16,7 2-144-16,-8 1-40 16,8-7 32-16,-7 4-40 15,0-7-8-15,0-3-216 0,-2-3-472 0,-5-3-464 32,15-3-817-32,-1-5-983 15,0-1-65-15,5-4 80 0</inkml:trace>
  <inkml:trace contextRef="#ctx0" brushRef="#br1" timeOffset="163699.4">22178 2038 5921 0,'0'0'2216'0,"0"0"-1240"0,0 0-768 16,0 0-127-16,0 0 31 15,0 0 424-15,96-12 168 0,-68 5-88 16,-1-3-184-16,-6-1 128 31,-9-3-96-31,3 1 128 0,-1 1-16 16,-9-1-87-16,-5 0 143 15,0 7-96-15,0 0-136 16,-5 6 104-16,-9 0-232 0,-1 0-216 16,-4 3-40-1,-9 19 40-15,-6 3-8 16,7 11 24-16,6 1-24 0,7 1 8 15,7 1-56 1,7-1-8-16,0-3 8 0,14-3-88 16,14-4 24-16,-1-6-680 0,7-6-240 15,6-6-184 1,8-7-641 0,7-3-911-16,-7-3-1305 0,-15-7-1248 0</inkml:trace>
  <inkml:trace contextRef="#ctx0" brushRef="#br1" timeOffset="164057.48">22608 2215 11322 0,'0'0'2841'0,"0"0"-1857"0,0 0-984 16,0 0-392-16,0 0 288 16,0 0 104-16,0 0 240 0,7 20 48 31,-7-17-40-31,7 4 0 15,-7-4-40-15,7 0 152 0,-7-3 200 16,0 0-136-16,0 0 176 16,6-3-32-16,1-10-95 15,7-9-73-15,0-7-312 0,6-6-16 16,1 0-72-16,-2-6 48 16,3 6-120-1,-1 0 32-15,-2 3-64 0,2 7 8 16,-1 6-120-16,-6 6-81 15,0 7-199-15,-1 6-224 16,1 0 16-16,0 0 0 16,5 0-144-1,10 13-529-15,4-1-607 16,1 1-817-16,-6-7-1688 0</inkml:trace>
  <inkml:trace contextRef="#ctx0" brushRef="#br1" timeOffset="164367.7">23263 1952 11058 0,'0'0'2312'0,"0"0"-1615"0,0 0-505 16,0 111-120-16,0-66 248 16,0-4 376-16,0-6 272 0,0-10-56 31,14-2-304-31,-7-7-144 15,5-10-216-15,-5 0-31 0,15-6 79 16,-10 0-64-16,16-6 136 16,6-10-88-16,0-13-200 0,8 4-80 31,-8-7-24-31,-1 4-128 16,-4 6 16-16,-17 2-288 15,2 5-48-15,0 5-193 0,-7 4-367 0,-1 3-584 16,8 3-1305-16,-7 9-2144 15,7 1 656-15</inkml:trace>
  <inkml:trace contextRef="#ctx0" brushRef="#br1" timeOffset="164782.62">23707 2254 6633 0,'0'0'2945'0,"0"0"-969"16,0 0-824-1,0 0-184-15,0 0 473 0,0 0-185 0,0 0-400 31,0 0-80-31,19-22-712 16,-12 3-64-16,7-3-440 16,-7-7-168-16,-1 6-32 0,1 5-40 15,0 7 176-15,0 3 320 16,0 4-96 0,0 4-248-16,6 0-161 15,1 10 449-15,7 9 240 16,-2 6 80-16,17 4 64 0,-10-1 56 15,15 1-48-15,-7-10 105 16,8-6 207-16,-1-7 16 0,-8-6 176 16,1 0-96-16,0-19 8 31,1-10-24-31,-9-5-240 16,3-4-128-16,-17-4-32 0,-12 4-72 0,0 3 80 15,0 7-104-15,-19 2-48 16,-3 10-64-16,-4 7-208 0,-2 6-80 15,8 3-72 1,-8 9-344 0,16 10-288-16,12 22-601 15,0-2-823-15,19-4-3265 0</inkml:trace>
  <inkml:trace contextRef="#ctx0" brushRef="#br1" timeOffset="165312.2">25240 2142 15771 0,'0'0'2872'0,"0"0"-2872"15,0 0-632-15,103 29-200 16,-41-16 632-16,-2 3 112 0,2-7 32 16,-14 1 56-16,-15-3-712 0,-4-7-992 15,-17 0-825-15,-5-7 57 16,-7-12-745-16,0-6 752 15,-14-1 2465 1,2 1 2113-16,-3 3 183 16,8 5-223-16,7 5-177 0,-7 9-432 15,7 3-999-15,7 0-465 16,15 19 0-16,11 9 216 0,8 7 464 16,0 11 128-1,6-3-264 1,-6-2-256-16,-13-2-48 0,-8-11-104 15,-13-8 120-15,-7-8-8 0,0-2-32 16,0-3 16-16,-13-2-72 16,6 2-160-1,0-1-768-15,7-3-1056 16,0 0-1073-16,14 1-3224 16</inkml:trace>
  <inkml:trace contextRef="#ctx0" brushRef="#br1" timeOffset="166411.79">27237 2457 8057 0,'0'0'2209'0,"0"0"-1721"16,0 0-480-16,0 0 288 0,84 48 224 15,-51-45 400 1,1-3 128-1,1-3-199-15,-15-13-49 0,8-6-368 0,-9-10-264 16,-12-3-16-16,1-3-144 16,-8-3 0-16,-15 0 0 15,-4 6-8-15,-16 5 104 16,-6 13-96 0,7 3 64-16,-6 14-64 0,-1 0 0 15,13 7-8-15,8 11-32 0,6 11-136 16,14 3 88-16,7 6-24 15,13 0-64-15,20 0-168 0,8-3 96 32,14-6 136-32,-7-7-72 15,7-6-152-15,-8-9 24 0,-6-2-73 16,-14-5 193-16,-8 0 72 16,-4 0-56-16,-15 0 136 15,-7 0 32-15,0 0 360 0,0 0 225 31,0 4-225-31,0-4-208 16,0 0-8-16,0 3-136 0,0-3 144 16,0 5-136-16,0 6 40 15,0-5 0-15,0 4-48 16,0-1 72-16,5-3 192 0,9-2 136 31,0-4-104-31,6 0-24 0,1 0 48 16,5-13 16-16,10-3-224 0,-10-3-112 15,8 0-8-15,1-3 16 16,-1 6-16 0,-7-3 0-16,1 9-48 15,-2 1 24-15,-4 6-8 0,-8 3-32 16,-9 0 16 0,9 3 0-16,-7 10 48 0,7 6 48 15,-1-1-48-15,-6 8 56 0,7-5-56 31,-7 2-8-31,0-4 0 16,-1-2-240-16,-6-2-192 0,7-1-600 16,0-9-857-16,-7 2-1191 15,14-7-3802-15</inkml:trace>
  <inkml:trace contextRef="#ctx0" brushRef="#br1" timeOffset="166580.33">28391 2667 11210 0,'0'0'3185'0,"0"0"-3185"15,0 0-985-15,0 0-3272 0,0 0 2217 16,0 0 1160 0,48-101 872-16,-48 62 8 15,0 7-2153-15</inkml:trace>
  <inkml:trace contextRef="#ctx0" brushRef="#br1" timeOffset="166660.13">28405 2422 3240 0,'0'0'1753'0,"0"0"-1313"16,0 0-440-1,0 0-1713-15</inkml:trace>
  <inkml:trace contextRef="#ctx0" brushRef="#br1" timeOffset="166850.62">28513 2280 13570 0,'0'0'1737'0,"0"0"-1737"0,0 0-2625 16,0 0-2096-16,0 0 3529 0,0 0 904 31,0-4 288-31,7 4 0 16,7 4-728-16</inkml:trace>
  <inkml:trace contextRef="#ctx0" brushRef="#br1" timeOffset="167177.93">29454 1660 11026 0,'0'0'4065'0,"0"0"-3289"0,0 0-776 16,0 0-128-16,0 0-496 0,0 0 120 31,-34 105 504-31,-21 6 504 0,-5 26 32 0,-2 12-168 16,8-6-224-16,6-10 200 0,14-9 32 15,-1-13-152 1,15-22-72-16,6-23-152 15,7-24-56-15,7-13 56 16,0-7-344-16,0-6-672 16,14-10-776-16,13-6 391 0,42-63 225 15,-7-1-1649-15,5-9-3344 16</inkml:trace>
  <inkml:trace contextRef="#ctx0" brushRef="#br1" timeOffset="167778.14">30048 1737 13850 0,'0'0'2849'0,"0"0"-1729"31,0 0-1120-31,0 0 0 16,0 0-56-16,-76 120 48 0,28-35 16 16,1 21-16-16,-1 2-88 15,28-19-376-15,6-20-832 0,7-27-945 16,7-11-599-16,0 1-1289 15,0 0 1744 1,14-3 169 0,-7-11 1624-16,8-6 600 0,-10-1 1696 15,2-2 241-15,-7-2 671 0,7 2-351 16,0 4-737-16,0-1-424 16,0 4-328-16,6 0-128 15,1-3-55-15,-7-1-265 16,7-5-40-16,-9-1 192 15,2-2 8-15,0-4 104 16,-7 0-160-16,0 0 32 0,0 0 112 31,0 0-184-31,0 3-176 16,0-3-167-16,0 3-33 0,0 0-16 16,0 3 0-16,0 7 8 15,8 0 8-15,-1 2-8 16,7 1 0-16,5 0 48 0,10-3-32 15,-3-7 208-15,8 1-80 0,6-7-16 32,3 0 40-32,-10-16-40 15,1-6 48-15,-6-6-40 16,-8-5-80-16,-6 1 136 0,-14 2-192 16,0-2-56-1,-14 3-72-15,-13 2-232 16,-8 12-88-16,-6 2-193 15,1 13-191-15,-1 0-56 0,0 16-736 16,13 23-1049-16,15-1-2360 16,6-7-2264-16</inkml:trace>
  <inkml:trace contextRef="#ctx0" brushRef="#br1" timeOffset="168385.56">31214 2787 5233 0,'0'0'5105'0,"0"0"-4417"0,0 0-520 16,88-18-120-16,-54-2 328 15,1 1 392 1,-1-3 288-16,-15 0 113 16,3-7-169-16,-8 7-256 0,-7 3-392 15,-7 3-184-15,0 0-72 16,-7 7 88-16,-7 3-16 0,-13 6-160 15,-15 0 40-15,1 12 112 32,-14 13-24-32,7 10 168 15,2 6 40-15,11 4-168 0,8 6 73 16,6-4-105-16,14 1-136 16,7-7 104-16,0-6-112 0,21-3 0 31,1-10-8-31,18-6-289 15,8-10-71-15,26-3-224 0,29-6-624 16,-8-9-960-16,-6-7-2890 0</inkml:trace>
  <inkml:trace contextRef="#ctx0" brushRef="#br1" timeOffset="168773.05">32265 2556 13314 0,'0'0'3889'0,"0"0"-3561"0,0 0-328 16,-96 120 8-16,48-59 0 16,1 2-8-1,6-6 72 1,-2-4-64-16,10-11 0 0,6-7 40 16,13-12-48-16,0-10-8 0,7-4-160 15,7-9-328-15,0 0 64 16,0-9 88-16,7-14-320 0,7-6 112 31,0-5 336-31,6-4 216 16,1 6 400-16,-7 6 392 0,-9 7 296 15,10 10-192-15,-15 6-87 16,0-1-185-16,0 4-360 0,7 0-184 16,0 4-80-16,7 14 0 31,-2 5-48-31,17 8 48 0,4 1-104 15,-6 0-160-15,8 3-328 16,-8-3-233-16,-1-7-215 0,-5 13-488 16,-6-9-969-16,-8-7-2744 0</inkml:trace>
  <inkml:trace contextRef="#ctx0" brushRef="#br1" timeOffset="170171.26">17944 5410 784 0,'0'0'1120'16,"0"0"-816"-16,0 0-304 15,0 0 0 1,0 0 8-16,14 13 144 16,-7-10-24-16,0 0-16 15,5 6-112-15,-5-2-216 16,8-4-720-16</inkml:trace>
  <inkml:trace contextRef="#ctx0" brushRef="#br1" timeOffset="170741.64">17944 5410 3528 0,'14'60'1769'0,"-21"-60"-857"15,0 0-416 1,0 0 208-16,7 0 896 0,-6 0 57 15,6 0-321 1,0 0-224-16,0 0-424 16,0-3 113-16,6-3-265 0,-6-7-232 15,14-3 120 1,0-3-168-16,12-7-48 16,8-2-16-16,14-4-184 0,0 7 48 0,6 2-56 15,-6 5-32 1,0 9 16-16,-13 9-40 0,-1 0-112 15,-15 25-72-15,-12 25 8 0,-7 26 232 32,-33 26 0-32,-8-4 56 0,-7-19-32 15,1-27 88-15,-1-18-104 16,0 2 80-16,-7-5 32 16,-7-2 368-16,22-7-16 0,6-12-48 15,20-4 152-15,14-6-152 31,0 0-263-31,0 0-161 0,7 0-64 16,14 0 64-16,13 3 96 16,14 3-80-16,6 1 120 15,14 6-136-15,-6-1-72 0,-8 1-233 32,1-1-143-32,-7-2-16 0,-7 3-112 15,-15-4-360-15,8-2-160 0,-13-1-473 16,13-6-511-16,-6 0-865 15,-2-3-1680-15</inkml:trace>
  <inkml:trace contextRef="#ctx0" brushRef="#br1" timeOffset="171430.83">17977 4882 4120 0,'-81'58'1249'16,"-8"25"-185"-16,15 8 136 0,5 15-368 15,7 11-192-15,15 10-143 16,13 7-345 0,20-5-152-1,14-6 0-15,7-7-16 0,28-15 16 0,-1-22-8 16,7-18-144-16,-8-14 152 15,8-8 200-15,28 11 448 0,19 7-112 16,29 13 24 0,12-12-216-1,0-18 40-15,-5-11-48 16,-2-22 64-16,7-7-96 0,-5-7-40 16,-9-18 40-16,-5-9-55 0,-15-8 111 15,8-9-40 1,-15-9-56-16,-6-7 312 15,-1-12-96-15,0-17-96 16,-12-12-96-16,0-16-160 16,-9-6 144-16,-12-6-112 0,-14-4-152 15,-20 3 0-15,-14 7-8 0,-14 13-128 16,-20 25-24-16,-6 29-120 31,-22 5 176-31,-34 20-32 16,-12 6 120-16,-23 10 8 0,2 22-128 15,21 19-24-15,-8 19-176 16,-1 16-224-16,16 10-312 0,18-3-505 31,16 11-767-31,26-21-361 16,20-13-1392-16</inkml:trace>
  <inkml:trace contextRef="#ctx0" brushRef="#br1" timeOffset="172167.73">20685 5670 4096 0,'0'0'2809'31,"0"0"-705"-31,0 0-423 16,0 0-489-16,0 0-272 15,0 0 32-15,0 0-704 16,0 0-47-16,62-16 183 0,-21 16 48 0,14 0-168 31,5 0-160-31,2 7-96 16,-7 5-16-16,0-3 8 16,-22 1-8-16,-13 0-88 0,-6-3-200 15,-7-7-88-15,-7 0 32 16,0 2 200-16,-7-2 144 0,-13 0 8 15,-1 0-729-15,0 0-271 32,-13 0 0-32,8-6 152 15,-22-7-433-15,14 1-1023 0,6-1-4161 16</inkml:trace>
  <inkml:trace contextRef="#ctx0" brushRef="#br1" timeOffset="172433.03">21013 5499 11178 0,'0'0'2560'16,"0"0"-2432"-16,0 0-128 0,88 22-176 15,-47 4 160 1,0 5 16-16,-1 4 168 16,-4 6 16-16,-3 1 305 15,-12-7-249 1,-1 0-160-16,-6-7 168 0,-14-9-168 0,0-6-8 15,0-4 8-15,0-2 40 16,-14-4 312-16,-6 2-176 16,-8 6-256-1,2-5-376-15,-10 4-1184 16,3 2-649-16,6 1-1864 0,13-4-2048 16</inkml:trace>
  <inkml:trace contextRef="#ctx0" brushRef="#br1" timeOffset="175640.8">23318 5673 6361 0,'0'0'2024'0,"0"0"-999"16,0 0-617-16,0 0-16 31,0 0 888-31,19-25 360 16,-12 12-311-16,0 1-201 0,-7-1-312 15,0 1-368-15,0-5-56 0,0 4-192 16,0 1-64-16,0-1 32 31,-19 4-168-31,-10 2-56 16,-4 4 48-16,-15 3 8 0,0 3 112 15,-7 13-40-15,1 9 128 16,6 7 72-16,7 0-136 0,15 6-24 16,4 3 25-16,15 1-137 15,7-4 184 1,0-3-176 0,22-4 0-16,4-2 56 0,9-4-64 15,13-9-8-15,0-3-120 0,5-7-169 16,2-6-119-16,7 0-408 15,-7-6-784-15,5-13-1153 0,-12 0-2816 16,-13 3-1584-16</inkml:trace>
  <inkml:trace contextRef="#ctx0" brushRef="#br1" timeOffset="176128.49">23480 5842 1872 0,'0'0'7161'16,"0"0"-5112"-16,0 0-1305 0,0 0-736 15,0 0 160-15,0 0 528 31,55 6-32-15,-27-6-72-16,13 0-239 0,0 0-49 0,7-6-152 16,-8-4-32-16,1-6 80 15,-13 0-144-15,-1 4 72 0,-13-1 80 16,-14 1 104-16,0 2 272 31,-7 4-320-31,-14 2-248 16,-6 4 160-16,-7 4-120 0,-8 12 32 15,-4 9 136-15,11 7-16 0,1 2 8 16,13 4-160-16,8 1-48 16,13-2 24-16,0-5-24 31,27-10-8-31,7-2 352 0,13-12-256 0,22-8 32 16,20-5-128-16,-1-11-104 15,-12-6 8-15,-16 3-144 0,-12 6 88 16,-7 1 80-1,-6-1 64 1,-15 6 8-16,-13 4 0 16,0 3 8-16,-7 0 224 0,0 0-168 15,0 6-64-15,0 11-72 0,0 5 72 16,0 3 72-16,0 0-72 0,0-3-120 31,0 1-80-31,7-7-344 16,0-7-384-1,5 1-584-15,24-10-785 0,-10 0-463 0,15-10-2938 16</inkml:trace>
  <inkml:trace contextRef="#ctx0" brushRef="#br1" timeOffset="177038.08">25309 5003 12242 0,'0'0'1472'16,"0"0"-1472"-16,-35 79-88 0,8-14-8 15,-13 17 96-15,-1 16 272 16,-7 7 545-16,6-10 191 15,8-19-464 1,15-22-272-16,5-15-144 0,7-11-128 16,-8 7-96-16,3-3-120 15,-9-3-496-15,7-14-432 16,-6-8-209-16,-1-7-735 0,2-7-665 0,4-18-319 31,-6-10 3072-31,9 0 504 16,5-3 1752-16,0 3 233 0,7 3 7 15,-7 10-95-15,7 7-585 16,0 5-592-16,0 3-311 16,0 7-233-1,7 0-192-15,0 0-56 16,12 0-272-16,17 0 48 0,4 7-208 16,8 8-24-16,0 2-264 15,-1 5-400-15,1 0-512 16,-14 0-9-16,-8 3-183 0,-4 4 224 15,-8 3 160-15,-2 0 119 32,-5 6 129-32,-7-3 344 0,0-1 344 15,0-2 72-15,0-12 384 0,0-5 488 16,0-8 361 0,0-4 215-16,0-3 144 0,0 0-151 15,7 0-201-15,7-13-144 16,6-3-584-1,8-9-368-15,-1-4-120 16,8-3 32-16,-1 7-112 0,-1 3-176 16,-4 6-240-16,-10 3-40 15,-5 10-312-15,-7 3 40 0,6 0 87 16,-6 13 257 0,14 2 368-1,-9 11 16-15,10-1 56 0,4 1 32 16,-5-4-32-16,1-5 0 0,-3-5 96 15,9-9 128-15,-8-3 289 16,8-3 55-16,-1-16-152 0,6-7-64 31,-4-6-208-31,-3 1 48 0,-5-1 96 16,-14 3 112-16,-7 4 80 31,0 3-368-31,-14 9-112 16,-7 1-8-16,-13 5-200 0,1 7 56 15,-3 0-24-15,3 7-160 16,6 8-120-16,6 4-464 0,7 4-177 16,14 2-263-16,0 6-1192 15,7-5-2249-15,14-10-4936 0</inkml:trace>
  <inkml:trace contextRef="#ctx0" brushRef="#br1" timeOffset="180438.79">18687 7201 8129 0,'0'0'976'16,"0"0"-976"-16,0 0-1056 16,150 0 1056-16,-40 0 472 15,59 9 457-15,37 7-81 0,18 10-304 16,22 2-240 0,-7-2-200-1,33-1-96-15,22 3 0 0,26 1 56 16,29 0-64-16,31 8 0 0,16 2 224 15,20 8 80-15,0 4 72 16,-13 6-136-16,-14-3-136 16,-28 0 40-1,-20-6-144-15,-42-7 0 0,-32-6 0 16,-35-7 0-16,-36-9 0 0,-31 1 0 16,-29-11 8-16,-40-2 8 15,-27-1-16-15,-22-6-40 16,-20 0 32-1,-8 0-80-15,3 0 88 16,-8 0 16-16,-7 0 72 16,-7 0 424-16,0 0-144 0,0 0-280 15,0 0-88-15,-7 0-104 32,-7 0-56-32,-8-3 144 15,-18-4-32-15,-13-5 48 0,-43-1-56 16,-28-2 112-16,-26-5 72 15,1-5-128-15,6 5 0 0,19-2-208 16,16 7-200-16,25 5 168 16,28 0-272-16,22 8-568 0,13 2-512 31,20 0-593-31,0 0-576 0,6 6-1503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BF0B9-B193-4A40-90CF-B69E9D644E16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1C4A0-6427-4C4A-86A9-6F5B3B7E0C33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543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Calor total necesario = Calor sensible del metal solido + calor latente de fusión + calor sensible de metal liquido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C4A0-6427-4C4A-86A9-6F5B3B7E0C33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82773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Calor total necesario = Calor sensible del metal solido + calor latente de fusión + calor sensible de metal liquido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C4A0-6427-4C4A-86A9-6F5B3B7E0C33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42758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Calor total necesario = Calor sensible del metal solido + calor latente de fusión + calor sensible de metal liquido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C4A0-6427-4C4A-86A9-6F5B3B7E0C33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6492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Calor total necesario = Calor sensible del metal solido + calor latente de fusión + calor sensible de metal liquido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C4A0-6427-4C4A-86A9-6F5B3B7E0C33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15403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CC9E9-72D8-468D-9DB2-A29C7A3A6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62F95F-3400-41E8-969F-7F6BB6EE6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34558E-11E1-4960-AF56-165B31BC9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24140-D23A-4770-BEB0-6923DE04A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9536E-CFBD-4E87-A309-07B05A7D3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9962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CCF00-1DE0-4FB2-9168-87DD2F0B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68DF7E-879C-4FE2-92EC-7E41D167D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F49759-EB4C-4DE3-8344-C16F8585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142E8-844B-4CED-A088-3A0A75DCB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78B44-6711-4C81-A2DF-BE3A7A684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3178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4330AA-79BB-40CB-BF95-90F3C3B23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36C53F-4DB2-44D8-A2F4-2DEF8F2D3E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431C8F-EC12-4258-A532-0D287A9E8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C1029-FF89-46D8-B905-4E7256247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C1A5B7-9B1F-4604-9F35-7096FD9D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7621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1F3E0-8233-4827-9F28-C1AF1B0C2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6274C-D9CC-4BF8-9246-8185AFF36C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0CC67-FA13-4047-817E-3458A0643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47351-98A8-4617-A96D-9DDBD22CD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AB932-0FD6-4CF9-A631-6C927772C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8557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E250A-9B11-418D-A5E6-BF8B562C6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0349A-6715-45EC-A50B-14793FAC1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1360E-DFFD-47E4-8CE4-E5E0BDCE5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DC33B-FE80-4C56-9FCC-D64C63650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BEBF5-04C7-44AF-AFEC-6CCBEA865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4805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DAE9-5216-4AEB-82D2-004E57651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D6793-569A-4E0D-BBA8-A5BD510B8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0EDA10-A2C4-4A2E-9A19-EC37D5B518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4EB94-3CDF-4B60-B427-AA3E10578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5AE5ED-0F4D-4FA2-8C1C-8DDEE5FA4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D5FE19-CFA5-44C4-BCB9-3168633A9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5398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66A6E-4B60-4B30-A07F-04A708720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38632-5042-4284-A176-A4A77E5F3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F5B08A-4AC9-434A-BFE3-C48AC7BBC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DEEE2-E8A0-4EE9-A7B4-4324617ED8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1727A7-3D19-4C0A-BC8A-4784EEEA1F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648B37-83FA-4F6E-8701-EA038C5F9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63808E-1B00-48ED-B676-5A28BC857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ECBE9C-5069-4D2D-8BCB-2E6668B3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565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EF818-2F8A-43A4-8697-1EB940E21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CBF15E-C94F-41D5-9518-21FEDC639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FBA73-A38B-408A-B330-7492C9C86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5F49CC-52AA-49B4-8979-0D76221CA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9556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3CD068-1278-4064-A543-A43BD852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480A52-CC2B-4620-8584-FB1E6CBE6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528A2-E88A-4884-8DB3-D619B0AD9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1224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22950-7793-4EEB-9D6B-339997769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716D4-7DE8-4590-9268-47790E32C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CFED19-632C-4F27-A8B5-AC57EDF03E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AE9516-A64C-47E1-8F55-3F20155B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C6DC3-9DAA-48ED-88EA-702CD299C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62473-9BC8-454D-8016-482B74C61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89556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5011A-479E-4878-A4C3-4E3BE3D2E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8680E9-2CC4-471C-8A5F-768E5158EE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F2D8B-4D3E-4B02-A1B0-CE8CBBB7A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7750C1-4A7D-40D8-B4F7-BACA85C33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7F962-41B8-4D2C-B839-6C26FDF5C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5A4C4E-9A00-46C1-B26F-FB0E5D466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3708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65B3C7-2B27-4245-B6D6-FFC9F7B4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C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1D3B09-4821-44BF-845D-BFABBCA66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E33F2-5C52-4615-BD05-05F03382F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8646F-58AC-4F39-BEC6-95DA66779A2A}" type="datetimeFigureOut">
              <a:rPr lang="es-CL" smtClean="0"/>
              <a:t>25-10-2021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AA3EC-A71D-4146-B23E-3A086B53CB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9D2B6-7CF4-463D-82C0-E9004EFAD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56777-76E4-4FA3-86D3-884286D3F00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4405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customXml" Target="../ink/ink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png"/><Relationship Id="rId7" Type="http://schemas.openxmlformats.org/officeDocument/2006/relationships/customXml" Target="../ink/ink10.xml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customXml" Target="../ink/ink9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customXml" Target="../ink/ink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customXml" Target="../ink/ink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customXml" Target="../ink/ink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allout 4 PLEASE STAND BY [Loading]">
            <a:hlinkClick r:id="" action="ppaction://media"/>
            <a:extLst>
              <a:ext uri="{FF2B5EF4-FFF2-40B4-BE49-F238E27FC236}">
                <a16:creationId xmlns:a16="http://schemas.microsoft.com/office/drawing/2014/main" id="{8A700E4B-1F98-40D0-AC04-39AF6CC28C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FF49AB7-18BF-4684-AA00-ED294B861F53}"/>
                  </a:ext>
                </a:extLst>
              </p14:cNvPr>
              <p14:cNvContentPartPr/>
              <p14:nvPr/>
            </p14:nvContentPartPr>
            <p14:xfrm>
              <a:off x="2109600" y="4476960"/>
              <a:ext cx="7806960" cy="977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FF49AB7-18BF-4684-AA00-ED294B861F5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00240" y="4467600"/>
                <a:ext cx="7825680" cy="99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6859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20CD2E1-B78C-479D-8670-2FB5D2428F35}"/>
                  </a:ext>
                </a:extLst>
              </p14:cNvPr>
              <p14:cNvContentPartPr/>
              <p14:nvPr/>
            </p14:nvContentPartPr>
            <p14:xfrm>
              <a:off x="447840" y="370080"/>
              <a:ext cx="10738080" cy="6340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20CD2E1-B78C-479D-8670-2FB5D2428F3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8480" y="360720"/>
                <a:ext cx="10756800" cy="635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28021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48CDFDD-CA20-415F-B603-AFE67805D805}"/>
                  </a:ext>
                </a:extLst>
              </p14:cNvPr>
              <p14:cNvContentPartPr/>
              <p14:nvPr/>
            </p14:nvContentPartPr>
            <p14:xfrm>
              <a:off x="234360" y="411120"/>
              <a:ext cx="10816560" cy="5097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48CDFDD-CA20-415F-B603-AFE67805D80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000" y="401760"/>
                <a:ext cx="10835280" cy="511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2367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54B6D58-F5DA-4B10-83C8-836857F8AD84}"/>
                  </a:ext>
                </a:extLst>
              </p14:cNvPr>
              <p14:cNvContentPartPr/>
              <p14:nvPr/>
            </p14:nvContentPartPr>
            <p14:xfrm>
              <a:off x="256680" y="167760"/>
              <a:ext cx="707040" cy="582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54B6D58-F5DA-4B10-83C8-836857F8AD8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7320" y="158400"/>
                <a:ext cx="725760" cy="60084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6C731265-9EA7-49B4-A5F2-B1AD4F6F57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64" b="24883"/>
          <a:stretch/>
        </p:blipFill>
        <p:spPr>
          <a:xfrm>
            <a:off x="708007" y="600221"/>
            <a:ext cx="5259160" cy="447472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EEA594A-AECC-4F8F-B39C-DA2EF93A1E76}"/>
                  </a:ext>
                </a:extLst>
              </p14:cNvPr>
              <p14:cNvContentPartPr/>
              <p14:nvPr/>
            </p14:nvContentPartPr>
            <p14:xfrm>
              <a:off x="1471680" y="307440"/>
              <a:ext cx="10144080" cy="47458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EEA594A-AECC-4F8F-B39C-DA2EF93A1E7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62320" y="298080"/>
                <a:ext cx="10162800" cy="476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5A1B86E-E35B-41F7-ACA0-D7007D817221}"/>
                  </a:ext>
                </a:extLst>
              </p14:cNvPr>
              <p14:cNvContentPartPr/>
              <p14:nvPr/>
            </p14:nvContentPartPr>
            <p14:xfrm>
              <a:off x="2743200" y="428400"/>
              <a:ext cx="7504560" cy="5922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5A1B86E-E35B-41F7-ACA0-D7007D81722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33840" y="419040"/>
                <a:ext cx="7523280" cy="5941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9684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95B4856-98E1-4E78-8DBA-1A7018E0B218}"/>
                  </a:ext>
                </a:extLst>
              </p14:cNvPr>
              <p14:cNvContentPartPr/>
              <p14:nvPr/>
            </p14:nvContentPartPr>
            <p14:xfrm>
              <a:off x="480240" y="398880"/>
              <a:ext cx="11088360" cy="5853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95B4856-98E1-4E78-8DBA-1A7018E0B21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0880" y="389520"/>
                <a:ext cx="11107080" cy="587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9112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C894548-E6BB-4398-816F-00ED9E72DBC8}"/>
                  </a:ext>
                </a:extLst>
              </p14:cNvPr>
              <p14:cNvContentPartPr/>
              <p14:nvPr/>
            </p14:nvContentPartPr>
            <p14:xfrm>
              <a:off x="332280" y="467280"/>
              <a:ext cx="10858680" cy="58867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C894548-E6BB-4398-816F-00ED9E72DBC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2920" y="457920"/>
                <a:ext cx="10877400" cy="590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95536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engineering drawing&#10;&#10;Description automatically generated">
            <a:extLst>
              <a:ext uri="{FF2B5EF4-FFF2-40B4-BE49-F238E27FC236}">
                <a16:creationId xmlns:a16="http://schemas.microsoft.com/office/drawing/2014/main" id="{5808AB0C-F64A-4962-855D-FAECBCA131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5" r="19287" b="5357"/>
          <a:stretch/>
        </p:blipFill>
        <p:spPr>
          <a:xfrm>
            <a:off x="759717" y="1637907"/>
            <a:ext cx="6330349" cy="141637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62CD586-A938-4D59-82CE-6E9880AE7F6A}"/>
                  </a:ext>
                </a:extLst>
              </p14:cNvPr>
              <p14:cNvContentPartPr/>
              <p14:nvPr/>
            </p14:nvContentPartPr>
            <p14:xfrm>
              <a:off x="205200" y="883440"/>
              <a:ext cx="11316960" cy="44834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62CD586-A938-4D59-82CE-6E9880AE7F6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5840" y="874080"/>
                <a:ext cx="11335680" cy="450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6936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F93F117-D27E-4BE3-A48C-9EDEDA8A2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573494-9B0E-481A-ACA9-2F4B350A5A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200" y="965200"/>
            <a:ext cx="10261600" cy="3564869"/>
          </a:xfrm>
        </p:spPr>
        <p:txBody>
          <a:bodyPr>
            <a:normAutofit/>
          </a:bodyPr>
          <a:lstStyle/>
          <a:p>
            <a:pPr algn="l"/>
            <a:r>
              <a:rPr lang="es-CL" sz="11500" dirty="0">
                <a:ln w="22225">
                  <a:solidFill>
                    <a:schemeClr val="tx1"/>
                  </a:solidFill>
                  <a:miter lim="800000"/>
                </a:ln>
                <a:noFill/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Auxiliar N°5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C7F2A-1AA3-4A46-A117-BFE35694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572002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es-CL" sz="3200" dirty="0">
                <a:latin typeface="Verdana" panose="020B0604030504040204" pitchFamily="34" charset="0"/>
                <a:ea typeface="Verdana" panose="020B0604030504040204" pitchFamily="34" charset="0"/>
              </a:rPr>
              <a:t>Fundición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C08984-CFEE-4182-8FB2-C6597F0FF320}"/>
              </a:ext>
            </a:extLst>
          </p:cNvPr>
          <p:cNvSpPr txBox="1"/>
          <p:nvPr/>
        </p:nvSpPr>
        <p:spPr>
          <a:xfrm>
            <a:off x="302805" y="5721817"/>
            <a:ext cx="47974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CL" dirty="0"/>
              <a:t>Profesor: Rubén Fernández U.</a:t>
            </a:r>
          </a:p>
          <a:p>
            <a:pPr>
              <a:spcAft>
                <a:spcPts val="600"/>
              </a:spcAft>
            </a:pPr>
            <a:r>
              <a:rPr lang="es-CL" dirty="0"/>
              <a:t>Prof. Auxiliar : Cristóbal Rojas Salinas</a:t>
            </a:r>
          </a:p>
          <a:p>
            <a:pPr>
              <a:spcAft>
                <a:spcPts val="600"/>
              </a:spcAft>
            </a:pPr>
            <a:r>
              <a:rPr lang="es-CL" dirty="0"/>
              <a:t>ME5700 – Procesos de Manufactura 2021-2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52BA782-5DB3-4B25-8015-6B4C6AB2FD85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0" y="58965"/>
            <a:ext cx="2528328" cy="120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89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2CC75-4746-4B67-B191-F7380BAD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  <a:t>Fundición: Formulario</a:t>
            </a:r>
            <a:b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s-C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42B559-B2FC-4223-8176-C10C2FDD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r="47453"/>
          <a:stretch/>
        </p:blipFill>
        <p:spPr bwMode="auto">
          <a:xfrm>
            <a:off x="8366125" y="2426629"/>
            <a:ext cx="2727325" cy="3616325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5205951" y="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C5F2E4-C509-48CB-98FC-5D7D756084E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8675" y="3702638"/>
            <a:ext cx="2994858" cy="25473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8B6752-F0F8-4703-A853-31075994C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4667" y="2991545"/>
            <a:ext cx="5460162" cy="5156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5FE507E-8653-4913-9B80-F3F2A0CCDFCB}"/>
              </a:ext>
            </a:extLst>
          </p:cNvPr>
          <p:cNvSpPr txBox="1"/>
          <p:nvPr/>
        </p:nvSpPr>
        <p:spPr>
          <a:xfrm>
            <a:off x="870204" y="2204422"/>
            <a:ext cx="7216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800" dirty="0"/>
              <a:t>Energía para calentamiento y fusión de la colada</a:t>
            </a:r>
          </a:p>
        </p:txBody>
      </p:sp>
    </p:spTree>
    <p:extLst>
      <p:ext uri="{BB962C8B-B14F-4D97-AF65-F5344CB8AC3E}">
        <p14:creationId xmlns:p14="http://schemas.microsoft.com/office/powerpoint/2010/main" val="4252369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2CC75-4746-4B67-B191-F7380BAD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  <a:t>Fundición: Formulario</a:t>
            </a:r>
            <a:b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s-C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42B559-B2FC-4223-8176-C10C2FDD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r="47453"/>
          <a:stretch/>
        </p:blipFill>
        <p:spPr bwMode="auto">
          <a:xfrm>
            <a:off x="8366125" y="2426629"/>
            <a:ext cx="2727325" cy="3616325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5205951" y="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5C1A55-B06D-4AB1-B924-D9C20F4AE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582" y="3020387"/>
            <a:ext cx="7405088" cy="28410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23C6E8-46BB-4636-9425-C6CBAC28080B}"/>
              </a:ext>
            </a:extLst>
          </p:cNvPr>
          <p:cNvSpPr txBox="1"/>
          <p:nvPr/>
        </p:nvSpPr>
        <p:spPr>
          <a:xfrm>
            <a:off x="1000874" y="2298788"/>
            <a:ext cx="666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800" dirty="0"/>
              <a:t>Tiempo de solidificación: Regla de </a:t>
            </a:r>
            <a:r>
              <a:rPr lang="es-CL" sz="2800" dirty="0" err="1"/>
              <a:t>Chvorinov</a:t>
            </a:r>
            <a:endParaRPr lang="es-CL" sz="28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AAA793F-14EA-4145-81A2-7A719BC342DB}"/>
                  </a:ext>
                </a:extLst>
              </p14:cNvPr>
              <p14:cNvContentPartPr/>
              <p14:nvPr/>
            </p14:nvContentPartPr>
            <p14:xfrm>
              <a:off x="739800" y="3532680"/>
              <a:ext cx="3135600" cy="21906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AAA793F-14EA-4145-81A2-7A719BC342D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0440" y="3523320"/>
                <a:ext cx="3154320" cy="220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05166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2CC75-4746-4B67-B191-F7380BAD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  <a:t>Fundición: Consideraciones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42B559-B2FC-4223-8176-C10C2FDD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r="47453"/>
          <a:stretch/>
        </p:blipFill>
        <p:spPr bwMode="auto">
          <a:xfrm>
            <a:off x="8366125" y="2426629"/>
            <a:ext cx="2727325" cy="3616325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5205951" y="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FA2DD8-BA36-4B15-A0C0-5A569A8430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03" y="2426629"/>
            <a:ext cx="3898276" cy="361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03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2CC75-4746-4B67-B191-F7380BAD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  <a:t>Fundición: Molde de arena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42B559-B2FC-4223-8176-C10C2FDD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r="47453"/>
          <a:stretch/>
        </p:blipFill>
        <p:spPr bwMode="auto">
          <a:xfrm>
            <a:off x="8366125" y="2426629"/>
            <a:ext cx="2727325" cy="3616325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5205951" y="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5A3CB5-CE28-4C55-BAFB-0F8EC2BBE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3295" y="2624680"/>
            <a:ext cx="6063050" cy="362675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E8A355F-8D40-4DB2-A7C8-61E519B5BE88}"/>
                  </a:ext>
                </a:extLst>
              </p14:cNvPr>
              <p14:cNvContentPartPr/>
              <p14:nvPr/>
            </p14:nvContentPartPr>
            <p14:xfrm>
              <a:off x="2866320" y="2189880"/>
              <a:ext cx="5078880" cy="33012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E8A355F-8D40-4DB2-A7C8-61E519B5BE8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56960" y="2180520"/>
                <a:ext cx="5097600" cy="331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17643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2CC75-4746-4B67-B191-F7380BAD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  <a:t>Problema 1</a:t>
            </a:r>
            <a:b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s-C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42B559-B2FC-4223-8176-C10C2FDD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r="47453"/>
          <a:stretch/>
        </p:blipFill>
        <p:spPr bwMode="auto">
          <a:xfrm>
            <a:off x="8366125" y="2426629"/>
            <a:ext cx="2727325" cy="3616325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5205951" y="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BB2674-EDBE-4F34-96B2-5C0FA063D6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986" y="2678421"/>
            <a:ext cx="7897190" cy="264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58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92CC75-4746-4B67-B191-F7380BAD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  <a:t>Problema 1</a:t>
            </a:r>
            <a:br>
              <a:rPr lang="es-CL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s-C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42B559-B2FC-4223-8176-C10C2FDD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r="47453"/>
          <a:stretch/>
        </p:blipFill>
        <p:spPr bwMode="auto">
          <a:xfrm>
            <a:off x="8366125" y="2426629"/>
            <a:ext cx="2727325" cy="3616325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5205951" y="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DD1B7195-8CBA-4E9E-8B00-4F586402F3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018" y="2158050"/>
            <a:ext cx="5272207" cy="467211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3B531D2-98A4-45D4-A5EA-C2580BFEA52B}"/>
                  </a:ext>
                </a:extLst>
              </p14:cNvPr>
              <p14:cNvContentPartPr/>
              <p14:nvPr/>
            </p14:nvContentPartPr>
            <p14:xfrm>
              <a:off x="2622960" y="5537880"/>
              <a:ext cx="4529160" cy="10893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3B531D2-98A4-45D4-A5EA-C2580BFEA52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13600" y="5528520"/>
                <a:ext cx="4547880" cy="110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0208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66C951C-45A4-442F-B052-494078F3E876}"/>
                  </a:ext>
                </a:extLst>
              </p14:cNvPr>
              <p14:cNvContentPartPr/>
              <p14:nvPr/>
            </p14:nvContentPartPr>
            <p14:xfrm>
              <a:off x="143280" y="115560"/>
              <a:ext cx="11525760" cy="6556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66C951C-45A4-442F-B052-494078F3E87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920" y="106200"/>
                <a:ext cx="11544480" cy="657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9075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</TotalTime>
  <Words>145</Words>
  <Application>Microsoft Office PowerPoint</Application>
  <PresentationFormat>Widescreen</PresentationFormat>
  <Paragraphs>21</Paragraphs>
  <Slides>15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Verdana</vt:lpstr>
      <vt:lpstr>Office Theme</vt:lpstr>
      <vt:lpstr>PowerPoint Presentation</vt:lpstr>
      <vt:lpstr>Auxiliar N°5</vt:lpstr>
      <vt:lpstr>Fundición: Formulario </vt:lpstr>
      <vt:lpstr>Fundición: Formulario </vt:lpstr>
      <vt:lpstr>Fundición: Consideraciones</vt:lpstr>
      <vt:lpstr>Fundición: Molde de arena</vt:lpstr>
      <vt:lpstr>Problema 1 </vt:lpstr>
      <vt:lpstr>Problema 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Auxiliar 1</dc:title>
  <dc:creator>Cristobal Rojas Salinas (cristobal.rojas.s)</dc:creator>
  <cp:lastModifiedBy>Cristobal Rojas</cp:lastModifiedBy>
  <cp:revision>3</cp:revision>
  <dcterms:created xsi:type="dcterms:W3CDTF">2021-03-27T01:33:49Z</dcterms:created>
  <dcterms:modified xsi:type="dcterms:W3CDTF">2021-10-25T18:58:05Z</dcterms:modified>
</cp:coreProperties>
</file>