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sin título" id="{9EE00491-10D5-498C-A4E3-88E02AE5FD7A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36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3CD4-9630-4FAC-B606-27D0C3774C1E}" type="datetimeFigureOut">
              <a:rPr lang="es-CL" smtClean="0"/>
              <a:pPr/>
              <a:t>11-08-2022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AB588-5C8E-4C6B-B2EE-97D1B040457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3CD4-9630-4FAC-B606-27D0C3774C1E}" type="datetimeFigureOut">
              <a:rPr lang="es-CL" smtClean="0"/>
              <a:pPr/>
              <a:t>11-08-2022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AB588-5C8E-4C6B-B2EE-97D1B040457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3CD4-9630-4FAC-B606-27D0C3774C1E}" type="datetimeFigureOut">
              <a:rPr lang="es-CL" smtClean="0"/>
              <a:pPr/>
              <a:t>11-08-2022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AB588-5C8E-4C6B-B2EE-97D1B040457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3CD4-9630-4FAC-B606-27D0C3774C1E}" type="datetimeFigureOut">
              <a:rPr lang="es-CL" smtClean="0"/>
              <a:pPr/>
              <a:t>11-08-2022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AB588-5C8E-4C6B-B2EE-97D1B040457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3CD4-9630-4FAC-B606-27D0C3774C1E}" type="datetimeFigureOut">
              <a:rPr lang="es-CL" smtClean="0"/>
              <a:pPr/>
              <a:t>11-08-2022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AB588-5C8E-4C6B-B2EE-97D1B040457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3CD4-9630-4FAC-B606-27D0C3774C1E}" type="datetimeFigureOut">
              <a:rPr lang="es-CL" smtClean="0"/>
              <a:pPr/>
              <a:t>11-08-2022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AB588-5C8E-4C6B-B2EE-97D1B040457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3CD4-9630-4FAC-B606-27D0C3774C1E}" type="datetimeFigureOut">
              <a:rPr lang="es-CL" smtClean="0"/>
              <a:pPr/>
              <a:t>11-08-2022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AB588-5C8E-4C6B-B2EE-97D1B040457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3CD4-9630-4FAC-B606-27D0C3774C1E}" type="datetimeFigureOut">
              <a:rPr lang="es-CL" smtClean="0"/>
              <a:pPr/>
              <a:t>11-08-2022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AB588-5C8E-4C6B-B2EE-97D1B040457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3CD4-9630-4FAC-B606-27D0C3774C1E}" type="datetimeFigureOut">
              <a:rPr lang="es-CL" smtClean="0"/>
              <a:pPr/>
              <a:t>11-08-2022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AB588-5C8E-4C6B-B2EE-97D1B040457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3CD4-9630-4FAC-B606-27D0C3774C1E}" type="datetimeFigureOut">
              <a:rPr lang="es-CL" smtClean="0"/>
              <a:pPr/>
              <a:t>11-08-2022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AB588-5C8E-4C6B-B2EE-97D1B040457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3CD4-9630-4FAC-B606-27D0C3774C1E}" type="datetimeFigureOut">
              <a:rPr lang="es-CL" smtClean="0"/>
              <a:pPr/>
              <a:t>11-08-2022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AB588-5C8E-4C6B-B2EE-97D1B040457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F3CD4-9630-4FAC-B606-27D0C3774C1E}" type="datetimeFigureOut">
              <a:rPr lang="es-CL" smtClean="0"/>
              <a:pPr/>
              <a:t>11-08-2022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AB588-5C8E-4C6B-B2EE-97D1B040457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33772" y="124863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4000" b="1" dirty="0" smtClean="0">
                <a:solidFill>
                  <a:srgbClr val="FF0000"/>
                </a:solidFill>
              </a:rPr>
              <a:t>CURSO NEGOCIO </a:t>
            </a:r>
            <a:r>
              <a:rPr lang="es-CL" sz="4000" b="1" dirty="0">
                <a:solidFill>
                  <a:srgbClr val="FF0000"/>
                </a:solidFill>
              </a:rPr>
              <a:t>INTERNACIONAL</a:t>
            </a:r>
          </a:p>
          <a:p>
            <a:pPr algn="ctr"/>
            <a:r>
              <a:rPr lang="es-CL" sz="4000" b="1" dirty="0">
                <a:solidFill>
                  <a:srgbClr val="FF0000"/>
                </a:solidFill>
              </a:rPr>
              <a:t>AGROINDUSTRIAL</a:t>
            </a:r>
            <a:endParaRPr lang="es-CL" sz="4000" dirty="0">
              <a:solidFill>
                <a:srgbClr val="FF0000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23528" y="1448302"/>
            <a:ext cx="878497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IMPARTIDO  </a:t>
            </a:r>
            <a:r>
              <a:rPr lang="es-CL" sz="20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EN 12 PAÍSES Y PARA INGENIEROS </a:t>
            </a:r>
            <a:r>
              <a:rPr lang="es-CL" sz="20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INDUSTRIALES </a:t>
            </a:r>
            <a:r>
              <a:rPr lang="es-CL" sz="20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(UCH) DESDE 2002.</a:t>
            </a:r>
          </a:p>
          <a:p>
            <a:endParaRPr lang="es-CL" sz="2800" dirty="0"/>
          </a:p>
          <a:p>
            <a:r>
              <a:rPr lang="es-CL" sz="2400" b="1" dirty="0" smtClean="0">
                <a:solidFill>
                  <a:schemeClr val="accent2">
                    <a:lumMod val="75000"/>
                  </a:schemeClr>
                </a:solidFill>
              </a:rPr>
              <a:t>AL </a:t>
            </a:r>
            <a:r>
              <a:rPr lang="es-CL" sz="2400" b="1" dirty="0">
                <a:solidFill>
                  <a:schemeClr val="accent2">
                    <a:lumMod val="75000"/>
                  </a:schemeClr>
                </a:solidFill>
              </a:rPr>
              <a:t>TÉRMINO DEL </a:t>
            </a:r>
            <a:r>
              <a:rPr lang="es-CL" sz="2400" b="1" dirty="0" smtClean="0">
                <a:solidFill>
                  <a:schemeClr val="accent2">
                    <a:lumMod val="75000"/>
                  </a:schemeClr>
                </a:solidFill>
              </a:rPr>
              <a:t>CURSO:</a:t>
            </a:r>
            <a:endParaRPr lang="es-CL" sz="2800" dirty="0"/>
          </a:p>
          <a:p>
            <a:r>
              <a:rPr lang="es-CL" sz="2800" dirty="0" smtClean="0"/>
              <a:t>serás capaz de identificar </a:t>
            </a:r>
            <a:r>
              <a:rPr lang="es-CL" sz="2800" dirty="0"/>
              <a:t>mercados, </a:t>
            </a:r>
            <a:r>
              <a:rPr lang="es-CL" sz="2800" dirty="0" smtClean="0"/>
              <a:t>exportar </a:t>
            </a:r>
            <a:r>
              <a:rPr lang="es-CL" sz="2800" dirty="0"/>
              <a:t>o importar, determinar </a:t>
            </a:r>
            <a:r>
              <a:rPr lang="es-CL" sz="2800" dirty="0" smtClean="0"/>
              <a:t>el efecto </a:t>
            </a:r>
            <a:r>
              <a:rPr lang="es-CL" sz="2800" dirty="0"/>
              <a:t>el tipo de cambio </a:t>
            </a:r>
            <a:r>
              <a:rPr lang="es-CL" sz="2800" dirty="0" smtClean="0"/>
              <a:t>peso-dólar </a:t>
            </a:r>
            <a:r>
              <a:rPr lang="es-CL" sz="2800" dirty="0"/>
              <a:t>o dólar-otra moneda y como cubrirse del riesgo </a:t>
            </a:r>
            <a:r>
              <a:rPr lang="es-CL" sz="2800" dirty="0" smtClean="0"/>
              <a:t>cambiario</a:t>
            </a:r>
            <a:r>
              <a:rPr lang="es-CL" sz="2800" dirty="0"/>
              <a:t>. Saber que es un TLC, unión aduanera, </a:t>
            </a:r>
            <a:r>
              <a:rPr lang="es-CL" sz="2800" dirty="0" smtClean="0"/>
              <a:t>acuerdo de alcance parcial, </a:t>
            </a:r>
            <a:r>
              <a:rPr lang="es-CL" sz="2800" dirty="0" err="1" smtClean="0"/>
              <a:t>etc</a:t>
            </a:r>
            <a:r>
              <a:rPr lang="es-CL" sz="2800" dirty="0"/>
              <a:t>; </a:t>
            </a:r>
            <a:r>
              <a:rPr lang="es-CL" sz="2800" dirty="0" smtClean="0"/>
              <a:t>precios </a:t>
            </a:r>
            <a:r>
              <a:rPr lang="es-CL" sz="2800" dirty="0"/>
              <a:t>FOB, CIF, ex </a:t>
            </a:r>
            <a:r>
              <a:rPr lang="es-CL" sz="2800" dirty="0" err="1"/>
              <a:t>work</a:t>
            </a:r>
            <a:r>
              <a:rPr lang="es-CL" sz="2800" dirty="0"/>
              <a:t>, </a:t>
            </a:r>
            <a:r>
              <a:rPr lang="es-CL" sz="2800" dirty="0" smtClean="0"/>
              <a:t>C&amp;F; barreras </a:t>
            </a:r>
            <a:r>
              <a:rPr lang="es-CL" sz="2800" smtClean="0"/>
              <a:t>arancelarias, </a:t>
            </a:r>
            <a:r>
              <a:rPr lang="es-CL" sz="2800" dirty="0" smtClean="0"/>
              <a:t>obstáculos técnicos al comercio, dumping; cartas de crédito y más…</a:t>
            </a:r>
          </a:p>
          <a:p>
            <a:endParaRPr lang="es-CL" sz="2800" dirty="0" smtClean="0"/>
          </a:p>
          <a:p>
            <a:r>
              <a:rPr lang="pt-BR" sz="2800" dirty="0" err="1"/>
              <a:t>Horario</a:t>
            </a:r>
            <a:r>
              <a:rPr lang="pt-BR" sz="2800" dirty="0"/>
              <a:t>: </a:t>
            </a:r>
            <a:r>
              <a:rPr lang="pt-BR" sz="2800" dirty="0" err="1"/>
              <a:t>miércoles</a:t>
            </a:r>
            <a:r>
              <a:rPr lang="pt-BR" sz="2800" dirty="0"/>
              <a:t>  16:15 a </a:t>
            </a:r>
            <a:r>
              <a:rPr lang="pt-BR" sz="2800" dirty="0" smtClean="0"/>
              <a:t>17:45 </a:t>
            </a:r>
            <a:r>
              <a:rPr lang="pt-BR" sz="2800" dirty="0"/>
              <a:t>h (</a:t>
            </a:r>
            <a:r>
              <a:rPr lang="pt-BR" sz="2800" dirty="0" err="1"/>
              <a:t>conversable</a:t>
            </a:r>
            <a:r>
              <a:rPr lang="pt-BR" sz="2800" dirty="0" smtClean="0"/>
              <a:t>)</a:t>
            </a:r>
            <a:endParaRPr lang="es-CL" sz="2800" b="1" dirty="0"/>
          </a:p>
          <a:p>
            <a:endParaRPr lang="es-CL" sz="2800" dirty="0"/>
          </a:p>
          <a:p>
            <a:endParaRPr lang="es-CL" sz="28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24863"/>
            <a:ext cx="648072" cy="1143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Resultado de imagen para mujeres ejecutivas empresarias con exit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1864263"/>
            <a:ext cx="1678834" cy="9074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103</Words>
  <Application>Microsoft Office PowerPoint</Application>
  <PresentationFormat>Presentación en pantalla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Marco Schwartz</dc:creator>
  <cp:lastModifiedBy>Marco</cp:lastModifiedBy>
  <cp:revision>9</cp:revision>
  <dcterms:created xsi:type="dcterms:W3CDTF">2016-07-26T04:47:07Z</dcterms:created>
  <dcterms:modified xsi:type="dcterms:W3CDTF">2022-08-11T05:37:27Z</dcterms:modified>
</cp:coreProperties>
</file>