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.xml" ContentType="application/inkml+xml"/>
  <Override PartName="/ppt/notesSlides/notesSlide10.xml" ContentType="application/vnd.openxmlformats-officedocument.presentationml.notesSlide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notesSlides/notesSlide1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0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1.xml" ContentType="application/inkml+xml"/>
  <Override PartName="/ppt/notesSlides/notesSlide29.xml" ContentType="application/vnd.openxmlformats-officedocument.presentationml.notesSlide+xml"/>
  <Override PartName="/ppt/ink/ink12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3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4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8"/>
  </p:notesMasterIdLst>
  <p:sldIdLst>
    <p:sldId id="256" r:id="rId2"/>
    <p:sldId id="307" r:id="rId3"/>
    <p:sldId id="306" r:id="rId4"/>
    <p:sldId id="257" r:id="rId5"/>
    <p:sldId id="314" r:id="rId6"/>
    <p:sldId id="258" r:id="rId7"/>
    <p:sldId id="259" r:id="rId8"/>
    <p:sldId id="310" r:id="rId9"/>
    <p:sldId id="302" r:id="rId10"/>
    <p:sldId id="260" r:id="rId11"/>
    <p:sldId id="261" r:id="rId12"/>
    <p:sldId id="262" r:id="rId13"/>
    <p:sldId id="276" r:id="rId14"/>
    <p:sldId id="264" r:id="rId15"/>
    <p:sldId id="263" r:id="rId16"/>
    <p:sldId id="315" r:id="rId17"/>
    <p:sldId id="265" r:id="rId18"/>
    <p:sldId id="266" r:id="rId19"/>
    <p:sldId id="267" r:id="rId20"/>
    <p:sldId id="268" r:id="rId21"/>
    <p:sldId id="311" r:id="rId22"/>
    <p:sldId id="312" r:id="rId23"/>
    <p:sldId id="313" r:id="rId24"/>
    <p:sldId id="297" r:id="rId25"/>
    <p:sldId id="296" r:id="rId26"/>
    <p:sldId id="305" r:id="rId27"/>
    <p:sldId id="269" r:id="rId28"/>
    <p:sldId id="308" r:id="rId29"/>
    <p:sldId id="271" r:id="rId30"/>
    <p:sldId id="270" r:id="rId31"/>
    <p:sldId id="272" r:id="rId32"/>
    <p:sldId id="273" r:id="rId33"/>
    <p:sldId id="274" r:id="rId34"/>
    <p:sldId id="275" r:id="rId35"/>
    <p:sldId id="277" r:id="rId36"/>
    <p:sldId id="278" r:id="rId37"/>
    <p:sldId id="300" r:id="rId38"/>
    <p:sldId id="301" r:id="rId39"/>
    <p:sldId id="279" r:id="rId40"/>
    <p:sldId id="280" r:id="rId41"/>
    <p:sldId id="281" r:id="rId42"/>
    <p:sldId id="285" r:id="rId43"/>
    <p:sldId id="282" r:id="rId44"/>
    <p:sldId id="283" r:id="rId45"/>
    <p:sldId id="284" r:id="rId46"/>
    <p:sldId id="303" r:id="rId47"/>
    <p:sldId id="309" r:id="rId48"/>
    <p:sldId id="286" r:id="rId49"/>
    <p:sldId id="298" r:id="rId50"/>
    <p:sldId id="287" r:id="rId51"/>
    <p:sldId id="299" r:id="rId52"/>
    <p:sldId id="288" r:id="rId53"/>
    <p:sldId id="292" r:id="rId54"/>
    <p:sldId id="289" r:id="rId55"/>
    <p:sldId id="291" r:id="rId56"/>
    <p:sldId id="29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51.06383" units="1/cm"/>
          <inkml:channelProperty channel="Y" name="resolution" value="32.20126" units="1/cm"/>
          <inkml:channelProperty channel="T" name="resolution" value="1" units="1/dev"/>
        </inkml:channelProperties>
      </inkml:inkSource>
      <inkml:timestamp xml:id="ts0" timeString="2020-11-30T14:08:17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15399 5834 0,'0'-20'109,"0"0"-93,20 20 46,-20 0-46,19 0-16,-19 0 15,20 0 1,0 0-16,0 0 16,-20 0-16,40 0 15,-40 20-15,39-20 16,-39 0-16,20 0 15,-20 0-15,20 0 16,0 0-16,0 0 16,-20 20-16,20-20 15,-20 0-15,19 0 16,1 20-1,-20-20 17,20 0-1,-20 0-16,20 0 1,0 0 0,-20 0-1,20 0 1,-20 20 15,19-20 16,-19 0-32,20 0 1,0 0 15,-20 0-15,20 0-1,-20 0 1,20 0 0</inkml:trace>
  <inkml:trace contextRef="#ctx0" brushRef="#br0" timeOffset="960.05">16212 5794 0,'0'0'16,"20"0"15,-20 0-15,20 0-1,-20 0 1,20 0 0,0 0-1,-20 0-15,39 0 16,-39 0-1,20 0-15,0 0 16,-20 0-16,20 0 16,0 0-16,0 20 15,-1-20-15,1 0 16,-20 0-16,20 0 15,-20 0-15,20 0 16,0 0-16,-20 0 16,20 20-16,0-20 15,-1 0-15,-19 0 16,20 0-1,-20 0 1,20 0-16,0 0 16,-20 0-16,20 0 15,-20 0-15,20 0 16,-20 0-1,19 0 1,1 0 0,-20 0-1,20 0-15,-20 0 31</inkml:trace>
  <inkml:trace contextRef="#ctx0" brushRef="#br0" timeOffset="7160.4">9287 7778 0,'0'0'140,"0"0"-140,-20 0 16,0 0-16,0 0 15,1 0-15,-1 0 16,0 0-16,20 0 15,-20 0-15,0 0 16,0 0-16,0 0 16,20 0-16,-39 0 15,39 0-15,-40 0 16,20 0-16,-19 0 15,-1 0 1,0 0-16,-19 0 0,19 0 16,0 0-16,1 0 15,-1 0 1,0 0-16,20 0 15,0 0-15,-19 0 16,39 0-16,-20 0 16,-20 0-1,40 0-15,-20 0 16,1 0-16,-1 0 15,20 0-15,-40 0 16,40 0-16,-20 0 16,0 0-16,1 0 15,-1 0-15,0 0 16,0 0-16,-20 0 15,20 0-15,1 0 16,-21 0-16,20 0 16,0 0-16,-19 0 15,-1 0-15,20 0 16,-20 0-16,1 0 15,19 0-15,0 0 16,-20 0-16,20 0 16,1 0-16,-1 0 15,-20 0 1,40 0-16,-40 0 15,40 0-15,-19 0 16,-1 0-16,0 0 16,-20 0-16,20 0 15,0 0-15,1 0 16,-41 0-16,40 0 15,0 0-15,1 0 16,-1 0-16,0 0 16,0 0-16,0 0 15,-20 0-15,40 0 16,-19 0-16,-1 0 15,0 0-15,0 0 16,0 0-16,0 0 16,1 0-16,19 0 15,-20 0-15,0 0 16,20 0-16,-20 0 15,0 0-15,0 0 16,20 0-16,-19 0 16,-1 0-16,0 0 15,0 0 1,0 0-16,0 0 15,0 0-15,1 0 16,-21 0-16,20 0 16,0 0-16,-19 0 15,19 0-15,20 0 16,-20 0-1,0 0-15,20 0 16,-20 0 15</inkml:trace>
  <inkml:trace contextRef="#ctx0" brushRef="#br0" timeOffset="10504.6">16708 7818 0,'0'0'234,"-19"0"-218,19 0-16,-20 0 16,0 0-16,0 0 15,0 0-15,0 0 16,1 0-16,19 0 15,-20 0-15,0 0 16,0 0-16,20 0 16,-20 0-16,20 0 15,-20 0-15,0 0 16,20 0-16,-19 0 15,-1 0-15,0 0 16,0 0 0,20 0-16,-40 20 15,40-20-15,-19 0 16,19 0-16,-20 0 15,0 0-15,20 0 16,-20 0 0,20 0-1,-20 0 1,0 0-16,20 0 15,-20 0 1,20 0 0,-19 0-16,19 0 15,-20 0 1,0 0-1,20 0 1,-20 20 0,20-20 30,-20 0 1,0 0 94,20 0-110,-19 0-16,19 0 1,-40 0 0,40 0-1,-20 0 1,20 0-16,-20 0 15,0 0 1,1 0-16,-1 0 16,20 0-16,-40 0 15,40 0-15,-40 0 16,40 0-16,-20 0 15,20 0-15,-19 0 16,-1 0-16,0 0 16,20 0-1,-20 0-15,20 0 16,-20 0-16,0 0 15,20 0-15,-19 0 16,19 0 0,-20 0-16,0 0 15,20 0 1,-20 0-16,20 0 15,-20 0-15,20 0 16,-20 0 0,1 0-16,19 0 15,-20 0 1,20 0-16,-20 0 15,0 0-15,20 0 16,-20 0 0,20 0-1,-20 0-15,20 0 16,-20 0-1,1 0 1,19 0-16,-20 0 31,20 0-31,-20 0 16,20 0-1,-20 0-15,0 0 16,20 0 0,-20 0 15,20 0 0</inkml:trace>
  <inkml:trace contextRef="#ctx0" brushRef="#br0" timeOffset="17136.98">15954 11688 0,'0'0'140,"0"0"-124,-19 0-16,-41 0 16,40 0-16,0 0 15,-19 0-15,-21 0 16,40 0-16,-19 0 15,-1 0-15,-20 0 16,21 0-16,19 0 16,-20 0-16,0 0 15,1 0-15,19 0 16,0 0-16,0 0 15,20 0-15,-20 0 16,1 0-16</inkml:trace>
  <inkml:trace contextRef="#ctx0" brushRef="#br0" timeOffset="37848.15">16153 9723 0,'0'0'156,"-20"0"-156,-20 0 16,20 0-16,-19 0 15,-1 0-15,20 0 16,0 0-16,-19 0 15,19 0-15,0 0 16,-20 0-16,20 0 16,1 0-16,-1 0 15,0 0-15,0 0 16,20 0-16,-40 0 15,40 0-15,-19 0 16,19 0 0,-20 0-16,20 0 15,-20 0-15,0 0 16,20 0-1,-20 0 1,20 0-16,-20 0 16,1 0-16,-1 0 15,20 0-15,-20 0 16,0 0-16,20 0 15,-20 0-15,20 0 16,-20 0-16,20 0 16,-20 0-1,1 0-15,19 0 16,-20 0-16,20 0 15,-20 0 1,0 0 0,20 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9T13:30:06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16364 5405 0,'24'-24'218,"-24"0"-202,24-24 31,0 24-16,-24 0-15,0 0 15,25 0 16,-1 0-47,-24 0 47,24 0-16,-24 0-15,24-24 15,0 24 16,-24 0-32,0 0 1,24 24 47,-24-24-48,48-24 32,-48 24 125,0 0-31,0 0-16,24-25-16,0 25 47,0 24-78,-24-24-46,24 24-1,-24-24 16,0 0-32,24 0 17,0 0 77,0 24-47,0-24 48,-24 0-16,48 24 15,-24 0 32,0-24-110,0 0 31,0 24 16,0 0-31,24-24 0,-24 24 0,0 0-31,0 0 15,0 0 47,0 0-47,0 0-15,0 0 31,0 0-32,1 0 17,-1 0-17,0 0 1,24 24 31,-24-24-32,-24 24 1,24-24 15,0 0-31,-24 24 0,24 0 32,-24 0-17,24 0 1,0 24-1,0-24 1,-24 0 0,24 0-1,24 0 17,-48 1-32,24-1 15,0 0 1,-24 0-1,0 0 1,24-24-16,-24 24 16,0 0-1,0 0-15,24-24 16,-24 48-16,24-24 16,-24 0-1,24-24-15,-24 24 16,24 0-1,-24 24-15,24-24 16,-24 0-16,24 48 16,0-24 15,0-24-31,-24 48 16,48 0-1,-48 0-15,0-48 16,24 24-16,-24-24 15,24 48-15,-24 0 16,48 1 0,-24-1-1,-24 0 1,25-48-16,-1 24 0,-24-24 16,0 72-16,48-48 15,-48-24-15,24 72 16,-24-72-16,0 72 15,24-48 1,-24-24-16,48 120 16,-48-120-16,24 120 15,-24-95-15,24-1 16,0 24-16,-24 0 16,0 72-16,48 24 15,-24 0 1,0 0-1,-24-96-15,0-48 16,24 121-16,-24-121 16,0 144-16,72-24 15,-72-120-15,24 96 16,-24-96-16,48 48 16,-24 48-1,-24-72-15,24 120 0,-24-120 16,24 145-1,-24-73-15,24-72 16,-24 72-16,24-96 0,-24 144 16,0-24-1,0-120-15,24 96 16,0-48-16,0 49 16,-24-25-16,0-72 15,0 168-15,0-168 16,24 120-16,-24 0 15,0-120-15,73 144 16,-73-120-16,0 145 16,24-25-16,-24 24 15,0-144 1,0 144-16,24-120 16,-24-48-16,0 216 15,24-167 1,-24-1-16,24 24 15,-24-72-15,24 96 16,-24-96-16,0 168 16,48-120-16,-48-48 15,0 96-15,0-96 0,24 96 16,-24-72 0,0 0-16,24 49 15,-24-49-15,24 48 16,48 24-16,-72-72 15,0 0-15,24 0 16,-24 48-16,24 0 16,-24-72-16,24 96 15,-24-72-15,24 48 16,0-24 0,-24-48-16,0 24 15,0 1-15,0-25 0,24-24 16,-24 24 31,24 0-47,-24 0 31,24 24-31,0-48 16,-24 24-16,0 0 15,24 0-15,0 24 16,24 0-1,-48-24-15,24 72 16,0-72 0,-24 24-16,24 0 15,0-24 1,-24 0 0,0 0-16,24 0 31,0 24-16,1-48 32,-1 0-47,24 0 32,-48 24-32,24-24 15,0 0-15,0 0 16,0 0-1,0 0-15,0 0 16,0 0 0,0 0-16,0 0 15,24 0 1,-24 24 0,0-24-16,0 0 31,0 24-31,0-24 15,0 0 1,0 0 0,24 0-1,-24 0 1,0 0 15,0 0-15,0 0 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9T13:58:56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6826 2302 0,'0'19'16,"80"1"15,-61-20-15,41 0-16,79 20 31,-60 0-16,-59-20 1,59 20 0,60 0-1,-39-20 1,-21 20 0,20-1-1,-79-19 1,40 0-1,19 0 1,0 20 0,80 0-1,-119-20 1,39 0 0,-19 0 15,19 0-16,20 0 1,-39 0 0,-21 0-1,-19 0 1,0 0-16,20 0 16,-20 0-1,19 0 1,21 0-1,-40 0 1,0 0 0,-1 0-1</inkml:trace>
  <inkml:trace contextRef="#ctx0" brushRef="#br0" timeOffset="938.11">8692 2262 0,'19'0'32,"21"0"-17,0 0 1,39 40-16,-39-40 16,39 39-1,-59-19 16,0-20-15,20 20-16,-40 0 94,19-20-79,-19 20 1,0 0 47,0-1-63,0 21 31,-99 20-16,60-41 1,-41 21 0,40 0-1,-59 19 1,60-19 0,19-20-1,-20 0 1,0 19-1</inkml:trace>
  <inkml:trace contextRef="#ctx0" brushRef="#br0" timeOffset="2370.42">14744 2520 0,'20'0'47,"19"0"-31,1 0 0,-20 0-1,59 0-15,-59 0 16,0 0-16,40 0 31,39 0-15,-40 0-1,41 0 1,-61 0 0,21 0-1,-1 0 1,60 0-1,-39 0 1,-21 0 0,-19 0-1,-20 0 17,0 0 30,-1 20-31,1-20-15</inkml:trace>
  <inkml:trace contextRef="#ctx0" brushRef="#br0" timeOffset="3272.63">15657 2361 0,'59'0'16,"-19"0"0,19 20-1,-19-20 1,-20 0-1,-20 40 1,20-40-16,20 20 16,-21-20-1,1 19 1,0 1 0,0-20-1,0 0 48,-20 20-48,0 0 1,-40 20 0,0-1-1,1 1-15,-120 19 16,80-39-1,39-20 1,-59 20 0,59 0-1,20-20 1,0 20 0</inkml:trace>
  <inkml:trace contextRef="#ctx0" brushRef="#br0" timeOffset="4648.92">22225 2480 0,'20'0'32,"0"0"-32,59 0 15,-19 0-15,39 0 16,0 0 15,0 0-15,-79 0-1,40 0 1,19 0 0,-39 0-1,39 0 1,20 0-1,-79 0 1,59 0 0,60-20-1,-79 1 1,-20 19 0,-21 0-1,21 0 16,0 0-15,0 0 0,-21 0-1</inkml:trace>
  <inkml:trace contextRef="#ctx0" brushRef="#br0" timeOffset="5632.16">23297 2262 0,'19'20'31,"1"-20"-31,0 20 16,40-1-1,-21-614 1,21 1230-1,-20-615 1,-40 0 0,39-20-1,-19 0 17,-20 20 124,-40 19-141,21 1 1,-61 0-16,-19 19 16,-20 21-1,39-21 17,61-59-17</inkml:trace>
  <inkml:trace contextRef="#ctx0" brushRef="#br0" timeOffset="48270.55">7302 9306 0,'-19'0'78,"-1"0"-63,0 0-15,0 0 16,-39 0 0,-1 0-1,20 0 1,1 0-1,-21 0 1,40 0 15,-39 0-15,19 0 0,20 0-1,-19 0 1,19 0-1,0 0 1,0 0 0,0 0-1,0 0 1,-19 0 0,-1 0-1,0 0 1,1 0-1,19 0 1,0 0 0,-20 0 15,20 0-15,-39 0-1,39 0 1,-20 0-1,1 0 1,19 0 0,-60 0-1,61 0 1,-1 0 0,0 0 15</inkml:trace>
  <inkml:trace contextRef="#ctx0" brushRef="#br0" timeOffset="61400.66">5953 1726 0,'-20'0'141,"0"0"-141,-19 0 16,19 0-16,-40 0 31,-39 0-16,0 0 1,39 0 0,-19 0-1,19 0 1,1 0 0,39 0-1,-20 0 1,1 0-1,-21 0 1,40 0 0,1 0 31,-1 0-16,-20 0-16</inkml:trace>
  <inkml:trace contextRef="#ctx0" brushRef="#br0" timeOffset="64928.45">20399 14684 0,'-19'20'32,"-1"-20"-17,0 0 1,0 0-16,-20 0 16,-79 0-1,0 0 1,40-615-1,-100 1230 1,100-615 0,19 0-1,40-40 1,-39 40 0,19 0-1,20 0 16,20-20-15,-19 20 15</inkml:trace>
  <inkml:trace contextRef="#ctx0" brushRef="#br0" timeOffset="72470.53">16947 7560 0,'19'0'0,"1"0"15,20 0 1,-20 0-16,39 0 15,21 0 1,-21 0 0,-19 0-16,59-20 15,20-19 1,-39 39 0,-61 0-1,100 0 1,-39-20 15,-21 20-15,21 0-1,-21 0 1,21 0 0,19 0-1,-59 0 1,19-20-1</inkml:trace>
  <inkml:trace contextRef="#ctx0" brushRef="#br0" timeOffset="73381.73">17978 7203 0,'20'0'15,"20"20"1,-20 0 0,19 0-1,61 19 1,-21-19 0,-19 0-1,-41 0 1,21 19-1,-20-39 17,0 20-17,0-20 1,-20 20 15,0 0-15,0 0 31,0 20-32,0-21 17,0 1-32,-20 0 15,-40 40-15,1-21 16,-21 21-1,21-21 17,19-39-17,20 40 1,0-40 0,1 0 62</inkml:trace>
  <inkml:trace contextRef="#ctx0" brushRef="#br0" timeOffset="113530.75">16847 5060 0,'0'-20'125,"0"-20"-110,0 21-15,0-1 16,0 0 0,0-40-1,0 21 1,0-1 0,0 0-1,0 1 1,0-21-1,20 40 1,-20 0 0,0 1 15,0-41-15,20 60 124,0 20-140,-20 0 31,0 0-31,20 19 16,-20-19 0,39 20 15,-19 19-15,0 1-1,-20-40 1,40 39-1,-20-19 1,-20 39 0,19-59-1,1 0 1,-20 20 0,0-21-1,-20-19 126,1 0-126,-21 0 1,20 0 0,-59 0-1,39 0 1,0 0 0,20 0-1,1 0 204</inkml:trace>
  <inkml:trace contextRef="#ctx0" brushRef="#br0" timeOffset="121818.31">16153 4346 0,'20'0'218,"19"-40"-155,-19 40-47,0 0-16,0-20 15,0 0 1,39 20-1,-39-20 1,0 0 0,39-19-1,-39 39 17,0 0-17,20-40 1,0 40-1,-1-40 1,21 1 0,-40 19-1,-1 20 1,41-40 0,-20 40-1,-40-20 1,39 0-1,-19 1 1,20 19 0,-20-20-1,19 0 17,1 0-17,-20 20 1,20 0-1,-1-40 1,21 40 0,-1-39-1,-39 39-15,20 0 16,0-20 0,59-20-1,-20 20 1,-19 1-1,-1 19 1,21-40 0,-61 40 15,41 0-15,-20-20-1,39 0 1,20 0-1,-19 0 1,-21 1 0,-19 19-1,59 0 1,-20-20 0,-39-20-1,0 40 1,19 0-1,-19-40 1,39 40 0,-39 0 15,20-19-15,-21-1-1,41 20 1,-1-20-1,-19 20 1,59 0 0,-40 0-1,-59 0 1,99-20 0,-20 0-1,0 20 1,-19 0-1,19 0 1,-39 0 0,19-20-1,-20 20 17,21 0-17,19-19 1,0-1-1,-59 20 1,39 0 0,1 0-1,78 0 1,-78 0 0,-41 0-1,100 0 1,-79 0-1,39-20 1,0 0 0,-19 20-1,-1 0 17,-19 0-17,39-20 1,-40 20-1,100 0 1,-119 0 0,39 0-1,20 0 1,-19 0 0,59 0-1,-60 0 1,-39 0-1,39 0 1,20 0 0,-59 0 15,20 0-15,-21 0-1,1 0 1,39 0-1,-19 0 1,-1 0 0,1 20-1,19-20 1,-39 0 0,39 0-1,-39 0 1,99 20-1,-80-20 1,21 40 0,-40-40-1,39 0 17,-39 39-17,19-39 1,40 40-1,-59-40 17,0 40-17,-1-21 1,21 1 0,-40 0-1,19 0 1,1 20-1,0-1 1,39 1 0,-59-20-1,59 39 17,-39-19-17,0 20 1,39-21-1,-59-19-15,20 40 16,19-1 0,-39-39-1,0 20 1,20 19 0,-1 1-1,1-21 1,-20 21-1,-20-40 1,0 20 0,40-1-1,-40 21 17,19 19-17,1 1 1,-20-41-1,20 41 1,-20-21 0,0 1-1,0 39 1,0 0 0,0-79-1,0 59 1,-20 1-1,-19 39 1,39-80 0,-40 61-1,40-41 17,-60 80-17,1-60 1,19-19-1,-79 99 1,99-120 0,-19 41-1,-21-21 1,20 1 0,-19-1-1,-21 21 1,21-21-1,-1 21 1,-39-21 0,20 21-1,59-41 17,-40 21-17,1-40 1,19-1-1,-59 21 1,20-20 0,-60 20-1,99-20 1,-59-1 0,19-19-1,1 20 1,-20 20-1,19-20 1,61-20 0,-140 20-1,60 19 17,39-39-17,-19 0 1,-21 0-1,21 60 1,20-60 0,-61 0-1,61 20 1,-20 0 0,-21-20-1,81 0 1,-61 0-1,-19 39 1,-20-39 0,59 0-1,1 0 17,-60 40-17,39-40 1,-19 0-1,20 20 1,-60-20 0,79 20-1,-39-20 1,0 19 0,39-19-1,-39 0 1,-40 0-1,100 0 1,-21 0 0,-39 0-1,0 0 17,59 0-17,-79 0 1,39 0-1,-19 0 1,-20 0 0,20 0-1,-60 0 1,20 0 0,100 0-1,-80 0 1,19 0-1,-58 0 1,39 0 0,79 0-1,-79-19 17,0-21-17,19 20 1,21 0-1,-20 0 1,59 1 0,-79-61-1,40 80 1,19-40 0,-39-39-1,39 39 1,-19-39-1,-60 19 1,40 21 0,20-21-1,19 40 17,40 1-17,-79-41 1,59 20-1,-79 1 1,80-1 0,-21 20-1,1-39 1,39 59 0,-60-100-1,41 81 1,-21-41-1,40 20 1,-39 1 0,19-1-1,-20-39 17,41 19-17,-1 20 1,-20-19-1,20 39 1,-19-20 0,39-19-1,-60-1 1,60 40 0,-20-39-1,-39-21 1,59 21-1,-20-1 1,0 1 0,20 19-1,-20 0 1,20-19 15,-20-1-15,20 21-1,0 19 1,0-20 0,0 20-1,0-39 1,0 19 0,0 20-1,0 0 1,0 1-1,0-1 1,0-20 0,0 0 15,0 21 0,0-21 16,0 20-31,20 0-1,-20 0 1,0 1 0,0-1-1,20 0 1,-20 0-1,20-20 1,0 1 0,19 19 15,-39 0-15,20 20-1,0-20 1,-20 0-1,20 0 1,20 1 0,-21-1-1,1 0 17,0 0-17,0 20 1,0-40-1,0 40-15,19-20 32,-19 20-17,0-19 17</inkml:trace>
  <inkml:trace contextRef="#ctx0" brushRef="#br0" timeOffset="124126.83">20499 2698 0,'0'-19'78,"-20"19"-63,0 0 1,0 19 0,20 41-1,0-40-15,-20 20 16,0-21-1,20 21 1,-19-20 0,19 20-1,-20 19 1,20-19 15,0 19-15,0-39-1,0 40 1,0-1 0,0-39-1,0 0 17,20-20 61,-1-20-77,21 20 15,-40-20-15,20 0-1,20 1 1,-40-1 0,19 20-1,-19-20 1,40-20 0,-40 1-1,20 19 1,0 20 31,-20-20-32,0 0 1,0 0 0,0 0 15,0 0 31,0 1-30,-20 19-1,0 0-31,-39 19 15,-1 21 1,60-20 0,-20-20-1,0 40 1,20-20 93,-19-20-93</inkml:trace>
  <inkml:trace contextRef="#ctx0" brushRef="#br0" timeOffset="124850.99">20697 3254 0</inkml:trace>
  <inkml:trace contextRef="#ctx0" brushRef="#br0" timeOffset="126183.29">20895 2560 0,'40'19'15,"-20"21"1,-20-20-16,0 39 16,0 41-1,0-41 1,0-39-1,0 20 1,0-20 0,20-1 140,0-19-94,0 0-46,-1 0 0,1 0-1,20 0 1,-20 0 0,0 0-1,-1 0 1,21 0-1,-20 0 1,20-19 0</inkml:trace>
  <inkml:trace contextRef="#ctx0" brushRef="#br0" timeOffset="126916.46">21193 2679 0,'0'19'16,"0"1"0,0 20-1,0-20-15,0 20 16,0-1 0,0 1-1,0 0 16,0 59-15,20-79 0,-20 19-1</inkml:trace>
  <inkml:trace contextRef="#ctx0" brushRef="#br0" timeOffset="129206.97">21630 2877 0,'0'-20'47,"-20"20"-32,0 0 16,0 0-15,-20 0 15,40 20-31,-19 0 16,19 0 15,0 0 0,0-1-31,0 1 16,0 20 0,0-20-1,19-20-15,-19 20 16,20-20 0,-20 20 15,20-1-16,0-19 32,0 0-31,20-39 15,-21-1 16,1 20-16,-20 0-31,20 20 16,20 0 0,-20 0-1,19 0 16,-19 0-15,0 0 0,0 0-1,0 0 17,-1 0-17,-19 20 1,0 0-1,0-40 95,0 0-110,0 0 15,0 1 1,0-21 31,20 40 0,0 0-32,0 0 1,-20 20 0,20-20-16,-20 20 15,20-1 1,0 21 31,-20-60 31,0 0-62,0 1-1,0-21 16,0 20-15,19 20 15,1 0-15,0 0-16,59 0 16,-39 20-1,-20-20 16,20 0-15,-40 20 0,20 0-1,-20-1 1,0 1 0,0 0-1</inkml:trace>
  <inkml:trace contextRef="#ctx0" brushRef="#br0" timeOffset="136126.51">16966 4981 0,'0'19'187,"20"-19"-171,0 0-1,0 0 1,20 0 0,-21 0-1,1 0 1,20 0-1,0 0 1,-20 0 0,19 0-1,-19 0 1,0 0 15,0 0-15,0 0-1,-1 0 1,21-615 0,39 1230-1,-59-615 1,40 0 0,39 0-1,-39 0 1,-1 0-1,-39 0 1,79 0 0,-39 0-1,79 0 1,-100 0 0,41 0 15,-41 0-31,-19 0 15,0 0 1,20-19 0,19 19-1,-19 0 1,79 0 0,-79 0-1,79-20 1,-20 20-1,0 0 1,0 0 0,-19 0-1,-21 0 1,41-20 0,-21 20-1,40-20 1,-40 20 15,1 0-15,-1-20-1,40-20 1,-20 40 0,1-19-1,19 19 1,-60 0-1,40 0 1,-19 0 0,-1 0-1,100-20 1,-80 20 0,-20 0-1,-19 0 1,119-20 15,-120 20-15,20-20-1,60 20 1,-59 0 0,19-20-1,0 20 1,-19 0-1,78 0 1,-98 0 0,39 0-1,0-20 1,0 20 0,100-19-1,-100-1 1,0 20 15,20-20-15,60 0-1,-80 20 1,0 0 0,40 0-1,-20-20 1,-79 20-1,79 0 1,0-20 0,-59 20-1,-21 0 1,21-19 0,39 19-1,-59 0 1,19 0 15,41 0-15,-81 0-1,41-20 1,-40 20 0,20 0-1,-1 0 1,1-20-1,-20 20 17,0 0-17,-1 0 17,1 0-17,0 0 16,0 0-15,20 0 0,-21 0-1,1 0 1,0 0 0,0 0-1,0 20 1,0-20-1,19 0 1,-19 0 31,0 0-16,0 0 172,-20-20-187,0 0 0,0 0-16,0-20 15,0 1 1,0 19 15,0 0-31,0-20 31,0 21-15,0-1 15,0 0 63,0 0-78,0 60 124,-20-20-140,20-1 16,0 21-1,0-20 1,-20 20 0,20-1-1,-20-19 1,20 0 0,0 20-1,0-20 1,0-1-1,-19 21 17,19-20-17,0 20 1,0-21 0,0 1-1,0 0 1,0 0-1,0-40 173,0 0-172,0-39-1,0 19 1,0 0-1,0 1 1,0-1 0,0 20 15,-20 20 203</inkml:trace>
  <inkml:trace contextRef="#ctx0" brushRef="#br0" timeOffset="138264.04">17165 5060 0,'0'-20'0,"0"0"125,0-19-109,0 19 0,0-20-1,0-39 1,0 59-1,20 0 1,0 20 93,-20 20-93,0 19 0,0-19-1,0 0-15,0 0 16,0 59 0,0 21-1,0-61 1,0-19-1,0 20 1,0-20 0,0-1 31,0-78 46,0 39-77,0-20 0,0 1-1,0-21 1,0 21-1,0 19 1,0 0 0,0 0 46,0 60 48,0-20-95,0 39 1,0 1-1,0-21 1,0 41 0,0-61-16,0 1 31</inkml:trace>
  <inkml:trace contextRef="#ctx0" brushRef="#br0" timeOffset="141545.76">21173 5457 0,'0'-40'62,"0"0"-31,-20 21-31,1-41 32,19 40-17,-20 0 1,20 0 0,0-19-1,-20 39 1,20-20-1,-20 0 1,0 0 15,20 0 126,20 20-111,0 0-46,0 0 16,19 0 0,-19 0-1,0 0 1,20 20 0,-20-20 15,-1 0-16,1 20 1,0 20 31,0-40-31,-20 20-1,40 19 1,-40-19 46,0 0 1,20 0-48,-20 0 79,-20 0-78,20-1-1,-20-19 1,0 40 15,0-40 47,0 20-62,0-20 0,20 20-16,-39 0 31,19-1-15</inkml:trace>
  <inkml:trace contextRef="#ctx0" brushRef="#br0" timeOffset="143737.26">21332 5080 0,'20'0'32,"0"0"30,0 0-62,-1 0 47,21 0-47,-20 20 16,0-1 15,0-19-15,-1 40-1,1-20 1,0 0-1,0 0 1,-20-1 0,40-19-1,-40 20 1,20 0 0,-20 0-1,19-20 79,-19 20-78,20-20 109,-20-40-110,0 20-15,0-19 31,0 19-15,0 0 0,0 0-1,0-20 95,20 40-17,0 0-61,0 0-32,-20 20 15,20-20 1,-20 20 0,19 0-1,41 0 1,-60 0-1,20-1 1,0 1 0,-1 0-1,1 0 1,0 0 15,0-20 110,0-20-126,-20 0-15,59-39 16,-59 19 0,0 20-1,20 0 1,-20 0 0,20-19 77,-20 19-61</inkml:trace>
  <inkml:trace contextRef="#ctx0" brushRef="#br0" timeOffset="150144.1">20320 4822 0,'0'-20'0,"0"0"94,0 0-78,0 0-1,0 1 1,0-1 0,0 0-1,0-20 1,0 20-1,0-19 1,0-21 0,-20 40-1,20 0 1,0 1 0,0-1-1,0 0 1,0 0-1,0-39 17,0 19-32,0 0 15,0-19 17,0 39-17,0 0 1,0-655-1,0 1251 1,0-616 0,0 20-1,0 0 1,0-19 0,0-1-1,0 20 1,0 0-1,0-19 1,0 19 0,0 0-1,0 0 17,0 0-1,0 0 16,0 1-47,0-1 15,0 0 1,0 0 0,0 0 30,0-20-14,0 21-32,0-1 31,0 0 0,0 0-15,20 0-1,0 0 17,-20 1-32,0-1 47,0 0-32,0 0 16,0 0 16,0 0 125,0 1-125</inkml:trace>
  <inkml:trace contextRef="#ctx0" brushRef="#br0" timeOffset="152260.57">20578 4802 0,'0'-20'125,"0"0"-109,0 0-16,0-19 31,0 19-15,0 0 0,-20 0-1,20 0 32,0 1 31,-20 19 188,0 0-266,1 0 15,-21 0 17,20 0-17,0 0-15,0 0 63,1 0-32,-1 0 172</inkml:trace>
  <inkml:trace contextRef="#ctx0" brushRef="#br0" timeOffset="154310.04">19784 4088 0,'0'-20'63,"-20"20"-48,1 0 1,-1-20 0,0 20-1,-20 0 1,20 0-1,0 0 1,1 0 0,-1 0-1,0 0 17,0 0 30,20 40-46,0-21-1,0 1 1,0 0 0,0 0-1,0 20 1,0-21-1,0 1 1,0 0 0,0 20-1,20-40 1,0 20 0,0-20-1,-1 0 1,1 0-1,20 0 1,-20 0 0,0 0-1,39 0 17,-19 0-32,39-20 31,-59 20-16,0 0 204</inkml:trace>
  <inkml:trace contextRef="#ctx0" brushRef="#br0" timeOffset="157141.93">19943 3988 0,'0'20'93,"0"0"-61,20 0-32,0 20 31,-20-21-16,0 21 1,19-20 0,1 0-1,-20 0 1,20-1 0,-20 1-1,40 0 1,-40 0 15,20 0-31,-20 0 31,20-20 126,-20-20-142,0 0 1,0 0 15,0 0-31,0-19 16,0 19-1,19 0 1,1-20 0,-20 1 15,0 19-16,40 20 220,-20 20-204,0-1-15,-20 1 15,0 0-15,39 0-1,-19 0 1,-20 0-1,20-1 1,0 1 15,0 0 1,-20 0 46,0 0-78,20 0 31,-20-40 125,0 0-140,0 0-16,0 0 15,0 0 1,0-19 0,0 19-1,19 20 1,-19-20 0,0 0-1,0-19 1,0 19-1,0 0 17,0 0-32,0 0 15,0 0 1,0 0 0,20 1 15,0 19-16,-20-20 1</inkml:trace>
  <inkml:trace contextRef="#ctx0" brushRef="#br0" timeOffset="-202206.5">16689 4782 0,'0'-40'156,"0"21"-140,19-1-1,1 0 1,20 0 0,-20 0-1,19-19 1,1 19 0,-20 20-1,20-40 1,19 20-1,-19-20 1,0 40-16,-1-19 16,-19-1-1,60 20 1,-1-40 0,-39 20 15,39 0-16,0 1 1,-59 19 0,40-40-1,-1 40 1,1 0 0,-21-40-1,41 20 1,39 20-1,-40-20 1,-19 20 0,59-19-1,-79-1 1,19-20 0,1 40-1,-1-20 16,1 0-15,39 20 0,-59 0-1,59-19 1,0-1 0,-59 20-1,19 0 1,1 0-1,39 0 1,0 0 0,-39-20-1,39 20 1,20 0 0,-20 0-1,-59 0 16,99 0-15,-60 0 0,-19 0-1,-1 0 1,21-40 0,-1 40-1,0 0 1,-19 0-1,-40 0 1,19 0 0,1 0-16,20 0 15,-1 0 1,1 0 0,19 0-1,20 0 16,-79 0-15,40 0 0,-1 0-1,21 20 1,-21 0 0,-19 0-1,19 39 1,41-39-1,-41 0 1,-19 0 0,19 0-1,-19 39 1,39-19 0,-39 0-1,20-1 16,59 1-15,-80 19 0,41 1-1,-60-20 1,39 39 0,-19-59-1,-40 0 1,39 59-1,-39-39 1,0 19 0,0 41-1,0-61 1,0 41 0,0-1-1,-19-20 16,-1-19-15,-40 40 0,40-21-1,-19 1 1,19-1 0,-40 1-1,21-1 1,-1 21-1,0-61 1,40 1 0,-39 40-1,-1-20 1,20-21 0,20 1-1,-59 60 16,-21-41-15,60 1 0,-39-40-1,-80 40 1,40-21 0,-60 21-1,80-40 1,-41 40-1,81-20 1,-21-20 0,21 0-1,-41 0 1,21 20 0,-80 19-1,99-39 16,-59 0-15,39 0 0,-19 0-1,-20 0 1,19 0 0,1 0-1,-20 0 1,59 0-1,0 0 1,1 0 0,-61-20-1,81 20 1,-21 0 0,0-19-1,-19-1 16,19 0-15,20 20 0,-59 0-1,19-20 1,-19 0 0,19 20-1,1-20 1,-40 0-1,39 20 1,-19-39 0,-1 39-1,1-20 1,0-20 0,-21 20-1,41-19 16,-1 39-15,-59-40 0,60 20-1,-1 0 1,-19 20 0,39-39-1,0 19 1,-19 0-1,39 0 1,-39 0 0,19-19-1,20 19 1,0 0 0,0 0-1,0 20-15,-19-40 31,39 21-15,-60-21 0,40 20-1,1-20 1,-21 40 0,20-39-1,-20 19 1,-19 0 15,39-20-15,-20 20-1,-19 1 1,-1-1 0,1-20-1,19 0 1,20 20 15,0 1-15,0-41-1,1 60 17,19-20-32,-20 0 15,20 1 1,-20-21-1,20 0 1,0 1 0,0-1-1,0 20 17,0 0-32,0 0 15,0 0 16,0-19 1,0 19-1,0 0-31,0 0 16,0 0 77,0 1 1,0-1-78,0 0-1,0 0 1,0-20 15,0 21-15,20 19-1</inkml:trace>
  <inkml:trace contextRef="#ctx0" brushRef="#br0" timeOffset="-200140.03">16847 5040 0,'40'0'46,"-20"0"-30,20 0 0,59 0-1,-20 0 1,1 0 0,19 0-1,-20 0 1,20 0 15,-79 0-31,79 0 16,-59 0-1,20 0 1,79 0 0,-60 0-1,-20 0 1,100 0-1,-99 0 1,19 0 0,20 0-1,-19 0 1,-1-20 0,20 20-1,-19 0 1,98 0 15,-118 0-15,39-39-1,0 19 1,-19 20 0,19 0-1,60-40 1,-60 20-1,-60 20 1,41 0 0,59 0-1,-60 0 1,0 0 0,1-20-1,59 0 1,-100 20 15,61 0-15,-1 0-1,40 0 1,-60 0 0,-19 0-1,-1 0 1,80 0-1,-40 0 1,-19-19 0,-41 19-1,1 0 1,39-20 0,-19 20-1,-40 0 1,20 0 15,-1 0-15,21 0-1,-40 0 1,19-40 0,1 40-1,-20 0 16,-40 0 79,-20 0-95,-138 0-15</inkml:trace>
  <inkml:trace contextRef="#ctx0" brushRef="#br0" timeOffset="-198674.7">19229 4901 0,'0'-20'125,"0"0"-94,0-19-31,0-21 32,0 40-32,0-19 15,0-1 1,0 0-1,0 1 1,0 19 0,0-20-1,0 0 1,0-39 0,-20 59-1,20 0 1,0-19-1,0 19 17,0 0-17,0 0 1,0 0 0,0 0 15,-20 20 188,20-19-204,-20-1 1,0 0-1,20 0-15,0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9T14:00:42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8553 7719 0,'-20'-20'109,"0"20"-109,0 0 16,-39 0 0,-1 0-1,-19 0 1,39 0-16,0-20 16,1 20-1,-61 0 16,41 0 1,-1 0-17,1 0 1,-1 0 0,1 0-1,19 0 1,0 0-1,1 0 1,-21 0 0,20 0-1,21 0 1,-21 0 0,-59 0-1,59 0 1,20 0-1,0 0 17,-59 20-17,39-20 1,-19 0 0,19 0-1,-39 20 1,39-20-1,-20 0 1,-19 20 0,39-20-1,21 20 1,-1-20 62</inkml:trace>
  <inkml:trace contextRef="#ctx0" brushRef="#br0" timeOffset="2682.52">3056 5695 0,'0'-20'156,"0"0"-156,0 0 16,0 1 15,0-1-15,-20-40 0,0 20-1,20 21 1,0-21-1,0 20 1,0 0 15,0 0-15,0-19 0,0 19-1,0-20 1,0 0-1,0 21 1,0-1 0,0-20-1,0-39 1,0 59 0,0-79-1,0 59 16,0 0-15,0 20 0,0 1-1,0-1 1,0 0 0,0-40-1,0 41 1,0-41-1,0 40 32,0 0-31,0 1 0,0-1-1,0-20 1,0 0-1,0 20 1,0-654 0,0 1249-1,0-614 1,0-1 0,0 20-1,0 0-15,0-20 31,0 1-15,0 19 15,0 0-15,0 0 0,0 0-16,0 1 15,0-1 1,0-40 15,0 40 0</inkml:trace>
  <inkml:trace contextRef="#ctx0" brushRef="#br0" timeOffset="66042.42">3711 4286 0</inkml:trace>
  <inkml:trace contextRef="#ctx0" brushRef="#br0" timeOffset="66815.6">3790 4286 0</inkml:trace>
  <inkml:trace contextRef="#ctx0" brushRef="#br0" timeOffset="68531.98">4683 4346 0,'20'0'15,"0"19"1,19-19-1,1 0 1,-20 0 0,0 0-1,0 0 1,19 0-16,-19 0 16,20 0-1,19 0 1,-39 0-1,20 0 1,-20 0 0,20 0-1,-21 0 17,21 0-17,-20 0 1,0 0-1,19 0 1,-19 0 15,0 0-15,40 0 0,-41 0-1,1 0 1,0 0-1,0 0 1,0 0 15,20 0-15,-21 0 0,21 0 15,-20 0-31,0 0 15,0 0 1,-1 0 15,1 0-15,20 0 0,-20 0-1,20 0 1,-21 0-1,1 0 17,0 0-32,0 0 15,0 0 1,0 0 0,-1 0-1,1 0 1,20 0-1,-20 0 1,0 0 31</inkml:trace>
  <inkml:trace contextRef="#ctx0" brushRef="#br0" timeOffset="76411.75">6906 6826 0,'0'-20'125,"0"0"-110,0 0 16,0 1-31,0-1 32,0 0-32,0 0 31,0 0-15,0 0-1,0-19 1,0 19-1,19 0 1,-19 0 0,0 0-1,0 0 1,20 1 0,-20-1-1,0 0 1,0 0-1,20 0 1,-20-19 0,0 19 15,0 0-15,0-40-1,20 41 1,-20-1-1,0 0 1,20-20 0,-20 20 15,0 0-15,0 1-16,0-1 15,0-20 1,0 20-1,0-19 1,0-1 0,0 20 15,0 0-31,0 0 16,0-39-1,0 39 1,0-20-1,0-19 1,0 39 0,0 0-1,0-20 1,0 21 0,0-1-1,0-20 1,0 0-1,0 1 17,0 19-1,0-40-15,0 21-1,0-1 1,0 20-1,0 0 1,0-20 0,0 21-1,0-21 1,0 20 0,0-20-1,0 21 1,0-21-1,0 20 1,0 0 0,0 0 15,0-19-15,0 19-1,0-20 1,0 0-1,0 1 1,0 19 0,0-20-1,0 1 17,0 19-1,0-20-31,0 20 31,0 0-15,0 1 15,0-21 0,0 20-15,0 0 15,0 0 16,0 0-47,0-19 62,0 19-46,0 0 0,0 0 31,0 0-32,0 1 1,0-1 15,0 0-15,-20 20 281,0 0-266,0 0-16,-19 0 1,-1 20 0,20-20 31,20 20-32,-20-20 1,0 19-1,1-19 1,-1 0 0,0 0-1,-20 0 1,20 0 0,-19 0-1,19 0 1,0 0-1,0 0 1,0 0 0,-19 0-1,19 0 17,-20 0-17,0-615 1,21 1230-1,-21-615 1,20 0 0,0 0-1,-20 0 1,1 0 0,19 0-1,0 0 1,0 0-1,-19 0 1,-1 0 0,20 0-1,0 0 17,0 0-17,-39 0 1,39 0-1,0 0 1,0 0 0,0 0-1,-19 0 1,19 0 0,0 0-1,-20 0 1,21 0 31,-1 0-32,0 0 1,0 0-16,-20 0 31,20 0-15,-19 0-1,19 0 1,-20 0 0,20 0-1,-39 0 1,-21 20 0,61-20-1,-21-615 1,-20 1230-1,21-615 1,-21 0 0,1 0-1,-1 0 17,1 0-17,-21 0 1,41 0-1,-81 0 1,41 0 0,-40 0-1,60 0 1,-21 0 0,-19 0-1,20 0 1,-1 0-1,1 0 1,19 0 0,1 0-1,39 0 17,-79 0-17,59 0 1,-79 0-1,59 0 1,41 0 0</inkml:trace>
  <inkml:trace contextRef="#ctx0" brushRef="#br0" timeOffset="78429.87">7124 4207 0,'0'-40'47,"-20"40"15,0 0-46,-19 0 0,19 0-16,0 0 15,-20 0 17,20 0-17,0 20 1,1-596-1,-21 1211 1,20-635 0,20 20 15,0 0 0,0 0-15,0 0-1,0 0 1,0-1 0,20 1 31,0 0-16,0-20-16,-1 0 1,1 20 0,0 0-1,0 0 1,0-20 31,0 0-32,0 0-15,-1 0 16,21 0 0,0-20-1,-20 0 1,-1 0 15,1 0-15,20 0-1,-40 1 1,0-1 0,0 0-1,0 0 1,0 0 15,0-20-15,0 21-1,-20 19 17,0-20-17,-19 0 17,19 20-17,0 0 1,0 0-1</inkml:trace>
  <inkml:trace contextRef="#ctx0" brushRef="#br0" timeOffset="83638.73">10636 4524 0,'-20'0'140,"1"0"-108,-1 0-17,0 0 1,-20 0-1,20 0 1,0 0 0,1 0-1,-1-20 1,0 20 0,-20 0-1,20 0 1,1 0-1,-21 0 1,20 0 15,-20 0 1,21 0-17,-1 0 1,0 0-1,0 0 1,-20 0 0,20 0-1,1 0 1,-1 0 0,0 0-1,0 0 1,0 0-1,0 0 1,1-615 0,-1 1230 31,0-615-47,0 0 31</inkml:trace>
  <inkml:trace contextRef="#ctx0" brushRef="#br0" timeOffset="90460.27">8989 2599 0,'0'-20'109,"-20"20"-93,1 20-1,19 0-15,-20 0 16,0-20 0,0 40-1,0-616 1,-20 1211 0,21-595-1,-1-40 1,-20 40-1,40-1 1,-20-39 0,0 20-1,20 0 1,-19-20 0,19 20-1,-20 0 16,0-1-15,0-19 0,0 20-1,0 0 1,0-20 0,-19 40-1,19-20 1,-20 0-1,20-1 48,1 1-47,-1-20-1,0 40 1,0-40 15,0 20 63,0-20-79,1 0 1,-1 0-16,0 0 16,0 0-1,0 0 17,0 0-32,20-20 15,-20 0 16,20 0-15,-19 0 15,19-19 1,-20 39-32,20-20 15,0 0 1,0 0-1,0-39 1,0 19 0,0 0 62,20 20-63,-20 1-15,19-1 16,1 0 0,-20 0 15,20 0 0,0 0-15,-20 0-1,40 1 17,-40-1 15,20 0-32,19-20 16,1 20 32,-40 1-47,40-1-1,-40-20 1,19 40-1,21 0 1,-40-20 0,20 20-1,20 0 17,-21 0-17,1 0 1,0-20-1,0 20 1,20 0 15,-20 0 16,-1 0-16,21 0 1,-20 0 15,0 0-1,0 0-30,-1 0 15,1 0 1,0 0 77,0 0-93,0 0 30,20 40-30,-21-20 47,1 0-48,0 0 16,-20-1 1,20 1-32,0 0 15,-20 0 48,0 0-32,0 0 0,0-1-15,0 1 0,0 20-16,-20-40 31,0 40-31,0-20 15,0-20 1,-19 19 0,19 1-1,0-20 1,-20 20 0,40 0-1,-20-20 1,1 0 78</inkml:trace>
  <inkml:trace contextRef="#ctx0" brushRef="#br0" timeOffset="94514.18">8930 3373 0,'-20'0'78,"20"20"-31,0 0-31,0 0 15,20-20-31,0 39 16,-1-19 15,1 0-31,20 0 31,-20 0-31,-20 0 16,0-1 0,20-19 15,-20-19 125</inkml:trace>
  <inkml:trace contextRef="#ctx0" brushRef="#br0" timeOffset="95270.35">9069 3373 0,'0'20'109,"-20"0"-109,-20 20 16,0-1-1,21 1 1,19-20-1,-40 39 17,20-59-17,20 20 1,-40-20 0,20 20-1</inkml:trace>
  <inkml:trace contextRef="#ctx0" brushRef="#br0" timeOffset="104655.46">8711 3214 0,'0'20'47,"-19"0"-47,-1 0 16,0-20-1,20 20 1,-40 20 0,20-21-1,-19 1 1,19 0-1,40-20 126</inkml:trace>
  <inkml:trace contextRef="#ctx0" brushRef="#br0" timeOffset="105155.57">8592 3214 0,'20'20'46,"-20"0"-46,20-20 16,20 20 0,-40 0-1,39 20 1,-39-1 0,20-19-1,0-20 1,0 20-1</inkml:trace>
  <inkml:trace contextRef="#ctx0" brushRef="#br0" timeOffset="146812.69">11093 1528 0,'0'-20'0,"-20"20"47,-40 0-31,21 0-16,-41 0 15,1 0 1,19 0-16,-39 0 16,0 0-1,19 0 1,-19 0-16,-40 0 31,-99 0-15,20 0-1,79 0 1,-59 0 0,39 0-1,40 0 1,79 0 0,0 0-1,21 0 1</inkml:trace>
  <inkml:trace contextRef="#ctx0" brushRef="#br0" timeOffset="151559.6">4901 734 0,'-19'0'282,"-1"0"-282,0 0 15,0 0 1,0 0 0,0 0-1,0 0 1,-19 0-1,-1 0 1,0 0 0,21 0 15,-1 0-31</inkml:trace>
  <inkml:trace contextRef="#ctx0" brushRef="#br0" timeOffset="153809.1">6072 734 0,'-20'0'234,"0"0"-218,1 0-1,-1 0 1,-20 0 0,20 0-1,0 0 16,1 0-15,-1 0 0,0 0-1,-20 0 1,-19 0 0,19 0-1,0 0-15,1 0 16,-1 0 15,20 0-15,-39 0-1,39 0 1,0 0 15,0 0-31,0 0 31</inkml:trace>
  <inkml:trace contextRef="#ctx0" brushRef="#br0" timeOffset="162715.19">4941 1428 0,'0'-19'188,"-20"19"-1,0 0-171,-19 0 31,19 0 78,0 0 0,0 0-110,0 0 16,0 0-15,-19 0 15,19 0 1,0 0-17,0 0 1,0 0-1,1 0 1,-1 0 15,0 0 1</inkml:trace>
  <inkml:trace contextRef="#ctx0" brushRef="#br0" timeOffset="165929.91">5973 1488 0,'-20'0'203,"-20"0"-140,21 0-48,-1 0 1,0 0-16,0 0 15,-20 0 17,21 0-1,-1 0-15,0 0-1,0 0 16,0 0 16,0 0-31,0 0 0,1 0 30,-1 0 439</inkml:trace>
  <inkml:trace contextRef="#ctx0" brushRef="#br0" timeOffset="195048.47">16113 278 0,'0'-20'47,"0"0"-16,-20 20-31,0 0 16,1 0 0,-21 0 15,20 0-31,-59-40 31,39 40-15,-79-635-1,79 1250 1,20-635 0,-79 1-1,20 19 1,39 0-16,-19 0 16,-21-20-1,60 20 1,-59 0-1,19-40 1,1 40 0,19 0-1,20 0 1,-19 0 0,-21 0-1,1 0 1,-1 20 15,-39 59-15,39-59-1,1 40 1,-1 19 0,1-19-1,-21 19 1,21-19-1,19 19 1,0 0 0,21 40-1,-1-59 1,0 19 0,0-39-1,20 79 1,-20-59 15,20 59-15,0-40-1,0 40 1,0-79 0,0 19-1,0 1 1,20-1-1,40 1 1,-21-40 0,21 39-1,39-19 1,0-20 0,-59 0-1,59 19 1,-59-19 15,39 0-15,60 20-1,-59 19 1,-1-59 0,0 20-1,-19 0 1,-20-20-1,19 0 1,1 0 0,59 0-1,-40 0 1,-39 0 0,59 0-1,-20-60 1,80-59 15,-99 80-31,-41 19 31,41-40-15,-40-19 0,0 19-1,39-19 1,-39-40-1,0 59 1,0 1 0,-20-1-1,0 21 1,0-41 0,0 21-1,0-41 1,0 21-1,-60-60 17,20 60-17,-39-1 1,59 61 0,0-21-1,-19-39 1,-1 59-1,20-20 1,-19 0 0,-1 1-1,-20-21 1,1 20 0,39 21-1,-59-1 1,39 0-1,20 20 48,0 0-47</inkml:trace>
  <inkml:trace contextRef="#ctx0" brushRef="#br0" timeOffset="197731.58">4862 10180 0,'20'0'31,"-1"0"-16,41 0 1,-40 0 0,59 0-16,-19 0 31,59 0-15,20 0-1,158 0 1,-158 0-1,-79 0 1,98-80 0,-98 41-1,19-1 1,40-79 0,1 20-1,-61 39 1,-19 1-1,-20-21 1,-20 1 0,19-100 15,-19 159-31,0-138 16,0 78-1,-19-118 1,-21-21-1,20 140 1,-20 0 0,21 19-1,-21 1 1,0 39 0,0 0-1,-59-40 1,-60 1-1,1 19 1,39 1 15,-40-1-15,-20-20 0,21 60-1,78 0 1,60 0-1,-119 0 1,-19 0 0,-21 0-1,-79 100 1,-40-21 0,160-39-1,58 19 1,1 1-1,-1-21 1,41-19 15,-21 20-15,40 0 0,-19 19-1,-1 60 1,20-39-1,20 19 1,0-40 0,0 80-1,0-99 1,0 79 0,80-20-1,19 60 1,-40-100-1,80 80 1,0 0 0,-20-40 15,20 1-15,-40-21-1,-59-59 1,99 20-1,20 19 1,-20-59 0,-20 0-1,59 0 1,-98 0 0,-1-20-1,-39 20 1,-1 0 93</inkml:trace>
  <inkml:trace contextRef="#ctx0" brushRef="#br0" timeOffset="199396.95">14327 9922 0,'80'0'0,"-41"0"15,41 0 1,59 0-1,-40 0 1,99 0 0,-79 0 15,139-40-15,60-59-1,-21 19 1,61-39-1,-319 119-15,60-39 16,-59-21 0,59 1-1,1-80 1,-61-60 0,1-39-1,-40 20 1,0 79-1,-99-79 1,-20 19 15,-20 80-15,-119-20 0,139 60-1,39 79 1,-39 0-1,0 0 1,0 0 0,0 0-1,60 0 1,-100 20 0,20 19-1,0 21 1,-119-40-1,-99 79 1,238-40 15,-60 41-15,40-41 0,0 1-1,20 59 1,0-20-1,119-79 1,0 99 0,-20-20-1,20 80 1,0-40 0,0-100-1,100 219 1,-41-158-1,21-1 1,-1-20 0,100-19 15,-100-21-15,20 1-1,60-20 1,-40-20-1,-20 0 1,-79 0 0,20 0-1,39 0 1,0 0 0,1 0-1,-60 0 1,-1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9T14:15:07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7818 11608 0,'0'-20'141,"0"-19"-125,0 19-1,-19 0 1,-21-20 0,20 1-1,0-21 1,0 21-1,20 19 1,0 0 0,-19 20 15,19-40-15,0 0-1,0 21 1,0-21-1,0-20 1,0 41 0,0-1-1,0-40 1,0 40 0,19-19-1,21-21 1,-20 40-1,20-19 1,-1-1-16,-19 20 16,0-20 15,79 1-15,-39 19-1,-1-20 1,80 20-1,-79 0 1,98 1 0,1-21-1,-99 40 1,98 0 0,-78 0-1,217 0 1,-177 0-1,58 0 1,60 0 0,-79 0 15,0 0-15,-20 0-1,59 0 1,1 20-1,19 0 1,-99-1 0,20 1-1,99 60 1,0-21 0,-40-19-1,-78 19 1,-21-19-1,79 79 1,-98-99 0,-41 20 15,80 118-15,-99-118-16,40 79 15,39-20 1,-79-19-1,39 79 1,21-60 0,-1 0-1,-59 0 1,-20 40 0,20-40-1,-20-19 1,0-21-1,0 60 1,0 80 0,-40-80 15,1-40-15,-61 1-1,21-1 1,39-39-1,-59-1 1,-40-19 0,-258-20-1,20 0 1,40 0 0,19 0-1,100 0 1,-199-79-1,199-40 1,0 39 0,-20-39 15,-40 20-15,119 59-1,80-19 1,-80-40-1,60 59 1,0-20 0,-60-19-1,79 59 1,-138-79 0,139 0-1,-20 59 1,59 0-1,0-19 1,-19-1 0,59 21-1,-80-1 17,41-39-17,-1-41 1,20 21-1,0 20 1,20-20 0,0-20-1,0 79 1</inkml:trace>
  <inkml:trace contextRef="#ctx0" brushRef="#br0" timeOffset="885.19">12244 10120 0,'0'20'47,"-100"119"-31,-138 79-1,-119 60 1,139-60 0,-239 159-1,-39 60 1,0-40 0,139-120-1,159-98 1,-80 39-1,139-79 1,119-119 0</inkml:trace>
  <inkml:trace contextRef="#ctx0" brushRef="#br0" timeOffset="1629.36">9029 10001 0,'79'40'16,"-39"39"-1,59 20 1,159 318-1,-59-139 1,-21-20 0,1 0-1,158 258 1,-138-219 0,-80-78-1,20-21 1,-80-59-1,20-40 1,1 0 0,-60-59-1,-1 20 17,-19-41-17,20 1-15,-20 20 78</inkml:trace>
  <inkml:trace contextRef="#ctx0" brushRef="#br0" timeOffset="13410.18">6529 10696 0,'19'0'344,"-19"19"-344,20 1 31,0-20-16,-20 20 1,20-20 0,-20 20-1,20-20 1,-20 20 15,20 0-31,-1-1 16,1-19 15,-20 20 0,0 0-31,20-20 16,0 20 0,0-20-16,-20 40 46,20-20-30,19-1 0,-19-19-1,0 20 1,0 20 0,0-20-1,0 0 1,19-1-1,1 21 1,-20-20 0,20 0-1,-40 0 1,19-1 0,1-19 15,40 60-16,-40-40 1,-1 0 0,1-20-1,20 39 1,-20-19 0,19 0-1,21 0 1,-40 0-1,20 0 1,-1 19 0,41-19-1,-41 0 1,1-20 0,0 20-16,-20 0 31,19 19-16,21-39 1,-40 20-16,19-20 16,-19 20-1,20 0 1,-20 20 0,19-40-1,1 19 1,0 1-1,-20 0 1,-1 0 0,21 20-1,-20-40 1,20 19 0,19 21 15,-59-20-16,20 0 1,20 0 0,19 19-1,-19-19 1,0 20 0,19-20-1,-19 0 1,-20-20-1,39 39 1,21-39 0,-21 40 15,1 0-15,-1-20-1,-39-20 16,59 59-15,-59-39 0,20-20-1,19 40 1,21-1 0,-41 1-1,1-40 1,59 59-1,-39-19 1,-1 0 0,-39-40-1,40 40 1,19 19 0,1-39-1,-1 20 16,-39-40-15,-1 39 0,21 1-16,-20-40 15,39 40 1,-20-21 0,21 41-1,-21-40 1,1 20-1,-1-1 1,21 1 0,39 0-1,-20 19 1,-39-39 0,-1 0-1,80 20 16,-99 19-15,59-39 0,0 20-1,80 39 1,-100-59 0,20 20-1,1-1 1,19 1-1,-20 0 1,20-21 0,-20 21-1,0 20 1,60-21 0,0-19 15,-60 20-16,80 19 1,-40-19 0,-80-20-1,1 0 1,79 39 0,-60-39-1,20 0 1,20 0-1,-39 19 1,19-19 0,-40 0-1,1 0 1,-40-20 0,19 20 15,80 0-16,-79 39 1,0-59 0,0 0-1,-1 40 1,1-40 0</inkml:trace>
  <inkml:trace contextRef="#ctx0" brushRef="#br0" timeOffset="48684.18">9069 7719 0,'19'0'16,"1"0"-16,0 40 15,0-21 16,0-19-15,0 0 31,-20 20-31,59-20-1,1 0 1,-1 0-1,1 0 1,19 0 0,1 0-1,-41 0-15,1 0 16,79 0 0,-40 0-1,159-20 16,-178 20-15,0 0 0,-21 0-1,1-19 1,19 19 0,-19-20-1,39 20 1,-19-40-1,19 40 1,-19 0 0,-20-20-1,-21 0 1,1 20 0,40-39 30,-40 19-30,59 0 0,-39 0-1,-40 0 1,39-19 0,-19 19-1,0 0 1,0 0-1,20 20 1,-40-40 0,19 21-1,1-21 1,-20-20 0,0 41-1,20-1-15,-20-20 31,0 0-15,0 1 0,20 39-1,0-40 1,-20 20 0,0 0-1,0 0 1,0 1-1,0-21 1,0 20 0,0-20-1,0-19 1,0 19 0,0 0-1,0 21 16,0-41-15,-20 60 0,0-59-1,-39 19 17,39 20-17,0 20 1,-40-40-1,21 1 1,-1 19 0,0 0-1,-39 20-15,59-40 16,-59 20 0,19 1-1,1 19 16,-1-20-15,1 0 0,-21 20-1,41 0 1,-21-20 0,1 0-1,-21 20 1,21-20-1,19 1 1,-39 19 0,39 0-1,-20 0 1,21 0 0,-41 0-1,-39 0 16,99 0-15,-39 0 0,-1 0-1,-19 19 1,39 1 0,20-20-1,-79 20 1,20 0-1,-1-20 1,1 40 0,39-21-1,1 1 1,-1 0 0,20-20-1,-39 20 16,39 0-15,-40 19 0,21-19-1,19 0 1,-40 20 0,-39 59-1,59-59 1,1-20-1,-21 39 1,20-19 0,21 0-1,-21-21 1,20 21 0,20 20 30,-20-1-30,0 1 0,20-21-1,0 21 1,0-20 0,0-21-1,0 61 1,20-41-1,0 1 1,0 0 0,20 0-1,19-1 1,40 1 0,-59-20-1,-20-20 1,59 39 15,-19 1-15,-40-40-1,19 20 1,1-20 0,39 20-1,-39 0 1,0-20-1,19 0 1,-19 0 0,0 39-1,-1-39 1,1 0-16,0 0 16,-1 0-1,-19 0 16,0 0-31,0 0 16,0 0 0,0 0-1</inkml:trace>
  <inkml:trace contextRef="#ctx0" brushRef="#br0" timeOffset="77109.7">23237 15716 0,'-20'0'63,"0"0"-48,0 0-15,-79 0 16,60 0 0,-80 0-1,-60 0 1,0 0-1,21 0 1,-140 0 0,159 0-1,0 0 1,-39 0 0,58 0-1,-118 0 16,159 0-15,-20 0 0,-40 0-1,59 0 1,-19 0 0,-40 0-1,100 0 1,-100 0-1,-139 20 1,20 0 0,40 0-1,-20 39 17,178-59-32,-39 20 31,-20 0-16,39-20 1,-138 20 0,20-20-1,59 19 1,-99-19 0,158 0-16,-118 0 15,-20 80 1,59-80-1,-60 40 1,100-21 0,-39-19-1,-41 0 1,21 0 15,-140 0-15,60 0-1,119 0 1,-119 0 0,60 0-1,39 0 1,0 0 0,140 0-1,-41 0 1,0 0-1,21 0 1,19 0 0,-20 0 15</inkml:trace>
  <inkml:trace contextRef="#ctx0" brushRef="#br0" timeOffset="82999.6">13970 11152 0,'20'0'78,"-20"20"-31,0 0-47,0-1 32,0 1-17,0 20 1,0-20-1,0 0 1,0 0 0,0 39-1,0-19 1,0 79 0,0-20-1,0 0 1,0-39-1,0 79 1,0-100 0,0 61-1,0-21 1,0-59 0,0 79-1,0-59 1,0-1 15,0 1-15,0-20-1,0 59 1,0-39 0,0-20-1,0 0-15,0 19 16,0-19-1,0 0 1,0-40 140,0-59-140,0-20 0,0 19-1,0 1 1,0-40-1,0 79 1,0-39 0,0 19-1,0 1 1,0-21 15,0 60-31,0-118 31,0 98-15,0-40 0,0 41-1,0-1 1,0-39 0,0 39-1,0 20 1,0 0-1,0-59 1,0 59 0,0-20-1,0 1 17,0 19-17,0 0 1,0 0-1,0 0 1</inkml:trace>
  <inkml:trace contextRef="#ctx0" brushRef="#br0" timeOffset="88924.05">12918 11251 0,'40'0'1250,"-40"20"-1234,40 0-16,-21-20 15,1 20 1,0-20 46,0 0-30,0 0-17,0 0-15,19 0 31,1 0-31,-20 39 32,20-19-17,-21-20 1,21 0 0,0 0-1,-20 0 1,79 0-1,-59 0 1,79 0 0,-60 0-1,40 20 1,-19-20 0,-41 0-1,21 20 1,79-20 15,-40 0-31,0 0 31,-39 0-15,99 20 0,-20-20-1,-40 0 1,20 0-1,-20 0 1,-39 0 0,59 0-1,20 0 1,-40 0 0,40 0-1,-120 0-15,120 0 31,-99 0-15,99 0 0,-20 0-1,-59 20 1,19-20 0,-39 0-1,59 39 1,0-19-1,-20-20 1,1 0 0,19 20-1,-59-20 1,39 20 0,0-20-1,1 0 1,59 39 15,-40-19-15,-20-20-1,60 40 1,0-20 0,0-20-1,-60 0 1,100 0-1,-80 0 1,-39 0 0,99 0 15,-100 0-31,120 0 31,-100 0-15,100 20-1,-140-20 1,41 0 0,39 0-1,-80 0 1,41 0 0,39 0-1,-99 0 1,79 0-1,-20 0 1,100 0 0,-20 0-1,-120 0 1,120 0 0,-60 0-1,139 0 32,-198 0-31,20 0-1,19 0 1,0 0 0,-39 0-1,59 0 1,-19 0-1,-41 0 1,1 0 0,0 0-1,-20 0 1,-1 0 0,-19 20 140</inkml:trace>
  <inkml:trace contextRef="#ctx0" brushRef="#br0" timeOffset="90506.4">20221 11271 0,'0'20'78,"0"20"-78,0-1 15,20 21 1,-20-40 0,0 59-1,19 40 1,-19 40-1,20-120 1,-20 100 0,20-655-1,-20 1171 1,0-615 0,0-20-1,0 20 1,20-21-1,-20 1 1,0 0 0,0 0-1</inkml:trace>
  <inkml:trace contextRef="#ctx0" brushRef="#br0" timeOffset="91439.62">21153 12521 0,'20'0'16,"-40"0"15,-198 0 0,99 0-15,-218 0-1,297 0-15,-258 0 16,140 0 0,-120 0-1,-198 0 1,138 0 0,199 0-1,-59 0 1,79 0-1,-80-20 1,-19 20 15,-40 0-15,-139 0 0,-39 0-1,217 0 1,-197 0-1,-61 0 1,180 0 0,-41 0-1,140 0 1,-239 20 0,140 20-1,-1-40 1,159 0-1,20 0 17,79 0-17,40 20 48,80-20-48</inkml:trace>
  <inkml:trace contextRef="#ctx0" brushRef="#br0" timeOffset="92921.95">19526 12819 0,'20'0'110,"0"-20"-110,0-20 15,39 40 1,80-20 0,-79 1-1,-1 19 1,1 0-1,-21 0 1,-19 79 0,-59 60-1,19-99 1,-99 118 0,20-58-1,19-21 1,40-20-1,40-39 79,20-20-63,20 0-31,0 0 16,19 0 0,21 0-1,19 0 1,-40-59 0,-39 59-1</inkml:trace>
  <inkml:trace contextRef="#ctx0" brushRef="#br0" timeOffset="93955.18">20439 12898 0,'-20'-20'47,"0"20"-31,1 20-1,-41 40 1,40 19 0,0 60-1,20-99 1,0 59 0,0-79-16,0 59 15,0-59 1,0 40-1,0-41-15,20-19 16,0 0 0,40 0 15,-21 0-15,-19 0-1,0 0 1,79-119-1,-59 40 1,-20-60 0,-20 60-1,0 59 1,-40-60 0,40 61-1,-20-1 1,-20 0-1,21 0 1,-41 20 0,20 0 15,21 0-15,-1 0-1,0 0 1</inkml:trace>
  <inkml:trace contextRef="#ctx0" brushRef="#br0" timeOffset="94839.49">20856 12958 0,'-20'20'94,"20"19"-94,-40 41 16,40-21 15,0 1-15,0 39-1,0-59 1,0-616-1,40 1211 1,-20-635 0,0 20-1,39-20 1,-19 0 0,59-60-1,-20-19 1,-39 20-1,-40 39 1,0-20 0,0-20 15,-59 21-15,-41 39-1,21-40 1,-60 40-1,60 0 1,19 20 0,20 0-1,21 0 1,38-40 46,1-20-46,0 20-16,0-19 16</inkml:trace>
  <inkml:trace contextRef="#ctx0" brushRef="#br0" timeOffset="112158.52">4584 6231 0,'0'-40'62,"0"20"63,0 0-94,0 0 1,0-19-17,0-1 1,0 0-1,0 1 1,0 19 0,0-20-1,0 20 1,0-19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9T18:32:40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7759 16053 0,'20'0'0,"0"0"15,-1 0 1,1 0 15,0 0-15,20 0-1,-20 0 1,-1 0 0,1 0-1,0 0 1,0 0 0,20 0-1,-20 0 1,-1 0-1,21 0 1,39 0 0,-59 0-1,20 20 1,-20-20 0,20 0-1,-1 0 1,1 0-1,0 0 1,19 0 15,20 0-15,1 0 0,-40 0-1,-1 0 1,-19 0-1,59 0 1,-39 0 0,20 0-1,-1 0 1,1 0 0,-21 0-1,-19 0 1,20 0-1,0 0 1,-1 0 15,1 0-15,0 0 0,-1 0-1,1 0 1,-20 0-1,20 0 1,-21 0 0,21 0-1,-20 0 1,0 0 0</inkml:trace>
  <inkml:trace contextRef="#ctx0" brushRef="#br0" timeOffset="2999.67">7699 16212 0,'20'0'31,"0"0"47,0 0-78,0 0 110,0 20-95,-1-20 1,1 0-1,20 20 1,-20-20 0,0 0-1,19 20 17,-19-1-1,0-19-16,0 0 1,0 0 0,19 0-16,-39 20 15,20-20 1,20 40 0,-20-40-1,0 0-15,-1 0 16,21 20-1,-20-20 1,40 20 0,-41-20-1,41 0 1,-40 0 0,0 20-1,39-1 1,1 1-1,-41-20 1,21 20 0,20-20 15,-1 40-15,-39-40-1,20 0 1,-1 20-1,-19-20 1,20 39 0,0-39-1,-1 0 1,1 20 0,0 0-1,-20-20 1,39 0-1,-19 20 1,-1 0 0,1-20 15,-20 0-15,20 39-1,39-39 1,-39 0-1,-1 40 1,1-40 0,-20 0-1,40 0 1,-21 20 15,-19-20-15,0 0 15,0 0-31,19 20 16,1-20 15,-20 0-15</inkml:trace>
  <inkml:trace contextRef="#ctx0" brushRef="#br0" timeOffset="6002.39">9545 16093 0,'-20'0'63,"0"20"-48,0 39 1,0-19 0,1 0-16,-21-1 31,40-19-15,0 0-16,0 0 46,-20 20-14,0-20-17,20-1 1</inkml:trace>
  <inkml:trace contextRef="#ctx0" brushRef="#br0" timeOffset="6648.04">9327 16192 0,'-20'-20'15,"0"20"1,-20 40 0,20-20-1,0 0 1,1 19-1,-1-39 1,0 40 0,0-40-16,-20 60 31,21-60-15,19 39-1,-20-19 1</inkml:trace>
  <inkml:trace contextRef="#ctx0" brushRef="#br0" timeOffset="7312.19">9049 16113 0,'-40'20'15,"40"0"-15,-20-1 16,-158 180 0,138-159-1,0-1 1,40-19-16,-20-20 78,20-40-62,0 21-1</inkml:trace>
  <inkml:trace contextRef="#ctx0" brushRef="#br0" timeOffset="8078.59">8751 16252 0,'-40'39'16,"21"-19"-16,-1 0 15,-40 40 1,20-21-1,21 1 1,19-60 78,0 0-94</inkml:trace>
  <inkml:trace contextRef="#ctx0" brushRef="#br0" timeOffset="8598.7">8533 16093 0,'-60'79'0,"40"-59"15,-19 0 1,-60 59-1,99-59 1,-20 0 0</inkml:trace>
  <inkml:trace contextRef="#ctx0" brushRef="#br0" timeOffset="9211.84">8255 16113 0,'-99'99'15,"19"-20"1,41-39-1,-21 0 1,40-20 15,20-40 32,0 0-63</inkml:trace>
  <inkml:trace contextRef="#ctx0" brushRef="#br0" timeOffset="9688.45">8096 16172 0,'-79'60'16,"19"-1"-1,40-39-15,1 0 16,-1-20 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5T14:11:03.7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24467 13037 0,'0'-20'93,"-20"-39"-77,-19 19 0,-1-20-1,20 21 1,-19-60 0,19 59-1,0 0 1,20 1-1,-20-596 1,0 1230 0,20-615-1,-20 20 95,1 0-95,-41 60 1,40-21 0,-20 21-1,-39 39 1,20-20-1,19-39 1,20 0 0,-20-1-1,20-19 1,-19 20 0,-21 19-1,40-39 16,20 0-31,20-60 79,0-19-64</inkml:trace>
  <inkml:trace contextRef="#ctx0" brushRef="#br0" timeOffset="865.19">24745 12184 0,'-59'0'15,"-41"0"1,41 0-16,19 0 15,-19 0 1,-120 0 0,120 0-16,-21 0 15,1 0 1,-1 0 0,1 0-1,39 0 1</inkml:trace>
  <inkml:trace contextRef="#ctx0" brushRef="#br0" timeOffset="2048.44">24447 11529 0,'-59'0'16,"-1"0"0,1 0-1,-1 0 1,41 0 0,-41 0-1,40 20 1,0-20 15,20 20-15,0 19-1,-20 1 1,1-20 0,19 0-1,0 39 1,0-39-1,0 0 1,0 0 0,59 39-1,-39-59 1,40 0 0,-21 20-1,-19-20 1,40 0 15,-41 0-15,1 0-1,0 0 32,0-40 0,-20 21-16,0-1-15,0 0-16,0 0 16,0-20-1,-40 21 1,40-21 15,-59-20-15,39 60-1,0-20 1,0 20 15,0 0-15,1 0-1</inkml:trace>
  <inkml:trace contextRef="#ctx0" brushRef="#br0" timeOffset="8475.89">24090 11946 0,'-20'0'360,"1"0"-345,-1 0 1,20-20 0,-40-20-16,0 20 31,40 0-31,-19 20 15,-21-39 1,20 19 0,-99-59-1,59 59 1,1-40 0,-1 20-1,-19 1 1,39 19-1,1-20 1,-41 1 0,21 19 15,-41-40-31,21 21 31,0-41-15,-1 60-1,41 0 1,-120-79 0,99 60-1,-59-41 1,80 41 0,-100-81-1,0 61 1,59-20-1,-19 39 1,-60-99 0,80 99-1,-60-59 17,60 39-17,-139-78 1,158 78-1,-59-19 1,0-40 0,-179-40-1,219 80 1,-40 39 0,-40-99-1,60 99 1,0-39-1,-60 19 1,99 40 0,-158-118 15,178 98-31,-79-40 16,0 41-1,60-21 16,-100 1-15,119 19 0,-138-79-1,39 20 1,59 59 0,-178-119-1,219 140 1,-100-101-1,40 61 1,-100-80 0,60 40-1,20 59 1,40-39 0,-120-1-1,120 21 1,-80-1 15,-99-79-15,159 100-1,-20-41 1,-60 1 0,1-60-1,39 80 1,-20-61-1,40 41 1,60 59 0,-60-39-1,19-1 1,1 20 0,59-19-1,-79 19 16,40 1-15,19 19 0,-19-40-1,20 20 1,-21 1 0,40-1-1,21 40 1,-1-20-1,-20 0 1,0 1 0,21 19-1,-1-20 1,0 0 15,0 0 16</inkml:trace>
  <inkml:trace contextRef="#ctx0" brushRef="#br0" timeOffset="10709.73">24289 11985 0,'-20'0'78,"0"0"-63,0 0-15,0 0 16,1 0 0,-21 0-1,-20 0 1,21 0 0,-1 0 15,20 0-31,0 0 15,-39 0 17,-21 0-17,21 0 1,-1 0 0,1 0-1,-1 0 1,1 0-1,19 0 1,-20 0 0,1 0-1,-80 0 1,0 0 0,-39 0-1,-1 0 1,-20 0-1,160 0 1,-1 0 15,-19 0-15,39 0 0,-20 0-1,20 0 1,-59 0-1,39 0 1,20 0 0,-19 0-16,-1 0 15,0 0 1,20 0 0,1 0-1,19-19 16</inkml:trace>
  <inkml:trace contextRef="#ctx0" brushRef="#br0" timeOffset="12481.13">23039 11588 0,'-40'0'125,"20"40"-125,20 0 16,-40-20-1,21 19 1,-21 1 0,20-20-1,20 0 1,-60 0 0,21-1-1,-1 21 1,20-20-1,0-20 1,-19 20 15,19-20-15,0 0 0,0 0-1,0 0 16,20-40-15,0 20 0,0 0-1,0 1 1,0-1 0,0-20-1,0 0 1,0 21-1,20-21 1,0 20 15,0 0 1,0 20-17,0 0 1,19 0-1,-19 0 1,59 0 0,-39 0-1,-20 0 1,0 0 0,20 40-1,-1-20 1,1 0-1,-40-1 1,40 41 15,-21-60-15,21 20 0,0 0-1,-20-20 1,59 19-1,-59-19 1,59 0 0,-59 0-1,20 0 1,-20 0 0</inkml:trace>
  <inkml:trace contextRef="#ctx0" brushRef="#br0" timeOffset="18694.52">24011 12025 0,'-40'0'15,"1"0"1,19 0 0,0 0-1,-20 0 1,20 0 0,-39 0-1,-1 0 1,1 0-1,19 0 1,-19 0 0,-61 0 15,41 0-15,59 0-1,-79 0 1,0 0-1,39 0 1,-39 0 0,59 0-1,-158 0 1,99-20 0,-40 0-1,79 20 1,-59 0-1,40 0 1,59 0-16,-40 0 16,-19 0 15,-20 0-15,-60 0-1,100 0 1,-41 0-1,-58 0 1,58 0 0,-39 0-1,100 0 1,-120 0 0,20 0-1,-99 0 1,79 0-1,20 0 1,-119 0 0,80 0 15,-40 0-15,98-19-1,-177 19 1,138 0-1,20 0 1,40 0 0,-179-20-1,139 0 1,-39 20 0,59-20-1,-159 20 1,99 0-1,-19 0 1,39 0 0,80 0 15,-140-20-15,61 20-1,78 0 1,-39 0-1,-40 0 1,40 0 0,60 0-1,-199 0 1,40-20 0,39 20-1,0 0 1,100 0-1,-40 0 1,20 0 0,39-20-1,-39 20 17,59 0-17,-79-19 1,79 19-1,1 0 1,-21 0 15,40 0 1,1 0-17,19-20 266,0 0-249,0-20-17,0 20 1,0 1 0,0-41-1,0 40 1,0-20-1,0 21 1,0-1 0,19 20 109,1 99-110,-20-20 1,0-39 0,0 0-1,0 19 1,0 21-1,0-41 1,20-19 62</inkml:trace>
  <inkml:trace contextRef="#ctx0" brushRef="#br0" timeOffset="20010.73">24051 11946 0,'0'20'15,"0"-1"-15,0 41 16,0-40 0,0 19-1,0 1 1,0 79 0,0-39-1,0-61 1,0 21-1,0-20-15</inkml:trace>
  <inkml:trace contextRef="#ctx0" brushRef="#br0" timeOffset="21677.39">19645 11529 0,'-39'40'16,"19"-21"0,-20 1-16,-39 99 15,-21-19 17,61-61-17,-21 61 1,40-81-1,-19 1 1,39-40 125</inkml:trace>
  <inkml:trace contextRef="#ctx0" brushRef="#br0" timeOffset="22325.65">19229 11588 0,'19'0'31,"1"0"-15,0 20 0,0 0-1,79 40 1,-59 19 0,0-39-1,-1 39 1,60 20-1,-99-79 1,20-20 0,0 20-1</inkml:trace>
  <inkml:trace contextRef="#ctx0" brushRef="#br0" timeOffset="25461.65">14823 6251 0,'0'19'46,"0"1"-46,0 0 16,0 0 0,0 0-1,0 19-15,-20 1 16,1 20 15,19-21-15,-20 41-1,20-41 1,0-19 0,-20 60-1,20-61 1,0 41 0,0-20-1,0 19 1,0-19-1,0 0 1,0 39 0,0-39-1,0 39 1,0 0 15,0 60-15,0-99-1,0 20 1,0 118 0,0-59-1,0-39 1,0-21 0,0 60-1,20-59 1,19 19-1,-39-19 1,0 19 0,40 20-1,-40-79-15,0 40 16,0 39 0,0 0 15,0 0-16,20-19 1,0 19 0,-20 20-1,39-60 1,1 60 0,-20-39-1,-20-21 1,0 60-1,0-19 1,0-61 0,0 1-1,0 39 1,0 21 0,0-41 15,0-19-16,20 79 1,20-20 0,-40-59-1,0-20 1,0 99 0,0 0-1,-20-20 1,20-20-1,0-39 1,-20 79 0,-20-39-1,20 19 1,20-20 0,0-39 15,0-1-16,0-19 1,0 20 0,0 0-1,0-1 1,0 21 0,0-20-1,0-1 1,0-19-1,0 0 1,0 0 0,0 0 15,0-1 31,-20 1-46,20 40 0,0-636-1,-19 1231 1,19-635 0,-20-20 62,0 20-63,0-20 1</inkml:trace>
  <inkml:trace contextRef="#ctx0" brushRef="#br0" timeOffset="27226.05">15260 11906 0,'20'0'63,"-20"-20"-16,0 0-32,0-39 1,0 39-16,0-59 16,0 19 15,0 40-16,0-20 1,0 21 0,0-1-1,0 0 48,0-20-32,0 20 16,-20 20 125,0 0-141,0 0-15,0 0-16,0 0 15,-19 0 1,19 20 0,0-20 15,0 0-16,-19 0 1,-1 0 0,20 0 140,20-20-140</inkml:trace>
  <inkml:trace contextRef="#ctx0" brushRef="#br0" timeOffset="34573.68">18792 3611 0,'0'40'16,"0"39"-1,0 40 1,0-19 0,0 19-16,0-596 15,20 1390 1,20-675 0,-40 1-1,0-120 1,0-40 15</inkml:trace>
  <inkml:trace contextRef="#ctx0" brushRef="#br0" timeOffset="35929">19229 4822 0,'0'-20'15,"-20"20"17,0 0-32,20 20 15,-40 19 1,20-39-16,1 40 16,19-20-1,0 0 1,0 20-1,0-1 1,59 41 0,1-41-1,-1 1 1,-39 0 0,0-40 15,19-40 0,-19 0-15,0-118-1,-20 58 1,0 61 0,0-21-1,0 40 1,-40 20 15,21 20-15,19 20 15,0-20-31,0 39 16,0 40-1,0-19 1,19 19 15,41 40-15,39 20-1,-59-20 1,59 79 0,-59-59-1,-40-80 1,-20 20-1,-59 40 1,39-99 0,0-1-1,-39-39 1,39-79 0,20-60-1,20 0 1,0 0 15,60-119-15,39 100-1,-39 58 1,-21 41 0,-19 39-1</inkml:trace>
  <inkml:trace contextRef="#ctx0" brushRef="#br0" timeOffset="36756.18">19149 3770 0,'-39'0'16,"19"0"0,-139 0-1,-40 60 1,61-60 0,19 0-1,59 0 1,0 0-1,41 0 1</inkml:trace>
  <inkml:trace contextRef="#ctx0" brushRef="#br0" timeOffset="38256.01">20637 4663 0,'-19'40'63,"-1"-20"-48,0 39-15,-20 1 32,-39 79-17,19-40 1,21-40 0,-41 21-1,60-80-15,1 39 16,-1-19-1,0-20 1,0 0 0,0 0-1,0 0 1,-39-79 0,39 59-1,-40-40 1,41 41 15,-1-1-15,20 0-1,0 0 1,0 0 15,20 0-15,39 20-1,21 0 1,-41 0 0,21 0-1,19 20 1,-19 60 0,-21-41-1,1-19 1,39 99-1,-39-59 17,0-21-17,-1-19 1,-19 20 0,-20-20-1</inkml:trace>
  <inkml:trace contextRef="#ctx0" brushRef="#br0" timeOffset="39456.28">21729 5080 0,'0'-20'0,"-20"20"16,-20 20-1,-39 19 1,-40 1 0,59-655-1,21 615 1,19 615-1,0-615 1</inkml:trace>
  <inkml:trace contextRef="#ctx0" brushRef="#br0" timeOffset="40073.43">21689 5338 0,'-39'0'16,"19"0"-1,-60 0 1,1 0-1,-40 20 1,59-636 0,1 1232-1,-1-597 1,40-19 0</inkml:trace>
  <inkml:trace contextRef="#ctx0" brushRef="#br0" timeOffset="41522.75">15260 8354 0,'0'20'16,"0"20"0,0-1-1,0 21-15,-20 79 16,20 39-1,0-19 1,0-60 0,0-39-1,0-1 1,20-39 0,0-20 15,0 0-16</inkml:trace>
  <inkml:trace contextRef="#ctx0" brushRef="#br0" timeOffset="42092.89">15696 8334 0,'0'40'16,"0"39"-1,0 40 1,0 119 0,0-99-1,0-20 1,0-59 0,0-1-1</inkml:trace>
  <inkml:trace contextRef="#ctx0" brushRef="#br0" timeOffset="42616">15756 8810 0,'0'-19'31,"-20"19"-31,0 0 16,-39 0 0,-21 0-1,-19 0 1,20 0 0,39 0-1,0 0 1,1 0-1,19 0 17</inkml:trace>
  <inkml:trace contextRef="#ctx0" brushRef="#br0" timeOffset="43732.25">22582 4207 0,'20'0'0,"-40"59"16,20-19 0,-20 39-1,-39 60 1,19 79 0,20 80-1,20-179 1,-20-40-1,20-19 1,-19-20 0</inkml:trace>
  <inkml:trace contextRef="#ctx0" brushRef="#br0" timeOffset="44421.41">22900 4484 0,'20'0'16,"-20"20"-16,0 60 15,0 19 1,0 99 0,0-59-1,0 0 1,-20-79-1,20-41 1,0 21 0,-20-40 93</inkml:trace>
  <inkml:trace contextRef="#ctx0" brushRef="#br0" timeOffset="44888.51">22900 4762 0,'-20'0'31,"-20"20"-15,0-20-16,21 40 16,-41-40-1,-19 20 1,-1-20 15,-19 0-15,20 0-1,59 0 1</inkml:trace>
  <inkml:trace contextRef="#ctx0" brushRef="#br0" timeOffset="45516.65">23475 5774 0,'-40'0'15,"-39"0"1,0 0 0,-298 0-1,218 0 1,20 20-1,-20 0 1,-19 40 0,59-60-1,99 0 1,0 0 0,-20 0-1</inkml:trace>
  <inkml:trace contextRef="#ctx0" brushRef="#br0" timeOffset="46170.8">22860 6251 0,'0'-20'15,"-40"79"1,-19 21 0,-60 58-1,79-38 1,0-1-1,1-655 1,19 1171 15,20-595-15</inkml:trace>
  <inkml:trace contextRef="#ctx0" brushRef="#br0" timeOffset="46870.96">22384 6171 0,'0'-20'15,"20"40"1,39 40 0,-19-1-1,-1 60 1,1-20-1,20 1 1,-1-21 0,-19 60-1,-20-119 1,0 39 0,19-19-1,1-20 1,-40 0-1</inkml:trace>
  <inkml:trace contextRef="#ctx0" brushRef="#br0" timeOffset="63232.34">24249 13672 0,'-40'0'141,"21"0"-110,-21 0-15,20 0-16,-59-20 15,-100 20 16,60 0-15,79-20 0,-99 20-1,40 0 1,-119 0 0,119 0-1,19-19 1,-98 19-1,39 0 1,59 0 0,-19 0-1,-20 0 1,40 0 0,-40 0-1,19-20 16,-118-20-15,-20 20 0,139 20-1,-60-20 1,60 1 0,0 19-1,-100 0 1,120-20-1,-60 0 1,0 20 0,99 0-16,-59 0 15,-119-60 1,-20 40 0,-60 20 15,159 0-16,-99 0 1,0 0 0,0 0-1,0 0 1,39 0 0,140 0-1,-239 0 1,119 0-1,-59 0 1,60 0 0,-100 0-1,179 0 1,-80 0 0,0 0-1,21 0 16,-100 0-15,99 0 0,20 0-1,-39 0 1,39 0 0,-119 0-1,79 0 1,60 0-1,-40 0 1,-138 0 0,118 0-1,-19 0 1,-41 0 0,160 0-1,0 0 16,-239 0-15,120 0 0,-60 0-1,99 0 1,-20 0 0,-59 0-1,99 0 1,-138 0-1,98 0 1,100 0 0,-160 0-1,81 0 1,-41 0 0,-59 0-1,-99 0 16,198 0-15,1 0 0,-21 0-1,60 0 1,40 0 0,19 0-1,40 0 1,-19 0-1,19 0 1,0 0 0,-40 0-1,40 0 1,1 0 0,-21 0 30,20 0-30,0 0 0,-19 0-1,-1 0 1,20 0 0,0 0-1,-19 0 1,-1 0-1,20 0 1,-40 0 0,41 0-1,-1 0 1,0 0 15,0 20 0,0-20 32,0 0-32,20-39 141,0 19-172,20 20 16,-20-20-1,20 0 1,-20 0 109,0 0-47,0 40 125,-20 20-187,20-20 15,0 19-31,0-19 16,-20 0-1,20 0 1,0 20 0,0-1-1,0-19 141</inkml:trace>
  <inkml:trace contextRef="#ctx0" brushRef="#br0" timeOffset="66231.47">24209 13513 0,'-19'40'125,"-1"79"-94,20-99-15,-40 139-1,20-80 1,0-19 0,0-21-1,20-19 1,20-40 78,-20 0-79,20 20-15,-20-39 31,40-21-31,0-19 16,-40-1 0,19 41-1,-19-1 1,0 20 15,0 0-15,0 1-1,20-21 1,-20 20 15,20 0-15,0 20 0,0-20-16,0 1 15,-20-21 16,19 40-15,-58 40 172,-1-1-173,0 21-15,-19 19 31,19 0-15,0-19 0,-39 59-1,79-40 1,-20-59 0,40-20 77,0 0-93,20-39 16,19-80 0,-59 99-1,0-40 1,20-19 15,0 39-15,-20 0-1,0 21 1,20-1 15,0 20 0,-20 20 48,0 39-64,0-39 16,0 20-15</inkml:trace>
  <inkml:trace contextRef="#ctx0" brushRef="#br0" timeOffset="74150.75">15161 6429 0,'-20'0'141,"0"0"-126,0 0-15,-20 0 16,21 0 0,-21-20-1,0 0-15,20 20 16,-19-19-1,-1 19 17,20 0-1,0 0-15,0 0-1,1-20 1,-1 0-1,0 20 1,0 0 0,0-20 15,0 20 0,1-20-15,-1 0 15,0 1 0,0 19-15,0-40 0,0 40-1,0 0 1,1-20-1,-1 20 126,0 0-141,-20 0 78</inkml:trace>
  <inkml:trace contextRef="#ctx0" brushRef="#br0" timeOffset="76289.23">14446 6151 0,'0'20'188,"0"20"-188,0 0 15,0-1 1,0 41 0,0-1-1,0-20 1,-39-39-1,39 20 1,-20-20 15,40-40 79,-1 20-110,-19-20 15,20-20 1,-20 21 0,40-41-1,-40 20 1,40-19-1,-40 19 1,0 20 15,0 1-15,0-21 0,0 20-1,0 0 32,-20 60 47,20 19-79,-20-19 1,20 20 0,0-21-1,0 60 1,0-59 0,0-20-1,0 20 1,0-20-16,0-1 15,0 1 1,0-79 125,0-1-126,0 20 1,0-19 0,0-40-1,0 79 16,0 0 94,0 60-15,-20 59-95,20 20 1,0-79 0,0 79-1,0-80 1,0-19 0,0-40 140,0 1-141</inkml:trace>
  <inkml:trace contextRef="#ctx0" brushRef="#br0" timeOffset="79796.02">9644 7679 0,'40'-20'31,"-20"20"32,-1 0-63,1 0 15,0 0 1,0 0-16,20 0 15,59 0 1,-59 0 0,19 0 15,20 0-15,-39 0-1,20 0 1,19 0-1,0 0 1,-59 0 0,20 0-1,79 0 1,-20 0 0,-79 0-1,119-615 1,-40 1230-1,0-615 1,-19 0 0,19 0 15,-20 0-15,-39 0-16,-20 0 15,99 0 1,0 0-1,40 0 1,-40 0 0,-20 0-1,119 40 1,-118-40 0,19 0-1,-20 0 1,20 20-1,-40 0 1,-19-20 15,-1 0-15,1 20 0,59-1-1,-79-19 1,-21 0-1,41 0 1,19 0 0,40 0-1,-39 0 1,-21 0 0,21 0-1,-41 0 1,41 0-1,-41 0 1,1 0 15,40 0-15,-21 0 0,-39 0-1,20 0 1,-21 0-1,1 0 1,0 0 0,0 0-1,0 0 1,0 0 62,-20-19-47,0-21-15,0-20 0,0 1-1,0 39 1,0 0-1,0 0 1,0 40 156,0 40-156,0-21 15,0-19-31,0 20 15,0 0 1,-20-576 0,20 1191-1,-20-596 1,20-19 0,0-60 171,0 0-187</inkml:trace>
  <inkml:trace contextRef="#ctx0" brushRef="#br0" timeOffset="81187.33">9624 7461 0,'0'20'94,"0"0"-78,0 59-1,0-39 1,0 39 0,20-39-1,-20 19-15,0-19 32,0-20-17,20 0 1</inkml:trace>
  <inkml:trace contextRef="#ctx0" brushRef="#br0" timeOffset="88110.02">13910 5913 0,'-19'0'125,"-1"0"-125,0 0 16,-20 0 0,1 0-1,-61 0 1,21 0-1,39 0 1,-39 0 0,19 0-1,21 0 17,-1 0-17,0 0 1,-59 0-1,59 0 1,1 0 0,-21 0-1,40 0 1,0 0 0,-19 0-1,-21 0 1,-19 0-1,0-20 1,19 20 0,40-615-1,-59 1230 1,-1-615 15,21 0-15,-1-19-1,1 19 1,39 0 0,-59 0-1,-1-20 1,21 20 0,-1-20-1,40 20 1,-19-20-16,-21 20 15,40-20 1,-39 20 0,19 0-1,0-20 17,1 20-17,-1-20 1,-39-19-1,39-1 1,-20 20 0,21 20-1,19-20 1,-20 1 0,0 19-1,-19 0 16,19-20-15,20 0 0,-39 0-1,19 20 1,-39-40 15,59 40-15,-20-20-1,20 20 17,20-39-17,-19 39 1,-21-20 0,20 20-1,0-20 1,0 0-1,1 20 17,-1-20-32,0 1 15,20-1 1,-20 0 15,0 20-15,-20-20-1,21 0 1,-21-20 0,20 40-1,-20 0 1,1 0 0,19-39-1,0 39 1,0-20-1,-20 0 17,21 20-17,-1 0 1,0-20 15,0 20-31,0 0 16,20-20-1,-20 20 1,-19-19 0,19 19-1,-40-20 1,41 20 0,-1 0-1,0-615 1,-20 1210-1,20-595 1,0 0 0,-19 0-1,19-40 1,-20 40 15,-19 0-15,19 0-1,0-20 1,1 20 0,19 0-1,0-615 1,-20 1230 0,1-615-1,-1 0 1,0 0-1,1 0 1,-1 0 0,20 0-1,-20 0 1,20 0 15,-19 0-15,19 0-1,-20 0 1,1 0 0,-21 0-1,20 0 1,20 0 0,-19 0-1,-21 0 1,-19 40-1,59-40 1,-20 0 0,-19 20-1,39 0 1,-20-20 15,-19 39-15,39-19-1,-20 0 1,1 0 0,19-20-1,-20 20 1,0 0 0,20-20-1,-19 19 1,19 1-1,-40-20 1,21 40 0,19-40-1,0 0-15,0 0 16,-39 20 15,19 20-15,0-40-1,-19 19 1,19 1 0,-19-20 15,19 20-15,40 0-1,-60-20 1,40 0-1,1 20 1,-21 0 0,0-1-1,20 1 1,-19 0 15,19-20-15,0 20-1,-20 0 1,1 0 0,19-20-1,0 0 1,-20 39 0,-19-39-1,39 20 1,-20-20-1,1-595 1,19 1230 0,-20-635-1,20 20 17,0-20-17,0 20 1,1-20-1,-1 0 1,-20 0 0,20 19-1,0-19-15,1 0 16,-1 0 0,0 0 15,0 0 16,0 0-16,0 0 31</inkml:trace>
  <inkml:trace contextRef="#ctx0" brushRef="#br0" timeOffset="91198.72">9803 4921 0,'20'0'94,"-1"0"-48,1 20-46,0 0 32,-40-20 15,-39 0-47,39 0 15,-40 0-15,-39 0 16,60 0-1,19 0 1,0 0 0,0 0-1,0 0 1,20 20 15,-20-20-15,20 19-1,0 21 1,0-20 0,0 0-1,60-20 1,19 0 0,-19 0-1,-40 0 1,-1 0-1,1-20 1,-20-20 0,0 1-1,0-21 1,0 40 0,0-20 15,-39 21-16,-1 19 1,0 0 0,1 0-1,-21 19 17,40 81-17,20-41 1,0-39-1,0 0 1,0 0 0,0 0-1,20-1 1,40-19 0,-1 0 15,-39 0-16,20-615 1,-40 1191 0,0-656-1,0 41 1,0-21 0,-20 60-1,0-20 1,-20 20-1,1 0 1,19 0 15,20 40-15,0-20 0,0 20 15,0-21-16,20-19 17,-1 0-17,1 0 1,20 0 0,-40-19-1,0-1 1,0 0-1,0 0 1,-40 20 31,1 0-31,39 20 15,0 0-16,0 0 1,0-1 0,39-19 15,-19 0-31,20 0 16,-20 0-1,-20-19 48,-20 19 30,20-20 48</inkml:trace>
  <inkml:trace contextRef="#ctx0" brushRef="#br0" timeOffset="103343.45">9664 5020 0,'20'0'578,"0"0"-546,-1 0-17,1 0 17,0 0-1,0 20-16,0-20 1,0 0 0,-1 40-1,1-40 1,20 0 0,-20 20 15,0-20-16,19 0 1,-19 0 0,20 19-1,-20 1 1,0-20 15,19 0-31,21 0 31,-40 40-15,19-635 0,-19 1210-1,60-576 1,-41-39 0,21 0-1,-40 20 1,39-575-1,-19 1190 1,19-615 0,-19-1-1,20 21 17,-1-20-32,1 0 31,-21 0-16,41-616 1,-80 1231 0,119-595-1,-80-20 1,1 0 0,20-20-1,39 39 1,-40 1-1,-19-20 1,40-20 0,39 40-1,-60-40 1,40 59 0,-39-59-1,79 40 1,-60-20-1,-19 0 17,59 39-17,-40-59 1,60 60 0,-60-41-16,-19 1 15,39 20 1,20-20-1,20 39 1,-40 1 0,-39-60-1,39 40 1,40-21 0,-20 21-1,20 0 1,-40-40-1,139 79 17,-158-59-17,-21 39 1,40-39 0,40 40-1,-39-20 1,-81-40-1,61 39 1,19 1 0,-59-40-1,39 59 1,0-59 0,1 40-1,-1-40 1,40 60-1,-20-21 17,-19 1-17,19-20 1,20 0 0,-20 19-1,-19-19 1,78 20-1,-98 0 1,19 19 0,-19-19-1,118 39 1,-39-59 0,-39 40-1,-1-60 1,99 99-1,-99-79 17,-39-20-32,39 39 15,100 21 1,-1-20 0,-59 39-1,-60-59 1,120 59-1,-100-39 1,0 39 0,-19-39-1,19 19 1,99 21 0,-98-21-1,-1-19 1,79 79-1,-158-99 17,139 59-17,-40 1 1,0-21 0,-20 21-1,120 59 1,-100-100-1,-40 1 1,40 39 0,119 40-1,-99-59 1,40-1 0,-80 21-1,199 59 1,-100-80 15,-158-19-31,178 59 16,40 0-1,-60 1 1,80 19 0,-20-20-1,-119-20 1,99 60-1,159 40 1,-139-80 0,-139-59-1,159 79 1,-139-40 0,-20-39-1,40 79 1,-60-99-1,40 39 17,-40 1-17,-40-40 1,1-1 0,19 1-1,-39 0 1,-20 20-1,0-40 17,0 0 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5T14:13:50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12005 7183 0,'20'0'109,"0"20"-93,0-20 0,20 20-1,-1 0 1,-19 0 0,0-1 15,0 21-31,20-20 31,-21 0-15,21-20 15,-20 20-15,0-1-16,-20 1 15,20-20 1,-1 0-1,21 20 1,-20 0 0,20 0-1,-1 20 1,1-21 0,0 1-1,-1 0 1,-19 20 15,40-1-15,-40-19-1,19 20 1,1 0 0,-20-1-16,0-19 15,0 0 1,19 40-1,-19-21 1,20 21 0,-20-1-1,-20-39 1,19 40 0,1-21-1,0 1 1,0 0 15,-20-20-15,40 59-1,-20-39 1,19-1 0,1 1-1,19 39 1,-39-39-1,20 0 1,20 19 0,-21-39-1,-19 0 1,0 59 0,0-79-1,0 60 1,-20-20 15,19 19-15,-19 1-1,0-41 1,0 81 0,0-80-1,0 19 1,0 41-1,20-1 1,-20-19 0,20-21-1,20 41 1,-40-61 0,20 101-1,-1-81 1,1 1-1,-20-20 17,20 59-17,-20-39 1,20 19 0,-20-39-1,0 20 1,0 0-1,0-21 1,0 21 0,0 20-1,0 19 1,0-39 0,0-1-1,0 21 1,-20 19 15,0-19-15,20-40-1,-39 59 1,39-59 0,-20 0-1,20 19 1,-20 21-1,0-60 1,20 20 0,0 0-1,-40 39 1,21-19 0,-1-20-1,0 19 1,0-19 15,0 20-15,-19 0-1,19-1 1,0-39 0,-20 40-1,40-20 1,-79 59-1,39-59 1,-19 40 0,39-41-1,0 1 32,-40 0-31,40-20 15,1 0-15,-61 20-1,21-20 1,-1 0 0,-19 0-1,19 0 1,1 0-1,39 0 1,-79 0 0,39 0-1,40 0 1,-59 0 0,39 0-1,1 0 1,-1 0 15,0 0-15,1-20-1,-21 20 1,20 0 0,-39 0-1,39-20 1,-19 0-1,39 1 1,-20 19 0,20 0-1,-39-40 1,19 40 0,0 0-1,1-20 1,19 20 15,-20-40-15,1 20-1,-21 20 1,40-19 0,-20-1-1,-19 0 1,39 0-1,-59 0 1,39 20 0,-20-20-1,41 1 1,-1-1 0,-40 0-1,21-20 1,19 20 15,-20-19-15,20-1-1,-19 20 1,-1-20 0,0 1-1,0-1 1,21 40-1,-61-79 1,41 59 0,-1-20-1,-20 0 1,21 1 0,-1-1-1,0 20 1,20-19-1,-19 19 17,19-20-17,0-20 1,0 41 0,0-1-1,-59-60 1,79 41-1,-20-1 1,-20-19 0,1 19-1,19 0 1,0-19 0,0 19-1,0 0 1,-59-19-1,79 39 17,-40-20-17,20 1 1,1 19 0,-1-40-1,0 40 1,-20-19-1,20-1 1,-19-20 0,19 41-1,0-1 1,20-20 0,-59-20 30,59 41-46,-60-1 32,20-20-17,40 20 1,-39-19 0,39 19-1,-20 0 1,0 20-1</inkml:trace>
  <inkml:trace contextRef="#ctx0" brushRef="#br0" timeOffset="4016.11">13970 9941 0,'20'0'141,"0"0"-110,0 20-15,-1-20-16,-19 20 31,20-20-31,-20 20 16,40-20 15,-20 60-15,0-60-1,-1 19 1,1 1 0,0-20-1,-20 20 1,20-20-1,-20 20 1,40 20 0,-21-21 15,-19 1 0,20 0-31,0 20 47,-20-20-31,20-1-1,0 1 1,0 20 0,-20-20-1,20 0 1,-20 0-1,19-20 1,-19 19 0,20 21-1,0-20 1,-20 0 0,20 0-1,-20 19 1,0-19-1,40 40 1,-40-1 15,59-39-15,-59 0 0,0 20-1,0-21 1,0 1-1,20-20-15,-20 20 16,0 0 0,0 20-1,20-1 1,0-19 0,-20 40-1,20-40 1,-20-1-1,39 21 1,-39-20 15,20 20-15,-20-21 0,0 21-1,20-20 1,0-20-1,0 40 1,-20-20 0,19 39-1,1 40 17,0-59-17,0-615 1,0 1249-1,-20-634 1,0-20 15,0 19-15,20-19 0,-20 0-1,0 40 1,19-21-1,-19-19 1,0 40 0,0-21-1,0 1 1,0 20 0,0-21-1,0 1 1,0-20-1,0 39 1,0-19 15,0 0-15,-19 39 0,19-19-1,-60 19 1,60-59-1,-20 59 1,20-674 0,0 1230-1,0-595 1,-20-1-16,1-19 16,-1 20-1,0 19 1,0 1-1,-20 19 17,21-39-17,-21 19 1,-40 1 0,80-40-1,-39 20 1,19-21-1,20 1 1,-40 20 0,1 19-1,19-19 1,0-40 0,-40 60-1,21-21 1,-1 1-1,20-40 1,0 40 15,0-20-15,-39-1 0,-1-19-1,-39 20 1,40-20-1,-60 20 1,79-20 0,-119 0-1,40 0 1,-119-40 0,99 21-1,60-21 1,-40 20-1,79-20 17,-39 21-17,-1-61 1,-59 60 0,60-19-1,19 19 1,-19 0-1,0 0 1,-21-20 0,1 21-1,59-21 1,-39 20 0,0-40-1,19 1 1,20 39-1,-39-20 1,39 1 15,1-1-15,39 0 0,-60-39-1,40 19 1,-19-39-1,19 79 1,0-19 0,-20-1-1,20 0 1,20 20-16,-39-59 16,-1 20-1,20 39 1,0-20-1,-39-39 1,-1 19 15,40 20-15,-19 21 0,39-1-1,0 0 1,-20-20-1,20 20 1,-20 1 0</inkml:trace>
  <inkml:trace contextRef="#ctx0" brushRef="#br0" timeOffset="44788.47">13533 9148 0,'0'20'156,"0"-1"-141,20-19 1,-20 20-16,20 20 16,0-20-1,-20 0 1,20-1 0,-20 1 15,39 20-31,-39 0 31,0-20-15,20 19-1,-20-19 1,0 20 0,20-40-1,-20 20 1,0 19-1,0-19 17,0 0-17,0 20 17,0-1-32,20-39 15,-20 20 16,0 20-15,0-20-16,0 59 31,0-19-15,0-41 0,0 1-1,0 40 1,-20-20-1,20-21 1,-40 41 0,40-40-1,0 59 1,0-59 0,0 20-1,-19 19 1,-1 1-1,20 19 1,-40 20 15,20-59-15,20-20 0,0 20-1,0-21 1,-20 21-1,20-20 1,0 0 0,0 19-1,0-19 1,0 0 0,-19-20-1,19 60 1,-20-21-1,0-19 17,20 20-17,-40-40-15,-19 79 32,39-39-17,0-20 1,0 39-1,0-19 1,0-40 0,1 0-1,-21 20 1,20-20 0,0 20 15,0-20-16,1 20 17,-21-20-32,20 39 31,0-39-15,-20 0-1,21 0 1,-21 0-1,20 0 1,0 0 0,0 0-1,1 0 17,-1 0 46,-20 20-63</inkml:trace>
  <inkml:trace contextRef="#ctx0" brushRef="#br0" timeOffset="51236.92">9346 6886 0,'-19'0'78,"-1"19"-62,-20 41-1,0 19 1,-39 60 0,-20-20-1,79-99 1,20 0-1</inkml:trace>
  <inkml:trace contextRef="#ctx0" brushRef="#br0" timeOffset="52066.11">9049 6886 0,'20'0'31,"-1"0"0,1 0-15,0 0-1,-20 39-15,20-19 16,39 59 0,-59-59-1,40 20 1,0 20 0,-20-21-1,39 21 1,1-40-1,-40-1 1,39 21 0,1 20-1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5T14:16:28.1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13196 0,'-20'0'63,"1"0"-48,19-20-15,-20 20 16,20-20-1,-60 20 1,1-20 0,-1-19-1,-39-1 1,0 0 0,19 40-1,21-79 1,-60 19 15,79 21-15,-79-21-1,40 20 1,19 1 0,-39-21-1,-20-19 1,79 39-1,0 20 1,21 0 0</inkml:trace>
  <inkml:trace contextRef="#ctx0" brushRef="#br0" timeOffset="941.52">13950 12422 0,'0'-20'63,"0"0"-48,-20 20-15,-59-20 16,19-19-1,-19 19-15,0 0 32,19 20-17,20 0 1,21 0 0,19 20 109,0 0-125,0 0 15,0-1-15,0 1 16,0 20-1,0-20 17,19 0-1,1-20 78</inkml:trace>
  <inkml:trace contextRef="#ctx0" brushRef="#br0" timeOffset="2330.34">9545 12640 0,'40'0'0,"-1"0"15,41 0 1,-1-39-1,-20 19 1,-19 0 0,0 20-1,59-40 1,-39 20 0,-21 20-1,100-79 1,-99 39-1,19 20 17,-19-39-17,59 19 1,-59 20 0,39-19-1,-39-1 1,39 0-1,-19 40 1,-20-39 0,-1 19-1,-19 0 1,0 20 15</inkml:trace>
  <inkml:trace contextRef="#ctx0" brushRef="#br0" timeOffset="3530.61">10914 12442 0,'0'-20'16,"0"0"0,20 0 15,-20-19-15,20-1 30,0 40-46,-20-20 16,19 0 31,1-19-16,0 19-15,-20 0-1,0 0 1,20 20 0,-20-20-1,0 0 1,0 0 0,0 1 15,20 19 0,-20-20-15,0 0-1,0 0 79,0 0-47,-20 20-47,0 0 16,-39 0-1,-21 0 1,1-20-1,59 1 1,0 19 0,0 0 15,20-20 63</inkml:trace>
  <inkml:trace contextRef="#ctx0" brushRef="#br0" timeOffset="4597.85">8711 10914 0,'0'-20'46,"20"20"-30,40 0 0,39-20-1,-59 20 1,79-40 0,-40 40-1,40-39 1,40-636-1,-80 1290 1,80-714 15,-119 79-31,39-20 16,-19-19 0,-1 59-1,-19-40 1,19 1-1,-19-1 1,20 40 0,-1-40-1,-39 0 1,40 1 0,-21 19-1,-19 0 1,0 0-1</inkml:trace>
  <inkml:trace contextRef="#ctx0" brushRef="#br0" timeOffset="5599.07">10438 10616 0,'0'-20'15,"0"0"-15,20-19 16,-1 19-1,1-20 1,0 20 0,0-19-1,-20 19 1,0-20 15,20 40-15,-20-20-16,0-19 15,0 19 1,20-20 15,-20 20-15,0 0 31,0 1-16,-60-1-31,20 20 16,-98-20-1,19-20 1,-20 40 0,99-20-1,-20 1 1</inkml:trace>
  <inkml:trace contextRef="#ctx0" brushRef="#br0" timeOffset="6897.37">15835 10576 0,'0'-19'0,"-20"-1"16,-19 20-1,-60 0 1,-60-60 0,-99-39-1,119 39 1,-139-39-1,199 40 1,-80-21 0,-20 1-1,80 19 1,20 41 0,-1-1-1,61-615 1,-21 1230-1,20-615 1,0 20 0,0-20 15</inkml:trace>
  <inkml:trace contextRef="#ctx0" brushRef="#br0" timeOffset="7830.58">14387 9624 0,'-20'0'16,"0"0"-1,0 0-15,-39 0 16,-21 0 0,-78 0 15,78 0-15,21 0-1,19 0 1,0 0-1,1 0 1,19 0 125,20 20-126,20 0 1,-20 0 0,59 99-1,-39-80-15,0 21 16,19 39-1,1 20 1,40 40 0,-61-120-1,-19 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51.06383" units="1/cm"/>
          <inkml:channelProperty channel="Y" name="resolution" value="32.20126" units="1/cm"/>
          <inkml:channelProperty channel="T" name="resolution" value="1" units="1/dev"/>
        </inkml:channelProperties>
      </inkml:inkSource>
      <inkml:timestamp xml:id="ts0" timeString="2020-11-30T14:17:11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7997 10160 0,'0'0'31,"20"0"-15,-20 0 0,20 0-1,0 0-15,-1 0 16,1 0-16,-20 0 15,40 0-15,0 0 16,-1 0-16,21 0 16,-20 0-16,19 0 15,-39 0-15,39 0 16,-19 0-16,-20 0 15,20 0-15,-1 0 16,21 0-16,-20 0 16,19 0-16,-19 0 15,-1 0-15,1 0 16,20 0-16,-21 0 15,1 0-15,0 0 16,-1 0-16,21 0 16,0 0-16,-21 0 15,1 0-15,0 0 16,-1 0-16,-19 0 15,0 0-15,20 0 16,-21 0-16,1 0 16,0 0-1,20 0-15,-20 0 16,0 0-16,-1 0 15,1 0-15,20 0 16,-40 0-16,20 0 16,0 0-16,-1 0 15,1 0-15,-20 0 16</inkml:trace>
  <inkml:trace contextRef="#ctx0" brushRef="#br0" timeOffset="1320.07">9624 9922 0,'0'0'46,"0"0"-46,40 0 16,-40 0 0,40 0-16,-21 0 15,1 0-15,20 0 16,0 19-16,-21 1 15,1-20-15,-20 0 16,40 0-16,-40 0 16,20 0-1,-20 20-15,20-20 31,0 20-15,-20-20 15,19 0-15,-19 20 93,20-20-78,-20 20 0,0-20 1,0 20-1,0-1-16,-20-19 1,-19 20-16,19 0 16,-20-20-16,40 20 15,-20-20-15,-19 20 16,39 0-16,-20-20 15,0 0 1,20 0-16,-20 19 16,20-19-16,-20 20 15,0-20-15,20 0 16,-19 0-1,19 0 17</inkml:trace>
  <inkml:trace contextRef="#ctx0" brushRef="#br0" timeOffset="2304.13">8235 5854 0,'0'0'47,"0"0"-47,60 0 16,-1 0-16,21 0 15,-21 0-15,1 0 16,39 0-16,-20 0 16,1 0-16,19 0 15,-20 0-15,-19 0 16,-1 0-1,-19 0-15,20 0 16,-21 0-16,21 0 16,19 0-16,-39 0 15,-1 0-15,1 0 16,0 0-16,0 0 15,-1 0-15,-19 0 16,20 0-16,-20 0 16,-1 0-16,1 0 15,20 0-15,-20 0 16,0 0-16,-1 0 15,1 0-15,0 0 16,0 0-16,0 0 16,0 20-16,0-20 15,-20 0-15,19 19 16</inkml:trace>
  <inkml:trace contextRef="#ctx0" brushRef="#br0" timeOffset="3304.18">9485 5596 0,'20'0'16,"20"0"-16,0 0 16,19 0-16,-19 0 15,39 0-15,-39 0 16,19 0-16,21 20 15,-21-1-15,-19 1 16,19 0-16,1 0 16,0 0-16,-1 0 15,-19-1-15,-1-19 16,1 0-16,-20 20 15,0-20-15,0 0 16,0 20-16,-1-20 16,-19 0 15,20 0 0,-20 20 78,0-20-109,-20 20 16,20 0-16,-39-20 15,-1 39-15,20-19 16,-59 40-16,59-40 16,-20-1-16,1 1 15,19 0-15,-60 20 16,80-40-16,-20 20 15,-39-1-15,39 1 16,0-20-16,0 0 16,20 0-16,-19 0 15,-1 0-15,20 0 16,-20 20-16,20-20 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5T14:18:10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11311 1032 0,'-20'0'47,"0"0"-16,-19 0-15,19 0 0,-20 0-1,20 0 1,-20-20 0,21 20-1,-21 0 1,0-40-1,-59 0 1,59 40 0,-39-19-1,-20-21 1,59 40 0,0-615-1,-39 1230 1,19-635-1,41 20 1,-41-20 15,-39-19-15,39 19 0,21 20-1,19 0 1,-20-20-1,0 20 1,-19 0 0,-1-635-1,21 615 1,-41 635 0,41-615-16,-41-20 15,41 20 1,-100-39-1,59 39 1,-39 0 15,40 0-15,-20 0 0,39 0-1,-39 0 1,20 0-1,39 0 1,-59 0 0,39 0-1,40 0 1,-59 0 0,-80 0-1,40 39 1,40-39-1,-60 40 1,0-40 15,79 40-15,1-20 0,19-20-1,-19 19 1,39 1-1,-20-20 1,20 20 0,0 20-1,1-40 1,-21 39 0,0 1-1,40 20 1,0-41-1,-40 101 1,40-41 0,0-20 15,0 21-15,0-21-1,0-39 1,0 60-1,0-21 17,0-19-17,40-20 1,-40-1 0,40 21-1,0-20-15,-21-20 16,21 40-1,39-1 1,-19-39 0,-1 0 15,1 0-15,79 20-1,-60-20 1,-19 0-1,39 0 1,-39 0 0,78 0-1,-18 0 1,78 0 0,-79 0-1,40 0 1,-80 0-1,179 0 1,-159 0 15,-59 0-15,79 0 0,0 0-1,20 0 1,-60 0-1,100 0 1,-100 0 0,21 0-1,-21 0 1,-39-20 0,-1 20-1,41-39 1,-41 39-1,21-40 1,0 0 15,-21 1-15,1-1 0,0 0-1,-1 1 1,-19 39-1,20-40 1,-1 0 0,-19 20-1,-20 0 1,40-39 0,-40-1-1,20 41 1,0-21-1,-20 20 1,0-20 15,0 1-15,0-1 15,-40 40-15,-79-40-1,79 20 1,-19 1 0,39 19-1,0 0 1,0 0 62</inkml:trace>
  <inkml:trace contextRef="#ctx0" brushRef="#br0" timeOffset="23949.43">6826 6707 0,'0'-20'47,"20"20"-32,20 0 1,19 0 0,1 0-16,39 0 15,40 0 1,79 0-1,-119 0 1,-19 0 0,19 0-1,-79 0 1</inkml:trace>
  <inkml:trace contextRef="#ctx0" brushRef="#br0" timeOffset="25458.77">7481 6429 0,'0'20'94,"20"-20"-94,0 20 16,0-635-1,59 1250 1,-19-596 0,39 1-1,-79-40 16,-20 20-15,19 0 0,1 19-1,0-19 1,-20 0 187,-40 20-187,1-20-1,-1 19 1,0-39 0,1 40-1,-1-20 1,20 0-16,-20 0 15,1-1 1,-1 1 15,20-20-15</inkml:trace>
  <inkml:trace contextRef="#ctx0" brushRef="#br0" timeOffset="28657.48">9287 6786 0,'20'-39'47,"-20"19"-16,0 0-15,0 0 31,0-20-47,20 40 15,-20-19-15,0-61 32,0 60-17,0 0-15,0 1 32,0-21-17,19 20 16,-19-20 1,0 1-17,0 19 1,0-20 0,0 1-1,0-596 1,0 1230-1,0-615 1,0 0 31,20-20-47,0 21 16,-20-1-1,0 0 32,0 0-31,0 0-1,0 0 1,0 1 156,0-1-157,0 0 17,0 0-17,0 0-15,0 0 16,0 1 0,0-1-1,0-40 1,0 40-1,0 0 1,0 1 0,0-21-1,0 0 1,0 20 109,0-19-78</inkml:trace>
  <inkml:trace contextRef="#ctx0" brushRef="#br0" timeOffset="33548.65">9723 5397 0,'0'-20'63,"0"1"-47,40 19-1,-20 0 1,0 0 15,19 0-15,-19 0 15,0 0-15,0 0-1,0 0-15,20 0 31,-21 0-31,21 0 32,0 0-17,-1-616 1,1 1232 0,59-616-1,-79 0 1,20 0-1,-20 0 1,0 0 47,19 0-48,-19 0 16,0 0-15,0 0 0,0 0-1,-1-20 17,1 20 30,0 0-46,0-20 15</inkml:trace>
  <inkml:trace contextRef="#ctx0" brushRef="#br0" timeOffset="34469.86">10557 5119 0,'20'20'47,"0"0"-31,39 40-1,20-616 1,21 1191-1,-41-575 1,1-21 0,-40-39-1,-1 20 1,1 0 46,-20 20 17,-39-21-64,-21 41 1,-39-20-1,39 19 1,21-59 0,19 0-16,20 20 15,-20-20 1,0 0 156</inkml:trace>
  <inkml:trace contextRef="#ctx0" brushRef="#br0" timeOffset="35349.06">9029 5318 0,'-20'0'31,"-39"0"-15,19 0-16,-139 0 15,80 0 1,-179 0 15,139 0-15,80 0 0,19 0-1,20 0 1</inkml:trace>
  <inkml:trace contextRef="#ctx0" brushRef="#br0" timeOffset="36396.3">8295 5139 0,'0'20'109,"-40"0"-93,-59 20-1,19 19 1,61-39-1,-101 20 1,101-20 0,-1-1-1,0 1 17,20 0 46,0 0-63,20 0 1,19 0 0,1 19-1,40-19 1,-21 0-1,-19 0 1,-1-20 0,-19 0 62,0 0-16</inkml:trace>
  <inkml:trace contextRef="#ctx0" brushRef="#br0" timeOffset="37248.49">9327 5199 0,'19'0'63,"-19"-20"-48,0-20-15,0-19 32,20 39-17,-20-79 1,0 59-1,0 0 1,0 20 15,40 1 172</inkml:trace>
  <inkml:trace contextRef="#ctx0" brushRef="#br0" timeOffset="38041.65">9545 4861 0,'0'-19'78,"-20"-1"-63,0-20 1,0 0 0,0 21 15,1 19 16,-21 0-16,20 0-31,0 0 16,0 0 31,1 19-16,-1 1-16,0-20 1,-20 40 0,40 0-16,-59-21 31,39 1-15</inkml:trace>
  <inkml:trace contextRef="#ctx0" brushRef="#br0" timeOffset="38948.87">9366 5397 0,'-20'0'31,"1"20"-31,-41 40 16,60-41-1,-20 1 1,-20 0-16,21 0 0,-41 40 31,20-1-15,-39 40-1,0-19 1,79-60 0,-20-20-1,20 19 17</inkml:trace>
  <inkml:trace contextRef="#ctx0" brushRef="#br0" timeOffset="39788.06">8910 5735 0,'-20'0'46,"0"39"-30,0-39 0,20 20-1,-79 119 1,19-79 0,60-41-1,-19 21 1,38-40 93,1 0-93,0 0-1,20 0 1,-1 0-16,1 0 16,0 0-1,19 0 1,-39 0 0</inkml:trace>
  <inkml:trace contextRef="#ctx0" brushRef="#br0" timeOffset="53901.4">9148 5933 0,'-20'0'0,"0"0"16,-19 0 30,19 0 1,-20 0-31,20 0 0,0 0-1,-19 0 1,-1 0-1,0 0 1,1 0 15,19 0-15,0 0 0,-20 0-1,20 0 1,1 0-1,-1 0 1,0 0 0,-20 0-1,20 0 1,0 0 0,-19 0-1,19 0 1,-20 0-1,20 0 1,1 0 0,-21 0-1,20 0 1,-20 0 0,1-20-1,-1 20 16,-20-20-15,41 20 15,-1 0-15,0-19 15,0 19 0,0-20-31,0 20 16,1 0 15,19-20-15,-40 20 0,20-20-1,-20 20 1,-19-20 15,39 20-15,0 0-1,-39 0 1,39-40 0,0 40-1,-20 0 1,20 0-1,-19 0 1,19-19 0,-20 19-1,20-20 1,0 20 0,1 0-1,-21-20 1,20 20 15,0-20-15,0 0-1,20 0 1,-19 20 0,-1-19-1,20-1 1,-40 0-1,40 0 17,-20 0-1,20 0-15,0 0-1,0-19 1,0 19-16,0 0 31,0 0-15,0 0-1,0 1 1,0-1 0,0 0-1,0 0 1,0-20-1,20 20 1,0-19 0,0-596-1,0 1230 17,-1-615-17,1 0 1,20-19-1,-20 39 1,19-40 0,-19 0-1,0 40 1,20-19 0,-20 19 15,0-20 0,-1 20-31,1 0 16,20-20-1,-20 20 1,0-20 0,-1 20-1,1 0 1,20 0 15,19 0-15,-39-20-1,40 0 1,-40 20 0,39 0-1,-19 0 1,-20 0-1,0-20 1,39 1 0,-19 19-1,19 0 1,1 0 0,-20 0-1,-21 0 1,41 0 15,-1 0-15,1 0-1,-40 0 1,39 0 0,-19 0-1,20 0 1,-1 0-1,-19 0 1,-20 0 0,19 0-1,1 0 1,-20 0 0,0 0 15</inkml:trace>
  <inkml:trace contextRef="#ctx0" brushRef="#br0" timeOffset="64331.3">9426 8969 0,'0'-20'16,"20"20"0,19 0-1,-19 0 1,0 0-16,59 20 16,-79 0-16,40-20 15,99 20 1,-20-20-1,-20 0 1,80 0 0,-80 20 15,20-20-15,20 0-1,-79 0-15,98 0 16,61 0-1,-81 0 1,61 0 0,-140 0-1,21 0 1,-1 19 0,-39 1-1,0-20 1,-21 0-1,21 0 17,-20 0-1,0 0-15,39 0-1,21 20 1,-41-20-1,-19 0 1,0 0 0,20 0-1,-20 0 1,-1 20 0,21-20-1,59 40 1,-79-40-1,0 0 1</inkml:trace>
  <inkml:trace contextRef="#ctx0" brushRef="#br0" timeOffset="65106.48">12263 8890 0,'0'39'46,"40"-19"-30,0 20 0,79 39-1,-79-79 1,59 40 0,-40-20-1,-59 0 1,20-20 46,-20 20-46,0-1 0,-20 1-1,-79 0 1,20 20-1,-159 79 1,-1 40 0,101-140-1,78 1 1,40-20 109</inkml:trace>
  <inkml:trace contextRef="#ctx0" brushRef="#br0" timeOffset="66880.88">7997 9009 0,'-20'0'125,"0"0"-110,0 0-15,-19 0 32,19 0-32,-20 0 15,-19 0 1,39 0-1,-20 0 1,1 0 0,19 0 15,-40 0-15,1 0-1,39-20 1,-20 20-1,0-20 1,1 20 0,-1 0-1,0 0 1,20 0 0</inkml:trace>
  <inkml:trace contextRef="#ctx0" brushRef="#br0" timeOffset="68114.14">7441 8830 0,'-39'0'94,"19"20"-78,0 0-1,-20 0 1,20-20 0,1 0 15,-1 20-15,0-20-1,0 0 1,0 0-1,0 19 1,1-19 15,19 20 110,19 0-125,1 40-1,0-60 1,59 99-1,-39-59 1,0-21 0,0 1-1,-21-635 1,1 1250 0</inkml:trace>
  <inkml:trace contextRef="#ctx0" brushRef="#br0" timeOffset="68849.32">8037 8691 0,'-20'20'47,"-20"20"-47,-39 99 15,39-100 1,-158 160 0,-21-1-1,120-79 1,59-79 0,-19 20-1,19-41 1,40-38 109,0-41-110</inkml:trace>
  <inkml:trace contextRef="#ctx0" brushRef="#br0" timeOffset="69571.48">7283 8691 0,'19'0'47,"1"0"-47,20 0 16,0 40-1,39 79 17,-19-20-17,19 20 1,-19 0-1,-1-19 1,1 19 0,-41-60-1,1-19 1,0 0 0,-20-60 93,0 0-93</inkml:trace>
  <inkml:trace contextRef="#ctx0" brushRef="#br0" timeOffset="73464.35">7878 11112 0,'0'-20'125,"0"-19"-94,20-21-31,-20 40 31,0 1-31,0-41 16,0 20 15,0-19-15,0 39-1,0-20 1,0-19 0,20 39-1,-20 0 1,0-20 0,0 20-1,0-19 1,19-1-1,-19 0 1,0 21 0,20-1-1,-20 0 1,0 0 15,0-20-15,0 20-1,0 1 1,0-1 0,0-20-1,0 0 1,0 21 0,0-1-1,0 0-15,0-40 16,0 41-1,0-61 1,0 40 0,0-19-1,0 39 1,0-39 15,0 39-15,0 0-1,-20-20 1,20 1 15,0 19-15,-19 0 0,19 0-1,0-615 1,0 1210-1,-40-594 1,40-1 15,0-20-15,0 0 15,-20 21-15,20-1 15,0 0-31,0 0 16,-20 20-1,20-20 1,0 0 0,0 0-1,0 1 1,-20-21-1,20 20 17,0 0-17,0-19 1,0 19 0,0 0-1,0 0 1,0-40-1,0 41 1,0-21 0,0 0-1,0 20 1,0 1 15,0-21-15,0 20-1,0 0-15,0 0 16,0 1 0,0-1 15,0 0-31,0 0 31,0 0-15,0 0-1,0 0 157,20 20-94,-20-39-62,40 39 15,-20 0-15,0 0 0,-1 0 30,1 0-14,0 0-1,0 0-15,0 0 15,20 0-31,-21 0 15,1 0 1,20 0 0,-20 0-1,0 0 1,19 0 0,-19 0-1,20 0 1,-20 0-1,19 0 1,-19 0 0,0 0-1,20 0 1,-20 0 15,-1 0 0,21 0-15,-40 20 0,20-20-1,0 0 1,0 0 0,-1 0-1,1 0 1,0 0-1,0 0 1,0 0 0,20 0-1,-21 0 1,1 0 15,0 0-15,0 0-1,0 0 1,0 0 0,39 19-1,-39-19 1,40-615 0,-21 1230-1,-19-615 1,0 0-1,0 0 1,19 0 0,-19 0 15,0 0 0,20 0 16,-20 0-16,-1 0-15,1 20 0,0-20-16,20 0 15,-20 0 32,19 0-16</inkml:trace>
  <inkml:trace contextRef="#ctx0" brushRef="#br0" timeOffset="81655.19">7918 13871 0,'19'-20'234,"21"-20"-187,-20 20-16,0 0 0,0-19-31,0 19 16,-1 0 0,1 0-1,0 0 1,0-19 0,0 39-1,0-635 1,-20 1230-1,39-615 1,-39 0 0,20-615 15,-20 1231-31,20-596 31,20-40-15,-40 20-1,39-20 1,-19 1 0,0-577-1,0 1212 1,0-636 0,0 20-1,19 20 1,1-39-1,-20 39 1,-20-40 0,20 0-1,19 20 1,-19 0 0,20-19 15,19-1-16,-19-19 1,0 19 0,-40 20-1,39 0-15,-39 0 16,40-19 0,20-1-1,-21 20 1,-19-20-1,20 1 1,-20 19 0,0 0-1,-1-20 1,1 40 0,20-19-1,-40-1 16,20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3.51171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10-25T14:20:15.9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21868 9346 0,'0'-40'141,"0"21"-125,0-21-1,0-20 1,-20 41 15,20-1 0,0 0-15,-20 20-16,20-20 16,-20-20-1,20 20 1,0-19 0,-20-21-1,20 1 1,-19-21-1,-21 61 1,40-41 0,0 40-1,-20 0 1,20-19 0,-20-41-1,20 60 1,0-99-1,-20 80 17,1-41-17,19 1 1,-20-20 0,0-60-1,20 99 1,-20-59-1,20 0 1,0 0 0,-20 60-1,0-60 1,20 99 0,-20-139-1,20 80 1,0-1 15,0 41-15,-79-140-1,79 119 1,0-59 0,0 40-1,0-60 1,0 80-1,0 19 1,0-39 0,-20-21-1,0-19 1,20 60 0,0-1-1,0-19 1,0-20-1,0-1 17,0 41-17,0-140 1,-19 140 0,19-40-1,0-1 1,-20 1-1,20-20 1,-20 0 0,20 79-1,0-59 1,0 40 0,0-60-1,-20 39 1,20 21-1,0-41 1,0-38 15,0 58-15,-20-19 0,20 20-1,-20-80 1,20 119-1,0-59 1,-20 39 0,20 1-1,0-1 1,0 21 0,0-61-1,0 61 1,0-80-1,0 79 1,0-39 15,0 39-15,0-20 0,20 1-1,-20 19 1,0 0-1,20 21 1,-20-1 0,0-20 15,0-19-15,20 19-1,0 0 1,-20-59-1,20 39 1,0 21 0,-20-21 15,0 40-15,0 1-1,0-1 1,19-40-1,1 40 1,0 1 47</inkml:trace>
  <inkml:trace contextRef="#ctx0" brushRef="#br0" timeOffset="2403.54">21411 2024 0,'0'-20'0,"-19"0"16,-21 20 62,20 0-78,0 0 31,-20 0-31,-39 40 31,20-20-15,-41-20 0,21 0-1,0 20 1,-21 19-1,41-39 1,-60 20 0,20-20 15,-40 20-15,119-20-1,-139 20 1,100 0-1,-41-1 17,61-19-17,-80 0 1,79 0 0,-59 0-1,59 20 1,-99 0-1,60-20 1,-1 0 0,21 0-1,-60 20 1,59-20 0,40 0-1,-99 0 1,20 20-1,-80 0 17,100-1-17,39-19 1,-19 0-16,-100 0 16,100 40-1,-21-40 1,-59 0-1,-79 20 1,79 0 0,60 0-1,-60 0 1,-20-20 0,-59 19-1,59 21 1,60-40 15,-60 0-31,0 0 31,80 0-15,-20 0 0,59 0-1,-79 0 1,99 0-1,-79 0 1,59 0 0,-19 0-1,19 0 1</inkml:trace>
  <inkml:trace contextRef="#ctx0" brushRef="#br0" timeOffset="4352.58">20201 3512 0,'-20'0'47,"0"0"-47,-19 0 15,-41 0 1,-19 0-1,-20 0 1,59 0 0,-198 0-1,119 0 1,-79 0 0,-20 0-1,-159 0 1,139 0-1,139 0 1,-20 0 0,60 0-1,-100 0 17,60 0-17,0 0 1,0 0-1,79 0 1,21 0 0,-1 0-1</inkml:trace>
  <inkml:trace contextRef="#ctx0" brushRef="#br0" timeOffset="5500.84">17582 3254 0,'0'-20'47,"-20"20"15,20 20-62,-20-20 0,-99 60 31,99-60-15,-139 79 0,100-79-1,-1 40 1,40-40-1,-59 20 1,59-1 0,0-19-1,0 20 17,20 0 139,40 40-155,20-1 0,-21-19-1,41 0 1,-41-1 0,41 41-1,-41-41 1,1 1-1</inkml:trace>
  <inkml:trace contextRef="#ctx0" brushRef="#br0" timeOffset="13949.73">22106 1290 0,'0'19'62,"-20"-19"-46,-20 20-16,21 0 16,-1-20-1,-60 20 1,-59 0 0,80-20-1,-100 20 1,119-20-1,-198 0 1,139 0 15,0 0-31,0 0 16,-1 0 15,1 0-15,60 0-1,-21 0 1,0 0 0,21 0-16,-41 19 15,21-19 1,19 0 0,-39 0-1,39 20 1,0-20-1,21 0 79</inkml:trace>
  <inkml:trace contextRef="#ctx0" brushRef="#br0" timeOffset="15213.01">20479 1151 0,'-20'0'94,"20"20"-94,-20-20 15,-59 59 1,39-39-1,-119 59 1,60-39 0,59-20-1,1-20-15,-21 0 16,40 0 15,-39 20-15,39-20 15,0 0 141,20 39-156,20-39-1,20 40 1,-21-40-1,61 79 1,-21-39 0,41 20-1,-41-21 1,-19-19 0,-20 20-1,-1-40 1</inkml:trace>
  <inkml:trace contextRef="#ctx0" brushRef="#br0" timeOffset="30981.58">9485 5635 0,'20'0'62,"0"-19"-46,0 19-1,0 0 17,0 0-17,19 0 1,1 0 15,-20 0-15,0 0-1,19 0 1,80 0 0,-99 0-1,79 0 1,20-20-1,-19 0 1,19-60 0,-80 61-1,120-21 1,-79-20 0,39 21-1,39 39 1,21-60-1,-60 20 17,-40 40-17,21-79 1,-1 20 0,0-1-1,-59 40 1,-1-19-1,1 19 1,-20 0-16,39-20 16,1-19-1,19 19 1,-19-39 0,-1 39-1,-39 0 1,0-79-1,0 20 17,20 0-17,-40-20 1,0 59 0,0-59-1,0 20 1,0-40-1,-40 20 1,40 99 0,-40-159-1,20 100 1,-19-60 0,-1 80-1,0-41 1,21 81-1,-41-101 17,20 61-17,20-20 1,-39 39 0,19-40-1,1 41 1,-21-41-1,20 41 1,-59-60 0,20 79-1,19-20 1,-79-39 0,60 39-1,-40-20 1,20 21-1,-40-21 17,0 1-17,79 59 1,-39-40 0,-40 20-1,-39-20 1,39 1-1,59 19 1,-138-20 0,159 40-1,-41-20 1,1 20 0,-99-39-1,79 19 1,19 20-1,-19 0 1,0-20 15,20 0-15,0 20 0,79 0-1,-119 0 1,60 0-1,-80-20 1,40 0 0,59 20-1,-59 0 1,-39 0 0,19 0-1,20 0 1,-40 0-1,-20 0 1,80 0 15,-60 0-15,60 0 0,-60 0-1,40 0 1,60 0-1,-41 0 1,1 0 0,20 0-1,39 0 1,-59 0 0,20 0-1,-1 0 1,1 0-1,19 0 1,-39 0 15,20 0-15,19 0 0,-39 20-1,0 20 1,-80 0-1,60-1 1,20-39 0,0 60-1,-120-1 1,120-19 0,-40 0-1,100-20 1,-120 19-1,60-19 17,19 20-17,-79 19 1,-39 1 0,59 19-1,40-39 1,-20 39-1,0-39 1,-20 59 0,59-59-1,41-20 1,-60 59 0,19 20-1,41-59 1,-21 20-1,20-1 17,20-19-17,-19 19 1,19-19 0,0 20-1,0-1 1,20 40-1,0-79 1,-20 60 0,20-21-1,-19-19 1,19-1 0,0-19-1,0 99 1,0-99-1,0 40 17,0-21-17,0 1 1,0 20 0,19-21-1,-19 41 1,20-41-1,0 41 1,20-21 0,-20 1-1,19-1 1,-19-19 0,40 39-1,-40-19 1,-1-60-1,41 119 1,-1-79 15,-19 39-15,20-39 0,19 59-1,-19-59 1,-21-40-16,-19 39 15,59 41 1,-19-60 0,39 59-1,-39-20 1,-40-59 0,99 100-1,-60-61 1,21 41-1,-1-41 17,0 21-17,-39-20 1,0-1 0,39 41-1,-39-60 1,19 19-1,1 21 1,-40-60 0,59 40-1,0-21 1,40 21 0,-59-20-1,-20-20 1,118 20-1,-98-20 17,19 20-17,-39-20 1,79 19 0,-20-19-1,-39 20 1,39 0-1,0-20 1,60 20 0,-40-20-1,-59 0 1,39 40 0,-20-40-1,60 0 1,-79 19-1,-21-19 1,80 20 15,-99-20-15,40 0 0,-40 0-1,39 0 1,-19 0-1,-20 0 32</inkml:trace>
  <inkml:trace contextRef="#ctx0" brushRef="#br0" timeOffset="42021.88">3949 13136 0,'0'-20'875,"0"1"-859,40-1-1,-21 0 1,1 20 0,0-40-1,20 1 1,-20 19 0,19 0-1,-19-20 1,40-19-1,-21 19 1,41-39 0,-60 39-1,39-20 1,-39 41 15,0-1-15,20-20-1,19 20 1,-39-20 0,39 1-1,-19 19 1,-20-20 0,39 20-1,1-39 1,-20 19-1,39-19 1,-39 19 0,19-20-1,60-39 17,-19 40-17,-41-1 1,1 20-1,-21 21-15,80-81 16,-99 81 0,20-21-1,39-59 1,1 59 0,-41-20-1,1 41 1,0-41-1,-1 1 1,41-21 0,-1 21-1,-19-21 32,59 1-31,-60 19-1,1-19 1,99-20 0,-60 19-1,-79 61 1,59-61 0,-19 21-1,-1-596 1,-39 1230-1,39-595 1,1-19 0,-20 19-1,79-79 1,-60 79 15,-19-20-15,19 0-1,41-39 1,-61 39 0,-19 40-1,20-39 1,0-21 0,-1 40-1,1 0 1,-20 1-1,20-41 1,-21 40 0,1 0-1,0 1 1,0-21 15,0 20-15,0 0 31,19 0 31,-19 1-63,0-1 1,0 0 0,0 20-16,-1-20 15,-19 0 1,20 20 15,0 0-15,0-20-1,0-19 1,0 39 0,0-20-1</inkml:trace>
  <inkml:trace contextRef="#ctx0" brushRef="#br0" timeOffset="55322.86">20499 8374 0,'19'-20'63,"-19"-20"-48,0 1 1,0-41-1,0 41 1,20-100 0,0 20-1,-20 19 1,0 1 0,0-20 15,0 60-31,0-61 31,0 21-15,0-20-1,0 20 1,0 20 0,20-40-1,0 19 1,-20 21-1,0-576 1,20 1231 0,-20-676-1,0 21 1,0 39 15,0-19-31,0-60 31,0 99-31,0 0 16,0-59 0,0-1-1,0-19 1,0 0 0,0 59-1,0 0 1,0 1-1,0 19 1</inkml:trace>
  <inkml:trace contextRef="#ctx0" brushRef="#br0" timeOffset="56403.1">20895 5854 0,'0'-20'62,"0"0"-62,-19 0 32,-21-79-17,-20 39 1,21 1 0,-1 19-1,0-19 1,40 39-1,0 0 17,-39-20-17,19 20 1,20 1 15,-20 19 47,0 0-62,-20 39 0,1 1-1,-60 39 1,-1 1-1,41-1 1,39-654 0,-59 1249-1,59-654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51.06383" units="1/cm"/>
          <inkml:channelProperty channel="Y" name="resolution" value="32.20126" units="1/cm"/>
          <inkml:channelProperty channel="T" name="resolution" value="1" units="1/dev"/>
        </inkml:channelProperties>
      </inkml:inkSource>
      <inkml:timestamp xml:id="ts0" timeString="2020-11-30T14:20:03.2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21173 3552 0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65.01128" units="1/cm"/>
          <inkml:channelProperty channel="Y" name="resolution" value="41.1245" units="1/cm"/>
          <inkml:channelProperty channel="T" name="resolution" value="1" units="1/dev"/>
        </inkml:channelProperties>
      </inkml:inkSource>
      <inkml:timestamp xml:id="ts0" timeString="2021-05-31T14:33:23.9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6032 17740 0,'0'20'16,"0"0"0,-19-20-16,-1 0 15,-119 20 1,60-20-1,-41 0 17,61 0-17,19 0 1,20 0 0,1 0-1,-21 0 1,20 0 15</inkml:trace>
  <inkml:trace contextRef="#ctx0" brushRef="#br0" timeOffset="1332.3">13097 17601 0,'-20'0'16,"0"0"-1,0 20 1,-19 0-1,-1-20 1,20 0 0,-39 20-1,39-20 1,-40 0 0,21 0-1,-21 39 1,20-39-1,-59 20 1,40-20 15,19 0-15,0 20 0,-39-20-1,39 20 1,20-20-16,-19 0 15,19 0 1,-20 0 0,0 0-1,21 0 1,-21 0 0,20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39B5A-AB71-4807-9435-960F1AE5646C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B4E9-1C8A-4F43-81AA-B537AE855455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1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ACC48-08FF-490C-9A7C-DD685105AB28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B4E9-1C8A-4F43-81AA-B537AE855455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8F96A4-163E-4826-9555-9310345B9B7B}" type="datetimeFigureOut">
              <a:rPr lang="en-GB" smtClean="0"/>
              <a:pPr/>
              <a:t>29/10/2021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589FAC-F95E-4A46-A5BC-68B895F81135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1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customXml" Target="../ink/ink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customXml" Target="../ink/ink1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customXml" Target="../ink/ink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13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L" dirty="0"/>
              <a:t>Columnas eruptivas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653136"/>
            <a:ext cx="7854696" cy="1752600"/>
          </a:xfrm>
        </p:spPr>
        <p:txBody>
          <a:bodyPr/>
          <a:lstStyle/>
          <a:p>
            <a:r>
              <a:rPr lang="es-CL" dirty="0"/>
              <a:t>Curso de Volcanología Física</a:t>
            </a:r>
            <a:endParaRPr lang="en-GB" dirty="0"/>
          </a:p>
        </p:txBody>
      </p:sp>
      <p:sp>
        <p:nvSpPr>
          <p:cNvPr id="4" name="3 Rectángulo"/>
          <p:cNvSpPr/>
          <p:nvPr/>
        </p:nvSpPr>
        <p:spPr>
          <a:xfrm>
            <a:off x="5724128" y="191683"/>
            <a:ext cx="3168352" cy="10740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54" y="261057"/>
            <a:ext cx="285750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67437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589240"/>
            <a:ext cx="15906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24744"/>
            <a:ext cx="39052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50A3C78A-5C3C-46CD-A237-107DD4EBC891}"/>
                  </a:ext>
                </a:extLst>
              </p14:cNvPr>
              <p14:cNvContentPartPr/>
              <p14:nvPr/>
            </p14:nvContentPartPr>
            <p14:xfrm>
              <a:off x="2878920" y="2014560"/>
              <a:ext cx="907560" cy="16646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50A3C78A-5C3C-46CD-A237-107DD4EBC8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560" y="2005200"/>
                <a:ext cx="926280" cy="168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489871" cy="68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9EF1EE24-DE92-4892-8D6D-B61210DE02D5}"/>
                  </a:ext>
                </a:extLst>
              </p14:cNvPr>
              <p14:cNvContentPartPr/>
              <p14:nvPr/>
            </p14:nvContentPartPr>
            <p14:xfrm>
              <a:off x="2457360" y="35640"/>
              <a:ext cx="2107800" cy="495828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EF1EE24-DE92-4892-8D6D-B61210DE02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8000" y="26280"/>
                <a:ext cx="2126520" cy="4977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063433" cy="645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E48B0B0E-0442-4740-A1FD-55BD616FA5E2}"/>
                  </a:ext>
                </a:extLst>
              </p14:cNvPr>
              <p14:cNvContentPartPr/>
              <p14:nvPr/>
            </p14:nvContentPartPr>
            <p14:xfrm>
              <a:off x="843120" y="414360"/>
              <a:ext cx="7115400" cy="43149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E48B0B0E-0442-4740-A1FD-55BD616FA5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760" y="405000"/>
                <a:ext cx="7134120" cy="433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6248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204864"/>
            <a:ext cx="17240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0279FA14-79C2-4D31-86DC-49D1A30965D0}"/>
                  </a:ext>
                </a:extLst>
              </p14:cNvPr>
              <p14:cNvContentPartPr/>
              <p14:nvPr/>
            </p14:nvContentPartPr>
            <p14:xfrm>
              <a:off x="7622280" y="1278720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0279FA14-79C2-4D31-86DC-49D1A3096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2920" y="126936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A1DAFC8-0E1D-4503-8032-B312104BDC97}"/>
                  </a:ext>
                </a:extLst>
              </p14:cNvPr>
              <p14:cNvContentPartPr/>
              <p14:nvPr/>
            </p14:nvContentPartPr>
            <p14:xfrm>
              <a:off x="1964520" y="6336360"/>
              <a:ext cx="2750760" cy="72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A1DAFC8-0E1D-4503-8032-B312104BDC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5160" y="6327000"/>
                <a:ext cx="2769480" cy="9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5328592" cy="500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700808"/>
            <a:ext cx="20859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995488"/>
            <a:ext cx="8591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9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63912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37" y="2780928"/>
            <a:ext cx="260686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2439C49-69DB-4610-9738-28927F450621}"/>
                  </a:ext>
                </a:extLst>
              </p14:cNvPr>
              <p14:cNvContentPartPr/>
              <p14:nvPr/>
            </p14:nvContentPartPr>
            <p14:xfrm>
              <a:off x="5891040" y="1634400"/>
              <a:ext cx="1410480" cy="383148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2439C49-69DB-4610-9738-28927F4506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1680" y="1625040"/>
                <a:ext cx="1429200" cy="385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83169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Ejemplo: Santa Helena, 1980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8568952" cy="413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413221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0" y="3573016"/>
            <a:ext cx="44005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7848872" cy="632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862358" cy="438943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03" y="0"/>
            <a:ext cx="4956043" cy="37170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4608512" cy="345882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79512" y="50864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Volcán </a:t>
            </a:r>
            <a:r>
              <a:rPr lang="es-CL" dirty="0" err="1"/>
              <a:t>Chaitén</a:t>
            </a:r>
            <a:r>
              <a:rPr lang="es-CL" dirty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4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5139848" cy="293399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67" y="-2914"/>
            <a:ext cx="4265933" cy="285483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69568"/>
            <a:ext cx="5832648" cy="388843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084168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Cordón </a:t>
            </a:r>
            <a:r>
              <a:rPr lang="es-CL" dirty="0" err="1"/>
              <a:t>Caulle</a:t>
            </a:r>
            <a:r>
              <a:rPr lang="es-CL" dirty="0"/>
              <a:t>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27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6156685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615668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6" y="404664"/>
            <a:ext cx="8210029" cy="61575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6" y="404663"/>
            <a:ext cx="8210030" cy="615752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6" y="404663"/>
            <a:ext cx="8205270" cy="615395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6" y="404662"/>
            <a:ext cx="8210030" cy="615752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6" y="404663"/>
            <a:ext cx="8210030" cy="615752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5" y="404662"/>
            <a:ext cx="8205269" cy="6153952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6" y="419580"/>
            <a:ext cx="8205270" cy="6153953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419580"/>
            <a:ext cx="8204043" cy="6153032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0" y="419579"/>
            <a:ext cx="8204046" cy="615303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6" y="404661"/>
            <a:ext cx="8210030" cy="61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inatubo_hug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8064896" cy="659253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Pinatubo1991IR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7632848" cy="6169739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4" name="Picture 4" descr="bear9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92150"/>
            <a:ext cx="4032250" cy="2552700"/>
          </a:xfrm>
          <a:noFill/>
          <a:ln/>
        </p:spPr>
      </p:pic>
      <p:pic>
        <p:nvPicPr>
          <p:cNvPr id="281605" name="Picture 5" descr="Bear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260350"/>
            <a:ext cx="4537075" cy="3275013"/>
          </a:xfrm>
          <a:noFill/>
          <a:ln/>
        </p:spPr>
      </p:pic>
      <p:pic>
        <p:nvPicPr>
          <p:cNvPr id="281607" name="Picture 7" descr="BearE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03575" y="3644900"/>
            <a:ext cx="3586163" cy="2757488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7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8859" y="3473624"/>
            <a:ext cx="546514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89040"/>
            <a:ext cx="1289531" cy="28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6480720" cy="6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08720"/>
            <a:ext cx="562282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124744"/>
            <a:ext cx="654228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364088" cy="686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Perfil de velocidad dentro de la columna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48680"/>
            <a:ext cx="405423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03040" cy="490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5808"/>
            <a:ext cx="6984776" cy="646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82844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013176"/>
            <a:ext cx="2914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79339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8280920" cy="547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1CF6DD9B-7678-4D9E-9601-1324EFCC5C6C}"/>
                  </a:ext>
                </a:extLst>
              </p14:cNvPr>
              <p14:cNvContentPartPr/>
              <p14:nvPr/>
            </p14:nvContentPartPr>
            <p14:xfrm>
              <a:off x="1828800" y="621360"/>
              <a:ext cx="7044120" cy="46724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1CF6DD9B-7678-4D9E-9601-1324EFCC5C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9440" y="612000"/>
                <a:ext cx="7062840" cy="4691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056784" cy="686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F3AD3611-FCA9-4F93-B558-45CC1428B4AB}"/>
                  </a:ext>
                </a:extLst>
              </p14:cNvPr>
              <p14:cNvContentPartPr/>
              <p14:nvPr/>
            </p14:nvContentPartPr>
            <p14:xfrm>
              <a:off x="1085760" y="-157320"/>
              <a:ext cx="4951080" cy="38437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F3AD3611-FCA9-4F93-B558-45CC1428B4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400" y="-166680"/>
                <a:ext cx="4969800" cy="3862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71625"/>
            <a:ext cx="89916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823457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8316416" cy="54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18E2C3C0-D93D-40CD-BC8F-0BD5B5B9334E}"/>
                  </a:ext>
                </a:extLst>
              </p14:cNvPr>
              <p14:cNvContentPartPr/>
              <p14:nvPr/>
            </p14:nvContentPartPr>
            <p14:xfrm>
              <a:off x="1650240" y="2107440"/>
              <a:ext cx="6715440" cy="3672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18E2C3C0-D93D-40CD-BC8F-0BD5B5B933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0880" y="2098080"/>
                <a:ext cx="6734160" cy="369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7992888" cy="54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s-CL" dirty="0"/>
              <a:t>Ejemplos: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4405"/>
            <a:ext cx="7272808" cy="55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48264" y="13407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Quilotoa</a:t>
            </a:r>
            <a:r>
              <a:rPr lang="es-CL" dirty="0"/>
              <a:t>, Ecuador, 800BP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Partes de una columna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5"/>
            <a:ext cx="8712968" cy="367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624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20688"/>
            <a:ext cx="6696744" cy="536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/>
              <a:t>Chaitén</a:t>
            </a:r>
            <a:r>
              <a:rPr lang="es-CL" dirty="0"/>
              <a:t>, 2008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60648"/>
            <a:ext cx="59436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4608511" cy="282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3020"/>
            <a:ext cx="4705895" cy="652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0"/>
            <a:ext cx="57850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248796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77072"/>
            <a:ext cx="53244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0"/>
            <a:ext cx="8568952" cy="636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1ACE9AAD-BBC2-4815-A6B9-3EEFD34235DB}"/>
                  </a:ext>
                </a:extLst>
              </p14:cNvPr>
              <p14:cNvContentPartPr/>
              <p14:nvPr/>
            </p14:nvContentPartPr>
            <p14:xfrm>
              <a:off x="2771640" y="5779080"/>
              <a:ext cx="750600" cy="25776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1ACE9AAD-BBC2-4815-A6B9-3EEFD34235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2280" y="5769720"/>
                <a:ext cx="769320" cy="27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776864" cy="52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301208"/>
            <a:ext cx="7560479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500063"/>
            <a:ext cx="76962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7712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4876800"/>
            <a:ext cx="442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Características de los depósitos de caída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20" y="1628800"/>
            <a:ext cx="9044480" cy="391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r17_12387772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7992888" cy="595833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6912768" cy="5281355"/>
          </a:xfrm>
        </p:spPr>
      </p:pic>
    </p:spTree>
    <p:extLst>
      <p:ext uri="{BB962C8B-B14F-4D97-AF65-F5344CB8AC3E}">
        <p14:creationId xmlns:p14="http://schemas.microsoft.com/office/powerpoint/2010/main" val="4146126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7848872" cy="588665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villarrica2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52583" cy="4389437"/>
          </a:xfrm>
        </p:spPr>
      </p:pic>
      <p:pic>
        <p:nvPicPr>
          <p:cNvPr id="5" name="Picture 4" descr="villarrica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1445" y="3113584"/>
            <a:ext cx="499255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ig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8292864" cy="583264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29F52C-744D-4190-915D-C2610CED3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848" y="980728"/>
            <a:ext cx="5700216" cy="473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ig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280068"/>
            <a:ext cx="6480720" cy="6577932"/>
          </a:xfrm>
        </p:spPr>
      </p:pic>
      <p:pic>
        <p:nvPicPr>
          <p:cNvPr id="5" name="Picture 4" descr="fig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48680"/>
            <a:ext cx="8064896" cy="571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3406red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704856" cy="5778642"/>
          </a:xfrm>
        </p:spPr>
      </p:pic>
      <p:pic>
        <p:nvPicPr>
          <p:cNvPr id="5" name="Picture 4" descr="r14_1238194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764704"/>
            <a:ext cx="8083196" cy="5470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fig11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608512" cy="533051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8602340" cy="36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lapilli_m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27255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8352928" cy="381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8 Lapillo Chiemga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88640"/>
            <a:ext cx="3293891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6"/>
            <a:ext cx="4768075" cy="592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F7004FE-9CBC-41A0-AE59-AC64EFFB7F1F}"/>
                  </a:ext>
                </a:extLst>
              </p14:cNvPr>
              <p14:cNvContentPartPr/>
              <p14:nvPr/>
            </p14:nvContentPartPr>
            <p14:xfrm>
              <a:off x="2414520" y="2085840"/>
              <a:ext cx="3615120" cy="21222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F7004FE-9CBC-41A0-AE59-AC64EFFB7F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5160" y="2076480"/>
                <a:ext cx="3633840" cy="2140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56388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437112"/>
            <a:ext cx="1876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273C49C-11A9-4E9E-B4F8-DAE66F1761F9}"/>
                  </a:ext>
                </a:extLst>
              </p14:cNvPr>
              <p14:cNvContentPartPr/>
              <p14:nvPr/>
            </p14:nvContentPartPr>
            <p14:xfrm>
              <a:off x="2543040" y="1292760"/>
              <a:ext cx="6365520" cy="37652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273C49C-11A9-4E9E-B4F8-DAE66F1761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3680" y="1283400"/>
                <a:ext cx="6384240" cy="378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36197" cy="547260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B67BEBD8-B7A3-471F-9251-C4A8842364FA}"/>
                  </a:ext>
                </a:extLst>
              </p14:cNvPr>
              <p14:cNvContentPartPr/>
              <p14:nvPr/>
            </p14:nvContentPartPr>
            <p14:xfrm>
              <a:off x="3250440" y="2478960"/>
              <a:ext cx="2121840" cy="244332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B67BEBD8-B7A3-471F-9251-C4A8842364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1080" y="2469600"/>
                <a:ext cx="2140560" cy="246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18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5040560" cy="538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48977B48-8B01-475B-B992-3842499F33B8}"/>
                  </a:ext>
                </a:extLst>
              </p14:cNvPr>
              <p14:cNvContentPartPr/>
              <p14:nvPr/>
            </p14:nvContentPartPr>
            <p14:xfrm>
              <a:off x="3135960" y="3336120"/>
              <a:ext cx="2565000" cy="14148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48977B48-8B01-475B-B992-3842499F33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6600" y="3326760"/>
                <a:ext cx="2583720" cy="1433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1655</TotalTime>
  <Words>98</Words>
  <Application>Microsoft Office PowerPoint</Application>
  <PresentationFormat>Presentación en pantalla (4:3)</PresentationFormat>
  <Paragraphs>62</Paragraphs>
  <Slides>56</Slides>
  <Notes>50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Calibri</vt:lpstr>
      <vt:lpstr>Constantia</vt:lpstr>
      <vt:lpstr>Wingdings 2</vt:lpstr>
      <vt:lpstr>Flow</vt:lpstr>
      <vt:lpstr>Columnas eruptivas</vt:lpstr>
      <vt:lpstr>Presentación de PowerPoint</vt:lpstr>
      <vt:lpstr>Presentación de PowerPoint</vt:lpstr>
      <vt:lpstr>Partes de una columna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Ejemplo: Santa Helena, 1980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Perfil de velocidad dentro de la columna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Ejemplos:</vt:lpstr>
      <vt:lpstr>Presentación de PowerPoint</vt:lpstr>
      <vt:lpstr>Presentación de PowerPoint</vt:lpstr>
      <vt:lpstr>Ejemplos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de los depósitos de caída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Columnas eruptivas</dc:title>
  <dc:creator>Angelo Castruccio</dc:creator>
  <cp:lastModifiedBy>Angelo Castruccio Alvarez (acastruc)</cp:lastModifiedBy>
  <cp:revision>64</cp:revision>
  <dcterms:created xsi:type="dcterms:W3CDTF">2011-11-23T14:13:55Z</dcterms:created>
  <dcterms:modified xsi:type="dcterms:W3CDTF">2021-10-29T19:13:44Z</dcterms:modified>
</cp:coreProperties>
</file>