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6" r:id="rId3"/>
    <p:sldId id="259" r:id="rId4"/>
    <p:sldId id="303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AF8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4604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7DA1E-E308-44B8-B939-8292D33AA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F5564-D030-4517-8202-CF9DE232B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DB13A-0A43-4B2D-A65C-ADF764B0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EFD43B-02CC-48D1-859F-4C16034E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EAAF3D-128B-4FD9-A4A8-709EDEF3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746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E00C4-1DE5-4C5D-8748-4EE3562D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2E1460-57A6-4C13-B03E-31EE4E056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45D4A-4CBC-4CE1-904F-788F0636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C5386-2E12-4132-A4F2-0E8FA99D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673A62-6109-4DF6-9203-9E8A6BC4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10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8A2DF4-9F3A-45E6-9085-021C27C4F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AB3799-105C-4E91-8BD6-DD7C9B7BE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BA565-B8EB-4F24-BE01-4247C7F1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06112D-52DF-45CC-976E-16EF0673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BD33B-D5BE-422C-9442-556BD80C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521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B77D1-DDF4-45B1-91DE-3DC22B4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64879-0F29-470E-B726-CFAE7E4F2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E42F85-D420-4FAE-B343-59BE8C08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AE053F-9CE7-40BA-BFDF-BCF7BC8F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E2886A-F33F-4343-8921-2CEF6A25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56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B8E8F-7401-4589-AB60-8F3030EB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FE46EE-37E3-43F7-9221-2076B887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CB0C-2CA7-4EE8-919F-2C5C991E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EF7F9A-0B47-41EB-8FD4-4D08C23F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DFDD1C-3596-4811-BF82-818279D3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70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5B92E-7441-4994-9A73-6E86E2C9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A50FB-1F3E-4BF9-9B21-ADF2ACAF5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14564C-7701-45A2-B927-AB7520A07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427FD2-04C6-4F6D-83C5-CC3971C7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01CDFA-39CB-4CED-8050-FEE23493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C63FDF-F891-4324-B38F-F67794E6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99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926A9-D30A-4480-BE07-49C8EF3A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4C2AFB-96F5-486D-BE04-D6A6311D7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77865C-7617-4774-B7FC-3276D3F9F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216928-78E0-438A-8D88-1C68BE912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EDA5DA-0F9F-4006-ACB8-DBF5D57BC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26F6E6-5AFE-4AF0-A279-E9EC2BFC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8D607A-6645-4FB2-88EB-7FF7123B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D383B7-D98A-4017-A8F7-CFA1F0C8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496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8C7ED-D778-4F34-A81E-D53684B7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76A1E7-E2EC-43AE-B6C9-AEC8DA8C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74E14B-9C7A-449E-A39E-07EBA2AB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815791-16E2-45FC-A2CE-3DFD4E35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973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28C6D0-9FCC-440D-BCBD-F68E8B2B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ED984C-AAB6-4358-8F8E-25DCE724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1275C2-E621-4A1D-AA4F-4C0DF05C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05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79542-9497-4AF4-8BC1-0C3EC5778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1B1CC-6C06-4030-BC2D-F652AE17B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61828A-BF63-4C75-B77C-93DF165D4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CDC318-3209-494A-BD71-83247B96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BB3F9D-6986-4A74-B2FF-774429A3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B862C6-CDCD-4657-890F-0BEC5BC8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929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0798E-EAB4-495D-AB45-A237A10D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C6AF6F-14AA-419F-A924-9CCBEFEBD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695C7B-F2CA-43A1-A0AA-3E2FEA6EA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1E4E4E-346A-44E0-942F-55F711FC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7D4581-8E7E-4636-BD26-1E97B002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8D15A-6CEF-45F3-BCE6-19D96670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845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6D8F87-3300-4477-9A21-3563D643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538FCC-EDE0-4E28-8D5E-AD5BD63EE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903ECE-361E-448F-B4FB-0754735C4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940AF-CBAB-4EDD-8471-DF84639FEC23}" type="datetimeFigureOut">
              <a:rPr lang="es-CL" smtClean="0"/>
              <a:t>18-08-2022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BBF1BD-1196-4A22-9FEA-5CE52C4CC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013F91-2480-4555-914E-549021687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D948F-1EEC-47D3-82B0-AF658AE89F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132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D07B4-7F8F-44EB-845A-9B7F26E5C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579" y="374882"/>
            <a:ext cx="9754836" cy="1655762"/>
          </a:xfrm>
        </p:spPr>
        <p:txBody>
          <a:bodyPr anchor="ctr">
            <a:normAutofit/>
          </a:bodyPr>
          <a:lstStyle/>
          <a:p>
            <a:r>
              <a:rPr lang="es-CL" sz="4800" b="1" dirty="0">
                <a:solidFill>
                  <a:srgbClr val="002060"/>
                </a:solidFill>
                <a:latin typeface="Adobe Text Pro" panose="02050603050505020204" pitchFamily="18" charset="0"/>
              </a:rPr>
              <a:t>Sistemas de Información Geográfica para Geología (SIGG)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2598C6-A4B1-4511-8C8D-420774216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5874" y="3325795"/>
            <a:ext cx="3046319" cy="78499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s-CL" sz="2200" u="sng" dirty="0"/>
              <a:t>Profesor</a:t>
            </a:r>
            <a:r>
              <a:rPr lang="es-CL" sz="2200" dirty="0"/>
              <a:t>:</a:t>
            </a:r>
          </a:p>
          <a:p>
            <a:pPr>
              <a:spcBef>
                <a:spcPts val="600"/>
              </a:spcBef>
            </a:pPr>
            <a:r>
              <a:rPr lang="es-CL" sz="2200" dirty="0"/>
              <a:t>Dr. Matías Taucare Toro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11550B90-9EBD-45D6-A86C-C0EA68E616D9}"/>
              </a:ext>
            </a:extLst>
          </p:cNvPr>
          <p:cNvSpPr txBox="1">
            <a:spLocks/>
          </p:cNvSpPr>
          <p:nvPr/>
        </p:nvSpPr>
        <p:spPr>
          <a:xfrm>
            <a:off x="564829" y="2362912"/>
            <a:ext cx="6868408" cy="46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 b="1" dirty="0">
                <a:solidFill>
                  <a:srgbClr val="0070C0"/>
                </a:solidFill>
                <a:latin typeface="Adobe Text Pro" panose="02050603050505020204" pitchFamily="18" charset="0"/>
              </a:rPr>
              <a:t>Georreferenciación y base de mapeo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D3D26EC3-52F5-4A69-939C-D643AC104548}"/>
              </a:ext>
            </a:extLst>
          </p:cNvPr>
          <p:cNvSpPr txBox="1">
            <a:spLocks/>
          </p:cNvSpPr>
          <p:nvPr/>
        </p:nvSpPr>
        <p:spPr>
          <a:xfrm>
            <a:off x="1940552" y="4608453"/>
            <a:ext cx="4116962" cy="1622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u="sng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CL" sz="1600" dirty="0"/>
              <a:t>Auxiliares/ayudantes:</a:t>
            </a:r>
          </a:p>
          <a:p>
            <a:pPr marL="342900" indent="-342900">
              <a:buFontTx/>
              <a:buChar char="-"/>
            </a:pPr>
            <a:r>
              <a:rPr lang="es-CL" sz="1600" u="none" dirty="0"/>
              <a:t>Daniel </a:t>
            </a:r>
            <a:r>
              <a:rPr lang="es-CL" sz="1600" u="none" dirty="0" err="1"/>
              <a:t>Aquevedo</a:t>
            </a:r>
            <a:r>
              <a:rPr lang="es-CL" sz="1600" u="none" dirty="0"/>
              <a:t> Madrid</a:t>
            </a:r>
          </a:p>
          <a:p>
            <a:pPr marL="342900" indent="-342900">
              <a:buFontTx/>
              <a:buChar char="-"/>
            </a:pPr>
            <a:r>
              <a:rPr lang="es-CL" sz="1600" u="none" dirty="0"/>
              <a:t>Bárbara De la Fuente Rodríguez</a:t>
            </a:r>
          </a:p>
          <a:p>
            <a:pPr marL="342900" indent="-342900">
              <a:buFontTx/>
              <a:buChar char="-"/>
            </a:pPr>
            <a:r>
              <a:rPr lang="es-CL" sz="1600" u="none" dirty="0"/>
              <a:t>Andrea Medina Sagredo</a:t>
            </a:r>
          </a:p>
          <a:p>
            <a:pPr marL="342900" indent="-342900">
              <a:buFontTx/>
              <a:buChar char="-"/>
            </a:pPr>
            <a:r>
              <a:rPr lang="es-CL" sz="1600" u="none" dirty="0"/>
              <a:t>Catalina Méndez Rivas</a:t>
            </a:r>
          </a:p>
          <a:p>
            <a:pPr marL="342900" indent="-342900">
              <a:buFontTx/>
              <a:buChar char="-"/>
            </a:pPr>
            <a:r>
              <a:rPr lang="es-CL" sz="1600" u="none" dirty="0"/>
              <a:t>Débora Morales Soto</a:t>
            </a:r>
          </a:p>
          <a:p>
            <a:pPr marL="342900" indent="-342900">
              <a:buFontTx/>
              <a:buChar char="-"/>
            </a:pPr>
            <a:r>
              <a:rPr lang="es-CL" sz="1600" u="none" dirty="0"/>
              <a:t>Benjamín Muñoz Artigas</a:t>
            </a:r>
          </a:p>
          <a:p>
            <a:pPr marL="342900" indent="-342900">
              <a:buFontTx/>
              <a:buChar char="-"/>
            </a:pPr>
            <a:endParaRPr lang="es-CL" sz="1600" u="none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C725FD4-8F00-4545-B52C-3EF73051B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3781" y="6405310"/>
            <a:ext cx="2956824" cy="3004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47F0C6-8AF1-42E2-9D16-E75E0ECE3A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2394" r="3080" b="1420"/>
          <a:stretch/>
        </p:blipFill>
        <p:spPr>
          <a:xfrm>
            <a:off x="7853921" y="2265721"/>
            <a:ext cx="4266321" cy="4500000"/>
          </a:xfrm>
          <a:prstGeom prst="rect">
            <a:avLst/>
          </a:prstGeom>
        </p:spPr>
      </p:pic>
      <p:pic>
        <p:nvPicPr>
          <p:cNvPr id="9" name="Imagen 8" descr="Imagen que contiene señal, dibujo, luz&#10;&#10;Descripción generada automáticamente">
            <a:extLst>
              <a:ext uri="{FF2B5EF4-FFF2-40B4-BE49-F238E27FC236}">
                <a16:creationId xmlns:a16="http://schemas.microsoft.com/office/drawing/2014/main" id="{AB3421CC-3258-4D2A-ADB7-E251A5486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" y="5132462"/>
            <a:ext cx="2450841" cy="163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6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7BD45-8D89-4CD1-AFDD-41880A03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002060"/>
                </a:solidFill>
              </a:rPr>
              <a:t>Objetivos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3ABCB-9EC8-4F89-9519-E54F51293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Aprender a</a:t>
            </a:r>
            <a:r>
              <a:rPr lang="es-CL" i="1" dirty="0">
                <a:solidFill>
                  <a:srgbClr val="0070C0"/>
                </a:solidFill>
              </a:rPr>
              <a:t> georreferenciar</a:t>
            </a:r>
            <a:r>
              <a:rPr lang="es-CL" dirty="0"/>
              <a:t>. </a:t>
            </a:r>
          </a:p>
          <a:p>
            <a:endParaRPr lang="es-CL" dirty="0"/>
          </a:p>
          <a:p>
            <a:r>
              <a:rPr lang="es-CL" dirty="0"/>
              <a:t>Utilizar </a:t>
            </a:r>
            <a:r>
              <a:rPr lang="es-CL"/>
              <a:t>la herramienta </a:t>
            </a:r>
            <a:r>
              <a:rPr lang="es-CL" dirty="0"/>
              <a:t>de </a:t>
            </a:r>
            <a:r>
              <a:rPr lang="es-CL" i="1" dirty="0" err="1">
                <a:solidFill>
                  <a:srgbClr val="0070C0"/>
                </a:solidFill>
              </a:rPr>
              <a:t>reproyección</a:t>
            </a:r>
            <a:r>
              <a:rPr lang="es-CL" dirty="0"/>
              <a:t>.</a:t>
            </a:r>
          </a:p>
          <a:p>
            <a:endParaRPr lang="es-CL" dirty="0"/>
          </a:p>
          <a:p>
            <a:r>
              <a:rPr lang="es-CL" dirty="0"/>
              <a:t>Descargar imágenes satelitales para usar como </a:t>
            </a:r>
            <a:r>
              <a:rPr lang="es-CL" i="1" dirty="0">
                <a:solidFill>
                  <a:srgbClr val="0070C0"/>
                </a:solidFill>
              </a:rPr>
              <a:t>base de mapeo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77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7BD45-8D89-4CD1-AFDD-41880A03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20361" cy="1413341"/>
          </a:xfrm>
        </p:spPr>
        <p:txBody>
          <a:bodyPr/>
          <a:lstStyle/>
          <a:p>
            <a:r>
              <a:rPr lang="es-CL" dirty="0">
                <a:solidFill>
                  <a:srgbClr val="002060"/>
                </a:solidFill>
              </a:rPr>
              <a:t>Calendario y evaluaciones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3ABCB-9EC8-4F89-9519-E54F51293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417"/>
            <a:ext cx="3826079" cy="342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Ponderación:</a:t>
            </a:r>
          </a:p>
          <a:p>
            <a:r>
              <a:rPr lang="es-CL" dirty="0"/>
              <a:t>Catedra </a:t>
            </a:r>
            <a:r>
              <a:rPr lang="es-CL" b="1" dirty="0">
                <a:solidFill>
                  <a:srgbClr val="0070C0"/>
                </a:solidFill>
              </a:rPr>
              <a:t>70%</a:t>
            </a:r>
          </a:p>
          <a:p>
            <a:pPr marL="457200" lvl="1" indent="0">
              <a:buNone/>
            </a:pPr>
            <a:r>
              <a:rPr lang="es-CL" dirty="0"/>
              <a:t>2 controles </a:t>
            </a:r>
          </a:p>
          <a:p>
            <a:endParaRPr lang="es-CL" dirty="0"/>
          </a:p>
          <a:p>
            <a:r>
              <a:rPr lang="es-CL" dirty="0"/>
              <a:t>Auxiliar </a:t>
            </a:r>
            <a:r>
              <a:rPr lang="es-CL" b="1" dirty="0">
                <a:solidFill>
                  <a:srgbClr val="0070C0"/>
                </a:solidFill>
              </a:rPr>
              <a:t>30%</a:t>
            </a:r>
          </a:p>
          <a:p>
            <a:pPr marL="457200" lvl="1" indent="0">
              <a:buNone/>
            </a:pPr>
            <a:r>
              <a:rPr lang="es-CL" dirty="0"/>
              <a:t>4 tareas</a:t>
            </a:r>
          </a:p>
          <a:p>
            <a:pPr marL="0" indent="0">
              <a:buNone/>
            </a:pPr>
            <a:endParaRPr lang="es-CL" sz="2400" dirty="0"/>
          </a:p>
        </p:txBody>
      </p:sp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C7E8A86B-B77E-4D04-A5B9-0ADA7CC82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497411"/>
              </p:ext>
            </p:extLst>
          </p:nvPr>
        </p:nvGraphicFramePr>
        <p:xfrm>
          <a:off x="5176007" y="561459"/>
          <a:ext cx="6762468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4852">
                  <a:extLst>
                    <a:ext uri="{9D8B030D-6E8A-4147-A177-3AD203B41FA5}">
                      <a16:colId xmlns:a16="http://schemas.microsoft.com/office/drawing/2014/main" val="2301136130"/>
                    </a:ext>
                  </a:extLst>
                </a:gridCol>
                <a:gridCol w="5277616">
                  <a:extLst>
                    <a:ext uri="{9D8B030D-6E8A-4147-A177-3AD203B41FA5}">
                      <a16:colId xmlns:a16="http://schemas.microsoft.com/office/drawing/2014/main" val="3111902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>
                          <a:solidFill>
                            <a:schemeClr val="bg1"/>
                          </a:solidFill>
                          <a:latin typeface="+mj-lt"/>
                        </a:rPr>
                        <a:t>Fecha</a:t>
                      </a:r>
                      <a:endParaRPr lang="es-CL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  <a:latin typeface="+mj-lt"/>
                        </a:rPr>
                        <a:t>Clases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92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trike="sng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08-08-2022</a:t>
                      </a:r>
                      <a:endParaRPr lang="es-CL" strike="sngStrike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trike="sng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Instalación de QGIS</a:t>
                      </a:r>
                      <a:endParaRPr lang="es-CL" strike="sngStrike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48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trike="sng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15-08-2022</a:t>
                      </a:r>
                      <a:endParaRPr lang="es-CL" strike="sngStrike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strike="sng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Feriado</a:t>
                      </a:r>
                      <a:endParaRPr lang="es-CL" sz="1800" strike="sngStrike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05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22-08-2022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Georreferenciación y base de mapeo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3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29-08-2022</a:t>
                      </a:r>
                      <a:endParaRPr lang="es-C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Vectores 1: Edición y tabla de atributos</a:t>
                      </a:r>
                      <a:endParaRPr lang="es-CL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73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05-09-2022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Vectores 2: Geoprocesamiento y simbología vectorial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359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12-09-2022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Receso universitario</a:t>
                      </a:r>
                      <a:endParaRPr lang="es-C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19-09-2022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Feriado</a:t>
                      </a:r>
                      <a:endParaRPr lang="es-C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6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26-09-2022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Control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205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03-10-2022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Ráster 1: DEM e interpolación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17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10-10-2022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Feriado</a:t>
                      </a:r>
                      <a:endParaRPr lang="es-C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35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17-10-2022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Ráster 2: Delimitación de cuencas hidrográficas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07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24-10-2022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Composición y diseño de impresión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15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31-10-2022</a:t>
                      </a:r>
                      <a:endParaRPr lang="es-C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Receso universitario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24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07-10-2022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Repaso</a:t>
                      </a:r>
                      <a:endParaRPr lang="es-CL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67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14-10-2022</a:t>
                      </a:r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Control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09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48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3F70E-7A82-494C-862D-FC720F40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493520" cy="1622321"/>
          </a:xfrm>
        </p:spPr>
        <p:txBody>
          <a:bodyPr>
            <a:normAutofit/>
          </a:bodyPr>
          <a:lstStyle/>
          <a:p>
            <a:r>
              <a:rPr lang="es-MX" dirty="0"/>
              <a:t>Auxiliar 2:</a:t>
            </a:r>
            <a:br>
              <a:rPr lang="es-MX" dirty="0"/>
            </a:b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6EEBF-EC2C-4067-89C1-FFF51677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768980"/>
            <a:ext cx="4493520" cy="44548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sz="1600" dirty="0"/>
              <a:t>Instrucciones: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sz="1600" dirty="0"/>
              <a:t>Georreferenciar carta geológica en datum PSAD56-UTM19S.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sz="1600" dirty="0" err="1"/>
              <a:t>Reproyectar</a:t>
            </a:r>
            <a:r>
              <a:rPr lang="es-CL" sz="1600" dirty="0"/>
              <a:t> carta geológica a datum WGS84-UTM19S.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sz="1600" dirty="0"/>
              <a:t>Descargar una imagen Sentinel-2 con nubosidad menor al 10% entre el 01-01-2021 y 31-03-2022.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sz="1600" dirty="0"/>
              <a:t>Combinar bandas de imagen Sentinel-2.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sz="1600" dirty="0"/>
              <a:t>Recortar imagen Sentinel-2 combinada de acuerdo al área de estudio.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dirty="0" err="1"/>
              <a:t>Entregas</a:t>
            </a:r>
            <a:r>
              <a:rPr lang="en-US" sz="1600" dirty="0"/>
              <a:t>:</a:t>
            </a:r>
          </a:p>
          <a:p>
            <a:pPr marL="0" indent="0" algn="just">
              <a:buNone/>
            </a:pPr>
            <a:r>
              <a:rPr lang="en-US" sz="1600" dirty="0"/>
              <a:t>Carta </a:t>
            </a:r>
            <a:r>
              <a:rPr lang="en-US" sz="1600" dirty="0" err="1"/>
              <a:t>geológica</a:t>
            </a:r>
            <a:r>
              <a:rPr lang="en-US" sz="1600" dirty="0"/>
              <a:t> e imagen Sentinel-2 </a:t>
            </a:r>
            <a:r>
              <a:rPr lang="en-US" sz="1600" dirty="0" err="1"/>
              <a:t>combinada</a:t>
            </a:r>
            <a:r>
              <a:rPr lang="en-US" sz="1600" dirty="0"/>
              <a:t> y </a:t>
            </a:r>
            <a:r>
              <a:rPr lang="en-US" sz="1600" dirty="0" err="1"/>
              <a:t>recortada</a:t>
            </a:r>
            <a:r>
              <a:rPr lang="en-US" sz="1600" dirty="0"/>
              <a:t>. Ambas </a:t>
            </a:r>
            <a:r>
              <a:rPr lang="en-US" sz="1600" dirty="0" err="1"/>
              <a:t>imágenes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datum </a:t>
            </a:r>
            <a:r>
              <a:rPr lang="es-CL" sz="1600" dirty="0"/>
              <a:t>WGS84-UTM19S.</a:t>
            </a:r>
            <a:endParaRPr lang="en-US" sz="1600" dirty="0"/>
          </a:p>
        </p:txBody>
      </p:sp>
      <p:pic>
        <p:nvPicPr>
          <p:cNvPr id="5" name="Marcador de contenido 4" descr="Mapa&#10;&#10;Descripción generada automáticamente con confianza baja">
            <a:extLst>
              <a:ext uri="{FF2B5EF4-FFF2-40B4-BE49-F238E27FC236}">
                <a16:creationId xmlns:a16="http://schemas.microsoft.com/office/drawing/2014/main" id="{791FFF7B-EA86-4DE5-BBCC-CDAE8D740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54380"/>
            <a:ext cx="6019331" cy="5161575"/>
          </a:xfrm>
          <a:prstGeom prst="rect">
            <a:avLst/>
          </a:prstGeom>
          <a:effectLst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F3B749-7BAB-424B-BCFF-6316D3E6CE94}"/>
              </a:ext>
            </a:extLst>
          </p:cNvPr>
          <p:cNvSpPr txBox="1"/>
          <p:nvPr/>
        </p:nvSpPr>
        <p:spPr>
          <a:xfrm>
            <a:off x="5502358" y="5315955"/>
            <a:ext cx="5826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rgbClr val="002060"/>
                </a:solidFill>
              </a:rPr>
              <a:t>C</a:t>
            </a:r>
            <a:r>
              <a:rPr lang="es-CL" sz="1800" dirty="0">
                <a:solidFill>
                  <a:srgbClr val="002060"/>
                </a:solidFill>
              </a:rPr>
              <a:t>arta </a:t>
            </a:r>
            <a:r>
              <a:rPr lang="es-CL" dirty="0">
                <a:solidFill>
                  <a:srgbClr val="002060"/>
                </a:solidFill>
              </a:rPr>
              <a:t>G</a:t>
            </a:r>
            <a:r>
              <a:rPr lang="es-CL" sz="1800" dirty="0">
                <a:solidFill>
                  <a:srgbClr val="002060"/>
                </a:solidFill>
              </a:rPr>
              <a:t>eológica Inca de Oro (Matthews </a:t>
            </a:r>
            <a:r>
              <a:rPr lang="es-CL" sz="1800" i="1" dirty="0">
                <a:solidFill>
                  <a:srgbClr val="002060"/>
                </a:solidFill>
              </a:rPr>
              <a:t>et al.,</a:t>
            </a:r>
            <a:r>
              <a:rPr lang="es-CL" sz="1800" dirty="0">
                <a:solidFill>
                  <a:srgbClr val="002060"/>
                </a:solidFill>
              </a:rPr>
              <a:t> 2006)</a:t>
            </a:r>
            <a:endParaRPr lang="es-C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68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T">
      <a:majorFont>
        <a:latin typeface="Adobe Text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236</Words>
  <Application>Microsoft Office PowerPoint</Application>
  <PresentationFormat>Panorámica</PresentationFormat>
  <Paragraphs>67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Adobe Text Pro</vt:lpstr>
      <vt:lpstr>Arial</vt:lpstr>
      <vt:lpstr>Calibri</vt:lpstr>
      <vt:lpstr>Tema de Office</vt:lpstr>
      <vt:lpstr>Sistemas de Información Geográfica para Geología (SIGG)</vt:lpstr>
      <vt:lpstr>Objetivos de la clase</vt:lpstr>
      <vt:lpstr>Calendario y evaluaciones</vt:lpstr>
      <vt:lpstr>Auxiliar 2: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Información Geográfica para Geólogos (SIGG)</dc:title>
  <dc:creator>Matias Taucare</dc:creator>
  <cp:lastModifiedBy>Matias Taucare</cp:lastModifiedBy>
  <cp:revision>27</cp:revision>
  <dcterms:created xsi:type="dcterms:W3CDTF">2020-08-31T01:33:03Z</dcterms:created>
  <dcterms:modified xsi:type="dcterms:W3CDTF">2022-08-18T05:06:22Z</dcterms:modified>
</cp:coreProperties>
</file>