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11"/>
  </p:notesMasterIdLst>
  <p:sldIdLst>
    <p:sldId id="306" r:id="rId5"/>
    <p:sldId id="313" r:id="rId6"/>
    <p:sldId id="312" r:id="rId7"/>
    <p:sldId id="307" r:id="rId8"/>
    <p:sldId id="309" r:id="rId9"/>
    <p:sldId id="31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4967" autoAdjust="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11/9/2022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78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4848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4848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83480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83480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2D693B15-7265-4478-9579-62FCD5222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31352" y="1769269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48F9E92F-BB16-4896-A47F-6497C3D705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531352" y="2593181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3079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1656" y="804672"/>
            <a:ext cx="4434840" cy="886968"/>
          </a:xfrm>
        </p:spPr>
        <p:txBody>
          <a:bodyPr anchor="b"/>
          <a:lstStyle>
            <a:lvl1pPr algn="l">
              <a:defRPr sz="5400" b="0" i="0" cap="none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4" y="1801368"/>
            <a:ext cx="4434840" cy="475488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108960"/>
            <a:ext cx="5221224" cy="3447288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F146D6C1-343E-4F97-A565-55BBB15F4C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3464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BA123E2D-4554-47D5-B0EC-0C47EDB416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4952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91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186EA6A-5CD5-4DF7-9C8A-EDFAF28A80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77111" y="407499"/>
            <a:ext cx="1952279" cy="1952279"/>
          </a:xfrm>
          <a:custGeom>
            <a:avLst/>
            <a:gdLst>
              <a:gd name="connsiteX0" fmla="*/ 976140 w 1952279"/>
              <a:gd name="connsiteY0" fmla="*/ 0 h 1952279"/>
              <a:gd name="connsiteX1" fmla="*/ 1952279 w 1952279"/>
              <a:gd name="connsiteY1" fmla="*/ 976140 h 1952279"/>
              <a:gd name="connsiteX2" fmla="*/ 976140 w 1952279"/>
              <a:gd name="connsiteY2" fmla="*/ 1952279 h 1952279"/>
              <a:gd name="connsiteX3" fmla="*/ 0 w 1952279"/>
              <a:gd name="connsiteY3" fmla="*/ 976140 h 1952279"/>
              <a:gd name="connsiteX4" fmla="*/ 976140 w 1952279"/>
              <a:gd name="connsiteY4" fmla="*/ 0 h 195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279" h="1952279">
                <a:moveTo>
                  <a:pt x="976140" y="0"/>
                </a:moveTo>
                <a:cubicBezTo>
                  <a:pt x="1515247" y="0"/>
                  <a:pt x="1952279" y="437033"/>
                  <a:pt x="1952279" y="976140"/>
                </a:cubicBezTo>
                <a:cubicBezTo>
                  <a:pt x="1952279" y="1515246"/>
                  <a:pt x="1515247" y="1952279"/>
                  <a:pt x="976140" y="1952279"/>
                </a:cubicBezTo>
                <a:cubicBezTo>
                  <a:pt x="437033" y="1952279"/>
                  <a:pt x="0" y="1515246"/>
                  <a:pt x="0" y="976140"/>
                </a:cubicBezTo>
                <a:cubicBezTo>
                  <a:pt x="0" y="437033"/>
                  <a:pt x="437033" y="0"/>
                  <a:pt x="97614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3D5117F-F235-498D-99A5-9DE2D66557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28345" y="1972581"/>
            <a:ext cx="2290065" cy="2273502"/>
          </a:xfrm>
          <a:custGeom>
            <a:avLst/>
            <a:gdLst>
              <a:gd name="connsiteX0" fmla="*/ 1145032 w 2290065"/>
              <a:gd name="connsiteY0" fmla="*/ 0 h 2273502"/>
              <a:gd name="connsiteX1" fmla="*/ 2290065 w 2290065"/>
              <a:gd name="connsiteY1" fmla="*/ 1145033 h 2273502"/>
              <a:gd name="connsiteX2" fmla="*/ 1375797 w 2290065"/>
              <a:gd name="connsiteY2" fmla="*/ 2266803 h 2273502"/>
              <a:gd name="connsiteX3" fmla="*/ 1331903 w 2290065"/>
              <a:gd name="connsiteY3" fmla="*/ 2273502 h 2273502"/>
              <a:gd name="connsiteX4" fmla="*/ 958162 w 2290065"/>
              <a:gd name="connsiteY4" fmla="*/ 2273502 h 2273502"/>
              <a:gd name="connsiteX5" fmla="*/ 914268 w 2290065"/>
              <a:gd name="connsiteY5" fmla="*/ 2266803 h 2273502"/>
              <a:gd name="connsiteX6" fmla="*/ 5911 w 2290065"/>
              <a:gd name="connsiteY6" fmla="*/ 1262106 h 2273502"/>
              <a:gd name="connsiteX7" fmla="*/ 0 w 2290065"/>
              <a:gd name="connsiteY7" fmla="*/ 1145053 h 2273502"/>
              <a:gd name="connsiteX8" fmla="*/ 0 w 2290065"/>
              <a:gd name="connsiteY8" fmla="*/ 1145014 h 2273502"/>
              <a:gd name="connsiteX9" fmla="*/ 5911 w 2290065"/>
              <a:gd name="connsiteY9" fmla="*/ 1027960 h 2273502"/>
              <a:gd name="connsiteX10" fmla="*/ 1145032 w 2290065"/>
              <a:gd name="connsiteY10" fmla="*/ 0 h 22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90065" h="2273502">
                <a:moveTo>
                  <a:pt x="1145032" y="0"/>
                </a:moveTo>
                <a:cubicBezTo>
                  <a:pt x="1777417" y="0"/>
                  <a:pt x="2290065" y="512649"/>
                  <a:pt x="2290065" y="1145033"/>
                </a:cubicBezTo>
                <a:cubicBezTo>
                  <a:pt x="2290065" y="1698370"/>
                  <a:pt x="1897569" y="2160033"/>
                  <a:pt x="1375797" y="2266803"/>
                </a:cubicBezTo>
                <a:lnTo>
                  <a:pt x="1331903" y="2273502"/>
                </a:lnTo>
                <a:lnTo>
                  <a:pt x="958162" y="2273502"/>
                </a:lnTo>
                <a:lnTo>
                  <a:pt x="914268" y="2266803"/>
                </a:lnTo>
                <a:cubicBezTo>
                  <a:pt x="429765" y="2167660"/>
                  <a:pt x="56730" y="1762511"/>
                  <a:pt x="5911" y="1262106"/>
                </a:cubicBezTo>
                <a:lnTo>
                  <a:pt x="0" y="1145053"/>
                </a:lnTo>
                <a:lnTo>
                  <a:pt x="0" y="1145014"/>
                </a:lnTo>
                <a:lnTo>
                  <a:pt x="5911" y="1027960"/>
                </a:lnTo>
                <a:cubicBezTo>
                  <a:pt x="64548" y="450571"/>
                  <a:pt x="552172" y="0"/>
                  <a:pt x="1145032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E1E0A794-F1D3-4628-B5B1-9D48AB34C3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79539" y="4386312"/>
            <a:ext cx="3119293" cy="2462810"/>
          </a:xfrm>
          <a:custGeom>
            <a:avLst/>
            <a:gdLst>
              <a:gd name="connsiteX0" fmla="*/ 1559647 w 3119293"/>
              <a:gd name="connsiteY0" fmla="*/ 0 h 2462810"/>
              <a:gd name="connsiteX1" fmla="*/ 3119293 w 3119293"/>
              <a:gd name="connsiteY1" fmla="*/ 1559647 h 2462810"/>
              <a:gd name="connsiteX2" fmla="*/ 2852930 w 3119293"/>
              <a:gd name="connsiteY2" fmla="*/ 2431660 h 2462810"/>
              <a:gd name="connsiteX3" fmla="*/ 2829636 w 3119293"/>
              <a:gd name="connsiteY3" fmla="*/ 2462810 h 2462810"/>
              <a:gd name="connsiteX4" fmla="*/ 289658 w 3119293"/>
              <a:gd name="connsiteY4" fmla="*/ 2462810 h 2462810"/>
              <a:gd name="connsiteX5" fmla="*/ 266363 w 3119293"/>
              <a:gd name="connsiteY5" fmla="*/ 2431660 h 2462810"/>
              <a:gd name="connsiteX6" fmla="*/ 0 w 3119293"/>
              <a:gd name="connsiteY6" fmla="*/ 1559647 h 2462810"/>
              <a:gd name="connsiteX7" fmla="*/ 1559647 w 3119293"/>
              <a:gd name="connsiteY7" fmla="*/ 0 h 24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9293" h="2462810">
                <a:moveTo>
                  <a:pt x="1559647" y="0"/>
                </a:moveTo>
                <a:cubicBezTo>
                  <a:pt x="2421016" y="0"/>
                  <a:pt x="3119293" y="698278"/>
                  <a:pt x="3119293" y="1559647"/>
                </a:cubicBezTo>
                <a:cubicBezTo>
                  <a:pt x="3119293" y="1882660"/>
                  <a:pt x="3021098" y="2182739"/>
                  <a:pt x="2852930" y="2431660"/>
                </a:cubicBezTo>
                <a:lnTo>
                  <a:pt x="2829636" y="2462810"/>
                </a:lnTo>
                <a:lnTo>
                  <a:pt x="289658" y="2462810"/>
                </a:lnTo>
                <a:lnTo>
                  <a:pt x="266363" y="2431660"/>
                </a:lnTo>
                <a:cubicBezTo>
                  <a:pt x="98195" y="2182739"/>
                  <a:pt x="0" y="1882660"/>
                  <a:pt x="0" y="1559647"/>
                </a:cubicBezTo>
                <a:cubicBezTo>
                  <a:pt x="0" y="698278"/>
                  <a:pt x="698278" y="0"/>
                  <a:pt x="1559647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8D3F45B-B631-47D3-A33C-71CEC2B360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905" y="4018982"/>
            <a:ext cx="3854161" cy="2839018"/>
          </a:xfrm>
          <a:custGeom>
            <a:avLst/>
            <a:gdLst>
              <a:gd name="connsiteX0" fmla="*/ 1927061 w 3854161"/>
              <a:gd name="connsiteY0" fmla="*/ 0 h 2839018"/>
              <a:gd name="connsiteX1" fmla="*/ 1927101 w 3854161"/>
              <a:gd name="connsiteY1" fmla="*/ 0 h 2839018"/>
              <a:gd name="connsiteX2" fmla="*/ 2124114 w 3854161"/>
              <a:gd name="connsiteY2" fmla="*/ 9948 h 2839018"/>
              <a:gd name="connsiteX3" fmla="*/ 3854161 w 3854161"/>
              <a:gd name="connsiteY3" fmla="*/ 1927080 h 2839018"/>
              <a:gd name="connsiteX4" fmla="*/ 3702722 w 3854161"/>
              <a:gd name="connsiteY4" fmla="*/ 2677187 h 2839018"/>
              <a:gd name="connsiteX5" fmla="*/ 3624763 w 3854161"/>
              <a:gd name="connsiteY5" fmla="*/ 2839018 h 2839018"/>
              <a:gd name="connsiteX6" fmla="*/ 229398 w 3854161"/>
              <a:gd name="connsiteY6" fmla="*/ 2839018 h 2839018"/>
              <a:gd name="connsiteX7" fmla="*/ 151440 w 3854161"/>
              <a:gd name="connsiteY7" fmla="*/ 2677187 h 2839018"/>
              <a:gd name="connsiteX8" fmla="*/ 0 w 3854161"/>
              <a:gd name="connsiteY8" fmla="*/ 1927080 h 2839018"/>
              <a:gd name="connsiteX9" fmla="*/ 1730048 w 3854161"/>
              <a:gd name="connsiteY9" fmla="*/ 9948 h 283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4161" h="2839018">
                <a:moveTo>
                  <a:pt x="1927061" y="0"/>
                </a:moveTo>
                <a:lnTo>
                  <a:pt x="1927101" y="0"/>
                </a:lnTo>
                <a:lnTo>
                  <a:pt x="2124114" y="9948"/>
                </a:lnTo>
                <a:cubicBezTo>
                  <a:pt x="3095856" y="108634"/>
                  <a:pt x="3854161" y="929301"/>
                  <a:pt x="3854161" y="1927080"/>
                </a:cubicBezTo>
                <a:cubicBezTo>
                  <a:pt x="3854161" y="2193154"/>
                  <a:pt x="3800237" y="2446634"/>
                  <a:pt x="3702722" y="2677187"/>
                </a:cubicBezTo>
                <a:lnTo>
                  <a:pt x="3624763" y="2839018"/>
                </a:lnTo>
                <a:lnTo>
                  <a:pt x="229398" y="2839018"/>
                </a:lnTo>
                <a:lnTo>
                  <a:pt x="151440" y="2677187"/>
                </a:lnTo>
                <a:cubicBezTo>
                  <a:pt x="53924" y="2446634"/>
                  <a:pt x="0" y="2193154"/>
                  <a:pt x="0" y="1927080"/>
                </a:cubicBezTo>
                <a:cubicBezTo>
                  <a:pt x="0" y="929301"/>
                  <a:pt x="758305" y="108634"/>
                  <a:pt x="1730048" y="994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0" y="585216"/>
            <a:ext cx="5276088" cy="2276856"/>
          </a:xfrm>
        </p:spPr>
        <p:txBody>
          <a:bodyPr anchor="b"/>
          <a:lstStyle>
            <a:lvl1pPr algn="r">
              <a:defRPr sz="48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raphic 32">
            <a:extLst>
              <a:ext uri="{FF2B5EF4-FFF2-40B4-BE49-F238E27FC236}">
                <a16:creationId xmlns:a16="http://schemas.microsoft.com/office/drawing/2014/main" id="{846CD0EA-B0AA-4845-81A5-4ADD7C58B12F}"/>
              </a:ext>
            </a:extLst>
          </p:cNvPr>
          <p:cNvSpPr/>
          <p:nvPr userDrawn="1"/>
        </p:nvSpPr>
        <p:spPr>
          <a:xfrm>
            <a:off x="1472366" y="185953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0E97A0CB-7CB1-47F0-BD48-EEECBAC39CD2}"/>
              </a:ext>
            </a:extLst>
          </p:cNvPr>
          <p:cNvSpPr/>
          <p:nvPr userDrawn="1"/>
        </p:nvSpPr>
        <p:spPr>
          <a:xfrm>
            <a:off x="2014523" y="314686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31">
            <a:extLst>
              <a:ext uri="{FF2B5EF4-FFF2-40B4-BE49-F238E27FC236}">
                <a16:creationId xmlns:a16="http://schemas.microsoft.com/office/drawing/2014/main" id="{477816C9-06CB-4BC5-B26B-6A2877BD941A}"/>
              </a:ext>
            </a:extLst>
          </p:cNvPr>
          <p:cNvSpPr/>
          <p:nvPr userDrawn="1"/>
        </p:nvSpPr>
        <p:spPr>
          <a:xfrm>
            <a:off x="5404920" y="45082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0720" y="3127248"/>
            <a:ext cx="5276088" cy="1124712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4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805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77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448" y="594360"/>
            <a:ext cx="6272784" cy="2843784"/>
          </a:xfrm>
        </p:spPr>
        <p:txBody>
          <a:bodyPr anchor="b"/>
          <a:lstStyle>
            <a:lvl1pPr algn="l">
              <a:defRPr sz="54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848" y="4700016"/>
            <a:ext cx="5093208" cy="1197864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</a:extLst>
          </p:cNvPr>
          <p:cNvCxnSpPr>
            <a:cxnSpLocks/>
          </p:cNvCxnSpPr>
          <p:nvPr userDrawn="1"/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raphic 12">
            <a:extLst>
              <a:ext uri="{FF2B5EF4-FFF2-40B4-BE49-F238E27FC236}">
                <a16:creationId xmlns:a16="http://schemas.microsoft.com/office/drawing/2014/main" id="{818B4386-1FCF-4ACE-BE25-AF9CC5E2256F}"/>
              </a:ext>
            </a:extLst>
          </p:cNvPr>
          <p:cNvSpPr/>
          <p:nvPr userDrawn="1"/>
        </p:nvSpPr>
        <p:spPr>
          <a:xfrm>
            <a:off x="82177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1" name="Graphic 13">
            <a:extLst>
              <a:ext uri="{FF2B5EF4-FFF2-40B4-BE49-F238E27FC236}">
                <a16:creationId xmlns:a16="http://schemas.microsoft.com/office/drawing/2014/main" id="{19319560-50ED-4963-A2CF-74663239D426}"/>
              </a:ext>
            </a:extLst>
          </p:cNvPr>
          <p:cNvSpPr/>
          <p:nvPr userDrawn="1"/>
        </p:nvSpPr>
        <p:spPr>
          <a:xfrm>
            <a:off x="78590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Graphic 15">
            <a:extLst>
              <a:ext uri="{FF2B5EF4-FFF2-40B4-BE49-F238E27FC236}">
                <a16:creationId xmlns:a16="http://schemas.microsoft.com/office/drawing/2014/main" id="{E5ABBDAD-943D-48F3-9C80-B29C48966C79}"/>
              </a:ext>
            </a:extLst>
          </p:cNvPr>
          <p:cNvSpPr/>
          <p:nvPr userDrawn="1"/>
        </p:nvSpPr>
        <p:spPr>
          <a:xfrm>
            <a:off x="78434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6432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2936" y="585216"/>
            <a:ext cx="5833872" cy="2276856"/>
          </a:xfrm>
        </p:spPr>
        <p:txBody>
          <a:bodyPr anchor="b"/>
          <a:lstStyle>
            <a:lvl1pPr algn="r">
              <a:defRPr sz="60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2936" y="3127248"/>
            <a:ext cx="5833872" cy="3118104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</a:extLst>
          </p:cNvPr>
          <p:cNvSpPr/>
          <p:nvPr userDrawn="1"/>
        </p:nvSpPr>
        <p:spPr>
          <a:xfrm>
            <a:off x="1669987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1965" y="1665520"/>
            <a:ext cx="4266960" cy="426696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190488" cy="1179576"/>
          </a:xfrm>
        </p:spPr>
        <p:txBody>
          <a:bodyPr lIns="91440" tIns="45720" rIns="91440" bIns="45720"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6190488" cy="3346704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/>
            </a:lvl1pPr>
            <a:lvl2pPr marL="228600">
              <a:defRPr sz="1800"/>
            </a:lvl2pPr>
            <a:lvl3pPr marL="457200">
              <a:defRPr sz="1600"/>
            </a:lvl3pPr>
            <a:lvl4pPr marL="68580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64424" y="621792"/>
            <a:ext cx="4114800" cy="365125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8B3D0E-ED3F-46FA-AE79-5FEFDE9168E3}"/>
              </a:ext>
            </a:extLst>
          </p:cNvPr>
          <p:cNvCxnSpPr>
            <a:cxnSpLocks/>
          </p:cNvCxnSpPr>
          <p:nvPr userDrawn="1"/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0">
            <a:extLst>
              <a:ext uri="{FF2B5EF4-FFF2-40B4-BE49-F238E27FC236}">
                <a16:creationId xmlns:a16="http://schemas.microsoft.com/office/drawing/2014/main" id="{AAD06B87-D9B2-4F94-B734-A8F039A2033F}"/>
              </a:ext>
            </a:extLst>
          </p:cNvPr>
          <p:cNvSpPr/>
          <p:nvPr userDrawn="1"/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BB13A13C-36EA-4B13-9175-C5FE95B34D33}"/>
              </a:ext>
            </a:extLst>
          </p:cNvPr>
          <p:cNvSpPr/>
          <p:nvPr userDrawn="1"/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040"/>
            <a:ext cx="9144000" cy="2340864"/>
          </a:xfrm>
        </p:spPr>
        <p:txBody>
          <a:bodyPr anchor="b">
            <a:normAutofit/>
          </a:bodyPr>
          <a:lstStyle>
            <a:lvl1pPr algn="ctr">
              <a:defRPr sz="60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3858768"/>
            <a:ext cx="9144000" cy="132588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Graphic 12">
            <a:extLst>
              <a:ext uri="{FF2B5EF4-FFF2-40B4-BE49-F238E27FC236}">
                <a16:creationId xmlns:a16="http://schemas.microsoft.com/office/drawing/2014/main" id="{8A41917E-4B97-447C-98AB-970D625F1DE6}"/>
              </a:ext>
            </a:extLst>
          </p:cNvPr>
          <p:cNvSpPr/>
          <p:nvPr userDrawn="1"/>
        </p:nvSpPr>
        <p:spPr>
          <a:xfrm>
            <a:off x="10772266" y="3054359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Graphic 13">
            <a:extLst>
              <a:ext uri="{FF2B5EF4-FFF2-40B4-BE49-F238E27FC236}">
                <a16:creationId xmlns:a16="http://schemas.microsoft.com/office/drawing/2014/main" id="{3B3FD238-4561-4AF8-A1F1-185B0CAFE2AC}"/>
              </a:ext>
            </a:extLst>
          </p:cNvPr>
          <p:cNvSpPr/>
          <p:nvPr userDrawn="1"/>
        </p:nvSpPr>
        <p:spPr>
          <a:xfrm>
            <a:off x="10724364" y="2515838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Graphic 15">
            <a:extLst>
              <a:ext uri="{FF2B5EF4-FFF2-40B4-BE49-F238E27FC236}">
                <a16:creationId xmlns:a16="http://schemas.microsoft.com/office/drawing/2014/main" id="{BAB9414C-AE69-4648-873E-9CE6B2DF8A71}"/>
              </a:ext>
            </a:extLst>
          </p:cNvPr>
          <p:cNvSpPr/>
          <p:nvPr userDrawn="1"/>
        </p:nvSpPr>
        <p:spPr>
          <a:xfrm>
            <a:off x="11024834" y="2787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Graphic 22">
            <a:extLst>
              <a:ext uri="{FF2B5EF4-FFF2-40B4-BE49-F238E27FC236}">
                <a16:creationId xmlns:a16="http://schemas.microsoft.com/office/drawing/2014/main" id="{3BF75235-4E6E-4184-82A5-EE6FE7993BBC}"/>
              </a:ext>
            </a:extLst>
          </p:cNvPr>
          <p:cNvSpPr/>
          <p:nvPr userDrawn="1"/>
        </p:nvSpPr>
        <p:spPr>
          <a:xfrm>
            <a:off x="1261869" y="263344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1">
            <a:extLst>
              <a:ext uri="{FF2B5EF4-FFF2-40B4-BE49-F238E27FC236}">
                <a16:creationId xmlns:a16="http://schemas.microsoft.com/office/drawing/2014/main" id="{E66FE37C-2F4B-42DA-BFF6-92DD00BDC49B}"/>
              </a:ext>
            </a:extLst>
          </p:cNvPr>
          <p:cNvSpPr/>
          <p:nvPr userDrawn="1"/>
        </p:nvSpPr>
        <p:spPr>
          <a:xfrm>
            <a:off x="1064053" y="3083338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23">
            <a:extLst>
              <a:ext uri="{FF2B5EF4-FFF2-40B4-BE49-F238E27FC236}">
                <a16:creationId xmlns:a16="http://schemas.microsoft.com/office/drawing/2014/main" id="{DDD38822-731A-48DA-A8A0-FBBAF7A6D65D}"/>
              </a:ext>
            </a:extLst>
          </p:cNvPr>
          <p:cNvSpPr/>
          <p:nvPr userDrawn="1"/>
        </p:nvSpPr>
        <p:spPr>
          <a:xfrm>
            <a:off x="1413405" y="349287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656" y="841248"/>
            <a:ext cx="4434840" cy="3236976"/>
          </a:xfrm>
        </p:spPr>
        <p:txBody>
          <a:bodyPr anchor="b"/>
          <a:lstStyle>
            <a:lvl1pPr algn="l">
              <a:lnSpc>
                <a:spcPct val="110000"/>
              </a:lnSpc>
              <a:spcBef>
                <a:spcPts val="1000"/>
              </a:spcBef>
              <a:defRPr sz="36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5" y="4498848"/>
            <a:ext cx="4434835" cy="510474"/>
          </a:xfr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01752"/>
            <a:ext cx="5221224" cy="6263640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4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365125"/>
            <a:ext cx="10771632" cy="1325563"/>
          </a:xfrm>
        </p:spPr>
        <p:txBody>
          <a:bodyPr/>
          <a:lstStyle>
            <a:lvl1pPr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825625"/>
            <a:ext cx="10771632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03920" y="841248"/>
            <a:ext cx="36301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4EADA2ED-8A8C-4D17-8798-F26BF3B4CE25}"/>
              </a:ext>
            </a:extLst>
          </p:cNvPr>
          <p:cNvSpPr/>
          <p:nvPr userDrawn="1"/>
        </p:nvSpPr>
        <p:spPr>
          <a:xfrm>
            <a:off x="11202264" y="344083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3">
            <a:extLst>
              <a:ext uri="{FF2B5EF4-FFF2-40B4-BE49-F238E27FC236}">
                <a16:creationId xmlns:a16="http://schemas.microsoft.com/office/drawing/2014/main" id="{54AB3A25-6605-4446-9E53-ACEECD25E27B}"/>
              </a:ext>
            </a:extLst>
          </p:cNvPr>
          <p:cNvSpPr/>
          <p:nvPr userDrawn="1"/>
        </p:nvSpPr>
        <p:spPr>
          <a:xfrm>
            <a:off x="11563141" y="59091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4752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4848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raphic 15">
            <a:extLst>
              <a:ext uri="{FF2B5EF4-FFF2-40B4-BE49-F238E27FC236}">
                <a16:creationId xmlns:a16="http://schemas.microsoft.com/office/drawing/2014/main" id="{D8685329-C6A1-4CB4-8AAE-150D0341F6A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16">
            <a:extLst>
              <a:ext uri="{FF2B5EF4-FFF2-40B4-BE49-F238E27FC236}">
                <a16:creationId xmlns:a16="http://schemas.microsoft.com/office/drawing/2014/main" id="{83CE1DAA-30A3-41AE-8AE1-A7EE5C48A6F3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4">
            <a:extLst>
              <a:ext uri="{FF2B5EF4-FFF2-40B4-BE49-F238E27FC236}">
                <a16:creationId xmlns:a16="http://schemas.microsoft.com/office/drawing/2014/main" id="{065162DD-7ACB-4F9C-90DD-24C743035892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8" r:id="rId2"/>
    <p:sldLayoutId id="2147483717" r:id="rId3"/>
    <p:sldLayoutId id="2147483710" r:id="rId4"/>
    <p:sldLayoutId id="2147483709" r:id="rId5"/>
    <p:sldLayoutId id="2147483698" r:id="rId6"/>
    <p:sldLayoutId id="2147483713" r:id="rId7"/>
    <p:sldLayoutId id="2147483712" r:id="rId8"/>
    <p:sldLayoutId id="2147483700" r:id="rId9"/>
    <p:sldLayoutId id="2147483701" r:id="rId10"/>
    <p:sldLayoutId id="2147483716" r:id="rId11"/>
    <p:sldLayoutId id="2147483714" r:id="rId12"/>
    <p:sldLayoutId id="2147483715" r:id="rId13"/>
    <p:sldLayoutId id="2147483702" r:id="rId14"/>
    <p:sldLayoutId id="2147483703" r:id="rId15"/>
    <p:sldLayoutId id="2147483704" r:id="rId16"/>
    <p:sldLayoutId id="214748370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Auxiliar 3: </a:t>
            </a:r>
            <a:br>
              <a:rPr lang="es-CL" dirty="0"/>
            </a:br>
            <a:r>
              <a:rPr lang="es-CL" dirty="0"/>
              <a:t>Codificación de canal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14073-9F68-4B7E-A576-26899D58C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2430" y="5660136"/>
            <a:ext cx="5589570" cy="1197864"/>
          </a:xfrm>
        </p:spPr>
        <p:txBody>
          <a:bodyPr>
            <a:normAutofit fontScale="92500"/>
          </a:bodyPr>
          <a:lstStyle/>
          <a:p>
            <a:r>
              <a:rPr lang="es-CL" dirty="0"/>
              <a:t>Profesor: Néstor Becerra</a:t>
            </a:r>
          </a:p>
          <a:p>
            <a:r>
              <a:rPr lang="es-CL" dirty="0"/>
              <a:t>Auxiliar: Simon Repolt</a:t>
            </a:r>
          </a:p>
          <a:p>
            <a:r>
              <a:rPr lang="es-CL" dirty="0"/>
              <a:t>	Ayudantes: Joaquín Araya, Omar Silva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6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B9FE8B-2B5F-219C-BCEF-AFABB9774E26}"/>
              </a:ext>
            </a:extLst>
          </p:cNvPr>
          <p:cNvSpPr txBox="1"/>
          <p:nvPr/>
        </p:nvSpPr>
        <p:spPr>
          <a:xfrm>
            <a:off x="230909" y="581891"/>
            <a:ext cx="8035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código simple de repetición de largo de bloque n consiste en un código simple de dos </a:t>
            </a:r>
            <a:r>
              <a:rPr lang="es-C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codewords</a:t>
            </a:r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Ceros y unos de largo n. Encuentre la matriz de paridad y la matriz generadora de este código en la forma sistemática</a:t>
            </a:r>
            <a:r>
              <a:rPr lang="es-CL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 descr="Meme Creator - Funny What do you do? Telecom Engineer Meme Generator at  MemeCreator.org!">
            <a:extLst>
              <a:ext uri="{FF2B5EF4-FFF2-40B4-BE49-F238E27FC236}">
                <a16:creationId xmlns:a16="http://schemas.microsoft.com/office/drawing/2014/main" id="{A1607810-1DC8-2F2B-C90A-1983E9CB1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557618"/>
            <a:ext cx="4505325" cy="530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02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D838446-B95D-4AB7-B8CA-D5804BB79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B31A2E-A3E6-24EC-F7A3-942D88528016}"/>
              </a:ext>
            </a:extLst>
          </p:cNvPr>
          <p:cNvSpPr txBox="1"/>
          <p:nvPr/>
        </p:nvSpPr>
        <p:spPr>
          <a:xfrm>
            <a:off x="785091" y="566293"/>
            <a:ext cx="11665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tiene un código de bloques (5,2) cuyos </a:t>
            </a:r>
            <a:r>
              <a:rPr lang="es-C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codewords</a:t>
            </a:r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00000, 01101, 10110,11011</a:t>
            </a:r>
          </a:p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¿Cuál es su Standard Array? Utilícelo para decodificar la señal 10100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Meme Creator - Funny What is your major? Electrical Engineering Meme  Generator at MemeCreator.org!">
            <a:extLst>
              <a:ext uri="{FF2B5EF4-FFF2-40B4-BE49-F238E27FC236}">
                <a16:creationId xmlns:a16="http://schemas.microsoft.com/office/drawing/2014/main" id="{C0B3EEF7-CF54-7014-4CA1-AECAAFDD8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177" y="2038350"/>
            <a:ext cx="6100823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31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F8D89-56D9-4E2B-9838-07DFB6E9D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2F5240-9F82-D7CF-1380-35EDBC6A4840}"/>
              </a:ext>
            </a:extLst>
          </p:cNvPr>
          <p:cNvSpPr txBox="1"/>
          <p:nvPr/>
        </p:nvSpPr>
        <p:spPr>
          <a:xfrm>
            <a:off x="904875" y="657225"/>
            <a:ext cx="7343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Garamond" panose="02020404030301010803" pitchFamily="18" charset="0"/>
              </a:rPr>
              <a:t>Una fuente tiene un alfabeto {</a:t>
            </a:r>
            <a:r>
              <a:rPr lang="es-ES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Garamond" panose="02020404030301010803" pitchFamily="18" charset="0"/>
              </a:rPr>
              <a:t>a,b,c,d,e,f,g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Garamond" panose="02020404030301010803" pitchFamily="18" charset="0"/>
              </a:rPr>
              <a:t>}. De esta misma fuente, para un periodo de tiempo dado se observa la salida donde para 600 observaciones se cuenta la frecuencia de caracteres observados, obteniendo: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5535EA-B453-C319-EB95-109F8ABE7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420755"/>
              </p:ext>
            </p:extLst>
          </p:nvPr>
        </p:nvGraphicFramePr>
        <p:xfrm>
          <a:off x="1021607" y="1935805"/>
          <a:ext cx="8715781" cy="2203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9386">
                  <a:extLst>
                    <a:ext uri="{9D8B030D-6E8A-4147-A177-3AD203B41FA5}">
                      <a16:colId xmlns:a16="http://schemas.microsoft.com/office/drawing/2014/main" val="3297538292"/>
                    </a:ext>
                  </a:extLst>
                </a:gridCol>
                <a:gridCol w="1067483">
                  <a:extLst>
                    <a:ext uri="{9D8B030D-6E8A-4147-A177-3AD203B41FA5}">
                      <a16:colId xmlns:a16="http://schemas.microsoft.com/office/drawing/2014/main" val="270266661"/>
                    </a:ext>
                  </a:extLst>
                </a:gridCol>
                <a:gridCol w="1066484">
                  <a:extLst>
                    <a:ext uri="{9D8B030D-6E8A-4147-A177-3AD203B41FA5}">
                      <a16:colId xmlns:a16="http://schemas.microsoft.com/office/drawing/2014/main" val="2729021774"/>
                    </a:ext>
                  </a:extLst>
                </a:gridCol>
                <a:gridCol w="1066484">
                  <a:extLst>
                    <a:ext uri="{9D8B030D-6E8A-4147-A177-3AD203B41FA5}">
                      <a16:colId xmlns:a16="http://schemas.microsoft.com/office/drawing/2014/main" val="4124754108"/>
                    </a:ext>
                  </a:extLst>
                </a:gridCol>
                <a:gridCol w="1067483">
                  <a:extLst>
                    <a:ext uri="{9D8B030D-6E8A-4147-A177-3AD203B41FA5}">
                      <a16:colId xmlns:a16="http://schemas.microsoft.com/office/drawing/2014/main" val="1244285786"/>
                    </a:ext>
                  </a:extLst>
                </a:gridCol>
                <a:gridCol w="1059487">
                  <a:extLst>
                    <a:ext uri="{9D8B030D-6E8A-4147-A177-3AD203B41FA5}">
                      <a16:colId xmlns:a16="http://schemas.microsoft.com/office/drawing/2014/main" val="1071394383"/>
                    </a:ext>
                  </a:extLst>
                </a:gridCol>
                <a:gridCol w="1059487">
                  <a:extLst>
                    <a:ext uri="{9D8B030D-6E8A-4147-A177-3AD203B41FA5}">
                      <a16:colId xmlns:a16="http://schemas.microsoft.com/office/drawing/2014/main" val="3383204488"/>
                    </a:ext>
                  </a:extLst>
                </a:gridCol>
                <a:gridCol w="1059487">
                  <a:extLst>
                    <a:ext uri="{9D8B030D-6E8A-4147-A177-3AD203B41FA5}">
                      <a16:colId xmlns:a16="http://schemas.microsoft.com/office/drawing/2014/main" val="1121764205"/>
                    </a:ext>
                  </a:extLst>
                </a:gridCol>
              </a:tblGrid>
              <a:tr h="721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Carácter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ea typeface="Garamond" panose="02020404030301010803" pitchFamily="18" charset="0"/>
                          <a:cs typeface="Arial" panose="020B0604020202020204" pitchFamily="34" charset="0"/>
                        </a:rPr>
                        <a:t>e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n-US" sz="1200" b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n-US" sz="1200" b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5598361"/>
                  </a:ext>
                </a:extLst>
              </a:tr>
              <a:tr h="1482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Frecuencia</a:t>
                      </a:r>
                      <a:endParaRPr lang="en-US" sz="1200" b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ea typeface="Garamond" panose="02020404030301010803" pitchFamily="18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ea typeface="Garamond" panose="02020404030301010803" pitchFamily="18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ea typeface="Garamond" panose="02020404030301010803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22658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B863CEA-6F78-9E67-95E8-2AE3904E3B5A}"/>
              </a:ext>
            </a:extLst>
          </p:cNvPr>
          <p:cNvSpPr txBox="1"/>
          <p:nvPr/>
        </p:nvSpPr>
        <p:spPr>
          <a:xfrm>
            <a:off x="1021607" y="4277284"/>
            <a:ext cx="4810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Diseñe el algoritmo de </a:t>
            </a:r>
            <a:r>
              <a:rPr lang="es-C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huffman</a:t>
            </a:r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para esta fuente de información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59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986669-1A36-536F-0036-C4172059CF16}"/>
              </a:ext>
            </a:extLst>
          </p:cNvPr>
          <p:cNvSpPr txBox="1"/>
          <p:nvPr/>
        </p:nvSpPr>
        <p:spPr>
          <a:xfrm>
            <a:off x="757381" y="392867"/>
            <a:ext cx="6927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Encuentre la tasa, cantidad de estados y el diagrama de estados para el siguiente código convolucional: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iagram, engineering drawing&#10;&#10;Description automatically generated">
            <a:extLst>
              <a:ext uri="{FF2B5EF4-FFF2-40B4-BE49-F238E27FC236}">
                <a16:creationId xmlns:a16="http://schemas.microsoft.com/office/drawing/2014/main" id="{DD2B5F74-F4F9-A888-A668-4C96C45BD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424" y="1153371"/>
            <a:ext cx="5487540" cy="40253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ABC802-BEBE-65BF-1532-C66C3DF64F60}"/>
              </a:ext>
            </a:extLst>
          </p:cNvPr>
          <p:cNvSpPr txBox="1"/>
          <p:nvPr/>
        </p:nvSpPr>
        <p:spPr>
          <a:xfrm>
            <a:off x="646545" y="5495636"/>
            <a:ext cx="534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(Propuesto) A partir del diagrama de estados obtenido, encontrar la grilla (Diagrama de </a:t>
            </a:r>
            <a:r>
              <a:rPr lang="es-CL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Trellis</a:t>
            </a:r>
            <a:r>
              <a:rPr lang="es-C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F59EF4-A500-56AB-475D-F9F9979BC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1685925"/>
            <a:ext cx="4762500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88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Auxiliar 3: </a:t>
            </a:r>
            <a:br>
              <a:rPr lang="es-CL" dirty="0"/>
            </a:br>
            <a:r>
              <a:rPr lang="es-CL" dirty="0"/>
              <a:t>Codificación de canal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14073-9F68-4B7E-A576-26899D58C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2430" y="5660136"/>
            <a:ext cx="5589570" cy="1197864"/>
          </a:xfrm>
        </p:spPr>
        <p:txBody>
          <a:bodyPr>
            <a:normAutofit fontScale="92500"/>
          </a:bodyPr>
          <a:lstStyle/>
          <a:p>
            <a:r>
              <a:rPr lang="es-CL" dirty="0"/>
              <a:t>Profesor: Néstor Becerra</a:t>
            </a:r>
          </a:p>
          <a:p>
            <a:r>
              <a:rPr lang="es-CL" dirty="0"/>
              <a:t>Auxiliar: Simon Repolt</a:t>
            </a:r>
          </a:p>
          <a:p>
            <a:r>
              <a:rPr lang="es-CL" dirty="0"/>
              <a:t>	Ayudantes: Joaquín Araya, Omar Silva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5094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Univers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Univers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19F73-B6C2-4A43-95E2-833EC48925F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C8E00D1-8EA3-4E42-801D-0253E1EAFC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C329F5-30EE-4BF7-AA2A-B837B5141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{C120EBBA-8876-4B4C-823C-A9356B51CFDF}tf89338750_win32</Template>
  <TotalTime>186</TotalTime>
  <Words>233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Univers</vt:lpstr>
      <vt:lpstr>GradientUnivers</vt:lpstr>
      <vt:lpstr>Auxiliar 3:  Codificación de canal</vt:lpstr>
      <vt:lpstr>PowerPoint Presentation</vt:lpstr>
      <vt:lpstr>PowerPoint Presentation</vt:lpstr>
      <vt:lpstr>PowerPoint Presentation</vt:lpstr>
      <vt:lpstr>PowerPoint Presentation</vt:lpstr>
      <vt:lpstr>Auxiliar 3:  Codificación de canal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 3</dc:title>
  <dc:creator>Simón David Andrés Repolt Lazo (simon.repolt)</dc:creator>
  <cp:lastModifiedBy>Simón David Andrés Repolt Lazo (simon.repolt)</cp:lastModifiedBy>
  <cp:revision>3</cp:revision>
  <dcterms:created xsi:type="dcterms:W3CDTF">2022-11-08T18:22:31Z</dcterms:created>
  <dcterms:modified xsi:type="dcterms:W3CDTF">2022-11-09T05:39:19Z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