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03763" cy="30275213"/>
  <p:notesSz cx="6858000" cy="9144000"/>
  <p:defaultTextStyle>
    <a:defPPr>
      <a:defRPr lang="en-US"/>
    </a:defPPr>
    <a:lvl1pPr marL="0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1pPr>
    <a:lvl2pPr marL="1567284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2pPr>
    <a:lvl3pPr marL="3134569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3pPr>
    <a:lvl4pPr marL="4701853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4pPr>
    <a:lvl5pPr marL="6269138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5pPr>
    <a:lvl6pPr marL="7836423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6pPr>
    <a:lvl7pPr marL="9403707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7pPr>
    <a:lvl8pPr marL="10970992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8pPr>
    <a:lvl9pPr marL="12538276" algn="l" defTabSz="3134569" rtl="0" eaLnBrk="1" latinLnBrk="0" hangingPunct="1">
      <a:defRPr sz="61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E8BE"/>
    <a:srgbClr val="A9E1A9"/>
    <a:srgbClr val="BBE7BB"/>
    <a:srgbClr val="FFFFFF"/>
    <a:srgbClr val="F8E39E"/>
    <a:srgbClr val="D9D9D9"/>
    <a:srgbClr val="F6DB86"/>
    <a:srgbClr val="308A30"/>
    <a:srgbClr val="000000"/>
    <a:srgbClr val="4AB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7" autoAdjust="0"/>
    <p:restoredTop sz="91180" autoAdjust="0"/>
  </p:normalViewPr>
  <p:slideViewPr>
    <p:cSldViewPr snapToGrid="0">
      <p:cViewPr>
        <p:scale>
          <a:sx n="20" d="100"/>
          <a:sy n="20" d="100"/>
        </p:scale>
        <p:origin x="36" y="-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B079-A316-4C9B-B165-DF9EA8325D2C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EAE6-B4B6-49B7-9049-B371250BE0F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66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28AB8-57D1-494F-9851-055AD867E790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7F044-5458-4B2E-BFA0-52AAA1C529D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388711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777423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1166134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554846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943557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2332269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2720980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3109692" algn="l" defTabSz="77742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cs typeface="Calibri" panose="020F0502020204030204" pitchFamily="34" charset="0"/>
              </a:rPr>
              <a:t>To change this poster, replace our </a:t>
            </a:r>
            <a:r>
              <a:rPr lang="en-US" baseline="0" dirty="0">
                <a:solidFill>
                  <a:prstClr val="white">
                    <a:lumMod val="50000"/>
                  </a:prstClr>
                </a:solidFill>
                <a:cs typeface="Calibri" panose="020F0502020204030204" pitchFamily="34" charset="0"/>
              </a:rPr>
              <a:t>sample content with your own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cs typeface="Calibri" panose="020F0502020204030204" pitchFamily="34" charset="0"/>
              </a:rPr>
              <a:t>. Or, if you'd rather start</a:t>
            </a:r>
            <a:r>
              <a:rPr lang="en-US" baseline="0" dirty="0">
                <a:solidFill>
                  <a:prstClr val="white">
                    <a:lumMod val="50000"/>
                  </a:prstClr>
                </a:solidFill>
                <a:cs typeface="Calibri" panose="020F0502020204030204" pitchFamily="34" charset="0"/>
              </a:rPr>
              <a:t> from a clean slate, use the New Slide button on the Home tab to insert a new page, then enter your text and content in the empty placeholders.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cs typeface="Calibri" panose="020F0502020204030204" pitchFamily="34" charset="0"/>
              </a:rPr>
              <a:t> If you need more placeholders for titles, subtitles or body text, copy any of the existing placeholders, then drag the new one into place. </a:t>
            </a:r>
            <a:endParaRPr lang="en-US" sz="1200" dirty="0">
              <a:solidFill>
                <a:prstClr val="white">
                  <a:lumMod val="50000"/>
                </a:prstClr>
              </a:solidFill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7F044-5458-4B2E-BFA0-52AAA1C529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2216" y="911060"/>
            <a:ext cx="30319332" cy="23126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Text Placeholder 6"/>
          <p:cNvSpPr>
            <a:spLocks noGrp="1"/>
          </p:cNvSpPr>
          <p:nvPr>
            <p:ph type="body" sz="quarter" idx="36"/>
          </p:nvPr>
        </p:nvSpPr>
        <p:spPr bwMode="auto">
          <a:xfrm>
            <a:off x="6242216" y="3300457"/>
            <a:ext cx="30319332" cy="76427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buNone/>
              <a:defRPr sz="3383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A57DF-1C19-4726-AB84-014692BAD8F5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C631-C489-4C11-812F-2172FBEAE82B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114681" y="5382261"/>
            <a:ext cx="12484431" cy="1121304"/>
          </a:xfrm>
          <a:prstGeom prst="round1Rect">
            <a:avLst/>
          </a:prstGeom>
          <a:solidFill>
            <a:schemeClr val="accent2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1114681" y="6503564"/>
            <a:ext cx="12484431" cy="6307336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114681" y="13825681"/>
            <a:ext cx="12484431" cy="1121304"/>
          </a:xfrm>
          <a:prstGeom prst="round1Rect">
            <a:avLst/>
          </a:prstGeom>
          <a:solidFill>
            <a:schemeClr val="accent3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114681" y="14946986"/>
            <a:ext cx="12484431" cy="8358430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114681" y="23757633"/>
            <a:ext cx="12484431" cy="1121304"/>
          </a:xfrm>
          <a:prstGeom prst="round1Rect">
            <a:avLst/>
          </a:prstGeom>
          <a:solidFill>
            <a:schemeClr val="accent4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6" hasCustomPrompt="1"/>
          </p:nvPr>
        </p:nvSpPr>
        <p:spPr>
          <a:xfrm>
            <a:off x="1114681" y="24884543"/>
            <a:ext cx="12484431" cy="420489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15159666" y="5382261"/>
            <a:ext cx="12484431" cy="1121304"/>
          </a:xfrm>
          <a:prstGeom prst="round1Rect">
            <a:avLst/>
          </a:prstGeom>
          <a:solidFill>
            <a:schemeClr val="accent5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5159666" y="6503564"/>
            <a:ext cx="12484431" cy="420489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3" hasCustomPrompt="1"/>
          </p:nvPr>
        </p:nvSpPr>
        <p:spPr>
          <a:xfrm>
            <a:off x="15159666" y="10988781"/>
            <a:ext cx="12484431" cy="5676602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5159666" y="21585106"/>
            <a:ext cx="12484431" cy="1611875"/>
          </a:xfrm>
        </p:spPr>
        <p:txBody>
          <a:bodyPr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9" hasCustomPrompt="1"/>
          </p:nvPr>
        </p:nvSpPr>
        <p:spPr>
          <a:xfrm>
            <a:off x="15159666" y="23757633"/>
            <a:ext cx="12484431" cy="1121304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5159666" y="24884543"/>
            <a:ext cx="12484431" cy="420489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9160063" y="5382261"/>
            <a:ext cx="12484431" cy="1121304"/>
          </a:xfrm>
          <a:prstGeom prst="round1Rect">
            <a:avLst/>
          </a:prstGeom>
          <a:solidFill>
            <a:schemeClr val="accent6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2" hasCustomPrompt="1"/>
          </p:nvPr>
        </p:nvSpPr>
        <p:spPr>
          <a:xfrm>
            <a:off x="29160063" y="6503564"/>
            <a:ext cx="12484431" cy="6727825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29160063" y="14565741"/>
            <a:ext cx="12484431" cy="6727825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29" name="Text Placeholder 6"/>
          <p:cNvSpPr>
            <a:spLocks noGrp="1"/>
          </p:cNvSpPr>
          <p:nvPr>
            <p:ph type="body" sz="quarter" idx="34" hasCustomPrompt="1"/>
          </p:nvPr>
        </p:nvSpPr>
        <p:spPr>
          <a:xfrm>
            <a:off x="29160063" y="23757633"/>
            <a:ext cx="12484431" cy="1121304"/>
          </a:xfrm>
          <a:prstGeom prst="round1Rect">
            <a:avLst/>
          </a:prstGeom>
          <a:solidFill>
            <a:schemeClr val="accent1"/>
          </a:solidFill>
        </p:spPr>
        <p:txBody>
          <a:bodyPr lIns="365760" anchor="ctr">
            <a:noAutofit/>
          </a:bodyPr>
          <a:lstStyle>
            <a:lvl1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458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0" name="Content Placeholder 17"/>
          <p:cNvSpPr>
            <a:spLocks noGrp="1"/>
          </p:cNvSpPr>
          <p:nvPr>
            <p:ph sz="quarter" idx="35" hasCustomPrompt="1"/>
          </p:nvPr>
        </p:nvSpPr>
        <p:spPr>
          <a:xfrm>
            <a:off x="29160063" y="24884543"/>
            <a:ext cx="12484431" cy="4204891"/>
          </a:xfrm>
        </p:spPr>
        <p:txBody>
          <a:bodyPr lIns="365760" tIns="182880"/>
          <a:lstStyle>
            <a:lvl1pPr>
              <a:defRPr baseline="0"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Use this placeholder to add text or other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</p:spTree>
    <p:extLst>
      <p:ext uri="{BB962C8B-B14F-4D97-AF65-F5344CB8AC3E}">
        <p14:creationId xmlns:p14="http://schemas.microsoft.com/office/powerpoint/2010/main" val="1459077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8941" userDrawn="1">
          <p15:clr>
            <a:srgbClr val="A4A3A4"/>
          </p15:clr>
        </p15:guide>
        <p15:guide id="2" pos="18022" userDrawn="1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0"/>
            <a:ext cx="42803763" cy="46253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31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242216" y="911060"/>
            <a:ext cx="30319332" cy="2312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216" y="5536440"/>
            <a:ext cx="30319332" cy="21732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4681" y="29536045"/>
            <a:ext cx="9630847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57DF-1C19-4726-AB84-014692BAD8F5}" type="datetimeFigureOut">
              <a:rPr lang="en-US" smtClean="0"/>
              <a:pPr/>
              <a:t>4/24/2019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45528" y="29536045"/>
            <a:ext cx="21312707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058235" y="29536045"/>
            <a:ext cx="9630847" cy="4204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C631-C489-4C11-812F-2172FBEAE8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0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6187457" rtl="0" eaLnBrk="1" latinLnBrk="0" hangingPunct="1">
        <a:lnSpc>
          <a:spcPct val="90000"/>
        </a:lnSpc>
        <a:spcBef>
          <a:spcPct val="0"/>
        </a:spcBef>
        <a:buNone/>
        <a:defRPr sz="12405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44527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947" kern="1200">
          <a:solidFill>
            <a:schemeClr val="tx1"/>
          </a:solidFill>
          <a:latin typeface="+mn-lt"/>
          <a:ea typeface="+mn-ea"/>
          <a:cs typeface="+mn-cs"/>
        </a:defRPr>
      </a:lvl1pPr>
      <a:lvl2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2pPr>
      <a:lvl3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3pPr>
      <a:lvl4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4pPr>
      <a:lvl5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5pPr>
      <a:lvl6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6pPr>
      <a:lvl7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7pPr>
      <a:lvl8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8pPr>
      <a:lvl9pPr marL="1546864" indent="-644527" algn="l" defTabSz="6187457" rtl="0" eaLnBrk="1" latinLnBrk="0" hangingPunct="1">
        <a:lnSpc>
          <a:spcPct val="100000"/>
        </a:lnSpc>
        <a:spcBef>
          <a:spcPts val="1692"/>
        </a:spcBef>
        <a:buClr>
          <a:schemeClr val="accent2"/>
        </a:buClr>
        <a:buFont typeface="Arial" panose="020B0604020202020204" pitchFamily="34" charset="0"/>
        <a:buChar char="•"/>
        <a:defRPr sz="33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1pPr>
      <a:lvl2pPr marL="3093728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2pPr>
      <a:lvl3pPr marL="6187457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3pPr>
      <a:lvl4pPr marL="9281185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4pPr>
      <a:lvl5pPr marL="12374914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5pPr>
      <a:lvl6pPr marL="15468642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6pPr>
      <a:lvl7pPr marL="18562370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7pPr>
      <a:lvl8pPr marL="21656099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8pPr>
      <a:lvl9pPr marL="24749828" algn="l" defTabSz="6187457" rtl="0" eaLnBrk="1" latinLnBrk="0" hangingPunct="1">
        <a:defRPr sz="12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702" userDrawn="1">
          <p15:clr>
            <a:srgbClr val="A4A3A4"/>
          </p15:clr>
        </p15:guide>
        <p15:guide id="3" pos="26261" userDrawn="1">
          <p15:clr>
            <a:srgbClr val="A4A3A4"/>
          </p15:clr>
        </p15:guide>
        <p15:guide id="4" pos="1348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g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>
            <a:extLst>
              <a:ext uri="{FF2B5EF4-FFF2-40B4-BE49-F238E27FC236}">
                <a16:creationId xmlns:a16="http://schemas.microsoft.com/office/drawing/2014/main" xmlns="" id="{AC507CD5-D084-450E-B7A5-4F74EE59BD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2374" y="14602455"/>
            <a:ext cx="20649803" cy="18497480"/>
          </a:xfrm>
          <a:prstGeom prst="rect">
            <a:avLst/>
          </a:prstGeom>
        </p:spPr>
      </p:pic>
      <p:pic>
        <p:nvPicPr>
          <p:cNvPr id="1034" name="Picture 10" descr="Imagen relacionada">
            <a:extLst>
              <a:ext uri="{FF2B5EF4-FFF2-40B4-BE49-F238E27FC236}">
                <a16:creationId xmlns:a16="http://schemas.microsoft.com/office/drawing/2014/main" xmlns="" id="{3D8624D3-35AF-4F79-9B6E-67CA0C583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r="-1745" b="19027"/>
          <a:stretch/>
        </p:blipFill>
        <p:spPr bwMode="auto">
          <a:xfrm>
            <a:off x="-173796" y="23251886"/>
            <a:ext cx="7585974" cy="702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34648" y="9546829"/>
            <a:ext cx="40233600" cy="1121304"/>
          </a:xfrm>
          <a:ln w="190500">
            <a:solidFill>
              <a:srgbClr val="29C39B"/>
            </a:solidFill>
          </a:ln>
        </p:spPr>
        <p:txBody>
          <a:bodyPr/>
          <a:lstStyle/>
          <a:p>
            <a:pPr algn="ctr"/>
            <a:r>
              <a:rPr lang="es-CL" b="1" dirty="0">
                <a:latin typeface="Century Gothic" panose="020B0502020202020204" pitchFamily="34" charset="0"/>
              </a:rPr>
              <a:t>W</a:t>
            </a:r>
            <a:r>
              <a:rPr lang="en-US" b="1" dirty="0">
                <a:latin typeface="Century Gothic" panose="020B0502020202020204" pitchFamily="34" charset="0"/>
              </a:rPr>
              <a:t>hat is </a:t>
            </a:r>
            <a:r>
              <a:rPr lang="en-US" b="1" dirty="0" err="1">
                <a:latin typeface="Century Gothic" panose="020B0502020202020204" pitchFamily="34" charset="0"/>
              </a:rPr>
              <a:t>Greenpon</a:t>
            </a:r>
            <a:r>
              <a:rPr lang="en-US" b="1" dirty="0">
                <a:latin typeface="Century Gothic" panose="020B0502020202020204" pitchFamily="34" charset="0"/>
              </a:rPr>
              <a:t>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1334648" y="19790725"/>
            <a:ext cx="12025988" cy="1121304"/>
          </a:xfrm>
          <a:solidFill>
            <a:schemeClr val="accent3">
              <a:lumMod val="75000"/>
            </a:schemeClr>
          </a:solidFill>
          <a:ln w="190500">
            <a:solidFill>
              <a:srgbClr val="94A027"/>
            </a:solidFill>
          </a:ln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Benefits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5"/>
          </p:nvPr>
        </p:nvSpPr>
        <p:spPr>
          <a:xfrm>
            <a:off x="1334648" y="20912030"/>
            <a:ext cx="12025988" cy="3471970"/>
          </a:xfrm>
          <a:ln w="190500">
            <a:solidFill>
              <a:srgbClr val="94A027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5676" dirty="0">
                <a:latin typeface="Calibri Light" panose="020F0302020204030204" pitchFamily="34" charset="0"/>
              </a:rPr>
              <a:t>Users get discount/free/promo codes, while helping the recycling cause and the overall cleaning of the faculty.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14861306" y="19790725"/>
            <a:ext cx="12025988" cy="1121304"/>
          </a:xfrm>
          <a:ln w="190500">
            <a:solidFill>
              <a:srgbClr val="4AB5C4"/>
            </a:solidFill>
          </a:ln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Testimonies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7"/>
          </p:nvPr>
        </p:nvSpPr>
        <p:spPr>
          <a:xfrm>
            <a:off x="14861306" y="20912028"/>
            <a:ext cx="12025988" cy="4502133"/>
          </a:xfrm>
          <a:ln w="190500">
            <a:solidFill>
              <a:srgbClr val="4AB5C4"/>
            </a:solidFill>
          </a:ln>
        </p:spPr>
        <p:txBody>
          <a:bodyPr vert="horz" lIns="288335" tIns="144168" rIns="72084" bIns="36042" rtlCol="0"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5676" dirty="0">
                <a:latin typeface="Calibri Light" panose="020F0302020204030204" pitchFamily="34" charset="0"/>
              </a:rPr>
              <a:t>Cleaning staff: </a:t>
            </a:r>
            <a:r>
              <a:rPr lang="en-US" sz="5676" i="1" dirty="0">
                <a:latin typeface="Calibri Light" panose="020F0302020204030204" pitchFamily="34" charset="0"/>
              </a:rPr>
              <a:t>“Now, we don’t have to </a:t>
            </a:r>
            <a:r>
              <a:rPr lang="en-US" sz="5676" i="1" dirty="0" smtClean="0">
                <a:latin typeface="Calibri Light" panose="020F0302020204030204" pitchFamily="34" charset="0"/>
              </a:rPr>
              <a:t>work overtime after parties. </a:t>
            </a:r>
            <a:r>
              <a:rPr lang="en-US" sz="5676" i="1" smtClean="0">
                <a:latin typeface="Calibri Light" panose="020F0302020204030204" pitchFamily="34" charset="0"/>
              </a:rPr>
              <a:t>Everyday it is </a:t>
            </a:r>
            <a:r>
              <a:rPr lang="en-US" sz="5676" i="1" dirty="0">
                <a:latin typeface="Calibri Light" panose="020F0302020204030204" pitchFamily="34" charset="0"/>
              </a:rPr>
              <a:t>easier and we are happy because students are helping with our planet.”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28395738" y="19790727"/>
            <a:ext cx="13172510" cy="1121304"/>
          </a:xfrm>
          <a:ln w="190500">
            <a:solidFill>
              <a:srgbClr val="308A30"/>
            </a:solidFill>
          </a:ln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About Us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xmlns="" id="{B83EABDE-A829-4C07-B829-3C5539BCD72F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28395738" y="20912030"/>
            <a:ext cx="13172510" cy="6321457"/>
          </a:xfrm>
          <a:ln w="190500">
            <a:solidFill>
              <a:srgbClr val="308A30"/>
            </a:solidFill>
          </a:ln>
        </p:spPr>
        <p:txBody>
          <a:bodyPr vert="horz" lIns="288335" tIns="144168" rIns="72084" bIns="36042" rtlCol="0">
            <a:norm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US" sz="5676" dirty="0">
                <a:latin typeface="Calibri Light" panose="020F0302020204030204" pitchFamily="34" charset="0"/>
              </a:rPr>
              <a:t>We are the Champions of 3-R’s, The Fantastic 4 of Ecology, the Avengers of Recycling, the Green Heroes. With our allies,  the Incredible </a:t>
            </a:r>
            <a:r>
              <a:rPr lang="en-US" sz="5676" dirty="0" err="1">
                <a:latin typeface="Calibri Light" panose="020F0302020204030204" pitchFamily="34" charset="0"/>
              </a:rPr>
              <a:t>Rebeauchef</a:t>
            </a:r>
            <a:r>
              <a:rPr lang="en-US" sz="5676" dirty="0">
                <a:latin typeface="Calibri Light" panose="020F0302020204030204" pitchFamily="34" charset="0"/>
              </a:rPr>
              <a:t> team, we are fighting against all the waste that you are leaving behind.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xmlns="" id="{467832DD-C42D-4B33-87A0-2F6F2CD2141F}"/>
              </a:ext>
            </a:extLst>
          </p:cNvPr>
          <p:cNvSpPr/>
          <p:nvPr/>
        </p:nvSpPr>
        <p:spPr>
          <a:xfrm>
            <a:off x="3185694" y="4861052"/>
            <a:ext cx="36101990" cy="4362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411" lvl="1" algn="ctr" fontAlgn="base"/>
            <a:r>
              <a:rPr lang="en-US" sz="6306" dirty="0">
                <a:solidFill>
                  <a:srgbClr val="000000"/>
                </a:solidFill>
                <a:latin typeface="Calibri Light" panose="020F0302020204030204" pitchFamily="34" charset="0"/>
              </a:rPr>
              <a:t>Are you running out of money?</a:t>
            </a:r>
          </a:p>
          <a:p>
            <a:pPr marL="360411" lvl="1" algn="ctr" fontAlgn="base"/>
            <a:r>
              <a:rPr lang="en-US" sz="6306" dirty="0">
                <a:solidFill>
                  <a:srgbClr val="000000"/>
                </a:solidFill>
                <a:latin typeface="Calibri Light" panose="020F0302020204030204" pitchFamily="34" charset="0"/>
              </a:rPr>
              <a:t>Do you want to pay less for your movie tickets, </a:t>
            </a:r>
            <a:r>
              <a:rPr lang="en-US" sz="6306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nearby restaurants</a:t>
            </a:r>
            <a:r>
              <a:rPr lang="en-US" sz="6306" dirty="0">
                <a:solidFill>
                  <a:srgbClr val="000000"/>
                </a:solidFill>
                <a:latin typeface="Calibri Light" panose="020F0302020204030204" pitchFamily="34" charset="0"/>
              </a:rPr>
              <a:t>, </a:t>
            </a:r>
            <a:r>
              <a:rPr lang="en-US" sz="6306" dirty="0">
                <a:solidFill>
                  <a:srgbClr val="000000"/>
                </a:solidFill>
                <a:latin typeface="Calibri Light" panose="020F0302020204030204" pitchFamily="34" charset="0"/>
              </a:rPr>
              <a:t>photocopy centers, coffee shops and more?</a:t>
            </a:r>
          </a:p>
          <a:p>
            <a:pPr marL="360411" lvl="1" algn="ctr" fontAlgn="base"/>
            <a:r>
              <a:rPr lang="en-US" sz="6306" dirty="0">
                <a:solidFill>
                  <a:srgbClr val="000000"/>
                </a:solidFill>
                <a:latin typeface="Calibri Light" panose="020F0302020204030204" pitchFamily="34" charset="0"/>
              </a:rPr>
              <a:t>Do you want to save the planet and get rewarded?</a:t>
            </a:r>
          </a:p>
          <a:p>
            <a:pPr marL="360411" lvl="1" algn="ctr" fontAlgn="base"/>
            <a:endParaRPr lang="es-CL" sz="1892" dirty="0">
              <a:solidFill>
                <a:srgbClr val="000000"/>
              </a:solidFill>
              <a:latin typeface="Calibri Light" panose="020F0302020204030204" pitchFamily="34" charset="0"/>
            </a:endParaRPr>
          </a:p>
          <a:p>
            <a:pPr marL="360411" lvl="1" algn="ctr" fontAlgn="base"/>
            <a:r>
              <a:rPr lang="es-CL" sz="6937" b="1" dirty="0">
                <a:solidFill>
                  <a:srgbClr val="000000"/>
                </a:solidFill>
                <a:latin typeface="Calibri Light" panose="020F0302020204030204" pitchFamily="34" charset="0"/>
              </a:rPr>
              <a:t>     G</a:t>
            </a:r>
            <a:r>
              <a:rPr lang="en-US" sz="6937" b="1" dirty="0">
                <a:solidFill>
                  <a:srgbClr val="000000"/>
                </a:solidFill>
                <a:latin typeface="Calibri Light" panose="020F0302020204030204" pitchFamily="34" charset="0"/>
              </a:rPr>
              <a:t>et                            !!</a:t>
            </a:r>
            <a:endParaRPr lang="en-US" sz="6306" b="1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1038" name="Picture 14" descr="Resultado de imagen para facebook">
            <a:extLst>
              <a:ext uri="{FF2B5EF4-FFF2-40B4-BE49-F238E27FC236}">
                <a16:creationId xmlns:a16="http://schemas.microsoft.com/office/drawing/2014/main" xmlns="" id="{97929F2B-897B-404B-B96A-66D5FE699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037" y="27134199"/>
            <a:ext cx="1513761" cy="151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n relacionada">
            <a:extLst>
              <a:ext uri="{FF2B5EF4-FFF2-40B4-BE49-F238E27FC236}">
                <a16:creationId xmlns:a16="http://schemas.microsoft.com/office/drawing/2014/main" xmlns="" id="{75AECD73-007A-4608-9D2A-1C90555C5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8801" y="26985894"/>
            <a:ext cx="2396777" cy="179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xmlns="" id="{2519525C-1E54-4CE5-93D4-6568491077F1}"/>
              </a:ext>
            </a:extLst>
          </p:cNvPr>
          <p:cNvSpPr txBox="1"/>
          <p:nvPr/>
        </p:nvSpPr>
        <p:spPr>
          <a:xfrm>
            <a:off x="19652845" y="27233487"/>
            <a:ext cx="4454553" cy="115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937" dirty="0"/>
              <a:t>@</a:t>
            </a:r>
            <a:r>
              <a:rPr lang="es-CL" sz="6937" dirty="0" err="1"/>
              <a:t>greenpon</a:t>
            </a:r>
            <a:endParaRPr lang="en-US" sz="7568" dirty="0" err="1"/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xmlns="" id="{8FA9CA0C-F00E-4A77-8641-0F0864669E19}"/>
              </a:ext>
            </a:extLst>
          </p:cNvPr>
          <p:cNvSpPr txBox="1"/>
          <p:nvPr/>
        </p:nvSpPr>
        <p:spPr>
          <a:xfrm>
            <a:off x="11030117" y="27250940"/>
            <a:ext cx="4454553" cy="115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937" dirty="0"/>
              <a:t>@</a:t>
            </a:r>
            <a:r>
              <a:rPr lang="es-CL" sz="6937" dirty="0" err="1"/>
              <a:t>greenpon</a:t>
            </a:r>
            <a:endParaRPr lang="en-US" sz="7568" dirty="0" err="1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xmlns="" id="{5F519B66-9EB3-4B0E-BFCF-91BC957D8D9D}"/>
              </a:ext>
            </a:extLst>
          </p:cNvPr>
          <p:cNvGrpSpPr/>
          <p:nvPr/>
        </p:nvGrpSpPr>
        <p:grpSpPr>
          <a:xfrm>
            <a:off x="15329661" y="546637"/>
            <a:ext cx="14520322" cy="3573927"/>
            <a:chOff x="16071650" y="693422"/>
            <a:chExt cx="18419361" cy="4533608"/>
          </a:xfrm>
        </p:grpSpPr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xmlns="" id="{3438D0D6-3AD5-48C7-8C2B-3620AE991CBB}"/>
                </a:ext>
              </a:extLst>
            </p:cNvPr>
            <p:cNvSpPr txBox="1"/>
            <p:nvPr/>
          </p:nvSpPr>
          <p:spPr>
            <a:xfrm>
              <a:off x="16071650" y="693422"/>
              <a:ext cx="18419361" cy="4533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22624" b="1" dirty="0" err="1">
                  <a:solidFill>
                    <a:schemeClr val="accent6"/>
                  </a:solidFill>
                  <a:latin typeface="Century Gothic" panose="020B0502020202020204" pitchFamily="34" charset="0"/>
                </a:rPr>
                <a:t>Greenpon</a:t>
              </a:r>
              <a:endParaRPr lang="en-US" sz="22624" b="1" dirty="0" err="1">
                <a:solidFill>
                  <a:schemeClr val="accent6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xmlns="" id="{16EB148D-AC80-4EA2-9478-F8F8D5DB3627}"/>
                </a:ext>
              </a:extLst>
            </p:cNvPr>
            <p:cNvSpPr/>
            <p:nvPr/>
          </p:nvSpPr>
          <p:spPr>
            <a:xfrm>
              <a:off x="29744602" y="2283920"/>
              <a:ext cx="2139696" cy="2109216"/>
            </a:xfrm>
            <a:prstGeom prst="ellipse">
              <a:avLst/>
            </a:prstGeom>
            <a:solidFill>
              <a:srgbClr val="308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84" tIns="36042" rIns="72084" bIns="3604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730" dirty="0" err="1"/>
            </a:p>
          </p:txBody>
        </p:sp>
        <p:pic>
          <p:nvPicPr>
            <p:cNvPr id="6" name="Picture 4" descr="Resultado de imagen para hoja">
              <a:extLst>
                <a:ext uri="{FF2B5EF4-FFF2-40B4-BE49-F238E27FC236}">
                  <a16:creationId xmlns:a16="http://schemas.microsoft.com/office/drawing/2014/main" xmlns="" id="{327A8A03-67EC-47D6-9A83-99F360F17B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92276" y="2828357"/>
              <a:ext cx="1391925" cy="1391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41A92B75-0302-48DD-8A4D-CA4EE488BA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25105" y="7657441"/>
            <a:ext cx="6360409" cy="217784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04CE3814-E9B0-406C-9073-EACDF567D10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63"/>
          <a:stretch/>
        </p:blipFill>
        <p:spPr>
          <a:xfrm>
            <a:off x="1334648" y="546637"/>
            <a:ext cx="6085673" cy="3463745"/>
          </a:xfrm>
          <a:prstGeom prst="rect">
            <a:avLst/>
          </a:prstGeom>
        </p:spPr>
      </p:pic>
      <p:grpSp>
        <p:nvGrpSpPr>
          <p:cNvPr id="41" name="Grupo 40">
            <a:extLst>
              <a:ext uri="{FF2B5EF4-FFF2-40B4-BE49-F238E27FC236}">
                <a16:creationId xmlns:a16="http://schemas.microsoft.com/office/drawing/2014/main" xmlns="" id="{36FB9398-38BF-4881-AB18-488F29A43F18}"/>
              </a:ext>
            </a:extLst>
          </p:cNvPr>
          <p:cNvGrpSpPr/>
          <p:nvPr/>
        </p:nvGrpSpPr>
        <p:grpSpPr>
          <a:xfrm>
            <a:off x="1334649" y="10629172"/>
            <a:ext cx="40233600" cy="7913644"/>
            <a:chOff x="1334649" y="10629172"/>
            <a:chExt cx="40233600" cy="7913644"/>
          </a:xfrm>
        </p:grpSpPr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xmlns="" id="{48DB0E4D-5E5D-405C-BDF3-5B7D289F6CF7}"/>
                </a:ext>
              </a:extLst>
            </p:cNvPr>
            <p:cNvSpPr/>
            <p:nvPr/>
          </p:nvSpPr>
          <p:spPr>
            <a:xfrm>
              <a:off x="1334649" y="10629172"/>
              <a:ext cx="40233600" cy="7913644"/>
            </a:xfrm>
            <a:prstGeom prst="rect">
              <a:avLst/>
            </a:prstGeom>
            <a:ln w="190500">
              <a:solidFill>
                <a:srgbClr val="29C39B"/>
              </a:solidFill>
            </a:ln>
          </p:spPr>
          <p:txBody>
            <a:bodyPr vert="horz" lIns="288335" tIns="144168" rIns="72084" bIns="36042" rtlCol="0">
              <a:normAutofit/>
            </a:bodyPr>
            <a:lstStyle/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endParaRPr lang="en-US" sz="5676" dirty="0">
                <a:latin typeface="Calibri Light" panose="020F0302020204030204" pitchFamily="34" charset="0"/>
              </a:endParaRP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endParaRPr lang="en-US" sz="5676" dirty="0">
                <a:latin typeface="Calibri Light" panose="020F0302020204030204" pitchFamily="34" charset="0"/>
              </a:endParaRP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endParaRPr lang="en-US" sz="5676" dirty="0">
                <a:latin typeface="Calibri Light" panose="020F0302020204030204" pitchFamily="34" charset="0"/>
              </a:endParaRP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endParaRPr lang="en-US" sz="5676" dirty="0">
                <a:latin typeface="Calibri Light" panose="020F0302020204030204" pitchFamily="34" charset="0"/>
              </a:endParaRP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r>
                <a:rPr lang="en-US" sz="5676" dirty="0" err="1">
                  <a:latin typeface="Calibri Light" panose="020F0302020204030204" pitchFamily="34" charset="0"/>
                </a:rPr>
                <a:t>Greenpon</a:t>
              </a:r>
              <a:r>
                <a:rPr lang="en-US" sz="5676" dirty="0">
                  <a:latin typeface="Calibri Light" panose="020F0302020204030204" pitchFamily="34" charset="0"/>
                </a:rPr>
                <a:t>  is an easy app, that allows you to bring your waste to </a:t>
              </a:r>
              <a:r>
                <a:rPr lang="en-US" sz="5676" dirty="0" err="1">
                  <a:latin typeface="Calibri Light" panose="020F0302020204030204" pitchFamily="34" charset="0"/>
                </a:rPr>
                <a:t>Rebeauchef</a:t>
              </a:r>
              <a:r>
                <a:rPr lang="en-US" sz="5676" dirty="0">
                  <a:latin typeface="Calibri Light" panose="020F0302020204030204" pitchFamily="34" charset="0"/>
                </a:rPr>
                <a:t> and exchange it for “U-</a:t>
              </a:r>
              <a:r>
                <a:rPr lang="en-US" sz="5676" dirty="0" err="1">
                  <a:latin typeface="Calibri Light" panose="020F0302020204030204" pitchFamily="34" charset="0"/>
                </a:rPr>
                <a:t>greencitos</a:t>
              </a:r>
              <a:r>
                <a:rPr lang="en-US" sz="5676" dirty="0">
                  <a:latin typeface="Calibri Light" panose="020F0302020204030204" pitchFamily="34" charset="0"/>
                </a:rPr>
                <a:t>” </a:t>
              </a:r>
              <a:r>
                <a:rPr lang="en-US" sz="5676" dirty="0">
                  <a:latin typeface="Calibri Light" panose="020F0302020204030204" pitchFamily="34" charset="0"/>
                </a:rPr>
                <a:t>(</a:t>
              </a:r>
              <a:r>
                <a:rPr lang="en-US" sz="5676" dirty="0" err="1" smtClean="0">
                  <a:latin typeface="Calibri Light" panose="020F0302020204030204" pitchFamily="34" charset="0"/>
                </a:rPr>
                <a:t>Greenpon´s</a:t>
              </a:r>
              <a:r>
                <a:rPr lang="en-US" sz="5676" dirty="0" smtClean="0">
                  <a:latin typeface="Calibri Light" panose="020F0302020204030204" pitchFamily="34" charset="0"/>
                </a:rPr>
                <a:t> </a:t>
              </a:r>
              <a:r>
                <a:rPr lang="en-US" sz="5676" dirty="0" smtClean="0">
                  <a:latin typeface="Calibri Light" panose="020F0302020204030204" pitchFamily="34" charset="0"/>
                </a:rPr>
                <a:t>currency), </a:t>
              </a:r>
              <a:r>
                <a:rPr lang="en-US" sz="5676" dirty="0">
                  <a:latin typeface="Calibri Light" panose="020F0302020204030204" pitchFamily="34" charset="0"/>
                </a:rPr>
                <a:t>which you can transform </a:t>
              </a:r>
              <a:r>
                <a:rPr lang="en-US" sz="5676" dirty="0">
                  <a:latin typeface="Calibri Light" panose="020F0302020204030204" pitchFamily="34" charset="0"/>
                </a:rPr>
                <a:t> later into coupons with </a:t>
              </a:r>
              <a:r>
                <a:rPr lang="en-US" sz="5676" dirty="0">
                  <a:latin typeface="Calibri Light" panose="020F0302020204030204" pitchFamily="34" charset="0"/>
                </a:rPr>
                <a:t>amazing benefits.</a:t>
              </a: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endParaRPr lang="en-US" sz="1419" dirty="0">
                <a:latin typeface="Calibri Light" panose="020F0302020204030204" pitchFamily="34" charset="0"/>
              </a:endParaRPr>
            </a:p>
            <a:p>
              <a:pPr defTabSz="6187457">
                <a:spcBef>
                  <a:spcPts val="1692"/>
                </a:spcBef>
                <a:buClr>
                  <a:schemeClr val="accent2"/>
                </a:buClr>
              </a:pPr>
              <a:r>
                <a:rPr lang="en-US" sz="5676" dirty="0">
                  <a:latin typeface="Calibri Light" panose="020F0302020204030204" pitchFamily="34" charset="0"/>
                </a:rPr>
                <a:t>Get extra U-</a:t>
              </a:r>
              <a:r>
                <a:rPr lang="en-US" sz="5676" dirty="0" err="1">
                  <a:latin typeface="Calibri Light" panose="020F0302020204030204" pitchFamily="34" charset="0"/>
                </a:rPr>
                <a:t>greencitos</a:t>
              </a:r>
              <a:r>
                <a:rPr lang="en-US" sz="5676" dirty="0">
                  <a:latin typeface="Calibri Light" panose="020F0302020204030204" pitchFamily="34" charset="0"/>
                </a:rPr>
                <a:t> by recycling your bottles and cans after </a:t>
              </a:r>
              <a:r>
                <a:rPr lang="en-US" sz="5676" dirty="0" smtClean="0">
                  <a:latin typeface="Calibri Light" panose="020F0302020204030204" pitchFamily="34" charset="0"/>
                </a:rPr>
                <a:t> </a:t>
              </a:r>
              <a:r>
                <a:rPr lang="en-US" sz="5676" dirty="0" err="1">
                  <a:latin typeface="Calibri Light" panose="020F0302020204030204" pitchFamily="34" charset="0"/>
                </a:rPr>
                <a:t>Beauchef’s</a:t>
              </a:r>
              <a:r>
                <a:rPr lang="en-US" sz="5676" dirty="0">
                  <a:latin typeface="Calibri Light" panose="020F0302020204030204" pitchFamily="34" charset="0"/>
                </a:rPr>
                <a:t> </a:t>
              </a:r>
              <a:r>
                <a:rPr lang="en-US" sz="5676" dirty="0" smtClean="0">
                  <a:latin typeface="Calibri Light" panose="020F0302020204030204" pitchFamily="34" charset="0"/>
                </a:rPr>
                <a:t>Parties!! </a:t>
              </a:r>
              <a:endParaRPr lang="en-US" sz="5676" dirty="0">
                <a:latin typeface="Calibri Light" panose="020F0302020204030204" pitchFamily="34" charset="0"/>
              </a:endParaRPr>
            </a:p>
          </p:txBody>
        </p: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xmlns="" id="{F38BF623-3F8E-4B7F-AD2F-6A0BFD17B2D6}"/>
                </a:ext>
              </a:extLst>
            </p:cNvPr>
            <p:cNvGrpSpPr/>
            <p:nvPr/>
          </p:nvGrpSpPr>
          <p:grpSpPr>
            <a:xfrm>
              <a:off x="6857208" y="10889296"/>
              <a:ext cx="28653916" cy="3999256"/>
              <a:chOff x="6794412" y="10875026"/>
              <a:chExt cx="28653916" cy="3999256"/>
            </a:xfrm>
          </p:grpSpPr>
          <p:pic>
            <p:nvPicPr>
              <p:cNvPr id="1030" name="Picture 6" descr="Resultado de imagen para sustentabilidad flecha">
                <a:extLst>
                  <a:ext uri="{FF2B5EF4-FFF2-40B4-BE49-F238E27FC236}">
                    <a16:creationId xmlns:a16="http://schemas.microsoft.com/office/drawing/2014/main" xmlns="" id="{AE64FBAC-2009-434E-B8E0-F76A16AD4C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210" t="2867" r="25748" b="61690"/>
              <a:stretch/>
            </p:blipFill>
            <p:spPr bwMode="auto">
              <a:xfrm flipV="1">
                <a:off x="10797747" y="12246303"/>
                <a:ext cx="3422615" cy="1756475"/>
              </a:xfrm>
              <a:prstGeom prst="hexagon">
                <a:avLst>
                  <a:gd name="adj" fmla="val 33571"/>
                  <a:gd name="vf" fmla="val 115470"/>
                </a:avLst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6" descr="Resultado de imagen para sustentabilidad flecha">
                <a:extLst>
                  <a:ext uri="{FF2B5EF4-FFF2-40B4-BE49-F238E27FC236}">
                    <a16:creationId xmlns:a16="http://schemas.microsoft.com/office/drawing/2014/main" xmlns="" id="{23DA4FD0-FD9B-417D-9368-11C30F046A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210" t="2867" r="25748" b="61690"/>
              <a:stretch/>
            </p:blipFill>
            <p:spPr bwMode="auto">
              <a:xfrm rot="10800000" flipH="1" flipV="1">
                <a:off x="20651406" y="12246303"/>
                <a:ext cx="3422615" cy="1756475"/>
              </a:xfrm>
              <a:prstGeom prst="hexagon">
                <a:avLst>
                  <a:gd name="adj" fmla="val 33571"/>
                  <a:gd name="vf" fmla="val 115470"/>
                </a:avLst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9" name="CuadroTexto 58">
                <a:extLst>
                  <a:ext uri="{FF2B5EF4-FFF2-40B4-BE49-F238E27FC236}">
                    <a16:creationId xmlns:a16="http://schemas.microsoft.com/office/drawing/2014/main" xmlns="" id="{E95A17E1-B63F-4452-9FC3-2E10FD3E5963}"/>
                  </a:ext>
                </a:extLst>
              </p:cNvPr>
              <p:cNvSpPr txBox="1"/>
              <p:nvPr/>
            </p:nvSpPr>
            <p:spPr>
              <a:xfrm>
                <a:off x="23508014" y="13981281"/>
                <a:ext cx="4182332" cy="893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sz="5203" b="1" dirty="0">
                    <a:solidFill>
                      <a:schemeClr val="accent6"/>
                    </a:solidFill>
                  </a:rPr>
                  <a:t>u-</a:t>
                </a:r>
                <a:r>
                  <a:rPr lang="es-CL" sz="5203" b="1" dirty="0" err="1">
                    <a:solidFill>
                      <a:schemeClr val="accent6"/>
                    </a:solidFill>
                  </a:rPr>
                  <a:t>greencitos</a:t>
                </a:r>
                <a:endParaRPr lang="en-US" sz="5203" b="1" dirty="0" err="1">
                  <a:solidFill>
                    <a:schemeClr val="accent6"/>
                  </a:solidFill>
                </a:endParaRPr>
              </a:p>
            </p:txBody>
          </p:sp>
          <p:pic>
            <p:nvPicPr>
              <p:cNvPr id="60" name="Picture 6" descr="Resultado de imagen para sustentabilidad flecha">
                <a:extLst>
                  <a:ext uri="{FF2B5EF4-FFF2-40B4-BE49-F238E27FC236}">
                    <a16:creationId xmlns:a16="http://schemas.microsoft.com/office/drawing/2014/main" xmlns="" id="{F1572DB0-55BC-4C84-8A2B-16B997795E1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210" t="2867" r="25748" b="61690"/>
              <a:stretch/>
            </p:blipFill>
            <p:spPr bwMode="auto">
              <a:xfrm flipV="1">
                <a:off x="27059741" y="12247329"/>
                <a:ext cx="3422615" cy="1756475"/>
              </a:xfrm>
              <a:prstGeom prst="hexagon">
                <a:avLst>
                  <a:gd name="adj" fmla="val 33571"/>
                  <a:gd name="vf" fmla="val 115470"/>
                </a:avLst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Resultado de imagen para rebeauchef">
                <a:extLst>
                  <a:ext uri="{FF2B5EF4-FFF2-40B4-BE49-F238E27FC236}">
                    <a16:creationId xmlns:a16="http://schemas.microsoft.com/office/drawing/2014/main" xmlns="" id="{192E811F-481F-4C8E-AF59-3AD78ED010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66159" y="11836116"/>
                <a:ext cx="6696952" cy="23820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6" name="Picture 12" descr="Imagen relacionada">
                <a:extLst>
                  <a:ext uri="{FF2B5EF4-FFF2-40B4-BE49-F238E27FC236}">
                    <a16:creationId xmlns:a16="http://schemas.microsoft.com/office/drawing/2014/main" xmlns="" id="{89E1C133-35AC-4319-9B6B-CA08AC0F54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FBFBFB"/>
                  </a:clrFrom>
                  <a:clrTo>
                    <a:srgbClr val="FBFBFB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23950" y="11295648"/>
                <a:ext cx="4824378" cy="31721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2" descr="Resultado de imagen para botella">
                <a:extLst>
                  <a:ext uri="{FF2B5EF4-FFF2-40B4-BE49-F238E27FC236}">
                    <a16:creationId xmlns:a16="http://schemas.microsoft.com/office/drawing/2014/main" xmlns="" id="{22BE1869-2992-4564-AB0F-AC79D4263BF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colorTemperature colorTemp="53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4412" y="10875026"/>
                <a:ext cx="3892208" cy="38922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14" descr="Resultado de imagen para can">
                <a:extLst>
                  <a:ext uri="{FF2B5EF4-FFF2-40B4-BE49-F238E27FC236}">
                    <a16:creationId xmlns:a16="http://schemas.microsoft.com/office/drawing/2014/main" xmlns="" id="{DC4AFCEB-14E9-4E36-BB9F-14B4C293F2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31201" y="12587512"/>
                <a:ext cx="1473523" cy="20681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xmlns="" id="{538077A2-C58A-47BD-BC67-463C51988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4324451" y="11698433"/>
              <a:ext cx="2675050" cy="23962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1198942"/>
      </p:ext>
    </p:extLst>
  </p:cSld>
  <p:clrMapOvr>
    <a:masterClrMapping/>
  </p:clrMapOvr>
</p:sld>
</file>

<file path=ppt/theme/theme1.xml><?xml version="1.0" encoding="utf-8"?>
<a:theme xmlns:a="http://schemas.openxmlformats.org/drawingml/2006/main" name="Medical Poster">
  <a:themeElements>
    <a:clrScheme name="Personalizado 4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29C39B"/>
      </a:accent2>
      <a:accent3>
        <a:srgbClr val="C0CF3A"/>
      </a:accent3>
      <a:accent4>
        <a:srgbClr val="CCE4A0"/>
      </a:accent4>
      <a:accent5>
        <a:srgbClr val="4AB5C4"/>
      </a:accent5>
      <a:accent6>
        <a:srgbClr val="308A30"/>
      </a:accent6>
      <a:hlink>
        <a:srgbClr val="6B9F25"/>
      </a:hlink>
      <a:folHlink>
        <a:srgbClr val="BA6906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6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6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5A68E73-61CB-4542-8C48-DCBB2482A3D5}" vid="{6A3CA63D-1E3C-4681-8668-89277FEB3FEB}"/>
    </a:ext>
  </a:extLst>
</a:theme>
</file>

<file path=ppt/theme/theme2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4C5A6A"/>
      </a:hlink>
      <a:folHlink>
        <a:srgbClr val="808D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263</Words>
  <Application>Microsoft Office PowerPoint</Application>
  <PresentationFormat>Personalizado</PresentationFormat>
  <Paragraphs>25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Century Gothic</vt:lpstr>
      <vt:lpstr>Medical Poster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[Poster Title] Lorem ipsum dolor sit amet, consectetuer adipiscing elit maecenas porttitor congue massa fusce</dc:title>
  <dc:creator>SONY</dc:creator>
  <cp:lastModifiedBy>Sala B210</cp:lastModifiedBy>
  <cp:revision>28</cp:revision>
  <dcterms:created xsi:type="dcterms:W3CDTF">2013-12-03T00:45:10Z</dcterms:created>
  <dcterms:modified xsi:type="dcterms:W3CDTF">2019-04-24T16:07:29Z</dcterms:modified>
</cp:coreProperties>
</file>