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</p:sldIdLst>
  <p:sldSz cx="12192000" cy="6858000"/>
  <p:notesSz cx="6881813" cy="9167813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66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95636-44C6-4ADB-88CD-4A8417591E5D}" type="datetimeFigureOut">
              <a:rPr lang="es-CL" smtClean="0"/>
              <a:t>15-03-2022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9C69C-2404-4F88-B062-253447C5D2F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52282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95636-44C6-4ADB-88CD-4A8417591E5D}" type="datetimeFigureOut">
              <a:rPr lang="es-CL" smtClean="0"/>
              <a:t>15-03-2022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9C69C-2404-4F88-B062-253447C5D2F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91904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95636-44C6-4ADB-88CD-4A8417591E5D}" type="datetimeFigureOut">
              <a:rPr lang="es-CL" smtClean="0"/>
              <a:t>15-03-2022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9C69C-2404-4F88-B062-253447C5D2F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3112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95636-44C6-4ADB-88CD-4A8417591E5D}" type="datetimeFigureOut">
              <a:rPr lang="es-CL" smtClean="0"/>
              <a:t>15-03-2022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9C69C-2404-4F88-B062-253447C5D2F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0440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95636-44C6-4ADB-88CD-4A8417591E5D}" type="datetimeFigureOut">
              <a:rPr lang="es-CL" smtClean="0"/>
              <a:t>15-03-2022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9C69C-2404-4F88-B062-253447C5D2F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71556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95636-44C6-4ADB-88CD-4A8417591E5D}" type="datetimeFigureOut">
              <a:rPr lang="es-CL" smtClean="0"/>
              <a:t>15-03-2022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9C69C-2404-4F88-B062-253447C5D2F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95837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95636-44C6-4ADB-88CD-4A8417591E5D}" type="datetimeFigureOut">
              <a:rPr lang="es-CL" smtClean="0"/>
              <a:t>15-03-2022</a:t>
            </a:fld>
            <a:endParaRPr lang="es-C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9C69C-2404-4F88-B062-253447C5D2F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21673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95636-44C6-4ADB-88CD-4A8417591E5D}" type="datetimeFigureOut">
              <a:rPr lang="es-CL" smtClean="0"/>
              <a:t>15-03-2022</a:t>
            </a:fld>
            <a:endParaRPr lang="es-C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9C69C-2404-4F88-B062-253447C5D2F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10810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95636-44C6-4ADB-88CD-4A8417591E5D}" type="datetimeFigureOut">
              <a:rPr lang="es-CL" smtClean="0"/>
              <a:t>15-03-2022</a:t>
            </a:fld>
            <a:endParaRPr lang="es-C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9C69C-2404-4F88-B062-253447C5D2F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74232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95636-44C6-4ADB-88CD-4A8417591E5D}" type="datetimeFigureOut">
              <a:rPr lang="es-CL" smtClean="0"/>
              <a:t>15-03-2022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9C69C-2404-4F88-B062-253447C5D2F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25096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95636-44C6-4ADB-88CD-4A8417591E5D}" type="datetimeFigureOut">
              <a:rPr lang="es-CL" smtClean="0"/>
              <a:t>15-03-2022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9C69C-2404-4F88-B062-253447C5D2F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11965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595636-44C6-4ADB-88CD-4A8417591E5D}" type="datetimeFigureOut">
              <a:rPr lang="es-CL" smtClean="0"/>
              <a:t>15-03-2022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29C69C-2404-4F88-B062-253447C5D2F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84884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 Perfect vs Simple Past</a:t>
            </a:r>
            <a:endParaRPr lang="en-US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38465104"/>
              </p:ext>
            </p:extLst>
          </p:nvPr>
        </p:nvGraphicFramePr>
        <p:xfrm>
          <a:off x="838200" y="1825625"/>
          <a:ext cx="10515600" cy="4302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Present Perfect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Simple</a:t>
                      </a:r>
                      <a:r>
                        <a:rPr lang="en-US" baseline="0" noProof="0" dirty="0" smtClean="0"/>
                        <a:t> Past</a:t>
                      </a:r>
                      <a:endParaRPr lang="en-US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noProof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Unfinished actions that started in the past and continue to the present</a:t>
                      </a:r>
                    </a:p>
                    <a:p>
                      <a:r>
                        <a:rPr lang="en-US" sz="1800" i="1" kern="1200" noProof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r>
                        <a:rPr lang="en-US" sz="1800" b="1" i="1" kern="1200" noProof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've lived</a:t>
                      </a:r>
                      <a:r>
                        <a:rPr lang="en-US" sz="1800" b="1" i="1" kern="1200" baseline="0" noProof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1" kern="1200" baseline="0" noProof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 Rio de Janeiro for ten years</a:t>
                      </a:r>
                      <a:r>
                        <a:rPr lang="en-US" sz="1800" b="0" i="1" kern="1200" noProof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i="1" kern="1200" noProof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(I still live</a:t>
                      </a:r>
                      <a:r>
                        <a:rPr lang="en-US" sz="1800" i="1" kern="1200" baseline="0" noProof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there</a:t>
                      </a:r>
                      <a:r>
                        <a:rPr lang="en-US" sz="1800" i="1" kern="1200" noProof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i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noProof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Finished actions</a:t>
                      </a:r>
                    </a:p>
                    <a:p>
                      <a:endParaRPr lang="en-US" sz="1800" kern="1200" noProof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800" i="1" kern="1200" noProof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 </a:t>
                      </a:r>
                      <a:r>
                        <a:rPr lang="en-US" sz="1800" b="1" i="1" kern="1200" noProof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lived</a:t>
                      </a:r>
                      <a:r>
                        <a:rPr lang="en-US" sz="1800" i="1" kern="1200" noProof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in</a:t>
                      </a:r>
                      <a:r>
                        <a:rPr lang="en-US" sz="1800" i="1" kern="1200" baseline="0" noProof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Rio de Janeiro</a:t>
                      </a:r>
                      <a:r>
                        <a:rPr lang="en-US" sz="1800" i="1" kern="1200" noProof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for ten years (but then I moved away and now</a:t>
                      </a:r>
                      <a:r>
                        <a:rPr lang="en-US" sz="1800" i="1" kern="1200" baseline="0" noProof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 live somewhere else</a:t>
                      </a:r>
                      <a:r>
                        <a:rPr lang="en-US" sz="1800" i="1" kern="1200" noProof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i="1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noProof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finished action in someone's life (when the person is still alive: life experience)</a:t>
                      </a:r>
                    </a:p>
                    <a:p>
                      <a:r>
                        <a:rPr lang="en-US" sz="1800" i="1" kern="1200" noProof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My brother </a:t>
                      </a:r>
                      <a:r>
                        <a:rPr lang="en-US" sz="1800" b="1" i="1" kern="1200" noProof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has been</a:t>
                      </a:r>
                      <a:r>
                        <a:rPr lang="en-US" sz="1800" i="1" kern="1200" noProof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to Mexico three times</a:t>
                      </a:r>
                      <a:endParaRPr lang="en-US" i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noProof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finished action in someone's life (when the person is dead)</a:t>
                      </a:r>
                    </a:p>
                    <a:p>
                      <a:r>
                        <a:rPr lang="en-US" sz="1800" i="1" kern="1200" noProof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My great-grandmother </a:t>
                      </a:r>
                      <a:r>
                        <a:rPr lang="en-US" sz="1800" b="1" i="1" kern="1200" noProof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went</a:t>
                      </a:r>
                      <a:r>
                        <a:rPr lang="en-US" sz="1800" i="1" kern="1200" noProof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to Mexico three times</a:t>
                      </a:r>
                      <a:endParaRPr lang="en-US" i="1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noProof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finished action with a result in the present</a:t>
                      </a:r>
                    </a:p>
                    <a:p>
                      <a:r>
                        <a:rPr lang="en-US" sz="1800" i="1" kern="1200" noProof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r>
                        <a:rPr lang="en-US" sz="1800" b="1" i="1" kern="1200" noProof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've lost</a:t>
                      </a:r>
                      <a:r>
                        <a:rPr lang="en-US" sz="1800" i="1" kern="1200" noProof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my keys! (The result is that I can't get into my house now)</a:t>
                      </a:r>
                      <a:endParaRPr lang="en-US" i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noProof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finished action with no result in the present</a:t>
                      </a:r>
                    </a:p>
                    <a:p>
                      <a:r>
                        <a:rPr lang="en-US" sz="1800" i="1" kern="1200" noProof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 </a:t>
                      </a:r>
                      <a:r>
                        <a:rPr lang="en-US" sz="1800" b="1" i="1" kern="1200" noProof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lost</a:t>
                      </a:r>
                      <a:r>
                        <a:rPr lang="en-US" sz="1800" i="1" kern="1200" noProof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my keys yesterday. It was terrible! (Now there is no result. I got new keys yesterday)</a:t>
                      </a:r>
                      <a:endParaRPr lang="en-US" i="1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noProof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With an unfinished time word (this week, this month, today)</a:t>
                      </a:r>
                    </a:p>
                    <a:p>
                      <a:r>
                        <a:rPr lang="en-US" sz="1800" i="1" kern="1200" noProof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r>
                        <a:rPr lang="en-US" sz="1800" b="1" i="1" kern="1200" noProof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've seen</a:t>
                      </a:r>
                      <a:r>
                        <a:rPr lang="en-US" sz="1800" i="1" kern="1200" noProof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John this week</a:t>
                      </a:r>
                      <a:endParaRPr lang="en-US" i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noProof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With a finished time word (last week, last month, yesterday)</a:t>
                      </a:r>
                    </a:p>
                    <a:p>
                      <a:r>
                        <a:rPr lang="en-US" sz="1800" i="1" kern="1200" noProof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 </a:t>
                      </a:r>
                      <a:r>
                        <a:rPr lang="en-US" sz="1800" b="1" i="1" kern="1200" noProof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saw</a:t>
                      </a:r>
                      <a:r>
                        <a:rPr lang="en-US" sz="1800" i="1" kern="1200" noProof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John last week</a:t>
                      </a:r>
                      <a:endParaRPr lang="en-US" i="1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734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 Perfect vs Simple Past</a:t>
            </a:r>
            <a:br>
              <a:rPr lang="en-US" dirty="0" smtClean="0"/>
            </a:br>
            <a:r>
              <a:rPr lang="en-US" sz="2800" dirty="0" smtClean="0"/>
              <a:t>Time expressions</a:t>
            </a:r>
            <a:endParaRPr lang="en-US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6616566"/>
              </p:ext>
            </p:extLst>
          </p:nvPr>
        </p:nvGraphicFramePr>
        <p:xfrm>
          <a:off x="838200" y="1825625"/>
          <a:ext cx="10515600" cy="4028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Present Perfect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Simple Past</a:t>
                      </a:r>
                      <a:endParaRPr lang="en-US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en-US" baseline="0" noProof="0" dirty="0" smtClean="0"/>
                        <a:t>ever</a:t>
                      </a:r>
                    </a:p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en-US" baseline="0" noProof="0" dirty="0" smtClean="0"/>
                        <a:t>never</a:t>
                      </a:r>
                    </a:p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en-US" noProof="0" dirty="0" smtClean="0"/>
                        <a:t>since</a:t>
                      </a:r>
                      <a:r>
                        <a:rPr lang="en-US" baseline="0" noProof="0" dirty="0" smtClean="0"/>
                        <a:t> (with a point of time)</a:t>
                      </a:r>
                      <a:endParaRPr lang="en-US" noProof="0" dirty="0" smtClean="0"/>
                    </a:p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en-US" noProof="0" dirty="0" smtClean="0"/>
                        <a:t>so far</a:t>
                      </a:r>
                    </a:p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en-US" noProof="0" dirty="0" smtClean="0"/>
                        <a:t>until now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en-US" noProof="0" dirty="0" smtClean="0"/>
                        <a:t>for (+</a:t>
                      </a:r>
                      <a:r>
                        <a:rPr lang="en-US" baseline="0" noProof="0" dirty="0" smtClean="0"/>
                        <a:t> a period of time)*</a:t>
                      </a:r>
                      <a:endParaRPr lang="en-US" noProof="0" dirty="0" smtClean="0"/>
                    </a:p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en-US" noProof="0" dirty="0" smtClean="0"/>
                        <a:t>already*</a:t>
                      </a:r>
                    </a:p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en-US" noProof="0" dirty="0" smtClean="0"/>
                        <a:t>yet*</a:t>
                      </a:r>
                    </a:p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en-US" noProof="0" dirty="0" smtClean="0"/>
                        <a:t>just*</a:t>
                      </a:r>
                      <a:endParaRPr lang="en-US" noProof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en-US" noProof="0" dirty="0" smtClean="0"/>
                        <a:t>yesterday</a:t>
                      </a:r>
                    </a:p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en-US" b="1" noProof="0" dirty="0" smtClean="0"/>
                        <a:t>last</a:t>
                      </a:r>
                      <a:r>
                        <a:rPr lang="en-US" noProof="0" dirty="0" smtClean="0"/>
                        <a:t> week/month/year…</a:t>
                      </a:r>
                    </a:p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en-US" noProof="0" dirty="0" smtClean="0"/>
                        <a:t>two</a:t>
                      </a:r>
                      <a:r>
                        <a:rPr lang="en-US" baseline="0" noProof="0" dirty="0" smtClean="0"/>
                        <a:t> hours/one week/</a:t>
                      </a:r>
                      <a:r>
                        <a:rPr lang="en-US" noProof="0" dirty="0" smtClean="0"/>
                        <a:t>six months… </a:t>
                      </a:r>
                      <a:r>
                        <a:rPr lang="en-US" b="1" noProof="0" dirty="0" smtClean="0"/>
                        <a:t>ago</a:t>
                      </a:r>
                    </a:p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en-US" noProof="0" dirty="0" smtClean="0"/>
                        <a:t>in 1983</a:t>
                      </a:r>
                    </a:p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en-US" noProof="0" dirty="0" smtClean="0"/>
                        <a:t>at three o´clock</a:t>
                      </a:r>
                    </a:p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en-US" noProof="0" dirty="0" smtClean="0"/>
                        <a:t>on Sunday</a:t>
                      </a:r>
                    </a:p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en-US" noProof="0" dirty="0" smtClean="0"/>
                        <a:t>in March</a:t>
                      </a:r>
                    </a:p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en-US" noProof="0" dirty="0" smtClean="0"/>
                        <a:t>when</a:t>
                      </a:r>
                      <a:r>
                        <a:rPr lang="en-US" baseline="0" noProof="0" dirty="0" smtClean="0"/>
                        <a:t> I was born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en-US" noProof="0" dirty="0" smtClean="0"/>
                        <a:t>for (+</a:t>
                      </a:r>
                      <a:r>
                        <a:rPr lang="en-US" baseline="0" noProof="0" dirty="0" smtClean="0"/>
                        <a:t> a period of time)*</a:t>
                      </a:r>
                      <a:endParaRPr lang="en-US" noProof="0" dirty="0" smtClean="0"/>
                    </a:p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en-US" noProof="0" dirty="0" smtClean="0"/>
                        <a:t>already* (only in American English)</a:t>
                      </a:r>
                    </a:p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en-US" noProof="0" dirty="0" smtClean="0"/>
                        <a:t>yet* (only in American English)</a:t>
                      </a:r>
                    </a:p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en-US" baseline="0" noProof="0" dirty="0" smtClean="0"/>
                        <a:t>just*</a:t>
                      </a:r>
                    </a:p>
                    <a:p>
                      <a:pPr marL="0" indent="0">
                        <a:buFont typeface="Courier New" panose="02070309020205020404" pitchFamily="49" charset="0"/>
                        <a:buNone/>
                      </a:pPr>
                      <a:endParaRPr lang="en-US" baseline="0" noProof="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57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3232" y="247139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 smtClean="0"/>
              <a:t>Been and Gone</a:t>
            </a:r>
            <a:br>
              <a:rPr lang="en-US" dirty="0" smtClean="0"/>
            </a:br>
            <a:r>
              <a:rPr lang="en-US" sz="2000" dirty="0" smtClean="0"/>
              <a:t>In present perfect we use both “been” and “gone” as the past participle of the verb “”go” but in different circumstances:</a:t>
            </a:r>
            <a:endParaRPr lang="en-US" sz="2000" dirty="0"/>
          </a:p>
        </p:txBody>
      </p:sp>
      <p:graphicFrame>
        <p:nvGraphicFramePr>
          <p:cNvPr id="5" name="Marcador de conteni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573734"/>
              </p:ext>
            </p:extLst>
          </p:nvPr>
        </p:nvGraphicFramePr>
        <p:xfrm>
          <a:off x="668593" y="1572702"/>
          <a:ext cx="10795819" cy="508819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7958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02712">
                <a:tc>
                  <a:txBody>
                    <a:bodyPr/>
                    <a:lstStyle/>
                    <a:p>
                      <a:pPr marL="95250" marR="95250">
                        <a:lnSpc>
                          <a:spcPts val="18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</a:pPr>
                      <a:r>
                        <a:rPr lang="en-US" sz="1800" b="1" noProof="0" dirty="0" smtClean="0">
                          <a:solidFill>
                            <a:schemeClr val="tx1"/>
                          </a:solidFill>
                          <a:effectLst/>
                        </a:rPr>
                        <a:t>Been</a:t>
                      </a:r>
                      <a:endParaRPr lang="en-US" sz="1800" b="1" noProof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875" marR="142875" marT="142875" marB="142875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79869">
                <a:tc>
                  <a:txBody>
                    <a:bodyPr/>
                    <a:lstStyle/>
                    <a:p>
                      <a:pPr marL="95250" marR="95250">
                        <a:lnSpc>
                          <a:spcPts val="18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</a:pPr>
                      <a:r>
                        <a:rPr lang="en-US" sz="1600" b="0" noProof="0" dirty="0" smtClean="0">
                          <a:solidFill>
                            <a:schemeClr val="tx1"/>
                          </a:solidFill>
                          <a:effectLst/>
                        </a:rPr>
                        <a:t>We use 'been' (often when we talk about 'life experience') to mean that the person being talked about has visited the place, and come back. Notice the preposition 'to':</a:t>
                      </a:r>
                    </a:p>
                    <a:p>
                      <a:pPr marL="342900" marR="95250" lvl="0" indent="-342900">
                        <a:lnSpc>
                          <a:spcPts val="1800"/>
                        </a:lnSpc>
                        <a:spcAft>
                          <a:spcPts val="8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US" sz="1600" b="0" noProof="0" dirty="0" smtClean="0">
                          <a:solidFill>
                            <a:schemeClr val="tx1"/>
                          </a:solidFill>
                          <a:effectLst/>
                        </a:rPr>
                        <a:t>I've been to Paris (in my life, but now I'm in London, where I live).</a:t>
                      </a:r>
                    </a:p>
                    <a:p>
                      <a:pPr marL="342900" marR="95250" lvl="0" indent="-342900">
                        <a:lnSpc>
                          <a:spcPts val="1800"/>
                        </a:lnSpc>
                        <a:spcAft>
                          <a:spcPts val="8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US" sz="1600" b="0" noProof="0" dirty="0" smtClean="0">
                          <a:solidFill>
                            <a:schemeClr val="tx1"/>
                          </a:solidFill>
                          <a:effectLst/>
                        </a:rPr>
                        <a:t>She has been to school today (but now she's back at home).</a:t>
                      </a:r>
                    </a:p>
                    <a:p>
                      <a:pPr marL="342900" marR="95250" lvl="0" indent="-342900">
                        <a:lnSpc>
                          <a:spcPts val="1800"/>
                        </a:lnSpc>
                        <a:spcAft>
                          <a:spcPts val="8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US" sz="1600" b="0" noProof="0" dirty="0" smtClean="0">
                          <a:solidFill>
                            <a:schemeClr val="tx1"/>
                          </a:solidFill>
                          <a:effectLst/>
                        </a:rPr>
                        <a:t>They have never been to California.</a:t>
                      </a:r>
                      <a:endParaRPr lang="en-US" sz="1600" b="0" noProof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875" marR="142875" marT="142875" marB="142875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2712">
                <a:tc>
                  <a:txBody>
                    <a:bodyPr/>
                    <a:lstStyle/>
                    <a:p>
                      <a:pPr marL="95250" marR="95250">
                        <a:lnSpc>
                          <a:spcPts val="18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</a:pPr>
                      <a:r>
                        <a:rPr lang="en-US" sz="1800" b="1" noProof="0" dirty="0" smtClean="0">
                          <a:solidFill>
                            <a:schemeClr val="tx1"/>
                          </a:solidFill>
                          <a:effectLst/>
                        </a:rPr>
                        <a:t>Gone</a:t>
                      </a:r>
                      <a:endParaRPr lang="en-US" sz="1800" b="1" noProof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875" marR="142875" marT="142875" marB="142875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2902">
                <a:tc>
                  <a:txBody>
                    <a:bodyPr/>
                    <a:lstStyle/>
                    <a:p>
                      <a:pPr marL="95250" marR="95250">
                        <a:lnSpc>
                          <a:spcPts val="1800"/>
                        </a:lnSpc>
                        <a:spcBef>
                          <a:spcPts val="750"/>
                        </a:spcBef>
                        <a:spcAft>
                          <a:spcPts val="750"/>
                        </a:spcAft>
                      </a:pPr>
                      <a:r>
                        <a:rPr lang="en-US" sz="1600" b="0" noProof="0" dirty="0" smtClean="0">
                          <a:solidFill>
                            <a:schemeClr val="tx1"/>
                          </a:solidFill>
                          <a:effectLst/>
                        </a:rPr>
                        <a:t>We use 'gone' (often when we are talking about an action with a result in the present) to mean that the person is at the place now:</a:t>
                      </a:r>
                    </a:p>
                    <a:p>
                      <a:pPr marL="342900" marR="95250" lvl="0" indent="-342900">
                        <a:lnSpc>
                          <a:spcPts val="1800"/>
                        </a:lnSpc>
                        <a:spcAft>
                          <a:spcPts val="8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US" sz="1600" b="0" noProof="0" dirty="0" smtClean="0">
                          <a:solidFill>
                            <a:schemeClr val="tx1"/>
                          </a:solidFill>
                          <a:effectLst/>
                        </a:rPr>
                        <a:t>'Where's John?' 'He's gone to the shops' (he's at the shops now).</a:t>
                      </a:r>
                    </a:p>
                    <a:p>
                      <a:pPr marL="342900" marR="95250" lvl="0" indent="-342900">
                        <a:lnSpc>
                          <a:spcPts val="1800"/>
                        </a:lnSpc>
                        <a:spcAft>
                          <a:spcPts val="8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US" sz="1600" b="0" noProof="0" dirty="0" smtClean="0">
                          <a:solidFill>
                            <a:schemeClr val="tx1"/>
                          </a:solidFill>
                          <a:effectLst/>
                        </a:rPr>
                        <a:t>Julie has gone to Mexico (now she's in Mexico).</a:t>
                      </a:r>
                    </a:p>
                    <a:p>
                      <a:pPr marL="342900" marR="95250" lvl="0" indent="-342900">
                        <a:lnSpc>
                          <a:spcPts val="1800"/>
                        </a:lnSpc>
                        <a:spcAft>
                          <a:spcPts val="8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US" sz="1600" b="0" noProof="0" dirty="0" smtClean="0">
                          <a:solidFill>
                            <a:schemeClr val="tx1"/>
                          </a:solidFill>
                          <a:effectLst/>
                        </a:rPr>
                        <a:t>They've gone to Japan for three weeks (now they're in Japan).</a:t>
                      </a:r>
                      <a:endParaRPr lang="en-US" sz="1600" b="0" noProof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875" marR="142875" marT="142875" marB="142875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4418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</TotalTime>
  <Words>218</Words>
  <Application>Microsoft Office PowerPoint</Application>
  <PresentationFormat>Panorámica</PresentationFormat>
  <Paragraphs>55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10" baseType="lpstr">
      <vt:lpstr>Arial</vt:lpstr>
      <vt:lpstr>Calibri</vt:lpstr>
      <vt:lpstr>Calibri Light</vt:lpstr>
      <vt:lpstr>Courier New</vt:lpstr>
      <vt:lpstr>Symbol</vt:lpstr>
      <vt:lpstr>Times New Roman</vt:lpstr>
      <vt:lpstr>Tema de Office</vt:lpstr>
      <vt:lpstr>Present Perfect vs Simple Past</vt:lpstr>
      <vt:lpstr>Present Perfect vs Simple Past Time expressions</vt:lpstr>
      <vt:lpstr>Been and Gone In present perfect we use both “been” and “gone” as the past participle of the verb “”go” but in different circumstances: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Alvaro Meza</dc:creator>
  <cp:lastModifiedBy>UsuarioDII</cp:lastModifiedBy>
  <cp:revision>18</cp:revision>
  <dcterms:created xsi:type="dcterms:W3CDTF">2016-08-23T02:47:02Z</dcterms:created>
  <dcterms:modified xsi:type="dcterms:W3CDTF">2022-03-15T14:46:42Z</dcterms:modified>
</cp:coreProperties>
</file>