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67" r:id="rId2"/>
    <p:sldId id="257" r:id="rId3"/>
    <p:sldId id="258" r:id="rId4"/>
    <p:sldId id="259" r:id="rId5"/>
    <p:sldId id="266" r:id="rId6"/>
    <p:sldId id="261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9" autoAdjust="0"/>
  </p:normalViewPr>
  <p:slideViewPr>
    <p:cSldViewPr>
      <p:cViewPr varScale="1">
        <p:scale>
          <a:sx n="68" d="100"/>
          <a:sy n="68" d="100"/>
        </p:scale>
        <p:origin x="144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olfo Catalan Gonzalez" userId="2e3124a894a8d283" providerId="LiveId" clId="{DBCD4ECF-237E-41D6-B1B2-796BD24C4338}"/>
    <pc:docChg chg="undo custSel addSld delSld modSld">
      <pc:chgData name="Rodolfo Catalan Gonzalez" userId="2e3124a894a8d283" providerId="LiveId" clId="{DBCD4ECF-237E-41D6-B1B2-796BD24C4338}" dt="2022-03-04T01:16:16.804" v="362" actId="20577"/>
      <pc:docMkLst>
        <pc:docMk/>
      </pc:docMkLst>
      <pc:sldChg chg="addSp delSp modSp del mod">
        <pc:chgData name="Rodolfo Catalan Gonzalez" userId="2e3124a894a8d283" providerId="LiveId" clId="{DBCD4ECF-237E-41D6-B1B2-796BD24C4338}" dt="2022-03-04T01:06:06.154" v="28" actId="47"/>
        <pc:sldMkLst>
          <pc:docMk/>
          <pc:sldMk cId="0" sldId="256"/>
        </pc:sldMkLst>
        <pc:spChg chg="mod">
          <ac:chgData name="Rodolfo Catalan Gonzalez" userId="2e3124a894a8d283" providerId="LiveId" clId="{DBCD4ECF-237E-41D6-B1B2-796BD24C4338}" dt="2022-03-04T01:05:30.317" v="25" actId="1076"/>
          <ac:spMkLst>
            <pc:docMk/>
            <pc:sldMk cId="0" sldId="256"/>
            <ac:spMk id="7" creationId="{00000000-0000-0000-0000-000000000000}"/>
          </ac:spMkLst>
        </pc:spChg>
        <pc:picChg chg="add del mod">
          <ac:chgData name="Rodolfo Catalan Gonzalez" userId="2e3124a894a8d283" providerId="LiveId" clId="{DBCD4ECF-237E-41D6-B1B2-796BD24C4338}" dt="2022-03-04T01:05:49.525" v="27" actId="21"/>
          <ac:picMkLst>
            <pc:docMk/>
            <pc:sldMk cId="0" sldId="256"/>
            <ac:picMk id="2052" creationId="{00000000-0000-0000-0000-000000000000}"/>
          </ac:picMkLst>
        </pc:picChg>
      </pc:sldChg>
      <pc:sldChg chg="modSp mod">
        <pc:chgData name="Rodolfo Catalan Gonzalez" userId="2e3124a894a8d283" providerId="LiveId" clId="{DBCD4ECF-237E-41D6-B1B2-796BD24C4338}" dt="2022-03-04T01:15:20.779" v="285" actId="27636"/>
        <pc:sldMkLst>
          <pc:docMk/>
          <pc:sldMk cId="0" sldId="263"/>
        </pc:sldMkLst>
        <pc:spChg chg="mod">
          <ac:chgData name="Rodolfo Catalan Gonzalez" userId="2e3124a894a8d283" providerId="LiveId" clId="{DBCD4ECF-237E-41D6-B1B2-796BD24C4338}" dt="2022-03-04T01:15:20.779" v="285" actId="27636"/>
          <ac:spMkLst>
            <pc:docMk/>
            <pc:sldMk cId="0" sldId="263"/>
            <ac:spMk id="18434" creationId="{00000000-0000-0000-0000-000000000000}"/>
          </ac:spMkLst>
        </pc:spChg>
      </pc:sldChg>
      <pc:sldChg chg="modSp mod">
        <pc:chgData name="Rodolfo Catalan Gonzalez" userId="2e3124a894a8d283" providerId="LiveId" clId="{DBCD4ECF-237E-41D6-B1B2-796BD24C4338}" dt="2022-03-04T01:16:16.804" v="362" actId="20577"/>
        <pc:sldMkLst>
          <pc:docMk/>
          <pc:sldMk cId="0" sldId="265"/>
        </pc:sldMkLst>
        <pc:spChg chg="mod">
          <ac:chgData name="Rodolfo Catalan Gonzalez" userId="2e3124a894a8d283" providerId="LiveId" clId="{DBCD4ECF-237E-41D6-B1B2-796BD24C4338}" dt="2022-03-04T01:16:16.804" v="362" actId="20577"/>
          <ac:spMkLst>
            <pc:docMk/>
            <pc:sldMk cId="0" sldId="265"/>
            <ac:spMk id="14340" creationId="{00000000-0000-0000-0000-000000000000}"/>
          </ac:spMkLst>
        </pc:spChg>
      </pc:sldChg>
      <pc:sldChg chg="addSp modSp new mod">
        <pc:chgData name="Rodolfo Catalan Gonzalez" userId="2e3124a894a8d283" providerId="LiveId" clId="{DBCD4ECF-237E-41D6-B1B2-796BD24C4338}" dt="2022-03-04T01:11:08.820" v="198" actId="14100"/>
        <pc:sldMkLst>
          <pc:docMk/>
          <pc:sldMk cId="168554059" sldId="267"/>
        </pc:sldMkLst>
        <pc:spChg chg="mod">
          <ac:chgData name="Rodolfo Catalan Gonzalez" userId="2e3124a894a8d283" providerId="LiveId" clId="{DBCD4ECF-237E-41D6-B1B2-796BD24C4338}" dt="2022-03-04T01:08:25.511" v="112" actId="1036"/>
          <ac:spMkLst>
            <pc:docMk/>
            <pc:sldMk cId="168554059" sldId="267"/>
            <ac:spMk id="2" creationId="{5D36DE05-6D0C-4ACC-ABED-4147930C5728}"/>
          </ac:spMkLst>
        </pc:spChg>
        <pc:spChg chg="mod">
          <ac:chgData name="Rodolfo Catalan Gonzalez" userId="2e3124a894a8d283" providerId="LiveId" clId="{DBCD4ECF-237E-41D6-B1B2-796BD24C4338}" dt="2022-03-04T01:10:51.040" v="194" actId="1035"/>
          <ac:spMkLst>
            <pc:docMk/>
            <pc:sldMk cId="168554059" sldId="267"/>
            <ac:spMk id="3" creationId="{C1E68BC5-A163-42E3-AEE2-1169FBB9F1A5}"/>
          </ac:spMkLst>
        </pc:spChg>
        <pc:picChg chg="add mod">
          <ac:chgData name="Rodolfo Catalan Gonzalez" userId="2e3124a894a8d283" providerId="LiveId" clId="{DBCD4ECF-237E-41D6-B1B2-796BD24C4338}" dt="2022-03-04T01:11:08.820" v="198" actId="14100"/>
          <ac:picMkLst>
            <pc:docMk/>
            <pc:sldMk cId="168554059" sldId="267"/>
            <ac:picMk id="4" creationId="{B6F1EF51-0227-4395-8EDC-050E9F422C86}"/>
          </ac:picMkLst>
        </pc:picChg>
      </pc:sldChg>
      <pc:sldChg chg="new del">
        <pc:chgData name="Rodolfo Catalan Gonzalez" userId="2e3124a894a8d283" providerId="LiveId" clId="{DBCD4ECF-237E-41D6-B1B2-796BD24C4338}" dt="2022-03-04T01:06:34.949" v="36" actId="680"/>
        <pc:sldMkLst>
          <pc:docMk/>
          <pc:sldMk cId="2677601307" sldId="267"/>
        </pc:sldMkLst>
      </pc:sldChg>
      <pc:sldChg chg="new del">
        <pc:chgData name="Rodolfo Catalan Gonzalez" userId="2e3124a894a8d283" providerId="LiveId" clId="{DBCD4ECF-237E-41D6-B1B2-796BD24C4338}" dt="2022-03-04T01:06:16.160" v="30" actId="47"/>
        <pc:sldMkLst>
          <pc:docMk/>
          <pc:sldMk cId="2924946481" sldId="267"/>
        </pc:sldMkLst>
      </pc:sldChg>
      <pc:sldChg chg="new del">
        <pc:chgData name="Rodolfo Catalan Gonzalez" userId="2e3124a894a8d283" providerId="LiveId" clId="{DBCD4ECF-237E-41D6-B1B2-796BD24C4338}" dt="2022-03-04T01:06:34.296" v="35" actId="680"/>
        <pc:sldMkLst>
          <pc:docMk/>
          <pc:sldMk cId="3819019359" sldId="268"/>
        </pc:sldMkLst>
      </pc:sldChg>
      <pc:sldChg chg="new del">
        <pc:chgData name="Rodolfo Catalan Gonzalez" userId="2e3124a894a8d283" providerId="LiveId" clId="{DBCD4ECF-237E-41D6-B1B2-796BD24C4338}" dt="2022-03-04T01:06:33.599" v="34" actId="680"/>
        <pc:sldMkLst>
          <pc:docMk/>
          <pc:sldMk cId="1010838991" sldId="269"/>
        </pc:sldMkLst>
      </pc:sldChg>
    </pc:docChg>
  </pc:docChgLst>
  <pc:docChgLst>
    <pc:chgData name="Rodolfo Catalan Gonzalez" userId="2e3124a894a8d283" providerId="LiveId" clId="{E6A4C9A7-DC18-4BCE-B400-E7A4F3D742DE}"/>
    <pc:docChg chg="undo custSel modSld">
      <pc:chgData name="Rodolfo Catalan Gonzalez" userId="2e3124a894a8d283" providerId="LiveId" clId="{E6A4C9A7-DC18-4BCE-B400-E7A4F3D742DE}" dt="2022-08-07T01:28:07.490" v="49" actId="14100"/>
      <pc:docMkLst>
        <pc:docMk/>
      </pc:docMkLst>
      <pc:sldChg chg="addSp delSp modSp mod">
        <pc:chgData name="Rodolfo Catalan Gonzalez" userId="2e3124a894a8d283" providerId="LiveId" clId="{E6A4C9A7-DC18-4BCE-B400-E7A4F3D742DE}" dt="2022-08-07T01:28:07.490" v="49" actId="14100"/>
        <pc:sldMkLst>
          <pc:docMk/>
          <pc:sldMk cId="168554059" sldId="267"/>
        </pc:sldMkLst>
        <pc:spChg chg="mod">
          <ac:chgData name="Rodolfo Catalan Gonzalez" userId="2e3124a894a8d283" providerId="LiveId" clId="{E6A4C9A7-DC18-4BCE-B400-E7A4F3D742DE}" dt="2022-08-07T01:28:00.786" v="48" actId="14100"/>
          <ac:spMkLst>
            <pc:docMk/>
            <pc:sldMk cId="168554059" sldId="267"/>
            <ac:spMk id="3" creationId="{C1E68BC5-A163-42E3-AEE2-1169FBB9F1A5}"/>
          </ac:spMkLst>
        </pc:spChg>
        <pc:picChg chg="add del mod">
          <ac:chgData name="Rodolfo Catalan Gonzalez" userId="2e3124a894a8d283" providerId="LiveId" clId="{E6A4C9A7-DC18-4BCE-B400-E7A4F3D742DE}" dt="2022-08-07T01:28:07.490" v="49" actId="14100"/>
          <ac:picMkLst>
            <pc:docMk/>
            <pc:sldMk cId="168554059" sldId="267"/>
            <ac:picMk id="4" creationId="{B6F1EF51-0227-4395-8EDC-050E9F422C8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5D6B8-2282-4BC8-B8F0-E5A3D93608C9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F0673-B250-4246-B0A6-9B201F06C86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7B084-05ED-4C75-A00F-0DC4EA8A0E9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6E32-621E-4A17-8CF3-56C8708392C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FC72-9FDD-453D-A66A-576D23DB633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A5113-2E79-4B09-859C-B02BA0B2189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E2E28-CC5E-4387-903A-4300730947A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F388518-637F-4F96-A02E-7BA591EF4B3E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FCCA7-7A03-4492-94DE-DFDBCAA0617A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1C1CD-17F8-4F11-BE35-2A206FE6DBB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971EE-4BE8-49AC-926D-27DEA2F9204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CEE01-8D04-476A-BF48-F18E02FD174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65A95-F469-4046-8E90-0AC042D12AA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AB30B-D795-4AD1-87DF-507C98E5333E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D49168C-9F95-4401-AC83-83BB8824651A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6DE05-6D0C-4ACC-ABED-4147930C5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80628"/>
            <a:ext cx="8229600" cy="1188132"/>
          </a:xfrm>
        </p:spPr>
        <p:txBody>
          <a:bodyPr>
            <a:normAutofit/>
          </a:bodyPr>
          <a:lstStyle/>
          <a:p>
            <a:r>
              <a:rPr lang="es-CL" sz="6600" dirty="0">
                <a:latin typeface="Arial" panose="020B0604020202020204" pitchFamily="34" charset="0"/>
                <a:cs typeface="Arial" panose="020B0604020202020204" pitchFamily="34" charset="0"/>
              </a:rPr>
              <a:t>Tenis II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E68BC5-A163-42E3-AEE2-1169FBB9F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301208"/>
            <a:ext cx="8075240" cy="1476164"/>
          </a:xfrm>
        </p:spPr>
        <p:txBody>
          <a:bodyPr>
            <a:noAutofit/>
          </a:bodyPr>
          <a:lstStyle/>
          <a:p>
            <a:r>
              <a:rPr lang="es-CL" sz="3600" b="1" dirty="0">
                <a:latin typeface="Arial" panose="020B0604020202020204" pitchFamily="34" charset="0"/>
                <a:cs typeface="Arial" panose="020B0604020202020204" pitchFamily="34" charset="0"/>
              </a:rPr>
              <a:t>2do SEMESTRE PRIMAVERA</a:t>
            </a:r>
          </a:p>
          <a:p>
            <a:r>
              <a:rPr lang="es-CL" sz="480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pic>
        <p:nvPicPr>
          <p:cNvPr id="4" name="Picture 4" descr="Logo%20Oficial%20Área%20Deporte%20y%20Recreación%20gif">
            <a:extLst>
              <a:ext uri="{FF2B5EF4-FFF2-40B4-BE49-F238E27FC236}">
                <a16:creationId xmlns:a16="http://schemas.microsoft.com/office/drawing/2014/main" id="{B6F1EF51-0227-4395-8EDC-050E9F422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5336"/>
            <a:ext cx="8075240" cy="3163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55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893175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L" sz="2800" u="sng" dirty="0">
                <a:latin typeface="Arial" pitchFamily="34" charset="0"/>
                <a:cs typeface="Arial" pitchFamily="34" charset="0"/>
              </a:rPr>
              <a:t>CURSO DEPORTIVO RECREATIVO (DR)</a:t>
            </a:r>
            <a:r>
              <a:rPr lang="es-ES_tradnl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85528"/>
            <a:ext cx="864235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 b="1" dirty="0">
                <a:latin typeface="Arial" charset="0"/>
                <a:cs typeface="Arial" charset="0"/>
              </a:rPr>
              <a:t>NOMBRE			: TENIS  II</a:t>
            </a: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CODIGO			: DR 17 A</a:t>
            </a: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CUPOS DEL CURSO	: 8</a:t>
            </a: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REGIMEN DE ESTUDIO	: Semestral</a:t>
            </a: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N° DE UNIDADES DOCENTES: 4</a:t>
            </a: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CARÁCTER			: Practico</a:t>
            </a: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REQUISITOS			: Tenis I</a:t>
            </a: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PROFESOR RESPONSABLE: Rodolfo Catalán  </a:t>
            </a:r>
            <a:endParaRPr lang="es-ES_tradnl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432048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br>
              <a:rPr lang="es-ES_tradnl" sz="4800" dirty="0"/>
            </a:br>
            <a:r>
              <a:rPr lang="es-ES_tradnl" sz="4800" dirty="0">
                <a:latin typeface="Arial" pitchFamily="34" charset="0"/>
                <a:cs typeface="Arial" pitchFamily="34" charset="0"/>
              </a:rPr>
              <a:t> 1.-OBJETIVOS</a:t>
            </a:r>
            <a:endParaRPr lang="es-ES_tradnl" sz="4800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8892480" cy="5760591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es-CL" sz="2800" dirty="0">
                <a:latin typeface="Arial" charset="0"/>
                <a:cs typeface="Arial" charset="0"/>
              </a:rPr>
              <a:t>	Enseñar a jugar tenis, aplicando los fundamentos técnicos de juego aprendidos en Tenis I: derecho y revés: plano, top spin, </a:t>
            </a:r>
            <a:r>
              <a:rPr lang="es-CL" sz="2800" dirty="0" err="1">
                <a:latin typeface="Arial" charset="0"/>
                <a:cs typeface="Arial" charset="0"/>
              </a:rPr>
              <a:t>slice</a:t>
            </a:r>
            <a:r>
              <a:rPr lang="es-CL" sz="2800" dirty="0">
                <a:latin typeface="Arial" charset="0"/>
                <a:cs typeface="Arial" charset="0"/>
              </a:rPr>
              <a:t> y aprendiendo en Tenis II, los fundamentos técnicos de volea, remache, </a:t>
            </a:r>
            <a:r>
              <a:rPr lang="es-CL" sz="2800" dirty="0" err="1">
                <a:latin typeface="Arial" charset="0"/>
                <a:cs typeface="Arial" charset="0"/>
              </a:rPr>
              <a:t>drop</a:t>
            </a:r>
            <a:r>
              <a:rPr lang="es-CL" sz="2800" dirty="0">
                <a:latin typeface="Arial" charset="0"/>
                <a:cs typeface="Arial" charset="0"/>
              </a:rPr>
              <a:t>, </a:t>
            </a:r>
            <a:r>
              <a:rPr lang="es-CL" sz="2800" dirty="0" err="1">
                <a:latin typeface="Arial" charset="0"/>
                <a:cs typeface="Arial" charset="0"/>
              </a:rPr>
              <a:t>passing</a:t>
            </a:r>
            <a:r>
              <a:rPr lang="es-CL" sz="2800" dirty="0">
                <a:latin typeface="Arial" charset="0"/>
                <a:cs typeface="Arial" charset="0"/>
              </a:rPr>
              <a:t>, golpes </a:t>
            </a:r>
            <a:r>
              <a:rPr lang="es-CL" sz="2800" dirty="0" err="1">
                <a:latin typeface="Arial" charset="0"/>
                <a:cs typeface="Arial" charset="0"/>
              </a:rPr>
              <a:t>winners</a:t>
            </a:r>
            <a:r>
              <a:rPr lang="es-CL" sz="2800" dirty="0">
                <a:latin typeface="Arial" charset="0"/>
                <a:cs typeface="Arial" charset="0"/>
              </a:rPr>
              <a:t>, primer y segundo servicio: plano, </a:t>
            </a:r>
            <a:r>
              <a:rPr lang="es-CL" sz="2800" dirty="0" err="1">
                <a:latin typeface="Arial" charset="0"/>
                <a:cs typeface="Arial" charset="0"/>
              </a:rPr>
              <a:t>slice</a:t>
            </a:r>
            <a:r>
              <a:rPr lang="es-CL" sz="2800" dirty="0">
                <a:latin typeface="Arial" charset="0"/>
                <a:cs typeface="Arial" charset="0"/>
              </a:rPr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Desplazamiento dentro de la cancha de tenis: laterales, diagonales, adelante y atrás.</a:t>
            </a:r>
          </a:p>
          <a:p>
            <a:pPr marL="609600" indent="-609600"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Aplicar fundamentos técnico – táctico, para  “Poder jugar un </a:t>
            </a:r>
            <a:r>
              <a:rPr lang="es-CL" sz="2800">
                <a:latin typeface="Arial" charset="0"/>
                <a:cs typeface="Arial" charset="0"/>
              </a:rPr>
              <a:t>tenis recreativo”.</a:t>
            </a:r>
            <a:endParaRPr lang="es-CL" sz="2800" dirty="0">
              <a:latin typeface="Arial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Lograr que el curso constituya un espacio de entretención para los alumnos</a:t>
            </a:r>
            <a:r>
              <a:rPr lang="es-CL" sz="2800" dirty="0">
                <a:latin typeface="Comic Sans MS" pitchFamily="66" charset="0"/>
              </a:rPr>
              <a:t>.</a:t>
            </a:r>
            <a:endParaRPr lang="es-ES_tradnl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395536" y="0"/>
            <a:ext cx="82809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latin typeface="Arial" charset="0"/>
                <a:cs typeface="Arial" charset="0"/>
              </a:rPr>
              <a:t>TORNEO 250 ATP   DELREY BEACH</a:t>
            </a:r>
            <a:br>
              <a:rPr lang="es-ES_tradnl" sz="2800" b="1" dirty="0">
                <a:latin typeface="Arial" charset="0"/>
                <a:cs typeface="Arial" charset="0"/>
              </a:rPr>
            </a:br>
            <a:r>
              <a:rPr lang="es-ES_tradnl" sz="2800" b="1" dirty="0">
                <a:latin typeface="Arial" charset="0"/>
                <a:cs typeface="Arial" charset="0"/>
              </a:rPr>
              <a:t> MIAMI   2020</a:t>
            </a:r>
            <a:br>
              <a:rPr lang="es-ES_tradnl" sz="36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es-CL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2\Downloads\IMG_29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456384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2\Downloads\IMG_3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12776"/>
            <a:ext cx="4680520" cy="407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507288" cy="10081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2800" dirty="0">
                <a:latin typeface="Comic Sans MS" pitchFamily="66" charset="0"/>
              </a:rPr>
              <a:t>   </a:t>
            </a:r>
            <a:br>
              <a:rPr lang="es-ES_tradnl" sz="2800" dirty="0">
                <a:latin typeface="Comic Sans MS" pitchFamily="66" charset="0"/>
              </a:rPr>
            </a:br>
            <a:r>
              <a:rPr lang="es-ES_tradnl" sz="3600" dirty="0">
                <a:latin typeface="Arial" charset="0"/>
                <a:cs typeface="Arial" charset="0"/>
              </a:rPr>
              <a:t>TORNEO 250 ATP DELREY BEACH</a:t>
            </a:r>
            <a:br>
              <a:rPr lang="es-ES_tradnl" sz="3600" dirty="0">
                <a:latin typeface="Arial" charset="0"/>
                <a:cs typeface="Arial" charset="0"/>
              </a:rPr>
            </a:br>
            <a:r>
              <a:rPr lang="es-ES_tradnl" sz="3600" dirty="0">
                <a:latin typeface="Arial" charset="0"/>
                <a:cs typeface="Arial" charset="0"/>
              </a:rPr>
              <a:t> MIAMI   2018</a:t>
            </a:r>
            <a:br>
              <a:rPr lang="es-ES_tradnl" sz="3600" dirty="0">
                <a:latin typeface="Arial" charset="0"/>
                <a:cs typeface="Arial" charset="0"/>
              </a:rPr>
            </a:br>
            <a:endParaRPr lang="es-ES_tradnl" sz="3600" dirty="0">
              <a:latin typeface="Comic Sans MS" pitchFamily="66" charset="0"/>
            </a:endParaRPr>
          </a:p>
        </p:txBody>
      </p:sp>
      <p:pic>
        <p:nvPicPr>
          <p:cNvPr id="13" name="Picture 3" descr="C:\Users\2\Downloads\IMG_29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604797"/>
            <a:ext cx="2664296" cy="3840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2\Downloads\IMG_322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48" y="720080"/>
            <a:ext cx="2805268" cy="4365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2\Downloads\IMG_3272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764704"/>
            <a:ext cx="2787774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_tradnl" dirty="0">
                <a:latin typeface="Arial" pitchFamily="34" charset="0"/>
                <a:cs typeface="Arial" pitchFamily="34" charset="0"/>
              </a:rPr>
              <a:t>3.-ACTIVIDADES</a:t>
            </a:r>
            <a:br>
              <a:rPr lang="es-ES_tradnl" sz="4000" dirty="0"/>
            </a:br>
            <a:endParaRPr lang="es-ES_tradnl" sz="4000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49"/>
            <a:ext cx="7715200" cy="561657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CL" dirty="0">
                <a:latin typeface="Arial" charset="0"/>
                <a:cs typeface="Arial" charset="0"/>
              </a:rPr>
              <a:t>Actividad de calentamiento previo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err="1">
                <a:latin typeface="Arial" charset="0"/>
                <a:cs typeface="Arial" charset="0"/>
              </a:rPr>
              <a:t>Drills</a:t>
            </a:r>
            <a:r>
              <a:rPr lang="es-CL" dirty="0">
                <a:latin typeface="Arial" charset="0"/>
                <a:cs typeface="Arial" charset="0"/>
              </a:rPr>
              <a:t>, para el aprendizaje técnico de todos los golpes del tenis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err="1">
                <a:latin typeface="Arial" charset="0"/>
                <a:cs typeface="Arial" charset="0"/>
              </a:rPr>
              <a:t>Drills</a:t>
            </a:r>
            <a:r>
              <a:rPr lang="es-CL" dirty="0">
                <a:latin typeface="Arial" charset="0"/>
                <a:cs typeface="Arial" charset="0"/>
              </a:rPr>
              <a:t>, para el aprendizaje táctico dentro de la cancha de tenis.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>
                <a:latin typeface="Arial" charset="0"/>
                <a:cs typeface="Arial" charset="0"/>
              </a:rPr>
              <a:t>Juegos recreativos, para poder aplicar la técnica, la táctica, el juego individual, dobles y en equipo: rey de la cancha, seguidilla, el reloj, </a:t>
            </a:r>
            <a:r>
              <a:rPr lang="es-CL" dirty="0" err="1">
                <a:latin typeface="Arial" charset="0"/>
                <a:cs typeface="Arial" charset="0"/>
              </a:rPr>
              <a:t>winner</a:t>
            </a:r>
            <a:r>
              <a:rPr lang="es-CL" dirty="0">
                <a:latin typeface="Arial" charset="0"/>
                <a:cs typeface="Arial" charset="0"/>
              </a:rPr>
              <a:t> de single y doble.    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>
                <a:latin typeface="Arial" charset="0"/>
                <a:cs typeface="Arial" charset="0"/>
              </a:rPr>
              <a:t>Partidos de tenis (juego, sets).</a:t>
            </a:r>
            <a:endParaRPr lang="es-ES_tradnl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4.-EVALUACION 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980728"/>
            <a:ext cx="8640960" cy="5184577"/>
          </a:xfrm>
        </p:spPr>
        <p:txBody>
          <a:bodyPr>
            <a:normAutofit/>
          </a:bodyPr>
          <a:lstStyle/>
          <a:p>
            <a:pPr marL="609600" indent="-609600"/>
            <a:r>
              <a:rPr lang="es-CL" sz="2800" dirty="0">
                <a:latin typeface="Arial" charset="0"/>
                <a:cs typeface="Arial" charset="0"/>
              </a:rPr>
              <a:t>Aprobación del curso al asistir más  del 80% a las clases prácticas.</a:t>
            </a:r>
          </a:p>
          <a:p>
            <a:pPr marL="609600" indent="-609600"/>
            <a:r>
              <a:rPr lang="es-CL" sz="2800" dirty="0">
                <a:latin typeface="Arial" charset="0"/>
                <a:cs typeface="Arial" charset="0"/>
              </a:rPr>
              <a:t>La nota final se obtendrá de la división porcentual entre asistencia con un valor del 60% y rendimiento 40%. (volea,1er y 2do servicio y remache).</a:t>
            </a:r>
          </a:p>
          <a:p>
            <a:pPr marL="609600" indent="-609600"/>
            <a:r>
              <a:rPr lang="es-CL" sz="2800" dirty="0">
                <a:latin typeface="Arial" charset="0"/>
                <a:cs typeface="Arial" charset="0"/>
              </a:rPr>
              <a:t>Evaluación vía ficha técnica personalizada, lista de cotejo.</a:t>
            </a:r>
          </a:p>
          <a:p>
            <a:pPr marL="609600" indent="-609600"/>
            <a:r>
              <a:rPr lang="es-CL" sz="2800" dirty="0">
                <a:latin typeface="Arial" charset="0"/>
                <a:cs typeface="Arial" charset="0"/>
              </a:rPr>
              <a:t>Análisis del Profesor en : actitud ofensiva y defensiva, conversión, aplicación de fundamentos avanzados por parte del alumno</a:t>
            </a:r>
            <a:r>
              <a:rPr lang="es-CL" sz="2800" dirty="0">
                <a:latin typeface="Comic Sans MS" pitchFamily="66" charset="0"/>
              </a:rPr>
              <a:t>.</a:t>
            </a:r>
            <a:endParaRPr lang="es-ES_tradnl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000" dirty="0">
                <a:latin typeface="Arial" pitchFamily="34" charset="0"/>
                <a:cs typeface="Arial" pitchFamily="34" charset="0"/>
              </a:rPr>
              <a:t>CASOS ESPECIALES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buFontTx/>
              <a:buNone/>
            </a:pPr>
            <a:endParaRPr lang="es-ES_tradnl">
              <a:latin typeface="Comic Sans MS" pitchFamily="66" charset="0"/>
            </a:endParaRPr>
          </a:p>
          <a:p>
            <a:pPr>
              <a:buFontTx/>
              <a:buNone/>
            </a:pPr>
            <a:endParaRPr lang="es-ES_tradnl">
              <a:latin typeface="Comic Sans MS" pitchFamily="66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79512" y="1598612"/>
            <a:ext cx="87129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1.- </a:t>
            </a:r>
            <a:r>
              <a:rPr lang="es-ES_tradnl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CUANDO EXISTA PARA DE ALUMNOS HABRAN CLASES, PERO NO SE PASARA LISTA.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defRPr/>
            </a:pPr>
            <a:endParaRPr lang="es-ES_tradnl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S_tradnl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2.- DIAS DE PRE – EMERGENCIA, NO HABRA CLASES.</a:t>
            </a:r>
          </a:p>
          <a:p>
            <a:pPr>
              <a:defRPr/>
            </a:pPr>
            <a:endParaRPr lang="es-ES_tradnl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S_tradnl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6646"/>
            <a:ext cx="8229600" cy="70609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dirty="0"/>
              <a:t>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EL TENIS ES VIDA</a:t>
            </a:r>
          </a:p>
        </p:txBody>
      </p:sp>
      <p:pic>
        <p:nvPicPr>
          <p:cNvPr id="8" name="Picture 4" descr="Resultado de imagen para minions ten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2" y="1880600"/>
            <a:ext cx="4392488" cy="3636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C:\Users\2\Downloads\IMG_2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816424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294</TotalTime>
  <Words>383</Words>
  <Application>Microsoft Office PowerPoint</Application>
  <PresentationFormat>Presentación en pantalla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Book Antiqua</vt:lpstr>
      <vt:lpstr>Comic Sans MS</vt:lpstr>
      <vt:lpstr>Lucida Sans</vt:lpstr>
      <vt:lpstr>Wingdings</vt:lpstr>
      <vt:lpstr>Wingdings 2</vt:lpstr>
      <vt:lpstr>Wingdings 3</vt:lpstr>
      <vt:lpstr>Vértice</vt:lpstr>
      <vt:lpstr>Tenis II</vt:lpstr>
      <vt:lpstr>CURSO DEPORTIVO RECREATIVO (DR) </vt:lpstr>
      <vt:lpstr>  1.-OBJETIVOS</vt:lpstr>
      <vt:lpstr>Presentación de PowerPoint</vt:lpstr>
      <vt:lpstr>    TORNEO 250 ATP DELREY BEACH  MIAMI   2018 </vt:lpstr>
      <vt:lpstr>3.-ACTIVIDADES </vt:lpstr>
      <vt:lpstr>4.-EVALUACION </vt:lpstr>
      <vt:lpstr>CASOS ESPECIALES</vt:lpstr>
      <vt:lpstr> EL TENIS ES VIDA</vt:lpstr>
    </vt:vector>
  </TitlesOfParts>
  <Company>Windows 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TENIS I</dc:title>
  <dc:creator>WinuE</dc:creator>
  <cp:lastModifiedBy>Rodolfo Catalan Gonzalez</cp:lastModifiedBy>
  <cp:revision>33</cp:revision>
  <dcterms:created xsi:type="dcterms:W3CDTF">2008-07-15T01:19:43Z</dcterms:created>
  <dcterms:modified xsi:type="dcterms:W3CDTF">2022-08-07T01:28:12Z</dcterms:modified>
</cp:coreProperties>
</file>