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Braga" userId="28412fe4d4f82345" providerId="LiveId" clId="{C18192D0-094D-44C0-973C-E334F61345BE}"/>
    <pc:docChg chg="custSel mod modSld">
      <pc:chgData name="Ivan Braga" userId="28412fe4d4f82345" providerId="LiveId" clId="{C18192D0-094D-44C0-973C-E334F61345BE}" dt="2018-11-16T11:16:43.032" v="0" actId="26606"/>
      <pc:docMkLst>
        <pc:docMk/>
      </pc:docMkLst>
      <pc:sldChg chg="addSp modSp mod setBg">
        <pc:chgData name="Ivan Braga" userId="28412fe4d4f82345" providerId="LiveId" clId="{C18192D0-094D-44C0-973C-E334F61345BE}" dt="2018-11-16T11:16:43.032" v="0" actId="26606"/>
        <pc:sldMkLst>
          <pc:docMk/>
          <pc:sldMk cId="3722277160" sldId="256"/>
        </pc:sldMkLst>
        <pc:spChg chg="mo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2" creationId="{FC809CCA-2171-4A88-900D-9E06D49FDD41}"/>
          </ac:spMkLst>
        </pc:spChg>
        <pc:spChg chg="mo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3" creationId="{088D1455-4ED9-4368-B350-1F9FDC783087}"/>
          </ac:spMkLst>
        </pc:spChg>
        <pc:spChg chg="ad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8" creationId="{559AE206-7EBA-4D33-8BC9-9D8158553F0E}"/>
          </ac:spMkLst>
        </pc:spChg>
        <pc:spChg chg="ad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10" creationId="{6437D937-A7F1-4011-92B4-328E5BE1B166}"/>
          </ac:spMkLst>
        </pc:spChg>
        <pc:spChg chg="ad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12" creationId="{B672F332-AF08-46C6-94F0-77684310D7B7}"/>
          </ac:spMkLst>
        </pc:spChg>
        <pc:spChg chg="ad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14" creationId="{34244EF8-D73A-40E1-BE73-D46E6B4B04ED}"/>
          </ac:spMkLst>
        </pc:spChg>
        <pc:spChg chg="add">
          <ac:chgData name="Ivan Braga" userId="28412fe4d4f82345" providerId="LiveId" clId="{C18192D0-094D-44C0-973C-E334F61345BE}" dt="2018-11-16T11:16:43.032" v="0" actId="26606"/>
          <ac:spMkLst>
            <pc:docMk/>
            <pc:sldMk cId="3722277160" sldId="256"/>
            <ac:spMk id="16" creationId="{AB84D7E8-4ECB-42D7-ADBF-01689B0F24AE}"/>
          </ac:spMkLst>
        </pc:spChg>
        <pc:cxnChg chg="add">
          <ac:chgData name="Ivan Braga" userId="28412fe4d4f82345" providerId="LiveId" clId="{C18192D0-094D-44C0-973C-E334F61345BE}" dt="2018-11-16T11:16:43.032" v="0" actId="26606"/>
          <ac:cxnSpMkLst>
            <pc:docMk/>
            <pc:sldMk cId="3722277160" sldId="256"/>
            <ac:cxnSpMk id="18" creationId="{9E8E38ED-369A-44C2-B635-0BED0E48A6E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2C22F-D55C-4CAA-858C-CF3CD57E6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AE26AC-5D32-4BEB-8D11-65E0E7B43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3552C-DE98-4196-9129-E9B7E649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065C7C-8118-41DD-B57C-D62AE813F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4946BA-39B6-492C-BC59-162EFB3D8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359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FD956B-D7E2-4651-B0BB-A7A907599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39FDD63-2B39-4E57-BBF8-41C71F7F6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90F9C4-8467-4DAB-AA1E-F824F55DD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41A19-D136-4BC0-8A8F-26E5D5B8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DA2C7A-6036-4131-8294-E0DA8066A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469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7C9EA2-1972-49A1-AA2A-5566EAA5D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69A6FE-CB0F-4115-8E99-2853A4E7E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68DC3A-B5DF-49C0-BDEA-C4841631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FAFD34-8EFF-4DDC-89AF-2DA1E9EE1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3C2624-B9C0-432A-A018-CC0079E3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66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DC4887-5520-4F5F-8878-6B278019F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AF5542-24F6-478E-B885-B44938DC1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502A1E-4620-43CC-9706-9C87F7875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BB9565-5F46-4510-B0F9-810D4BD4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8F37D2-8B7F-4097-B115-BB0EBC05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652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EDC5F-3D20-4F8F-B9D6-B8056C46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CF10AE-5896-4DD3-AE57-025B01D96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94D5A-CF52-41B7-A943-E7FF52FCE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374F09-D824-4E40-947B-8B57DF8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6A2BC3-2F20-4C5E-85AE-9B4AEA518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394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61D1C-AB3C-48A4-A49D-C7FDD0DD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234F90-0A26-47E9-85E4-F1B5D0B5E5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1C3BAA-1B30-4AAB-9B1C-B48BCB0D3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8A31D5-8B59-49D0-A54B-3CBED5E1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22E613-7A89-4003-85EB-96BBD611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F6D8CD-79D9-491C-B319-84EBB87F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608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DD707-82ED-4A3F-8C70-A6C7C3EC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35B511-2238-4BEC-AEEC-FBFAB219C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114676-C7C9-46E5-BD68-2C176DB85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8E225D-84A8-4A10-8156-D1DE767DED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3A2174-FB3C-4144-A366-EA4AC3551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E180498-63AC-4B79-BD42-98FDD4C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49407B5-56A1-4AF0-9E65-948AA33BA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D3FD61D-4F1E-43E3-8901-96073FD71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025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E02C44-2BB0-44B8-8653-E7C22379F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EC1C19-8458-4697-ADCC-70D7480D7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EE6D8F-6818-44F0-BCD8-6EB25B75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1562C9-CFB5-485F-B0CB-7F62ECC7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949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C4B061-C356-4797-BC15-6C1288AD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19277B-5748-4354-B94E-670DDCCD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BE6EF2-A91D-4ED3-AAEA-CD43B3C0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512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3F6646-D54C-4932-954C-5849336A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22DDA-35D4-4F33-9713-4EB9C1B07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8D3A3C-676E-4714-AF57-A5490BFE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C43ABB-1933-42CB-9466-2D866F40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7DDA5F-F2B1-4F44-B00B-F3E0CFBB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B65C0B-1352-422C-B796-B3F9C0835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089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2BF1F-992D-42AA-857D-05B7DE8F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44C06C-E095-40E9-BE2E-43B9C0BCD9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E7D932-0B24-411C-A37C-65CD4611B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730CCC-E449-4362-A6E5-5E82E0B18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B85BC-E326-4BD7-9EE4-25B06A62B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D26435-F661-4F9B-8485-E526FFB6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617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35B894A-3BB6-4690-857D-FD6AC80A0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F40ABA-1A72-4FF2-B215-DEF20E58C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B686EA-9842-489E-9F61-6404BF219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D1095-3DBC-4F4D-88B3-DC5DBDA6B335}" type="datetimeFigureOut">
              <a:rPr lang="es-CL" smtClean="0"/>
              <a:t>16-11-2018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03A5D4-9F7B-4BF8-AA9C-BFABDFDF7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F2B040-2CAF-4213-BAFF-086226AEF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F2B77-04CD-4D09-8866-2EDF11D4A4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515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zagi.com/es/productos/bpm-suite/modele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809CCA-2171-4A88-900D-9E06D49FD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s-CL" dirty="0"/>
              <a:t>Bizagi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8D1455-4ED9-4368-B350-1F9FDC783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es-CL" sz="2000">
                <a:hlinkClick r:id="rId2"/>
              </a:rPr>
              <a:t>https://www.bizagi.com/en/products/bpm-suite/modeler</a:t>
            </a:r>
          </a:p>
          <a:p>
            <a:pPr algn="l"/>
            <a:r>
              <a:rPr lang="es-CL" sz="2000">
                <a:hlinkClick r:id="rId2"/>
              </a:rPr>
              <a:t>https://www.bizagi.com/es/productos/bpm-suite/modeler</a:t>
            </a:r>
            <a:r>
              <a:rPr lang="es-CL" sz="2000"/>
              <a:t>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277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Bizagi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Bizagi</dc:title>
  <dc:creator>Ivan Braga</dc:creator>
  <cp:lastModifiedBy>Ivan Braga</cp:lastModifiedBy>
  <cp:revision>1</cp:revision>
  <dcterms:created xsi:type="dcterms:W3CDTF">2018-11-16T11:16:42Z</dcterms:created>
  <dcterms:modified xsi:type="dcterms:W3CDTF">2018-11-16T11:16:45Z</dcterms:modified>
</cp:coreProperties>
</file>