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79" r:id="rId21"/>
    <p:sldId id="280" r:id="rId22"/>
    <p:sldId id="282" r:id="rId23"/>
    <p:sldId id="284" r:id="rId24"/>
    <p:sldId id="285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F613C-7ECC-48C7-BDE9-DFD78DCF1AC8}" type="datetimeFigureOut">
              <a:rPr lang="es-CL" smtClean="0"/>
              <a:t>15-03-2023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ECA68-5BE1-4D42-9C07-BFA3938B94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150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5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4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6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0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March 15,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March 15,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8793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N23xu5GBJs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20333" y="3038102"/>
            <a:ext cx="8551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Presentación</a:t>
            </a:r>
            <a:endParaRPr lang="es-CL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48000" y="468910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Subtítulo presentación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95BE7A25-AC4F-4448-BEBB-7391E2D21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19" y="373176"/>
            <a:ext cx="6064598" cy="9558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E8F9381-DFDC-78C9-27C6-3F824FD9094C}"/>
              </a:ext>
            </a:extLst>
          </p:cNvPr>
          <p:cNvSpPr txBox="1"/>
          <p:nvPr/>
        </p:nvSpPr>
        <p:spPr>
          <a:xfrm>
            <a:off x="2970462" y="2208884"/>
            <a:ext cx="6064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Fintechs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y las Nuevas Alternativas de Financiamiento</a:t>
            </a:r>
          </a:p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Clase #1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7E24AE-37E7-CA6B-F782-5C89C1CCD87C}"/>
              </a:ext>
            </a:extLst>
          </p:cNvPr>
          <p:cNvSpPr txBox="1"/>
          <p:nvPr/>
        </p:nvSpPr>
        <p:spPr>
          <a:xfrm>
            <a:off x="-1437787" y="5543189"/>
            <a:ext cx="606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Profesor: Jorge Montt G.</a:t>
            </a:r>
          </a:p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Universidad de Chille – DII</a:t>
            </a:r>
          </a:p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Marzo 2023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5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B6E03C-A266-7956-1246-29B5B994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73" r="1090" b="11339"/>
          <a:stretch/>
        </p:blipFill>
        <p:spPr>
          <a:xfrm>
            <a:off x="0" y="1328614"/>
            <a:ext cx="12059138" cy="47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7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5A6A20-7A7A-F362-206D-63325D54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3" r="1346" b="12478"/>
          <a:stretch/>
        </p:blipFill>
        <p:spPr>
          <a:xfrm>
            <a:off x="0" y="1289538"/>
            <a:ext cx="12027877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6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ACF3E4-2496-3595-329E-6A5E28245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3" r="1154" b="19088"/>
          <a:stretch/>
        </p:blipFill>
        <p:spPr>
          <a:xfrm>
            <a:off x="0" y="1289538"/>
            <a:ext cx="12051323" cy="42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35E9C6-BF85-776B-CB10-C6792F6EF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10" r="1016" b="11945"/>
          <a:stretch/>
        </p:blipFill>
        <p:spPr>
          <a:xfrm>
            <a:off x="0" y="1276350"/>
            <a:ext cx="12068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74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D384823-73E0-C4DF-BCAB-4472C2B9B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50" r="1016" b="11111"/>
          <a:stretch/>
        </p:blipFill>
        <p:spPr>
          <a:xfrm>
            <a:off x="0" y="828675"/>
            <a:ext cx="12192000" cy="48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9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15A041-3CDF-4CDC-6676-DD26B1AA5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11" r="1172" b="11667"/>
          <a:stretch/>
        </p:blipFill>
        <p:spPr>
          <a:xfrm>
            <a:off x="0" y="1190625"/>
            <a:ext cx="12192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1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7B2B4C-CDB0-C042-F558-F9EAD8AFB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11" r="1016" b="11389"/>
          <a:stretch/>
        </p:blipFill>
        <p:spPr>
          <a:xfrm>
            <a:off x="0" y="1104900"/>
            <a:ext cx="1219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2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D82B0F-6F18-4E46-83A9-A33766C40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11" r="1172" b="11528"/>
          <a:stretch/>
        </p:blipFill>
        <p:spPr>
          <a:xfrm>
            <a:off x="0" y="933450"/>
            <a:ext cx="121920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6B14434-27EC-1A94-FC1A-F9D159A666C7}"/>
              </a:ext>
            </a:extLst>
          </p:cNvPr>
          <p:cNvSpPr txBox="1"/>
          <p:nvPr/>
        </p:nvSpPr>
        <p:spPr>
          <a:xfrm>
            <a:off x="3928777" y="3359227"/>
            <a:ext cx="5280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i="0" u="none" strike="noStrike" dirty="0">
                <a:effectLst/>
                <a:latin typeface="YouTube Noto"/>
                <a:hlinkClick r:id="rId2" tooltip="Enlace de vídeo compartido"/>
              </a:rPr>
              <a:t>https://youtu.be/sN23xu5GBJs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1574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AEA12-0C16-0A32-87DC-A568447D3EEB}"/>
              </a:ext>
            </a:extLst>
          </p:cNvPr>
          <p:cNvSpPr txBox="1"/>
          <p:nvPr/>
        </p:nvSpPr>
        <p:spPr>
          <a:xfrm>
            <a:off x="2970462" y="2563446"/>
            <a:ext cx="606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Panorama del Ecosistema Fintech en América Latina</a:t>
            </a:r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3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913970-F90C-AF70-3221-5E106AA6C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6" b="11390"/>
          <a:stretch/>
        </p:blipFill>
        <p:spPr>
          <a:xfrm>
            <a:off x="0" y="1011615"/>
            <a:ext cx="12192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7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3D7FCE-C723-566A-53E2-E20DC71EB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1" t="18472" r="23984" b="31250"/>
          <a:stretch/>
        </p:blipFill>
        <p:spPr>
          <a:xfrm>
            <a:off x="156308" y="107430"/>
            <a:ext cx="5704018" cy="30365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03C8CB-EEBD-51D0-7DAB-893757B29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84" t="18234" r="24231" b="12251"/>
          <a:stretch/>
        </p:blipFill>
        <p:spPr>
          <a:xfrm>
            <a:off x="6205415" y="139060"/>
            <a:ext cx="5158154" cy="30049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344B81-75F2-3E11-79DC-A9F9AA742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7" t="18750" r="24140" b="11250"/>
          <a:stretch/>
        </p:blipFill>
        <p:spPr>
          <a:xfrm>
            <a:off x="142875" y="3206824"/>
            <a:ext cx="5704018" cy="34797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ADD6B9-F3A7-6C46-1445-A7165ECF9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49" t="18576" r="23974" b="11111"/>
          <a:stretch/>
        </p:blipFill>
        <p:spPr>
          <a:xfrm>
            <a:off x="6221050" y="3555999"/>
            <a:ext cx="5298827" cy="31442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26215E-BF84-E2CE-C549-57A9A10654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013" t="80705" r="23974" b="13028"/>
          <a:stretch/>
        </p:blipFill>
        <p:spPr>
          <a:xfrm>
            <a:off x="6080372" y="3194718"/>
            <a:ext cx="5433117" cy="3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5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83349E-7E62-7522-168C-C450F7EFD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9" t="18235" r="23974" b="18500"/>
          <a:stretch/>
        </p:blipFill>
        <p:spPr>
          <a:xfrm>
            <a:off x="609594" y="129155"/>
            <a:ext cx="4576294" cy="28797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54B9F1-0AC0-97EE-2F68-A27CAE5AA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14" t="18917" r="24102" b="23419"/>
          <a:stretch/>
        </p:blipFill>
        <p:spPr>
          <a:xfrm>
            <a:off x="5185888" y="138276"/>
            <a:ext cx="6279274" cy="30582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E238E2-3C53-159D-F511-CEA550A69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05" t="18347" r="23910" b="18860"/>
          <a:stretch/>
        </p:blipFill>
        <p:spPr>
          <a:xfrm>
            <a:off x="453272" y="3304673"/>
            <a:ext cx="4732616" cy="34241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02259F-FC64-E360-1E1B-FC203A41CA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42" t="18689" r="23782" b="32422"/>
          <a:stretch/>
        </p:blipFill>
        <p:spPr>
          <a:xfrm>
            <a:off x="5205039" y="3312443"/>
            <a:ext cx="6292591" cy="34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7FF618-9581-6AD4-5899-4C99DD901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3" t="18688" r="24231" b="16240"/>
          <a:stretch/>
        </p:blipFill>
        <p:spPr>
          <a:xfrm>
            <a:off x="171179" y="-281356"/>
            <a:ext cx="5252697" cy="36443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85B3F2-109E-BA85-8CA0-319ABCA4D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13" t="33048" r="23974" b="12138"/>
          <a:stretch/>
        </p:blipFill>
        <p:spPr>
          <a:xfrm>
            <a:off x="6392985" y="151909"/>
            <a:ext cx="5325366" cy="30973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ECB632-F76F-D24E-7693-DFD6BAF01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91" t="25417" r="23984" b="11945"/>
          <a:stretch/>
        </p:blipFill>
        <p:spPr>
          <a:xfrm>
            <a:off x="228599" y="3355951"/>
            <a:ext cx="5195277" cy="34456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13BF8C8-D537-5F5F-C337-FA82E97FA3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68" t="19922" r="24375" b="18489"/>
          <a:stretch/>
        </p:blipFill>
        <p:spPr>
          <a:xfrm>
            <a:off x="5954092" y="3057525"/>
            <a:ext cx="5764259" cy="37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70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BA14D2-349A-004D-DA01-736AFD618D01}"/>
              </a:ext>
            </a:extLst>
          </p:cNvPr>
          <p:cNvSpPr txBox="1"/>
          <p:nvPr/>
        </p:nvSpPr>
        <p:spPr>
          <a:xfrm>
            <a:off x="2970462" y="2563446"/>
            <a:ext cx="6201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Lectura: FINTECH en América Latina y el Caribe</a:t>
            </a:r>
          </a:p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Un ecosistema consolidado para la recuperación</a:t>
            </a:r>
          </a:p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BID 2022 </a:t>
            </a:r>
            <a:endParaRPr lang="es-C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44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5265337"/>
            <a:ext cx="12192000" cy="1592664"/>
          </a:xfrm>
          <a:prstGeom prst="rect">
            <a:avLst/>
          </a:prstGeom>
          <a:solidFill>
            <a:srgbClr val="E44142"/>
          </a:solidFill>
          <a:ln>
            <a:solidFill>
              <a:srgbClr val="E44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56901" y="3786711"/>
            <a:ext cx="2278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b="1" dirty="0">
                <a:solidFill>
                  <a:srgbClr val="5C6878"/>
                </a:solidFill>
                <a:latin typeface="Arial" panose="020B0604020202020204" pitchFamily="34" charset="0"/>
              </a:rPr>
              <a:t>¡Muchas gracias!</a:t>
            </a:r>
            <a:endParaRPr lang="es-CL" sz="2000" dirty="0">
              <a:solidFill>
                <a:srgbClr val="5C6878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47" y="5871410"/>
            <a:ext cx="1618905" cy="4654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5841659"/>
            <a:ext cx="1990122" cy="4380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692218"/>
            <a:ext cx="1510848" cy="644628"/>
          </a:xfrm>
          <a:prstGeom prst="rect">
            <a:avLst/>
          </a:prstGeom>
        </p:spPr>
      </p:pic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1D53F461-DD07-42DE-8DCA-C9D0D8584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713522"/>
            <a:ext cx="5186315" cy="817408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D4A7E757-5E6E-4FD9-80D9-A728BFA5E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36" y="304800"/>
            <a:ext cx="1223182" cy="12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1D4928-1D9D-FD73-BEB5-5BA2BABC7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48" r="1106" b="11477"/>
          <a:stretch/>
        </p:blipFill>
        <p:spPr>
          <a:xfrm>
            <a:off x="1290" y="804990"/>
            <a:ext cx="12181688" cy="50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4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4D049F-F267-0295-D1E7-DDF2854DA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90" b="13162"/>
          <a:stretch/>
        </p:blipFill>
        <p:spPr>
          <a:xfrm>
            <a:off x="0" y="1281722"/>
            <a:ext cx="12192000" cy="46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6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10D53C-09DD-2ABE-8792-22357CDD0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34" r="1154" b="11681"/>
          <a:stretch/>
        </p:blipFill>
        <p:spPr>
          <a:xfrm>
            <a:off x="0" y="851879"/>
            <a:ext cx="12051323" cy="48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270652-76DC-03DA-AE80-FDA261E3F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77" r="1283" b="14301"/>
          <a:stretch/>
        </p:blipFill>
        <p:spPr>
          <a:xfrm>
            <a:off x="0" y="1273908"/>
            <a:ext cx="12035692" cy="46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5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5DF0AC-3292-3F06-A15F-9B0924CAE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76" r="1346" b="15897"/>
          <a:stretch/>
        </p:blipFill>
        <p:spPr>
          <a:xfrm>
            <a:off x="0" y="1273908"/>
            <a:ext cx="12027877" cy="44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04BF02-95BC-D919-8AB4-73D1E6640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31" r="1090" b="11567"/>
          <a:stretch/>
        </p:blipFill>
        <p:spPr>
          <a:xfrm>
            <a:off x="0" y="1172314"/>
            <a:ext cx="12059138" cy="47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9A9D23-777F-DFCE-43C4-405DD5BF9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57" r="1090" b="16924"/>
          <a:stretch/>
        </p:blipFill>
        <p:spPr>
          <a:xfrm>
            <a:off x="0" y="1273908"/>
            <a:ext cx="12059138" cy="43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6444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17890</TotalTime>
  <Words>63</Words>
  <Application>Microsoft Office PowerPoint</Application>
  <PresentationFormat>Panorámica</PresentationFormat>
  <Paragraphs>13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Tw Cen MT</vt:lpstr>
      <vt:lpstr>YouTube Noto</vt:lpstr>
      <vt:lpstr>GradientRiseVTI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montt</dc:creator>
  <cp:lastModifiedBy>M.Loreto Castro</cp:lastModifiedBy>
  <cp:revision>7</cp:revision>
  <dcterms:created xsi:type="dcterms:W3CDTF">2023-03-02T17:52:38Z</dcterms:created>
  <dcterms:modified xsi:type="dcterms:W3CDTF">2023-03-16T00:23:51Z</dcterms:modified>
</cp:coreProperties>
</file>