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61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9" r:id="rId18"/>
    <p:sldId id="280" r:id="rId19"/>
    <p:sldId id="281" r:id="rId20"/>
    <p:sldId id="282" r:id="rId21"/>
    <p:sldId id="284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85" r:id="rId30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8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80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F613C-7ECC-48C7-BDE9-DFD78DCF1AC8}" type="datetimeFigureOut">
              <a:rPr lang="es-CL" smtClean="0"/>
              <a:t>15-03-2023</a:t>
            </a:fld>
            <a:endParaRPr lang="es-CL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AECA68-5BE1-4D42-9C07-BFA3938B94AD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5150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Wednesday, March 15,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356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Wednesday, March 15,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539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Wednesday, March 15,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081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Wednesday, March 15,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869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Wednesday, March 15,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298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Wednesday, March 15,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947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Wednesday, March 15, 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963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Wednesday, March 15, 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820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Wednesday, March 15, 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909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Wednesday, March 15,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194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Wednesday, March 15,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875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Wednesday, March 15, 2023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‹Nº›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287936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820333" y="3038102"/>
            <a:ext cx="85513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6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Título Presentación</a:t>
            </a:r>
            <a:endParaRPr lang="es-CL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048000" y="468910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L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Subtítulo presentación</a:t>
            </a:r>
            <a:endParaRPr lang="es-CL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 descr="Imagen que contiene Texto&#10;&#10;Descripción generada automáticamente">
            <a:extLst>
              <a:ext uri="{FF2B5EF4-FFF2-40B4-BE49-F238E27FC236}">
                <a16:creationId xmlns:a16="http://schemas.microsoft.com/office/drawing/2014/main" id="{95BE7A25-AC4F-4448-BEBB-7391E2D21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819" y="373176"/>
            <a:ext cx="6064598" cy="95583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E8F9381-DFDC-78C9-27C6-3F824FD9094C}"/>
              </a:ext>
            </a:extLst>
          </p:cNvPr>
          <p:cNvSpPr txBox="1"/>
          <p:nvPr/>
        </p:nvSpPr>
        <p:spPr>
          <a:xfrm>
            <a:off x="2970462" y="2208884"/>
            <a:ext cx="60647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Las Fintechs y las Nuevas 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Alternativas</a:t>
            </a: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 de Financiamiento</a:t>
            </a:r>
          </a:p>
          <a:p>
            <a:pPr algn="ctr"/>
            <a:r>
              <a:rPr lang="es-MX" sz="2000" i="1" dirty="0">
                <a:latin typeface="Arial" panose="020B0604020202020204" pitchFamily="34" charset="0"/>
                <a:cs typeface="Arial" panose="020B0604020202020204" pitchFamily="34" charset="0"/>
              </a:rPr>
              <a:t>“Pagos Digitales y Financiamiento/Prestamos vía Market Place” </a:t>
            </a:r>
          </a:p>
          <a:p>
            <a:pPr algn="ctr"/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Clase #2</a:t>
            </a:r>
            <a:endParaRPr lang="es-C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27E24AE-37E7-CA6B-F782-5C89C1CCD87C}"/>
              </a:ext>
            </a:extLst>
          </p:cNvPr>
          <p:cNvSpPr txBox="1"/>
          <p:nvPr/>
        </p:nvSpPr>
        <p:spPr>
          <a:xfrm>
            <a:off x="-1437787" y="5543189"/>
            <a:ext cx="6064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Profesor: Jorge Montt G.</a:t>
            </a:r>
          </a:p>
          <a:p>
            <a:pPr algn="ct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Universidad de Chille – DII</a:t>
            </a:r>
          </a:p>
          <a:p>
            <a:pPr algn="ct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Marzo 2023</a:t>
            </a:r>
            <a:endParaRPr lang="es-C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855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2E2AF9F-2B31-485C-4E61-EC17821651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86" r="1352" b="12516"/>
          <a:stretch/>
        </p:blipFill>
        <p:spPr>
          <a:xfrm>
            <a:off x="0" y="457196"/>
            <a:ext cx="12027159" cy="501987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9E2A83F-FBBD-D964-ADB3-4B9D85027E0E}"/>
              </a:ext>
            </a:extLst>
          </p:cNvPr>
          <p:cNvSpPr/>
          <p:nvPr/>
        </p:nvSpPr>
        <p:spPr>
          <a:xfrm>
            <a:off x="2727660" y="4058813"/>
            <a:ext cx="6568743" cy="17572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67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DEB1A6-07D0-08A5-DB0D-008C75DEB0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12" r="1505" b="22313"/>
          <a:stretch/>
        </p:blipFill>
        <p:spPr>
          <a:xfrm>
            <a:off x="-1194329" y="718458"/>
            <a:ext cx="14127644" cy="541175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64586C8-CD41-B462-C82B-9B87E29CD947}"/>
              </a:ext>
            </a:extLst>
          </p:cNvPr>
          <p:cNvSpPr/>
          <p:nvPr/>
        </p:nvSpPr>
        <p:spPr>
          <a:xfrm>
            <a:off x="2578364" y="4674641"/>
            <a:ext cx="6873540" cy="14649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F2AD07D-EF92-C73D-4C90-1728E50E0EAF}"/>
              </a:ext>
            </a:extLst>
          </p:cNvPr>
          <p:cNvSpPr/>
          <p:nvPr/>
        </p:nvSpPr>
        <p:spPr>
          <a:xfrm>
            <a:off x="2438399" y="643808"/>
            <a:ext cx="6873540" cy="19780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99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5F7AD07-CE86-7B75-522C-417AEFF51D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36" r="1735" b="21088"/>
          <a:stretch/>
        </p:blipFill>
        <p:spPr>
          <a:xfrm>
            <a:off x="-914403" y="578498"/>
            <a:ext cx="13946419" cy="562635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0B5066C-FFA8-F4A3-DC97-0CD82885CCEB}"/>
              </a:ext>
            </a:extLst>
          </p:cNvPr>
          <p:cNvSpPr/>
          <p:nvPr/>
        </p:nvSpPr>
        <p:spPr>
          <a:xfrm>
            <a:off x="2578364" y="531844"/>
            <a:ext cx="6873540" cy="17354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74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4E1EDBC-DC5E-0CF5-463F-1FE347CCD7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90" r="1582" b="5578"/>
          <a:stretch/>
        </p:blipFill>
        <p:spPr>
          <a:xfrm>
            <a:off x="0" y="643806"/>
            <a:ext cx="11999167" cy="5365102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7ACFD60-0052-E1E8-403D-211ADF2641F7}"/>
              </a:ext>
            </a:extLst>
          </p:cNvPr>
          <p:cNvSpPr/>
          <p:nvPr/>
        </p:nvSpPr>
        <p:spPr>
          <a:xfrm>
            <a:off x="2727656" y="2845837"/>
            <a:ext cx="6873540" cy="16421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D11DA7A-F2A5-405E-21F6-5324683AD0FA}"/>
              </a:ext>
            </a:extLst>
          </p:cNvPr>
          <p:cNvSpPr/>
          <p:nvPr/>
        </p:nvSpPr>
        <p:spPr>
          <a:xfrm>
            <a:off x="2730764" y="749561"/>
            <a:ext cx="6873540" cy="20527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3722A73-DE32-3E7D-7DD5-DDA2AE1E3CFE}"/>
              </a:ext>
            </a:extLst>
          </p:cNvPr>
          <p:cNvSpPr/>
          <p:nvPr/>
        </p:nvSpPr>
        <p:spPr>
          <a:xfrm>
            <a:off x="2733873" y="4531565"/>
            <a:ext cx="6873540" cy="14773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93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0808A5D-9A25-0B00-0E4F-FFAD91A1BC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6735" r="1045" b="5850"/>
          <a:stretch/>
        </p:blipFill>
        <p:spPr>
          <a:xfrm>
            <a:off x="0" y="923721"/>
            <a:ext cx="12064482" cy="530912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6B695AE-2C43-0CC4-3683-6DA3D98A2D05}"/>
              </a:ext>
            </a:extLst>
          </p:cNvPr>
          <p:cNvSpPr/>
          <p:nvPr/>
        </p:nvSpPr>
        <p:spPr>
          <a:xfrm>
            <a:off x="2730764" y="2065186"/>
            <a:ext cx="6873540" cy="19003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18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D884A19-E9D6-8C59-651D-27CF360F18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62" t="21769" r="16658" b="70204"/>
          <a:stretch/>
        </p:blipFill>
        <p:spPr>
          <a:xfrm>
            <a:off x="2360645" y="195934"/>
            <a:ext cx="7800392" cy="55050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4DAA3AE-EAFA-D152-BCF9-ACA2B18C45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6" t="12381" r="1123" b="14422"/>
          <a:stretch/>
        </p:blipFill>
        <p:spPr>
          <a:xfrm>
            <a:off x="102635" y="755776"/>
            <a:ext cx="12453729" cy="5309117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894D97EC-4EFC-044D-38AC-F61AA9CD4D15}"/>
              </a:ext>
            </a:extLst>
          </p:cNvPr>
          <p:cNvSpPr/>
          <p:nvPr/>
        </p:nvSpPr>
        <p:spPr>
          <a:xfrm>
            <a:off x="2708994" y="839755"/>
            <a:ext cx="6873540" cy="7464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F37BE9E-5573-8255-DA79-7CE6DFDBB93B}"/>
              </a:ext>
            </a:extLst>
          </p:cNvPr>
          <p:cNvSpPr/>
          <p:nvPr/>
        </p:nvSpPr>
        <p:spPr>
          <a:xfrm>
            <a:off x="2727656" y="3284380"/>
            <a:ext cx="6873544" cy="28644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924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1D43143-45FA-61D8-8D08-E5D0D3F368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51" r="1582" b="48028"/>
          <a:stretch/>
        </p:blipFill>
        <p:spPr>
          <a:xfrm>
            <a:off x="0" y="223924"/>
            <a:ext cx="11999167" cy="292981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5E584D2-042E-258F-D2EE-83EE6672E1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51" r="1582" b="48028"/>
          <a:stretch/>
        </p:blipFill>
        <p:spPr>
          <a:xfrm>
            <a:off x="0" y="3172406"/>
            <a:ext cx="11999167" cy="2929812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6B6E6420-0F6B-FC43-1530-54D0724B18E8}"/>
              </a:ext>
            </a:extLst>
          </p:cNvPr>
          <p:cNvSpPr/>
          <p:nvPr/>
        </p:nvSpPr>
        <p:spPr>
          <a:xfrm>
            <a:off x="2727656" y="4842582"/>
            <a:ext cx="6873544" cy="12969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47D592C-F24E-E274-5501-FD086CA26D1F}"/>
              </a:ext>
            </a:extLst>
          </p:cNvPr>
          <p:cNvSpPr/>
          <p:nvPr/>
        </p:nvSpPr>
        <p:spPr>
          <a:xfrm>
            <a:off x="2880056" y="227031"/>
            <a:ext cx="6873544" cy="12969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28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1279E02-2147-9CA1-5A93-7A4648196F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16" r="1429" b="57551"/>
          <a:stretch/>
        </p:blipFill>
        <p:spPr>
          <a:xfrm>
            <a:off x="-1129015" y="382561"/>
            <a:ext cx="14235171" cy="270777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102B183-C195-8561-8D01-4E67058BCF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51" b="53878"/>
          <a:stretch/>
        </p:blipFill>
        <p:spPr>
          <a:xfrm>
            <a:off x="-1129016" y="3097756"/>
            <a:ext cx="14441477" cy="2995133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F36DC8F9-2D67-C5FD-342E-E641126F9C51}"/>
              </a:ext>
            </a:extLst>
          </p:cNvPr>
          <p:cNvSpPr/>
          <p:nvPr/>
        </p:nvSpPr>
        <p:spPr>
          <a:xfrm>
            <a:off x="2727655" y="1035683"/>
            <a:ext cx="7321413" cy="20434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C9B5188-85A3-FD73-0E3A-1B5022C548B0}"/>
              </a:ext>
            </a:extLst>
          </p:cNvPr>
          <p:cNvSpPr/>
          <p:nvPr/>
        </p:nvSpPr>
        <p:spPr>
          <a:xfrm>
            <a:off x="2749421" y="3511414"/>
            <a:ext cx="7321413" cy="17044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357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5F8DBF7-7EC0-0217-5384-BD85940258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37" r="1658" b="15647"/>
          <a:stretch/>
        </p:blipFill>
        <p:spPr>
          <a:xfrm>
            <a:off x="-746447" y="550503"/>
            <a:ext cx="13879413" cy="575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6A027AD-79C7-BEE5-FB54-1A210F7D73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90" t="16464" r="31505" b="10203"/>
          <a:stretch/>
        </p:blipFill>
        <p:spPr>
          <a:xfrm>
            <a:off x="2015410" y="857150"/>
            <a:ext cx="7943137" cy="555298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68EFB27-B2DB-653E-FF49-838C88F22CE8}"/>
              </a:ext>
            </a:extLst>
          </p:cNvPr>
          <p:cNvSpPr txBox="1"/>
          <p:nvPr/>
        </p:nvSpPr>
        <p:spPr>
          <a:xfrm>
            <a:off x="2970462" y="193479"/>
            <a:ext cx="6064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Marketplace </a:t>
            </a:r>
            <a:r>
              <a:rPr lang="es-MX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Lending</a:t>
            </a:r>
            <a:endParaRPr lang="es-MX" sz="2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86E64A4-F70C-95DA-1EF1-19F678F82178}"/>
              </a:ext>
            </a:extLst>
          </p:cNvPr>
          <p:cNvSpPr/>
          <p:nvPr/>
        </p:nvSpPr>
        <p:spPr>
          <a:xfrm>
            <a:off x="2366858" y="3676258"/>
            <a:ext cx="7517041" cy="1408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2A38346-DC00-E99B-375B-9E46ADC0574B}"/>
              </a:ext>
            </a:extLst>
          </p:cNvPr>
          <p:cNvSpPr/>
          <p:nvPr/>
        </p:nvSpPr>
        <p:spPr>
          <a:xfrm>
            <a:off x="2404186" y="5234475"/>
            <a:ext cx="7479713" cy="11290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31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C3936CE-FEBC-3593-2DEC-5DD673986D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24" r="969" b="5851"/>
          <a:stretch/>
        </p:blipFill>
        <p:spPr>
          <a:xfrm>
            <a:off x="0" y="653143"/>
            <a:ext cx="12073812" cy="580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872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15B8F3-487C-1710-4DA7-425EC58723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76" r="31658" b="18776"/>
          <a:stretch/>
        </p:blipFill>
        <p:spPr>
          <a:xfrm>
            <a:off x="522509" y="615815"/>
            <a:ext cx="10329076" cy="5309123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626B3F20-D76C-F4E2-1644-B49EED088876}"/>
              </a:ext>
            </a:extLst>
          </p:cNvPr>
          <p:cNvSpPr/>
          <p:nvPr/>
        </p:nvSpPr>
        <p:spPr>
          <a:xfrm>
            <a:off x="2366858" y="1651519"/>
            <a:ext cx="8708579" cy="28831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970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9FC68DE-2955-DEA3-3324-D5C0E3EBE4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82" r="31123" b="16326"/>
          <a:stretch/>
        </p:blipFill>
        <p:spPr>
          <a:xfrm>
            <a:off x="-37325" y="335894"/>
            <a:ext cx="10585295" cy="586896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66288ED-A06F-8819-598B-8CD37DF76361}"/>
              </a:ext>
            </a:extLst>
          </p:cNvPr>
          <p:cNvSpPr/>
          <p:nvPr/>
        </p:nvSpPr>
        <p:spPr>
          <a:xfrm>
            <a:off x="1835005" y="298580"/>
            <a:ext cx="8708579" cy="8864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7F6B14A-4F02-68A5-C10F-1F2C1D170A5D}"/>
              </a:ext>
            </a:extLst>
          </p:cNvPr>
          <p:cNvSpPr/>
          <p:nvPr/>
        </p:nvSpPr>
        <p:spPr>
          <a:xfrm>
            <a:off x="1847440" y="1222302"/>
            <a:ext cx="8708579" cy="10014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18A4603-3CF1-5EC6-CB4C-0C1B63457E03}"/>
              </a:ext>
            </a:extLst>
          </p:cNvPr>
          <p:cNvSpPr/>
          <p:nvPr/>
        </p:nvSpPr>
        <p:spPr>
          <a:xfrm>
            <a:off x="1869206" y="2261108"/>
            <a:ext cx="8708579" cy="7495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6BD4B3B-3A50-9483-EF5D-0896B34F87B9}"/>
              </a:ext>
            </a:extLst>
          </p:cNvPr>
          <p:cNvSpPr/>
          <p:nvPr/>
        </p:nvSpPr>
        <p:spPr>
          <a:xfrm>
            <a:off x="1869209" y="3054215"/>
            <a:ext cx="8708579" cy="10014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4DC09B8-E433-BC9E-5AFF-E3414FC94750}"/>
              </a:ext>
            </a:extLst>
          </p:cNvPr>
          <p:cNvSpPr/>
          <p:nvPr/>
        </p:nvSpPr>
        <p:spPr>
          <a:xfrm>
            <a:off x="1999840" y="4860852"/>
            <a:ext cx="8708579" cy="7495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7DEA2E2-94BD-C836-BF2C-0BE0FD311C80}"/>
              </a:ext>
            </a:extLst>
          </p:cNvPr>
          <p:cNvSpPr/>
          <p:nvPr/>
        </p:nvSpPr>
        <p:spPr>
          <a:xfrm>
            <a:off x="3800476" y="4563631"/>
            <a:ext cx="3162300" cy="32346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744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64DEE13-C7AE-3D07-1CD4-842D1CB4E4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87" r="31505" b="16190"/>
          <a:stretch/>
        </p:blipFill>
        <p:spPr>
          <a:xfrm>
            <a:off x="373213" y="345233"/>
            <a:ext cx="10326935" cy="560769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2015DC97-47FB-F5F6-9DEB-9B3E2B7734FD}"/>
              </a:ext>
            </a:extLst>
          </p:cNvPr>
          <p:cNvSpPr/>
          <p:nvPr/>
        </p:nvSpPr>
        <p:spPr>
          <a:xfrm>
            <a:off x="1869209" y="4929673"/>
            <a:ext cx="8708579" cy="10014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BDC8015-6A3E-3B8C-DEDC-CBFEBCFC2C45}"/>
              </a:ext>
            </a:extLst>
          </p:cNvPr>
          <p:cNvSpPr/>
          <p:nvPr/>
        </p:nvSpPr>
        <p:spPr>
          <a:xfrm>
            <a:off x="3311590" y="1688840"/>
            <a:ext cx="7119257" cy="475861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67BE29E-A344-7ADF-63DA-A3BF29949374}"/>
              </a:ext>
            </a:extLst>
          </p:cNvPr>
          <p:cNvSpPr/>
          <p:nvPr/>
        </p:nvSpPr>
        <p:spPr>
          <a:xfrm>
            <a:off x="2317104" y="1925206"/>
            <a:ext cx="1032585" cy="32346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35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A5D393F-E26E-AE70-1AC1-B42295BE6D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11" r="32188" b="37361"/>
          <a:stretch/>
        </p:blipFill>
        <p:spPr>
          <a:xfrm>
            <a:off x="-270591" y="545064"/>
            <a:ext cx="11459162" cy="4782716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AB32D75-1DD4-D3D3-D323-F4DA3CA3E135}"/>
              </a:ext>
            </a:extLst>
          </p:cNvPr>
          <p:cNvSpPr/>
          <p:nvPr/>
        </p:nvSpPr>
        <p:spPr>
          <a:xfrm>
            <a:off x="1757237" y="3912633"/>
            <a:ext cx="9672758" cy="11818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F43A51F-64C4-39A3-71F3-E093E95AF953}"/>
              </a:ext>
            </a:extLst>
          </p:cNvPr>
          <p:cNvSpPr/>
          <p:nvPr/>
        </p:nvSpPr>
        <p:spPr>
          <a:xfrm>
            <a:off x="1741685" y="2058954"/>
            <a:ext cx="9672758" cy="16204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3161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23B07F1-895F-BBC6-0DA9-E762958901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6" t="20952" r="1735" b="9932"/>
          <a:stretch/>
        </p:blipFill>
        <p:spPr>
          <a:xfrm>
            <a:off x="-55982" y="727787"/>
            <a:ext cx="12522771" cy="508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43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C34D60C-66D0-D0D8-5CCA-B03112CE66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401" r="1735" b="5987"/>
          <a:stretch/>
        </p:blipFill>
        <p:spPr>
          <a:xfrm>
            <a:off x="-354575" y="363892"/>
            <a:ext cx="12996194" cy="525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35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D2811F1-DAAB-24B9-CF4B-53228581CF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54" r="1505" b="14013"/>
          <a:stretch/>
        </p:blipFill>
        <p:spPr>
          <a:xfrm>
            <a:off x="-746451" y="517846"/>
            <a:ext cx="13725671" cy="548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0582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C1EF3D6-1C34-F575-5036-4530B15556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11" r="1582" b="11293"/>
          <a:stretch/>
        </p:blipFill>
        <p:spPr>
          <a:xfrm>
            <a:off x="-718454" y="121301"/>
            <a:ext cx="13501400" cy="564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9469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7C708BA-22F0-DF62-70B5-61B6D86632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6" t="15102" r="1505" b="18367"/>
          <a:stretch/>
        </p:blipFill>
        <p:spPr>
          <a:xfrm>
            <a:off x="-503867" y="625150"/>
            <a:ext cx="13596479" cy="520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03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5265337"/>
            <a:ext cx="12192000" cy="1592664"/>
          </a:xfrm>
          <a:prstGeom prst="rect">
            <a:avLst/>
          </a:prstGeom>
          <a:solidFill>
            <a:srgbClr val="E44142"/>
          </a:solidFill>
          <a:ln>
            <a:solidFill>
              <a:srgbClr val="E441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956901" y="3786711"/>
            <a:ext cx="22781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2000" b="1" dirty="0">
                <a:solidFill>
                  <a:srgbClr val="5C6878"/>
                </a:solidFill>
                <a:latin typeface="Arial" panose="020B0604020202020204" pitchFamily="34" charset="0"/>
              </a:rPr>
              <a:t>¡Muchas gracias!</a:t>
            </a:r>
            <a:endParaRPr lang="es-CL" sz="2000" dirty="0">
              <a:solidFill>
                <a:srgbClr val="5C6878"/>
              </a:solidFill>
              <a:latin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547" y="5871410"/>
            <a:ext cx="1618905" cy="46543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850" y="5841659"/>
            <a:ext cx="1990122" cy="43803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75" y="5692218"/>
            <a:ext cx="1510848" cy="644628"/>
          </a:xfrm>
          <a:prstGeom prst="rect">
            <a:avLst/>
          </a:prstGeom>
        </p:spPr>
      </p:pic>
      <p:pic>
        <p:nvPicPr>
          <p:cNvPr id="8" name="Imagen 7" descr="Imagen que contiene Texto&#10;&#10;Descripción generada automáticamente">
            <a:extLst>
              <a:ext uri="{FF2B5EF4-FFF2-40B4-BE49-F238E27FC236}">
                <a16:creationId xmlns:a16="http://schemas.microsoft.com/office/drawing/2014/main" id="{1D53F461-DD07-42DE-8DCA-C9D0D85842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837" y="1713522"/>
            <a:ext cx="5186315" cy="817408"/>
          </a:xfrm>
          <a:prstGeom prst="rect">
            <a:avLst/>
          </a:prstGeom>
        </p:spPr>
      </p:pic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D4A7E757-5E6E-4FD9-80D9-A728BFA5ED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036" y="304800"/>
            <a:ext cx="1223182" cy="122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8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2136AF2-FB8B-AE31-9589-7EAF166FC3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49" r="1352" b="17688"/>
          <a:stretch/>
        </p:blipFill>
        <p:spPr>
          <a:xfrm>
            <a:off x="314325" y="248961"/>
            <a:ext cx="11487150" cy="5944621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E7E36682-0823-D95F-DCD5-15B9B8957CDA}"/>
              </a:ext>
            </a:extLst>
          </p:cNvPr>
          <p:cNvSpPr/>
          <p:nvPr/>
        </p:nvSpPr>
        <p:spPr>
          <a:xfrm>
            <a:off x="3105149" y="1352550"/>
            <a:ext cx="7400925" cy="1371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69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81C32A1-B1B8-2B04-21EE-92EE0F3156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17" r="1328" b="7362"/>
          <a:stretch/>
        </p:blipFill>
        <p:spPr>
          <a:xfrm>
            <a:off x="171450" y="123825"/>
            <a:ext cx="11753850" cy="61722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6797401-0CC4-5777-FF49-294C16573284}"/>
              </a:ext>
            </a:extLst>
          </p:cNvPr>
          <p:cNvSpPr/>
          <p:nvPr/>
        </p:nvSpPr>
        <p:spPr>
          <a:xfrm>
            <a:off x="3305176" y="1905000"/>
            <a:ext cx="5391149" cy="1162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97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07B6CC2-674C-1F5C-00A9-8C2F88B54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28" r="1797" b="6250"/>
          <a:stretch/>
        </p:blipFill>
        <p:spPr>
          <a:xfrm>
            <a:off x="0" y="554962"/>
            <a:ext cx="11972925" cy="5295901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7BBC1D73-32BA-1912-8990-1DD6F6518B37}"/>
              </a:ext>
            </a:extLst>
          </p:cNvPr>
          <p:cNvSpPr/>
          <p:nvPr/>
        </p:nvSpPr>
        <p:spPr>
          <a:xfrm>
            <a:off x="3090563" y="598725"/>
            <a:ext cx="5969457" cy="15084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77B6960-F132-C651-1E61-6A63B06501C0}"/>
              </a:ext>
            </a:extLst>
          </p:cNvPr>
          <p:cNvSpPr/>
          <p:nvPr/>
        </p:nvSpPr>
        <p:spPr>
          <a:xfrm>
            <a:off x="3102998" y="3181739"/>
            <a:ext cx="5969457" cy="9268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20E8AE2-E256-0990-0760-B25AD0BA3F56}"/>
              </a:ext>
            </a:extLst>
          </p:cNvPr>
          <p:cNvSpPr/>
          <p:nvPr/>
        </p:nvSpPr>
        <p:spPr>
          <a:xfrm>
            <a:off x="3121660" y="5183164"/>
            <a:ext cx="5938359" cy="6892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54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F00DE85-3FA6-06C9-16F1-B768D1AC8C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67" r="1505" b="9117"/>
          <a:stretch/>
        </p:blipFill>
        <p:spPr>
          <a:xfrm>
            <a:off x="-93310" y="634481"/>
            <a:ext cx="11915196" cy="524380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CC985A6-671A-3120-42A7-AE7826560F71}"/>
              </a:ext>
            </a:extLst>
          </p:cNvPr>
          <p:cNvSpPr/>
          <p:nvPr/>
        </p:nvSpPr>
        <p:spPr>
          <a:xfrm>
            <a:off x="3183873" y="2474167"/>
            <a:ext cx="5810841" cy="35907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944FFEB-42E0-DC87-BF60-7916858718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911" r="1505" b="57141"/>
          <a:stretch/>
        </p:blipFill>
        <p:spPr>
          <a:xfrm>
            <a:off x="0" y="410544"/>
            <a:ext cx="12008498" cy="27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97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1593FF6-999B-8B96-B479-69E9787821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95" r="1276" b="6711"/>
          <a:stretch/>
        </p:blipFill>
        <p:spPr>
          <a:xfrm>
            <a:off x="0" y="298573"/>
            <a:ext cx="12036490" cy="550506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8DF2CAD7-2489-CBA5-1228-C169DB15844F}"/>
              </a:ext>
            </a:extLst>
          </p:cNvPr>
          <p:cNvSpPr/>
          <p:nvPr/>
        </p:nvSpPr>
        <p:spPr>
          <a:xfrm>
            <a:off x="3211866" y="104196"/>
            <a:ext cx="5381629" cy="33255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86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FA7F3D2-B43E-4238-EF1B-17B71EE9A4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72" r="969" b="8299"/>
          <a:stretch/>
        </p:blipFill>
        <p:spPr>
          <a:xfrm>
            <a:off x="0" y="587829"/>
            <a:ext cx="12073812" cy="570100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DA7B22F-32D9-8F93-4152-7C9B91B0A367}"/>
              </a:ext>
            </a:extLst>
          </p:cNvPr>
          <p:cNvSpPr/>
          <p:nvPr/>
        </p:nvSpPr>
        <p:spPr>
          <a:xfrm>
            <a:off x="3293703" y="3041781"/>
            <a:ext cx="5103848" cy="20527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64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690AAD5-21CC-FFAE-4E63-D3EC0E8A14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469" b="54966"/>
          <a:stretch/>
        </p:blipFill>
        <p:spPr>
          <a:xfrm>
            <a:off x="503852" y="-51198"/>
            <a:ext cx="11688147" cy="7603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38838DC-8B33-9994-E39E-353E11E6DB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40" r="1429" b="5850"/>
          <a:stretch/>
        </p:blipFill>
        <p:spPr>
          <a:xfrm>
            <a:off x="0" y="765112"/>
            <a:ext cx="11688147" cy="5589983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780C89AF-C054-4E08-52FF-0296BD088097}"/>
              </a:ext>
            </a:extLst>
          </p:cNvPr>
          <p:cNvSpPr/>
          <p:nvPr/>
        </p:nvSpPr>
        <p:spPr>
          <a:xfrm>
            <a:off x="2565925" y="1660843"/>
            <a:ext cx="6568743" cy="19501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0EB243A-FA8F-C6F0-A36F-A7E7366809DE}"/>
              </a:ext>
            </a:extLst>
          </p:cNvPr>
          <p:cNvSpPr/>
          <p:nvPr/>
        </p:nvSpPr>
        <p:spPr>
          <a:xfrm>
            <a:off x="2569033" y="4581331"/>
            <a:ext cx="6568743" cy="17572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372289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GradientRise">
      <a:dk1>
        <a:sysClr val="windowText" lastClr="000000"/>
      </a:dk1>
      <a:lt1>
        <a:srgbClr val="FFFFFF"/>
      </a:lt1>
      <a:dk2>
        <a:srgbClr val="3C0F3A"/>
      </a:dk2>
      <a:lt2>
        <a:srgbClr val="F1F2F2"/>
      </a:lt2>
      <a:accent1>
        <a:srgbClr val="A6025C"/>
      </a:accent1>
      <a:accent2>
        <a:srgbClr val="92248E"/>
      </a:accent2>
      <a:accent3>
        <a:srgbClr val="DE95C4"/>
      </a:accent3>
      <a:accent4>
        <a:srgbClr val="FE4A00"/>
      </a:accent4>
      <a:accent5>
        <a:srgbClr val="DA002F"/>
      </a:accent5>
      <a:accent6>
        <a:srgbClr val="FF907A"/>
      </a:accent6>
      <a:hlink>
        <a:srgbClr val="CA71E4"/>
      </a:hlink>
      <a:folHlink>
        <a:srgbClr val="E45E49"/>
      </a:folHlink>
    </a:clrScheme>
    <a:fontScheme name="Avenir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27219</TotalTime>
  <Words>45</Words>
  <Application>Microsoft Office PowerPoint</Application>
  <PresentationFormat>Panorámica</PresentationFormat>
  <Paragraphs>10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3" baseType="lpstr">
      <vt:lpstr>Arial</vt:lpstr>
      <vt:lpstr>Calibri</vt:lpstr>
      <vt:lpstr>Tw Cen MT</vt:lpstr>
      <vt:lpstr>GradientRiseVTI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jorge montt</dc:creator>
  <cp:lastModifiedBy>M.Loreto Castro</cp:lastModifiedBy>
  <cp:revision>12</cp:revision>
  <dcterms:created xsi:type="dcterms:W3CDTF">2023-03-02T17:52:38Z</dcterms:created>
  <dcterms:modified xsi:type="dcterms:W3CDTF">2023-03-22T11:53:19Z</dcterms:modified>
</cp:coreProperties>
</file>