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95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4" r:id="rId17"/>
    <p:sldId id="276" r:id="rId18"/>
    <p:sldId id="277" r:id="rId19"/>
    <p:sldId id="278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3" r:id="rId28"/>
    <p:sldId id="291" r:id="rId29"/>
    <p:sldId id="294" r:id="rId3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F613C-7ECC-48C7-BDE9-DFD78DCF1AC8}" type="datetimeFigureOut">
              <a:rPr lang="es-CL" smtClean="0"/>
              <a:t>29-03-2023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ECA68-5BE1-4D42-9C07-BFA3938B94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150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5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3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8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6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9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4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6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2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0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9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7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March 29,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8793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820333" y="3038102"/>
            <a:ext cx="8551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6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 Presentación</a:t>
            </a:r>
            <a:endParaRPr lang="es-CL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48000" y="468910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Subtítulo presentación</a:t>
            </a:r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95BE7A25-AC4F-4448-BEBB-7391E2D21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90" y="430508"/>
            <a:ext cx="6064598" cy="9558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E8F9381-DFDC-78C9-27C6-3F824FD9094C}"/>
              </a:ext>
            </a:extLst>
          </p:cNvPr>
          <p:cNvSpPr txBox="1"/>
          <p:nvPr/>
        </p:nvSpPr>
        <p:spPr>
          <a:xfrm>
            <a:off x="2084055" y="2255539"/>
            <a:ext cx="85513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Las Fintechs y las Nuevas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Alternativas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de Financiamiento</a:t>
            </a:r>
          </a:p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“Personal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Banking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, Inteligencia Artificial y Regulación”</a:t>
            </a:r>
            <a:r>
              <a:rPr lang="es-MX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Clase #3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7E24AE-37E7-CA6B-F782-5C89C1CCD87C}"/>
              </a:ext>
            </a:extLst>
          </p:cNvPr>
          <p:cNvSpPr txBox="1"/>
          <p:nvPr/>
        </p:nvSpPr>
        <p:spPr>
          <a:xfrm>
            <a:off x="-1437787" y="5543189"/>
            <a:ext cx="6064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Profesor: Jorge Montt G.</a:t>
            </a:r>
          </a:p>
          <a:p>
            <a:pPr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Universidad de Chille – DII</a:t>
            </a:r>
          </a:p>
          <a:p>
            <a:pPr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Marzo 2023</a:t>
            </a: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55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9F9DFF6-31A4-838F-9267-D8AB42CDC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41" t="25186" r="2948" b="11338"/>
          <a:stretch/>
        </p:blipFill>
        <p:spPr>
          <a:xfrm>
            <a:off x="1387405" y="425833"/>
            <a:ext cx="10707076" cy="535353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E223A23-5E39-FF99-A1A6-780BD1EE4182}"/>
              </a:ext>
            </a:extLst>
          </p:cNvPr>
          <p:cNvSpPr/>
          <p:nvPr/>
        </p:nvSpPr>
        <p:spPr>
          <a:xfrm>
            <a:off x="1394611" y="1017019"/>
            <a:ext cx="9908246" cy="1679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A45414A-C30E-D488-A9F9-B9F3C5710CCB}"/>
              </a:ext>
            </a:extLst>
          </p:cNvPr>
          <p:cNvSpPr/>
          <p:nvPr/>
        </p:nvSpPr>
        <p:spPr>
          <a:xfrm>
            <a:off x="1394611" y="2845820"/>
            <a:ext cx="9908246" cy="10543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87BEE48-B4DF-671C-D641-67908C01A389}"/>
              </a:ext>
            </a:extLst>
          </p:cNvPr>
          <p:cNvSpPr/>
          <p:nvPr/>
        </p:nvSpPr>
        <p:spPr>
          <a:xfrm>
            <a:off x="1394611" y="4002815"/>
            <a:ext cx="9908246" cy="18381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64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9F5444-82D6-C93A-5A4B-FC2771F89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83" t="26435" r="5826" b="57681"/>
          <a:stretch/>
        </p:blipFill>
        <p:spPr>
          <a:xfrm>
            <a:off x="564548" y="739472"/>
            <a:ext cx="10996099" cy="144713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D8F3A1E-CB46-3752-9ADB-2127B4B9E179}"/>
              </a:ext>
            </a:extLst>
          </p:cNvPr>
          <p:cNvSpPr/>
          <p:nvPr/>
        </p:nvSpPr>
        <p:spPr>
          <a:xfrm>
            <a:off x="816116" y="858403"/>
            <a:ext cx="10389952" cy="13282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72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23B7254-49DF-0B60-4F7B-ACA38AF3B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74" t="26319" r="6608" b="11420"/>
          <a:stretch/>
        </p:blipFill>
        <p:spPr>
          <a:xfrm>
            <a:off x="1138335" y="580442"/>
            <a:ext cx="10308602" cy="508883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17A5E07-50F7-4AF4-41A9-EBCC7D58FE3C}"/>
              </a:ext>
            </a:extLst>
          </p:cNvPr>
          <p:cNvSpPr/>
          <p:nvPr/>
        </p:nvSpPr>
        <p:spPr>
          <a:xfrm>
            <a:off x="1604864" y="1188723"/>
            <a:ext cx="3032450" cy="4652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D63F3D8-2E80-4198-707C-4F97E232AA3C}"/>
              </a:ext>
            </a:extLst>
          </p:cNvPr>
          <p:cNvSpPr/>
          <p:nvPr/>
        </p:nvSpPr>
        <p:spPr>
          <a:xfrm>
            <a:off x="4864360" y="1191829"/>
            <a:ext cx="3032450" cy="4652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B30D4D7-3473-29E6-C6FE-6D49B373A57A}"/>
              </a:ext>
            </a:extLst>
          </p:cNvPr>
          <p:cNvSpPr/>
          <p:nvPr/>
        </p:nvSpPr>
        <p:spPr>
          <a:xfrm>
            <a:off x="8207815" y="1194941"/>
            <a:ext cx="3032450" cy="4652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67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734163-CAD8-A753-BCA4-6A7AC3AE3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09" t="46145" r="6739" b="19189"/>
          <a:stretch/>
        </p:blipFill>
        <p:spPr>
          <a:xfrm>
            <a:off x="135164" y="1844701"/>
            <a:ext cx="11758147" cy="329184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24CA871-E7C2-47D8-A04C-4204471168B3}"/>
              </a:ext>
            </a:extLst>
          </p:cNvPr>
          <p:cNvSpPr/>
          <p:nvPr/>
        </p:nvSpPr>
        <p:spPr>
          <a:xfrm>
            <a:off x="718458" y="1188723"/>
            <a:ext cx="3554962" cy="4652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5124CEF-FFAC-6B9C-3572-C8C13046E1E7}"/>
              </a:ext>
            </a:extLst>
          </p:cNvPr>
          <p:cNvSpPr/>
          <p:nvPr/>
        </p:nvSpPr>
        <p:spPr>
          <a:xfrm>
            <a:off x="4509790" y="1191829"/>
            <a:ext cx="3464779" cy="4652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4D248BE-6C2D-57D1-7D63-D2E7C42E40DC}"/>
              </a:ext>
            </a:extLst>
          </p:cNvPr>
          <p:cNvSpPr/>
          <p:nvPr/>
        </p:nvSpPr>
        <p:spPr>
          <a:xfrm>
            <a:off x="8310453" y="1194941"/>
            <a:ext cx="3464779" cy="4652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99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77771EA-7DC1-DF55-423B-CD3CE601D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30" t="27122" r="6346" b="23647"/>
          <a:stretch/>
        </p:blipFill>
        <p:spPr>
          <a:xfrm>
            <a:off x="874656" y="1008591"/>
            <a:ext cx="11117318" cy="433468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52BD8C2-38FF-0ECF-D81A-27896AF44E4C}"/>
              </a:ext>
            </a:extLst>
          </p:cNvPr>
          <p:cNvSpPr/>
          <p:nvPr/>
        </p:nvSpPr>
        <p:spPr>
          <a:xfrm>
            <a:off x="1791477" y="2332653"/>
            <a:ext cx="3032450" cy="1296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E5C98D5-20EC-636B-3FCC-2F1EE4138A54}"/>
              </a:ext>
            </a:extLst>
          </p:cNvPr>
          <p:cNvSpPr/>
          <p:nvPr/>
        </p:nvSpPr>
        <p:spPr>
          <a:xfrm>
            <a:off x="4994994" y="2335759"/>
            <a:ext cx="3032450" cy="1296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F4651CB-172E-85F6-97DE-9680FDEA1856}"/>
              </a:ext>
            </a:extLst>
          </p:cNvPr>
          <p:cNvSpPr/>
          <p:nvPr/>
        </p:nvSpPr>
        <p:spPr>
          <a:xfrm>
            <a:off x="8720996" y="2338871"/>
            <a:ext cx="3032450" cy="1296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18A4095-31F2-BF8F-9F1D-907063E73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30" t="27122" r="6346" b="23647"/>
          <a:stretch/>
        </p:blipFill>
        <p:spPr>
          <a:xfrm>
            <a:off x="1008394" y="1128334"/>
            <a:ext cx="11117318" cy="433468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5FC3B50-039C-481D-21F3-7456F178B236}"/>
              </a:ext>
            </a:extLst>
          </p:cNvPr>
          <p:cNvSpPr/>
          <p:nvPr/>
        </p:nvSpPr>
        <p:spPr>
          <a:xfrm>
            <a:off x="1925215" y="2485053"/>
            <a:ext cx="3032450" cy="1296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819528B-2455-1FA4-28E6-CE51EE6CB121}"/>
              </a:ext>
            </a:extLst>
          </p:cNvPr>
          <p:cNvSpPr/>
          <p:nvPr/>
        </p:nvSpPr>
        <p:spPr>
          <a:xfrm>
            <a:off x="5296680" y="2488159"/>
            <a:ext cx="3032450" cy="1296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5C6191-35A9-5AA7-ED0A-1470DB32AA75}"/>
              </a:ext>
            </a:extLst>
          </p:cNvPr>
          <p:cNvSpPr/>
          <p:nvPr/>
        </p:nvSpPr>
        <p:spPr>
          <a:xfrm>
            <a:off x="8854734" y="2491271"/>
            <a:ext cx="3032450" cy="1296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FDE8825-DEAE-4A21-5D32-DFF13A4342E1}"/>
              </a:ext>
            </a:extLst>
          </p:cNvPr>
          <p:cNvSpPr/>
          <p:nvPr/>
        </p:nvSpPr>
        <p:spPr>
          <a:xfrm>
            <a:off x="1919000" y="4009051"/>
            <a:ext cx="3032450" cy="1296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634CFDF-956F-DE62-37C0-9E7D432747EE}"/>
              </a:ext>
            </a:extLst>
          </p:cNvPr>
          <p:cNvSpPr/>
          <p:nvPr/>
        </p:nvSpPr>
        <p:spPr>
          <a:xfrm>
            <a:off x="5299791" y="4002829"/>
            <a:ext cx="3032450" cy="1296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99EC34F-5041-4C36-76AE-4DF9DE28F92E}"/>
              </a:ext>
            </a:extLst>
          </p:cNvPr>
          <p:cNvSpPr/>
          <p:nvPr/>
        </p:nvSpPr>
        <p:spPr>
          <a:xfrm>
            <a:off x="8882743" y="4021488"/>
            <a:ext cx="3032450" cy="1296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74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DA98129-C73F-BB7D-F4A8-C190F02B9EE3}"/>
              </a:ext>
            </a:extLst>
          </p:cNvPr>
          <p:cNvSpPr txBox="1"/>
          <p:nvPr/>
        </p:nvSpPr>
        <p:spPr>
          <a:xfrm>
            <a:off x="1608189" y="2544788"/>
            <a:ext cx="855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Regulación Mercado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FINTECHs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18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8065D3-9D70-72F4-A063-CA00DBCA0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87" t="16116" r="13391" b="5507"/>
          <a:stretch/>
        </p:blipFill>
        <p:spPr>
          <a:xfrm>
            <a:off x="1089323" y="230587"/>
            <a:ext cx="9822821" cy="5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93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612597E-D9FE-E937-ED2A-51E7B168A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4" t="16463" r="18346" b="8290"/>
          <a:stretch/>
        </p:blipFill>
        <p:spPr>
          <a:xfrm>
            <a:off x="1224499" y="47702"/>
            <a:ext cx="10078974" cy="621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24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36AD0D-3D09-31EA-2632-1E60AB5FE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4" t="15073" r="12152" b="11420"/>
          <a:stretch/>
        </p:blipFill>
        <p:spPr>
          <a:xfrm>
            <a:off x="890539" y="198781"/>
            <a:ext cx="10698204" cy="592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28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6CAEFEB-7451-8EB2-ED43-772C05135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02" t="15727" r="12051" b="4843"/>
          <a:stretch/>
        </p:blipFill>
        <p:spPr>
          <a:xfrm>
            <a:off x="1258277" y="195386"/>
            <a:ext cx="9946277" cy="60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7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DA98129-C73F-BB7D-F4A8-C190F02B9EE3}"/>
              </a:ext>
            </a:extLst>
          </p:cNvPr>
          <p:cNvSpPr txBox="1"/>
          <p:nvPr/>
        </p:nvSpPr>
        <p:spPr>
          <a:xfrm>
            <a:off x="1608189" y="2544788"/>
            <a:ext cx="855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Inteligencia </a:t>
            </a:r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Artificial (IA o AI)</a:t>
            </a:r>
            <a:endParaRPr lang="es-C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38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185531-6C5C-B728-945B-511CA8B5F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15728" r="12948" b="5070"/>
          <a:stretch/>
        </p:blipFill>
        <p:spPr>
          <a:xfrm>
            <a:off x="1547448" y="203199"/>
            <a:ext cx="9750676" cy="58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23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E4F2053-E107-5DF5-52BC-194103E79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16068" r="12372" b="11339"/>
          <a:stretch/>
        </p:blipFill>
        <p:spPr>
          <a:xfrm>
            <a:off x="695295" y="211422"/>
            <a:ext cx="10977708" cy="603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95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F27C60-12E9-E487-6A1A-26B580407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88" t="16115" r="12544" b="5623"/>
          <a:stretch/>
        </p:blipFill>
        <p:spPr>
          <a:xfrm>
            <a:off x="1089329" y="206734"/>
            <a:ext cx="10209942" cy="60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83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829F67A-6801-6C73-4C5B-C202DDC6A2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15613" r="12244" b="6325"/>
          <a:stretch/>
        </p:blipFill>
        <p:spPr>
          <a:xfrm>
            <a:off x="1078527" y="226646"/>
            <a:ext cx="10371794" cy="611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50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B7B5814-8F17-73B2-1F15-90E6051C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61" t="15955" r="12436" b="7008"/>
          <a:stretch/>
        </p:blipFill>
        <p:spPr>
          <a:xfrm>
            <a:off x="1141047" y="195380"/>
            <a:ext cx="10143860" cy="593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49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F187D8E-95E4-808F-4279-D89E0DAC85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25" t="15840" r="12244" b="6780"/>
          <a:stretch/>
        </p:blipFill>
        <p:spPr>
          <a:xfrm>
            <a:off x="1211385" y="257907"/>
            <a:ext cx="10423075" cy="61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63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9E0230-6E8F-7E5C-E1C1-97CC8D8EF9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6" t="16866" r="12307" b="5413"/>
          <a:stretch/>
        </p:blipFill>
        <p:spPr>
          <a:xfrm>
            <a:off x="1445845" y="414215"/>
            <a:ext cx="9940620" cy="58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68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7D0DFA9-AD34-E871-778E-9848BCBC6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15727" r="12244" b="11909"/>
          <a:stretch/>
        </p:blipFill>
        <p:spPr>
          <a:xfrm>
            <a:off x="1305168" y="531444"/>
            <a:ext cx="10216799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4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D2DA04B-D6C1-D1AB-37FD-9F9E57D46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02" t="15385" r="12116" b="7008"/>
          <a:stretch/>
        </p:blipFill>
        <p:spPr>
          <a:xfrm>
            <a:off x="1508369" y="343879"/>
            <a:ext cx="10091871" cy="597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76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5265337"/>
            <a:ext cx="12192000" cy="1592664"/>
          </a:xfrm>
          <a:prstGeom prst="rect">
            <a:avLst/>
          </a:prstGeom>
          <a:solidFill>
            <a:srgbClr val="E44142"/>
          </a:solidFill>
          <a:ln>
            <a:solidFill>
              <a:srgbClr val="E441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956901" y="3786711"/>
            <a:ext cx="2278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000" b="1" dirty="0">
                <a:solidFill>
                  <a:srgbClr val="5C6878"/>
                </a:solidFill>
                <a:latin typeface="Arial" panose="020B0604020202020204" pitchFamily="34" charset="0"/>
              </a:rPr>
              <a:t>¡Muchas gracias!</a:t>
            </a:r>
            <a:endParaRPr lang="es-CL" sz="2000" dirty="0">
              <a:solidFill>
                <a:srgbClr val="5C6878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547" y="5871410"/>
            <a:ext cx="1618905" cy="4654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0" y="5841659"/>
            <a:ext cx="1990122" cy="4380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692218"/>
            <a:ext cx="1510848" cy="644628"/>
          </a:xfrm>
          <a:prstGeom prst="rect">
            <a:avLst/>
          </a:prstGeom>
        </p:spPr>
      </p:pic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1D53F461-DD07-42DE-8DCA-C9D0D85842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37" y="1713522"/>
            <a:ext cx="5186315" cy="817408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D4A7E757-5E6E-4FD9-80D9-A728BFA5ED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36" y="304800"/>
            <a:ext cx="1223182" cy="122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7501B71-0694-4F5D-0923-165DAC606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87" t="26666" r="26666" b="20457"/>
          <a:stretch/>
        </p:blipFill>
        <p:spPr>
          <a:xfrm>
            <a:off x="2594721" y="875314"/>
            <a:ext cx="7456989" cy="454073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7F87A01-09F5-3EBD-34FE-F319362CE28A}"/>
              </a:ext>
            </a:extLst>
          </p:cNvPr>
          <p:cNvSpPr/>
          <p:nvPr/>
        </p:nvSpPr>
        <p:spPr>
          <a:xfrm>
            <a:off x="2943511" y="2351310"/>
            <a:ext cx="7108200" cy="1203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CC928BA-0E39-C869-2176-FE69BDCB0336}"/>
              </a:ext>
            </a:extLst>
          </p:cNvPr>
          <p:cNvSpPr/>
          <p:nvPr/>
        </p:nvSpPr>
        <p:spPr>
          <a:xfrm>
            <a:off x="2946615" y="3642032"/>
            <a:ext cx="7108200" cy="17740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7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A121B3E-EE43-BC08-F4EA-1A2AF56C2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13" t="26553" r="1602" b="13732"/>
          <a:stretch/>
        </p:blipFill>
        <p:spPr>
          <a:xfrm>
            <a:off x="866968" y="983519"/>
            <a:ext cx="10962412" cy="488461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627DFB5-8945-7298-F310-8BD157EFA597}"/>
              </a:ext>
            </a:extLst>
          </p:cNvPr>
          <p:cNvSpPr/>
          <p:nvPr/>
        </p:nvSpPr>
        <p:spPr>
          <a:xfrm>
            <a:off x="1991792" y="1744814"/>
            <a:ext cx="8701090" cy="1203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05B2A27-9433-86C5-89B1-4E722CE70412}"/>
              </a:ext>
            </a:extLst>
          </p:cNvPr>
          <p:cNvSpPr/>
          <p:nvPr/>
        </p:nvSpPr>
        <p:spPr>
          <a:xfrm>
            <a:off x="1994896" y="3007558"/>
            <a:ext cx="8701090" cy="90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BF28893-0083-5E8A-F296-070A5AA69615}"/>
              </a:ext>
            </a:extLst>
          </p:cNvPr>
          <p:cNvSpPr/>
          <p:nvPr/>
        </p:nvSpPr>
        <p:spPr>
          <a:xfrm>
            <a:off x="1998000" y="3999709"/>
            <a:ext cx="8701090" cy="1533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4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34D191-A420-F784-9ABB-E5EF54097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36" t="26666" r="6218" b="11681"/>
          <a:stretch/>
        </p:blipFill>
        <p:spPr>
          <a:xfrm>
            <a:off x="1391138" y="625239"/>
            <a:ext cx="10115905" cy="509562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D0779C2-5DCD-95A7-961D-A5A2AA8958E8}"/>
              </a:ext>
            </a:extLst>
          </p:cNvPr>
          <p:cNvSpPr/>
          <p:nvPr/>
        </p:nvSpPr>
        <p:spPr>
          <a:xfrm>
            <a:off x="2032220" y="2373073"/>
            <a:ext cx="9183176" cy="90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66E10AD-FBE3-04B7-1F73-124A57D7FC94}"/>
              </a:ext>
            </a:extLst>
          </p:cNvPr>
          <p:cNvSpPr/>
          <p:nvPr/>
        </p:nvSpPr>
        <p:spPr>
          <a:xfrm>
            <a:off x="2035324" y="3383886"/>
            <a:ext cx="9183176" cy="10574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A86ECEA-7265-544E-337F-42AE412A6A23}"/>
              </a:ext>
            </a:extLst>
          </p:cNvPr>
          <p:cNvSpPr/>
          <p:nvPr/>
        </p:nvSpPr>
        <p:spPr>
          <a:xfrm>
            <a:off x="2047759" y="4553323"/>
            <a:ext cx="9183176" cy="10574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6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2E1FD1-52B0-1426-0DC0-F36611EEA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79" t="26097" r="5128" b="27407"/>
          <a:stretch/>
        </p:blipFill>
        <p:spPr>
          <a:xfrm>
            <a:off x="846306" y="748100"/>
            <a:ext cx="10424627" cy="388424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2EA40D5-34E2-0C67-3DBB-69309431E38F}"/>
              </a:ext>
            </a:extLst>
          </p:cNvPr>
          <p:cNvSpPr/>
          <p:nvPr/>
        </p:nvSpPr>
        <p:spPr>
          <a:xfrm>
            <a:off x="1506583" y="718443"/>
            <a:ext cx="9183176" cy="1240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D06A5FE-596B-AF45-7E6B-E944FD33AC42}"/>
              </a:ext>
            </a:extLst>
          </p:cNvPr>
          <p:cNvSpPr/>
          <p:nvPr/>
        </p:nvSpPr>
        <p:spPr>
          <a:xfrm>
            <a:off x="1491025" y="3502076"/>
            <a:ext cx="9183176" cy="1240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9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5A79A4D-359D-DB94-D94E-1E7140E55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48" t="25854" r="7457" b="17450"/>
          <a:stretch/>
        </p:blipFill>
        <p:spPr>
          <a:xfrm>
            <a:off x="1033669" y="755376"/>
            <a:ext cx="10381160" cy="500136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AE089D4-62CB-CF18-391F-4C1AC095C08B}"/>
              </a:ext>
            </a:extLst>
          </p:cNvPr>
          <p:cNvSpPr/>
          <p:nvPr/>
        </p:nvSpPr>
        <p:spPr>
          <a:xfrm>
            <a:off x="1394611" y="3116411"/>
            <a:ext cx="9908246" cy="10543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3BB4433-DF78-0051-5FC9-98B4AEC01E02}"/>
              </a:ext>
            </a:extLst>
          </p:cNvPr>
          <p:cNvSpPr/>
          <p:nvPr/>
        </p:nvSpPr>
        <p:spPr>
          <a:xfrm>
            <a:off x="1397720" y="4248524"/>
            <a:ext cx="9908246" cy="1508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54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B947EC-D241-428C-7436-F58742B01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28" t="35897" r="3782" b="23989"/>
          <a:stretch/>
        </p:blipFill>
        <p:spPr>
          <a:xfrm>
            <a:off x="379146" y="1334797"/>
            <a:ext cx="11802255" cy="374607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512DBFE-113F-FB3B-CD4C-35F005857FF9}"/>
              </a:ext>
            </a:extLst>
          </p:cNvPr>
          <p:cNvSpPr/>
          <p:nvPr/>
        </p:nvSpPr>
        <p:spPr>
          <a:xfrm>
            <a:off x="974724" y="2771196"/>
            <a:ext cx="10557910" cy="15862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9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219CDF1-30A1-1B7B-E13B-A9F4566D2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65" t="26879" r="1196" b="11384"/>
          <a:stretch/>
        </p:blipFill>
        <p:spPr>
          <a:xfrm>
            <a:off x="1081376" y="652012"/>
            <a:ext cx="10754222" cy="503715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79B6452-0213-E623-FFC6-D8D6A2EAB4E4}"/>
              </a:ext>
            </a:extLst>
          </p:cNvPr>
          <p:cNvSpPr/>
          <p:nvPr/>
        </p:nvSpPr>
        <p:spPr>
          <a:xfrm>
            <a:off x="1394611" y="4394706"/>
            <a:ext cx="9908246" cy="16142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8612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20476</TotalTime>
  <Words>51</Words>
  <Application>Microsoft Office PowerPoint</Application>
  <PresentationFormat>Panorámica</PresentationFormat>
  <Paragraphs>11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Tw Cen MT</vt:lpstr>
      <vt:lpstr>GradientRiseVTI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montt</dc:creator>
  <cp:lastModifiedBy>UsuarioDII</cp:lastModifiedBy>
  <cp:revision>14</cp:revision>
  <dcterms:created xsi:type="dcterms:W3CDTF">2023-03-02T17:52:38Z</dcterms:created>
  <dcterms:modified xsi:type="dcterms:W3CDTF">2023-03-29T14:57:48Z</dcterms:modified>
</cp:coreProperties>
</file>