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3"/>
  </p:notesMasterIdLst>
  <p:sldIdLst>
    <p:sldId id="311" r:id="rId5"/>
    <p:sldId id="313" r:id="rId6"/>
    <p:sldId id="314" r:id="rId7"/>
    <p:sldId id="315" r:id="rId8"/>
    <p:sldId id="317" r:id="rId9"/>
    <p:sldId id="316" r:id="rId10"/>
    <p:sldId id="318" r:id="rId11"/>
    <p:sldId id="319" r:id="rId12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FBF87-E363-4DFC-8160-497C5F0CF857}" type="datetimeFigureOut">
              <a:rPr lang="es-CL" smtClean="0"/>
              <a:t>18-10-2022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E9141-5D50-4978-945A-835C1B68D36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8458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6F64-956B-4D7C-9BFB-D9A5904534F7}" type="datetime1">
              <a:rPr lang="es-CL" smtClean="0"/>
              <a:t>18-10-2022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8964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36F62-4073-469C-A6DA-2F052E18647C}" type="datetime1">
              <a:rPr lang="es-CL" smtClean="0"/>
              <a:t>18-10-2022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0799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751A9-34FF-4FCA-92D8-E26ED915D7A5}" type="datetime1">
              <a:rPr lang="es-CL" smtClean="0"/>
              <a:t>18-10-2022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5260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3A07D-154C-4D17-9184-25C588DD590D}" type="datetime1">
              <a:rPr lang="es-CL" smtClean="0"/>
              <a:t>18-10-2022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1865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A714C-5C63-40F3-B4ED-8E9C3DB663FB}" type="datetime1">
              <a:rPr lang="es-CL" smtClean="0"/>
              <a:t>18-10-2022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4210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D799C-AB68-4CE5-8DED-80957D1F02BE}" type="datetime1">
              <a:rPr lang="es-CL" smtClean="0"/>
              <a:t>18-10-2022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7980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2C760-4F8C-47C0-B564-C1B59E77356C}" type="datetime1">
              <a:rPr lang="es-CL" smtClean="0"/>
              <a:t>18-10-2022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4130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9F5B3-8EE3-4EE0-8CF5-8F8CD2066C1C}" type="datetime1">
              <a:rPr lang="es-CL" smtClean="0"/>
              <a:t>18-10-2022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7046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E7BA0-A78B-49FC-96C1-C35EF0E2D969}" type="datetime1">
              <a:rPr lang="es-CL" smtClean="0"/>
              <a:t>18-10-2022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3384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DA4DCF1-62E7-4D81-9F94-DD189DFD4BE9}" type="datetime1">
              <a:rPr lang="es-CL" smtClean="0"/>
              <a:t>18-10-2022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5617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7E850-F4F4-49E1-B64C-3F7AD9BA2059}" type="datetime1">
              <a:rPr lang="es-CL" smtClean="0"/>
              <a:t>18-10-2022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1321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2C27950-5A65-4D90-A4C7-BECCE80B5AA7}" type="datetime1">
              <a:rPr lang="es-CL" smtClean="0"/>
              <a:t>18-10-2022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047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7F8AAE-9D29-5F4C-7161-9A17479543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799" y="2552319"/>
            <a:ext cx="10928555" cy="1753362"/>
          </a:xfrm>
        </p:spPr>
        <p:txBody>
          <a:bodyPr>
            <a:normAutofit/>
          </a:bodyPr>
          <a:lstStyle/>
          <a:p>
            <a:r>
              <a:rPr lang="es-CL" sz="6000" b="1" dirty="0" err="1"/>
              <a:t>Interporlación</a:t>
            </a:r>
            <a:br>
              <a:rPr lang="es-CL" sz="6000" dirty="0"/>
            </a:br>
            <a:endParaRPr lang="es-CL" sz="60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9618985-2C2B-E1E0-12DB-76D47F6231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863982"/>
          </a:xfrm>
        </p:spPr>
        <p:txBody>
          <a:bodyPr>
            <a:normAutofit/>
          </a:bodyPr>
          <a:lstStyle/>
          <a:p>
            <a:pPr>
              <a:lnSpc>
                <a:spcPct val="50000"/>
              </a:lnSpc>
            </a:pPr>
            <a:r>
              <a:rPr lang="es-MX" sz="1900" b="1" cap="none" dirty="0"/>
              <a:t>Profesores: </a:t>
            </a:r>
          </a:p>
          <a:p>
            <a:pPr>
              <a:lnSpc>
                <a:spcPct val="50000"/>
              </a:lnSpc>
            </a:pPr>
            <a:r>
              <a:rPr lang="es-MX" sz="1800" cap="none" dirty="0" err="1"/>
              <a:t>Yohann</a:t>
            </a:r>
            <a:r>
              <a:rPr lang="es-MX" sz="1800" cap="none" dirty="0"/>
              <a:t> Videla </a:t>
            </a:r>
            <a:r>
              <a:rPr lang="es-MX" sz="1800" cap="none" dirty="0" err="1"/>
              <a:t>Gienring</a:t>
            </a:r>
            <a:r>
              <a:rPr lang="es-MX" sz="1800" cap="none" dirty="0"/>
              <a:t> y Miguel Lagos Zúñiga </a:t>
            </a:r>
          </a:p>
          <a:p>
            <a:pPr>
              <a:lnSpc>
                <a:spcPct val="50000"/>
              </a:lnSpc>
            </a:pPr>
            <a:r>
              <a:rPr lang="es-MX" sz="1900" b="1" cap="none" dirty="0"/>
              <a:t>Auxiliares: </a:t>
            </a:r>
          </a:p>
          <a:p>
            <a:pPr>
              <a:lnSpc>
                <a:spcPct val="50000"/>
              </a:lnSpc>
            </a:pPr>
            <a:r>
              <a:rPr lang="es-MX" sz="1800" cap="none" dirty="0"/>
              <a:t>Karina De Requesens M. y Catalina Silva Galaz</a:t>
            </a:r>
          </a:p>
          <a:p>
            <a:pPr algn="ctr">
              <a:lnSpc>
                <a:spcPct val="50000"/>
              </a:lnSpc>
            </a:pPr>
            <a:endParaRPr lang="es-MX" sz="1900" cap="none" dirty="0"/>
          </a:p>
          <a:p>
            <a:pPr algn="ctr">
              <a:lnSpc>
                <a:spcPct val="50000"/>
              </a:lnSpc>
            </a:pPr>
            <a:r>
              <a:rPr lang="es-MX" sz="1900" cap="none" dirty="0"/>
              <a:t>14 de octubre, 2022</a:t>
            </a:r>
          </a:p>
          <a:p>
            <a:endParaRPr lang="es-CL" dirty="0"/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6D3D28CA-C9A2-8296-BEAE-3ABA468456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1365" y="358993"/>
            <a:ext cx="2885719" cy="76929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BCC1FA0A-44BD-2847-3DF4-94FE8C46A01C}"/>
              </a:ext>
            </a:extLst>
          </p:cNvPr>
          <p:cNvSpPr txBox="1"/>
          <p:nvPr/>
        </p:nvSpPr>
        <p:spPr>
          <a:xfrm>
            <a:off x="6567407" y="650797"/>
            <a:ext cx="52482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>
                    <a:lumMod val="50000"/>
                  </a:schemeClr>
                </a:solidFill>
              </a:rPr>
              <a:t>CI7110-1: Análisis Geo-Espacial de Recursos Hídricos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A7B1F80-7C26-C135-A745-0B7345EAE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79609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5B3265-AE53-E63F-F0DB-FD9A916CC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Polígonos de Thiessen</a:t>
            </a:r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361A0415-5262-7F8F-42DD-0EBDCC9DC3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4907" y="2189527"/>
            <a:ext cx="4849120" cy="3058676"/>
          </a:xfrm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0433588-642D-7CA8-33E0-752A6BDC1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2</a:t>
            </a:fld>
            <a:endParaRPr lang="es-C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1">
                <a:extLst>
                  <a:ext uri="{FF2B5EF4-FFF2-40B4-BE49-F238E27FC236}">
                    <a16:creationId xmlns:a16="http://schemas.microsoft.com/office/drawing/2014/main" id="{3C4F7B41-55DB-4433-9980-28641CF93838}"/>
                  </a:ext>
                </a:extLst>
              </p:cNvPr>
              <p:cNvSpPr txBox="1"/>
              <p:nvPr/>
            </p:nvSpPr>
            <p:spPr>
              <a:xfrm>
                <a:off x="6331722" y="2082154"/>
                <a:ext cx="3857274" cy="13442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s-C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s-ES" sz="3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d>
                        <m:dPr>
                          <m:ctrlPr>
                            <a:rPr lang="es-E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s-E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ES" sz="3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s-CL" sz="3600" dirty="0"/>
              </a:p>
            </p:txBody>
          </p:sp>
        </mc:Choice>
        <mc:Fallback xmlns="">
          <p:sp>
            <p:nvSpPr>
              <p:cNvPr id="7" name="CuadroTexto 1">
                <a:extLst>
                  <a:ext uri="{FF2B5EF4-FFF2-40B4-BE49-F238E27FC236}">
                    <a16:creationId xmlns:a16="http://schemas.microsoft.com/office/drawing/2014/main" id="{3C4F7B41-55DB-4433-9980-28641CF938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1722" y="2082154"/>
                <a:ext cx="3857274" cy="13442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18">
                <a:extLst>
                  <a:ext uri="{FF2B5EF4-FFF2-40B4-BE49-F238E27FC236}">
                    <a16:creationId xmlns:a16="http://schemas.microsoft.com/office/drawing/2014/main" id="{AF18E5B9-4DB5-4016-B637-2A4F2329AEE8}"/>
                  </a:ext>
                </a:extLst>
              </p:cNvPr>
              <p:cNvSpPr txBox="1"/>
              <p:nvPr/>
            </p:nvSpPr>
            <p:spPr>
              <a:xfrm>
                <a:off x="6540056" y="4056902"/>
                <a:ext cx="1578253" cy="12357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s-C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s-E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s-CL" sz="3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CL" sz="360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s-CL" sz="3600" dirty="0"/>
              </a:p>
            </p:txBody>
          </p:sp>
        </mc:Choice>
        <mc:Fallback xmlns="">
          <p:sp>
            <p:nvSpPr>
              <p:cNvPr id="8" name="CuadroTexto 18">
                <a:extLst>
                  <a:ext uri="{FF2B5EF4-FFF2-40B4-BE49-F238E27FC236}">
                    <a16:creationId xmlns:a16="http://schemas.microsoft.com/office/drawing/2014/main" id="{AF18E5B9-4DB5-4016-B637-2A4F2329AE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0056" y="4056902"/>
                <a:ext cx="1578253" cy="12357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uadroTexto 8">
            <a:extLst>
              <a:ext uri="{FF2B5EF4-FFF2-40B4-BE49-F238E27FC236}">
                <a16:creationId xmlns:a16="http://schemas.microsoft.com/office/drawing/2014/main" id="{3CB359CE-B46D-6A68-05BA-8941796AE4EA}"/>
              </a:ext>
            </a:extLst>
          </p:cNvPr>
          <p:cNvSpPr txBox="1"/>
          <p:nvPr/>
        </p:nvSpPr>
        <p:spPr>
          <a:xfrm>
            <a:off x="8260359" y="4219662"/>
            <a:ext cx="36687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Si está dentro del área de influencia</a:t>
            </a:r>
          </a:p>
          <a:p>
            <a:endParaRPr lang="es-CL" dirty="0"/>
          </a:p>
          <a:p>
            <a:r>
              <a:rPr lang="es-CL" dirty="0"/>
              <a:t>Si está fuera</a:t>
            </a:r>
          </a:p>
        </p:txBody>
      </p:sp>
    </p:spTree>
    <p:extLst>
      <p:ext uri="{BB962C8B-B14F-4D97-AF65-F5344CB8AC3E}">
        <p14:creationId xmlns:p14="http://schemas.microsoft.com/office/powerpoint/2010/main" val="1846643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AB49A4-F5A1-6647-E44A-0E9498966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Inverso de la distancia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D02590F-A063-D5ED-F280-2E89B2AEF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3</a:t>
            </a:fld>
            <a:endParaRPr lang="es-CL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A59E21F-D218-CDCE-F2E1-BC8182ED276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2140635"/>
            <a:ext cx="4762500" cy="340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1">
                <a:extLst>
                  <a:ext uri="{FF2B5EF4-FFF2-40B4-BE49-F238E27FC236}">
                    <a16:creationId xmlns:a16="http://schemas.microsoft.com/office/drawing/2014/main" id="{3C4F7B41-55DB-4433-9980-28641CF93838}"/>
                  </a:ext>
                </a:extLst>
              </p:cNvPr>
              <p:cNvSpPr txBox="1"/>
              <p:nvPr/>
            </p:nvSpPr>
            <p:spPr>
              <a:xfrm>
                <a:off x="6699196" y="1917961"/>
                <a:ext cx="3857274" cy="13442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s-C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s-ES" sz="3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d>
                        <m:dPr>
                          <m:ctrlPr>
                            <a:rPr lang="es-E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s-E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ES" sz="3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s-CL" sz="3600" dirty="0"/>
              </a:p>
            </p:txBody>
          </p:sp>
        </mc:Choice>
        <mc:Fallback xmlns="">
          <p:sp>
            <p:nvSpPr>
              <p:cNvPr id="5" name="CuadroTexto 1">
                <a:extLst>
                  <a:ext uri="{FF2B5EF4-FFF2-40B4-BE49-F238E27FC236}">
                    <a16:creationId xmlns:a16="http://schemas.microsoft.com/office/drawing/2014/main" id="{3C4F7B41-55DB-4433-9980-28641CF938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9196" y="1917961"/>
                <a:ext cx="3857274" cy="13442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18">
                <a:extLst>
                  <a:ext uri="{FF2B5EF4-FFF2-40B4-BE49-F238E27FC236}">
                    <a16:creationId xmlns:a16="http://schemas.microsoft.com/office/drawing/2014/main" id="{AF18E5B9-4DB5-4016-B637-2A4F2329AEE8}"/>
                  </a:ext>
                </a:extLst>
              </p:cNvPr>
              <p:cNvSpPr txBox="1"/>
              <p:nvPr/>
            </p:nvSpPr>
            <p:spPr>
              <a:xfrm>
                <a:off x="7107256" y="4259142"/>
                <a:ext cx="3041154" cy="11471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s-C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s-E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s-ES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ES" sz="3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36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s-ES" sz="36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s-ES" sz="3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s-ES" sz="3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36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s-ES" sz="36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CL" sz="3600" dirty="0"/>
              </a:p>
            </p:txBody>
          </p:sp>
        </mc:Choice>
        <mc:Fallback xmlns="">
          <p:sp>
            <p:nvSpPr>
              <p:cNvPr id="6" name="CuadroTexto 18">
                <a:extLst>
                  <a:ext uri="{FF2B5EF4-FFF2-40B4-BE49-F238E27FC236}">
                    <a16:creationId xmlns:a16="http://schemas.microsoft.com/office/drawing/2014/main" id="{AF18E5B9-4DB5-4016-B637-2A4F2329AE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7256" y="4259142"/>
                <a:ext cx="3041154" cy="114717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4693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FA9136-ACFE-CE77-F0B0-3EE13C55A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Modelo lineal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1759926-1BCE-7AC7-5CA5-DD0F93E52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4</a:t>
            </a:fld>
            <a:endParaRPr lang="es-C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1">
                <a:extLst>
                  <a:ext uri="{FF2B5EF4-FFF2-40B4-BE49-F238E27FC236}">
                    <a16:creationId xmlns:a16="http://schemas.microsoft.com/office/drawing/2014/main" id="{3C4F7B41-55DB-4433-9980-28641CF93838}"/>
                  </a:ext>
                </a:extLst>
              </p:cNvPr>
              <p:cNvSpPr txBox="1"/>
              <p:nvPr/>
            </p:nvSpPr>
            <p:spPr>
              <a:xfrm>
                <a:off x="3648022" y="2756604"/>
                <a:ext cx="4895956" cy="13447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s-CL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s-ES" sz="3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acc>
                      <m:d>
                        <m:dPr>
                          <m:ctrlPr>
                            <a:rPr lang="es-ES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s-E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s-ES" sz="3600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ES" sz="3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sz="36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s-ES" sz="36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s-CL" sz="3600" dirty="0"/>
              </a:p>
            </p:txBody>
          </p:sp>
        </mc:Choice>
        <mc:Fallback xmlns="">
          <p:sp>
            <p:nvSpPr>
              <p:cNvPr id="5" name="CuadroTexto 1">
                <a:extLst>
                  <a:ext uri="{FF2B5EF4-FFF2-40B4-BE49-F238E27FC236}">
                    <a16:creationId xmlns:a16="http://schemas.microsoft.com/office/drawing/2014/main" id="{3C4F7B41-55DB-4433-9980-28641CF938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8022" y="2756604"/>
                <a:ext cx="4895956" cy="134479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1899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7F8AAE-9D29-5F4C-7161-9A17479543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799" y="2552319"/>
            <a:ext cx="10928555" cy="1753362"/>
          </a:xfrm>
        </p:spPr>
        <p:txBody>
          <a:bodyPr>
            <a:normAutofit fontScale="90000"/>
          </a:bodyPr>
          <a:lstStyle/>
          <a:p>
            <a:r>
              <a:rPr lang="es-MX" sz="6000" dirty="0"/>
              <a:t>Datos geoespaciales en lenguajes de programación</a:t>
            </a:r>
            <a:br>
              <a:rPr lang="es-CL" sz="6000" dirty="0"/>
            </a:br>
            <a:endParaRPr lang="es-CL" sz="60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9618985-2C2B-E1E0-12DB-76D47F6231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863982"/>
          </a:xfrm>
        </p:spPr>
        <p:txBody>
          <a:bodyPr>
            <a:normAutofit/>
          </a:bodyPr>
          <a:lstStyle/>
          <a:p>
            <a:pPr>
              <a:lnSpc>
                <a:spcPct val="50000"/>
              </a:lnSpc>
            </a:pPr>
            <a:r>
              <a:rPr lang="es-MX" sz="1900" b="1" cap="none" dirty="0"/>
              <a:t>Profesores: </a:t>
            </a:r>
          </a:p>
          <a:p>
            <a:pPr>
              <a:lnSpc>
                <a:spcPct val="50000"/>
              </a:lnSpc>
            </a:pPr>
            <a:r>
              <a:rPr lang="es-MX" sz="1800" cap="none" dirty="0" err="1"/>
              <a:t>Yohann</a:t>
            </a:r>
            <a:r>
              <a:rPr lang="es-MX" sz="1800" cap="none" dirty="0"/>
              <a:t> Videla </a:t>
            </a:r>
            <a:r>
              <a:rPr lang="es-MX" sz="1800" cap="none" dirty="0" err="1"/>
              <a:t>Gienring</a:t>
            </a:r>
            <a:r>
              <a:rPr lang="es-MX" sz="1800" cap="none" dirty="0"/>
              <a:t> y Miguel Lagos Zúñiga </a:t>
            </a:r>
          </a:p>
          <a:p>
            <a:pPr>
              <a:lnSpc>
                <a:spcPct val="50000"/>
              </a:lnSpc>
            </a:pPr>
            <a:r>
              <a:rPr lang="es-MX" sz="1900" b="1" cap="none" dirty="0"/>
              <a:t>Auxiliares: </a:t>
            </a:r>
          </a:p>
          <a:p>
            <a:pPr>
              <a:lnSpc>
                <a:spcPct val="50000"/>
              </a:lnSpc>
            </a:pPr>
            <a:r>
              <a:rPr lang="es-MX" sz="1800" cap="none" dirty="0"/>
              <a:t>Karina De Requesens M. y Catalina Silva Galaz</a:t>
            </a:r>
          </a:p>
          <a:p>
            <a:pPr algn="ctr">
              <a:lnSpc>
                <a:spcPct val="50000"/>
              </a:lnSpc>
            </a:pPr>
            <a:endParaRPr lang="es-MX" sz="1900" cap="none" dirty="0"/>
          </a:p>
          <a:p>
            <a:pPr algn="ctr">
              <a:lnSpc>
                <a:spcPct val="50000"/>
              </a:lnSpc>
            </a:pPr>
            <a:r>
              <a:rPr lang="es-MX" sz="1900" cap="none" dirty="0"/>
              <a:t>14 de octubre, 2022</a:t>
            </a:r>
          </a:p>
          <a:p>
            <a:endParaRPr lang="es-CL" dirty="0"/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6D3D28CA-C9A2-8296-BEAE-3ABA468456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1365" y="358993"/>
            <a:ext cx="2885719" cy="76929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BCC1FA0A-44BD-2847-3DF4-94FE8C46A01C}"/>
              </a:ext>
            </a:extLst>
          </p:cNvPr>
          <p:cNvSpPr txBox="1"/>
          <p:nvPr/>
        </p:nvSpPr>
        <p:spPr>
          <a:xfrm>
            <a:off x="6567407" y="650797"/>
            <a:ext cx="52482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>
                    <a:lumMod val="50000"/>
                  </a:schemeClr>
                </a:solidFill>
              </a:rPr>
              <a:t>CI7110-1: Análisis Geo-Espacial de Recursos Hídricos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A7B1F80-7C26-C135-A745-0B7345EAE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826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77A1FA-0ED7-9BDC-8487-700FFB9BB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/>
              <a:t>NetCDF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8633D7-CB71-9A1E-3B13-1EE6496621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s-CL" dirty="0"/>
              <a:t>Arreglos en 3 dimensiones que nos permiten guardar variables </a:t>
            </a:r>
            <a:r>
              <a:rPr lang="es-CL" dirty="0" err="1"/>
              <a:t>georeferenciadas</a:t>
            </a:r>
            <a:r>
              <a:rPr lang="es-CL" dirty="0"/>
              <a:t> a lo largo del tiempo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dirty="0"/>
              <a:t>Estructura [</a:t>
            </a:r>
            <a:r>
              <a:rPr lang="es-CL" dirty="0" err="1"/>
              <a:t>lon</a:t>
            </a:r>
            <a:r>
              <a:rPr lang="es-CL" dirty="0"/>
              <a:t>, </a:t>
            </a:r>
            <a:r>
              <a:rPr lang="es-CL" dirty="0" err="1"/>
              <a:t>lat</a:t>
            </a:r>
            <a:r>
              <a:rPr lang="es-CL" dirty="0"/>
              <a:t>, tiempo] (generalmente)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dirty="0"/>
              <a:t>Podemos almacenar más de una variable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dirty="0"/>
              <a:t>Archivo .</a:t>
            </a:r>
            <a:r>
              <a:rPr lang="es-CL" dirty="0" err="1"/>
              <a:t>nc</a:t>
            </a:r>
            <a:endParaRPr lang="es-CL" dirty="0"/>
          </a:p>
          <a:p>
            <a:endParaRPr lang="es-C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B461E88-5710-432B-4D73-A71ECBC69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6</a:t>
            </a:fld>
            <a:endParaRPr lang="es-CL"/>
          </a:p>
        </p:txBody>
      </p:sp>
      <p:pic>
        <p:nvPicPr>
          <p:cNvPr id="2050" name="Picture 2" descr="Archivos NetCDF">
            <a:extLst>
              <a:ext uri="{FF2B5EF4-FFF2-40B4-BE49-F238E27FC236}">
                <a16:creationId xmlns:a16="http://schemas.microsoft.com/office/drawing/2014/main" id="{CB2ACF51-9261-170D-5D2C-8D3D4F198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664" y="2413256"/>
            <a:ext cx="5858128" cy="3060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956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D8DFF4E-09C3-EC23-9C82-B7EDB04BAC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0227" y="4563611"/>
            <a:ext cx="10058400" cy="1669076"/>
          </a:xfrm>
        </p:spPr>
        <p:txBody>
          <a:bodyPr>
            <a:normAutofit lnSpcReduction="10000"/>
          </a:bodyPr>
          <a:lstStyle/>
          <a:p>
            <a:r>
              <a:rPr lang="es-CL" b="1" dirty="0"/>
              <a:t>Aspectos a considerar: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dirty="0"/>
              <a:t>Orden de las dimensiones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dirty="0"/>
              <a:t>Unidades de cada dimensión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L" dirty="0"/>
              <a:t>Paso temporal y fecha de inicio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A02740D-4B27-FE23-D7B1-AA15C1DBC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7</a:t>
            </a:fld>
            <a:endParaRPr lang="es-CL"/>
          </a:p>
        </p:txBody>
      </p:sp>
      <p:pic>
        <p:nvPicPr>
          <p:cNvPr id="5" name="Picture 4" descr="NetCDF: a growing standard for encoding georeferenced data in binary form –  GoGeomatics">
            <a:extLst>
              <a:ext uri="{FF2B5EF4-FFF2-40B4-BE49-F238E27FC236}">
                <a16:creationId xmlns:a16="http://schemas.microsoft.com/office/drawing/2014/main" id="{B7177984-9172-8829-51C2-7CE6150A26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17" y="758752"/>
            <a:ext cx="11094720" cy="3071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1402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73F3F7-44B3-1F1A-2BFD-96CFF10EB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Límites geográficos Chile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00666BA-E859-9914-CBD9-C28567249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8</a:t>
            </a:fld>
            <a:endParaRPr lang="es-CL"/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7CD7AE83-16F5-086D-7EC0-27D1FF36D7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36" t="3594" r="43029"/>
          <a:stretch/>
        </p:blipFill>
        <p:spPr>
          <a:xfrm>
            <a:off x="8186189" y="517236"/>
            <a:ext cx="1996580" cy="618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0199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702C716E50A2249B8F0A6B0D728B42C" ma:contentTypeVersion="2" ma:contentTypeDescription="Crear nuevo documento." ma:contentTypeScope="" ma:versionID="977b60b6e1cfbe2a7a746df0bb4bc71d">
  <xsd:schema xmlns:xsd="http://www.w3.org/2001/XMLSchema" xmlns:xs="http://www.w3.org/2001/XMLSchema" xmlns:p="http://schemas.microsoft.com/office/2006/metadata/properties" xmlns:ns3="870efde6-4513-4744-ad9a-78ef81e297d5" targetNamespace="http://schemas.microsoft.com/office/2006/metadata/properties" ma:root="true" ma:fieldsID="d5fd7830ff78e833ae4f2af4cb5d7391" ns3:_="">
    <xsd:import namespace="870efde6-4513-4744-ad9a-78ef81e297d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0efde6-4513-4744-ad9a-78ef81e297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8AC423C-E1BB-4D52-B6DD-D87E37838F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0efde6-4513-4744-ad9a-78ef81e297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10BEBCA-7142-446A-829F-830F9272DF5B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870efde6-4513-4744-ad9a-78ef81e297d5"/>
    <ds:schemaRef ds:uri="http://purl.org/dc/dcmitype/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F1CF215-B319-48A1-BA3A-7B3A7AF40AA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4010</TotalTime>
  <Words>177</Words>
  <Application>Microsoft Office PowerPoint</Application>
  <PresentationFormat>Panorámica</PresentationFormat>
  <Paragraphs>45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Retrospección</vt:lpstr>
      <vt:lpstr>Interporlación </vt:lpstr>
      <vt:lpstr>Polígonos de Thiessen</vt:lpstr>
      <vt:lpstr>Inverso de la distancia</vt:lpstr>
      <vt:lpstr>Modelo lineal</vt:lpstr>
      <vt:lpstr>Datos geoespaciales en lenguajes de programación </vt:lpstr>
      <vt:lpstr>NetCDF</vt:lpstr>
      <vt:lpstr>Presentación de PowerPoint</vt:lpstr>
      <vt:lpstr>Límites geográficos Chile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Teledetección Visualización y procesamiento de imágenes</dc:title>
  <dc:creator>Karina Paz De Requesens Montiel (karina.derequesens)</dc:creator>
  <cp:lastModifiedBy>Catalina Andrea Silva Galaz (catalina.silva.g)</cp:lastModifiedBy>
  <cp:revision>23</cp:revision>
  <dcterms:created xsi:type="dcterms:W3CDTF">2022-09-02T16:25:02Z</dcterms:created>
  <dcterms:modified xsi:type="dcterms:W3CDTF">2022-10-18T17:03:16Z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0x0101006702C716E50A2249B8F0A6B0D728B42C</vt:lpwstr>
  </property>
</Properties>
</file>