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9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6" r:id="rId3"/>
    <p:sldId id="278" r:id="rId4"/>
    <p:sldId id="279" r:id="rId5"/>
    <p:sldId id="267" r:id="rId6"/>
    <p:sldId id="281" r:id="rId7"/>
    <p:sldId id="268" r:id="rId8"/>
    <p:sldId id="270" r:id="rId9"/>
    <p:sldId id="273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</p:sldIdLst>
  <p:sldSz cx="10080625" cy="7559675"/>
  <p:notesSz cx="6858000" cy="91170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10">
          <p15:clr>
            <a:srgbClr val="A4A3A4"/>
          </p15:clr>
        </p15:guide>
        <p15:guide id="2" pos="190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AFE927-406C-4279-999D-B0CC7E3AB881}" v="2" dt="2021-10-05T11:30:57.0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410" y="66"/>
      </p:cViewPr>
      <p:guideLst>
        <p:guide orient="horz" pos="2161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610"/>
        <p:guide pos="190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Wragg Larco" userId="14f350dc62e3a358" providerId="LiveId" clId="{49AFE927-406C-4279-999D-B0CC7E3AB881}"/>
    <pc:docChg chg="modSld">
      <pc:chgData name="William Wragg Larco" userId="14f350dc62e3a358" providerId="LiveId" clId="{49AFE927-406C-4279-999D-B0CC7E3AB881}" dt="2021-10-05T11:31:11.640" v="18" actId="20577"/>
      <pc:docMkLst>
        <pc:docMk/>
      </pc:docMkLst>
      <pc:sldChg chg="addSp modSp">
        <pc:chgData name="William Wragg Larco" userId="14f350dc62e3a358" providerId="LiveId" clId="{49AFE927-406C-4279-999D-B0CC7E3AB881}" dt="2021-10-05T11:31:11.640" v="18" actId="20577"/>
        <pc:sldMkLst>
          <pc:docMk/>
          <pc:sldMk cId="0" sldId="267"/>
        </pc:sldMkLst>
        <pc:spChg chg="mod">
          <ac:chgData name="William Wragg Larco" userId="14f350dc62e3a358" providerId="LiveId" clId="{49AFE927-406C-4279-999D-B0CC7E3AB881}" dt="2021-10-05T11:31:11.640" v="18" actId="20577"/>
          <ac:spMkLst>
            <pc:docMk/>
            <pc:sldMk cId="0" sldId="267"/>
            <ac:spMk id="14338" creationId="{10AD7B55-8954-4CE3-92CE-0E8DBC68DC6E}"/>
          </ac:spMkLst>
        </pc:spChg>
        <pc:picChg chg="add mod">
          <ac:chgData name="William Wragg Larco" userId="14f350dc62e3a358" providerId="LiveId" clId="{49AFE927-406C-4279-999D-B0CC7E3AB881}" dt="2021-10-05T11:31:03.087" v="3" actId="14100"/>
          <ac:picMkLst>
            <pc:docMk/>
            <pc:sldMk cId="0" sldId="267"/>
            <ac:picMk id="2" creationId="{DECEA308-2A0F-4D08-8532-F9473893DCC5}"/>
          </ac:picMkLst>
        </pc:picChg>
        <pc:picChg chg="mod">
          <ac:chgData name="William Wragg Larco" userId="14f350dc62e3a358" providerId="LiveId" clId="{49AFE927-406C-4279-999D-B0CC7E3AB881}" dt="2021-10-05T11:30:54.322" v="0" actId="1076"/>
          <ac:picMkLst>
            <pc:docMk/>
            <pc:sldMk cId="0" sldId="267"/>
            <ac:picMk id="13316" creationId="{8B9E31E6-516D-44E2-A0E7-ABBCC0C0ABDF}"/>
          </ac:picMkLst>
        </pc:pic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784F81BD-ACA8-424D-958F-D9DF67805A7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1921" tIns="40961" rIns="81921" bIns="40961" numCol="1" anchor="t" anchorCtr="0" compatLnSpc="1">
            <a:prstTxWarp prst="textNoShape">
              <a:avLst/>
            </a:prstTxWarp>
          </a:bodyPr>
          <a:lstStyle>
            <a:lvl1pPr defTabSz="819150" eaLnBrk="0" hangingPunct="0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33105E41-2540-4159-8728-49A063C9B60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1921" tIns="40961" rIns="81921" bIns="40961" numCol="1" anchor="t" anchorCtr="0" compatLnSpc="1">
            <a:prstTxWarp prst="textNoShape">
              <a:avLst/>
            </a:prstTxWarp>
          </a:bodyPr>
          <a:lstStyle>
            <a:lvl1pPr algn="r" defTabSz="819150" eaLnBrk="0" hangingPunct="0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3012" name="Rectangle 4">
            <a:extLst>
              <a:ext uri="{FF2B5EF4-FFF2-40B4-BE49-F238E27FC236}">
                <a16:creationId xmlns:a16="http://schemas.microsoft.com/office/drawing/2014/main" id="{34BAC7EE-F0EA-4D2F-94BA-14DA7EF356B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1921" tIns="40961" rIns="81921" bIns="40961" numCol="1" anchor="b" anchorCtr="0" compatLnSpc="1">
            <a:prstTxWarp prst="textNoShape">
              <a:avLst/>
            </a:prstTxWarp>
          </a:bodyPr>
          <a:lstStyle>
            <a:lvl1pPr defTabSz="819150" eaLnBrk="0" hangingPunct="0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3013" name="Rectangle 5">
            <a:extLst>
              <a:ext uri="{FF2B5EF4-FFF2-40B4-BE49-F238E27FC236}">
                <a16:creationId xmlns:a16="http://schemas.microsoft.com/office/drawing/2014/main" id="{3BB7B592-E5A5-4BBD-ABA9-BDE77FA1349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1921" tIns="40961" rIns="81921" bIns="40961" numCol="1" anchor="b" anchorCtr="0" compatLnSpc="1">
            <a:prstTxWarp prst="textNoShape">
              <a:avLst/>
            </a:prstTxWarp>
          </a:bodyPr>
          <a:lstStyle>
            <a:lvl1pPr algn="r" defTabSz="819150">
              <a:defRPr sz="11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32EEE9B-002B-471E-BBC4-95E7466060D8}" type="slidenum">
              <a:rPr lang="es-CL" altLang="es-CL"/>
              <a:pPr>
                <a:defRPr/>
              </a:pPr>
              <a:t>‹Nº›</a:t>
            </a:fld>
            <a:endParaRPr lang="es-CL" alt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91A1B075-51FC-469E-BF92-0CC71E9AC6F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096963" y="930275"/>
            <a:ext cx="4473575" cy="3354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7C396BAC-3600-42DB-86A3-F6C78DE2D2A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31875" y="4610100"/>
            <a:ext cx="4608513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CL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600FCA9C-16BD-40DB-944B-4BAE4B31540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763B9D88-B6B8-464A-B66D-F7222AF829B7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921" tIns="40961" rIns="81921" bIns="40961" anchor="ctr"/>
          <a:lstStyle/>
          <a:p>
            <a:pPr eaLnBrk="1" hangingPunct="1"/>
            <a:endParaRPr lang="es-CL" altLang="es-C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>
            <a:extLst>
              <a:ext uri="{FF2B5EF4-FFF2-40B4-BE49-F238E27FC236}">
                <a16:creationId xmlns:a16="http://schemas.microsoft.com/office/drawing/2014/main" id="{E770C49B-1A6A-48B9-90E4-614D41380AF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5780018E-D239-415E-B5D6-1D0BEA3D5E21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921" tIns="40961" rIns="81921" bIns="40961" anchor="ctr"/>
          <a:lstStyle/>
          <a:p>
            <a:pPr eaLnBrk="1" hangingPunct="1"/>
            <a:endParaRPr lang="es-CL" altLang="es-C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9C860F6E-4752-449B-96CA-ABA90A9FD7E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88A0C60D-BC89-4A5F-A458-7700A36285A5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921" tIns="40961" rIns="81921" bIns="40961" anchor="ctr"/>
          <a:lstStyle/>
          <a:p>
            <a:pPr eaLnBrk="1" hangingPunct="1"/>
            <a:endParaRPr lang="es-CL" altLang="es-C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E2AADCB2-4EA8-44F4-9ADF-7A42F5BF415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5F838C16-9C6B-4C94-837B-A38F555F1136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921" tIns="40961" rIns="81921" bIns="40961" anchor="ctr"/>
          <a:lstStyle/>
          <a:p>
            <a:pPr eaLnBrk="1" hangingPunct="1"/>
            <a:endParaRPr lang="es-CL" altLang="es-C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>
            <a:extLst>
              <a:ext uri="{FF2B5EF4-FFF2-40B4-BE49-F238E27FC236}">
                <a16:creationId xmlns:a16="http://schemas.microsoft.com/office/drawing/2014/main" id="{D168DDC9-2F79-40C8-A9DD-27F853D5E25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70F7DCFE-EF99-48DB-90B2-F97E828F862B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921" tIns="40961" rIns="81921" bIns="40961" anchor="ctr"/>
          <a:lstStyle/>
          <a:p>
            <a:pPr eaLnBrk="1" hangingPunct="1"/>
            <a:endParaRPr lang="es-CL" altLang="es-C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7638B282-75BD-4150-B928-BF904F33159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370343C3-98ED-46ED-AB0C-C10E9B33D6FF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921" tIns="40961" rIns="81921" bIns="40961" anchor="ctr"/>
          <a:lstStyle/>
          <a:p>
            <a:pPr eaLnBrk="1" hangingPunct="1"/>
            <a:endParaRPr lang="es-CL" altLang="es-C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0C5CE486-441B-41AA-A733-9B677025C70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78273A25-56A4-47CC-89A9-B38C95F69A1C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921" tIns="40961" rIns="81921" bIns="40961" anchor="ctr"/>
          <a:lstStyle/>
          <a:p>
            <a:pPr eaLnBrk="1" hangingPunct="1"/>
            <a:endParaRPr lang="es-CL" altLang="es-C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762CD527-F1CE-48CB-B3D5-1FB02D96B43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A4E0E9F4-51D3-436B-9E63-450B4A05C61B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921" tIns="40961" rIns="81921" bIns="40961" anchor="ctr"/>
          <a:lstStyle/>
          <a:p>
            <a:pPr eaLnBrk="1" hangingPunct="1"/>
            <a:endParaRPr lang="es-CL" altLang="es-C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B7EAC233-4DE8-4CDC-AFEC-0D95B7FACE9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5E9A176-47E2-40F6-A688-33E800CC264E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921" tIns="40961" rIns="81921" bIns="40961" anchor="ctr"/>
          <a:lstStyle/>
          <a:p>
            <a:pPr eaLnBrk="1" hangingPunct="1"/>
            <a:endParaRPr lang="es-CL" altLang="es-C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>
            <a:extLst>
              <a:ext uri="{FF2B5EF4-FFF2-40B4-BE49-F238E27FC236}">
                <a16:creationId xmlns:a16="http://schemas.microsoft.com/office/drawing/2014/main" id="{2E87C4F7-1CEE-4B96-B304-C45BE8A0B1B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57138AE9-E8BB-4597-9905-611BD5F4D428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921" tIns="40961" rIns="81921" bIns="40961" anchor="ctr"/>
          <a:lstStyle/>
          <a:p>
            <a:pPr eaLnBrk="1" hangingPunct="1"/>
            <a:endParaRPr lang="es-CL" altLang="es-C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DB89C0A1-5783-484C-B9A8-55AC0FCF2A9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84213"/>
            <a:ext cx="4556125" cy="3417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845473A6-F26F-497C-AB9E-E5D4737306FE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es-C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B486736-E84A-427C-B3F1-EFD93210EB5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84213"/>
            <a:ext cx="4556125" cy="3417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08858A2B-341E-41E1-9161-509A1E4C1A7D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es-C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F41DAE52-03A4-4996-8CD3-0D874E2AC28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84213"/>
            <a:ext cx="4556125" cy="3417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023E72A8-CB09-4DD8-BE47-5F6094E793B4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es-C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0F41332D-9085-4D08-ADFF-895AFB79D2B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84213"/>
            <a:ext cx="4556125" cy="3417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961C2169-3B0C-48D1-9A66-B13CCBD52051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es-C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671D261B-768F-45C7-B992-3B82078EFA98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0077450" cy="7550150"/>
            <a:chOff x="0" y="0"/>
            <a:chExt cx="5758" cy="4315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0B3DF5A2-46ED-4A8C-8C2E-E7A74640EFBF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>
                <a:extLst>
                  <a:ext uri="{FF2B5EF4-FFF2-40B4-BE49-F238E27FC236}">
                    <a16:creationId xmlns:a16="http://schemas.microsoft.com/office/drawing/2014/main" id="{7ED3CD40-4A70-4D0F-B278-755AF595F93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4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s-CL"/>
              </a:p>
            </p:txBody>
          </p:sp>
          <p:sp>
            <p:nvSpPr>
              <p:cNvPr id="9" name="Freeform 5">
                <a:extLst>
                  <a:ext uri="{FF2B5EF4-FFF2-40B4-BE49-F238E27FC236}">
                    <a16:creationId xmlns:a16="http://schemas.microsoft.com/office/drawing/2014/main" id="{8F9035CE-8BB9-4D17-9983-F1FB695A8AC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64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s-CL"/>
              </a:p>
            </p:txBody>
          </p:sp>
          <p:sp>
            <p:nvSpPr>
              <p:cNvPr id="10" name="Freeform 6">
                <a:extLst>
                  <a:ext uri="{FF2B5EF4-FFF2-40B4-BE49-F238E27FC236}">
                    <a16:creationId xmlns:a16="http://schemas.microsoft.com/office/drawing/2014/main" id="{6B8DD0ED-BD89-41CD-9F99-59993FFD241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s-CL"/>
              </a:p>
            </p:txBody>
          </p:sp>
          <p:sp>
            <p:nvSpPr>
              <p:cNvPr id="11" name="Freeform 7">
                <a:extLst>
                  <a:ext uri="{FF2B5EF4-FFF2-40B4-BE49-F238E27FC236}">
                    <a16:creationId xmlns:a16="http://schemas.microsoft.com/office/drawing/2014/main" id="{34136655-14C4-4566-AEFC-116C0747F1F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12" name="Freeform 8">
                <a:extLst>
                  <a:ext uri="{FF2B5EF4-FFF2-40B4-BE49-F238E27FC236}">
                    <a16:creationId xmlns:a16="http://schemas.microsoft.com/office/drawing/2014/main" id="{E56C2BC2-B1B8-4E36-824D-50D8E2D7A67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s-CL"/>
              </a:p>
            </p:txBody>
          </p:sp>
        </p:grpSp>
        <p:sp>
          <p:nvSpPr>
            <p:cNvPr id="6" name="Freeform 9">
              <a:extLst>
                <a:ext uri="{FF2B5EF4-FFF2-40B4-BE49-F238E27FC236}">
                  <a16:creationId xmlns:a16="http://schemas.microsoft.com/office/drawing/2014/main" id="{9DEA3E64-1E14-48D5-B932-C888EE6AD4A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s-CL"/>
            </a:p>
          </p:txBody>
        </p:sp>
        <p:sp>
          <p:nvSpPr>
            <p:cNvPr id="7" name="Freeform 10">
              <a:extLst>
                <a:ext uri="{FF2B5EF4-FFF2-40B4-BE49-F238E27FC236}">
                  <a16:creationId xmlns:a16="http://schemas.microsoft.com/office/drawing/2014/main" id="{4172714B-498E-48FF-BC29-2C18D58AE1E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339 h 1906"/>
                <a:gd name="T4" fmla="*/ 5830 w 5740"/>
                <a:gd name="T5" fmla="*/ 1339 h 1906"/>
                <a:gd name="T6" fmla="*/ 583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</p:grpSp>
      <p:sp>
        <p:nvSpPr>
          <p:cNvPr id="8909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755650" y="1914525"/>
            <a:ext cx="8569325" cy="2117725"/>
          </a:xfrm>
        </p:spPr>
        <p:txBody>
          <a:bodyPr/>
          <a:lstStyle>
            <a:lvl1pPr>
              <a:defRPr sz="6600"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8910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FA53DB68-24D7-470C-BE96-711B90D6DFB3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504825" y="6888163"/>
            <a:ext cx="2351088" cy="5238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04F4D08A-0D32-4748-AE8C-03C06C5FB4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44875" y="6891338"/>
            <a:ext cx="3190875" cy="5254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0E3FADD-5C4B-4FB9-8032-34A7CC633C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24713" y="6894513"/>
            <a:ext cx="2352675" cy="525462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50FBD90-5038-4116-AF47-FC1F2FAF6E20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3972758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8E547DE-61E6-44ED-B983-C7CB119310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0256854-47F8-478B-971D-C3B5D79A09A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55055-CCC5-4793-9FF2-2698AFA24A4D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2D52086B-4FBA-4313-A673-CB30EF582EAD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2359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5AC411C-742C-4626-B5E3-D836A1FA78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4B322CC-AF92-45AE-ACD9-6B0E4404B74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B5437-854B-4BB4-A72A-0E22FE146040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9D42CBA1-12E6-4802-8232-DBE926C51D22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4804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504825" y="1763713"/>
            <a:ext cx="9072563" cy="4989512"/>
          </a:xfrm>
        </p:spPr>
        <p:txBody>
          <a:bodyPr/>
          <a:lstStyle/>
          <a:p>
            <a:pPr lvl="0"/>
            <a:endParaRPr lang="es-CL" noProof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F655590-1613-41FB-BCF6-B72EA12D1B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0A42337-AAB9-49C0-8D37-C9D440F80D7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ABF711-1EEF-4968-959A-4BDE1543DF2E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56DE7932-0D0C-46D7-B9D6-4A2864E5A33C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7403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F9B9476-913E-4557-B2B0-7F48D4DC71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B03E134-9B6A-45AC-9382-B87D8FD6A3C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59FE08-A0B6-4EE4-BECA-37022C9DDC9C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AF21DAC2-E8DA-451E-80BF-4B65DF1ACDD3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2230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2CA0518-0C62-4EDC-8A2E-8100B3DA7B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86E89CE-2FDC-46AE-86E0-A751E29748A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4056A9-4C88-46BA-BC8C-5765071DCFE2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459F315D-BB04-4063-9948-8F724F6F3363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3304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4520679-C0B5-4F65-8A0D-BA43852838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195BFB2-9599-418D-B740-94FCBB976D7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70345-C513-44B1-9652-8BE82302B8BA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71C3D068-395B-4DC2-861C-F0F13EDE53AD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6823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F0D4EE7-A25D-4AF7-A781-12492CBD96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420C60F-F96D-404B-81BF-B44B086FF77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1C28A-E23C-4B3C-9DD3-F5F7C9C7F670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43017721-6CBC-4C58-B5BB-2C8D87F6BD45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0715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CD7B56CD-AE13-4907-8F2A-5E9E41845D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506CA648-6D11-4B04-A3DB-DFC630B78D9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9C4077-8EF8-4EA6-B9EC-CF6266BA439A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0806DDCC-B8D2-462D-AC46-34F1F5510C4F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4451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09B4AD8-BE30-459F-978E-DB630EA4E3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6F45553-8EB7-436E-A622-A32E00BE822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B2DA06-3223-44A5-863D-FE819B87BE5A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24313C2B-A1C4-482B-BE38-8E627B7DDF84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4577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34B64534-8207-46D4-9572-A2C9DE4A5B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A0D3F7EB-926F-48E5-A8B6-C75FED4A017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ED6FF-3F2A-4FD8-8244-8F9CC88D80D0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03AB0B14-1DC9-4EE3-B159-567913AB16B0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1968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17C096F-F894-4B48-A745-A5841FA0C2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082FCF4-6130-4B97-85FC-BBA985C9A40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F12FF-CE1A-4091-ABBD-C9591634F9CA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740BFE3E-61E5-434B-82F0-E0A29E961C0F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1087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1330A6C-0CFE-41AD-98A0-ABD5A4BEF6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C4EA9AF3-69EB-412A-A8BE-AC8C5E730EE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F3BC4-C45A-4CFD-8D22-B552E867749C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4E7DF06C-800A-4999-BD99-2EE31312C039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2857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D58E56FB-94EF-4CFE-9211-61559EB4D60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4825" y="6891338"/>
            <a:ext cx="2351088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794" tIns="50397" rIns="100794" bIns="5039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FE8A7C45-07EA-4C31-AA3D-A4E235CC320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4713" y="6888163"/>
            <a:ext cx="23526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794" tIns="50397" rIns="100794" bIns="5039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62B1F1E-43C1-427B-8F5D-6A940CF418DD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BD3357BE-F0ED-4E50-BEEC-EA5098E24F4B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0077450" cy="7550150"/>
            <a:chOff x="0" y="0"/>
            <a:chExt cx="5758" cy="4315"/>
          </a:xfrm>
        </p:grpSpPr>
        <p:grpSp>
          <p:nvGrpSpPr>
            <p:cNvPr id="1032" name="Group 5">
              <a:extLst>
                <a:ext uri="{FF2B5EF4-FFF2-40B4-BE49-F238E27FC236}">
                  <a16:creationId xmlns:a16="http://schemas.microsoft.com/office/drawing/2014/main" id="{7EA8A25A-7432-4345-BA00-0D8FEF02A29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8070" name="Freeform 6">
                <a:extLst>
                  <a:ext uri="{FF2B5EF4-FFF2-40B4-BE49-F238E27FC236}">
                    <a16:creationId xmlns:a16="http://schemas.microsoft.com/office/drawing/2014/main" id="{3A33FC32-918F-4AB6-AAEE-A79A357A913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4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s-CL"/>
              </a:p>
            </p:txBody>
          </p:sp>
          <p:sp>
            <p:nvSpPr>
              <p:cNvPr id="88071" name="Freeform 7">
                <a:extLst>
                  <a:ext uri="{FF2B5EF4-FFF2-40B4-BE49-F238E27FC236}">
                    <a16:creationId xmlns:a16="http://schemas.microsoft.com/office/drawing/2014/main" id="{9544A305-B697-4AA5-8DEF-FC903B81708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64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s-CL"/>
              </a:p>
            </p:txBody>
          </p:sp>
          <p:sp>
            <p:nvSpPr>
              <p:cNvPr id="88072" name="Freeform 8">
                <a:extLst>
                  <a:ext uri="{FF2B5EF4-FFF2-40B4-BE49-F238E27FC236}">
                    <a16:creationId xmlns:a16="http://schemas.microsoft.com/office/drawing/2014/main" id="{38A7496D-C19F-470B-B368-F60E260E2C5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s-CL"/>
              </a:p>
            </p:txBody>
          </p:sp>
          <p:sp>
            <p:nvSpPr>
              <p:cNvPr id="1038" name="Freeform 9">
                <a:extLst>
                  <a:ext uri="{FF2B5EF4-FFF2-40B4-BE49-F238E27FC236}">
                    <a16:creationId xmlns:a16="http://schemas.microsoft.com/office/drawing/2014/main" id="{F675A98A-20D9-4BC0-BE6A-809DCDA02DE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88074" name="Freeform 10">
                <a:extLst>
                  <a:ext uri="{FF2B5EF4-FFF2-40B4-BE49-F238E27FC236}">
                    <a16:creationId xmlns:a16="http://schemas.microsoft.com/office/drawing/2014/main" id="{DBD1EA9A-6499-4A09-87C4-AA26323885C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s-CL"/>
              </a:p>
            </p:txBody>
          </p:sp>
        </p:grpSp>
        <p:sp>
          <p:nvSpPr>
            <p:cNvPr id="88075" name="Freeform 11">
              <a:extLst>
                <a:ext uri="{FF2B5EF4-FFF2-40B4-BE49-F238E27FC236}">
                  <a16:creationId xmlns:a16="http://schemas.microsoft.com/office/drawing/2014/main" id="{16967C54-7852-40DB-B6FF-8D864D12CDB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s-CL"/>
            </a:p>
          </p:txBody>
        </p:sp>
        <p:sp>
          <p:nvSpPr>
            <p:cNvPr id="1034" name="Freeform 12">
              <a:extLst>
                <a:ext uri="{FF2B5EF4-FFF2-40B4-BE49-F238E27FC236}">
                  <a16:creationId xmlns:a16="http://schemas.microsoft.com/office/drawing/2014/main" id="{A350B06D-90BD-4B9C-B90B-91602E267A1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339 h 1906"/>
                <a:gd name="T4" fmla="*/ 5830 w 5740"/>
                <a:gd name="T5" fmla="*/ 1339 h 1906"/>
                <a:gd name="T6" fmla="*/ 583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</p:grpSp>
      <p:sp>
        <p:nvSpPr>
          <p:cNvPr id="88077" name="Rectangle 13">
            <a:extLst>
              <a:ext uri="{FF2B5EF4-FFF2-40B4-BE49-F238E27FC236}">
                <a16:creationId xmlns:a16="http://schemas.microsoft.com/office/drawing/2014/main" id="{522C9315-0A75-4905-8414-43676EDE8812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88078" name="Rectangle 14">
            <a:extLst>
              <a:ext uri="{FF2B5EF4-FFF2-40B4-BE49-F238E27FC236}">
                <a16:creationId xmlns:a16="http://schemas.microsoft.com/office/drawing/2014/main" id="{4EC06FE6-BB99-4BA3-A270-27C16BCB39E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4875" y="6888163"/>
            <a:ext cx="3190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794" tIns="50397" rIns="100794" bIns="50397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8079" name="Rectangle 15">
            <a:extLst>
              <a:ext uri="{FF2B5EF4-FFF2-40B4-BE49-F238E27FC236}">
                <a16:creationId xmlns:a16="http://schemas.microsoft.com/office/drawing/2014/main" id="{34DAD7DB-0588-4816-B959-F317A8A2F6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4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  <p:sldLayoutId id="2147483802" r:id="rId12"/>
    <p:sldLayoutId id="2147483803" r:id="rId13"/>
  </p:sldLayoutIdLst>
  <p:txStyles>
    <p:titleStyle>
      <a:lvl1pPr algn="ctr" defTabSz="1008063" rtl="0" eaLnBrk="0" fontAlgn="base" hangingPunct="0">
        <a:spcBef>
          <a:spcPct val="0"/>
        </a:spcBef>
        <a:spcAft>
          <a:spcPct val="0"/>
        </a:spcAft>
        <a:defRPr sz="49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1008063" rtl="0" eaLnBrk="0" fontAlgn="base" hangingPunct="0">
        <a:spcBef>
          <a:spcPct val="0"/>
        </a:spcBef>
        <a:spcAft>
          <a:spcPct val="0"/>
        </a:spcAft>
        <a:defRPr sz="49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defTabSz="1008063" rtl="0" eaLnBrk="0" fontAlgn="base" hangingPunct="0">
        <a:spcBef>
          <a:spcPct val="0"/>
        </a:spcBef>
        <a:spcAft>
          <a:spcPct val="0"/>
        </a:spcAft>
        <a:defRPr sz="49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defTabSz="1008063" rtl="0" eaLnBrk="0" fontAlgn="base" hangingPunct="0">
        <a:spcBef>
          <a:spcPct val="0"/>
        </a:spcBef>
        <a:spcAft>
          <a:spcPct val="0"/>
        </a:spcAft>
        <a:defRPr sz="49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defTabSz="1008063" rtl="0" eaLnBrk="0" fontAlgn="base" hangingPunct="0">
        <a:spcBef>
          <a:spcPct val="0"/>
        </a:spcBef>
        <a:spcAft>
          <a:spcPct val="0"/>
        </a:spcAft>
        <a:defRPr sz="49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defTabSz="1008063" rtl="0" fontAlgn="base">
        <a:spcBef>
          <a:spcPct val="0"/>
        </a:spcBef>
        <a:spcAft>
          <a:spcPct val="0"/>
        </a:spcAft>
        <a:defRPr sz="49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defTabSz="1008063" rtl="0" fontAlgn="base">
        <a:spcBef>
          <a:spcPct val="0"/>
        </a:spcBef>
        <a:spcAft>
          <a:spcPct val="0"/>
        </a:spcAft>
        <a:defRPr sz="49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defTabSz="1008063" rtl="0" fontAlgn="base">
        <a:spcBef>
          <a:spcPct val="0"/>
        </a:spcBef>
        <a:spcAft>
          <a:spcPct val="0"/>
        </a:spcAft>
        <a:defRPr sz="49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defTabSz="1008063" rtl="0" fontAlgn="base">
        <a:spcBef>
          <a:spcPct val="0"/>
        </a:spcBef>
        <a:spcAft>
          <a:spcPct val="0"/>
        </a:spcAft>
        <a:defRPr sz="49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77825" indent="-377825" algn="l" defTabSz="1008063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5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819150" indent="-315913" algn="l" defTabSz="1008063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31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260475" indent="-252413" algn="l" defTabSz="1008063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763713" indent="-252413" algn="l" defTabSz="1008063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268538" indent="-252413" algn="l" defTabSz="1008063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725738" indent="-252413" algn="l" defTabSz="1008063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3182938" indent="-252413" algn="l" defTabSz="1008063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640138" indent="-252413" algn="l" defTabSz="1008063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4097338" indent="-252413" algn="l" defTabSz="1008063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CLWW200144\OneDrive\00%20U.%20de%20Chile\CI5501%20-%20M&#233;todos%20Constructivos\Otro%20Material\Terex%20Giant%20Truck%20and%20Excavator%20in%20Gold%20Mine.avi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l/imgres?imgurl=http://homepage3.nifty.com/kenkraft/img/con/k0040.jpg&amp;imgrefurl=http://homepage3.nifty.com/kenkraft/con-b02.html&amp;h=600&amp;w=900&amp;sz=83&amp;tbnid=5Z3_K-LAEkYJ:&amp;tbnh=96&amp;tbnw=144&amp;start=2&amp;prev=/images%3Fq%3Dfront%2Bshovel%26imgsz%3Dxxlarge%26hl%3Des%26lr%3D%26ie%3DUTF-8%26sa%3DG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8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CLWW200144\OneDrive\00%20U.%20de%20Chile\CI5501%20-%20M&#233;todos%20Constructivos\Otro%20Material\zukanmovie\Excavadora_02-hi.wmv" TargetMode="Externa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>
            <a:extLst>
              <a:ext uri="{FF2B5EF4-FFF2-40B4-BE49-F238E27FC236}">
                <a16:creationId xmlns:a16="http://schemas.microsoft.com/office/drawing/2014/main" id="{909B330A-BA2C-4942-894F-01E1553ABC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39775" y="627063"/>
            <a:ext cx="8607425" cy="1263650"/>
          </a:xfrm>
        </p:spPr>
        <p:txBody>
          <a:bodyPr lIns="0" tIns="0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s-ES_tradnl" dirty="0"/>
              <a:t>CI5501</a:t>
            </a:r>
            <a:endParaRPr lang="en-GB" dirty="0"/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594BC39C-BFDD-4209-8CF1-F788D942929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39775" y="2101850"/>
            <a:ext cx="8607425" cy="3262313"/>
          </a:xfrm>
        </p:spPr>
        <p:txBody>
          <a:bodyPr lIns="0" tIns="0" rIns="0" bIns="0" anchor="ctr"/>
          <a:lstStyle/>
          <a:p>
            <a:pPr eaLnBrk="1" hangingPunct="1">
              <a:lnSpc>
                <a:spcPct val="95000"/>
              </a:lnSpc>
              <a:spcBef>
                <a:spcPct val="0"/>
              </a:spcBef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s-CL">
                <a:latin typeface="Nimbus Roman No9 L" pitchFamily="16" charset="0"/>
              </a:rPr>
              <a:t>Maquinarias para Movimiento de Tierras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s-CL">
                <a:latin typeface="Nimbus Roman No9 L" pitchFamily="16" charset="0"/>
              </a:rPr>
              <a:t>Excavación</a:t>
            </a:r>
          </a:p>
        </p:txBody>
      </p:sp>
      <p:pic>
        <p:nvPicPr>
          <p:cNvPr id="5124" name="Picture 4" descr="npo000000">
            <a:extLst>
              <a:ext uri="{FF2B5EF4-FFF2-40B4-BE49-F238E27FC236}">
                <a16:creationId xmlns:a16="http://schemas.microsoft.com/office/drawing/2014/main" id="{572CF08B-3451-414C-A986-AD69FF9F9F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888" y="5435600"/>
            <a:ext cx="2952750" cy="192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>
            <a:extLst>
              <a:ext uri="{FF2B5EF4-FFF2-40B4-BE49-F238E27FC236}">
                <a16:creationId xmlns:a16="http://schemas.microsoft.com/office/drawing/2014/main" id="{CC6F2448-D99D-4CA5-A53B-9D27CEDD38DA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504825" y="303213"/>
            <a:ext cx="7704138" cy="1260475"/>
          </a:xfrm>
        </p:spPr>
        <p:txBody>
          <a:bodyPr lIns="0" tIns="0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n-GB" sz="4500"/>
              <a:t>PALA MECÁNICA</a:t>
            </a:r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E009A004-D276-4281-A478-15B4AD917E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979613"/>
            <a:ext cx="8929687" cy="5257800"/>
          </a:xfrm>
        </p:spPr>
        <p:txBody>
          <a:bodyPr lIns="0" tIns="0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s-CL"/>
              <a:t>Excavación sobre la superficie sobre la cual trabaja la máquina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s-CL"/>
              <a:t>Adecuada para excavación de grande volúmenes.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s-CL"/>
              <a:t>Montada sobre orugas.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s-CL"/>
              <a:t>Transmisión eléctrica.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s-CL"/>
              <a:t>Cables o cilindros</a:t>
            </a:r>
          </a:p>
        </p:txBody>
      </p:sp>
      <p:pic>
        <p:nvPicPr>
          <p:cNvPr id="23556" name="Picture 14" descr="Palas_camion">
            <a:extLst>
              <a:ext uri="{FF2B5EF4-FFF2-40B4-BE49-F238E27FC236}">
                <a16:creationId xmlns:a16="http://schemas.microsoft.com/office/drawing/2014/main" id="{EC6C7E00-3675-43F4-9C55-7F0DDB872E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875" y="3995738"/>
            <a:ext cx="4605338" cy="306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16" descr="Loading in the open pit, using a Liebherr 996 excavator and Caterpillar 993 haulers; Thiess Contractors provided the initial mine development service.&#10;">
            <a:extLst>
              <a:ext uri="{FF2B5EF4-FFF2-40B4-BE49-F238E27FC236}">
                <a16:creationId xmlns:a16="http://schemas.microsoft.com/office/drawing/2014/main" id="{947D2F53-BC05-4ACB-88D6-0C97A3C232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995738"/>
            <a:ext cx="5238750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62" name="Rectangle 2">
            <a:extLst>
              <a:ext uri="{FF2B5EF4-FFF2-40B4-BE49-F238E27FC236}">
                <a16:creationId xmlns:a16="http://schemas.microsoft.com/office/drawing/2014/main" id="{3D4745AA-077A-4F72-A2BF-D2D2BB3DA4D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504825" y="303213"/>
            <a:ext cx="7704138" cy="1260475"/>
          </a:xfrm>
        </p:spPr>
        <p:txBody>
          <a:bodyPr lIns="0" tIns="0" rIns="0" bIns="0"/>
          <a:lstStyle/>
          <a:p>
            <a:pPr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n-GB" sz="4500"/>
              <a:t>PALA MECÁNICA</a:t>
            </a:r>
          </a:p>
        </p:txBody>
      </p:sp>
      <p:sp>
        <p:nvSpPr>
          <p:cNvPr id="25604" name="AutoShape 12">
            <a:extLst>
              <a:ext uri="{FF2B5EF4-FFF2-40B4-BE49-F238E27FC236}">
                <a16:creationId xmlns:a16="http://schemas.microsoft.com/office/drawing/2014/main" id="{C4DAF2DE-A7FB-4100-9C1D-2CAEFCA00813}"/>
              </a:ext>
            </a:extLst>
          </p:cNvPr>
          <p:cNvSpPr>
            <a:spLocks/>
          </p:cNvSpPr>
          <p:nvPr/>
        </p:nvSpPr>
        <p:spPr bwMode="auto">
          <a:xfrm>
            <a:off x="4679950" y="2195513"/>
            <a:ext cx="1728788" cy="1008062"/>
          </a:xfrm>
          <a:prstGeom prst="borderCallout2">
            <a:avLst>
              <a:gd name="adj1" fmla="val 11338"/>
              <a:gd name="adj2" fmla="val -4407"/>
              <a:gd name="adj3" fmla="val 11338"/>
              <a:gd name="adj4" fmla="val -27181"/>
              <a:gd name="adj5" fmla="val 284093"/>
              <a:gd name="adj6" fmla="val -51514"/>
            </a:avLst>
          </a:prstGeom>
          <a:solidFill>
            <a:schemeClr val="accent1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31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s-CL" sz="1800"/>
              <a:t>Cilindros Hidráulicos por debajo</a:t>
            </a:r>
            <a:endParaRPr lang="es-ES" altLang="es-CL" sz="1800"/>
          </a:p>
        </p:txBody>
      </p:sp>
      <p:sp>
        <p:nvSpPr>
          <p:cNvPr id="25605" name="AutoShape 13">
            <a:extLst>
              <a:ext uri="{FF2B5EF4-FFF2-40B4-BE49-F238E27FC236}">
                <a16:creationId xmlns:a16="http://schemas.microsoft.com/office/drawing/2014/main" id="{A8A8EA2B-1CE6-4E47-A1C7-1E09B0F18957}"/>
              </a:ext>
            </a:extLst>
          </p:cNvPr>
          <p:cNvSpPr>
            <a:spLocks/>
          </p:cNvSpPr>
          <p:nvPr/>
        </p:nvSpPr>
        <p:spPr bwMode="auto">
          <a:xfrm>
            <a:off x="7993063" y="4716463"/>
            <a:ext cx="1295400" cy="401637"/>
          </a:xfrm>
          <a:prstGeom prst="borderCallout2">
            <a:avLst>
              <a:gd name="adj1" fmla="val 28458"/>
              <a:gd name="adj2" fmla="val -5884"/>
              <a:gd name="adj3" fmla="val 28458"/>
              <a:gd name="adj4" fmla="val -81250"/>
              <a:gd name="adj5" fmla="val 233204"/>
              <a:gd name="adj6" fmla="val -159681"/>
            </a:avLst>
          </a:prstGeom>
          <a:solidFill>
            <a:schemeClr val="accent1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31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s-CL" sz="1800"/>
              <a:t>Contrapeso</a:t>
            </a:r>
            <a:endParaRPr lang="es-ES" altLang="es-CL" sz="1800"/>
          </a:p>
        </p:txBody>
      </p:sp>
      <p:sp>
        <p:nvSpPr>
          <p:cNvPr id="25606" name="AutoShape 19">
            <a:extLst>
              <a:ext uri="{FF2B5EF4-FFF2-40B4-BE49-F238E27FC236}">
                <a16:creationId xmlns:a16="http://schemas.microsoft.com/office/drawing/2014/main" id="{2E5EA3A0-AC8A-49E6-96AB-42ACD060B2E9}"/>
              </a:ext>
            </a:extLst>
          </p:cNvPr>
          <p:cNvSpPr>
            <a:spLocks/>
          </p:cNvSpPr>
          <p:nvPr/>
        </p:nvSpPr>
        <p:spPr bwMode="auto">
          <a:xfrm>
            <a:off x="215900" y="2555875"/>
            <a:ext cx="1295400" cy="401638"/>
          </a:xfrm>
          <a:prstGeom prst="borderCallout2">
            <a:avLst>
              <a:gd name="adj1" fmla="val 28458"/>
              <a:gd name="adj2" fmla="val 105884"/>
              <a:gd name="adj3" fmla="val 28458"/>
              <a:gd name="adj4" fmla="val 132106"/>
              <a:gd name="adj5" fmla="val 582606"/>
              <a:gd name="adj6" fmla="val 159681"/>
            </a:avLst>
          </a:prstGeom>
          <a:solidFill>
            <a:schemeClr val="accent1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31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s-CL" sz="1800"/>
              <a:t>Cucharón</a:t>
            </a:r>
            <a:endParaRPr lang="es-ES" altLang="es-CL" sz="1800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E5E55389-C16D-4025-ADCB-30E31D343112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504825" y="303213"/>
            <a:ext cx="9074150" cy="1260475"/>
          </a:xfrm>
        </p:spPr>
        <p:txBody>
          <a:bodyPr lIns="0" tIns="0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n-GB"/>
              <a:t>PALA MECÁNICA</a:t>
            </a:r>
          </a:p>
        </p:txBody>
      </p:sp>
      <p:pic>
        <p:nvPicPr>
          <p:cNvPr id="27651" name="Picture 12">
            <a:extLst>
              <a:ext uri="{FF2B5EF4-FFF2-40B4-BE49-F238E27FC236}">
                <a16:creationId xmlns:a16="http://schemas.microsoft.com/office/drawing/2014/main" id="{8CEC065D-F14C-4EDD-B60C-EDB7CD4FF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9400" y="1476375"/>
            <a:ext cx="5991225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2" name="AutoShape 14">
            <a:extLst>
              <a:ext uri="{FF2B5EF4-FFF2-40B4-BE49-F238E27FC236}">
                <a16:creationId xmlns:a16="http://schemas.microsoft.com/office/drawing/2014/main" id="{F86202B8-1E0C-4B17-96F0-D826FF062671}"/>
              </a:ext>
            </a:extLst>
          </p:cNvPr>
          <p:cNvSpPr>
            <a:spLocks/>
          </p:cNvSpPr>
          <p:nvPr/>
        </p:nvSpPr>
        <p:spPr bwMode="auto">
          <a:xfrm>
            <a:off x="863600" y="1547813"/>
            <a:ext cx="1295400" cy="936625"/>
          </a:xfrm>
          <a:prstGeom prst="borderCallout2">
            <a:avLst>
              <a:gd name="adj1" fmla="val 12204"/>
              <a:gd name="adj2" fmla="val 105884"/>
              <a:gd name="adj3" fmla="val 12204"/>
              <a:gd name="adj4" fmla="val 221079"/>
              <a:gd name="adj5" fmla="val 50171"/>
              <a:gd name="adj6" fmla="val 342278"/>
            </a:avLst>
          </a:prstGeom>
          <a:solidFill>
            <a:schemeClr val="accent1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31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s-CL" sz="1800"/>
              <a:t>Altura máxima excavación</a:t>
            </a:r>
            <a:endParaRPr lang="es-ES" altLang="es-CL" sz="1800"/>
          </a:p>
        </p:txBody>
      </p:sp>
      <p:sp>
        <p:nvSpPr>
          <p:cNvPr id="27653" name="AutoShape 15">
            <a:extLst>
              <a:ext uri="{FF2B5EF4-FFF2-40B4-BE49-F238E27FC236}">
                <a16:creationId xmlns:a16="http://schemas.microsoft.com/office/drawing/2014/main" id="{96ECDB3B-5682-4CEF-AC24-0D60F65AAACF}"/>
              </a:ext>
            </a:extLst>
          </p:cNvPr>
          <p:cNvSpPr>
            <a:spLocks/>
          </p:cNvSpPr>
          <p:nvPr/>
        </p:nvSpPr>
        <p:spPr bwMode="auto">
          <a:xfrm>
            <a:off x="503238" y="6084888"/>
            <a:ext cx="1439862" cy="936625"/>
          </a:xfrm>
          <a:prstGeom prst="borderCallout2">
            <a:avLst>
              <a:gd name="adj1" fmla="val 12204"/>
              <a:gd name="adj2" fmla="val 105292"/>
              <a:gd name="adj3" fmla="val 12204"/>
              <a:gd name="adj4" fmla="val 214000"/>
              <a:gd name="adj5" fmla="val -7458"/>
              <a:gd name="adj6" fmla="val 328444"/>
            </a:avLst>
          </a:prstGeom>
          <a:solidFill>
            <a:schemeClr val="accent1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31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s-CL" sz="1800"/>
              <a:t>Profundidad máxima excavación</a:t>
            </a:r>
            <a:endParaRPr lang="es-ES" altLang="es-CL" sz="1800"/>
          </a:p>
        </p:txBody>
      </p:sp>
      <p:sp>
        <p:nvSpPr>
          <p:cNvPr id="27654" name="AutoShape 16">
            <a:extLst>
              <a:ext uri="{FF2B5EF4-FFF2-40B4-BE49-F238E27FC236}">
                <a16:creationId xmlns:a16="http://schemas.microsoft.com/office/drawing/2014/main" id="{58D598CA-F195-4DE2-B293-70E2A6F7B8E8}"/>
              </a:ext>
            </a:extLst>
          </p:cNvPr>
          <p:cNvSpPr>
            <a:spLocks/>
          </p:cNvSpPr>
          <p:nvPr/>
        </p:nvSpPr>
        <p:spPr bwMode="auto">
          <a:xfrm>
            <a:off x="863600" y="3635375"/>
            <a:ext cx="1439863" cy="936625"/>
          </a:xfrm>
          <a:prstGeom prst="borderCallout2">
            <a:avLst>
              <a:gd name="adj1" fmla="val 12204"/>
              <a:gd name="adj2" fmla="val 105292"/>
              <a:gd name="adj3" fmla="val 12204"/>
              <a:gd name="adj4" fmla="val 254023"/>
              <a:gd name="adj5" fmla="val -52375"/>
              <a:gd name="adj6" fmla="val 410694"/>
            </a:avLst>
          </a:prstGeom>
          <a:solidFill>
            <a:schemeClr val="accent1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31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s-CL" sz="1800"/>
              <a:t>Altura máxima descarga</a:t>
            </a:r>
            <a:endParaRPr lang="es-ES" altLang="es-CL" sz="1800"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>
            <a:extLst>
              <a:ext uri="{FF2B5EF4-FFF2-40B4-BE49-F238E27FC236}">
                <a16:creationId xmlns:a16="http://schemas.microsoft.com/office/drawing/2014/main" id="{23D6BA1F-D422-482E-8FD8-8ADFCC3832C3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504825" y="303213"/>
            <a:ext cx="9074150" cy="1260475"/>
          </a:xfrm>
        </p:spPr>
        <p:txBody>
          <a:bodyPr lIns="0" tIns="0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n-GB"/>
              <a:t>PALA MECÁNICA</a:t>
            </a:r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C1E83C9A-DA33-444D-9DAE-7C0742DC65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7338" y="1476375"/>
            <a:ext cx="9505950" cy="2735263"/>
          </a:xfrm>
        </p:spPr>
        <p:txBody>
          <a:bodyPr lIns="0" tIns="0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n-GB"/>
              <a:t>La </a:t>
            </a:r>
            <a:r>
              <a:rPr lang="es-CL"/>
              <a:t>capacidad del balde o capacho se mide en forma similar a la retroexcavadora (Norma SAE)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s-CL"/>
              <a:t>Para materiales duros conviene usar el capacho que ejerza la mayor presión posible</a:t>
            </a:r>
          </a:p>
        </p:txBody>
      </p:sp>
      <p:pic>
        <p:nvPicPr>
          <p:cNvPr id="29700" name="Picture 444" descr="P1020489">
            <a:extLst>
              <a:ext uri="{FF2B5EF4-FFF2-40B4-BE49-F238E27FC236}">
                <a16:creationId xmlns:a16="http://schemas.microsoft.com/office/drawing/2014/main" id="{1B6D1392-6373-4126-85A2-83E7537827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13" y="3708400"/>
            <a:ext cx="4751387" cy="356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1" name="Picture 445">
            <a:extLst>
              <a:ext uri="{FF2B5EF4-FFF2-40B4-BE49-F238E27FC236}">
                <a16:creationId xmlns:a16="http://schemas.microsoft.com/office/drawing/2014/main" id="{E92865E8-CBD2-4ED6-93B4-DA9C5661C4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8" y="3714750"/>
            <a:ext cx="4176712" cy="357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E4C39DEB-8C7F-4803-85CC-38698995550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CL"/>
              <a:t>Tiempo de Ciclo</a:t>
            </a:r>
            <a:endParaRPr lang="es-ES"/>
          </a:p>
        </p:txBody>
      </p:sp>
      <p:pic>
        <p:nvPicPr>
          <p:cNvPr id="3" name="Terex Giant Truck and Excavator in Gold Mine">
            <a:hlinkClick r:id="" action="ppaction://media"/>
            <a:extLst>
              <a:ext uri="{FF2B5EF4-FFF2-40B4-BE49-F238E27FC236}">
                <a16:creationId xmlns:a16="http://schemas.microsoft.com/office/drawing/2014/main" id="{34A13B8C-E0F1-4BA2-9FAE-24D5568DFC98}"/>
              </a:ext>
            </a:extLst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079500" y="1316038"/>
            <a:ext cx="7921625" cy="59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41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0" mute="1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58FF9C74-4EC3-49D6-82A3-D40D70E65736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/>
              <a:t>PALA MECÁNICA</a:t>
            </a:r>
            <a:endParaRPr lang="es-CL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8DDEBF40-D66C-46CF-87AB-4108935731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Profundidad óptima de excavación varía entre 30% a 50% de la altura máxima de excavación</a:t>
            </a:r>
          </a:p>
          <a:p>
            <a:pPr eaLnBrk="1" hangingPunct="1">
              <a:defRPr/>
            </a:pPr>
            <a:r>
              <a:rPr lang="es-ES_tradnl"/>
              <a:t>Ciclo típico</a:t>
            </a:r>
          </a:p>
          <a:p>
            <a:pPr lvl="1" eaLnBrk="1" hangingPunct="1">
              <a:defRPr/>
            </a:pPr>
            <a:r>
              <a:rPr lang="es-ES_tradnl"/>
              <a:t>Cargar el balde: 7 a 9 seg.</a:t>
            </a:r>
          </a:p>
          <a:p>
            <a:pPr lvl="1" eaLnBrk="1" hangingPunct="1">
              <a:defRPr/>
            </a:pPr>
            <a:r>
              <a:rPr lang="es-ES_tradnl"/>
              <a:t>Girar con carga: 4 a 6 seg.</a:t>
            </a:r>
          </a:p>
          <a:p>
            <a:pPr lvl="1" eaLnBrk="1" hangingPunct="1">
              <a:defRPr/>
            </a:pPr>
            <a:r>
              <a:rPr lang="es-ES_tradnl"/>
              <a:t>Descargar: 2 a 4 seg.</a:t>
            </a:r>
          </a:p>
          <a:p>
            <a:pPr lvl="1" eaLnBrk="1" hangingPunct="1">
              <a:defRPr/>
            </a:pPr>
            <a:r>
              <a:rPr lang="es-ES_tradnl"/>
              <a:t>Giro de retorno: 4 a 5 seg.</a:t>
            </a:r>
            <a:endParaRPr lang="es-CL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2226578D-DC17-4844-8EE4-40EB01F454CC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504825" y="303213"/>
            <a:ext cx="9288463" cy="1244600"/>
          </a:xfrm>
        </p:spPr>
        <p:txBody>
          <a:bodyPr lIns="0" tIns="0" rIns="0" bIns="0"/>
          <a:lstStyle/>
          <a:p>
            <a:pPr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n-GB"/>
              <a:t>PALA MECÁNICA</a:t>
            </a:r>
          </a:p>
        </p:txBody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26147748-B310-437E-8985-1BD5096C78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979613"/>
            <a:ext cx="9145587" cy="4968875"/>
          </a:xfrm>
        </p:spPr>
        <p:txBody>
          <a:bodyPr lIns="0" tIns="0" rIns="0" bIns="0"/>
          <a:lstStyle/>
          <a:p>
            <a:pPr marL="431800" indent="-323850"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s-CL"/>
              <a:t>Ángulo de barrido</a:t>
            </a:r>
          </a:p>
          <a:p>
            <a:pPr marL="862013" lvl="1" indent="-285750"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s-CL"/>
              <a:t>Tipo de material</a:t>
            </a:r>
          </a:p>
          <a:p>
            <a:pPr marL="862013" lvl="1" indent="-285750"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s-CL"/>
              <a:t>Altura de la cara de excavación</a:t>
            </a:r>
          </a:p>
          <a:p>
            <a:pPr marL="1295400" lvl="2" indent="-215900"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s-CL"/>
              <a:t>Menor que altura de llenado</a:t>
            </a:r>
          </a:p>
          <a:p>
            <a:pPr marL="1295400" lvl="2" indent="-215900"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s-CL"/>
              <a:t>Mayor que altura de llenado</a:t>
            </a:r>
          </a:p>
        </p:txBody>
      </p:sp>
      <p:pic>
        <p:nvPicPr>
          <p:cNvPr id="33796" name="Picture 10" descr="k0040">
            <a:hlinkClick r:id="rId3"/>
            <a:extLst>
              <a:ext uri="{FF2B5EF4-FFF2-40B4-BE49-F238E27FC236}">
                <a16:creationId xmlns:a16="http://schemas.microsoft.com/office/drawing/2014/main" id="{B1077FD1-3123-4E6F-B67A-AF6BC374B6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5364163"/>
            <a:ext cx="2520950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7" name="Rectangle 14">
            <a:extLst>
              <a:ext uri="{FF2B5EF4-FFF2-40B4-BE49-F238E27FC236}">
                <a16:creationId xmlns:a16="http://schemas.microsoft.com/office/drawing/2014/main" id="{6F18E155-F7E9-4B6D-873E-258990C6D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5713" y="7164388"/>
            <a:ext cx="3168650" cy="71437"/>
          </a:xfrm>
          <a:prstGeom prst="rect">
            <a:avLst/>
          </a:prstGeom>
          <a:solidFill>
            <a:srgbClr val="8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31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CL" altLang="es-CL" sz="1800"/>
          </a:p>
        </p:txBody>
      </p:sp>
      <p:sp>
        <p:nvSpPr>
          <p:cNvPr id="33798" name="Rectangle 15">
            <a:extLst>
              <a:ext uri="{FF2B5EF4-FFF2-40B4-BE49-F238E27FC236}">
                <a16:creationId xmlns:a16="http://schemas.microsoft.com/office/drawing/2014/main" id="{2812B9D3-A049-47F9-9F78-CDAE2C25C10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787107" y="5615781"/>
            <a:ext cx="3168650" cy="71437"/>
          </a:xfrm>
          <a:prstGeom prst="rect">
            <a:avLst/>
          </a:prstGeom>
          <a:solidFill>
            <a:srgbClr val="8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31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CL" altLang="es-CL" sz="1800"/>
          </a:p>
        </p:txBody>
      </p:sp>
      <p:sp>
        <p:nvSpPr>
          <p:cNvPr id="33799" name="AutoShape 13">
            <a:extLst>
              <a:ext uri="{FF2B5EF4-FFF2-40B4-BE49-F238E27FC236}">
                <a16:creationId xmlns:a16="http://schemas.microsoft.com/office/drawing/2014/main" id="{A4E9F7E8-3196-4E52-9481-199A618523F4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5076032" y="4896643"/>
            <a:ext cx="2305050" cy="1223963"/>
          </a:xfrm>
          <a:prstGeom prst="curvedDownArrow">
            <a:avLst>
              <a:gd name="adj1" fmla="val 37665"/>
              <a:gd name="adj2" fmla="val 75331"/>
              <a:gd name="adj3" fmla="val 33333"/>
            </a:avLst>
          </a:prstGeom>
          <a:solidFill>
            <a:schemeClr val="accent1">
              <a:alpha val="4392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31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CL" altLang="es-CL" sz="1800"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DF4BA7D0-B1E8-4401-AE9F-B9594CF9088C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500"/>
              <a:t>PALA MECÁNICA</a:t>
            </a:r>
            <a:endParaRPr lang="es-CL" sz="4500"/>
          </a:p>
        </p:txBody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EF00FACF-4107-4931-97F4-331858CED7B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04825" y="1763713"/>
            <a:ext cx="9072563" cy="1008062"/>
          </a:xfrm>
        </p:spPr>
        <p:txBody>
          <a:bodyPr/>
          <a:lstStyle/>
          <a:p>
            <a:pPr eaLnBrk="1" hangingPunct="1">
              <a:defRPr/>
            </a:pPr>
            <a:r>
              <a:rPr lang="es-CL" sz="3100" dirty="0"/>
              <a:t>Factores de modificación de la producción</a:t>
            </a:r>
          </a:p>
        </p:txBody>
      </p:sp>
      <p:pic>
        <p:nvPicPr>
          <p:cNvPr id="35844" name="Picture 440">
            <a:extLst>
              <a:ext uri="{FF2B5EF4-FFF2-40B4-BE49-F238E27FC236}">
                <a16:creationId xmlns:a16="http://schemas.microsoft.com/office/drawing/2014/main" id="{90BC0956-D0C0-4CF2-84FE-F8AED7111B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2987675"/>
            <a:ext cx="9648825" cy="349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BBB45523-0FC4-4C0A-90CA-5184AE9FA85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/>
              <a:t>PALA MECÁNICA</a:t>
            </a:r>
            <a:endParaRPr lang="es-CL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BD28A4CF-63FC-493B-870E-A7DE20083AA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04825" y="1763713"/>
            <a:ext cx="8785225" cy="1535112"/>
          </a:xfrm>
        </p:spPr>
        <p:txBody>
          <a:bodyPr/>
          <a:lstStyle/>
          <a:p>
            <a:pPr eaLnBrk="1" hangingPunct="1">
              <a:defRPr/>
            </a:pPr>
            <a:r>
              <a:rPr lang="es-ES_tradnl" sz="3100" dirty="0"/>
              <a:t>FÓRMULA DE PRODUCCIÓN (m</a:t>
            </a:r>
            <a:r>
              <a:rPr lang="es-ES_tradnl" sz="3100" baseline="30000" dirty="0"/>
              <a:t>3</a:t>
            </a:r>
            <a:r>
              <a:rPr lang="es-ES_tradnl" sz="3100" dirty="0"/>
              <a:t> en banco)</a:t>
            </a:r>
            <a:endParaRPr lang="es-CL" sz="3100" dirty="0"/>
          </a:p>
        </p:txBody>
      </p:sp>
      <p:graphicFrame>
        <p:nvGraphicFramePr>
          <p:cNvPr id="36868" name="Object 4">
            <a:extLst>
              <a:ext uri="{FF2B5EF4-FFF2-40B4-BE49-F238E27FC236}">
                <a16:creationId xmlns:a16="http://schemas.microsoft.com/office/drawing/2014/main" id="{13BF6B5A-8516-4C10-B60E-C302AA75814F}"/>
              </a:ext>
            </a:extLst>
          </p:cNvPr>
          <p:cNvGraphicFramePr>
            <a:graphicFrameLocks noChangeAspect="1"/>
          </p:cNvGraphicFramePr>
          <p:nvPr>
            <p:ph sz="half" idx="2"/>
          </p:nvPr>
        </p:nvGraphicFramePr>
        <p:xfrm>
          <a:off x="1317625" y="2798763"/>
          <a:ext cx="7137400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cuación" r:id="rId3" imgW="2724020" imgH="371445" progId="Equation.3">
                  <p:embed/>
                </p:oleObj>
              </mc:Choice>
              <mc:Fallback>
                <p:oleObj name="Ecuación" r:id="rId3" imgW="2724020" imgH="371445" progId="Equation.3">
                  <p:embed/>
                  <p:pic>
                    <p:nvPicPr>
                      <p:cNvPr id="36868" name="Object 4">
                        <a:extLst>
                          <a:ext uri="{FF2B5EF4-FFF2-40B4-BE49-F238E27FC236}">
                            <a16:creationId xmlns:a16="http://schemas.microsoft.com/office/drawing/2014/main" id="{13BF6B5A-8516-4C10-B60E-C302AA75814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7625" y="2798763"/>
                        <a:ext cx="7137400" cy="1081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69" name="Text Box 6">
            <a:extLst>
              <a:ext uri="{FF2B5EF4-FFF2-40B4-BE49-F238E27FC236}">
                <a16:creationId xmlns:a16="http://schemas.microsoft.com/office/drawing/2014/main" id="{3124BCF0-BC86-4639-B4C7-F8BFB5DA6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263" y="4572000"/>
            <a:ext cx="9072562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6" rIns="91430" bIns="45716">
            <a:spAutoFit/>
          </a:bodyPr>
          <a:lstStyle>
            <a:lvl1pPr defTabSz="912813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defTabSz="91281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31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defTabSz="912813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defTabSz="91281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defTabSz="912813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s-ES_tradnl" altLang="es-CL" sz="2400">
                <a:latin typeface="Times New Roman" panose="02020603050405020304" pitchFamily="18" charset="0"/>
              </a:rPr>
              <a:t>Q: capacidad del balde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s-ES_tradnl" altLang="es-CL" sz="2400">
                <a:latin typeface="Times New Roman" panose="02020603050405020304" pitchFamily="18" charset="0"/>
              </a:rPr>
              <a:t>F</a:t>
            </a:r>
            <a:r>
              <a:rPr lang="es-ES_tradnl" altLang="es-CL" sz="2400" baseline="-25000">
                <a:latin typeface="Times New Roman" panose="02020603050405020304" pitchFamily="18" charset="0"/>
              </a:rPr>
              <a:t>1</a:t>
            </a:r>
            <a:r>
              <a:rPr lang="es-ES_tradnl" altLang="es-CL" sz="2400">
                <a:latin typeface="Times New Roman" panose="02020603050405020304" pitchFamily="18" charset="0"/>
              </a:rPr>
              <a:t>: factor de llenado (tabla según material)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s-ES_tradnl" altLang="es-CL" sz="2400">
                <a:latin typeface="Times New Roman" panose="02020603050405020304" pitchFamily="18" charset="0"/>
              </a:rPr>
              <a:t>F</a:t>
            </a:r>
            <a:r>
              <a:rPr lang="es-ES_tradnl" altLang="es-CL" sz="2400" baseline="-25000">
                <a:latin typeface="Times New Roman" panose="02020603050405020304" pitchFamily="18" charset="0"/>
              </a:rPr>
              <a:t>2</a:t>
            </a:r>
            <a:r>
              <a:rPr lang="es-ES_tradnl" altLang="es-CL" sz="2400">
                <a:latin typeface="Times New Roman" panose="02020603050405020304" pitchFamily="18" charset="0"/>
              </a:rPr>
              <a:t>: factor de eficiencia según ángulo de giro y altura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s-ES_tradnl" altLang="es-CL" sz="2400">
                <a:latin typeface="Times New Roman" panose="02020603050405020304" pitchFamily="18" charset="0"/>
              </a:rPr>
              <a:t>t: tiempo de ciclo (seg)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s-ES_tradnl" altLang="es-CL" sz="2400">
                <a:latin typeface="Times New Roman" panose="02020603050405020304" pitchFamily="18" charset="0"/>
              </a:rPr>
              <a:t>Ef: eficiencia en minutos de cada hora ( tipicamente 50 min/hora)</a:t>
            </a:r>
            <a:endParaRPr lang="es-CL" altLang="es-CL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>
            <a:extLst>
              <a:ext uri="{FF2B5EF4-FFF2-40B4-BE49-F238E27FC236}">
                <a16:creationId xmlns:a16="http://schemas.microsoft.com/office/drawing/2014/main" id="{3C27581A-6546-463C-B7B0-F616EACCF0F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504825" y="303213"/>
            <a:ext cx="7704138" cy="1260475"/>
          </a:xfrm>
        </p:spPr>
        <p:txBody>
          <a:bodyPr lIns="0" tIns="0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n-GB"/>
              <a:t>EXCAVADORA (HOE)</a:t>
            </a:r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648E96C0-90B3-4D93-87A8-BE588C310E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979613"/>
            <a:ext cx="8929687" cy="5257800"/>
          </a:xfrm>
        </p:spPr>
        <p:txBody>
          <a:bodyPr lIns="0" tIns="0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s-CL"/>
              <a:t>Excavación bajo la superficie sobre la cual trabaja la máquina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s-CL"/>
              <a:t>Adecuada para excavación de zanjas y pozos.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s-CL"/>
              <a:t>Sobre ruedas o sobre orugas.</a:t>
            </a:r>
          </a:p>
        </p:txBody>
      </p:sp>
      <p:pic>
        <p:nvPicPr>
          <p:cNvPr id="7172" name="Picture 8" descr="npo000002">
            <a:extLst>
              <a:ext uri="{FF2B5EF4-FFF2-40B4-BE49-F238E27FC236}">
                <a16:creationId xmlns:a16="http://schemas.microsoft.com/office/drawing/2014/main" id="{2246B5C2-B4F3-4F72-AB19-0DB3540F3A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88" y="4787900"/>
            <a:ext cx="2159000" cy="215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10" descr="Medium-sized hydraulic excavator (PC200)">
            <a:extLst>
              <a:ext uri="{FF2B5EF4-FFF2-40B4-BE49-F238E27FC236}">
                <a16:creationId xmlns:a16="http://schemas.microsoft.com/office/drawing/2014/main" id="{7BE64037-45D6-4869-B899-44E81241C4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675" y="4643438"/>
            <a:ext cx="2855913" cy="219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8D746758-7135-40A3-A361-3168526D590B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504825" y="303213"/>
            <a:ext cx="7704138" cy="1260475"/>
          </a:xfrm>
        </p:spPr>
        <p:txBody>
          <a:bodyPr lIns="0" tIns="0" rIns="0" bIns="0"/>
          <a:lstStyle/>
          <a:p>
            <a:pPr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n-GB"/>
              <a:t>EXCAVADORA (HOE)</a:t>
            </a:r>
          </a:p>
        </p:txBody>
      </p:sp>
      <p:pic>
        <p:nvPicPr>
          <p:cNvPr id="9219" name="Picture 6" descr="npo000006">
            <a:extLst>
              <a:ext uri="{FF2B5EF4-FFF2-40B4-BE49-F238E27FC236}">
                <a16:creationId xmlns:a16="http://schemas.microsoft.com/office/drawing/2014/main" id="{B462FBD2-78BC-4946-AD49-90E0B607E1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3419475"/>
            <a:ext cx="6049962" cy="383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AutoShape 11">
            <a:extLst>
              <a:ext uri="{FF2B5EF4-FFF2-40B4-BE49-F238E27FC236}">
                <a16:creationId xmlns:a16="http://schemas.microsoft.com/office/drawing/2014/main" id="{F73BEECB-328E-4F16-B94A-7708CE782EA4}"/>
              </a:ext>
            </a:extLst>
          </p:cNvPr>
          <p:cNvSpPr>
            <a:spLocks/>
          </p:cNvSpPr>
          <p:nvPr/>
        </p:nvSpPr>
        <p:spPr bwMode="auto">
          <a:xfrm>
            <a:off x="863600" y="2195513"/>
            <a:ext cx="936625" cy="647700"/>
          </a:xfrm>
          <a:prstGeom prst="borderCallout2">
            <a:avLst>
              <a:gd name="adj1" fmla="val 28458"/>
              <a:gd name="adj2" fmla="val 108333"/>
              <a:gd name="adj3" fmla="val 28458"/>
              <a:gd name="adj4" fmla="val 173093"/>
              <a:gd name="adj5" fmla="val 342315"/>
              <a:gd name="adj6" fmla="val 240958"/>
            </a:avLst>
          </a:prstGeom>
          <a:solidFill>
            <a:schemeClr val="accent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31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es-ES_tradnl" altLang="es-CL" sz="1800"/>
              <a:t>Arco (Boom)</a:t>
            </a:r>
            <a:endParaRPr lang="es-ES" altLang="es-CL" sz="1800"/>
          </a:p>
        </p:txBody>
      </p:sp>
      <p:sp>
        <p:nvSpPr>
          <p:cNvPr id="9221" name="AutoShape 12">
            <a:extLst>
              <a:ext uri="{FF2B5EF4-FFF2-40B4-BE49-F238E27FC236}">
                <a16:creationId xmlns:a16="http://schemas.microsoft.com/office/drawing/2014/main" id="{8681885C-5659-4EF9-A438-3225427144DF}"/>
              </a:ext>
            </a:extLst>
          </p:cNvPr>
          <p:cNvSpPr>
            <a:spLocks/>
          </p:cNvSpPr>
          <p:nvPr/>
        </p:nvSpPr>
        <p:spPr bwMode="auto">
          <a:xfrm>
            <a:off x="5400675" y="2016125"/>
            <a:ext cx="1728788" cy="1008063"/>
          </a:xfrm>
          <a:prstGeom prst="borderCallout2">
            <a:avLst>
              <a:gd name="adj1" fmla="val 11338"/>
              <a:gd name="adj2" fmla="val -4407"/>
              <a:gd name="adj3" fmla="val 11338"/>
              <a:gd name="adj4" fmla="val -61801"/>
              <a:gd name="adj5" fmla="val 199880"/>
              <a:gd name="adj6" fmla="val -103671"/>
            </a:avLst>
          </a:prstGeom>
          <a:solidFill>
            <a:schemeClr val="accent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31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es-ES_tradnl" altLang="es-CL" sz="1800"/>
              <a:t>Cilindros Hidráulicos por encima</a:t>
            </a:r>
            <a:endParaRPr lang="es-ES" altLang="es-CL" sz="1800"/>
          </a:p>
        </p:txBody>
      </p:sp>
      <p:sp>
        <p:nvSpPr>
          <p:cNvPr id="9222" name="AutoShape 13">
            <a:extLst>
              <a:ext uri="{FF2B5EF4-FFF2-40B4-BE49-F238E27FC236}">
                <a16:creationId xmlns:a16="http://schemas.microsoft.com/office/drawing/2014/main" id="{2B85AC7E-B1E8-4017-9ED6-B5BDA9CC07E4}"/>
              </a:ext>
            </a:extLst>
          </p:cNvPr>
          <p:cNvSpPr>
            <a:spLocks/>
          </p:cNvSpPr>
          <p:nvPr/>
        </p:nvSpPr>
        <p:spPr bwMode="auto">
          <a:xfrm>
            <a:off x="6769100" y="6588125"/>
            <a:ext cx="1223963" cy="663575"/>
          </a:xfrm>
          <a:prstGeom prst="borderCallout2">
            <a:avLst>
              <a:gd name="adj1" fmla="val 28458"/>
              <a:gd name="adj2" fmla="val -8333"/>
              <a:gd name="adj3" fmla="val 28458"/>
              <a:gd name="adj4" fmla="val -104514"/>
              <a:gd name="adj5" fmla="val -72468"/>
              <a:gd name="adj6" fmla="val -158273"/>
            </a:avLst>
          </a:prstGeom>
          <a:solidFill>
            <a:schemeClr val="accent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31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s-CL" sz="1800"/>
              <a:t>Balde (Bucket)</a:t>
            </a:r>
            <a:endParaRPr lang="es-ES" altLang="es-CL" sz="1800"/>
          </a:p>
        </p:txBody>
      </p:sp>
      <p:sp>
        <p:nvSpPr>
          <p:cNvPr id="9223" name="AutoShape 12">
            <a:extLst>
              <a:ext uri="{FF2B5EF4-FFF2-40B4-BE49-F238E27FC236}">
                <a16:creationId xmlns:a16="http://schemas.microsoft.com/office/drawing/2014/main" id="{DD053F70-6320-4C92-A2A7-EB15D5AFE5A2}"/>
              </a:ext>
            </a:extLst>
          </p:cNvPr>
          <p:cNvSpPr>
            <a:spLocks/>
          </p:cNvSpPr>
          <p:nvPr/>
        </p:nvSpPr>
        <p:spPr bwMode="auto">
          <a:xfrm>
            <a:off x="6756400" y="4235450"/>
            <a:ext cx="1187450" cy="600075"/>
          </a:xfrm>
          <a:prstGeom prst="borderCallout2">
            <a:avLst>
              <a:gd name="adj1" fmla="val 11338"/>
              <a:gd name="adj2" fmla="val -4407"/>
              <a:gd name="adj3" fmla="val 11338"/>
              <a:gd name="adj4" fmla="val -61801"/>
              <a:gd name="adj5" fmla="val 143764"/>
              <a:gd name="adj6" fmla="val -173338"/>
            </a:avLst>
          </a:prstGeom>
          <a:solidFill>
            <a:schemeClr val="accent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31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es-ES_tradnl" altLang="es-CL" sz="1800"/>
              <a:t>Brazo (Stick)</a:t>
            </a:r>
            <a:endParaRPr lang="es-ES" altLang="es-CL" sz="1800"/>
          </a:p>
        </p:txBody>
      </p:sp>
    </p:spTree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2381FBC8-5D81-4E7C-A092-0F37DECBB37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504825" y="303213"/>
            <a:ext cx="7704138" cy="1260475"/>
          </a:xfrm>
        </p:spPr>
        <p:txBody>
          <a:bodyPr lIns="0" tIns="0" rIns="0" bIns="0"/>
          <a:lstStyle/>
          <a:p>
            <a:pPr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n-GB"/>
              <a:t>EXCAVADORA (HOE)</a:t>
            </a:r>
          </a:p>
        </p:txBody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585EAD68-53C4-4C45-AF9D-51F7F60040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979613"/>
            <a:ext cx="9145587" cy="647700"/>
          </a:xfrm>
        </p:spPr>
        <p:txBody>
          <a:bodyPr lIns="0" tIns="0" rIns="0" bIns="0"/>
          <a:lstStyle/>
          <a:p>
            <a:pPr marL="431800" indent="-323850"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s-CL"/>
              <a:t>Distancias características:</a:t>
            </a:r>
          </a:p>
        </p:txBody>
      </p:sp>
      <p:pic>
        <p:nvPicPr>
          <p:cNvPr id="11268" name="Picture 5" descr="npo000007">
            <a:extLst>
              <a:ext uri="{FF2B5EF4-FFF2-40B4-BE49-F238E27FC236}">
                <a16:creationId xmlns:a16="http://schemas.microsoft.com/office/drawing/2014/main" id="{5229C4C8-7828-4BF6-945A-FED40CB050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1038" y="2627313"/>
            <a:ext cx="3810000" cy="466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AutoShape 6">
            <a:extLst>
              <a:ext uri="{FF2B5EF4-FFF2-40B4-BE49-F238E27FC236}">
                <a16:creationId xmlns:a16="http://schemas.microsoft.com/office/drawing/2014/main" id="{99953D66-FC1B-46C6-9F24-D682B310137B}"/>
              </a:ext>
            </a:extLst>
          </p:cNvPr>
          <p:cNvSpPr>
            <a:spLocks/>
          </p:cNvSpPr>
          <p:nvPr/>
        </p:nvSpPr>
        <p:spPr bwMode="auto">
          <a:xfrm>
            <a:off x="7853363" y="1403350"/>
            <a:ext cx="1435100" cy="720725"/>
          </a:xfrm>
          <a:prstGeom prst="borderCallout2">
            <a:avLst>
              <a:gd name="adj1" fmla="val 15861"/>
              <a:gd name="adj2" fmla="val -5310"/>
              <a:gd name="adj3" fmla="val 15861"/>
              <a:gd name="adj4" fmla="val -22565"/>
              <a:gd name="adj5" fmla="val 308741"/>
              <a:gd name="adj6" fmla="val -22375"/>
            </a:avLst>
          </a:prstGeom>
          <a:solidFill>
            <a:schemeClr val="accent1"/>
          </a:solidFill>
          <a:ln w="28575">
            <a:solidFill>
              <a:srgbClr val="FF0000"/>
            </a:solidFill>
            <a:miter lim="800000"/>
            <a:headEnd/>
            <a:tailEnd type="triangle" w="lg" len="lg"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31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s-CL" sz="1800"/>
              <a:t>Altura de descarga</a:t>
            </a:r>
            <a:endParaRPr lang="es-ES" altLang="es-CL" sz="1800"/>
          </a:p>
        </p:txBody>
      </p:sp>
      <p:sp>
        <p:nvSpPr>
          <p:cNvPr id="11270" name="AutoShape 7">
            <a:extLst>
              <a:ext uri="{FF2B5EF4-FFF2-40B4-BE49-F238E27FC236}">
                <a16:creationId xmlns:a16="http://schemas.microsoft.com/office/drawing/2014/main" id="{168A39A7-2FEC-4515-B20D-B8195ACD91BB}"/>
              </a:ext>
            </a:extLst>
          </p:cNvPr>
          <p:cNvSpPr>
            <a:spLocks/>
          </p:cNvSpPr>
          <p:nvPr/>
        </p:nvSpPr>
        <p:spPr bwMode="auto">
          <a:xfrm>
            <a:off x="2447925" y="2987675"/>
            <a:ext cx="1435100" cy="360363"/>
          </a:xfrm>
          <a:prstGeom prst="borderCallout2">
            <a:avLst>
              <a:gd name="adj1" fmla="val 31718"/>
              <a:gd name="adj2" fmla="val 105310"/>
              <a:gd name="adj3" fmla="val 31718"/>
              <a:gd name="adj4" fmla="val 184181"/>
              <a:gd name="adj5" fmla="val 598792"/>
              <a:gd name="adj6" fmla="val 271407"/>
            </a:avLst>
          </a:prstGeom>
          <a:solidFill>
            <a:schemeClr val="accent1"/>
          </a:solidFill>
          <a:ln w="28575">
            <a:solidFill>
              <a:srgbClr val="FF0000"/>
            </a:solidFill>
            <a:miter lim="800000"/>
            <a:headEnd/>
            <a:tailEnd type="triangle" w="lg" len="lg"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31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s-CL" sz="1800"/>
              <a:t>Alcance</a:t>
            </a:r>
            <a:endParaRPr lang="es-ES" altLang="es-CL" sz="1800"/>
          </a:p>
        </p:txBody>
      </p:sp>
      <p:sp>
        <p:nvSpPr>
          <p:cNvPr id="11271" name="AutoShape 8">
            <a:extLst>
              <a:ext uri="{FF2B5EF4-FFF2-40B4-BE49-F238E27FC236}">
                <a16:creationId xmlns:a16="http://schemas.microsoft.com/office/drawing/2014/main" id="{7ADA218B-D080-4410-B117-D41A754F7BB4}"/>
              </a:ext>
            </a:extLst>
          </p:cNvPr>
          <p:cNvSpPr>
            <a:spLocks/>
          </p:cNvSpPr>
          <p:nvPr/>
        </p:nvSpPr>
        <p:spPr bwMode="auto">
          <a:xfrm>
            <a:off x="2879725" y="6443663"/>
            <a:ext cx="1435100" cy="914400"/>
          </a:xfrm>
          <a:prstGeom prst="borderCallout2">
            <a:avLst>
              <a:gd name="adj1" fmla="val 28301"/>
              <a:gd name="adj2" fmla="val 105310"/>
              <a:gd name="adj3" fmla="val 28301"/>
              <a:gd name="adj4" fmla="val 243472"/>
              <a:gd name="adj5" fmla="val 15671"/>
              <a:gd name="adj6" fmla="val 350731"/>
            </a:avLst>
          </a:prstGeom>
          <a:solidFill>
            <a:schemeClr val="accent1"/>
          </a:solidFill>
          <a:ln w="28575">
            <a:solidFill>
              <a:srgbClr val="FF0000"/>
            </a:solidFill>
            <a:miter lim="800000"/>
            <a:headEnd/>
            <a:tailEnd type="triangle" w="lg" len="lg"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31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s-CL" sz="1800"/>
              <a:t>Profundidad de excavación</a:t>
            </a:r>
            <a:endParaRPr lang="es-ES" altLang="es-CL" sz="1800"/>
          </a:p>
        </p:txBody>
      </p:sp>
    </p:spTree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>
            <a:extLst>
              <a:ext uri="{FF2B5EF4-FFF2-40B4-BE49-F238E27FC236}">
                <a16:creationId xmlns:a16="http://schemas.microsoft.com/office/drawing/2014/main" id="{B360B1DD-FD72-49A7-8371-6B785984FB3F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504825" y="303213"/>
            <a:ext cx="9074150" cy="1260475"/>
          </a:xfrm>
        </p:spPr>
        <p:txBody>
          <a:bodyPr lIns="0" tIns="0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n-GB" dirty="0"/>
              <a:t>EXCAVADORA (HOE)</a:t>
            </a:r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10AD7B55-8954-4CE3-92CE-0E8DBC68DC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7338" y="1476375"/>
            <a:ext cx="9505950" cy="2735263"/>
          </a:xfrm>
        </p:spPr>
        <p:txBody>
          <a:bodyPr lIns="0" tIns="0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n-GB" dirty="0"/>
              <a:t>La </a:t>
            </a:r>
            <a:r>
              <a:rPr lang="en-GB" dirty="0" err="1"/>
              <a:t>capacidad</a:t>
            </a:r>
            <a:r>
              <a:rPr lang="en-GB" dirty="0"/>
              <a:t> del </a:t>
            </a:r>
            <a:r>
              <a:rPr lang="en-GB" dirty="0" err="1"/>
              <a:t>balde</a:t>
            </a:r>
            <a:r>
              <a:rPr lang="en-GB" dirty="0"/>
              <a:t> o </a:t>
            </a:r>
            <a:r>
              <a:rPr lang="en-GB" dirty="0" err="1"/>
              <a:t>capacho</a:t>
            </a:r>
            <a:r>
              <a:rPr lang="en-GB" dirty="0"/>
              <a:t> se </a:t>
            </a:r>
            <a:r>
              <a:rPr lang="en-GB" dirty="0" err="1"/>
              <a:t>mide</a:t>
            </a:r>
            <a:r>
              <a:rPr lang="en-GB" dirty="0"/>
              <a:t> </a:t>
            </a:r>
            <a:r>
              <a:rPr lang="en-GB" dirty="0" err="1"/>
              <a:t>colmado</a:t>
            </a:r>
            <a:r>
              <a:rPr lang="en-GB" dirty="0"/>
              <a:t>, con </a:t>
            </a:r>
            <a:r>
              <a:rPr lang="en-GB" dirty="0" err="1"/>
              <a:t>pendiente</a:t>
            </a:r>
            <a:r>
              <a:rPr lang="en-GB" dirty="0"/>
              <a:t> 1:1. Ver </a:t>
            </a:r>
            <a:r>
              <a:rPr lang="en-GB" dirty="0" err="1"/>
              <a:t>figura</a:t>
            </a:r>
            <a:r>
              <a:rPr lang="en-GB" dirty="0"/>
              <a:t> B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n-GB" dirty="0"/>
              <a:t>Para </a:t>
            </a:r>
            <a:r>
              <a:rPr lang="en-GB" dirty="0" err="1"/>
              <a:t>materiales</a:t>
            </a:r>
            <a:r>
              <a:rPr lang="en-GB" dirty="0"/>
              <a:t> </a:t>
            </a:r>
            <a:r>
              <a:rPr lang="en-GB" dirty="0" err="1"/>
              <a:t>blandos</a:t>
            </a:r>
            <a:r>
              <a:rPr lang="en-GB" dirty="0"/>
              <a:t> </a:t>
            </a:r>
            <a:r>
              <a:rPr lang="en-GB" dirty="0" err="1"/>
              <a:t>conviene</a:t>
            </a:r>
            <a:r>
              <a:rPr lang="en-GB" dirty="0"/>
              <a:t> </a:t>
            </a:r>
            <a:r>
              <a:rPr lang="en-GB" dirty="0" err="1"/>
              <a:t>usar</a:t>
            </a:r>
            <a:r>
              <a:rPr lang="en-GB" dirty="0"/>
              <a:t> el </a:t>
            </a:r>
            <a:r>
              <a:rPr lang="en-GB" dirty="0" err="1"/>
              <a:t>capacho</a:t>
            </a:r>
            <a:r>
              <a:rPr lang="en-GB" dirty="0"/>
              <a:t> </a:t>
            </a:r>
            <a:r>
              <a:rPr lang="en-GB" dirty="0" err="1"/>
              <a:t>más</a:t>
            </a:r>
            <a:r>
              <a:rPr lang="en-GB" dirty="0"/>
              <a:t> ancho y </a:t>
            </a:r>
            <a:r>
              <a:rPr lang="en-GB" dirty="0" err="1"/>
              <a:t>grande</a:t>
            </a:r>
            <a:r>
              <a:rPr lang="en-GB" dirty="0"/>
              <a:t> </a:t>
            </a:r>
            <a:r>
              <a:rPr lang="en-GB" dirty="0" err="1"/>
              <a:t>posible</a:t>
            </a:r>
            <a:r>
              <a:rPr lang="en-GB" dirty="0"/>
              <a:t>.</a:t>
            </a:r>
          </a:p>
        </p:txBody>
      </p:sp>
      <p:pic>
        <p:nvPicPr>
          <p:cNvPr id="13316" name="Picture 442" descr="npo000009">
            <a:extLst>
              <a:ext uri="{FF2B5EF4-FFF2-40B4-BE49-F238E27FC236}">
                <a16:creationId xmlns:a16="http://schemas.microsoft.com/office/drawing/2014/main" id="{8B9E31E6-516D-44E2-A0E7-ABBCC0C0AB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288" y="3814052"/>
            <a:ext cx="4608512" cy="345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DECEA308-2A0F-4D08-8532-F9473893DC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8065" y="3814052"/>
            <a:ext cx="3982954" cy="3442410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7452B616-1F2A-47A8-B25D-EEC354CFD553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CL"/>
              <a:t>Tiempo de Ciclo</a:t>
            </a:r>
            <a:endParaRPr lang="es-ES"/>
          </a:p>
        </p:txBody>
      </p:sp>
      <p:pic>
        <p:nvPicPr>
          <p:cNvPr id="2" name="Excavadora_02-hi">
            <a:hlinkClick r:id="" action="ppaction://media"/>
            <a:extLst>
              <a:ext uri="{FF2B5EF4-FFF2-40B4-BE49-F238E27FC236}">
                <a16:creationId xmlns:a16="http://schemas.microsoft.com/office/drawing/2014/main" id="{1F16F845-A195-41BA-963A-B864FB58D952}"/>
              </a:ext>
            </a:extLst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223963" y="1474788"/>
            <a:ext cx="7848600" cy="588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 fullScrn="1">
              <p:cMediaNode vol="0" mute="1">
                <p:cTn id="7" repeatCount="indefinite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E48F5C8B-A474-4E84-92D6-A1DAA864803C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EXCAVADORA</a:t>
            </a:r>
            <a:endParaRPr lang="es-CL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101647D5-95C2-44B0-B189-0F07E3EE82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dirty="0"/>
              <a:t>Profundidad óptima de excavación varía entre 30% a 60% de la profundidad máxima de excavación.</a:t>
            </a:r>
          </a:p>
          <a:p>
            <a:pPr eaLnBrk="1" hangingPunct="1">
              <a:defRPr/>
            </a:pPr>
            <a:r>
              <a:rPr lang="es-ES_tradnl" dirty="0"/>
              <a:t>Ciclo de trabajo (Tiempo de Ciclo)</a:t>
            </a:r>
          </a:p>
          <a:p>
            <a:pPr lvl="1" eaLnBrk="1" hangingPunct="1">
              <a:defRPr/>
            </a:pPr>
            <a:r>
              <a:rPr lang="es-ES_tradnl" dirty="0"/>
              <a:t>Cargar el balde (profundidad óptima)</a:t>
            </a:r>
          </a:p>
          <a:p>
            <a:pPr lvl="1" eaLnBrk="1" hangingPunct="1">
              <a:defRPr/>
            </a:pPr>
            <a:r>
              <a:rPr lang="es-ES_tradnl" dirty="0"/>
              <a:t>Girar (30º a 60º)</a:t>
            </a:r>
          </a:p>
          <a:p>
            <a:pPr lvl="1" eaLnBrk="1" hangingPunct="1">
              <a:defRPr/>
            </a:pPr>
            <a:r>
              <a:rPr lang="es-ES_tradnl" dirty="0"/>
              <a:t>Descargar</a:t>
            </a:r>
          </a:p>
          <a:p>
            <a:pPr lvl="1" eaLnBrk="1" hangingPunct="1">
              <a:defRPr/>
            </a:pPr>
            <a:r>
              <a:rPr lang="es-ES_tradnl" dirty="0"/>
              <a:t>Giro de retorno</a:t>
            </a:r>
            <a:endParaRPr lang="es-CL" dirty="0"/>
          </a:p>
        </p:txBody>
      </p:sp>
    </p:spTree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6662D119-8321-4304-9208-1C6D35BE9F0C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EXCAVADORA</a:t>
            </a:r>
            <a:endParaRPr lang="es-CL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29D3C756-CA08-48AC-A66E-7E00AD688D9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04825" y="1763713"/>
            <a:ext cx="8785225" cy="1535112"/>
          </a:xfrm>
        </p:spPr>
        <p:txBody>
          <a:bodyPr/>
          <a:lstStyle/>
          <a:p>
            <a:pPr eaLnBrk="1" hangingPunct="1">
              <a:defRPr/>
            </a:pPr>
            <a:r>
              <a:rPr lang="es-ES_tradnl" sz="3100" dirty="0"/>
              <a:t>FÓRMULA DE PRODUCCIÓN (m</a:t>
            </a:r>
            <a:r>
              <a:rPr lang="es-ES_tradnl" sz="3100" baseline="30000" dirty="0"/>
              <a:t>3</a:t>
            </a:r>
            <a:r>
              <a:rPr lang="es-ES_tradnl" sz="3100" dirty="0"/>
              <a:t> en banco)</a:t>
            </a:r>
            <a:endParaRPr lang="es-CL" sz="3100" dirty="0"/>
          </a:p>
        </p:txBody>
      </p:sp>
      <p:graphicFrame>
        <p:nvGraphicFramePr>
          <p:cNvPr id="19460" name="Object 4">
            <a:extLst>
              <a:ext uri="{FF2B5EF4-FFF2-40B4-BE49-F238E27FC236}">
                <a16:creationId xmlns:a16="http://schemas.microsoft.com/office/drawing/2014/main" id="{D8D4BE9B-5146-4503-88C2-77A1951EF8CE}"/>
              </a:ext>
            </a:extLst>
          </p:cNvPr>
          <p:cNvGraphicFramePr>
            <a:graphicFrameLocks noChangeAspect="1"/>
          </p:cNvGraphicFramePr>
          <p:nvPr>
            <p:ph sz="half" idx="2"/>
          </p:nvPr>
        </p:nvGraphicFramePr>
        <p:xfrm>
          <a:off x="1317625" y="2765425"/>
          <a:ext cx="7137400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cuación" r:id="rId4" imgW="2533770" imgH="361970" progId="Equation.3">
                  <p:embed/>
                </p:oleObj>
              </mc:Choice>
              <mc:Fallback>
                <p:oleObj name="Ecuación" r:id="rId4" imgW="2533770" imgH="361970" progId="Equation.3">
                  <p:embed/>
                  <p:pic>
                    <p:nvPicPr>
                      <p:cNvPr id="19460" name="Object 4">
                        <a:extLst>
                          <a:ext uri="{FF2B5EF4-FFF2-40B4-BE49-F238E27FC236}">
                            <a16:creationId xmlns:a16="http://schemas.microsoft.com/office/drawing/2014/main" id="{D8D4BE9B-5146-4503-88C2-77A1951EF8C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7625" y="2765425"/>
                        <a:ext cx="7137400" cy="114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1" name="Text Box 6">
            <a:extLst>
              <a:ext uri="{FF2B5EF4-FFF2-40B4-BE49-F238E27FC236}">
                <a16:creationId xmlns:a16="http://schemas.microsoft.com/office/drawing/2014/main" id="{249A16D8-B9D0-4EF3-AEDB-5DF94A5F42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263" y="4572000"/>
            <a:ext cx="9072562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6" rIns="91430" bIns="45716">
            <a:spAutoFit/>
          </a:bodyPr>
          <a:lstStyle>
            <a:lvl1pPr defTabSz="912813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defTabSz="91281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31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defTabSz="912813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defTabSz="91281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defTabSz="912813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s-ES_tradnl" altLang="es-CL" sz="2400">
                <a:latin typeface="Times New Roman" panose="02020603050405020304" pitchFamily="18" charset="0"/>
              </a:rPr>
              <a:t>Q: capacidad del balde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s-ES_tradnl" altLang="es-CL" sz="2400">
                <a:latin typeface="Times New Roman" panose="02020603050405020304" pitchFamily="18" charset="0"/>
              </a:rPr>
              <a:t>F: factor de llenado (tabla según material)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s-ES_tradnl" altLang="es-CL" sz="2400">
                <a:latin typeface="Times New Roman" panose="02020603050405020304" pitchFamily="18" charset="0"/>
              </a:rPr>
              <a:t>t: tiempo de ciclo (seg)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s-ES_tradnl" altLang="es-CL" sz="2400">
                <a:latin typeface="Times New Roman" panose="02020603050405020304" pitchFamily="18" charset="0"/>
              </a:rPr>
              <a:t>Ef: eficiencia en minutos trabajados de cada hora cronológica (típicamente 50 min/hora = 83% aprox.)</a:t>
            </a:r>
            <a:endParaRPr lang="es-CL" altLang="es-CL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FF03968F-7647-4448-90D6-DFD862D0A6B2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dirty="0"/>
              <a:t>FACTOR DE LLENADO</a:t>
            </a:r>
            <a:endParaRPr lang="es-CL" dirty="0"/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5D6EDBB0-8717-45C1-8C4A-1D0810663C6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39775" y="2100263"/>
            <a:ext cx="8693150" cy="88582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s-ES_tradnl" sz="2200" dirty="0"/>
              <a:t>(SE APLICAN SOBRE CAPACIDAD BALDE COLMADO)</a:t>
            </a:r>
            <a:endParaRPr lang="es-CL" sz="2200" dirty="0"/>
          </a:p>
        </p:txBody>
      </p:sp>
      <p:graphicFrame>
        <p:nvGraphicFramePr>
          <p:cNvPr id="34850" name="Group 34">
            <a:extLst>
              <a:ext uri="{FF2B5EF4-FFF2-40B4-BE49-F238E27FC236}">
                <a16:creationId xmlns:a16="http://schemas.microsoft.com/office/drawing/2014/main" id="{2BD8A1EB-C34C-47F0-9F98-0A45E2210395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936625" y="3419475"/>
          <a:ext cx="8424863" cy="3383040"/>
        </p:xfrm>
        <a:graphic>
          <a:graphicData uri="http://schemas.openxmlformats.org/drawingml/2006/table">
            <a:tbl>
              <a:tblPr/>
              <a:tblGrid>
                <a:gridCol w="4213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1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3827">
                <a:tc>
                  <a:txBody>
                    <a:bodyPr/>
                    <a:lstStyle/>
                    <a:p>
                      <a:pPr marL="107950" marR="0" lvl="0" indent="-107950" algn="ctr" defTabSz="10080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3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MATERIAL</a:t>
                      </a:r>
                      <a:endParaRPr kumimoji="0" lang="es-CL" sz="3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L="91430" marR="91430" marT="45700" marB="457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-107950" algn="ctr" defTabSz="10080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3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FACTOR (%)</a:t>
                      </a:r>
                      <a:endParaRPr kumimoji="0" lang="es-CL" sz="3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L="91430" marR="91430"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827">
                <a:tc>
                  <a:txBody>
                    <a:bodyPr/>
                    <a:lstStyle/>
                    <a:p>
                      <a:pPr marL="107950" marR="0" lvl="0" indent="-107950" algn="l" defTabSz="10080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3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Arcilla arenosa</a:t>
                      </a:r>
                      <a:endParaRPr kumimoji="0" lang="es-CL" sz="3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L="91430" marR="91430" marT="45700" marB="457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-107950" algn="ctr" defTabSz="10080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3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100 – 110</a:t>
                      </a:r>
                      <a:endParaRPr kumimoji="0" lang="es-CL" sz="3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L="91430" marR="91430"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827">
                <a:tc>
                  <a:txBody>
                    <a:bodyPr/>
                    <a:lstStyle/>
                    <a:p>
                      <a:pPr marL="107950" marR="0" lvl="0" indent="-107950" algn="l" defTabSz="10080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3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Grava y/o arena</a:t>
                      </a:r>
                      <a:endParaRPr kumimoji="0" lang="es-CL" sz="3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L="91430" marR="91430" marT="45700" marB="457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-107950" algn="ctr" defTabSz="10080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3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95 – 110</a:t>
                      </a:r>
                      <a:endParaRPr kumimoji="0" lang="es-CL" sz="3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L="91430" marR="91430"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827">
                <a:tc>
                  <a:txBody>
                    <a:bodyPr/>
                    <a:lstStyle/>
                    <a:p>
                      <a:pPr marL="107950" marR="0" lvl="0" indent="-107950" algn="l" defTabSz="10080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3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Roca mal dinamitada</a:t>
                      </a:r>
                      <a:endParaRPr kumimoji="0" lang="es-CL" sz="3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L="91430" marR="91430" marT="45700" marB="457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-107950" algn="ctr" defTabSz="10080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3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40 – 50</a:t>
                      </a:r>
                      <a:endParaRPr kumimoji="0" lang="es-CL" sz="3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L="91430" marR="91430"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827">
                <a:tc>
                  <a:txBody>
                    <a:bodyPr/>
                    <a:lstStyle/>
                    <a:p>
                      <a:pPr marL="107950" marR="0" lvl="0" indent="-107950" algn="l" defTabSz="10080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3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Roca bien dinamitada</a:t>
                      </a:r>
                      <a:endParaRPr kumimoji="0" lang="es-CL" sz="3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L="91430" marR="91430" marT="45700" marB="457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-107950" algn="ctr" defTabSz="10080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3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60 – 75</a:t>
                      </a:r>
                      <a:endParaRPr kumimoji="0" lang="es-CL" sz="3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L="91430" marR="91430"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3827">
                <a:tc>
                  <a:txBody>
                    <a:bodyPr/>
                    <a:lstStyle/>
                    <a:p>
                      <a:pPr marL="107950" marR="0" lvl="0" indent="-107950" algn="l" defTabSz="10080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3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Arcilla dura</a:t>
                      </a:r>
                      <a:endParaRPr kumimoji="0" lang="es-CL" sz="3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L="91430" marR="91430" marT="45700" marB="457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-107950" algn="ctr" defTabSz="10080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3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80 -90</a:t>
                      </a:r>
                      <a:endParaRPr kumimoji="0" lang="es-CL" sz="3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L="91430" marR="91430"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Secuencia">
  <a:themeElements>
    <a:clrScheme name="Secuencia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ecuencia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ecuencia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uencia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793</TotalTime>
  <Words>477</Words>
  <Application>Microsoft Office PowerPoint</Application>
  <PresentationFormat>Personalizado</PresentationFormat>
  <Paragraphs>88</Paragraphs>
  <Slides>18</Slides>
  <Notes>14</Notes>
  <HiddenSlides>0</HiddenSlides>
  <MMClips>2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6" baseType="lpstr">
      <vt:lpstr>Garamond</vt:lpstr>
      <vt:lpstr>Arial</vt:lpstr>
      <vt:lpstr>Wingdings</vt:lpstr>
      <vt:lpstr>Times New Roman</vt:lpstr>
      <vt:lpstr>Nimbus Roman No9 L</vt:lpstr>
      <vt:lpstr>StarSymbol</vt:lpstr>
      <vt:lpstr>Secuencia</vt:lpstr>
      <vt:lpstr>Microsoft Editor de ecuaciones 3.0</vt:lpstr>
      <vt:lpstr>CI5501</vt:lpstr>
      <vt:lpstr>EXCAVADORA (HOE)</vt:lpstr>
      <vt:lpstr>EXCAVADORA (HOE)</vt:lpstr>
      <vt:lpstr>EXCAVADORA (HOE)</vt:lpstr>
      <vt:lpstr>EXCAVADORA (HOE)</vt:lpstr>
      <vt:lpstr>Tiempo de Ciclo</vt:lpstr>
      <vt:lpstr>EXCAVADORA</vt:lpstr>
      <vt:lpstr>EXCAVADORA</vt:lpstr>
      <vt:lpstr>FACTOR DE LLENADO</vt:lpstr>
      <vt:lpstr>PALA MECÁNICA</vt:lpstr>
      <vt:lpstr>PALA MECÁNICA</vt:lpstr>
      <vt:lpstr>PALA MECÁNICA</vt:lpstr>
      <vt:lpstr>PALA MECÁNICA</vt:lpstr>
      <vt:lpstr>Tiempo de Ciclo</vt:lpstr>
      <vt:lpstr>PALA MECÁNICA</vt:lpstr>
      <vt:lpstr>PALA MECÁNICA</vt:lpstr>
      <vt:lpstr>PALA MECÁNICA</vt:lpstr>
      <vt:lpstr>PALA MECÁNICA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 52A</dc:title>
  <dc:creator>William Wragg Larco</dc:creator>
  <cp:lastModifiedBy>Wragg Larco, William George</cp:lastModifiedBy>
  <cp:revision>38</cp:revision>
  <dcterms:modified xsi:type="dcterms:W3CDTF">2021-10-05T11:31:25Z</dcterms:modified>
</cp:coreProperties>
</file>