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257" r:id="rId2"/>
    <p:sldId id="274" r:id="rId3"/>
    <p:sldId id="258" r:id="rId4"/>
    <p:sldId id="259" r:id="rId5"/>
    <p:sldId id="273" r:id="rId6"/>
    <p:sldId id="275" r:id="rId7"/>
    <p:sldId id="260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58000" cy="8991600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2FAA8A-7C50-4E33-A059-3755D27E0EEE}" v="25" dt="2021-08-31T12:31:46.0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A549A0AF-9B5F-4BE6-A668-E47C1D80FABF}"/>
    <pc:docChg chg="modSld">
      <pc:chgData name="William Wragg Larco" userId="14f350dc62e3a358" providerId="LiveId" clId="{A549A0AF-9B5F-4BE6-A668-E47C1D80FABF}" dt="2020-09-29T11:29:58.305" v="45"/>
      <pc:docMkLst>
        <pc:docMk/>
      </pc:docMkLst>
      <pc:sldChg chg="modTransition">
        <pc:chgData name="William Wragg Larco" userId="14f350dc62e3a358" providerId="LiveId" clId="{A549A0AF-9B5F-4BE6-A668-E47C1D80FABF}" dt="2020-09-29T11:29:58.305" v="45"/>
        <pc:sldMkLst>
          <pc:docMk/>
          <pc:sldMk cId="0" sldId="257"/>
        </pc:sldMkLst>
      </pc:sldChg>
      <pc:sldChg chg="modTransition">
        <pc:chgData name="William Wragg Larco" userId="14f350dc62e3a358" providerId="LiveId" clId="{A549A0AF-9B5F-4BE6-A668-E47C1D80FABF}" dt="2020-09-29T11:29:58.305" v="45"/>
        <pc:sldMkLst>
          <pc:docMk/>
          <pc:sldMk cId="0" sldId="258"/>
        </pc:sldMkLst>
      </pc:sldChg>
      <pc:sldChg chg="modSp modTransition">
        <pc:chgData name="William Wragg Larco" userId="14f350dc62e3a358" providerId="LiveId" clId="{A549A0AF-9B5F-4BE6-A668-E47C1D80FABF}" dt="2020-09-29T11:29:58.305" v="45"/>
        <pc:sldMkLst>
          <pc:docMk/>
          <pc:sldMk cId="0" sldId="259"/>
        </pc:sldMkLst>
        <pc:spChg chg="mod">
          <ac:chgData name="William Wragg Larco" userId="14f350dc62e3a358" providerId="LiveId" clId="{A549A0AF-9B5F-4BE6-A668-E47C1D80FABF}" dt="2020-09-28T17:56:23.012" v="41" actId="115"/>
          <ac:spMkLst>
            <pc:docMk/>
            <pc:sldMk cId="0" sldId="259"/>
            <ac:spMk id="20483" creationId="{00000000-0000-0000-0000-000000000000}"/>
          </ac:spMkLst>
        </pc:spChg>
      </pc:sldChg>
      <pc:sldChg chg="modTransition">
        <pc:chgData name="William Wragg Larco" userId="14f350dc62e3a358" providerId="LiveId" clId="{A549A0AF-9B5F-4BE6-A668-E47C1D80FABF}" dt="2020-09-29T11:29:58.305" v="45"/>
        <pc:sldMkLst>
          <pc:docMk/>
          <pc:sldMk cId="0" sldId="260"/>
        </pc:sldMkLst>
      </pc:sldChg>
      <pc:sldChg chg="modSp modTransition">
        <pc:chgData name="William Wragg Larco" userId="14f350dc62e3a358" providerId="LiveId" clId="{A549A0AF-9B5F-4BE6-A668-E47C1D80FABF}" dt="2020-09-29T11:29:58.305" v="45"/>
        <pc:sldMkLst>
          <pc:docMk/>
          <pc:sldMk cId="0" sldId="273"/>
        </pc:sldMkLst>
        <pc:spChg chg="mod">
          <ac:chgData name="William Wragg Larco" userId="14f350dc62e3a358" providerId="LiveId" clId="{A549A0AF-9B5F-4BE6-A668-E47C1D80FABF}" dt="2020-09-28T17:56:32.803" v="44" actId="20577"/>
          <ac:spMkLst>
            <pc:docMk/>
            <pc:sldMk cId="0" sldId="273"/>
            <ac:spMk id="5124" creationId="{00000000-0000-0000-0000-000000000000}"/>
          </ac:spMkLst>
        </pc:spChg>
      </pc:sldChg>
      <pc:sldChg chg="modSp modTransition">
        <pc:chgData name="William Wragg Larco" userId="14f350dc62e3a358" providerId="LiveId" clId="{A549A0AF-9B5F-4BE6-A668-E47C1D80FABF}" dt="2020-09-29T11:29:58.305" v="45"/>
        <pc:sldMkLst>
          <pc:docMk/>
          <pc:sldMk cId="1637686139" sldId="274"/>
        </pc:sldMkLst>
        <pc:graphicFrameChg chg="mod">
          <ac:chgData name="William Wragg Larco" userId="14f350dc62e3a358" providerId="LiveId" clId="{A549A0AF-9B5F-4BE6-A668-E47C1D80FABF}" dt="2020-09-28T17:55:59.757" v="40" actId="13822"/>
          <ac:graphicFrameMkLst>
            <pc:docMk/>
            <pc:sldMk cId="1637686139" sldId="274"/>
            <ac:graphicFrameMk id="4" creationId="{00000000-0000-0000-0000-000000000000}"/>
          </ac:graphicFrameMkLst>
        </pc:graphicFrameChg>
      </pc:sldChg>
      <pc:sldChg chg="modTransition">
        <pc:chgData name="William Wragg Larco" userId="14f350dc62e3a358" providerId="LiveId" clId="{A549A0AF-9B5F-4BE6-A668-E47C1D80FABF}" dt="2020-09-29T11:29:58.305" v="45"/>
        <pc:sldMkLst>
          <pc:docMk/>
          <pc:sldMk cId="3327669538" sldId="275"/>
        </pc:sldMkLst>
      </pc:sldChg>
      <pc:sldChg chg="modTransition">
        <pc:chgData name="William Wragg Larco" userId="14f350dc62e3a358" providerId="LiveId" clId="{A549A0AF-9B5F-4BE6-A668-E47C1D80FABF}" dt="2020-09-29T11:29:58.305" v="45"/>
        <pc:sldMkLst>
          <pc:docMk/>
          <pc:sldMk cId="546541962" sldId="276"/>
        </pc:sldMkLst>
      </pc:sldChg>
      <pc:sldChg chg="modTransition">
        <pc:chgData name="William Wragg Larco" userId="14f350dc62e3a358" providerId="LiveId" clId="{A549A0AF-9B5F-4BE6-A668-E47C1D80FABF}" dt="2020-09-29T11:29:58.305" v="45"/>
        <pc:sldMkLst>
          <pc:docMk/>
          <pc:sldMk cId="3753776803" sldId="277"/>
        </pc:sldMkLst>
      </pc:sldChg>
      <pc:sldChg chg="modTransition">
        <pc:chgData name="William Wragg Larco" userId="14f350dc62e3a358" providerId="LiveId" clId="{A549A0AF-9B5F-4BE6-A668-E47C1D80FABF}" dt="2020-09-29T11:29:58.305" v="45"/>
        <pc:sldMkLst>
          <pc:docMk/>
          <pc:sldMk cId="2109631632" sldId="278"/>
        </pc:sldMkLst>
      </pc:sldChg>
      <pc:sldChg chg="modTransition">
        <pc:chgData name="William Wragg Larco" userId="14f350dc62e3a358" providerId="LiveId" clId="{A549A0AF-9B5F-4BE6-A668-E47C1D80FABF}" dt="2020-09-29T11:29:58.305" v="45"/>
        <pc:sldMkLst>
          <pc:docMk/>
          <pc:sldMk cId="4092836569" sldId="279"/>
        </pc:sldMkLst>
      </pc:sldChg>
      <pc:sldChg chg="modTransition">
        <pc:chgData name="William Wragg Larco" userId="14f350dc62e3a358" providerId="LiveId" clId="{A549A0AF-9B5F-4BE6-A668-E47C1D80FABF}" dt="2020-09-29T11:29:58.305" v="45"/>
        <pc:sldMkLst>
          <pc:docMk/>
          <pc:sldMk cId="260791601" sldId="280"/>
        </pc:sldMkLst>
      </pc:sldChg>
    </pc:docChg>
  </pc:docChgLst>
  <pc:docChgLst>
    <pc:chgData name="William Wragg Larco" userId="14f350dc62e3a358" providerId="LiveId" clId="{A62FAA8A-7C50-4E33-A059-3755D27E0EEE}"/>
    <pc:docChg chg="custSel modSld">
      <pc:chgData name="William Wragg Larco" userId="14f350dc62e3a358" providerId="LiveId" clId="{A62FAA8A-7C50-4E33-A059-3755D27E0EEE}" dt="2021-08-31T12:32:04.658" v="164" actId="14100"/>
      <pc:docMkLst>
        <pc:docMk/>
      </pc:docMkLst>
      <pc:sldChg chg="modSp">
        <pc:chgData name="William Wragg Larco" userId="14f350dc62e3a358" providerId="LiveId" clId="{A62FAA8A-7C50-4E33-A059-3755D27E0EEE}" dt="2021-08-31T12:16:31.345" v="45" actId="14100"/>
        <pc:sldMkLst>
          <pc:docMk/>
          <pc:sldMk cId="0" sldId="273"/>
        </pc:sldMkLst>
        <pc:spChg chg="mod">
          <ac:chgData name="William Wragg Larco" userId="14f350dc62e3a358" providerId="LiveId" clId="{A62FAA8A-7C50-4E33-A059-3755D27E0EEE}" dt="2021-08-31T12:16:31.345" v="45" actId="14100"/>
          <ac:spMkLst>
            <pc:docMk/>
            <pc:sldMk cId="0" sldId="273"/>
            <ac:spMk id="5124" creationId="{00000000-0000-0000-0000-000000000000}"/>
          </ac:spMkLst>
        </pc:spChg>
      </pc:sldChg>
      <pc:sldChg chg="modSp">
        <pc:chgData name="William Wragg Larco" userId="14f350dc62e3a358" providerId="LiveId" clId="{A62FAA8A-7C50-4E33-A059-3755D27E0EEE}" dt="2021-08-31T12:15:27.551" v="22" actId="20577"/>
        <pc:sldMkLst>
          <pc:docMk/>
          <pc:sldMk cId="1637686139" sldId="274"/>
        </pc:sldMkLst>
        <pc:graphicFrameChg chg="mod">
          <ac:chgData name="William Wragg Larco" userId="14f350dc62e3a358" providerId="LiveId" clId="{A62FAA8A-7C50-4E33-A059-3755D27E0EEE}" dt="2021-08-31T12:15:27.551" v="22" actId="20577"/>
          <ac:graphicFrameMkLst>
            <pc:docMk/>
            <pc:sldMk cId="1637686139" sldId="274"/>
            <ac:graphicFrameMk id="4" creationId="{00000000-0000-0000-0000-000000000000}"/>
          </ac:graphicFrameMkLst>
        </pc:graphicFrameChg>
      </pc:sldChg>
      <pc:sldChg chg="modSp">
        <pc:chgData name="William Wragg Larco" userId="14f350dc62e3a358" providerId="LiveId" clId="{A62FAA8A-7C50-4E33-A059-3755D27E0EEE}" dt="2021-08-31T12:19:18.148" v="122" actId="404"/>
        <pc:sldMkLst>
          <pc:docMk/>
          <pc:sldMk cId="3327669538" sldId="275"/>
        </pc:sldMkLst>
        <pc:spChg chg="mod">
          <ac:chgData name="William Wragg Larco" userId="14f350dc62e3a358" providerId="LiveId" clId="{A62FAA8A-7C50-4E33-A059-3755D27E0EEE}" dt="2021-08-31T12:19:18.148" v="122" actId="404"/>
          <ac:spMkLst>
            <pc:docMk/>
            <pc:sldMk cId="3327669538" sldId="275"/>
            <ac:spMk id="2" creationId="{00000000-0000-0000-0000-000000000000}"/>
          </ac:spMkLst>
        </pc:spChg>
      </pc:sldChg>
      <pc:sldChg chg="addSp modSp">
        <pc:chgData name="William Wragg Larco" userId="14f350dc62e3a358" providerId="LiveId" clId="{A62FAA8A-7C50-4E33-A059-3755D27E0EEE}" dt="2021-08-31T12:32:04.658" v="164" actId="14100"/>
        <pc:sldMkLst>
          <pc:docMk/>
          <pc:sldMk cId="2109631632" sldId="278"/>
        </pc:sldMkLst>
        <pc:spChg chg="add mod">
          <ac:chgData name="William Wragg Larco" userId="14f350dc62e3a358" providerId="LiveId" clId="{A62FAA8A-7C50-4E33-A059-3755D27E0EEE}" dt="2021-08-31T12:32:04.658" v="164" actId="14100"/>
          <ac:spMkLst>
            <pc:docMk/>
            <pc:sldMk cId="2109631632" sldId="278"/>
            <ac:spMk id="3" creationId="{DC305AAD-2BEC-4E74-BDDE-084CFEDC254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48DA0-2271-4854-BC0D-2C7DBAB3EE7B}" type="doc">
      <dgm:prSet loTypeId="urn:microsoft.com/office/officeart/2005/8/layout/process5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CL"/>
        </a:p>
      </dgm:t>
    </dgm:pt>
    <dgm:pt modelId="{E87D15A0-3CAE-4367-8105-A2A36E2BFACB}">
      <dgm:prSet phldrT="[Texto]"/>
      <dgm:spPr/>
      <dgm:t>
        <a:bodyPr/>
        <a:lstStyle/>
        <a:p>
          <a:r>
            <a:rPr lang="es-CL" dirty="0"/>
            <a:t>Selección de participantes</a:t>
          </a:r>
        </a:p>
      </dgm:t>
    </dgm:pt>
    <dgm:pt modelId="{3AA57C7A-750B-4FE5-9AA7-59D12EE54558}" type="parTrans" cxnId="{200DC8CB-A8EC-45C5-9FE7-840170E9B5D0}">
      <dgm:prSet/>
      <dgm:spPr/>
      <dgm:t>
        <a:bodyPr/>
        <a:lstStyle/>
        <a:p>
          <a:endParaRPr lang="es-CL"/>
        </a:p>
      </dgm:t>
    </dgm:pt>
    <dgm:pt modelId="{07DD08B0-B997-4E39-808F-26C03D980684}" type="sibTrans" cxnId="{200DC8CB-A8EC-45C5-9FE7-840170E9B5D0}">
      <dgm:prSet/>
      <dgm:spPr/>
      <dgm:t>
        <a:bodyPr/>
        <a:lstStyle/>
        <a:p>
          <a:endParaRPr lang="es-CL"/>
        </a:p>
      </dgm:t>
    </dgm:pt>
    <dgm:pt modelId="{4CEEE667-3E1E-4CC3-A2CA-F0046D8C0F9F}">
      <dgm:prSet phldrT="[Texto]"/>
      <dgm:spPr/>
      <dgm:t>
        <a:bodyPr/>
        <a:lstStyle/>
        <a:p>
          <a:r>
            <a:rPr lang="es-CL" dirty="0"/>
            <a:t>Entrega de información</a:t>
          </a:r>
        </a:p>
      </dgm:t>
    </dgm:pt>
    <dgm:pt modelId="{C562F5BF-6319-462D-AD0B-CD2334B1634C}" type="parTrans" cxnId="{F52163B1-18DD-43E6-8DCC-E07A3C5855F9}">
      <dgm:prSet/>
      <dgm:spPr/>
      <dgm:t>
        <a:bodyPr/>
        <a:lstStyle/>
        <a:p>
          <a:endParaRPr lang="es-CL"/>
        </a:p>
      </dgm:t>
    </dgm:pt>
    <dgm:pt modelId="{FB940AB6-435B-4E10-906D-B433A67281FB}" type="sibTrans" cxnId="{F52163B1-18DD-43E6-8DCC-E07A3C5855F9}">
      <dgm:prSet/>
      <dgm:spPr/>
      <dgm:t>
        <a:bodyPr/>
        <a:lstStyle/>
        <a:p>
          <a:endParaRPr lang="es-CL"/>
        </a:p>
      </dgm:t>
    </dgm:pt>
    <dgm:pt modelId="{2288C9F8-4722-4A04-AC1C-9D7C36C691EF}">
      <dgm:prSet phldrT="[Texto]"/>
      <dgm:spPr/>
      <dgm:t>
        <a:bodyPr/>
        <a:lstStyle/>
        <a:p>
          <a:r>
            <a:rPr lang="es-CL" dirty="0"/>
            <a:t>Visita a terreno</a:t>
          </a:r>
        </a:p>
      </dgm:t>
    </dgm:pt>
    <dgm:pt modelId="{52FCF55A-4A2E-402E-A3FA-201A07DD81C2}" type="parTrans" cxnId="{FB88954C-0E4F-4991-90A1-87EFF7344B8B}">
      <dgm:prSet/>
      <dgm:spPr/>
      <dgm:t>
        <a:bodyPr/>
        <a:lstStyle/>
        <a:p>
          <a:endParaRPr lang="es-CL"/>
        </a:p>
      </dgm:t>
    </dgm:pt>
    <dgm:pt modelId="{E42EF568-9ED4-4B59-8E57-7C89D6E8FAAD}" type="sibTrans" cxnId="{FB88954C-0E4F-4991-90A1-87EFF7344B8B}">
      <dgm:prSet/>
      <dgm:spPr/>
      <dgm:t>
        <a:bodyPr/>
        <a:lstStyle/>
        <a:p>
          <a:endParaRPr lang="es-CL"/>
        </a:p>
      </dgm:t>
    </dgm:pt>
    <dgm:pt modelId="{AAF8FD18-295A-4663-8FFD-78305BE31BF0}">
      <dgm:prSet phldrT="[Texto]"/>
      <dgm:spPr/>
      <dgm:t>
        <a:bodyPr/>
        <a:lstStyle/>
        <a:p>
          <a:r>
            <a:rPr lang="es-CL" dirty="0"/>
            <a:t>Preguntas</a:t>
          </a:r>
        </a:p>
      </dgm:t>
    </dgm:pt>
    <dgm:pt modelId="{9FC55363-D869-4802-BEC7-E34760BF3D95}" type="parTrans" cxnId="{DF88C4F0-D21E-4CA6-9ED5-86ABE9B251C4}">
      <dgm:prSet/>
      <dgm:spPr/>
      <dgm:t>
        <a:bodyPr/>
        <a:lstStyle/>
        <a:p>
          <a:endParaRPr lang="es-CL"/>
        </a:p>
      </dgm:t>
    </dgm:pt>
    <dgm:pt modelId="{86155AAA-EC2A-401F-85B0-728066E7E20F}" type="sibTrans" cxnId="{DF88C4F0-D21E-4CA6-9ED5-86ABE9B251C4}">
      <dgm:prSet/>
      <dgm:spPr/>
      <dgm:t>
        <a:bodyPr/>
        <a:lstStyle/>
        <a:p>
          <a:endParaRPr lang="es-CL"/>
        </a:p>
      </dgm:t>
    </dgm:pt>
    <dgm:pt modelId="{A070B77C-16D6-4764-AB5D-91FDC4EBE6A8}">
      <dgm:prSet phldrT="[Texto]"/>
      <dgm:spPr/>
      <dgm:t>
        <a:bodyPr/>
        <a:lstStyle/>
        <a:p>
          <a:r>
            <a:rPr lang="es-CL" dirty="0"/>
            <a:t>Respuestas y aclaraciones</a:t>
          </a:r>
        </a:p>
      </dgm:t>
    </dgm:pt>
    <dgm:pt modelId="{56DF330B-CE81-4E04-A06C-79DD588B5147}" type="parTrans" cxnId="{D873F603-DBC5-4DB9-91F7-E5B007632B85}">
      <dgm:prSet/>
      <dgm:spPr/>
      <dgm:t>
        <a:bodyPr/>
        <a:lstStyle/>
        <a:p>
          <a:endParaRPr lang="es-CL"/>
        </a:p>
      </dgm:t>
    </dgm:pt>
    <dgm:pt modelId="{C2E2F330-A437-467E-8C69-E266B9B97DEB}" type="sibTrans" cxnId="{D873F603-DBC5-4DB9-91F7-E5B007632B85}">
      <dgm:prSet/>
      <dgm:spPr/>
      <dgm:t>
        <a:bodyPr/>
        <a:lstStyle/>
        <a:p>
          <a:endParaRPr lang="es-CL"/>
        </a:p>
      </dgm:t>
    </dgm:pt>
    <dgm:pt modelId="{61985273-DD76-4EE9-B09F-3BFED01A00A3}">
      <dgm:prSet phldrT="[Texto]"/>
      <dgm:spPr/>
      <dgm:t>
        <a:bodyPr/>
        <a:lstStyle/>
        <a:p>
          <a:r>
            <a:rPr lang="es-CL" dirty="0"/>
            <a:t>Negociación</a:t>
          </a:r>
        </a:p>
      </dgm:t>
    </dgm:pt>
    <dgm:pt modelId="{CB653F7F-54A8-4CDA-89ED-73E9624DA486}" type="parTrans" cxnId="{5294A074-EDD9-49E2-BD29-69696B81CDB8}">
      <dgm:prSet/>
      <dgm:spPr/>
      <dgm:t>
        <a:bodyPr/>
        <a:lstStyle/>
        <a:p>
          <a:endParaRPr lang="es-CL"/>
        </a:p>
      </dgm:t>
    </dgm:pt>
    <dgm:pt modelId="{DE848514-4C7D-4B55-ACF0-8C16540ED685}" type="sibTrans" cxnId="{5294A074-EDD9-49E2-BD29-69696B81CDB8}">
      <dgm:prSet/>
      <dgm:spPr/>
      <dgm:t>
        <a:bodyPr/>
        <a:lstStyle/>
        <a:p>
          <a:endParaRPr lang="es-CL"/>
        </a:p>
      </dgm:t>
    </dgm:pt>
    <dgm:pt modelId="{0EE84259-9BD8-42F4-ABDF-0FFFC3801C23}">
      <dgm:prSet phldrT="[Texto]"/>
      <dgm:spPr/>
      <dgm:t>
        <a:bodyPr/>
        <a:lstStyle/>
        <a:p>
          <a:r>
            <a:rPr lang="es-CL" dirty="0"/>
            <a:t>Presentación y Apertura</a:t>
          </a:r>
        </a:p>
      </dgm:t>
    </dgm:pt>
    <dgm:pt modelId="{C70F3BCB-C4C3-4763-BE80-8004B6F892AE}" type="parTrans" cxnId="{7D6CE38E-112F-46E5-AFF4-545E8C2B9B18}">
      <dgm:prSet/>
      <dgm:spPr/>
      <dgm:t>
        <a:bodyPr/>
        <a:lstStyle/>
        <a:p>
          <a:endParaRPr lang="es-CL"/>
        </a:p>
      </dgm:t>
    </dgm:pt>
    <dgm:pt modelId="{CE81D701-2F14-483E-95B2-55A284F3F476}" type="sibTrans" cxnId="{7D6CE38E-112F-46E5-AFF4-545E8C2B9B18}">
      <dgm:prSet/>
      <dgm:spPr/>
      <dgm:t>
        <a:bodyPr/>
        <a:lstStyle/>
        <a:p>
          <a:endParaRPr lang="es-CL"/>
        </a:p>
      </dgm:t>
    </dgm:pt>
    <dgm:pt modelId="{24110D0B-95C9-470C-BD23-5BEF8F100B30}">
      <dgm:prSet phldrT="[Texto]"/>
      <dgm:spPr/>
      <dgm:t>
        <a:bodyPr/>
        <a:lstStyle/>
        <a:p>
          <a:r>
            <a:rPr lang="es-CL" dirty="0"/>
            <a:t>Adjudicación</a:t>
          </a:r>
        </a:p>
      </dgm:t>
    </dgm:pt>
    <dgm:pt modelId="{BE3A05DA-03A8-489A-9154-A5CD3264DDB1}" type="parTrans" cxnId="{2A7D3A0F-BBF2-4F8F-A635-AB78C351400F}">
      <dgm:prSet/>
      <dgm:spPr/>
      <dgm:t>
        <a:bodyPr/>
        <a:lstStyle/>
        <a:p>
          <a:endParaRPr lang="es-CL"/>
        </a:p>
      </dgm:t>
    </dgm:pt>
    <dgm:pt modelId="{C3C5A308-50AB-4590-8816-6AD14B309DBE}" type="sibTrans" cxnId="{2A7D3A0F-BBF2-4F8F-A635-AB78C351400F}">
      <dgm:prSet/>
      <dgm:spPr/>
      <dgm:t>
        <a:bodyPr/>
        <a:lstStyle/>
        <a:p>
          <a:endParaRPr lang="es-CL"/>
        </a:p>
      </dgm:t>
    </dgm:pt>
    <dgm:pt modelId="{A49B734A-8820-494A-9BFB-F2C26D781E30}">
      <dgm:prSet phldrT="[Texto]"/>
      <dgm:spPr/>
      <dgm:t>
        <a:bodyPr/>
        <a:lstStyle/>
        <a:p>
          <a:r>
            <a:rPr lang="es-CL" dirty="0"/>
            <a:t>Cierre y firma de contrato</a:t>
          </a:r>
        </a:p>
      </dgm:t>
    </dgm:pt>
    <dgm:pt modelId="{1A4B6B90-C187-4B23-9C6D-A5E4F58DCBE2}" type="parTrans" cxnId="{C09E0CC7-A393-4598-94EC-25A8B6060AB1}">
      <dgm:prSet/>
      <dgm:spPr/>
      <dgm:t>
        <a:bodyPr/>
        <a:lstStyle/>
        <a:p>
          <a:endParaRPr lang="es-CL"/>
        </a:p>
      </dgm:t>
    </dgm:pt>
    <dgm:pt modelId="{E6655F1E-80B0-4B8D-A369-720A8D3B9912}" type="sibTrans" cxnId="{C09E0CC7-A393-4598-94EC-25A8B6060AB1}">
      <dgm:prSet/>
      <dgm:spPr/>
      <dgm:t>
        <a:bodyPr/>
        <a:lstStyle/>
        <a:p>
          <a:endParaRPr lang="es-CL"/>
        </a:p>
      </dgm:t>
    </dgm:pt>
    <dgm:pt modelId="{0181FC30-3EAF-4A95-B13B-47ACF5CA2F6C}">
      <dgm:prSet phldrT="[Texto]"/>
      <dgm:spPr/>
      <dgm:t>
        <a:bodyPr/>
        <a:lstStyle/>
        <a:p>
          <a:r>
            <a:rPr lang="es-CL" dirty="0"/>
            <a:t>Aclaraciones</a:t>
          </a:r>
        </a:p>
      </dgm:t>
    </dgm:pt>
    <dgm:pt modelId="{1117E89A-73C4-4B80-8380-6981CA99F22B}" type="parTrans" cxnId="{BD0147F0-0705-418D-BF8A-C99240777B22}">
      <dgm:prSet/>
      <dgm:spPr/>
      <dgm:t>
        <a:bodyPr/>
        <a:lstStyle/>
        <a:p>
          <a:endParaRPr lang="es-ES"/>
        </a:p>
      </dgm:t>
    </dgm:pt>
    <dgm:pt modelId="{C0DB4CA2-0F66-477C-8F59-8CBECFB4909A}" type="sibTrans" cxnId="{BD0147F0-0705-418D-BF8A-C99240777B22}">
      <dgm:prSet/>
      <dgm:spPr/>
      <dgm:t>
        <a:bodyPr/>
        <a:lstStyle/>
        <a:p>
          <a:endParaRPr lang="es-ES"/>
        </a:p>
      </dgm:t>
    </dgm:pt>
    <dgm:pt modelId="{C6DD82A1-89BB-4309-A3E2-F872E0239934}">
      <dgm:prSet phldrT="[Texto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Entrega de Terreno</a:t>
          </a:r>
        </a:p>
      </dgm:t>
    </dgm:pt>
    <dgm:pt modelId="{A18FE3B7-D253-4B1B-847C-EC5BA729207C}" type="parTrans" cxnId="{9E7918C6-1FB8-43F4-9B92-1FBA7CA3A1C4}">
      <dgm:prSet/>
      <dgm:spPr/>
      <dgm:t>
        <a:bodyPr/>
        <a:lstStyle/>
        <a:p>
          <a:endParaRPr lang="en-US"/>
        </a:p>
      </dgm:t>
    </dgm:pt>
    <dgm:pt modelId="{70493E6D-0F18-4F5E-B1DA-085C4213FEE8}" type="sibTrans" cxnId="{9E7918C6-1FB8-43F4-9B92-1FBA7CA3A1C4}">
      <dgm:prSet/>
      <dgm:spPr/>
      <dgm:t>
        <a:bodyPr/>
        <a:lstStyle/>
        <a:p>
          <a:endParaRPr lang="en-US"/>
        </a:p>
      </dgm:t>
    </dgm:pt>
    <dgm:pt modelId="{FEB4C68D-0D89-4C6A-970C-C5D7E25B96B9}" type="pres">
      <dgm:prSet presAssocID="{9EF48DA0-2271-4854-BC0D-2C7DBAB3EE7B}" presName="diagram" presStyleCnt="0">
        <dgm:presLayoutVars>
          <dgm:dir/>
          <dgm:resizeHandles val="exact"/>
        </dgm:presLayoutVars>
      </dgm:prSet>
      <dgm:spPr/>
    </dgm:pt>
    <dgm:pt modelId="{CA58C4B4-C66B-4C97-B9EF-38A47C730CBE}" type="pres">
      <dgm:prSet presAssocID="{E87D15A0-3CAE-4367-8105-A2A36E2BFACB}" presName="node" presStyleLbl="node1" presStyleIdx="0" presStyleCnt="11">
        <dgm:presLayoutVars>
          <dgm:bulletEnabled val="1"/>
        </dgm:presLayoutVars>
      </dgm:prSet>
      <dgm:spPr/>
    </dgm:pt>
    <dgm:pt modelId="{04981278-C10E-4BF7-8E55-33AAFD83289F}" type="pres">
      <dgm:prSet presAssocID="{07DD08B0-B997-4E39-808F-26C03D980684}" presName="sibTrans" presStyleLbl="sibTrans2D1" presStyleIdx="0" presStyleCnt="10"/>
      <dgm:spPr/>
    </dgm:pt>
    <dgm:pt modelId="{736030C2-3A4F-4015-B209-C490A857235D}" type="pres">
      <dgm:prSet presAssocID="{07DD08B0-B997-4E39-808F-26C03D980684}" presName="connectorText" presStyleLbl="sibTrans2D1" presStyleIdx="0" presStyleCnt="10"/>
      <dgm:spPr/>
    </dgm:pt>
    <dgm:pt modelId="{B2DD4783-5237-4526-B52F-2D595357E9AC}" type="pres">
      <dgm:prSet presAssocID="{4CEEE667-3E1E-4CC3-A2CA-F0046D8C0F9F}" presName="node" presStyleLbl="node1" presStyleIdx="1" presStyleCnt="11">
        <dgm:presLayoutVars>
          <dgm:bulletEnabled val="1"/>
        </dgm:presLayoutVars>
      </dgm:prSet>
      <dgm:spPr/>
    </dgm:pt>
    <dgm:pt modelId="{6B18C332-AB0B-4AD4-8D32-8F704AC3315F}" type="pres">
      <dgm:prSet presAssocID="{FB940AB6-435B-4E10-906D-B433A67281FB}" presName="sibTrans" presStyleLbl="sibTrans2D1" presStyleIdx="1" presStyleCnt="10"/>
      <dgm:spPr/>
    </dgm:pt>
    <dgm:pt modelId="{C8969033-50FD-40EC-B858-B81D6B3B924F}" type="pres">
      <dgm:prSet presAssocID="{FB940AB6-435B-4E10-906D-B433A67281FB}" presName="connectorText" presStyleLbl="sibTrans2D1" presStyleIdx="1" presStyleCnt="10"/>
      <dgm:spPr/>
    </dgm:pt>
    <dgm:pt modelId="{5C849EB6-8429-4CB5-A49A-651004E44A3B}" type="pres">
      <dgm:prSet presAssocID="{2288C9F8-4722-4A04-AC1C-9D7C36C691EF}" presName="node" presStyleLbl="node1" presStyleIdx="2" presStyleCnt="11">
        <dgm:presLayoutVars>
          <dgm:bulletEnabled val="1"/>
        </dgm:presLayoutVars>
      </dgm:prSet>
      <dgm:spPr/>
    </dgm:pt>
    <dgm:pt modelId="{9CA3C736-454B-4730-B2BA-370553EB8D5C}" type="pres">
      <dgm:prSet presAssocID="{E42EF568-9ED4-4B59-8E57-7C89D6E8FAAD}" presName="sibTrans" presStyleLbl="sibTrans2D1" presStyleIdx="2" presStyleCnt="10"/>
      <dgm:spPr/>
    </dgm:pt>
    <dgm:pt modelId="{32D2F49B-6E70-4793-B81A-140605E32272}" type="pres">
      <dgm:prSet presAssocID="{E42EF568-9ED4-4B59-8E57-7C89D6E8FAAD}" presName="connectorText" presStyleLbl="sibTrans2D1" presStyleIdx="2" presStyleCnt="10"/>
      <dgm:spPr/>
    </dgm:pt>
    <dgm:pt modelId="{0B786B7D-D831-4FC3-8E0B-795D0FE5CCFB}" type="pres">
      <dgm:prSet presAssocID="{AAF8FD18-295A-4663-8FFD-78305BE31BF0}" presName="node" presStyleLbl="node1" presStyleIdx="3" presStyleCnt="11">
        <dgm:presLayoutVars>
          <dgm:bulletEnabled val="1"/>
        </dgm:presLayoutVars>
      </dgm:prSet>
      <dgm:spPr/>
    </dgm:pt>
    <dgm:pt modelId="{FABAAECE-8A72-491B-840F-24FE2336F0AC}" type="pres">
      <dgm:prSet presAssocID="{86155AAA-EC2A-401F-85B0-728066E7E20F}" presName="sibTrans" presStyleLbl="sibTrans2D1" presStyleIdx="3" presStyleCnt="10"/>
      <dgm:spPr/>
    </dgm:pt>
    <dgm:pt modelId="{CD9FE023-1BA3-49DB-BCA7-5BD51A028E66}" type="pres">
      <dgm:prSet presAssocID="{86155AAA-EC2A-401F-85B0-728066E7E20F}" presName="connectorText" presStyleLbl="sibTrans2D1" presStyleIdx="3" presStyleCnt="10"/>
      <dgm:spPr/>
    </dgm:pt>
    <dgm:pt modelId="{2CDD7F11-2086-4979-BF1E-6A1D761455AD}" type="pres">
      <dgm:prSet presAssocID="{A070B77C-16D6-4764-AB5D-91FDC4EBE6A8}" presName="node" presStyleLbl="node1" presStyleIdx="4" presStyleCnt="11">
        <dgm:presLayoutVars>
          <dgm:bulletEnabled val="1"/>
        </dgm:presLayoutVars>
      </dgm:prSet>
      <dgm:spPr/>
    </dgm:pt>
    <dgm:pt modelId="{0451AEF4-3054-4C37-871F-D34EE7CAD857}" type="pres">
      <dgm:prSet presAssocID="{C2E2F330-A437-467E-8C69-E266B9B97DEB}" presName="sibTrans" presStyleLbl="sibTrans2D1" presStyleIdx="4" presStyleCnt="10"/>
      <dgm:spPr/>
    </dgm:pt>
    <dgm:pt modelId="{BEFFECEE-9B61-4F2B-B15E-44FB7EB05AE0}" type="pres">
      <dgm:prSet presAssocID="{C2E2F330-A437-467E-8C69-E266B9B97DEB}" presName="connectorText" presStyleLbl="sibTrans2D1" presStyleIdx="4" presStyleCnt="10"/>
      <dgm:spPr/>
    </dgm:pt>
    <dgm:pt modelId="{99DDD004-1F92-4E34-B0FB-60C64FF94539}" type="pres">
      <dgm:prSet presAssocID="{0EE84259-9BD8-42F4-ABDF-0FFFC3801C23}" presName="node" presStyleLbl="node1" presStyleIdx="5" presStyleCnt="11">
        <dgm:presLayoutVars>
          <dgm:bulletEnabled val="1"/>
        </dgm:presLayoutVars>
      </dgm:prSet>
      <dgm:spPr/>
    </dgm:pt>
    <dgm:pt modelId="{2F45B80D-E393-4E12-A50B-868A06D7D1FC}" type="pres">
      <dgm:prSet presAssocID="{CE81D701-2F14-483E-95B2-55A284F3F476}" presName="sibTrans" presStyleLbl="sibTrans2D1" presStyleIdx="5" presStyleCnt="10"/>
      <dgm:spPr/>
    </dgm:pt>
    <dgm:pt modelId="{99A3DF9D-4124-4002-B713-6AAEDB71C439}" type="pres">
      <dgm:prSet presAssocID="{CE81D701-2F14-483E-95B2-55A284F3F476}" presName="connectorText" presStyleLbl="sibTrans2D1" presStyleIdx="5" presStyleCnt="10"/>
      <dgm:spPr/>
    </dgm:pt>
    <dgm:pt modelId="{28F3BDE8-0689-4B79-A0BC-04C05B987C7D}" type="pres">
      <dgm:prSet presAssocID="{0181FC30-3EAF-4A95-B13B-47ACF5CA2F6C}" presName="node" presStyleLbl="node1" presStyleIdx="6" presStyleCnt="11">
        <dgm:presLayoutVars>
          <dgm:bulletEnabled val="1"/>
        </dgm:presLayoutVars>
      </dgm:prSet>
      <dgm:spPr/>
    </dgm:pt>
    <dgm:pt modelId="{046589CA-A8DE-4CFF-B84A-1C74EBBAB084}" type="pres">
      <dgm:prSet presAssocID="{C0DB4CA2-0F66-477C-8F59-8CBECFB4909A}" presName="sibTrans" presStyleLbl="sibTrans2D1" presStyleIdx="6" presStyleCnt="10"/>
      <dgm:spPr/>
    </dgm:pt>
    <dgm:pt modelId="{2B290F2B-0A0F-4A62-B607-901C2441C76E}" type="pres">
      <dgm:prSet presAssocID="{C0DB4CA2-0F66-477C-8F59-8CBECFB4909A}" presName="connectorText" presStyleLbl="sibTrans2D1" presStyleIdx="6" presStyleCnt="10"/>
      <dgm:spPr/>
    </dgm:pt>
    <dgm:pt modelId="{962ACE6D-9C27-4A3B-B4D7-CFFC3D1BBADD}" type="pres">
      <dgm:prSet presAssocID="{61985273-DD76-4EE9-B09F-3BFED01A00A3}" presName="node" presStyleLbl="node1" presStyleIdx="7" presStyleCnt="11">
        <dgm:presLayoutVars>
          <dgm:bulletEnabled val="1"/>
        </dgm:presLayoutVars>
      </dgm:prSet>
      <dgm:spPr/>
    </dgm:pt>
    <dgm:pt modelId="{896EEC30-AEC6-4C06-81CF-BD0C0ECB6414}" type="pres">
      <dgm:prSet presAssocID="{DE848514-4C7D-4B55-ACF0-8C16540ED685}" presName="sibTrans" presStyleLbl="sibTrans2D1" presStyleIdx="7" presStyleCnt="10"/>
      <dgm:spPr/>
    </dgm:pt>
    <dgm:pt modelId="{836355A7-F4B9-4EE3-9820-6349B53DE4B3}" type="pres">
      <dgm:prSet presAssocID="{DE848514-4C7D-4B55-ACF0-8C16540ED685}" presName="connectorText" presStyleLbl="sibTrans2D1" presStyleIdx="7" presStyleCnt="10"/>
      <dgm:spPr/>
    </dgm:pt>
    <dgm:pt modelId="{309D6373-2A32-4ECF-AF2C-777F65B95D8F}" type="pres">
      <dgm:prSet presAssocID="{24110D0B-95C9-470C-BD23-5BEF8F100B30}" presName="node" presStyleLbl="node1" presStyleIdx="8" presStyleCnt="11">
        <dgm:presLayoutVars>
          <dgm:bulletEnabled val="1"/>
        </dgm:presLayoutVars>
      </dgm:prSet>
      <dgm:spPr/>
    </dgm:pt>
    <dgm:pt modelId="{EEE1DF95-FC53-4EC5-A1E6-4B04914F9036}" type="pres">
      <dgm:prSet presAssocID="{C3C5A308-50AB-4590-8816-6AD14B309DBE}" presName="sibTrans" presStyleLbl="sibTrans2D1" presStyleIdx="8" presStyleCnt="10"/>
      <dgm:spPr/>
    </dgm:pt>
    <dgm:pt modelId="{232B4DF5-9372-4D84-92B3-FFDA31BA5DB4}" type="pres">
      <dgm:prSet presAssocID="{C3C5A308-50AB-4590-8816-6AD14B309DBE}" presName="connectorText" presStyleLbl="sibTrans2D1" presStyleIdx="8" presStyleCnt="10"/>
      <dgm:spPr/>
    </dgm:pt>
    <dgm:pt modelId="{21AFA58F-14B8-4301-8E6C-60A44239A5CF}" type="pres">
      <dgm:prSet presAssocID="{A49B734A-8820-494A-9BFB-F2C26D781E30}" presName="node" presStyleLbl="node1" presStyleIdx="9" presStyleCnt="11">
        <dgm:presLayoutVars>
          <dgm:bulletEnabled val="1"/>
        </dgm:presLayoutVars>
      </dgm:prSet>
      <dgm:spPr/>
    </dgm:pt>
    <dgm:pt modelId="{2778B31A-1BD5-4F49-A791-FB62C880761A}" type="pres">
      <dgm:prSet presAssocID="{E6655F1E-80B0-4B8D-A369-720A8D3B9912}" presName="sibTrans" presStyleLbl="sibTrans2D1" presStyleIdx="9" presStyleCnt="10"/>
      <dgm:spPr/>
    </dgm:pt>
    <dgm:pt modelId="{63228ABD-078E-461B-98EC-51C0AA1CD3B9}" type="pres">
      <dgm:prSet presAssocID="{E6655F1E-80B0-4B8D-A369-720A8D3B9912}" presName="connectorText" presStyleLbl="sibTrans2D1" presStyleIdx="9" presStyleCnt="10"/>
      <dgm:spPr/>
    </dgm:pt>
    <dgm:pt modelId="{3BE83B40-D7C9-4B49-82C9-E3811C4EAAB6}" type="pres">
      <dgm:prSet presAssocID="{C6DD82A1-89BB-4309-A3E2-F872E0239934}" presName="node" presStyleLbl="node1" presStyleIdx="10" presStyleCnt="11">
        <dgm:presLayoutVars>
          <dgm:bulletEnabled val="1"/>
        </dgm:presLayoutVars>
      </dgm:prSet>
      <dgm:spPr/>
    </dgm:pt>
  </dgm:ptLst>
  <dgm:cxnLst>
    <dgm:cxn modelId="{37D5DE03-8687-4EA4-B988-AB76E66C058E}" type="presOf" srcId="{DE848514-4C7D-4B55-ACF0-8C16540ED685}" destId="{896EEC30-AEC6-4C06-81CF-BD0C0ECB6414}" srcOrd="0" destOrd="0" presId="urn:microsoft.com/office/officeart/2005/8/layout/process5"/>
    <dgm:cxn modelId="{D873F603-DBC5-4DB9-91F7-E5B007632B85}" srcId="{9EF48DA0-2271-4854-BC0D-2C7DBAB3EE7B}" destId="{A070B77C-16D6-4764-AB5D-91FDC4EBE6A8}" srcOrd="4" destOrd="0" parTransId="{56DF330B-CE81-4E04-A06C-79DD588B5147}" sibTransId="{C2E2F330-A437-467E-8C69-E266B9B97DEB}"/>
    <dgm:cxn modelId="{2A7D3A0F-BBF2-4F8F-A635-AB78C351400F}" srcId="{9EF48DA0-2271-4854-BC0D-2C7DBAB3EE7B}" destId="{24110D0B-95C9-470C-BD23-5BEF8F100B30}" srcOrd="8" destOrd="0" parTransId="{BE3A05DA-03A8-489A-9154-A5CD3264DDB1}" sibTransId="{C3C5A308-50AB-4590-8816-6AD14B309DBE}"/>
    <dgm:cxn modelId="{7BCD251E-AF0E-476D-A64D-45E119EE8D54}" type="presOf" srcId="{4CEEE667-3E1E-4CC3-A2CA-F0046D8C0F9F}" destId="{B2DD4783-5237-4526-B52F-2D595357E9AC}" srcOrd="0" destOrd="0" presId="urn:microsoft.com/office/officeart/2005/8/layout/process5"/>
    <dgm:cxn modelId="{D084E228-035D-4496-B3AA-48C18BC1BCAE}" type="presOf" srcId="{C3C5A308-50AB-4590-8816-6AD14B309DBE}" destId="{232B4DF5-9372-4D84-92B3-FFDA31BA5DB4}" srcOrd="1" destOrd="0" presId="urn:microsoft.com/office/officeart/2005/8/layout/process5"/>
    <dgm:cxn modelId="{CF37BE31-AAEB-40C8-B744-D7879093CFB9}" type="presOf" srcId="{E42EF568-9ED4-4B59-8E57-7C89D6E8FAAD}" destId="{32D2F49B-6E70-4793-B81A-140605E32272}" srcOrd="1" destOrd="0" presId="urn:microsoft.com/office/officeart/2005/8/layout/process5"/>
    <dgm:cxn modelId="{FB5D9337-5683-43BA-A55F-AFA6ABFD2E5A}" type="presOf" srcId="{CE81D701-2F14-483E-95B2-55A284F3F476}" destId="{2F45B80D-E393-4E12-A50B-868A06D7D1FC}" srcOrd="0" destOrd="0" presId="urn:microsoft.com/office/officeart/2005/8/layout/process5"/>
    <dgm:cxn modelId="{C3146A3B-0CDE-4894-95D2-7D43A5F42BAC}" type="presOf" srcId="{C2E2F330-A437-467E-8C69-E266B9B97DEB}" destId="{0451AEF4-3054-4C37-871F-D34EE7CAD857}" srcOrd="0" destOrd="0" presId="urn:microsoft.com/office/officeart/2005/8/layout/process5"/>
    <dgm:cxn modelId="{1BD7014B-BF76-4A7F-B0B5-925489528BBC}" type="presOf" srcId="{07DD08B0-B997-4E39-808F-26C03D980684}" destId="{736030C2-3A4F-4015-B209-C490A857235D}" srcOrd="1" destOrd="0" presId="urn:microsoft.com/office/officeart/2005/8/layout/process5"/>
    <dgm:cxn modelId="{FB88954C-0E4F-4991-90A1-87EFF7344B8B}" srcId="{9EF48DA0-2271-4854-BC0D-2C7DBAB3EE7B}" destId="{2288C9F8-4722-4A04-AC1C-9D7C36C691EF}" srcOrd="2" destOrd="0" parTransId="{52FCF55A-4A2E-402E-A3FA-201A07DD81C2}" sibTransId="{E42EF568-9ED4-4B59-8E57-7C89D6E8FAAD}"/>
    <dgm:cxn modelId="{5D72036E-4087-49CA-BD7E-92F11DC7D949}" type="presOf" srcId="{C0DB4CA2-0F66-477C-8F59-8CBECFB4909A}" destId="{046589CA-A8DE-4CFF-B84A-1C74EBBAB084}" srcOrd="0" destOrd="0" presId="urn:microsoft.com/office/officeart/2005/8/layout/process5"/>
    <dgm:cxn modelId="{5294A074-EDD9-49E2-BD29-69696B81CDB8}" srcId="{9EF48DA0-2271-4854-BC0D-2C7DBAB3EE7B}" destId="{61985273-DD76-4EE9-B09F-3BFED01A00A3}" srcOrd="7" destOrd="0" parTransId="{CB653F7F-54A8-4CDA-89ED-73E9624DA486}" sibTransId="{DE848514-4C7D-4B55-ACF0-8C16540ED685}"/>
    <dgm:cxn modelId="{10D6DB58-1B0F-4FD4-A40F-693CC2F5D01D}" type="presOf" srcId="{AAF8FD18-295A-4663-8FFD-78305BE31BF0}" destId="{0B786B7D-D831-4FC3-8E0B-795D0FE5CCFB}" srcOrd="0" destOrd="0" presId="urn:microsoft.com/office/officeart/2005/8/layout/process5"/>
    <dgm:cxn modelId="{C2B82959-ED92-4164-BD87-AF69FEAD6DFD}" type="presOf" srcId="{9EF48DA0-2271-4854-BC0D-2C7DBAB3EE7B}" destId="{FEB4C68D-0D89-4C6A-970C-C5D7E25B96B9}" srcOrd="0" destOrd="0" presId="urn:microsoft.com/office/officeart/2005/8/layout/process5"/>
    <dgm:cxn modelId="{02025A5A-4BEC-451C-9330-75CEDC1124B7}" type="presOf" srcId="{61985273-DD76-4EE9-B09F-3BFED01A00A3}" destId="{962ACE6D-9C27-4A3B-B4D7-CFFC3D1BBADD}" srcOrd="0" destOrd="0" presId="urn:microsoft.com/office/officeart/2005/8/layout/process5"/>
    <dgm:cxn modelId="{BED82C7E-9763-48B9-9DAE-F43F75181D0C}" type="presOf" srcId="{07DD08B0-B997-4E39-808F-26C03D980684}" destId="{04981278-C10E-4BF7-8E55-33AAFD83289F}" srcOrd="0" destOrd="0" presId="urn:microsoft.com/office/officeart/2005/8/layout/process5"/>
    <dgm:cxn modelId="{B453657F-A83D-4A33-9E22-D22C71A7D6BE}" type="presOf" srcId="{C2E2F330-A437-467E-8C69-E266B9B97DEB}" destId="{BEFFECEE-9B61-4F2B-B15E-44FB7EB05AE0}" srcOrd="1" destOrd="0" presId="urn:microsoft.com/office/officeart/2005/8/layout/process5"/>
    <dgm:cxn modelId="{2B55B486-2F27-4376-8F8A-1AC7DE020D31}" type="presOf" srcId="{E6655F1E-80B0-4B8D-A369-720A8D3B9912}" destId="{63228ABD-078E-461B-98EC-51C0AA1CD3B9}" srcOrd="1" destOrd="0" presId="urn:microsoft.com/office/officeart/2005/8/layout/process5"/>
    <dgm:cxn modelId="{BCB13B8C-8929-436B-BAF7-C6806E61FA5F}" type="presOf" srcId="{FB940AB6-435B-4E10-906D-B433A67281FB}" destId="{C8969033-50FD-40EC-B858-B81D6B3B924F}" srcOrd="1" destOrd="0" presId="urn:microsoft.com/office/officeart/2005/8/layout/process5"/>
    <dgm:cxn modelId="{7D6CE38E-112F-46E5-AFF4-545E8C2B9B18}" srcId="{9EF48DA0-2271-4854-BC0D-2C7DBAB3EE7B}" destId="{0EE84259-9BD8-42F4-ABDF-0FFFC3801C23}" srcOrd="5" destOrd="0" parTransId="{C70F3BCB-C4C3-4763-BE80-8004B6F892AE}" sibTransId="{CE81D701-2F14-483E-95B2-55A284F3F476}"/>
    <dgm:cxn modelId="{07014094-0153-429B-934A-6B8C83490FCE}" type="presOf" srcId="{FB940AB6-435B-4E10-906D-B433A67281FB}" destId="{6B18C332-AB0B-4AD4-8D32-8F704AC3315F}" srcOrd="0" destOrd="0" presId="urn:microsoft.com/office/officeart/2005/8/layout/process5"/>
    <dgm:cxn modelId="{978330A5-D0A7-4D80-8E1F-03B713EA9DE1}" type="presOf" srcId="{24110D0B-95C9-470C-BD23-5BEF8F100B30}" destId="{309D6373-2A32-4ECF-AF2C-777F65B95D8F}" srcOrd="0" destOrd="0" presId="urn:microsoft.com/office/officeart/2005/8/layout/process5"/>
    <dgm:cxn modelId="{886201AF-8C9B-4A8A-978D-11D3FE6AAD05}" type="presOf" srcId="{E42EF568-9ED4-4B59-8E57-7C89D6E8FAAD}" destId="{9CA3C736-454B-4730-B2BA-370553EB8D5C}" srcOrd="0" destOrd="0" presId="urn:microsoft.com/office/officeart/2005/8/layout/process5"/>
    <dgm:cxn modelId="{E28F1FB1-7F7F-4838-B289-92A25D1E1B3B}" type="presOf" srcId="{DE848514-4C7D-4B55-ACF0-8C16540ED685}" destId="{836355A7-F4B9-4EE3-9820-6349B53DE4B3}" srcOrd="1" destOrd="0" presId="urn:microsoft.com/office/officeart/2005/8/layout/process5"/>
    <dgm:cxn modelId="{F52163B1-18DD-43E6-8DCC-E07A3C5855F9}" srcId="{9EF48DA0-2271-4854-BC0D-2C7DBAB3EE7B}" destId="{4CEEE667-3E1E-4CC3-A2CA-F0046D8C0F9F}" srcOrd="1" destOrd="0" parTransId="{C562F5BF-6319-462D-AD0B-CD2334B1634C}" sibTransId="{FB940AB6-435B-4E10-906D-B433A67281FB}"/>
    <dgm:cxn modelId="{00B050B4-13A6-4606-93EB-8109021B4CD4}" type="presOf" srcId="{0EE84259-9BD8-42F4-ABDF-0FFFC3801C23}" destId="{99DDD004-1F92-4E34-B0FB-60C64FF94539}" srcOrd="0" destOrd="0" presId="urn:microsoft.com/office/officeart/2005/8/layout/process5"/>
    <dgm:cxn modelId="{F7CB30B8-DF7C-4773-9EAC-D50D6EE65CAD}" type="presOf" srcId="{E87D15A0-3CAE-4367-8105-A2A36E2BFACB}" destId="{CA58C4B4-C66B-4C97-B9EF-38A47C730CBE}" srcOrd="0" destOrd="0" presId="urn:microsoft.com/office/officeart/2005/8/layout/process5"/>
    <dgm:cxn modelId="{772C32C0-8780-4ED2-B452-7BE1A6683E9A}" type="presOf" srcId="{A49B734A-8820-494A-9BFB-F2C26D781E30}" destId="{21AFA58F-14B8-4301-8E6C-60A44239A5CF}" srcOrd="0" destOrd="0" presId="urn:microsoft.com/office/officeart/2005/8/layout/process5"/>
    <dgm:cxn modelId="{BBF7C2C0-D335-4A76-A7FD-9A28D1F1F3AF}" type="presOf" srcId="{86155AAA-EC2A-401F-85B0-728066E7E20F}" destId="{CD9FE023-1BA3-49DB-BCA7-5BD51A028E66}" srcOrd="1" destOrd="0" presId="urn:microsoft.com/office/officeart/2005/8/layout/process5"/>
    <dgm:cxn modelId="{CB6CB3C3-3A60-4488-A675-AE2A2958074B}" type="presOf" srcId="{2288C9F8-4722-4A04-AC1C-9D7C36C691EF}" destId="{5C849EB6-8429-4CB5-A49A-651004E44A3B}" srcOrd="0" destOrd="0" presId="urn:microsoft.com/office/officeart/2005/8/layout/process5"/>
    <dgm:cxn modelId="{9E7918C6-1FB8-43F4-9B92-1FBA7CA3A1C4}" srcId="{9EF48DA0-2271-4854-BC0D-2C7DBAB3EE7B}" destId="{C6DD82A1-89BB-4309-A3E2-F872E0239934}" srcOrd="10" destOrd="0" parTransId="{A18FE3B7-D253-4B1B-847C-EC5BA729207C}" sibTransId="{70493E6D-0F18-4F5E-B1DA-085C4213FEE8}"/>
    <dgm:cxn modelId="{C09E0CC7-A393-4598-94EC-25A8B6060AB1}" srcId="{9EF48DA0-2271-4854-BC0D-2C7DBAB3EE7B}" destId="{A49B734A-8820-494A-9BFB-F2C26D781E30}" srcOrd="9" destOrd="0" parTransId="{1A4B6B90-C187-4B23-9C6D-A5E4F58DCBE2}" sibTransId="{E6655F1E-80B0-4B8D-A369-720A8D3B9912}"/>
    <dgm:cxn modelId="{200DC8CB-A8EC-45C5-9FE7-840170E9B5D0}" srcId="{9EF48DA0-2271-4854-BC0D-2C7DBAB3EE7B}" destId="{E87D15A0-3CAE-4367-8105-A2A36E2BFACB}" srcOrd="0" destOrd="0" parTransId="{3AA57C7A-750B-4FE5-9AA7-59D12EE54558}" sibTransId="{07DD08B0-B997-4E39-808F-26C03D980684}"/>
    <dgm:cxn modelId="{BF914BD2-532F-4C3E-BA8F-562FD96DB9D0}" type="presOf" srcId="{86155AAA-EC2A-401F-85B0-728066E7E20F}" destId="{FABAAECE-8A72-491B-840F-24FE2336F0AC}" srcOrd="0" destOrd="0" presId="urn:microsoft.com/office/officeart/2005/8/layout/process5"/>
    <dgm:cxn modelId="{403F84D3-982E-4161-B88A-65573013B3FF}" type="presOf" srcId="{C6DD82A1-89BB-4309-A3E2-F872E0239934}" destId="{3BE83B40-D7C9-4B49-82C9-E3811C4EAAB6}" srcOrd="0" destOrd="0" presId="urn:microsoft.com/office/officeart/2005/8/layout/process5"/>
    <dgm:cxn modelId="{9C34F5D5-A9C6-469B-BEA8-3909E94D455E}" type="presOf" srcId="{E6655F1E-80B0-4B8D-A369-720A8D3B9912}" destId="{2778B31A-1BD5-4F49-A791-FB62C880761A}" srcOrd="0" destOrd="0" presId="urn:microsoft.com/office/officeart/2005/8/layout/process5"/>
    <dgm:cxn modelId="{72C47BD6-0FDA-431F-AC6D-DE9B4AFB837D}" type="presOf" srcId="{C3C5A308-50AB-4590-8816-6AD14B309DBE}" destId="{EEE1DF95-FC53-4EC5-A1E6-4B04914F9036}" srcOrd="0" destOrd="0" presId="urn:microsoft.com/office/officeart/2005/8/layout/process5"/>
    <dgm:cxn modelId="{D37357E2-DCE3-474B-8E0F-EB7A28F8869D}" type="presOf" srcId="{0181FC30-3EAF-4A95-B13B-47ACF5CA2F6C}" destId="{28F3BDE8-0689-4B79-A0BC-04C05B987C7D}" srcOrd="0" destOrd="0" presId="urn:microsoft.com/office/officeart/2005/8/layout/process5"/>
    <dgm:cxn modelId="{9611BCE6-313E-4883-9CDE-F241571F1657}" type="presOf" srcId="{C0DB4CA2-0F66-477C-8F59-8CBECFB4909A}" destId="{2B290F2B-0A0F-4A62-B607-901C2441C76E}" srcOrd="1" destOrd="0" presId="urn:microsoft.com/office/officeart/2005/8/layout/process5"/>
    <dgm:cxn modelId="{BD0147F0-0705-418D-BF8A-C99240777B22}" srcId="{9EF48DA0-2271-4854-BC0D-2C7DBAB3EE7B}" destId="{0181FC30-3EAF-4A95-B13B-47ACF5CA2F6C}" srcOrd="6" destOrd="0" parTransId="{1117E89A-73C4-4B80-8380-6981CA99F22B}" sibTransId="{C0DB4CA2-0F66-477C-8F59-8CBECFB4909A}"/>
    <dgm:cxn modelId="{DF88C4F0-D21E-4CA6-9ED5-86ABE9B251C4}" srcId="{9EF48DA0-2271-4854-BC0D-2C7DBAB3EE7B}" destId="{AAF8FD18-295A-4663-8FFD-78305BE31BF0}" srcOrd="3" destOrd="0" parTransId="{9FC55363-D869-4802-BEC7-E34760BF3D95}" sibTransId="{86155AAA-EC2A-401F-85B0-728066E7E20F}"/>
    <dgm:cxn modelId="{9404F5F6-7423-4F7B-A18D-82CDDA2BB3B2}" type="presOf" srcId="{A070B77C-16D6-4764-AB5D-91FDC4EBE6A8}" destId="{2CDD7F11-2086-4979-BF1E-6A1D761455AD}" srcOrd="0" destOrd="0" presId="urn:microsoft.com/office/officeart/2005/8/layout/process5"/>
    <dgm:cxn modelId="{E8A687FE-91FC-40F0-8903-3B59E7D2627F}" type="presOf" srcId="{CE81D701-2F14-483E-95B2-55A284F3F476}" destId="{99A3DF9D-4124-4002-B713-6AAEDB71C439}" srcOrd="1" destOrd="0" presId="urn:microsoft.com/office/officeart/2005/8/layout/process5"/>
    <dgm:cxn modelId="{71548754-6F8A-422B-90A5-6348058F7D07}" type="presParOf" srcId="{FEB4C68D-0D89-4C6A-970C-C5D7E25B96B9}" destId="{CA58C4B4-C66B-4C97-B9EF-38A47C730CBE}" srcOrd="0" destOrd="0" presId="urn:microsoft.com/office/officeart/2005/8/layout/process5"/>
    <dgm:cxn modelId="{75E72A9C-76A0-4A79-9B5B-E871D966E218}" type="presParOf" srcId="{FEB4C68D-0D89-4C6A-970C-C5D7E25B96B9}" destId="{04981278-C10E-4BF7-8E55-33AAFD83289F}" srcOrd="1" destOrd="0" presId="urn:microsoft.com/office/officeart/2005/8/layout/process5"/>
    <dgm:cxn modelId="{E30956D3-BE08-4D8E-A377-B97597C309D5}" type="presParOf" srcId="{04981278-C10E-4BF7-8E55-33AAFD83289F}" destId="{736030C2-3A4F-4015-B209-C490A857235D}" srcOrd="0" destOrd="0" presId="urn:microsoft.com/office/officeart/2005/8/layout/process5"/>
    <dgm:cxn modelId="{8C73FBFA-1F4A-4197-B042-618D8FB0BDB4}" type="presParOf" srcId="{FEB4C68D-0D89-4C6A-970C-C5D7E25B96B9}" destId="{B2DD4783-5237-4526-B52F-2D595357E9AC}" srcOrd="2" destOrd="0" presId="urn:microsoft.com/office/officeart/2005/8/layout/process5"/>
    <dgm:cxn modelId="{6664EF6E-6525-4D79-AF12-706B0BA4B342}" type="presParOf" srcId="{FEB4C68D-0D89-4C6A-970C-C5D7E25B96B9}" destId="{6B18C332-AB0B-4AD4-8D32-8F704AC3315F}" srcOrd="3" destOrd="0" presId="urn:microsoft.com/office/officeart/2005/8/layout/process5"/>
    <dgm:cxn modelId="{77892947-255D-4521-B0BD-C7CDF88EBD63}" type="presParOf" srcId="{6B18C332-AB0B-4AD4-8D32-8F704AC3315F}" destId="{C8969033-50FD-40EC-B858-B81D6B3B924F}" srcOrd="0" destOrd="0" presId="urn:microsoft.com/office/officeart/2005/8/layout/process5"/>
    <dgm:cxn modelId="{36BD43DC-4B17-47CC-9DC1-46E3BC5B69F5}" type="presParOf" srcId="{FEB4C68D-0D89-4C6A-970C-C5D7E25B96B9}" destId="{5C849EB6-8429-4CB5-A49A-651004E44A3B}" srcOrd="4" destOrd="0" presId="urn:microsoft.com/office/officeart/2005/8/layout/process5"/>
    <dgm:cxn modelId="{412859EC-B2CA-46B4-99BC-252B14FBBE1C}" type="presParOf" srcId="{FEB4C68D-0D89-4C6A-970C-C5D7E25B96B9}" destId="{9CA3C736-454B-4730-B2BA-370553EB8D5C}" srcOrd="5" destOrd="0" presId="urn:microsoft.com/office/officeart/2005/8/layout/process5"/>
    <dgm:cxn modelId="{A17209B2-BB87-4A06-94B2-63A0124F24BE}" type="presParOf" srcId="{9CA3C736-454B-4730-B2BA-370553EB8D5C}" destId="{32D2F49B-6E70-4793-B81A-140605E32272}" srcOrd="0" destOrd="0" presId="urn:microsoft.com/office/officeart/2005/8/layout/process5"/>
    <dgm:cxn modelId="{6142658D-B899-4D87-9033-F2015CB3663D}" type="presParOf" srcId="{FEB4C68D-0D89-4C6A-970C-C5D7E25B96B9}" destId="{0B786B7D-D831-4FC3-8E0B-795D0FE5CCFB}" srcOrd="6" destOrd="0" presId="urn:microsoft.com/office/officeart/2005/8/layout/process5"/>
    <dgm:cxn modelId="{D1810330-3779-411E-AB41-1C0F3BECBBD1}" type="presParOf" srcId="{FEB4C68D-0D89-4C6A-970C-C5D7E25B96B9}" destId="{FABAAECE-8A72-491B-840F-24FE2336F0AC}" srcOrd="7" destOrd="0" presId="urn:microsoft.com/office/officeart/2005/8/layout/process5"/>
    <dgm:cxn modelId="{7C55B4CC-6552-43B1-ADBC-F1F773B7410C}" type="presParOf" srcId="{FABAAECE-8A72-491B-840F-24FE2336F0AC}" destId="{CD9FE023-1BA3-49DB-BCA7-5BD51A028E66}" srcOrd="0" destOrd="0" presId="urn:microsoft.com/office/officeart/2005/8/layout/process5"/>
    <dgm:cxn modelId="{A27F5C72-5608-42AD-A797-C4E061DE5278}" type="presParOf" srcId="{FEB4C68D-0D89-4C6A-970C-C5D7E25B96B9}" destId="{2CDD7F11-2086-4979-BF1E-6A1D761455AD}" srcOrd="8" destOrd="0" presId="urn:microsoft.com/office/officeart/2005/8/layout/process5"/>
    <dgm:cxn modelId="{0F4DFA8D-F41F-4A10-836D-CB46DBF0796C}" type="presParOf" srcId="{FEB4C68D-0D89-4C6A-970C-C5D7E25B96B9}" destId="{0451AEF4-3054-4C37-871F-D34EE7CAD857}" srcOrd="9" destOrd="0" presId="urn:microsoft.com/office/officeart/2005/8/layout/process5"/>
    <dgm:cxn modelId="{42A21607-8B06-4C33-A917-EBD9C3CA837F}" type="presParOf" srcId="{0451AEF4-3054-4C37-871F-D34EE7CAD857}" destId="{BEFFECEE-9B61-4F2B-B15E-44FB7EB05AE0}" srcOrd="0" destOrd="0" presId="urn:microsoft.com/office/officeart/2005/8/layout/process5"/>
    <dgm:cxn modelId="{BF0EA621-770E-477D-A49B-0D31892AD261}" type="presParOf" srcId="{FEB4C68D-0D89-4C6A-970C-C5D7E25B96B9}" destId="{99DDD004-1F92-4E34-B0FB-60C64FF94539}" srcOrd="10" destOrd="0" presId="urn:microsoft.com/office/officeart/2005/8/layout/process5"/>
    <dgm:cxn modelId="{35BEE6E8-BC2A-4FFD-8E2F-9E2B139ECE52}" type="presParOf" srcId="{FEB4C68D-0D89-4C6A-970C-C5D7E25B96B9}" destId="{2F45B80D-E393-4E12-A50B-868A06D7D1FC}" srcOrd="11" destOrd="0" presId="urn:microsoft.com/office/officeart/2005/8/layout/process5"/>
    <dgm:cxn modelId="{F9DBB255-537D-4C6D-90D2-EEDDC14BDDD8}" type="presParOf" srcId="{2F45B80D-E393-4E12-A50B-868A06D7D1FC}" destId="{99A3DF9D-4124-4002-B713-6AAEDB71C439}" srcOrd="0" destOrd="0" presId="urn:microsoft.com/office/officeart/2005/8/layout/process5"/>
    <dgm:cxn modelId="{C8825C55-FF08-4D1E-96DE-20AAA7D470D0}" type="presParOf" srcId="{FEB4C68D-0D89-4C6A-970C-C5D7E25B96B9}" destId="{28F3BDE8-0689-4B79-A0BC-04C05B987C7D}" srcOrd="12" destOrd="0" presId="urn:microsoft.com/office/officeart/2005/8/layout/process5"/>
    <dgm:cxn modelId="{6BDF4948-2851-413E-8EBA-D5F042875B90}" type="presParOf" srcId="{FEB4C68D-0D89-4C6A-970C-C5D7E25B96B9}" destId="{046589CA-A8DE-4CFF-B84A-1C74EBBAB084}" srcOrd="13" destOrd="0" presId="urn:microsoft.com/office/officeart/2005/8/layout/process5"/>
    <dgm:cxn modelId="{BAFD312D-749E-4F37-BF7A-704247C8B0E6}" type="presParOf" srcId="{046589CA-A8DE-4CFF-B84A-1C74EBBAB084}" destId="{2B290F2B-0A0F-4A62-B607-901C2441C76E}" srcOrd="0" destOrd="0" presId="urn:microsoft.com/office/officeart/2005/8/layout/process5"/>
    <dgm:cxn modelId="{E37B814C-EA1C-41EE-9C8D-03D50F9DA2A5}" type="presParOf" srcId="{FEB4C68D-0D89-4C6A-970C-C5D7E25B96B9}" destId="{962ACE6D-9C27-4A3B-B4D7-CFFC3D1BBADD}" srcOrd="14" destOrd="0" presId="urn:microsoft.com/office/officeart/2005/8/layout/process5"/>
    <dgm:cxn modelId="{EFECF142-7C8C-420E-8E2E-05A83D57E1C2}" type="presParOf" srcId="{FEB4C68D-0D89-4C6A-970C-C5D7E25B96B9}" destId="{896EEC30-AEC6-4C06-81CF-BD0C0ECB6414}" srcOrd="15" destOrd="0" presId="urn:microsoft.com/office/officeart/2005/8/layout/process5"/>
    <dgm:cxn modelId="{500D9F63-CEF1-4798-9B6B-5066E2CA44DF}" type="presParOf" srcId="{896EEC30-AEC6-4C06-81CF-BD0C0ECB6414}" destId="{836355A7-F4B9-4EE3-9820-6349B53DE4B3}" srcOrd="0" destOrd="0" presId="urn:microsoft.com/office/officeart/2005/8/layout/process5"/>
    <dgm:cxn modelId="{96388801-3C76-4AEF-8F7D-A05F06501DF2}" type="presParOf" srcId="{FEB4C68D-0D89-4C6A-970C-C5D7E25B96B9}" destId="{309D6373-2A32-4ECF-AF2C-777F65B95D8F}" srcOrd="16" destOrd="0" presId="urn:microsoft.com/office/officeart/2005/8/layout/process5"/>
    <dgm:cxn modelId="{530F7715-0291-419C-BA3A-11A0720D884F}" type="presParOf" srcId="{FEB4C68D-0D89-4C6A-970C-C5D7E25B96B9}" destId="{EEE1DF95-FC53-4EC5-A1E6-4B04914F9036}" srcOrd="17" destOrd="0" presId="urn:microsoft.com/office/officeart/2005/8/layout/process5"/>
    <dgm:cxn modelId="{370A232A-036C-4419-8CB7-3DD676C3DEB2}" type="presParOf" srcId="{EEE1DF95-FC53-4EC5-A1E6-4B04914F9036}" destId="{232B4DF5-9372-4D84-92B3-FFDA31BA5DB4}" srcOrd="0" destOrd="0" presId="urn:microsoft.com/office/officeart/2005/8/layout/process5"/>
    <dgm:cxn modelId="{EE8EAEA2-16B7-430F-98FA-3197417307A3}" type="presParOf" srcId="{FEB4C68D-0D89-4C6A-970C-C5D7E25B96B9}" destId="{21AFA58F-14B8-4301-8E6C-60A44239A5CF}" srcOrd="18" destOrd="0" presId="urn:microsoft.com/office/officeart/2005/8/layout/process5"/>
    <dgm:cxn modelId="{F8BF1CEA-55FA-4E9E-9CF4-226BE7B103B6}" type="presParOf" srcId="{FEB4C68D-0D89-4C6A-970C-C5D7E25B96B9}" destId="{2778B31A-1BD5-4F49-A791-FB62C880761A}" srcOrd="19" destOrd="0" presId="urn:microsoft.com/office/officeart/2005/8/layout/process5"/>
    <dgm:cxn modelId="{1059B8B3-FCBD-4398-8214-83B93CBC098A}" type="presParOf" srcId="{2778B31A-1BD5-4F49-A791-FB62C880761A}" destId="{63228ABD-078E-461B-98EC-51C0AA1CD3B9}" srcOrd="0" destOrd="0" presId="urn:microsoft.com/office/officeart/2005/8/layout/process5"/>
    <dgm:cxn modelId="{92A9BD22-9045-450C-9B06-E53CF9167B59}" type="presParOf" srcId="{FEB4C68D-0D89-4C6A-970C-C5D7E25B96B9}" destId="{3BE83B40-D7C9-4B49-82C9-E3811C4EAAB6}" srcOrd="2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12FCA0-7E54-453A-A0F8-7229FFF69404}" type="doc">
      <dgm:prSet loTypeId="urn:microsoft.com/office/officeart/2005/8/layout/hierarchy6" loCatId="hierarchy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s-CL"/>
        </a:p>
      </dgm:t>
    </dgm:pt>
    <dgm:pt modelId="{0DFAC63E-CCC4-4589-8E29-FA80FA390CB6}">
      <dgm:prSet phldrT="[Texto]"/>
      <dgm:spPr/>
      <dgm:t>
        <a:bodyPr/>
        <a:lstStyle/>
        <a:p>
          <a:r>
            <a:rPr lang="es-CL" dirty="0"/>
            <a:t>Obra</a:t>
          </a:r>
        </a:p>
      </dgm:t>
    </dgm:pt>
    <dgm:pt modelId="{292C9E96-388A-4B0E-8CEF-FB79BA45FC7D}" type="parTrans" cxnId="{092D54E9-3189-4FAF-B9FB-F7D6030CF38E}">
      <dgm:prSet/>
      <dgm:spPr/>
      <dgm:t>
        <a:bodyPr/>
        <a:lstStyle/>
        <a:p>
          <a:endParaRPr lang="es-CL"/>
        </a:p>
      </dgm:t>
    </dgm:pt>
    <dgm:pt modelId="{A48E9F63-5112-43D7-958B-57BA240D642E}" type="sibTrans" cxnId="{092D54E9-3189-4FAF-B9FB-F7D6030CF38E}">
      <dgm:prSet/>
      <dgm:spPr/>
      <dgm:t>
        <a:bodyPr/>
        <a:lstStyle/>
        <a:p>
          <a:endParaRPr lang="es-CL"/>
        </a:p>
      </dgm:t>
    </dgm:pt>
    <dgm:pt modelId="{D2A0F4E4-2E27-4CC7-96FC-8BA3C1135C08}">
      <dgm:prSet phldrT="[Texto]"/>
      <dgm:spPr/>
      <dgm:t>
        <a:bodyPr/>
        <a:lstStyle/>
        <a:p>
          <a:r>
            <a:rPr lang="es-CL" dirty="0"/>
            <a:t>Capítulo</a:t>
          </a:r>
        </a:p>
      </dgm:t>
    </dgm:pt>
    <dgm:pt modelId="{08EA87EF-2927-40E1-AA90-2DC29712F88D}" type="parTrans" cxnId="{D0494AEE-6EFB-4601-9623-D28CB813DFFF}">
      <dgm:prSet/>
      <dgm:spPr/>
      <dgm:t>
        <a:bodyPr/>
        <a:lstStyle/>
        <a:p>
          <a:endParaRPr lang="es-CL"/>
        </a:p>
      </dgm:t>
    </dgm:pt>
    <dgm:pt modelId="{6F207137-3D11-4EA7-A72D-09056580FAF5}" type="sibTrans" cxnId="{D0494AEE-6EFB-4601-9623-D28CB813DFFF}">
      <dgm:prSet/>
      <dgm:spPr/>
      <dgm:t>
        <a:bodyPr/>
        <a:lstStyle/>
        <a:p>
          <a:endParaRPr lang="es-CL"/>
        </a:p>
      </dgm:t>
    </dgm:pt>
    <dgm:pt modelId="{8EEFFD39-CCEA-4F38-AC9E-77052DFDF345}">
      <dgm:prSet phldrT="[Texto]"/>
      <dgm:spPr/>
      <dgm:t>
        <a:bodyPr/>
        <a:lstStyle/>
        <a:p>
          <a:r>
            <a:rPr lang="es-CL" dirty="0"/>
            <a:t>Capítulo</a:t>
          </a:r>
        </a:p>
      </dgm:t>
    </dgm:pt>
    <dgm:pt modelId="{14DAB9F3-F700-43A2-9E2E-AD8C12FF2EA5}" type="parTrans" cxnId="{B0FDF837-AC2C-4F4B-8405-8BCB45A3E9FB}">
      <dgm:prSet/>
      <dgm:spPr/>
      <dgm:t>
        <a:bodyPr/>
        <a:lstStyle/>
        <a:p>
          <a:endParaRPr lang="es-CL"/>
        </a:p>
      </dgm:t>
    </dgm:pt>
    <dgm:pt modelId="{5FEDFB1D-DB64-4095-B903-8F95D7A2722E}" type="sibTrans" cxnId="{B0FDF837-AC2C-4F4B-8405-8BCB45A3E9FB}">
      <dgm:prSet/>
      <dgm:spPr/>
      <dgm:t>
        <a:bodyPr/>
        <a:lstStyle/>
        <a:p>
          <a:endParaRPr lang="es-CL"/>
        </a:p>
      </dgm:t>
    </dgm:pt>
    <dgm:pt modelId="{7FC9C79B-F3AD-4AA5-B9EF-7C3379219E93}">
      <dgm:prSet phldrT="[Texto]"/>
      <dgm:spPr/>
      <dgm:t>
        <a:bodyPr/>
        <a:lstStyle/>
        <a:p>
          <a:r>
            <a:rPr lang="es-CL" dirty="0"/>
            <a:t>Capítulo</a:t>
          </a:r>
        </a:p>
      </dgm:t>
    </dgm:pt>
    <dgm:pt modelId="{5C50101B-41DD-4656-B26A-BA71A70B6D4A}" type="parTrans" cxnId="{68CBD948-E5F0-49B6-A72C-43D719EFBAA0}">
      <dgm:prSet/>
      <dgm:spPr/>
      <dgm:t>
        <a:bodyPr/>
        <a:lstStyle/>
        <a:p>
          <a:endParaRPr lang="es-CL"/>
        </a:p>
      </dgm:t>
    </dgm:pt>
    <dgm:pt modelId="{99042009-DDC7-46D3-8DF0-0CEEE993BE07}" type="sibTrans" cxnId="{68CBD948-E5F0-49B6-A72C-43D719EFBAA0}">
      <dgm:prSet/>
      <dgm:spPr/>
      <dgm:t>
        <a:bodyPr/>
        <a:lstStyle/>
        <a:p>
          <a:endParaRPr lang="es-CL"/>
        </a:p>
      </dgm:t>
    </dgm:pt>
    <dgm:pt modelId="{7DAD5EFB-C8E7-427C-8725-D0F4F6A381DD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59072AAF-5E4A-4D66-9280-AB059FB58B1B}" type="parTrans" cxnId="{E339F16D-641D-4CF7-AF64-81E4F905AA26}">
      <dgm:prSet/>
      <dgm:spPr/>
      <dgm:t>
        <a:bodyPr/>
        <a:lstStyle/>
        <a:p>
          <a:endParaRPr lang="es-CL"/>
        </a:p>
      </dgm:t>
    </dgm:pt>
    <dgm:pt modelId="{5F4E4918-61EF-40CA-8CB9-7EF5DD5842E1}" type="sibTrans" cxnId="{E339F16D-641D-4CF7-AF64-81E4F905AA26}">
      <dgm:prSet/>
      <dgm:spPr/>
      <dgm:t>
        <a:bodyPr/>
        <a:lstStyle/>
        <a:p>
          <a:endParaRPr lang="es-CL"/>
        </a:p>
      </dgm:t>
    </dgm:pt>
    <dgm:pt modelId="{813094F4-FCCB-4C28-ACDE-B99E65FDC8F3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0B728471-102E-4005-8456-32E0025256BD}" type="parTrans" cxnId="{AB4F130D-93C5-4F5C-83BF-E5DC0D8EAD93}">
      <dgm:prSet/>
      <dgm:spPr/>
      <dgm:t>
        <a:bodyPr/>
        <a:lstStyle/>
        <a:p>
          <a:endParaRPr lang="es-CL"/>
        </a:p>
      </dgm:t>
    </dgm:pt>
    <dgm:pt modelId="{FAA0B715-B57D-4AFA-8081-07292A73053A}" type="sibTrans" cxnId="{AB4F130D-93C5-4F5C-83BF-E5DC0D8EAD93}">
      <dgm:prSet/>
      <dgm:spPr/>
      <dgm:t>
        <a:bodyPr/>
        <a:lstStyle/>
        <a:p>
          <a:endParaRPr lang="es-CL"/>
        </a:p>
      </dgm:t>
    </dgm:pt>
    <dgm:pt modelId="{8FA04B7D-3860-4C94-ACFD-3C8EB2ACF24B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6C90FA9B-0F9D-41C5-86DC-FD2B68EB6686}" type="parTrans" cxnId="{4E97BDBA-12AF-48D4-935F-A83A7BEF1B74}">
      <dgm:prSet/>
      <dgm:spPr/>
      <dgm:t>
        <a:bodyPr/>
        <a:lstStyle/>
        <a:p>
          <a:endParaRPr lang="es-CL"/>
        </a:p>
      </dgm:t>
    </dgm:pt>
    <dgm:pt modelId="{A834EDB3-0961-488D-9DA1-0B3CE649641F}" type="sibTrans" cxnId="{4E97BDBA-12AF-48D4-935F-A83A7BEF1B74}">
      <dgm:prSet/>
      <dgm:spPr/>
      <dgm:t>
        <a:bodyPr/>
        <a:lstStyle/>
        <a:p>
          <a:endParaRPr lang="es-CL"/>
        </a:p>
      </dgm:t>
    </dgm:pt>
    <dgm:pt modelId="{CC20F0CA-5B49-4C5C-ACAE-C3E01346E021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59C8847B-4B75-4820-BB8C-DEB865F9289A}" type="parTrans" cxnId="{1D54DD11-F697-4B9E-B490-2F7F8A245E42}">
      <dgm:prSet/>
      <dgm:spPr/>
      <dgm:t>
        <a:bodyPr/>
        <a:lstStyle/>
        <a:p>
          <a:endParaRPr lang="es-CL"/>
        </a:p>
      </dgm:t>
    </dgm:pt>
    <dgm:pt modelId="{2D9EF70C-467F-4270-9789-2EBA195C8F61}" type="sibTrans" cxnId="{1D54DD11-F697-4B9E-B490-2F7F8A245E42}">
      <dgm:prSet/>
      <dgm:spPr/>
      <dgm:t>
        <a:bodyPr/>
        <a:lstStyle/>
        <a:p>
          <a:endParaRPr lang="es-CL"/>
        </a:p>
      </dgm:t>
    </dgm:pt>
    <dgm:pt modelId="{F6631905-0BDE-489B-9B89-3B850767B9D2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D95E03C4-8DBE-4B83-A141-0359D718C73E}" type="parTrans" cxnId="{52F3175C-BE59-4123-AE93-A6FC54D56CF5}">
      <dgm:prSet/>
      <dgm:spPr/>
      <dgm:t>
        <a:bodyPr/>
        <a:lstStyle/>
        <a:p>
          <a:endParaRPr lang="es-CL"/>
        </a:p>
      </dgm:t>
    </dgm:pt>
    <dgm:pt modelId="{4A0FD3BD-0F66-4939-AD50-189F329EDFD5}" type="sibTrans" cxnId="{52F3175C-BE59-4123-AE93-A6FC54D56CF5}">
      <dgm:prSet/>
      <dgm:spPr/>
      <dgm:t>
        <a:bodyPr/>
        <a:lstStyle/>
        <a:p>
          <a:endParaRPr lang="es-CL"/>
        </a:p>
      </dgm:t>
    </dgm:pt>
    <dgm:pt modelId="{306EE589-D67B-4724-BD99-BA8FB80D05F9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E173BC86-5DA4-4F33-9057-AFD4B8EEE298}" type="parTrans" cxnId="{396DBA19-1747-4589-B6D4-BC89043EE215}">
      <dgm:prSet/>
      <dgm:spPr/>
      <dgm:t>
        <a:bodyPr/>
        <a:lstStyle/>
        <a:p>
          <a:endParaRPr lang="es-CL"/>
        </a:p>
      </dgm:t>
    </dgm:pt>
    <dgm:pt modelId="{71D977C5-D478-4BC8-83D0-73339BFF0727}" type="sibTrans" cxnId="{396DBA19-1747-4589-B6D4-BC89043EE215}">
      <dgm:prSet/>
      <dgm:spPr/>
      <dgm:t>
        <a:bodyPr/>
        <a:lstStyle/>
        <a:p>
          <a:endParaRPr lang="es-CL"/>
        </a:p>
      </dgm:t>
    </dgm:pt>
    <dgm:pt modelId="{21CE4CE1-4501-4FD1-9F26-23A029BC9793}">
      <dgm:prSet phldrT="[Texto]"/>
      <dgm:spPr/>
      <dgm:t>
        <a:bodyPr/>
        <a:lstStyle/>
        <a:p>
          <a:r>
            <a:rPr lang="es-CL" dirty="0"/>
            <a:t>Subcapítulo</a:t>
          </a:r>
        </a:p>
      </dgm:t>
    </dgm:pt>
    <dgm:pt modelId="{FCB0A0ED-88EA-4D30-B0E1-5831B2708CEC}" type="parTrans" cxnId="{DDAD42C5-4B52-4F5A-B445-809D8B46B792}">
      <dgm:prSet/>
      <dgm:spPr/>
      <dgm:t>
        <a:bodyPr/>
        <a:lstStyle/>
        <a:p>
          <a:endParaRPr lang="es-CL"/>
        </a:p>
      </dgm:t>
    </dgm:pt>
    <dgm:pt modelId="{ABAD896F-3F9D-4D01-8011-75DC37B72B4A}" type="sibTrans" cxnId="{DDAD42C5-4B52-4F5A-B445-809D8B46B792}">
      <dgm:prSet/>
      <dgm:spPr/>
      <dgm:t>
        <a:bodyPr/>
        <a:lstStyle/>
        <a:p>
          <a:endParaRPr lang="es-CL"/>
        </a:p>
      </dgm:t>
    </dgm:pt>
    <dgm:pt modelId="{D471C3AD-BD4F-479A-95C6-C0A5FE80148E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Partida</a:t>
          </a:r>
        </a:p>
      </dgm:t>
    </dgm:pt>
    <dgm:pt modelId="{C47F8307-F87F-42B4-BC22-4E0DFF316F05}" type="parTrans" cxnId="{21DDFB1B-BC2F-4B8E-90C4-4DB9E9CEB811}">
      <dgm:prSet/>
      <dgm:spPr/>
      <dgm:t>
        <a:bodyPr/>
        <a:lstStyle/>
        <a:p>
          <a:endParaRPr lang="es-CL"/>
        </a:p>
      </dgm:t>
    </dgm:pt>
    <dgm:pt modelId="{43268EAC-C549-435D-BCEB-D7B03C21424F}" type="sibTrans" cxnId="{21DDFB1B-BC2F-4B8E-90C4-4DB9E9CEB811}">
      <dgm:prSet/>
      <dgm:spPr/>
      <dgm:t>
        <a:bodyPr/>
        <a:lstStyle/>
        <a:p>
          <a:endParaRPr lang="es-CL"/>
        </a:p>
      </dgm:t>
    </dgm:pt>
    <dgm:pt modelId="{8E37F361-DC2A-4692-8BC4-9C7B60F6B2EA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78C165C2-121A-40CA-BAE2-D6213D1620BF}" type="parTrans" cxnId="{04845FB6-EEB6-4B3C-B388-F6C80225E911}">
      <dgm:prSet/>
      <dgm:spPr/>
      <dgm:t>
        <a:bodyPr/>
        <a:lstStyle/>
        <a:p>
          <a:endParaRPr lang="es-CL"/>
        </a:p>
      </dgm:t>
    </dgm:pt>
    <dgm:pt modelId="{7AC2041D-5AEA-4420-9346-0E6E3FB41824}" type="sibTrans" cxnId="{04845FB6-EEB6-4B3C-B388-F6C80225E911}">
      <dgm:prSet/>
      <dgm:spPr/>
      <dgm:t>
        <a:bodyPr/>
        <a:lstStyle/>
        <a:p>
          <a:endParaRPr lang="es-CL"/>
        </a:p>
      </dgm:t>
    </dgm:pt>
    <dgm:pt modelId="{F293D150-B081-47B9-8386-63268F8FDDE9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Partida</a:t>
          </a:r>
        </a:p>
      </dgm:t>
    </dgm:pt>
    <dgm:pt modelId="{5C6FE49B-6636-4AE9-A8DF-E79E3053ACCF}" type="parTrans" cxnId="{CE9DA311-A99D-4C27-B9AF-DDBED36E62C5}">
      <dgm:prSet/>
      <dgm:spPr/>
      <dgm:t>
        <a:bodyPr/>
        <a:lstStyle/>
        <a:p>
          <a:endParaRPr lang="es-CL"/>
        </a:p>
      </dgm:t>
    </dgm:pt>
    <dgm:pt modelId="{7D37C487-5F12-4B2F-9018-C25C7628EC3E}" type="sibTrans" cxnId="{CE9DA311-A99D-4C27-B9AF-DDBED36E62C5}">
      <dgm:prSet/>
      <dgm:spPr/>
      <dgm:t>
        <a:bodyPr/>
        <a:lstStyle/>
        <a:p>
          <a:endParaRPr lang="es-CL"/>
        </a:p>
      </dgm:t>
    </dgm:pt>
    <dgm:pt modelId="{8BAA0CB3-1ED5-48ED-B454-3AC610B8149E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DCD713FF-6F83-4E53-9DB6-C47BC9E4EC70}" type="parTrans" cxnId="{8B356EEE-0965-49F9-A3B6-0088B6FEE488}">
      <dgm:prSet/>
      <dgm:spPr/>
      <dgm:t>
        <a:bodyPr/>
        <a:lstStyle/>
        <a:p>
          <a:endParaRPr lang="es-CL"/>
        </a:p>
      </dgm:t>
    </dgm:pt>
    <dgm:pt modelId="{002AD481-644A-42CD-8187-76714D6083C4}" type="sibTrans" cxnId="{8B356EEE-0965-49F9-A3B6-0088B6FEE488}">
      <dgm:prSet/>
      <dgm:spPr/>
      <dgm:t>
        <a:bodyPr/>
        <a:lstStyle/>
        <a:p>
          <a:endParaRPr lang="es-CL"/>
        </a:p>
      </dgm:t>
    </dgm:pt>
    <dgm:pt modelId="{7D8FFAE0-C17C-4224-9685-B5251A5FD9FF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5D3CD7C8-AEF0-44FF-BD5B-83EE5EAE0E42}" type="parTrans" cxnId="{17419C8B-07A6-405A-8AE7-CCB27A3A6F85}">
      <dgm:prSet/>
      <dgm:spPr/>
      <dgm:t>
        <a:bodyPr/>
        <a:lstStyle/>
        <a:p>
          <a:endParaRPr lang="es-CL"/>
        </a:p>
      </dgm:t>
    </dgm:pt>
    <dgm:pt modelId="{826FE11D-5857-4973-85C5-E99AFAB4C430}" type="sibTrans" cxnId="{17419C8B-07A6-405A-8AE7-CCB27A3A6F85}">
      <dgm:prSet/>
      <dgm:spPr/>
      <dgm:t>
        <a:bodyPr/>
        <a:lstStyle/>
        <a:p>
          <a:endParaRPr lang="es-CL"/>
        </a:p>
      </dgm:t>
    </dgm:pt>
    <dgm:pt modelId="{4EA3C14E-FF4F-4F7C-A587-FA39A8C9AE6A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8726EE20-333A-40B6-A942-D5AAA5267C86}" type="parTrans" cxnId="{75E8045F-5FFE-419F-9460-EF2094ADBC17}">
      <dgm:prSet/>
      <dgm:spPr/>
      <dgm:t>
        <a:bodyPr/>
        <a:lstStyle/>
        <a:p>
          <a:endParaRPr lang="es-CL"/>
        </a:p>
      </dgm:t>
    </dgm:pt>
    <dgm:pt modelId="{4F3D67CF-D046-4F42-A40F-920C1B17E782}" type="sibTrans" cxnId="{75E8045F-5FFE-419F-9460-EF2094ADBC17}">
      <dgm:prSet/>
      <dgm:spPr/>
      <dgm:t>
        <a:bodyPr/>
        <a:lstStyle/>
        <a:p>
          <a:endParaRPr lang="es-CL"/>
        </a:p>
      </dgm:t>
    </dgm:pt>
    <dgm:pt modelId="{15C80446-7F2C-4B3F-9EB1-45C54710A807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/>
            <a:t>Partida</a:t>
          </a:r>
          <a:endParaRPr lang="es-CL" dirty="0"/>
        </a:p>
      </dgm:t>
    </dgm:pt>
    <dgm:pt modelId="{343E617F-131D-4589-BABE-83056FC76F21}" type="parTrans" cxnId="{2B8A51B0-9CF7-4861-9FB4-C8EF142C238C}">
      <dgm:prSet/>
      <dgm:spPr/>
      <dgm:t>
        <a:bodyPr/>
        <a:lstStyle/>
        <a:p>
          <a:endParaRPr lang="es-CL"/>
        </a:p>
      </dgm:t>
    </dgm:pt>
    <dgm:pt modelId="{8CEF452B-2D91-4237-BBF5-9163BFD24523}" type="sibTrans" cxnId="{2B8A51B0-9CF7-4861-9FB4-C8EF142C238C}">
      <dgm:prSet/>
      <dgm:spPr/>
      <dgm:t>
        <a:bodyPr/>
        <a:lstStyle/>
        <a:p>
          <a:endParaRPr lang="es-CL"/>
        </a:p>
      </dgm:t>
    </dgm:pt>
    <dgm:pt modelId="{54095B3D-2CE0-4C15-A46B-DCC90135481D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Partida</a:t>
          </a:r>
        </a:p>
      </dgm:t>
    </dgm:pt>
    <dgm:pt modelId="{96BA8EE1-2F97-4A19-9AC5-BC4B4AF38AD2}" type="parTrans" cxnId="{5819F76C-6104-46E4-A2D2-744E262586A5}">
      <dgm:prSet/>
      <dgm:spPr/>
      <dgm:t>
        <a:bodyPr/>
        <a:lstStyle/>
        <a:p>
          <a:endParaRPr lang="es-CL"/>
        </a:p>
      </dgm:t>
    </dgm:pt>
    <dgm:pt modelId="{ABE974C6-FA41-4550-A631-05648A3798E7}" type="sibTrans" cxnId="{5819F76C-6104-46E4-A2D2-744E262586A5}">
      <dgm:prSet/>
      <dgm:spPr/>
      <dgm:t>
        <a:bodyPr/>
        <a:lstStyle/>
        <a:p>
          <a:endParaRPr lang="es-CL"/>
        </a:p>
      </dgm:t>
    </dgm:pt>
    <dgm:pt modelId="{CC8EF23A-7D04-4786-9593-985FA708BF7F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L" dirty="0"/>
            <a:t>Partida</a:t>
          </a:r>
        </a:p>
      </dgm:t>
    </dgm:pt>
    <dgm:pt modelId="{54AC24B9-12D6-4254-8A66-66670D43ECFF}" type="parTrans" cxnId="{0CDFDEB5-B566-4126-9B8A-9D2136B95792}">
      <dgm:prSet/>
      <dgm:spPr/>
      <dgm:t>
        <a:bodyPr/>
        <a:lstStyle/>
        <a:p>
          <a:endParaRPr lang="es-CL"/>
        </a:p>
      </dgm:t>
    </dgm:pt>
    <dgm:pt modelId="{B16C804E-7D63-4A91-97C5-8ACF61435F9B}" type="sibTrans" cxnId="{0CDFDEB5-B566-4126-9B8A-9D2136B95792}">
      <dgm:prSet/>
      <dgm:spPr/>
      <dgm:t>
        <a:bodyPr/>
        <a:lstStyle/>
        <a:p>
          <a:endParaRPr lang="es-CL"/>
        </a:p>
      </dgm:t>
    </dgm:pt>
    <dgm:pt modelId="{F0723734-3CDF-4451-BF84-DADF33E5FFB5}" type="pres">
      <dgm:prSet presAssocID="{9112FCA0-7E54-453A-A0F8-7229FFF6940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8BB03FE-A94C-4BA1-A412-E5850EAA541E}" type="pres">
      <dgm:prSet presAssocID="{9112FCA0-7E54-453A-A0F8-7229FFF69404}" presName="hierFlow" presStyleCnt="0"/>
      <dgm:spPr/>
    </dgm:pt>
    <dgm:pt modelId="{10CF3F00-4D88-4525-A184-EE47EABF64DC}" type="pres">
      <dgm:prSet presAssocID="{9112FCA0-7E54-453A-A0F8-7229FFF6940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A1A4000-D6A4-4DD1-B94F-5243A16421DA}" type="pres">
      <dgm:prSet presAssocID="{0DFAC63E-CCC4-4589-8E29-FA80FA390CB6}" presName="Name14" presStyleCnt="0"/>
      <dgm:spPr/>
    </dgm:pt>
    <dgm:pt modelId="{D22391D4-51E0-4E75-BB3B-8FA259EAF7FB}" type="pres">
      <dgm:prSet presAssocID="{0DFAC63E-CCC4-4589-8E29-FA80FA390CB6}" presName="level1Shape" presStyleLbl="node0" presStyleIdx="0" presStyleCnt="1">
        <dgm:presLayoutVars>
          <dgm:chPref val="3"/>
        </dgm:presLayoutVars>
      </dgm:prSet>
      <dgm:spPr/>
    </dgm:pt>
    <dgm:pt modelId="{8D3FD08F-0059-49E0-8C8D-3D4E38D7B7A4}" type="pres">
      <dgm:prSet presAssocID="{0DFAC63E-CCC4-4589-8E29-FA80FA390CB6}" presName="hierChild2" presStyleCnt="0"/>
      <dgm:spPr/>
    </dgm:pt>
    <dgm:pt modelId="{81C29DCD-BF30-4C59-8408-82A22277E0B9}" type="pres">
      <dgm:prSet presAssocID="{08EA87EF-2927-40E1-AA90-2DC29712F88D}" presName="Name19" presStyleLbl="parChTrans1D2" presStyleIdx="0" presStyleCnt="3"/>
      <dgm:spPr/>
    </dgm:pt>
    <dgm:pt modelId="{875DEF0D-248F-4E19-AD33-E4C33E081AA5}" type="pres">
      <dgm:prSet presAssocID="{D2A0F4E4-2E27-4CC7-96FC-8BA3C1135C08}" presName="Name21" presStyleCnt="0"/>
      <dgm:spPr/>
    </dgm:pt>
    <dgm:pt modelId="{B600CAEE-5CE1-4FEA-BC73-84E74D20C12F}" type="pres">
      <dgm:prSet presAssocID="{D2A0F4E4-2E27-4CC7-96FC-8BA3C1135C08}" presName="level2Shape" presStyleLbl="node2" presStyleIdx="0" presStyleCnt="3"/>
      <dgm:spPr/>
    </dgm:pt>
    <dgm:pt modelId="{6F163A24-B3D1-4B50-AB83-F43B00169D69}" type="pres">
      <dgm:prSet presAssocID="{D2A0F4E4-2E27-4CC7-96FC-8BA3C1135C08}" presName="hierChild3" presStyleCnt="0"/>
      <dgm:spPr/>
    </dgm:pt>
    <dgm:pt modelId="{320F4BB7-7374-472B-8606-2B34850415E6}" type="pres">
      <dgm:prSet presAssocID="{59C8847B-4B75-4820-BB8C-DEB865F9289A}" presName="Name19" presStyleLbl="parChTrans1D3" presStyleIdx="0" presStyleCnt="7"/>
      <dgm:spPr/>
    </dgm:pt>
    <dgm:pt modelId="{EE33896D-B110-43B7-8184-FDA5B72D7B2F}" type="pres">
      <dgm:prSet presAssocID="{CC20F0CA-5B49-4C5C-ACAE-C3E01346E021}" presName="Name21" presStyleCnt="0"/>
      <dgm:spPr/>
    </dgm:pt>
    <dgm:pt modelId="{863F0787-F20C-4362-BCD5-9B94003A961C}" type="pres">
      <dgm:prSet presAssocID="{CC20F0CA-5B49-4C5C-ACAE-C3E01346E021}" presName="level2Shape" presStyleLbl="node3" presStyleIdx="0" presStyleCnt="7"/>
      <dgm:spPr/>
    </dgm:pt>
    <dgm:pt modelId="{2768B78E-07F5-45A9-BD35-755A1DEE3907}" type="pres">
      <dgm:prSet presAssocID="{CC20F0CA-5B49-4C5C-ACAE-C3E01346E021}" presName="hierChild3" presStyleCnt="0"/>
      <dgm:spPr/>
    </dgm:pt>
    <dgm:pt modelId="{F5A52409-F29C-4C6E-A469-19A990DE7334}" type="pres">
      <dgm:prSet presAssocID="{78C165C2-121A-40CA-BAE2-D6213D1620BF}" presName="Name19" presStyleLbl="parChTrans1D4" presStyleIdx="0" presStyleCnt="9"/>
      <dgm:spPr/>
    </dgm:pt>
    <dgm:pt modelId="{BDC14FEF-48DB-4B2D-8EF1-8F8E78859CB0}" type="pres">
      <dgm:prSet presAssocID="{8E37F361-DC2A-4692-8BC4-9C7B60F6B2EA}" presName="Name21" presStyleCnt="0"/>
      <dgm:spPr/>
    </dgm:pt>
    <dgm:pt modelId="{2D051175-67A8-4AB4-ABEF-38E8D55DC2DE}" type="pres">
      <dgm:prSet presAssocID="{8E37F361-DC2A-4692-8BC4-9C7B60F6B2EA}" presName="level2Shape" presStyleLbl="node4" presStyleIdx="0" presStyleCnt="9"/>
      <dgm:spPr/>
    </dgm:pt>
    <dgm:pt modelId="{2ED7F441-868D-4D5D-AC7D-E45E56AE599A}" type="pres">
      <dgm:prSet presAssocID="{8E37F361-DC2A-4692-8BC4-9C7B60F6B2EA}" presName="hierChild3" presStyleCnt="0"/>
      <dgm:spPr/>
    </dgm:pt>
    <dgm:pt modelId="{1B7FDC53-9DB1-4D23-A495-A69DB1736D79}" type="pres">
      <dgm:prSet presAssocID="{D95E03C4-8DBE-4B83-A141-0359D718C73E}" presName="Name19" presStyleLbl="parChTrans1D3" presStyleIdx="1" presStyleCnt="7"/>
      <dgm:spPr/>
    </dgm:pt>
    <dgm:pt modelId="{CC7F48A3-5787-433A-910E-7BFE79FDC2E2}" type="pres">
      <dgm:prSet presAssocID="{F6631905-0BDE-489B-9B89-3B850767B9D2}" presName="Name21" presStyleCnt="0"/>
      <dgm:spPr/>
    </dgm:pt>
    <dgm:pt modelId="{689AF8CF-2990-4C07-904B-0AEDFDE33889}" type="pres">
      <dgm:prSet presAssocID="{F6631905-0BDE-489B-9B89-3B850767B9D2}" presName="level2Shape" presStyleLbl="node3" presStyleIdx="1" presStyleCnt="7"/>
      <dgm:spPr/>
    </dgm:pt>
    <dgm:pt modelId="{BD4F0E20-CC36-4DFE-8C7C-2530C9E89B80}" type="pres">
      <dgm:prSet presAssocID="{F6631905-0BDE-489B-9B89-3B850767B9D2}" presName="hierChild3" presStyleCnt="0"/>
      <dgm:spPr/>
    </dgm:pt>
    <dgm:pt modelId="{AFFBF15F-1D52-4154-9E2A-6A713868373A}" type="pres">
      <dgm:prSet presAssocID="{5C6FE49B-6636-4AE9-A8DF-E79E3053ACCF}" presName="Name19" presStyleLbl="parChTrans1D4" presStyleIdx="1" presStyleCnt="9"/>
      <dgm:spPr/>
    </dgm:pt>
    <dgm:pt modelId="{2992A3E2-FDA0-4FB5-B755-497476CD0B93}" type="pres">
      <dgm:prSet presAssocID="{F293D150-B081-47B9-8386-63268F8FDDE9}" presName="Name21" presStyleCnt="0"/>
      <dgm:spPr/>
    </dgm:pt>
    <dgm:pt modelId="{CA2E03F7-E4E4-4D0B-9C17-E130D7576B3F}" type="pres">
      <dgm:prSet presAssocID="{F293D150-B081-47B9-8386-63268F8FDDE9}" presName="level2Shape" presStyleLbl="node4" presStyleIdx="1" presStyleCnt="9"/>
      <dgm:spPr/>
    </dgm:pt>
    <dgm:pt modelId="{F0EB112C-EE60-4C51-8822-6DA4D4D00998}" type="pres">
      <dgm:prSet presAssocID="{F293D150-B081-47B9-8386-63268F8FDDE9}" presName="hierChild3" presStyleCnt="0"/>
      <dgm:spPr/>
    </dgm:pt>
    <dgm:pt modelId="{008C8BB0-9188-45F7-AE1E-B692467105F9}" type="pres">
      <dgm:prSet presAssocID="{DCD713FF-6F83-4E53-9DB6-C47BC9E4EC70}" presName="Name19" presStyleLbl="parChTrans1D4" presStyleIdx="2" presStyleCnt="9"/>
      <dgm:spPr/>
    </dgm:pt>
    <dgm:pt modelId="{0D30D03C-4495-4CE7-9B56-8D5D736D633F}" type="pres">
      <dgm:prSet presAssocID="{8BAA0CB3-1ED5-48ED-B454-3AC610B8149E}" presName="Name21" presStyleCnt="0"/>
      <dgm:spPr/>
    </dgm:pt>
    <dgm:pt modelId="{EE392A0E-A82D-48A3-9AE7-87BA96FCE03F}" type="pres">
      <dgm:prSet presAssocID="{8BAA0CB3-1ED5-48ED-B454-3AC610B8149E}" presName="level2Shape" presStyleLbl="node4" presStyleIdx="2" presStyleCnt="9"/>
      <dgm:spPr/>
    </dgm:pt>
    <dgm:pt modelId="{D9E16965-3F3B-4803-A6BA-0FABCA42017C}" type="pres">
      <dgm:prSet presAssocID="{8BAA0CB3-1ED5-48ED-B454-3AC610B8149E}" presName="hierChild3" presStyleCnt="0"/>
      <dgm:spPr/>
    </dgm:pt>
    <dgm:pt modelId="{BF89A5E6-586A-4C3A-A5D8-0B3955DD7B55}" type="pres">
      <dgm:prSet presAssocID="{14DAB9F3-F700-43A2-9E2E-AD8C12FF2EA5}" presName="Name19" presStyleLbl="parChTrans1D2" presStyleIdx="1" presStyleCnt="3"/>
      <dgm:spPr/>
    </dgm:pt>
    <dgm:pt modelId="{19A15AFE-2C3E-420A-B9BD-B51138B8F6CF}" type="pres">
      <dgm:prSet presAssocID="{8EEFFD39-CCEA-4F38-AC9E-77052DFDF345}" presName="Name21" presStyleCnt="0"/>
      <dgm:spPr/>
    </dgm:pt>
    <dgm:pt modelId="{6DC94A3B-617B-492D-920A-7780A66B7AB4}" type="pres">
      <dgm:prSet presAssocID="{8EEFFD39-CCEA-4F38-AC9E-77052DFDF345}" presName="level2Shape" presStyleLbl="node2" presStyleIdx="1" presStyleCnt="3"/>
      <dgm:spPr/>
    </dgm:pt>
    <dgm:pt modelId="{BEBD02B8-CE96-4473-9BAD-50839DADDAB8}" type="pres">
      <dgm:prSet presAssocID="{8EEFFD39-CCEA-4F38-AC9E-77052DFDF345}" presName="hierChild3" presStyleCnt="0"/>
      <dgm:spPr/>
    </dgm:pt>
    <dgm:pt modelId="{DFC0ABBB-C428-42AC-84D0-59598B3BDF39}" type="pres">
      <dgm:prSet presAssocID="{59072AAF-5E4A-4D66-9280-AB059FB58B1B}" presName="Name19" presStyleLbl="parChTrans1D3" presStyleIdx="2" presStyleCnt="7"/>
      <dgm:spPr/>
    </dgm:pt>
    <dgm:pt modelId="{88E313FB-0648-4CDA-9F7B-EC40F5C1EDF7}" type="pres">
      <dgm:prSet presAssocID="{7DAD5EFB-C8E7-427C-8725-D0F4F6A381DD}" presName="Name21" presStyleCnt="0"/>
      <dgm:spPr/>
    </dgm:pt>
    <dgm:pt modelId="{817EC84C-5264-45C0-B028-36EFEB0F2FFA}" type="pres">
      <dgm:prSet presAssocID="{7DAD5EFB-C8E7-427C-8725-D0F4F6A381DD}" presName="level2Shape" presStyleLbl="node3" presStyleIdx="2" presStyleCnt="7"/>
      <dgm:spPr/>
    </dgm:pt>
    <dgm:pt modelId="{14067EE5-B6E2-48C4-A51E-6DA4B9E83160}" type="pres">
      <dgm:prSet presAssocID="{7DAD5EFB-C8E7-427C-8725-D0F4F6A381DD}" presName="hierChild3" presStyleCnt="0"/>
      <dgm:spPr/>
    </dgm:pt>
    <dgm:pt modelId="{68F38669-D008-4B56-933D-F92EEB286115}" type="pres">
      <dgm:prSet presAssocID="{5D3CD7C8-AEF0-44FF-BD5B-83EE5EAE0E42}" presName="Name19" presStyleLbl="parChTrans1D4" presStyleIdx="3" presStyleCnt="9"/>
      <dgm:spPr/>
    </dgm:pt>
    <dgm:pt modelId="{F554D572-F40A-4309-80B7-35DC3C419E17}" type="pres">
      <dgm:prSet presAssocID="{7D8FFAE0-C17C-4224-9685-B5251A5FD9FF}" presName="Name21" presStyleCnt="0"/>
      <dgm:spPr/>
    </dgm:pt>
    <dgm:pt modelId="{CA9FA02A-8BC2-48A9-B513-50812A1B607E}" type="pres">
      <dgm:prSet presAssocID="{7D8FFAE0-C17C-4224-9685-B5251A5FD9FF}" presName="level2Shape" presStyleLbl="node4" presStyleIdx="3" presStyleCnt="9"/>
      <dgm:spPr/>
    </dgm:pt>
    <dgm:pt modelId="{E6139841-620A-4F5D-9DA1-182E954BEC8A}" type="pres">
      <dgm:prSet presAssocID="{7D8FFAE0-C17C-4224-9685-B5251A5FD9FF}" presName="hierChild3" presStyleCnt="0"/>
      <dgm:spPr/>
    </dgm:pt>
    <dgm:pt modelId="{177504F9-208A-49DA-B609-8B80B2E1C5C1}" type="pres">
      <dgm:prSet presAssocID="{0B728471-102E-4005-8456-32E0025256BD}" presName="Name19" presStyleLbl="parChTrans1D3" presStyleIdx="3" presStyleCnt="7"/>
      <dgm:spPr/>
    </dgm:pt>
    <dgm:pt modelId="{61707A13-0105-4932-8A7C-C86874CB2345}" type="pres">
      <dgm:prSet presAssocID="{813094F4-FCCB-4C28-ACDE-B99E65FDC8F3}" presName="Name21" presStyleCnt="0"/>
      <dgm:spPr/>
    </dgm:pt>
    <dgm:pt modelId="{3CB2CD55-5368-4A69-82F5-15FDB5AD6C6E}" type="pres">
      <dgm:prSet presAssocID="{813094F4-FCCB-4C28-ACDE-B99E65FDC8F3}" presName="level2Shape" presStyleLbl="node3" presStyleIdx="3" presStyleCnt="7"/>
      <dgm:spPr/>
    </dgm:pt>
    <dgm:pt modelId="{D9F3A7F2-B48B-4207-8688-1470A90309BC}" type="pres">
      <dgm:prSet presAssocID="{813094F4-FCCB-4C28-ACDE-B99E65FDC8F3}" presName="hierChild3" presStyleCnt="0"/>
      <dgm:spPr/>
    </dgm:pt>
    <dgm:pt modelId="{1EAB817A-0FAF-464B-A270-3FF4F6D43CC4}" type="pres">
      <dgm:prSet presAssocID="{8726EE20-333A-40B6-A942-D5AAA5267C86}" presName="Name19" presStyleLbl="parChTrans1D4" presStyleIdx="4" presStyleCnt="9"/>
      <dgm:spPr/>
    </dgm:pt>
    <dgm:pt modelId="{EFFAB41A-CE08-4CF1-8501-39E9D147E8BE}" type="pres">
      <dgm:prSet presAssocID="{4EA3C14E-FF4F-4F7C-A587-FA39A8C9AE6A}" presName="Name21" presStyleCnt="0"/>
      <dgm:spPr/>
    </dgm:pt>
    <dgm:pt modelId="{7625F195-0B63-4769-B8FF-A5731C5B66FB}" type="pres">
      <dgm:prSet presAssocID="{4EA3C14E-FF4F-4F7C-A587-FA39A8C9AE6A}" presName="level2Shape" presStyleLbl="node4" presStyleIdx="4" presStyleCnt="9"/>
      <dgm:spPr/>
    </dgm:pt>
    <dgm:pt modelId="{8F24FC71-80E9-4EB5-8065-5933149B4318}" type="pres">
      <dgm:prSet presAssocID="{4EA3C14E-FF4F-4F7C-A587-FA39A8C9AE6A}" presName="hierChild3" presStyleCnt="0"/>
      <dgm:spPr/>
    </dgm:pt>
    <dgm:pt modelId="{6A8CE122-6302-4560-906F-90E441335454}" type="pres">
      <dgm:prSet presAssocID="{5C50101B-41DD-4656-B26A-BA71A70B6D4A}" presName="Name19" presStyleLbl="parChTrans1D2" presStyleIdx="2" presStyleCnt="3"/>
      <dgm:spPr/>
    </dgm:pt>
    <dgm:pt modelId="{031D3994-8C93-4905-AD8F-698600EDC675}" type="pres">
      <dgm:prSet presAssocID="{7FC9C79B-F3AD-4AA5-B9EF-7C3379219E93}" presName="Name21" presStyleCnt="0"/>
      <dgm:spPr/>
    </dgm:pt>
    <dgm:pt modelId="{976B5B99-900F-4BD3-8CF3-676D7FBAE5D7}" type="pres">
      <dgm:prSet presAssocID="{7FC9C79B-F3AD-4AA5-B9EF-7C3379219E93}" presName="level2Shape" presStyleLbl="node2" presStyleIdx="2" presStyleCnt="3"/>
      <dgm:spPr/>
    </dgm:pt>
    <dgm:pt modelId="{A0F481D2-3772-45FE-A576-51BDEB38C863}" type="pres">
      <dgm:prSet presAssocID="{7FC9C79B-F3AD-4AA5-B9EF-7C3379219E93}" presName="hierChild3" presStyleCnt="0"/>
      <dgm:spPr/>
    </dgm:pt>
    <dgm:pt modelId="{EC3179D9-2F81-4B93-A692-9E207B91A8CF}" type="pres">
      <dgm:prSet presAssocID="{6C90FA9B-0F9D-41C5-86DC-FD2B68EB6686}" presName="Name19" presStyleLbl="parChTrans1D3" presStyleIdx="4" presStyleCnt="7"/>
      <dgm:spPr/>
    </dgm:pt>
    <dgm:pt modelId="{7238436A-2ADC-4F41-8245-F314A51CC280}" type="pres">
      <dgm:prSet presAssocID="{8FA04B7D-3860-4C94-ACFD-3C8EB2ACF24B}" presName="Name21" presStyleCnt="0"/>
      <dgm:spPr/>
    </dgm:pt>
    <dgm:pt modelId="{FEA61353-5699-4410-A309-61469BC65FF7}" type="pres">
      <dgm:prSet presAssocID="{8FA04B7D-3860-4C94-ACFD-3C8EB2ACF24B}" presName="level2Shape" presStyleLbl="node3" presStyleIdx="4" presStyleCnt="7"/>
      <dgm:spPr/>
    </dgm:pt>
    <dgm:pt modelId="{94873662-CF61-4125-8AC7-55CF369173B7}" type="pres">
      <dgm:prSet presAssocID="{8FA04B7D-3860-4C94-ACFD-3C8EB2ACF24B}" presName="hierChild3" presStyleCnt="0"/>
      <dgm:spPr/>
    </dgm:pt>
    <dgm:pt modelId="{5C77AE4F-AE61-4561-9756-EBF36E4E47E9}" type="pres">
      <dgm:prSet presAssocID="{C47F8307-F87F-42B4-BC22-4E0DFF316F05}" presName="Name19" presStyleLbl="parChTrans1D4" presStyleIdx="5" presStyleCnt="9"/>
      <dgm:spPr/>
    </dgm:pt>
    <dgm:pt modelId="{7D8F5C5A-605C-47D6-B14D-B957F9EE758C}" type="pres">
      <dgm:prSet presAssocID="{D471C3AD-BD4F-479A-95C6-C0A5FE80148E}" presName="Name21" presStyleCnt="0"/>
      <dgm:spPr/>
    </dgm:pt>
    <dgm:pt modelId="{E5195E25-5AE6-4241-B070-595F4F940C98}" type="pres">
      <dgm:prSet presAssocID="{D471C3AD-BD4F-479A-95C6-C0A5FE80148E}" presName="level2Shape" presStyleLbl="node4" presStyleIdx="5" presStyleCnt="9"/>
      <dgm:spPr/>
    </dgm:pt>
    <dgm:pt modelId="{FBADD5EC-B11A-472F-A3DB-A15B4D25A4F1}" type="pres">
      <dgm:prSet presAssocID="{D471C3AD-BD4F-479A-95C6-C0A5FE80148E}" presName="hierChild3" presStyleCnt="0"/>
      <dgm:spPr/>
    </dgm:pt>
    <dgm:pt modelId="{25DB314C-D405-464B-844A-D85A2CC39CBE}" type="pres">
      <dgm:prSet presAssocID="{E173BC86-5DA4-4F33-9057-AFD4B8EEE298}" presName="Name19" presStyleLbl="parChTrans1D3" presStyleIdx="5" presStyleCnt="7"/>
      <dgm:spPr/>
    </dgm:pt>
    <dgm:pt modelId="{A3EC0DF0-AC23-4D1D-B84A-5C07324BA7AB}" type="pres">
      <dgm:prSet presAssocID="{306EE589-D67B-4724-BD99-BA8FB80D05F9}" presName="Name21" presStyleCnt="0"/>
      <dgm:spPr/>
    </dgm:pt>
    <dgm:pt modelId="{A4F7289B-DB3D-4ACB-B01A-9FB2FE7874BF}" type="pres">
      <dgm:prSet presAssocID="{306EE589-D67B-4724-BD99-BA8FB80D05F9}" presName="level2Shape" presStyleLbl="node3" presStyleIdx="5" presStyleCnt="7"/>
      <dgm:spPr/>
    </dgm:pt>
    <dgm:pt modelId="{4DC84052-C12F-49B1-B5BE-714BCB582570}" type="pres">
      <dgm:prSet presAssocID="{306EE589-D67B-4724-BD99-BA8FB80D05F9}" presName="hierChild3" presStyleCnt="0"/>
      <dgm:spPr/>
    </dgm:pt>
    <dgm:pt modelId="{9B8C100C-A7EA-441B-9A5E-1A4BA4F71F92}" type="pres">
      <dgm:prSet presAssocID="{343E617F-131D-4589-BABE-83056FC76F21}" presName="Name19" presStyleLbl="parChTrans1D4" presStyleIdx="6" presStyleCnt="9"/>
      <dgm:spPr/>
    </dgm:pt>
    <dgm:pt modelId="{D96324BE-86EB-4216-8F09-BC0DDFB66589}" type="pres">
      <dgm:prSet presAssocID="{15C80446-7F2C-4B3F-9EB1-45C54710A807}" presName="Name21" presStyleCnt="0"/>
      <dgm:spPr/>
    </dgm:pt>
    <dgm:pt modelId="{24AC5EFA-AA2A-4F09-9FEB-54D694CBF5E0}" type="pres">
      <dgm:prSet presAssocID="{15C80446-7F2C-4B3F-9EB1-45C54710A807}" presName="level2Shape" presStyleLbl="node4" presStyleIdx="6" presStyleCnt="9"/>
      <dgm:spPr/>
    </dgm:pt>
    <dgm:pt modelId="{1B058A57-2C47-4168-8E91-E558A8283215}" type="pres">
      <dgm:prSet presAssocID="{15C80446-7F2C-4B3F-9EB1-45C54710A807}" presName="hierChild3" presStyleCnt="0"/>
      <dgm:spPr/>
    </dgm:pt>
    <dgm:pt modelId="{631D1E9D-33F6-4BC2-8DAE-FBDEEA83ED22}" type="pres">
      <dgm:prSet presAssocID="{96BA8EE1-2F97-4A19-9AC5-BC4B4AF38AD2}" presName="Name19" presStyleLbl="parChTrans1D4" presStyleIdx="7" presStyleCnt="9"/>
      <dgm:spPr/>
    </dgm:pt>
    <dgm:pt modelId="{A09D075A-58DE-426F-9CE6-AF462C630E42}" type="pres">
      <dgm:prSet presAssocID="{54095B3D-2CE0-4C15-A46B-DCC90135481D}" presName="Name21" presStyleCnt="0"/>
      <dgm:spPr/>
    </dgm:pt>
    <dgm:pt modelId="{F094929E-4F93-494B-B394-25155B6C4ED7}" type="pres">
      <dgm:prSet presAssocID="{54095B3D-2CE0-4C15-A46B-DCC90135481D}" presName="level2Shape" presStyleLbl="node4" presStyleIdx="7" presStyleCnt="9"/>
      <dgm:spPr/>
    </dgm:pt>
    <dgm:pt modelId="{E3DA8881-84A0-4972-9936-2F2D75E56A06}" type="pres">
      <dgm:prSet presAssocID="{54095B3D-2CE0-4C15-A46B-DCC90135481D}" presName="hierChild3" presStyleCnt="0"/>
      <dgm:spPr/>
    </dgm:pt>
    <dgm:pt modelId="{8413C02D-2757-4623-9E45-CECE319D0520}" type="pres">
      <dgm:prSet presAssocID="{FCB0A0ED-88EA-4D30-B0E1-5831B2708CEC}" presName="Name19" presStyleLbl="parChTrans1D3" presStyleIdx="6" presStyleCnt="7"/>
      <dgm:spPr/>
    </dgm:pt>
    <dgm:pt modelId="{EA7DF5DB-27B9-4435-AB39-28CBBA1CCD50}" type="pres">
      <dgm:prSet presAssocID="{21CE4CE1-4501-4FD1-9F26-23A029BC9793}" presName="Name21" presStyleCnt="0"/>
      <dgm:spPr/>
    </dgm:pt>
    <dgm:pt modelId="{2510F735-07DB-49E3-BE43-B49F6621F14F}" type="pres">
      <dgm:prSet presAssocID="{21CE4CE1-4501-4FD1-9F26-23A029BC9793}" presName="level2Shape" presStyleLbl="node3" presStyleIdx="6" presStyleCnt="7"/>
      <dgm:spPr/>
    </dgm:pt>
    <dgm:pt modelId="{353FCF9A-1CCD-4D7F-884B-8DB196F55ADF}" type="pres">
      <dgm:prSet presAssocID="{21CE4CE1-4501-4FD1-9F26-23A029BC9793}" presName="hierChild3" presStyleCnt="0"/>
      <dgm:spPr/>
    </dgm:pt>
    <dgm:pt modelId="{1F6262BA-F729-4F0D-B70C-37A094BDB934}" type="pres">
      <dgm:prSet presAssocID="{54AC24B9-12D6-4254-8A66-66670D43ECFF}" presName="Name19" presStyleLbl="parChTrans1D4" presStyleIdx="8" presStyleCnt="9"/>
      <dgm:spPr/>
    </dgm:pt>
    <dgm:pt modelId="{A48AB0FB-005C-42BB-A2C3-4DADCBEBDB3D}" type="pres">
      <dgm:prSet presAssocID="{CC8EF23A-7D04-4786-9593-985FA708BF7F}" presName="Name21" presStyleCnt="0"/>
      <dgm:spPr/>
    </dgm:pt>
    <dgm:pt modelId="{7C949838-AA2D-4E29-9651-78BB75CC4AB8}" type="pres">
      <dgm:prSet presAssocID="{CC8EF23A-7D04-4786-9593-985FA708BF7F}" presName="level2Shape" presStyleLbl="node4" presStyleIdx="8" presStyleCnt="9"/>
      <dgm:spPr/>
    </dgm:pt>
    <dgm:pt modelId="{5462C837-E196-4D40-8307-8FAEB779B641}" type="pres">
      <dgm:prSet presAssocID="{CC8EF23A-7D04-4786-9593-985FA708BF7F}" presName="hierChild3" presStyleCnt="0"/>
      <dgm:spPr/>
    </dgm:pt>
    <dgm:pt modelId="{2E6553DA-541F-4709-BB65-C7C1517F7FD1}" type="pres">
      <dgm:prSet presAssocID="{9112FCA0-7E54-453A-A0F8-7229FFF69404}" presName="bgShapesFlow" presStyleCnt="0"/>
      <dgm:spPr/>
    </dgm:pt>
  </dgm:ptLst>
  <dgm:cxnLst>
    <dgm:cxn modelId="{4A8FD703-E9B8-430F-93E4-9A4A297FCEA0}" type="presOf" srcId="{E173BC86-5DA4-4F33-9057-AFD4B8EEE298}" destId="{25DB314C-D405-464B-844A-D85A2CC39CBE}" srcOrd="0" destOrd="0" presId="urn:microsoft.com/office/officeart/2005/8/layout/hierarchy6"/>
    <dgm:cxn modelId="{A6DF4C07-1D6D-4D30-BEAC-13633A4656E8}" type="presOf" srcId="{54AC24B9-12D6-4254-8A66-66670D43ECFF}" destId="{1F6262BA-F729-4F0D-B70C-37A094BDB934}" srcOrd="0" destOrd="0" presId="urn:microsoft.com/office/officeart/2005/8/layout/hierarchy6"/>
    <dgm:cxn modelId="{03559F0B-9CFB-4257-8AEC-C07559468405}" type="presOf" srcId="{7FC9C79B-F3AD-4AA5-B9EF-7C3379219E93}" destId="{976B5B99-900F-4BD3-8CF3-676D7FBAE5D7}" srcOrd="0" destOrd="0" presId="urn:microsoft.com/office/officeart/2005/8/layout/hierarchy6"/>
    <dgm:cxn modelId="{AB4F130D-93C5-4F5C-83BF-E5DC0D8EAD93}" srcId="{8EEFFD39-CCEA-4F38-AC9E-77052DFDF345}" destId="{813094F4-FCCB-4C28-ACDE-B99E65FDC8F3}" srcOrd="1" destOrd="0" parTransId="{0B728471-102E-4005-8456-32E0025256BD}" sibTransId="{FAA0B715-B57D-4AFA-8081-07292A73053A}"/>
    <dgm:cxn modelId="{CE9DA311-A99D-4C27-B9AF-DDBED36E62C5}" srcId="{F6631905-0BDE-489B-9B89-3B850767B9D2}" destId="{F293D150-B081-47B9-8386-63268F8FDDE9}" srcOrd="0" destOrd="0" parTransId="{5C6FE49B-6636-4AE9-A8DF-E79E3053ACCF}" sibTransId="{7D37C487-5F12-4B2F-9018-C25C7628EC3E}"/>
    <dgm:cxn modelId="{7E3DAE11-7934-4D2A-85F5-9FED482D245C}" type="presOf" srcId="{5C6FE49B-6636-4AE9-A8DF-E79E3053ACCF}" destId="{AFFBF15F-1D52-4154-9E2A-6A713868373A}" srcOrd="0" destOrd="0" presId="urn:microsoft.com/office/officeart/2005/8/layout/hierarchy6"/>
    <dgm:cxn modelId="{1D54DD11-F697-4B9E-B490-2F7F8A245E42}" srcId="{D2A0F4E4-2E27-4CC7-96FC-8BA3C1135C08}" destId="{CC20F0CA-5B49-4C5C-ACAE-C3E01346E021}" srcOrd="0" destOrd="0" parTransId="{59C8847B-4B75-4820-BB8C-DEB865F9289A}" sibTransId="{2D9EF70C-467F-4270-9789-2EBA195C8F61}"/>
    <dgm:cxn modelId="{6031B514-4B65-4366-8F30-5EEE90B0B654}" type="presOf" srcId="{C47F8307-F87F-42B4-BC22-4E0DFF316F05}" destId="{5C77AE4F-AE61-4561-9756-EBF36E4E47E9}" srcOrd="0" destOrd="0" presId="urn:microsoft.com/office/officeart/2005/8/layout/hierarchy6"/>
    <dgm:cxn modelId="{DDBCA416-A7DD-4AED-B926-97EEAFC5B499}" type="presOf" srcId="{15C80446-7F2C-4B3F-9EB1-45C54710A807}" destId="{24AC5EFA-AA2A-4F09-9FEB-54D694CBF5E0}" srcOrd="0" destOrd="0" presId="urn:microsoft.com/office/officeart/2005/8/layout/hierarchy6"/>
    <dgm:cxn modelId="{396DBA19-1747-4589-B6D4-BC89043EE215}" srcId="{7FC9C79B-F3AD-4AA5-B9EF-7C3379219E93}" destId="{306EE589-D67B-4724-BD99-BA8FB80D05F9}" srcOrd="1" destOrd="0" parTransId="{E173BC86-5DA4-4F33-9057-AFD4B8EEE298}" sibTransId="{71D977C5-D478-4BC8-83D0-73339BFF0727}"/>
    <dgm:cxn modelId="{1B28591A-9E0F-41C6-8959-759C14CF6A36}" type="presOf" srcId="{5C50101B-41DD-4656-B26A-BA71A70B6D4A}" destId="{6A8CE122-6302-4560-906F-90E441335454}" srcOrd="0" destOrd="0" presId="urn:microsoft.com/office/officeart/2005/8/layout/hierarchy6"/>
    <dgm:cxn modelId="{21DDFB1B-BC2F-4B8E-90C4-4DB9E9CEB811}" srcId="{8FA04B7D-3860-4C94-ACFD-3C8EB2ACF24B}" destId="{D471C3AD-BD4F-479A-95C6-C0A5FE80148E}" srcOrd="0" destOrd="0" parTransId="{C47F8307-F87F-42B4-BC22-4E0DFF316F05}" sibTransId="{43268EAC-C549-435D-BCEB-D7B03C21424F}"/>
    <dgm:cxn modelId="{9A458B24-7370-42E2-9FC8-C60B63C845D1}" type="presOf" srcId="{8FA04B7D-3860-4C94-ACFD-3C8EB2ACF24B}" destId="{FEA61353-5699-4410-A309-61469BC65FF7}" srcOrd="0" destOrd="0" presId="urn:microsoft.com/office/officeart/2005/8/layout/hierarchy6"/>
    <dgm:cxn modelId="{1CFC062C-F1B9-4E6A-B830-D12012417072}" type="presOf" srcId="{8726EE20-333A-40B6-A942-D5AAA5267C86}" destId="{1EAB817A-0FAF-464B-A270-3FF4F6D43CC4}" srcOrd="0" destOrd="0" presId="urn:microsoft.com/office/officeart/2005/8/layout/hierarchy6"/>
    <dgm:cxn modelId="{4B45752D-EE6F-4640-9BC2-A3A08F30D4C5}" type="presOf" srcId="{8EEFFD39-CCEA-4F38-AC9E-77052DFDF345}" destId="{6DC94A3B-617B-492D-920A-7780A66B7AB4}" srcOrd="0" destOrd="0" presId="urn:microsoft.com/office/officeart/2005/8/layout/hierarchy6"/>
    <dgm:cxn modelId="{F0F7E830-09BF-41ED-84DC-D071407EB76F}" type="presOf" srcId="{54095B3D-2CE0-4C15-A46B-DCC90135481D}" destId="{F094929E-4F93-494B-B394-25155B6C4ED7}" srcOrd="0" destOrd="0" presId="urn:microsoft.com/office/officeart/2005/8/layout/hierarchy6"/>
    <dgm:cxn modelId="{9312BC32-1E0E-4DD2-8965-87ECD970D3AD}" type="presOf" srcId="{DCD713FF-6F83-4E53-9DB6-C47BC9E4EC70}" destId="{008C8BB0-9188-45F7-AE1E-B692467105F9}" srcOrd="0" destOrd="0" presId="urn:microsoft.com/office/officeart/2005/8/layout/hierarchy6"/>
    <dgm:cxn modelId="{B0FDF837-AC2C-4F4B-8405-8BCB45A3E9FB}" srcId="{0DFAC63E-CCC4-4589-8E29-FA80FA390CB6}" destId="{8EEFFD39-CCEA-4F38-AC9E-77052DFDF345}" srcOrd="1" destOrd="0" parTransId="{14DAB9F3-F700-43A2-9E2E-AD8C12FF2EA5}" sibTransId="{5FEDFB1D-DB64-4095-B903-8F95D7A2722E}"/>
    <dgm:cxn modelId="{B77E1738-8744-4C87-A686-8F2E1B626A8D}" type="presOf" srcId="{F293D150-B081-47B9-8386-63268F8FDDE9}" destId="{CA2E03F7-E4E4-4D0B-9C17-E130D7576B3F}" srcOrd="0" destOrd="0" presId="urn:microsoft.com/office/officeart/2005/8/layout/hierarchy6"/>
    <dgm:cxn modelId="{D1BF983B-577F-40C7-99DF-5EA3F4DB586F}" type="presOf" srcId="{D95E03C4-8DBE-4B83-A141-0359D718C73E}" destId="{1B7FDC53-9DB1-4D23-A495-A69DB1736D79}" srcOrd="0" destOrd="0" presId="urn:microsoft.com/office/officeart/2005/8/layout/hierarchy6"/>
    <dgm:cxn modelId="{70A7B45B-F28E-4A33-811C-461F7AD6C9F1}" type="presOf" srcId="{7DAD5EFB-C8E7-427C-8725-D0F4F6A381DD}" destId="{817EC84C-5264-45C0-B028-36EFEB0F2FFA}" srcOrd="0" destOrd="0" presId="urn:microsoft.com/office/officeart/2005/8/layout/hierarchy6"/>
    <dgm:cxn modelId="{52F3175C-BE59-4123-AE93-A6FC54D56CF5}" srcId="{D2A0F4E4-2E27-4CC7-96FC-8BA3C1135C08}" destId="{F6631905-0BDE-489B-9B89-3B850767B9D2}" srcOrd="1" destOrd="0" parTransId="{D95E03C4-8DBE-4B83-A141-0359D718C73E}" sibTransId="{4A0FD3BD-0F66-4939-AD50-189F329EDFD5}"/>
    <dgm:cxn modelId="{75E8045F-5FFE-419F-9460-EF2094ADBC17}" srcId="{813094F4-FCCB-4C28-ACDE-B99E65FDC8F3}" destId="{4EA3C14E-FF4F-4F7C-A587-FA39A8C9AE6A}" srcOrd="0" destOrd="0" parTransId="{8726EE20-333A-40B6-A942-D5AAA5267C86}" sibTransId="{4F3D67CF-D046-4F42-A40F-920C1B17E782}"/>
    <dgm:cxn modelId="{68CBD948-E5F0-49B6-A72C-43D719EFBAA0}" srcId="{0DFAC63E-CCC4-4589-8E29-FA80FA390CB6}" destId="{7FC9C79B-F3AD-4AA5-B9EF-7C3379219E93}" srcOrd="2" destOrd="0" parTransId="{5C50101B-41DD-4656-B26A-BA71A70B6D4A}" sibTransId="{99042009-DDC7-46D3-8DF0-0CEEE993BE07}"/>
    <dgm:cxn modelId="{032BDA4A-6A3A-4CD8-9FCC-A2EC73DDC8E3}" type="presOf" srcId="{CC8EF23A-7D04-4786-9593-985FA708BF7F}" destId="{7C949838-AA2D-4E29-9651-78BB75CC4AB8}" srcOrd="0" destOrd="0" presId="urn:microsoft.com/office/officeart/2005/8/layout/hierarchy6"/>
    <dgm:cxn modelId="{E0E6F06A-A652-4EF9-9D8E-0B280EB3E64A}" type="presOf" srcId="{D2A0F4E4-2E27-4CC7-96FC-8BA3C1135C08}" destId="{B600CAEE-5CE1-4FEA-BC73-84E74D20C12F}" srcOrd="0" destOrd="0" presId="urn:microsoft.com/office/officeart/2005/8/layout/hierarchy6"/>
    <dgm:cxn modelId="{F7E5564C-5FFF-462B-93F1-83AE92CEE9C9}" type="presOf" srcId="{343E617F-131D-4589-BABE-83056FC76F21}" destId="{9B8C100C-A7EA-441B-9A5E-1A4BA4F71F92}" srcOrd="0" destOrd="0" presId="urn:microsoft.com/office/officeart/2005/8/layout/hierarchy6"/>
    <dgm:cxn modelId="{C651E96C-6464-4788-B9B2-6BE64EDC7864}" type="presOf" srcId="{FCB0A0ED-88EA-4D30-B0E1-5831B2708CEC}" destId="{8413C02D-2757-4623-9E45-CECE319D0520}" srcOrd="0" destOrd="0" presId="urn:microsoft.com/office/officeart/2005/8/layout/hierarchy6"/>
    <dgm:cxn modelId="{5819F76C-6104-46E4-A2D2-744E262586A5}" srcId="{306EE589-D67B-4724-BD99-BA8FB80D05F9}" destId="{54095B3D-2CE0-4C15-A46B-DCC90135481D}" srcOrd="1" destOrd="0" parTransId="{96BA8EE1-2F97-4A19-9AC5-BC4B4AF38AD2}" sibTransId="{ABE974C6-FA41-4550-A631-05648A3798E7}"/>
    <dgm:cxn modelId="{E339F16D-641D-4CF7-AF64-81E4F905AA26}" srcId="{8EEFFD39-CCEA-4F38-AC9E-77052DFDF345}" destId="{7DAD5EFB-C8E7-427C-8725-D0F4F6A381DD}" srcOrd="0" destOrd="0" parTransId="{59072AAF-5E4A-4D66-9280-AB059FB58B1B}" sibTransId="{5F4E4918-61EF-40CA-8CB9-7EF5DD5842E1}"/>
    <dgm:cxn modelId="{F34ABE53-B73F-415A-882C-5D786B4805B1}" type="presOf" srcId="{9112FCA0-7E54-453A-A0F8-7229FFF69404}" destId="{F0723734-3CDF-4451-BF84-DADF33E5FFB5}" srcOrd="0" destOrd="0" presId="urn:microsoft.com/office/officeart/2005/8/layout/hierarchy6"/>
    <dgm:cxn modelId="{A4DD7255-E4E4-4431-9EA7-2B1D319B6B4D}" type="presOf" srcId="{813094F4-FCCB-4C28-ACDE-B99E65FDC8F3}" destId="{3CB2CD55-5368-4A69-82F5-15FDB5AD6C6E}" srcOrd="0" destOrd="0" presId="urn:microsoft.com/office/officeart/2005/8/layout/hierarchy6"/>
    <dgm:cxn modelId="{F0FC1077-758D-498B-BBD3-00F7904A37AF}" type="presOf" srcId="{21CE4CE1-4501-4FD1-9F26-23A029BC9793}" destId="{2510F735-07DB-49E3-BE43-B49F6621F14F}" srcOrd="0" destOrd="0" presId="urn:microsoft.com/office/officeart/2005/8/layout/hierarchy6"/>
    <dgm:cxn modelId="{0BD4D859-E859-48E3-A1A1-500AD4DE783C}" type="presOf" srcId="{59C8847B-4B75-4820-BB8C-DEB865F9289A}" destId="{320F4BB7-7374-472B-8606-2B34850415E6}" srcOrd="0" destOrd="0" presId="urn:microsoft.com/office/officeart/2005/8/layout/hierarchy6"/>
    <dgm:cxn modelId="{17419C8B-07A6-405A-8AE7-CCB27A3A6F85}" srcId="{7DAD5EFB-C8E7-427C-8725-D0F4F6A381DD}" destId="{7D8FFAE0-C17C-4224-9685-B5251A5FD9FF}" srcOrd="0" destOrd="0" parTransId="{5D3CD7C8-AEF0-44FF-BD5B-83EE5EAE0E42}" sibTransId="{826FE11D-5857-4973-85C5-E99AFAB4C430}"/>
    <dgm:cxn modelId="{2E038C95-2149-4E27-9045-B82253785122}" type="presOf" srcId="{6C90FA9B-0F9D-41C5-86DC-FD2B68EB6686}" destId="{EC3179D9-2F81-4B93-A692-9E207B91A8CF}" srcOrd="0" destOrd="0" presId="urn:microsoft.com/office/officeart/2005/8/layout/hierarchy6"/>
    <dgm:cxn modelId="{D38C23A4-3DD5-4113-9DA5-24FDF22847C2}" type="presOf" srcId="{7D8FFAE0-C17C-4224-9685-B5251A5FD9FF}" destId="{CA9FA02A-8BC2-48A9-B513-50812A1B607E}" srcOrd="0" destOrd="0" presId="urn:microsoft.com/office/officeart/2005/8/layout/hierarchy6"/>
    <dgm:cxn modelId="{E596D7AE-3EEB-4E37-B736-1CBAAD20FB98}" type="presOf" srcId="{4EA3C14E-FF4F-4F7C-A587-FA39A8C9AE6A}" destId="{7625F195-0B63-4769-B8FF-A5731C5B66FB}" srcOrd="0" destOrd="0" presId="urn:microsoft.com/office/officeart/2005/8/layout/hierarchy6"/>
    <dgm:cxn modelId="{2B8A51B0-9CF7-4861-9FB4-C8EF142C238C}" srcId="{306EE589-D67B-4724-BD99-BA8FB80D05F9}" destId="{15C80446-7F2C-4B3F-9EB1-45C54710A807}" srcOrd="0" destOrd="0" parTransId="{343E617F-131D-4589-BABE-83056FC76F21}" sibTransId="{8CEF452B-2D91-4237-BBF5-9163BFD24523}"/>
    <dgm:cxn modelId="{F81966B3-FE41-4B55-8528-065DF73903F0}" type="presOf" srcId="{F6631905-0BDE-489B-9B89-3B850767B9D2}" destId="{689AF8CF-2990-4C07-904B-0AEDFDE33889}" srcOrd="0" destOrd="0" presId="urn:microsoft.com/office/officeart/2005/8/layout/hierarchy6"/>
    <dgm:cxn modelId="{5DE642B5-5C41-401D-B29A-51700E0D32D7}" type="presOf" srcId="{8E37F361-DC2A-4692-8BC4-9C7B60F6B2EA}" destId="{2D051175-67A8-4AB4-ABEF-38E8D55DC2DE}" srcOrd="0" destOrd="0" presId="urn:microsoft.com/office/officeart/2005/8/layout/hierarchy6"/>
    <dgm:cxn modelId="{0CDFDEB5-B566-4126-9B8A-9D2136B95792}" srcId="{21CE4CE1-4501-4FD1-9F26-23A029BC9793}" destId="{CC8EF23A-7D04-4786-9593-985FA708BF7F}" srcOrd="0" destOrd="0" parTransId="{54AC24B9-12D6-4254-8A66-66670D43ECFF}" sibTransId="{B16C804E-7D63-4A91-97C5-8ACF61435F9B}"/>
    <dgm:cxn modelId="{04845FB6-EEB6-4B3C-B388-F6C80225E911}" srcId="{CC20F0CA-5B49-4C5C-ACAE-C3E01346E021}" destId="{8E37F361-DC2A-4692-8BC4-9C7B60F6B2EA}" srcOrd="0" destOrd="0" parTransId="{78C165C2-121A-40CA-BAE2-D6213D1620BF}" sibTransId="{7AC2041D-5AEA-4420-9346-0E6E3FB41824}"/>
    <dgm:cxn modelId="{4065C5B7-229B-4C25-8CFA-7317BA8CCE1B}" type="presOf" srcId="{78C165C2-121A-40CA-BAE2-D6213D1620BF}" destId="{F5A52409-F29C-4C6E-A469-19A990DE7334}" srcOrd="0" destOrd="0" presId="urn:microsoft.com/office/officeart/2005/8/layout/hierarchy6"/>
    <dgm:cxn modelId="{F3A674B8-4A80-4682-BB05-0DDBA09531D0}" type="presOf" srcId="{306EE589-D67B-4724-BD99-BA8FB80D05F9}" destId="{A4F7289B-DB3D-4ACB-B01A-9FB2FE7874BF}" srcOrd="0" destOrd="0" presId="urn:microsoft.com/office/officeart/2005/8/layout/hierarchy6"/>
    <dgm:cxn modelId="{3AEF6BBA-DF19-4D9A-80C2-834B92B5643B}" type="presOf" srcId="{0B728471-102E-4005-8456-32E0025256BD}" destId="{177504F9-208A-49DA-B609-8B80B2E1C5C1}" srcOrd="0" destOrd="0" presId="urn:microsoft.com/office/officeart/2005/8/layout/hierarchy6"/>
    <dgm:cxn modelId="{4E97BDBA-12AF-48D4-935F-A83A7BEF1B74}" srcId="{7FC9C79B-F3AD-4AA5-B9EF-7C3379219E93}" destId="{8FA04B7D-3860-4C94-ACFD-3C8EB2ACF24B}" srcOrd="0" destOrd="0" parTransId="{6C90FA9B-0F9D-41C5-86DC-FD2B68EB6686}" sibTransId="{A834EDB3-0961-488D-9DA1-0B3CE649641F}"/>
    <dgm:cxn modelId="{96363CC1-463B-4651-A358-3C3F0A831B3C}" type="presOf" srcId="{D471C3AD-BD4F-479A-95C6-C0A5FE80148E}" destId="{E5195E25-5AE6-4241-B070-595F4F940C98}" srcOrd="0" destOrd="0" presId="urn:microsoft.com/office/officeart/2005/8/layout/hierarchy6"/>
    <dgm:cxn modelId="{365E77C4-6987-49A3-91C4-32C10FFA2B06}" type="presOf" srcId="{14DAB9F3-F700-43A2-9E2E-AD8C12FF2EA5}" destId="{BF89A5E6-586A-4C3A-A5D8-0B3955DD7B55}" srcOrd="0" destOrd="0" presId="urn:microsoft.com/office/officeart/2005/8/layout/hierarchy6"/>
    <dgm:cxn modelId="{DDAD42C5-4B52-4F5A-B445-809D8B46B792}" srcId="{7FC9C79B-F3AD-4AA5-B9EF-7C3379219E93}" destId="{21CE4CE1-4501-4FD1-9F26-23A029BC9793}" srcOrd="2" destOrd="0" parTransId="{FCB0A0ED-88EA-4D30-B0E1-5831B2708CEC}" sibTransId="{ABAD896F-3F9D-4D01-8011-75DC37B72B4A}"/>
    <dgm:cxn modelId="{CB10B0C8-E7CF-4B83-8548-D562E337402F}" type="presOf" srcId="{CC20F0CA-5B49-4C5C-ACAE-C3E01346E021}" destId="{863F0787-F20C-4362-BCD5-9B94003A961C}" srcOrd="0" destOrd="0" presId="urn:microsoft.com/office/officeart/2005/8/layout/hierarchy6"/>
    <dgm:cxn modelId="{ED0751CD-2574-403B-A3FF-14874F4D72DE}" type="presOf" srcId="{5D3CD7C8-AEF0-44FF-BD5B-83EE5EAE0E42}" destId="{68F38669-D008-4B56-933D-F92EEB286115}" srcOrd="0" destOrd="0" presId="urn:microsoft.com/office/officeart/2005/8/layout/hierarchy6"/>
    <dgm:cxn modelId="{0AF4DCD2-47F0-44AB-AF5E-05934C90F21F}" type="presOf" srcId="{08EA87EF-2927-40E1-AA90-2DC29712F88D}" destId="{81C29DCD-BF30-4C59-8408-82A22277E0B9}" srcOrd="0" destOrd="0" presId="urn:microsoft.com/office/officeart/2005/8/layout/hierarchy6"/>
    <dgm:cxn modelId="{DA2A77DA-3325-4FCD-BC1E-90FD05FD2405}" type="presOf" srcId="{8BAA0CB3-1ED5-48ED-B454-3AC610B8149E}" destId="{EE392A0E-A82D-48A3-9AE7-87BA96FCE03F}" srcOrd="0" destOrd="0" presId="urn:microsoft.com/office/officeart/2005/8/layout/hierarchy6"/>
    <dgm:cxn modelId="{4BFC49DB-2FEA-4C65-8B87-2EA4B9BF21B0}" type="presOf" srcId="{59072AAF-5E4A-4D66-9280-AB059FB58B1B}" destId="{DFC0ABBB-C428-42AC-84D0-59598B3BDF39}" srcOrd="0" destOrd="0" presId="urn:microsoft.com/office/officeart/2005/8/layout/hierarchy6"/>
    <dgm:cxn modelId="{092D54E9-3189-4FAF-B9FB-F7D6030CF38E}" srcId="{9112FCA0-7E54-453A-A0F8-7229FFF69404}" destId="{0DFAC63E-CCC4-4589-8E29-FA80FA390CB6}" srcOrd="0" destOrd="0" parTransId="{292C9E96-388A-4B0E-8CEF-FB79BA45FC7D}" sibTransId="{A48E9F63-5112-43D7-958B-57BA240D642E}"/>
    <dgm:cxn modelId="{D0494AEE-6EFB-4601-9623-D28CB813DFFF}" srcId="{0DFAC63E-CCC4-4589-8E29-FA80FA390CB6}" destId="{D2A0F4E4-2E27-4CC7-96FC-8BA3C1135C08}" srcOrd="0" destOrd="0" parTransId="{08EA87EF-2927-40E1-AA90-2DC29712F88D}" sibTransId="{6F207137-3D11-4EA7-A72D-09056580FAF5}"/>
    <dgm:cxn modelId="{8B356EEE-0965-49F9-A3B6-0088B6FEE488}" srcId="{F6631905-0BDE-489B-9B89-3B850767B9D2}" destId="{8BAA0CB3-1ED5-48ED-B454-3AC610B8149E}" srcOrd="1" destOrd="0" parTransId="{DCD713FF-6F83-4E53-9DB6-C47BC9E4EC70}" sibTransId="{002AD481-644A-42CD-8187-76714D6083C4}"/>
    <dgm:cxn modelId="{61C1B5F0-F132-41F6-B7E8-6D319B8510D4}" type="presOf" srcId="{0DFAC63E-CCC4-4589-8E29-FA80FA390CB6}" destId="{D22391D4-51E0-4E75-BB3B-8FA259EAF7FB}" srcOrd="0" destOrd="0" presId="urn:microsoft.com/office/officeart/2005/8/layout/hierarchy6"/>
    <dgm:cxn modelId="{899913FE-2C08-4E1D-B8F0-9D834F10E043}" type="presOf" srcId="{96BA8EE1-2F97-4A19-9AC5-BC4B4AF38AD2}" destId="{631D1E9D-33F6-4BC2-8DAE-FBDEEA83ED22}" srcOrd="0" destOrd="0" presId="urn:microsoft.com/office/officeart/2005/8/layout/hierarchy6"/>
    <dgm:cxn modelId="{5014F843-6CE2-4675-9468-E52798D005BD}" type="presParOf" srcId="{F0723734-3CDF-4451-BF84-DADF33E5FFB5}" destId="{98BB03FE-A94C-4BA1-A412-E5850EAA541E}" srcOrd="0" destOrd="0" presId="urn:microsoft.com/office/officeart/2005/8/layout/hierarchy6"/>
    <dgm:cxn modelId="{489BE686-4333-46A3-9EBC-A404EDA2B097}" type="presParOf" srcId="{98BB03FE-A94C-4BA1-A412-E5850EAA541E}" destId="{10CF3F00-4D88-4525-A184-EE47EABF64DC}" srcOrd="0" destOrd="0" presId="urn:microsoft.com/office/officeart/2005/8/layout/hierarchy6"/>
    <dgm:cxn modelId="{312329A6-F0B8-436E-959E-92294CDE68EC}" type="presParOf" srcId="{10CF3F00-4D88-4525-A184-EE47EABF64DC}" destId="{2A1A4000-D6A4-4DD1-B94F-5243A16421DA}" srcOrd="0" destOrd="0" presId="urn:microsoft.com/office/officeart/2005/8/layout/hierarchy6"/>
    <dgm:cxn modelId="{005ECDE8-9262-49B9-83C3-ADE3838D19BE}" type="presParOf" srcId="{2A1A4000-D6A4-4DD1-B94F-5243A16421DA}" destId="{D22391D4-51E0-4E75-BB3B-8FA259EAF7FB}" srcOrd="0" destOrd="0" presId="urn:microsoft.com/office/officeart/2005/8/layout/hierarchy6"/>
    <dgm:cxn modelId="{67CBF026-285A-4DED-A24B-18D125EFAB53}" type="presParOf" srcId="{2A1A4000-D6A4-4DD1-B94F-5243A16421DA}" destId="{8D3FD08F-0059-49E0-8C8D-3D4E38D7B7A4}" srcOrd="1" destOrd="0" presId="urn:microsoft.com/office/officeart/2005/8/layout/hierarchy6"/>
    <dgm:cxn modelId="{410D1CC8-37C5-4C6D-86B1-E512A7CB800A}" type="presParOf" srcId="{8D3FD08F-0059-49E0-8C8D-3D4E38D7B7A4}" destId="{81C29DCD-BF30-4C59-8408-82A22277E0B9}" srcOrd="0" destOrd="0" presId="urn:microsoft.com/office/officeart/2005/8/layout/hierarchy6"/>
    <dgm:cxn modelId="{4E05A494-B763-4A50-BD7A-7971FCEB59CB}" type="presParOf" srcId="{8D3FD08F-0059-49E0-8C8D-3D4E38D7B7A4}" destId="{875DEF0D-248F-4E19-AD33-E4C33E081AA5}" srcOrd="1" destOrd="0" presId="urn:microsoft.com/office/officeart/2005/8/layout/hierarchy6"/>
    <dgm:cxn modelId="{07F93414-74E5-4764-A8E5-67ED92DCEE7B}" type="presParOf" srcId="{875DEF0D-248F-4E19-AD33-E4C33E081AA5}" destId="{B600CAEE-5CE1-4FEA-BC73-84E74D20C12F}" srcOrd="0" destOrd="0" presId="urn:microsoft.com/office/officeart/2005/8/layout/hierarchy6"/>
    <dgm:cxn modelId="{EEC512C4-1541-41FF-9481-F8140B00B9E4}" type="presParOf" srcId="{875DEF0D-248F-4E19-AD33-E4C33E081AA5}" destId="{6F163A24-B3D1-4B50-AB83-F43B00169D69}" srcOrd="1" destOrd="0" presId="urn:microsoft.com/office/officeart/2005/8/layout/hierarchy6"/>
    <dgm:cxn modelId="{BB96987B-1573-47F1-91BA-9E45D36D092E}" type="presParOf" srcId="{6F163A24-B3D1-4B50-AB83-F43B00169D69}" destId="{320F4BB7-7374-472B-8606-2B34850415E6}" srcOrd="0" destOrd="0" presId="urn:microsoft.com/office/officeart/2005/8/layout/hierarchy6"/>
    <dgm:cxn modelId="{BA63397F-5D00-4DB3-9163-29478C266986}" type="presParOf" srcId="{6F163A24-B3D1-4B50-AB83-F43B00169D69}" destId="{EE33896D-B110-43B7-8184-FDA5B72D7B2F}" srcOrd="1" destOrd="0" presId="urn:microsoft.com/office/officeart/2005/8/layout/hierarchy6"/>
    <dgm:cxn modelId="{0388F830-722E-46D2-8A62-D4D9FC0F4322}" type="presParOf" srcId="{EE33896D-B110-43B7-8184-FDA5B72D7B2F}" destId="{863F0787-F20C-4362-BCD5-9B94003A961C}" srcOrd="0" destOrd="0" presId="urn:microsoft.com/office/officeart/2005/8/layout/hierarchy6"/>
    <dgm:cxn modelId="{D0A22B84-B59A-446A-A608-1000D2BDA149}" type="presParOf" srcId="{EE33896D-B110-43B7-8184-FDA5B72D7B2F}" destId="{2768B78E-07F5-45A9-BD35-755A1DEE3907}" srcOrd="1" destOrd="0" presId="urn:microsoft.com/office/officeart/2005/8/layout/hierarchy6"/>
    <dgm:cxn modelId="{93779109-313E-4113-9CD4-8D004B0A2301}" type="presParOf" srcId="{2768B78E-07F5-45A9-BD35-755A1DEE3907}" destId="{F5A52409-F29C-4C6E-A469-19A990DE7334}" srcOrd="0" destOrd="0" presId="urn:microsoft.com/office/officeart/2005/8/layout/hierarchy6"/>
    <dgm:cxn modelId="{41FA0E4C-E052-4034-B9F3-DC6D2D689057}" type="presParOf" srcId="{2768B78E-07F5-45A9-BD35-755A1DEE3907}" destId="{BDC14FEF-48DB-4B2D-8EF1-8F8E78859CB0}" srcOrd="1" destOrd="0" presId="urn:microsoft.com/office/officeart/2005/8/layout/hierarchy6"/>
    <dgm:cxn modelId="{A3786666-C57A-452F-B150-7F687A388FE8}" type="presParOf" srcId="{BDC14FEF-48DB-4B2D-8EF1-8F8E78859CB0}" destId="{2D051175-67A8-4AB4-ABEF-38E8D55DC2DE}" srcOrd="0" destOrd="0" presId="urn:microsoft.com/office/officeart/2005/8/layout/hierarchy6"/>
    <dgm:cxn modelId="{21CB758B-223C-4F0A-B2DE-EE4F5D918B30}" type="presParOf" srcId="{BDC14FEF-48DB-4B2D-8EF1-8F8E78859CB0}" destId="{2ED7F441-868D-4D5D-AC7D-E45E56AE599A}" srcOrd="1" destOrd="0" presId="urn:microsoft.com/office/officeart/2005/8/layout/hierarchy6"/>
    <dgm:cxn modelId="{ECEDE76C-2920-4B74-BB3B-1FCDCCF11F89}" type="presParOf" srcId="{6F163A24-B3D1-4B50-AB83-F43B00169D69}" destId="{1B7FDC53-9DB1-4D23-A495-A69DB1736D79}" srcOrd="2" destOrd="0" presId="urn:microsoft.com/office/officeart/2005/8/layout/hierarchy6"/>
    <dgm:cxn modelId="{DA09C6ED-F6DA-402E-8666-A7783DA3730F}" type="presParOf" srcId="{6F163A24-B3D1-4B50-AB83-F43B00169D69}" destId="{CC7F48A3-5787-433A-910E-7BFE79FDC2E2}" srcOrd="3" destOrd="0" presId="urn:microsoft.com/office/officeart/2005/8/layout/hierarchy6"/>
    <dgm:cxn modelId="{7F78B27D-D964-4324-B556-B870B122DA6C}" type="presParOf" srcId="{CC7F48A3-5787-433A-910E-7BFE79FDC2E2}" destId="{689AF8CF-2990-4C07-904B-0AEDFDE33889}" srcOrd="0" destOrd="0" presId="urn:microsoft.com/office/officeart/2005/8/layout/hierarchy6"/>
    <dgm:cxn modelId="{AF604876-5FAE-43E5-B488-6722AC3422F2}" type="presParOf" srcId="{CC7F48A3-5787-433A-910E-7BFE79FDC2E2}" destId="{BD4F0E20-CC36-4DFE-8C7C-2530C9E89B80}" srcOrd="1" destOrd="0" presId="urn:microsoft.com/office/officeart/2005/8/layout/hierarchy6"/>
    <dgm:cxn modelId="{62ED1593-6D11-4AA3-99D0-245CAD81A004}" type="presParOf" srcId="{BD4F0E20-CC36-4DFE-8C7C-2530C9E89B80}" destId="{AFFBF15F-1D52-4154-9E2A-6A713868373A}" srcOrd="0" destOrd="0" presId="urn:microsoft.com/office/officeart/2005/8/layout/hierarchy6"/>
    <dgm:cxn modelId="{72AF9908-B42C-46B1-BE33-0F2CC71B66DA}" type="presParOf" srcId="{BD4F0E20-CC36-4DFE-8C7C-2530C9E89B80}" destId="{2992A3E2-FDA0-4FB5-B755-497476CD0B93}" srcOrd="1" destOrd="0" presId="urn:microsoft.com/office/officeart/2005/8/layout/hierarchy6"/>
    <dgm:cxn modelId="{9B9F033B-AAA9-4B07-A9EA-93E726558302}" type="presParOf" srcId="{2992A3E2-FDA0-4FB5-B755-497476CD0B93}" destId="{CA2E03F7-E4E4-4D0B-9C17-E130D7576B3F}" srcOrd="0" destOrd="0" presId="urn:microsoft.com/office/officeart/2005/8/layout/hierarchy6"/>
    <dgm:cxn modelId="{896C6FD2-9F32-4ADF-9921-92140F22B08E}" type="presParOf" srcId="{2992A3E2-FDA0-4FB5-B755-497476CD0B93}" destId="{F0EB112C-EE60-4C51-8822-6DA4D4D00998}" srcOrd="1" destOrd="0" presId="urn:microsoft.com/office/officeart/2005/8/layout/hierarchy6"/>
    <dgm:cxn modelId="{A1CE46BB-0EAD-4C7E-B7E5-F4BCE7C0E0A7}" type="presParOf" srcId="{BD4F0E20-CC36-4DFE-8C7C-2530C9E89B80}" destId="{008C8BB0-9188-45F7-AE1E-B692467105F9}" srcOrd="2" destOrd="0" presId="urn:microsoft.com/office/officeart/2005/8/layout/hierarchy6"/>
    <dgm:cxn modelId="{5D7B7723-1A63-4F73-88B3-7B51D8981FFF}" type="presParOf" srcId="{BD4F0E20-CC36-4DFE-8C7C-2530C9E89B80}" destId="{0D30D03C-4495-4CE7-9B56-8D5D736D633F}" srcOrd="3" destOrd="0" presId="urn:microsoft.com/office/officeart/2005/8/layout/hierarchy6"/>
    <dgm:cxn modelId="{74E8CA39-D0DD-4938-84A5-DA0B5E73C8D2}" type="presParOf" srcId="{0D30D03C-4495-4CE7-9B56-8D5D736D633F}" destId="{EE392A0E-A82D-48A3-9AE7-87BA96FCE03F}" srcOrd="0" destOrd="0" presId="urn:microsoft.com/office/officeart/2005/8/layout/hierarchy6"/>
    <dgm:cxn modelId="{1201DE19-D8B7-4BA6-BDAA-F34FD928197F}" type="presParOf" srcId="{0D30D03C-4495-4CE7-9B56-8D5D736D633F}" destId="{D9E16965-3F3B-4803-A6BA-0FABCA42017C}" srcOrd="1" destOrd="0" presId="urn:microsoft.com/office/officeart/2005/8/layout/hierarchy6"/>
    <dgm:cxn modelId="{E464F8A8-64CD-45E2-8BC6-EFCB52617968}" type="presParOf" srcId="{8D3FD08F-0059-49E0-8C8D-3D4E38D7B7A4}" destId="{BF89A5E6-586A-4C3A-A5D8-0B3955DD7B55}" srcOrd="2" destOrd="0" presId="urn:microsoft.com/office/officeart/2005/8/layout/hierarchy6"/>
    <dgm:cxn modelId="{B0218747-A242-43A8-A507-B4C5637C7D80}" type="presParOf" srcId="{8D3FD08F-0059-49E0-8C8D-3D4E38D7B7A4}" destId="{19A15AFE-2C3E-420A-B9BD-B51138B8F6CF}" srcOrd="3" destOrd="0" presId="urn:microsoft.com/office/officeart/2005/8/layout/hierarchy6"/>
    <dgm:cxn modelId="{675EA3C8-0B9A-4BF8-A354-04E99613A334}" type="presParOf" srcId="{19A15AFE-2C3E-420A-B9BD-B51138B8F6CF}" destId="{6DC94A3B-617B-492D-920A-7780A66B7AB4}" srcOrd="0" destOrd="0" presId="urn:microsoft.com/office/officeart/2005/8/layout/hierarchy6"/>
    <dgm:cxn modelId="{61525828-27BD-40EB-A947-0CB2AD16FA23}" type="presParOf" srcId="{19A15AFE-2C3E-420A-B9BD-B51138B8F6CF}" destId="{BEBD02B8-CE96-4473-9BAD-50839DADDAB8}" srcOrd="1" destOrd="0" presId="urn:microsoft.com/office/officeart/2005/8/layout/hierarchy6"/>
    <dgm:cxn modelId="{E66D3829-C820-4E9C-A5C7-7605DB7E8981}" type="presParOf" srcId="{BEBD02B8-CE96-4473-9BAD-50839DADDAB8}" destId="{DFC0ABBB-C428-42AC-84D0-59598B3BDF39}" srcOrd="0" destOrd="0" presId="urn:microsoft.com/office/officeart/2005/8/layout/hierarchy6"/>
    <dgm:cxn modelId="{68E2CBB6-DDFE-4746-9BD1-BCD85A794E81}" type="presParOf" srcId="{BEBD02B8-CE96-4473-9BAD-50839DADDAB8}" destId="{88E313FB-0648-4CDA-9F7B-EC40F5C1EDF7}" srcOrd="1" destOrd="0" presId="urn:microsoft.com/office/officeart/2005/8/layout/hierarchy6"/>
    <dgm:cxn modelId="{9E56BCE3-BABB-4651-8C54-1145148A29E5}" type="presParOf" srcId="{88E313FB-0648-4CDA-9F7B-EC40F5C1EDF7}" destId="{817EC84C-5264-45C0-B028-36EFEB0F2FFA}" srcOrd="0" destOrd="0" presId="urn:microsoft.com/office/officeart/2005/8/layout/hierarchy6"/>
    <dgm:cxn modelId="{9F9C6035-B196-410C-A985-58F97284E5C2}" type="presParOf" srcId="{88E313FB-0648-4CDA-9F7B-EC40F5C1EDF7}" destId="{14067EE5-B6E2-48C4-A51E-6DA4B9E83160}" srcOrd="1" destOrd="0" presId="urn:microsoft.com/office/officeart/2005/8/layout/hierarchy6"/>
    <dgm:cxn modelId="{0287F374-FE4B-4963-8FEA-96FAAAB32883}" type="presParOf" srcId="{14067EE5-B6E2-48C4-A51E-6DA4B9E83160}" destId="{68F38669-D008-4B56-933D-F92EEB286115}" srcOrd="0" destOrd="0" presId="urn:microsoft.com/office/officeart/2005/8/layout/hierarchy6"/>
    <dgm:cxn modelId="{236DBE19-6FDB-485C-9A75-6DEEB2C39628}" type="presParOf" srcId="{14067EE5-B6E2-48C4-A51E-6DA4B9E83160}" destId="{F554D572-F40A-4309-80B7-35DC3C419E17}" srcOrd="1" destOrd="0" presId="urn:microsoft.com/office/officeart/2005/8/layout/hierarchy6"/>
    <dgm:cxn modelId="{7DB1FD43-9C1F-4245-A894-35D188645D30}" type="presParOf" srcId="{F554D572-F40A-4309-80B7-35DC3C419E17}" destId="{CA9FA02A-8BC2-48A9-B513-50812A1B607E}" srcOrd="0" destOrd="0" presId="urn:microsoft.com/office/officeart/2005/8/layout/hierarchy6"/>
    <dgm:cxn modelId="{2841B2B1-EDA0-400D-BA92-22CEE216E4D9}" type="presParOf" srcId="{F554D572-F40A-4309-80B7-35DC3C419E17}" destId="{E6139841-620A-4F5D-9DA1-182E954BEC8A}" srcOrd="1" destOrd="0" presId="urn:microsoft.com/office/officeart/2005/8/layout/hierarchy6"/>
    <dgm:cxn modelId="{93151DFC-27DB-4B6B-BE2D-C69018DFA090}" type="presParOf" srcId="{BEBD02B8-CE96-4473-9BAD-50839DADDAB8}" destId="{177504F9-208A-49DA-B609-8B80B2E1C5C1}" srcOrd="2" destOrd="0" presId="urn:microsoft.com/office/officeart/2005/8/layout/hierarchy6"/>
    <dgm:cxn modelId="{A32798B4-ADFA-4DC9-816B-212AA7BE1B25}" type="presParOf" srcId="{BEBD02B8-CE96-4473-9BAD-50839DADDAB8}" destId="{61707A13-0105-4932-8A7C-C86874CB2345}" srcOrd="3" destOrd="0" presId="urn:microsoft.com/office/officeart/2005/8/layout/hierarchy6"/>
    <dgm:cxn modelId="{737BE412-C486-490B-94F7-CD6B0D3E405B}" type="presParOf" srcId="{61707A13-0105-4932-8A7C-C86874CB2345}" destId="{3CB2CD55-5368-4A69-82F5-15FDB5AD6C6E}" srcOrd="0" destOrd="0" presId="urn:microsoft.com/office/officeart/2005/8/layout/hierarchy6"/>
    <dgm:cxn modelId="{AD04193C-4424-4754-A75A-4558C790F97C}" type="presParOf" srcId="{61707A13-0105-4932-8A7C-C86874CB2345}" destId="{D9F3A7F2-B48B-4207-8688-1470A90309BC}" srcOrd="1" destOrd="0" presId="urn:microsoft.com/office/officeart/2005/8/layout/hierarchy6"/>
    <dgm:cxn modelId="{6905C691-22B6-45DB-B30E-E11FE79413C4}" type="presParOf" srcId="{D9F3A7F2-B48B-4207-8688-1470A90309BC}" destId="{1EAB817A-0FAF-464B-A270-3FF4F6D43CC4}" srcOrd="0" destOrd="0" presId="urn:microsoft.com/office/officeart/2005/8/layout/hierarchy6"/>
    <dgm:cxn modelId="{77D6ECCD-D3A8-44B5-9837-B5878B09D32A}" type="presParOf" srcId="{D9F3A7F2-B48B-4207-8688-1470A90309BC}" destId="{EFFAB41A-CE08-4CF1-8501-39E9D147E8BE}" srcOrd="1" destOrd="0" presId="urn:microsoft.com/office/officeart/2005/8/layout/hierarchy6"/>
    <dgm:cxn modelId="{7A4BEA86-0F86-4577-A190-6A2E30946C7D}" type="presParOf" srcId="{EFFAB41A-CE08-4CF1-8501-39E9D147E8BE}" destId="{7625F195-0B63-4769-B8FF-A5731C5B66FB}" srcOrd="0" destOrd="0" presId="urn:microsoft.com/office/officeart/2005/8/layout/hierarchy6"/>
    <dgm:cxn modelId="{555BB7EA-20DD-4576-BC9C-8028502287AE}" type="presParOf" srcId="{EFFAB41A-CE08-4CF1-8501-39E9D147E8BE}" destId="{8F24FC71-80E9-4EB5-8065-5933149B4318}" srcOrd="1" destOrd="0" presId="urn:microsoft.com/office/officeart/2005/8/layout/hierarchy6"/>
    <dgm:cxn modelId="{3C253022-3606-4CF4-9EB4-DBCCE5FC5C1F}" type="presParOf" srcId="{8D3FD08F-0059-49E0-8C8D-3D4E38D7B7A4}" destId="{6A8CE122-6302-4560-906F-90E441335454}" srcOrd="4" destOrd="0" presId="urn:microsoft.com/office/officeart/2005/8/layout/hierarchy6"/>
    <dgm:cxn modelId="{6A725968-88D0-4622-B0DE-1519D297EAF5}" type="presParOf" srcId="{8D3FD08F-0059-49E0-8C8D-3D4E38D7B7A4}" destId="{031D3994-8C93-4905-AD8F-698600EDC675}" srcOrd="5" destOrd="0" presId="urn:microsoft.com/office/officeart/2005/8/layout/hierarchy6"/>
    <dgm:cxn modelId="{458DB339-E3DD-4CD8-92D1-2D934C0D0CDD}" type="presParOf" srcId="{031D3994-8C93-4905-AD8F-698600EDC675}" destId="{976B5B99-900F-4BD3-8CF3-676D7FBAE5D7}" srcOrd="0" destOrd="0" presId="urn:microsoft.com/office/officeart/2005/8/layout/hierarchy6"/>
    <dgm:cxn modelId="{143D1162-7E10-4FF7-AA76-D1AE1967B3A7}" type="presParOf" srcId="{031D3994-8C93-4905-AD8F-698600EDC675}" destId="{A0F481D2-3772-45FE-A576-51BDEB38C863}" srcOrd="1" destOrd="0" presId="urn:microsoft.com/office/officeart/2005/8/layout/hierarchy6"/>
    <dgm:cxn modelId="{759A7299-C50C-40B2-AAEB-3BDE9132DEC4}" type="presParOf" srcId="{A0F481D2-3772-45FE-A576-51BDEB38C863}" destId="{EC3179D9-2F81-4B93-A692-9E207B91A8CF}" srcOrd="0" destOrd="0" presId="urn:microsoft.com/office/officeart/2005/8/layout/hierarchy6"/>
    <dgm:cxn modelId="{FFC764F3-8017-487B-9CC4-4B01E4142BAF}" type="presParOf" srcId="{A0F481D2-3772-45FE-A576-51BDEB38C863}" destId="{7238436A-2ADC-4F41-8245-F314A51CC280}" srcOrd="1" destOrd="0" presId="urn:microsoft.com/office/officeart/2005/8/layout/hierarchy6"/>
    <dgm:cxn modelId="{2A2F0FAC-B30F-4B2E-91DC-4A751CF47C66}" type="presParOf" srcId="{7238436A-2ADC-4F41-8245-F314A51CC280}" destId="{FEA61353-5699-4410-A309-61469BC65FF7}" srcOrd="0" destOrd="0" presId="urn:microsoft.com/office/officeart/2005/8/layout/hierarchy6"/>
    <dgm:cxn modelId="{3CA5869A-74F8-4ED8-BCE6-7E39EB533753}" type="presParOf" srcId="{7238436A-2ADC-4F41-8245-F314A51CC280}" destId="{94873662-CF61-4125-8AC7-55CF369173B7}" srcOrd="1" destOrd="0" presId="urn:microsoft.com/office/officeart/2005/8/layout/hierarchy6"/>
    <dgm:cxn modelId="{A0F1AE5C-DAEA-4D6A-8B2A-F148D3918CBA}" type="presParOf" srcId="{94873662-CF61-4125-8AC7-55CF369173B7}" destId="{5C77AE4F-AE61-4561-9756-EBF36E4E47E9}" srcOrd="0" destOrd="0" presId="urn:microsoft.com/office/officeart/2005/8/layout/hierarchy6"/>
    <dgm:cxn modelId="{160FDF62-6629-4A75-9D7C-D4E655E27E64}" type="presParOf" srcId="{94873662-CF61-4125-8AC7-55CF369173B7}" destId="{7D8F5C5A-605C-47D6-B14D-B957F9EE758C}" srcOrd="1" destOrd="0" presId="urn:microsoft.com/office/officeart/2005/8/layout/hierarchy6"/>
    <dgm:cxn modelId="{8249BDB5-7195-4081-908C-88708709B5B9}" type="presParOf" srcId="{7D8F5C5A-605C-47D6-B14D-B957F9EE758C}" destId="{E5195E25-5AE6-4241-B070-595F4F940C98}" srcOrd="0" destOrd="0" presId="urn:microsoft.com/office/officeart/2005/8/layout/hierarchy6"/>
    <dgm:cxn modelId="{3E36CF4A-AE7F-481C-8006-EEE477B35231}" type="presParOf" srcId="{7D8F5C5A-605C-47D6-B14D-B957F9EE758C}" destId="{FBADD5EC-B11A-472F-A3DB-A15B4D25A4F1}" srcOrd="1" destOrd="0" presId="urn:microsoft.com/office/officeart/2005/8/layout/hierarchy6"/>
    <dgm:cxn modelId="{21F2FC99-8E39-456A-93AE-346BC09EF888}" type="presParOf" srcId="{A0F481D2-3772-45FE-A576-51BDEB38C863}" destId="{25DB314C-D405-464B-844A-D85A2CC39CBE}" srcOrd="2" destOrd="0" presId="urn:microsoft.com/office/officeart/2005/8/layout/hierarchy6"/>
    <dgm:cxn modelId="{D7907023-EAF5-4760-ADC8-3894515DE233}" type="presParOf" srcId="{A0F481D2-3772-45FE-A576-51BDEB38C863}" destId="{A3EC0DF0-AC23-4D1D-B84A-5C07324BA7AB}" srcOrd="3" destOrd="0" presId="urn:microsoft.com/office/officeart/2005/8/layout/hierarchy6"/>
    <dgm:cxn modelId="{5CC3544D-C3C2-4F0C-9458-5BB8F3BE7240}" type="presParOf" srcId="{A3EC0DF0-AC23-4D1D-B84A-5C07324BA7AB}" destId="{A4F7289B-DB3D-4ACB-B01A-9FB2FE7874BF}" srcOrd="0" destOrd="0" presId="urn:microsoft.com/office/officeart/2005/8/layout/hierarchy6"/>
    <dgm:cxn modelId="{D096D169-4C44-405D-9834-1A094F8D4462}" type="presParOf" srcId="{A3EC0DF0-AC23-4D1D-B84A-5C07324BA7AB}" destId="{4DC84052-C12F-49B1-B5BE-714BCB582570}" srcOrd="1" destOrd="0" presId="urn:microsoft.com/office/officeart/2005/8/layout/hierarchy6"/>
    <dgm:cxn modelId="{F7119A4E-A1C4-4CF1-BF03-CA67C7A2A6F7}" type="presParOf" srcId="{4DC84052-C12F-49B1-B5BE-714BCB582570}" destId="{9B8C100C-A7EA-441B-9A5E-1A4BA4F71F92}" srcOrd="0" destOrd="0" presId="urn:microsoft.com/office/officeart/2005/8/layout/hierarchy6"/>
    <dgm:cxn modelId="{9B6CCDBB-D616-4BCC-AA11-89E3A2503563}" type="presParOf" srcId="{4DC84052-C12F-49B1-B5BE-714BCB582570}" destId="{D96324BE-86EB-4216-8F09-BC0DDFB66589}" srcOrd="1" destOrd="0" presId="urn:microsoft.com/office/officeart/2005/8/layout/hierarchy6"/>
    <dgm:cxn modelId="{DA36DC35-8E24-4460-92A4-68EF26779B72}" type="presParOf" srcId="{D96324BE-86EB-4216-8F09-BC0DDFB66589}" destId="{24AC5EFA-AA2A-4F09-9FEB-54D694CBF5E0}" srcOrd="0" destOrd="0" presId="urn:microsoft.com/office/officeart/2005/8/layout/hierarchy6"/>
    <dgm:cxn modelId="{43603416-0262-4724-9E60-55BDFAC04FD2}" type="presParOf" srcId="{D96324BE-86EB-4216-8F09-BC0DDFB66589}" destId="{1B058A57-2C47-4168-8E91-E558A8283215}" srcOrd="1" destOrd="0" presId="urn:microsoft.com/office/officeart/2005/8/layout/hierarchy6"/>
    <dgm:cxn modelId="{AB5EBBDC-A0C5-4169-BC6F-CD81DCAFE1FB}" type="presParOf" srcId="{4DC84052-C12F-49B1-B5BE-714BCB582570}" destId="{631D1E9D-33F6-4BC2-8DAE-FBDEEA83ED22}" srcOrd="2" destOrd="0" presId="urn:microsoft.com/office/officeart/2005/8/layout/hierarchy6"/>
    <dgm:cxn modelId="{9E2E3332-5865-4436-A32C-DAB7DBFD19FC}" type="presParOf" srcId="{4DC84052-C12F-49B1-B5BE-714BCB582570}" destId="{A09D075A-58DE-426F-9CE6-AF462C630E42}" srcOrd="3" destOrd="0" presId="urn:microsoft.com/office/officeart/2005/8/layout/hierarchy6"/>
    <dgm:cxn modelId="{BF07E5B9-0BF8-4127-9A97-DA707C9F6627}" type="presParOf" srcId="{A09D075A-58DE-426F-9CE6-AF462C630E42}" destId="{F094929E-4F93-494B-B394-25155B6C4ED7}" srcOrd="0" destOrd="0" presId="urn:microsoft.com/office/officeart/2005/8/layout/hierarchy6"/>
    <dgm:cxn modelId="{675716AE-82D2-45D2-860F-BF8FF847B9A9}" type="presParOf" srcId="{A09D075A-58DE-426F-9CE6-AF462C630E42}" destId="{E3DA8881-84A0-4972-9936-2F2D75E56A06}" srcOrd="1" destOrd="0" presId="urn:microsoft.com/office/officeart/2005/8/layout/hierarchy6"/>
    <dgm:cxn modelId="{9A62F2E4-1FDA-40A2-B078-9F50E730E168}" type="presParOf" srcId="{A0F481D2-3772-45FE-A576-51BDEB38C863}" destId="{8413C02D-2757-4623-9E45-CECE319D0520}" srcOrd="4" destOrd="0" presId="urn:microsoft.com/office/officeart/2005/8/layout/hierarchy6"/>
    <dgm:cxn modelId="{0D0289B7-B9B5-428A-B3B3-42E6993B3EF1}" type="presParOf" srcId="{A0F481D2-3772-45FE-A576-51BDEB38C863}" destId="{EA7DF5DB-27B9-4435-AB39-28CBBA1CCD50}" srcOrd="5" destOrd="0" presId="urn:microsoft.com/office/officeart/2005/8/layout/hierarchy6"/>
    <dgm:cxn modelId="{DC30D8E8-BDF5-4CB1-9E74-649713C6C9FA}" type="presParOf" srcId="{EA7DF5DB-27B9-4435-AB39-28CBBA1CCD50}" destId="{2510F735-07DB-49E3-BE43-B49F6621F14F}" srcOrd="0" destOrd="0" presId="urn:microsoft.com/office/officeart/2005/8/layout/hierarchy6"/>
    <dgm:cxn modelId="{EB40DFF7-6E73-4789-A578-00BE827C3517}" type="presParOf" srcId="{EA7DF5DB-27B9-4435-AB39-28CBBA1CCD50}" destId="{353FCF9A-1CCD-4D7F-884B-8DB196F55ADF}" srcOrd="1" destOrd="0" presId="urn:microsoft.com/office/officeart/2005/8/layout/hierarchy6"/>
    <dgm:cxn modelId="{611376BD-CB57-4D7E-ADC6-1E150ADA72B9}" type="presParOf" srcId="{353FCF9A-1CCD-4D7F-884B-8DB196F55ADF}" destId="{1F6262BA-F729-4F0D-B70C-37A094BDB934}" srcOrd="0" destOrd="0" presId="urn:microsoft.com/office/officeart/2005/8/layout/hierarchy6"/>
    <dgm:cxn modelId="{B5166281-7C35-4169-A09A-6A54DBD75A18}" type="presParOf" srcId="{353FCF9A-1CCD-4D7F-884B-8DB196F55ADF}" destId="{A48AB0FB-005C-42BB-A2C3-4DADCBEBDB3D}" srcOrd="1" destOrd="0" presId="urn:microsoft.com/office/officeart/2005/8/layout/hierarchy6"/>
    <dgm:cxn modelId="{C65D47AE-47CF-4AAA-9022-60558B0F2D22}" type="presParOf" srcId="{A48AB0FB-005C-42BB-A2C3-4DADCBEBDB3D}" destId="{7C949838-AA2D-4E29-9651-78BB75CC4AB8}" srcOrd="0" destOrd="0" presId="urn:microsoft.com/office/officeart/2005/8/layout/hierarchy6"/>
    <dgm:cxn modelId="{A666C44A-E7C1-464C-8837-BC5BD8D91299}" type="presParOf" srcId="{A48AB0FB-005C-42BB-A2C3-4DADCBEBDB3D}" destId="{5462C837-E196-4D40-8307-8FAEB779B641}" srcOrd="1" destOrd="0" presId="urn:microsoft.com/office/officeart/2005/8/layout/hierarchy6"/>
    <dgm:cxn modelId="{73D19077-42FC-472B-AC33-B665293C372F}" type="presParOf" srcId="{F0723734-3CDF-4451-BF84-DADF33E5FFB5}" destId="{2E6553DA-541F-4709-BB65-C7C1517F7FD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58C4B4-C66B-4C97-B9EF-38A47C730CBE}">
      <dsp:nvSpPr>
        <dsp:cNvPr id="0" name=""/>
        <dsp:cNvSpPr/>
      </dsp:nvSpPr>
      <dsp:spPr>
        <a:xfrm>
          <a:off x="3616" y="1808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Selección de participantes</a:t>
          </a:r>
        </a:p>
      </dsp:txBody>
      <dsp:txXfrm>
        <a:off x="31403" y="29595"/>
        <a:ext cx="1525650" cy="893160"/>
      </dsp:txXfrm>
    </dsp:sp>
    <dsp:sp modelId="{04981278-C10E-4BF7-8E55-33AAFD83289F}">
      <dsp:nvSpPr>
        <dsp:cNvPr id="0" name=""/>
        <dsp:cNvSpPr/>
      </dsp:nvSpPr>
      <dsp:spPr>
        <a:xfrm>
          <a:off x="1723988" y="280103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1723988" y="358532"/>
        <a:ext cx="234653" cy="235285"/>
      </dsp:txXfrm>
    </dsp:sp>
    <dsp:sp modelId="{B2DD4783-5237-4526-B52F-2D595357E9AC}">
      <dsp:nvSpPr>
        <dsp:cNvPr id="0" name=""/>
        <dsp:cNvSpPr/>
      </dsp:nvSpPr>
      <dsp:spPr>
        <a:xfrm>
          <a:off x="2217330" y="1808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Entrega de información</a:t>
          </a:r>
        </a:p>
      </dsp:txBody>
      <dsp:txXfrm>
        <a:off x="2245117" y="29595"/>
        <a:ext cx="1525650" cy="893160"/>
      </dsp:txXfrm>
    </dsp:sp>
    <dsp:sp modelId="{6B18C332-AB0B-4AD4-8D32-8F704AC3315F}">
      <dsp:nvSpPr>
        <dsp:cNvPr id="0" name=""/>
        <dsp:cNvSpPr/>
      </dsp:nvSpPr>
      <dsp:spPr>
        <a:xfrm>
          <a:off x="3937702" y="280103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3937702" y="358532"/>
        <a:ext cx="234653" cy="235285"/>
      </dsp:txXfrm>
    </dsp:sp>
    <dsp:sp modelId="{5C849EB6-8429-4CB5-A49A-651004E44A3B}">
      <dsp:nvSpPr>
        <dsp:cNvPr id="0" name=""/>
        <dsp:cNvSpPr/>
      </dsp:nvSpPr>
      <dsp:spPr>
        <a:xfrm>
          <a:off x="4431044" y="1808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Visita a terreno</a:t>
          </a:r>
        </a:p>
      </dsp:txBody>
      <dsp:txXfrm>
        <a:off x="4458831" y="29595"/>
        <a:ext cx="1525650" cy="893160"/>
      </dsp:txXfrm>
    </dsp:sp>
    <dsp:sp modelId="{9CA3C736-454B-4730-B2BA-370553EB8D5C}">
      <dsp:nvSpPr>
        <dsp:cNvPr id="0" name=""/>
        <dsp:cNvSpPr/>
      </dsp:nvSpPr>
      <dsp:spPr>
        <a:xfrm>
          <a:off x="6151417" y="280103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6151417" y="358532"/>
        <a:ext cx="234653" cy="235285"/>
      </dsp:txXfrm>
    </dsp:sp>
    <dsp:sp modelId="{0B786B7D-D831-4FC3-8E0B-795D0FE5CCFB}">
      <dsp:nvSpPr>
        <dsp:cNvPr id="0" name=""/>
        <dsp:cNvSpPr/>
      </dsp:nvSpPr>
      <dsp:spPr>
        <a:xfrm>
          <a:off x="6644759" y="1808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Preguntas</a:t>
          </a:r>
        </a:p>
      </dsp:txBody>
      <dsp:txXfrm>
        <a:off x="6672546" y="29595"/>
        <a:ext cx="1525650" cy="893160"/>
      </dsp:txXfrm>
    </dsp:sp>
    <dsp:sp modelId="{FABAAECE-8A72-491B-840F-24FE2336F0AC}">
      <dsp:nvSpPr>
        <dsp:cNvPr id="0" name=""/>
        <dsp:cNvSpPr/>
      </dsp:nvSpPr>
      <dsp:spPr>
        <a:xfrm rot="5400000">
          <a:off x="7267761" y="1061228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 rot="-5400000">
        <a:off x="7317728" y="1089690"/>
        <a:ext cx="235285" cy="234653"/>
      </dsp:txXfrm>
    </dsp:sp>
    <dsp:sp modelId="{2CDD7F11-2086-4979-BF1E-6A1D761455AD}">
      <dsp:nvSpPr>
        <dsp:cNvPr id="0" name=""/>
        <dsp:cNvSpPr/>
      </dsp:nvSpPr>
      <dsp:spPr>
        <a:xfrm>
          <a:off x="6644759" y="1583032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Respuestas y aclaraciones</a:t>
          </a:r>
        </a:p>
      </dsp:txBody>
      <dsp:txXfrm>
        <a:off x="6672546" y="1610819"/>
        <a:ext cx="1525650" cy="893160"/>
      </dsp:txXfrm>
    </dsp:sp>
    <dsp:sp modelId="{0451AEF4-3054-4C37-871F-D34EE7CAD857}">
      <dsp:nvSpPr>
        <dsp:cNvPr id="0" name=""/>
        <dsp:cNvSpPr/>
      </dsp:nvSpPr>
      <dsp:spPr>
        <a:xfrm rot="10800000">
          <a:off x="6170391" y="1861328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 rot="10800000">
        <a:off x="6270957" y="1939757"/>
        <a:ext cx="234653" cy="235285"/>
      </dsp:txXfrm>
    </dsp:sp>
    <dsp:sp modelId="{99DDD004-1F92-4E34-B0FB-60C64FF94539}">
      <dsp:nvSpPr>
        <dsp:cNvPr id="0" name=""/>
        <dsp:cNvSpPr/>
      </dsp:nvSpPr>
      <dsp:spPr>
        <a:xfrm>
          <a:off x="4431044" y="1583032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Presentación y Apertura</a:t>
          </a:r>
        </a:p>
      </dsp:txBody>
      <dsp:txXfrm>
        <a:off x="4458831" y="1610819"/>
        <a:ext cx="1525650" cy="893160"/>
      </dsp:txXfrm>
    </dsp:sp>
    <dsp:sp modelId="{2F45B80D-E393-4E12-A50B-868A06D7D1FC}">
      <dsp:nvSpPr>
        <dsp:cNvPr id="0" name=""/>
        <dsp:cNvSpPr/>
      </dsp:nvSpPr>
      <dsp:spPr>
        <a:xfrm rot="10800000">
          <a:off x="3956677" y="1861328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 rot="10800000">
        <a:off x="4057243" y="1939757"/>
        <a:ext cx="234653" cy="235285"/>
      </dsp:txXfrm>
    </dsp:sp>
    <dsp:sp modelId="{28F3BDE8-0689-4B79-A0BC-04C05B987C7D}">
      <dsp:nvSpPr>
        <dsp:cNvPr id="0" name=""/>
        <dsp:cNvSpPr/>
      </dsp:nvSpPr>
      <dsp:spPr>
        <a:xfrm>
          <a:off x="2217330" y="1583032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Aclaraciones</a:t>
          </a:r>
        </a:p>
      </dsp:txBody>
      <dsp:txXfrm>
        <a:off x="2245117" y="1610819"/>
        <a:ext cx="1525650" cy="893160"/>
      </dsp:txXfrm>
    </dsp:sp>
    <dsp:sp modelId="{046589CA-A8DE-4CFF-B84A-1C74EBBAB084}">
      <dsp:nvSpPr>
        <dsp:cNvPr id="0" name=""/>
        <dsp:cNvSpPr/>
      </dsp:nvSpPr>
      <dsp:spPr>
        <a:xfrm rot="10800000">
          <a:off x="1742963" y="1861328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/>
        </a:p>
      </dsp:txBody>
      <dsp:txXfrm rot="10800000">
        <a:off x="1843529" y="1939757"/>
        <a:ext cx="234653" cy="235285"/>
      </dsp:txXfrm>
    </dsp:sp>
    <dsp:sp modelId="{962ACE6D-9C27-4A3B-B4D7-CFFC3D1BBADD}">
      <dsp:nvSpPr>
        <dsp:cNvPr id="0" name=""/>
        <dsp:cNvSpPr/>
      </dsp:nvSpPr>
      <dsp:spPr>
        <a:xfrm>
          <a:off x="3616" y="1583032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Negociación</a:t>
          </a:r>
        </a:p>
      </dsp:txBody>
      <dsp:txXfrm>
        <a:off x="31403" y="1610819"/>
        <a:ext cx="1525650" cy="893160"/>
      </dsp:txXfrm>
    </dsp:sp>
    <dsp:sp modelId="{896EEC30-AEC6-4C06-81CF-BD0C0ECB6414}">
      <dsp:nvSpPr>
        <dsp:cNvPr id="0" name=""/>
        <dsp:cNvSpPr/>
      </dsp:nvSpPr>
      <dsp:spPr>
        <a:xfrm rot="5400000">
          <a:off x="626618" y="2642453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 rot="-5400000">
        <a:off x="676585" y="2670915"/>
        <a:ext cx="235285" cy="234653"/>
      </dsp:txXfrm>
    </dsp:sp>
    <dsp:sp modelId="{309D6373-2A32-4ECF-AF2C-777F65B95D8F}">
      <dsp:nvSpPr>
        <dsp:cNvPr id="0" name=""/>
        <dsp:cNvSpPr/>
      </dsp:nvSpPr>
      <dsp:spPr>
        <a:xfrm>
          <a:off x="3616" y="3164257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Adjudicación</a:t>
          </a:r>
        </a:p>
      </dsp:txBody>
      <dsp:txXfrm>
        <a:off x="31403" y="3192044"/>
        <a:ext cx="1525650" cy="893160"/>
      </dsp:txXfrm>
    </dsp:sp>
    <dsp:sp modelId="{EEE1DF95-FC53-4EC5-A1E6-4B04914F9036}">
      <dsp:nvSpPr>
        <dsp:cNvPr id="0" name=""/>
        <dsp:cNvSpPr/>
      </dsp:nvSpPr>
      <dsp:spPr>
        <a:xfrm>
          <a:off x="1723988" y="344255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1723988" y="3520981"/>
        <a:ext cx="234653" cy="235285"/>
      </dsp:txXfrm>
    </dsp:sp>
    <dsp:sp modelId="{21AFA58F-14B8-4301-8E6C-60A44239A5CF}">
      <dsp:nvSpPr>
        <dsp:cNvPr id="0" name=""/>
        <dsp:cNvSpPr/>
      </dsp:nvSpPr>
      <dsp:spPr>
        <a:xfrm>
          <a:off x="2217330" y="3164257"/>
          <a:ext cx="1581224" cy="9487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Cierre y firma de contrato</a:t>
          </a:r>
        </a:p>
      </dsp:txBody>
      <dsp:txXfrm>
        <a:off x="2245117" y="3192044"/>
        <a:ext cx="1525650" cy="893160"/>
      </dsp:txXfrm>
    </dsp:sp>
    <dsp:sp modelId="{2778B31A-1BD5-4F49-A791-FB62C880761A}">
      <dsp:nvSpPr>
        <dsp:cNvPr id="0" name=""/>
        <dsp:cNvSpPr/>
      </dsp:nvSpPr>
      <dsp:spPr>
        <a:xfrm>
          <a:off x="3937702" y="344255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500" kern="1200"/>
        </a:p>
      </dsp:txBody>
      <dsp:txXfrm>
        <a:off x="3937702" y="3520981"/>
        <a:ext cx="234653" cy="235285"/>
      </dsp:txXfrm>
    </dsp:sp>
    <dsp:sp modelId="{3BE83B40-D7C9-4B49-82C9-E3811C4EAAB6}">
      <dsp:nvSpPr>
        <dsp:cNvPr id="0" name=""/>
        <dsp:cNvSpPr/>
      </dsp:nvSpPr>
      <dsp:spPr>
        <a:xfrm>
          <a:off x="4431044" y="3164257"/>
          <a:ext cx="1581224" cy="948734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Entrega de Terreno</a:t>
          </a:r>
        </a:p>
      </dsp:txBody>
      <dsp:txXfrm>
        <a:off x="4458831" y="3192044"/>
        <a:ext cx="1525650" cy="893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391D4-51E0-4E75-BB3B-8FA259EAF7FB}">
      <dsp:nvSpPr>
        <dsp:cNvPr id="0" name=""/>
        <dsp:cNvSpPr/>
      </dsp:nvSpPr>
      <dsp:spPr>
        <a:xfrm>
          <a:off x="3402520" y="807154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Obra</a:t>
          </a:r>
        </a:p>
      </dsp:txBody>
      <dsp:txXfrm>
        <a:off x="3416604" y="821238"/>
        <a:ext cx="693127" cy="452695"/>
      </dsp:txXfrm>
    </dsp:sp>
    <dsp:sp modelId="{81C29DCD-BF30-4C59-8408-82A22277E0B9}">
      <dsp:nvSpPr>
        <dsp:cNvPr id="0" name=""/>
        <dsp:cNvSpPr/>
      </dsp:nvSpPr>
      <dsp:spPr>
        <a:xfrm>
          <a:off x="1067326" y="1288018"/>
          <a:ext cx="2695841" cy="192345"/>
        </a:xfrm>
        <a:custGeom>
          <a:avLst/>
          <a:gdLst/>
          <a:ahLst/>
          <a:cxnLst/>
          <a:rect l="0" t="0" r="0" b="0"/>
          <a:pathLst>
            <a:path>
              <a:moveTo>
                <a:pt x="2695841" y="0"/>
              </a:moveTo>
              <a:lnTo>
                <a:pt x="2695841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0CAEE-5CE1-4FEA-BC73-84E74D20C12F}">
      <dsp:nvSpPr>
        <dsp:cNvPr id="0" name=""/>
        <dsp:cNvSpPr/>
      </dsp:nvSpPr>
      <dsp:spPr>
        <a:xfrm>
          <a:off x="706678" y="1480363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Capítulo</a:t>
          </a:r>
        </a:p>
      </dsp:txBody>
      <dsp:txXfrm>
        <a:off x="720762" y="1494447"/>
        <a:ext cx="693127" cy="452695"/>
      </dsp:txXfrm>
    </dsp:sp>
    <dsp:sp modelId="{320F4BB7-7374-472B-8606-2B34850415E6}">
      <dsp:nvSpPr>
        <dsp:cNvPr id="0" name=""/>
        <dsp:cNvSpPr/>
      </dsp:nvSpPr>
      <dsp:spPr>
        <a:xfrm>
          <a:off x="364063" y="1961227"/>
          <a:ext cx="703263" cy="192345"/>
        </a:xfrm>
        <a:custGeom>
          <a:avLst/>
          <a:gdLst/>
          <a:ahLst/>
          <a:cxnLst/>
          <a:rect l="0" t="0" r="0" b="0"/>
          <a:pathLst>
            <a:path>
              <a:moveTo>
                <a:pt x="703263" y="0"/>
              </a:moveTo>
              <a:lnTo>
                <a:pt x="703263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3F0787-F20C-4362-BCD5-9B94003A961C}">
      <dsp:nvSpPr>
        <dsp:cNvPr id="0" name=""/>
        <dsp:cNvSpPr/>
      </dsp:nvSpPr>
      <dsp:spPr>
        <a:xfrm>
          <a:off x="3415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17499" y="2167656"/>
        <a:ext cx="693127" cy="452695"/>
      </dsp:txXfrm>
    </dsp:sp>
    <dsp:sp modelId="{F5A52409-F29C-4C6E-A469-19A990DE7334}">
      <dsp:nvSpPr>
        <dsp:cNvPr id="0" name=""/>
        <dsp:cNvSpPr/>
      </dsp:nvSpPr>
      <dsp:spPr>
        <a:xfrm>
          <a:off x="318343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051175-67A8-4AB4-ABEF-38E8D55DC2DE}">
      <dsp:nvSpPr>
        <dsp:cNvPr id="0" name=""/>
        <dsp:cNvSpPr/>
      </dsp:nvSpPr>
      <dsp:spPr>
        <a:xfrm>
          <a:off x="3415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17499" y="2840865"/>
        <a:ext cx="693127" cy="452695"/>
      </dsp:txXfrm>
    </dsp:sp>
    <dsp:sp modelId="{1B7FDC53-9DB1-4D23-A495-A69DB1736D79}">
      <dsp:nvSpPr>
        <dsp:cNvPr id="0" name=""/>
        <dsp:cNvSpPr/>
      </dsp:nvSpPr>
      <dsp:spPr>
        <a:xfrm>
          <a:off x="1067326" y="1961227"/>
          <a:ext cx="703263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703263" y="96172"/>
              </a:lnTo>
              <a:lnTo>
                <a:pt x="703263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9AF8CF-2990-4C07-904B-0AEDFDE33889}">
      <dsp:nvSpPr>
        <dsp:cNvPr id="0" name=""/>
        <dsp:cNvSpPr/>
      </dsp:nvSpPr>
      <dsp:spPr>
        <a:xfrm>
          <a:off x="1409941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1424025" y="2167656"/>
        <a:ext cx="693127" cy="452695"/>
      </dsp:txXfrm>
    </dsp:sp>
    <dsp:sp modelId="{AFFBF15F-1D52-4154-9E2A-6A713868373A}">
      <dsp:nvSpPr>
        <dsp:cNvPr id="0" name=""/>
        <dsp:cNvSpPr/>
      </dsp:nvSpPr>
      <dsp:spPr>
        <a:xfrm>
          <a:off x="1301747" y="2634436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468842" y="0"/>
              </a:moveTo>
              <a:lnTo>
                <a:pt x="468842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2E03F7-E4E4-4D0B-9C17-E130D7576B3F}">
      <dsp:nvSpPr>
        <dsp:cNvPr id="0" name=""/>
        <dsp:cNvSpPr/>
      </dsp:nvSpPr>
      <dsp:spPr>
        <a:xfrm>
          <a:off x="941099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Partida</a:t>
          </a:r>
        </a:p>
      </dsp:txBody>
      <dsp:txXfrm>
        <a:off x="955183" y="2840865"/>
        <a:ext cx="693127" cy="452695"/>
      </dsp:txXfrm>
    </dsp:sp>
    <dsp:sp modelId="{008C8BB0-9188-45F7-AE1E-B692467105F9}">
      <dsp:nvSpPr>
        <dsp:cNvPr id="0" name=""/>
        <dsp:cNvSpPr/>
      </dsp:nvSpPr>
      <dsp:spPr>
        <a:xfrm>
          <a:off x="1770589" y="2634436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468842" y="96172"/>
              </a:lnTo>
              <a:lnTo>
                <a:pt x="468842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92A0E-A82D-48A3-9AE7-87BA96FCE03F}">
      <dsp:nvSpPr>
        <dsp:cNvPr id="0" name=""/>
        <dsp:cNvSpPr/>
      </dsp:nvSpPr>
      <dsp:spPr>
        <a:xfrm>
          <a:off x="1878783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1892867" y="2840865"/>
        <a:ext cx="693127" cy="452695"/>
      </dsp:txXfrm>
    </dsp:sp>
    <dsp:sp modelId="{BF89A5E6-586A-4C3A-A5D8-0B3955DD7B55}">
      <dsp:nvSpPr>
        <dsp:cNvPr id="0" name=""/>
        <dsp:cNvSpPr/>
      </dsp:nvSpPr>
      <dsp:spPr>
        <a:xfrm>
          <a:off x="3645957" y="1288018"/>
          <a:ext cx="117210" cy="192345"/>
        </a:xfrm>
        <a:custGeom>
          <a:avLst/>
          <a:gdLst/>
          <a:ahLst/>
          <a:cxnLst/>
          <a:rect l="0" t="0" r="0" b="0"/>
          <a:pathLst>
            <a:path>
              <a:moveTo>
                <a:pt x="117210" y="0"/>
              </a:moveTo>
              <a:lnTo>
                <a:pt x="117210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94A3B-617B-492D-920A-7780A66B7AB4}">
      <dsp:nvSpPr>
        <dsp:cNvPr id="0" name=""/>
        <dsp:cNvSpPr/>
      </dsp:nvSpPr>
      <dsp:spPr>
        <a:xfrm>
          <a:off x="3285310" y="1480363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Capítulo</a:t>
          </a:r>
        </a:p>
      </dsp:txBody>
      <dsp:txXfrm>
        <a:off x="3299394" y="1494447"/>
        <a:ext cx="693127" cy="452695"/>
      </dsp:txXfrm>
    </dsp:sp>
    <dsp:sp modelId="{DFC0ABBB-C428-42AC-84D0-59598B3BDF39}">
      <dsp:nvSpPr>
        <dsp:cNvPr id="0" name=""/>
        <dsp:cNvSpPr/>
      </dsp:nvSpPr>
      <dsp:spPr>
        <a:xfrm>
          <a:off x="3177115" y="1961227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468842" y="0"/>
              </a:moveTo>
              <a:lnTo>
                <a:pt x="468842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7EC84C-5264-45C0-B028-36EFEB0F2FFA}">
      <dsp:nvSpPr>
        <dsp:cNvPr id="0" name=""/>
        <dsp:cNvSpPr/>
      </dsp:nvSpPr>
      <dsp:spPr>
        <a:xfrm>
          <a:off x="2816468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2830552" y="2167656"/>
        <a:ext cx="693127" cy="452695"/>
      </dsp:txXfrm>
    </dsp:sp>
    <dsp:sp modelId="{68F38669-D008-4B56-933D-F92EEB286115}">
      <dsp:nvSpPr>
        <dsp:cNvPr id="0" name=""/>
        <dsp:cNvSpPr/>
      </dsp:nvSpPr>
      <dsp:spPr>
        <a:xfrm>
          <a:off x="3131395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FA02A-8BC2-48A9-B513-50812A1B607E}">
      <dsp:nvSpPr>
        <dsp:cNvPr id="0" name=""/>
        <dsp:cNvSpPr/>
      </dsp:nvSpPr>
      <dsp:spPr>
        <a:xfrm>
          <a:off x="2816468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2830552" y="2840865"/>
        <a:ext cx="693127" cy="452695"/>
      </dsp:txXfrm>
    </dsp:sp>
    <dsp:sp modelId="{177504F9-208A-49DA-B609-8B80B2E1C5C1}">
      <dsp:nvSpPr>
        <dsp:cNvPr id="0" name=""/>
        <dsp:cNvSpPr/>
      </dsp:nvSpPr>
      <dsp:spPr>
        <a:xfrm>
          <a:off x="3645957" y="1961227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468842" y="96172"/>
              </a:lnTo>
              <a:lnTo>
                <a:pt x="468842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B2CD55-5368-4A69-82F5-15FDB5AD6C6E}">
      <dsp:nvSpPr>
        <dsp:cNvPr id="0" name=""/>
        <dsp:cNvSpPr/>
      </dsp:nvSpPr>
      <dsp:spPr>
        <a:xfrm>
          <a:off x="3754152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3768236" y="2167656"/>
        <a:ext cx="693127" cy="452695"/>
      </dsp:txXfrm>
    </dsp:sp>
    <dsp:sp modelId="{1EAB817A-0FAF-464B-A270-3FF4F6D43CC4}">
      <dsp:nvSpPr>
        <dsp:cNvPr id="0" name=""/>
        <dsp:cNvSpPr/>
      </dsp:nvSpPr>
      <dsp:spPr>
        <a:xfrm>
          <a:off x="4069080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25F195-0B63-4769-B8FF-A5731C5B66FB}">
      <dsp:nvSpPr>
        <dsp:cNvPr id="0" name=""/>
        <dsp:cNvSpPr/>
      </dsp:nvSpPr>
      <dsp:spPr>
        <a:xfrm>
          <a:off x="3754152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3768236" y="2840865"/>
        <a:ext cx="693127" cy="452695"/>
      </dsp:txXfrm>
    </dsp:sp>
    <dsp:sp modelId="{6A8CE122-6302-4560-906F-90E441335454}">
      <dsp:nvSpPr>
        <dsp:cNvPr id="0" name=""/>
        <dsp:cNvSpPr/>
      </dsp:nvSpPr>
      <dsp:spPr>
        <a:xfrm>
          <a:off x="3763168" y="1288018"/>
          <a:ext cx="2695841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2695841" y="96172"/>
              </a:lnTo>
              <a:lnTo>
                <a:pt x="2695841" y="19234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B5B99-900F-4BD3-8CF3-676D7FBAE5D7}">
      <dsp:nvSpPr>
        <dsp:cNvPr id="0" name=""/>
        <dsp:cNvSpPr/>
      </dsp:nvSpPr>
      <dsp:spPr>
        <a:xfrm>
          <a:off x="6098362" y="1480363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Capítulo</a:t>
          </a:r>
        </a:p>
      </dsp:txBody>
      <dsp:txXfrm>
        <a:off x="6112446" y="1494447"/>
        <a:ext cx="693127" cy="452695"/>
      </dsp:txXfrm>
    </dsp:sp>
    <dsp:sp modelId="{EC3179D9-2F81-4B93-A692-9E207B91A8CF}">
      <dsp:nvSpPr>
        <dsp:cNvPr id="0" name=""/>
        <dsp:cNvSpPr/>
      </dsp:nvSpPr>
      <dsp:spPr>
        <a:xfrm>
          <a:off x="5052484" y="1961227"/>
          <a:ext cx="1406526" cy="192345"/>
        </a:xfrm>
        <a:custGeom>
          <a:avLst/>
          <a:gdLst/>
          <a:ahLst/>
          <a:cxnLst/>
          <a:rect l="0" t="0" r="0" b="0"/>
          <a:pathLst>
            <a:path>
              <a:moveTo>
                <a:pt x="1406526" y="0"/>
              </a:moveTo>
              <a:lnTo>
                <a:pt x="1406526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A61353-5699-4410-A309-61469BC65FF7}">
      <dsp:nvSpPr>
        <dsp:cNvPr id="0" name=""/>
        <dsp:cNvSpPr/>
      </dsp:nvSpPr>
      <dsp:spPr>
        <a:xfrm>
          <a:off x="4691836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4705920" y="2167656"/>
        <a:ext cx="693127" cy="452695"/>
      </dsp:txXfrm>
    </dsp:sp>
    <dsp:sp modelId="{5C77AE4F-AE61-4561-9756-EBF36E4E47E9}">
      <dsp:nvSpPr>
        <dsp:cNvPr id="0" name=""/>
        <dsp:cNvSpPr/>
      </dsp:nvSpPr>
      <dsp:spPr>
        <a:xfrm>
          <a:off x="5006764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95E25-5AE6-4241-B070-595F4F940C98}">
      <dsp:nvSpPr>
        <dsp:cNvPr id="0" name=""/>
        <dsp:cNvSpPr/>
      </dsp:nvSpPr>
      <dsp:spPr>
        <a:xfrm>
          <a:off x="4691836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Partida</a:t>
          </a:r>
        </a:p>
      </dsp:txBody>
      <dsp:txXfrm>
        <a:off x="4705920" y="2840865"/>
        <a:ext cx="693127" cy="452695"/>
      </dsp:txXfrm>
    </dsp:sp>
    <dsp:sp modelId="{25DB314C-D405-464B-844A-D85A2CC39CBE}">
      <dsp:nvSpPr>
        <dsp:cNvPr id="0" name=""/>
        <dsp:cNvSpPr/>
      </dsp:nvSpPr>
      <dsp:spPr>
        <a:xfrm>
          <a:off x="6413290" y="1961227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7289B-DB3D-4ACB-B01A-9FB2FE7874BF}">
      <dsp:nvSpPr>
        <dsp:cNvPr id="0" name=""/>
        <dsp:cNvSpPr/>
      </dsp:nvSpPr>
      <dsp:spPr>
        <a:xfrm>
          <a:off x="6098362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6112446" y="2167656"/>
        <a:ext cx="693127" cy="452695"/>
      </dsp:txXfrm>
    </dsp:sp>
    <dsp:sp modelId="{9B8C100C-A7EA-441B-9A5E-1A4BA4F71F92}">
      <dsp:nvSpPr>
        <dsp:cNvPr id="0" name=""/>
        <dsp:cNvSpPr/>
      </dsp:nvSpPr>
      <dsp:spPr>
        <a:xfrm>
          <a:off x="5990168" y="2634436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468842" y="0"/>
              </a:moveTo>
              <a:lnTo>
                <a:pt x="468842" y="96172"/>
              </a:lnTo>
              <a:lnTo>
                <a:pt x="0" y="96172"/>
              </a:lnTo>
              <a:lnTo>
                <a:pt x="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C5EFA-AA2A-4F09-9FEB-54D694CBF5E0}">
      <dsp:nvSpPr>
        <dsp:cNvPr id="0" name=""/>
        <dsp:cNvSpPr/>
      </dsp:nvSpPr>
      <dsp:spPr>
        <a:xfrm>
          <a:off x="5629520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/>
            <a:t>Partida</a:t>
          </a:r>
          <a:endParaRPr lang="es-CL" sz="900" kern="1200" dirty="0"/>
        </a:p>
      </dsp:txBody>
      <dsp:txXfrm>
        <a:off x="5643604" y="2840865"/>
        <a:ext cx="693127" cy="452695"/>
      </dsp:txXfrm>
    </dsp:sp>
    <dsp:sp modelId="{631D1E9D-33F6-4BC2-8DAE-FBDEEA83ED22}">
      <dsp:nvSpPr>
        <dsp:cNvPr id="0" name=""/>
        <dsp:cNvSpPr/>
      </dsp:nvSpPr>
      <dsp:spPr>
        <a:xfrm>
          <a:off x="6459010" y="2634436"/>
          <a:ext cx="468842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468842" y="96172"/>
              </a:lnTo>
              <a:lnTo>
                <a:pt x="468842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4929E-4F93-494B-B394-25155B6C4ED7}">
      <dsp:nvSpPr>
        <dsp:cNvPr id="0" name=""/>
        <dsp:cNvSpPr/>
      </dsp:nvSpPr>
      <dsp:spPr>
        <a:xfrm>
          <a:off x="6567204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Partida</a:t>
          </a:r>
        </a:p>
      </dsp:txBody>
      <dsp:txXfrm>
        <a:off x="6581288" y="2840865"/>
        <a:ext cx="693127" cy="452695"/>
      </dsp:txXfrm>
    </dsp:sp>
    <dsp:sp modelId="{8413C02D-2757-4623-9E45-CECE319D0520}">
      <dsp:nvSpPr>
        <dsp:cNvPr id="0" name=""/>
        <dsp:cNvSpPr/>
      </dsp:nvSpPr>
      <dsp:spPr>
        <a:xfrm>
          <a:off x="6459010" y="1961227"/>
          <a:ext cx="1406526" cy="19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172"/>
              </a:lnTo>
              <a:lnTo>
                <a:pt x="1406526" y="96172"/>
              </a:lnTo>
              <a:lnTo>
                <a:pt x="1406526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0F735-07DB-49E3-BE43-B49F6621F14F}">
      <dsp:nvSpPr>
        <dsp:cNvPr id="0" name=""/>
        <dsp:cNvSpPr/>
      </dsp:nvSpPr>
      <dsp:spPr>
        <a:xfrm>
          <a:off x="7504888" y="2153572"/>
          <a:ext cx="721295" cy="48086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Subcapítulo</a:t>
          </a:r>
        </a:p>
      </dsp:txBody>
      <dsp:txXfrm>
        <a:off x="7518972" y="2167656"/>
        <a:ext cx="693127" cy="452695"/>
      </dsp:txXfrm>
    </dsp:sp>
    <dsp:sp modelId="{1F6262BA-F729-4F0D-B70C-37A094BDB934}">
      <dsp:nvSpPr>
        <dsp:cNvPr id="0" name=""/>
        <dsp:cNvSpPr/>
      </dsp:nvSpPr>
      <dsp:spPr>
        <a:xfrm>
          <a:off x="7819816" y="2634436"/>
          <a:ext cx="91440" cy="19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34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949838-AA2D-4E29-9651-78BB75CC4AB8}">
      <dsp:nvSpPr>
        <dsp:cNvPr id="0" name=""/>
        <dsp:cNvSpPr/>
      </dsp:nvSpPr>
      <dsp:spPr>
        <a:xfrm>
          <a:off x="7504888" y="2826781"/>
          <a:ext cx="721295" cy="480863"/>
        </a:xfrm>
        <a:prstGeom prst="roundRect">
          <a:avLst>
            <a:gd name="adj" fmla="val 10000"/>
          </a:avLst>
        </a:prstGeom>
        <a:solidFill>
          <a:schemeClr val="dk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900" kern="1200" dirty="0"/>
            <a:t>Partida</a:t>
          </a:r>
        </a:p>
      </dsp:txBody>
      <dsp:txXfrm>
        <a:off x="7518972" y="2840865"/>
        <a:ext cx="693127" cy="4526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29718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540750"/>
            <a:ext cx="29718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12CB80B-E2B1-458F-B59F-0005172C054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8922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CL"/>
              <a:t>Haga clic para cambiar el estilo de título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CL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CA71C-DF25-4A88-BA3C-056E15BA9A6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535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A4794-BEA3-4C55-B7E3-211CC9705A2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647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004D-D2D0-43CF-B834-BD03C7E2FE4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684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2B443-C905-4A46-A094-023AC97CB1A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510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0E446-0410-4F41-A525-1306FC39284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506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35A5A-F334-40EC-AFF9-4765BDC072B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11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01821-4058-4297-B1E5-FDED2FF5CECF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632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002A1-FE17-4BC7-98C3-8EE9B156E4F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0029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732BB-DCAD-4742-995F-DB6199C264CB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875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018C9-2275-4856-8262-5349E1D66005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073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4147A-9B66-47B8-96E9-E9BBD91F272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214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cambiar el estilo de título	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modificar el estilo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92388307-C3F2-443B-8CBE-8725C79E2C2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CI 5501</a:t>
            </a:r>
            <a:br>
              <a:rPr lang="es-ES_tradnl" dirty="0"/>
            </a:br>
            <a:r>
              <a:rPr lang="es-ES_tradnl" dirty="0"/>
              <a:t>Métodos Constructivos</a:t>
            </a:r>
            <a:endParaRPr lang="es-CL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ES_tradnl" dirty="0"/>
          </a:p>
          <a:p>
            <a:pPr eaLnBrk="1" hangingPunct="1">
              <a:defRPr/>
            </a:pPr>
            <a:r>
              <a:rPr lang="es-ES_tradnl" dirty="0"/>
              <a:t>PRESUPUESTOS</a:t>
            </a:r>
            <a:r>
              <a:rPr lang="es-CL" dirty="0"/>
              <a:t> Y FORMAS DE PAGO</a:t>
            </a:r>
            <a:endParaRPr lang="es-ES_trad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EVALUACIÓN DE OFERTAS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3874207" cy="49579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784785"/>
            <a:ext cx="5429528" cy="23292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C305AAD-2BEC-4E74-BDDE-084CFEDC254D}"/>
              </a:ext>
            </a:extLst>
          </p:cNvPr>
          <p:cNvSpPr txBox="1"/>
          <p:nvPr/>
        </p:nvSpPr>
        <p:spPr>
          <a:xfrm>
            <a:off x="4932040" y="5517232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Ver también Método Analítico Jerárquico</a:t>
            </a:r>
          </a:p>
        </p:txBody>
      </p:sp>
    </p:spTree>
    <p:extLst>
      <p:ext uri="{BB962C8B-B14F-4D97-AF65-F5344CB8AC3E}">
        <p14:creationId xmlns:p14="http://schemas.microsoft.com/office/powerpoint/2010/main" val="2109631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Formas de Pago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Estados de Pago periódicos según avance</a:t>
            </a:r>
          </a:p>
          <a:p>
            <a:pPr lvl="1"/>
            <a:r>
              <a:rPr lang="es-CL" dirty="0"/>
              <a:t>Anticipo</a:t>
            </a:r>
          </a:p>
          <a:p>
            <a:pPr lvl="1"/>
            <a:r>
              <a:rPr lang="es-CL" dirty="0"/>
              <a:t>Avance</a:t>
            </a:r>
          </a:p>
          <a:p>
            <a:pPr lvl="1"/>
            <a:r>
              <a:rPr lang="es-CL" dirty="0"/>
              <a:t>Retenciones</a:t>
            </a:r>
          </a:p>
          <a:p>
            <a:r>
              <a:rPr lang="es-CL" dirty="0"/>
              <a:t>Hitos de pago</a:t>
            </a:r>
          </a:p>
          <a:p>
            <a:pPr lvl="1"/>
            <a:r>
              <a:rPr lang="es-CL" dirty="0"/>
              <a:t>Anticipo</a:t>
            </a:r>
          </a:p>
          <a:p>
            <a:pPr lvl="1"/>
            <a:r>
              <a:rPr lang="es-CL" dirty="0"/>
              <a:t>Cumplimiento del hito</a:t>
            </a:r>
          </a:p>
        </p:txBody>
      </p:sp>
    </p:spTree>
    <p:extLst>
      <p:ext uri="{BB962C8B-B14F-4D97-AF65-F5344CB8AC3E}">
        <p14:creationId xmlns:p14="http://schemas.microsoft.com/office/powerpoint/2010/main" val="4092836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Estado de Pago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516594"/>
              </p:ext>
            </p:extLst>
          </p:nvPr>
        </p:nvGraphicFramePr>
        <p:xfrm>
          <a:off x="827584" y="1700808"/>
          <a:ext cx="7416824" cy="4199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0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0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4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40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 dirty="0">
                          <a:effectLst/>
                        </a:rPr>
                        <a:t>Partida de Presupuesto</a:t>
                      </a:r>
                      <a:endParaRPr lang="es-CL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 dirty="0">
                          <a:effectLst/>
                        </a:rPr>
                        <a:t>Avance Anterior</a:t>
                      </a:r>
                      <a:endParaRPr lang="es-CL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>
                          <a:effectLst/>
                        </a:rPr>
                        <a:t>Avance Actual</a:t>
                      </a:r>
                      <a:endParaRPr lang="es-CL" sz="2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>
                          <a:effectLst/>
                        </a:rPr>
                        <a:t>Avance Presente EDP</a:t>
                      </a:r>
                      <a:endParaRPr lang="es-CL" sz="2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2000" u="none" strike="noStrike">
                          <a:effectLst/>
                        </a:rPr>
                        <a:t>Monto a Pagar en EDP</a:t>
                      </a:r>
                      <a:endParaRPr lang="es-CL" sz="2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4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2000" u="none" strike="noStrike">
                          <a:effectLst/>
                        </a:rPr>
                        <a:t>Partida 1</a:t>
                      </a:r>
                      <a:endParaRPr lang="es-CL" sz="2000" b="0" i="0" u="none" strike="noStrike">
                        <a:solidFill>
                          <a:srgbClr val="00336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2000" u="none" strike="noStrike">
                          <a:effectLst/>
                        </a:rPr>
                        <a:t>Partida 2</a:t>
                      </a:r>
                      <a:endParaRPr lang="es-CL" sz="2000" b="0" i="0" u="none" strike="noStrike">
                        <a:solidFill>
                          <a:srgbClr val="00336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2000" u="none" strike="noStrike">
                          <a:effectLst/>
                        </a:rPr>
                        <a:t>…</a:t>
                      </a:r>
                      <a:endParaRPr lang="es-CL" sz="2000" b="0" i="0" u="none" strike="noStrike">
                        <a:solidFill>
                          <a:srgbClr val="00336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2000" u="none" strike="noStrike" dirty="0">
                          <a:effectLst/>
                        </a:rPr>
                        <a:t>Partida n</a:t>
                      </a:r>
                      <a:endParaRPr lang="es-CL" sz="2000" b="0" i="0" u="none" strike="noStrike" dirty="0">
                        <a:solidFill>
                          <a:srgbClr val="00336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442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b="1" u="none" strike="noStrike">
                          <a:effectLst/>
                        </a:rPr>
                        <a:t>Avance EDP</a:t>
                      </a:r>
                      <a:endParaRPr lang="es-CL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b="1" u="none" strike="noStrike" dirty="0">
                          <a:effectLst/>
                        </a:rPr>
                        <a:t> </a:t>
                      </a:r>
                      <a:endParaRPr lang="es-C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>
                          <a:effectLst/>
                        </a:rPr>
                        <a:t>Retenciones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80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 dirty="0">
                          <a:effectLst/>
                        </a:rPr>
                        <a:t>Devolución de Anticipo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>
                          <a:effectLst/>
                        </a:rPr>
                        <a:t> 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b="1" u="none" strike="noStrike">
                          <a:effectLst/>
                        </a:rPr>
                        <a:t>Total Neto</a:t>
                      </a:r>
                      <a:endParaRPr lang="es-CL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b="1" u="none" strike="noStrike" dirty="0">
                          <a:effectLst/>
                        </a:rPr>
                        <a:t> </a:t>
                      </a:r>
                      <a:endParaRPr lang="es-C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u="none" strike="noStrike">
                          <a:effectLst/>
                        </a:rPr>
                        <a:t>IVA</a:t>
                      </a:r>
                      <a:endParaRPr lang="es-CL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u="none" strike="noStrike" dirty="0">
                          <a:effectLst/>
                        </a:rPr>
                        <a:t> </a:t>
                      </a:r>
                      <a:endParaRPr lang="es-C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727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es-CL" sz="2000" b="1" u="none" strike="noStrike" dirty="0">
                          <a:effectLst/>
                        </a:rPr>
                        <a:t>TOTAL</a:t>
                      </a:r>
                      <a:endParaRPr lang="es-C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2000" b="1" u="none" strike="noStrike" dirty="0">
                          <a:effectLst/>
                        </a:rPr>
                        <a:t> </a:t>
                      </a:r>
                      <a:endParaRPr lang="es-C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9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PROCESO DE LICITACIÓN TRADICIONAL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144816"/>
              </p:ext>
            </p:extLst>
          </p:nvPr>
        </p:nvGraphicFramePr>
        <p:xfrm>
          <a:off x="457200" y="1981200"/>
          <a:ext cx="8229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768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PREPARACIÓN DEL PRESUPUESTO</a:t>
            </a:r>
            <a:endParaRPr lang="es-CL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Información disponible para presupuestar y hacer la planificación inicial: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Bases Técnicas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s-ES_tradnl" dirty="0"/>
              <a:t>Planos de detalle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s-ES_tradnl" dirty="0"/>
              <a:t>Especificaciones técnicas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Bases Administrativas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Consultas y aclaraciones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Visita a terreno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Experiencia (Documentada)</a:t>
            </a:r>
            <a:endParaRPr lang="es-ES" b="1" dirty="0"/>
          </a:p>
        </p:txBody>
      </p:sp>
      <p:grpSp>
        <p:nvGrpSpPr>
          <p:cNvPr id="3076" name="Group 9"/>
          <p:cNvGrpSpPr>
            <a:grpSpLocks noChangeAspect="1"/>
          </p:cNvGrpSpPr>
          <p:nvPr/>
        </p:nvGrpSpPr>
        <p:grpSpPr bwMode="auto">
          <a:xfrm>
            <a:off x="7380288" y="3933825"/>
            <a:ext cx="1406525" cy="2305050"/>
            <a:chOff x="4967" y="119"/>
            <a:chExt cx="693" cy="1137"/>
          </a:xfrm>
        </p:grpSpPr>
        <p:sp>
          <p:nvSpPr>
            <p:cNvPr id="3077" name="AutoShape 8"/>
            <p:cNvSpPr>
              <a:spLocks noChangeAspect="1" noChangeArrowheads="1" noTextEdit="1"/>
            </p:cNvSpPr>
            <p:nvPr/>
          </p:nvSpPr>
          <p:spPr bwMode="auto">
            <a:xfrm>
              <a:off x="4967" y="119"/>
              <a:ext cx="693" cy="1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78" name="Freeform 10"/>
            <p:cNvSpPr>
              <a:spLocks/>
            </p:cNvSpPr>
            <p:nvPr/>
          </p:nvSpPr>
          <p:spPr bwMode="auto">
            <a:xfrm>
              <a:off x="4967" y="217"/>
              <a:ext cx="501" cy="501"/>
            </a:xfrm>
            <a:custGeom>
              <a:avLst/>
              <a:gdLst>
                <a:gd name="T0" fmla="*/ 551 w 1001"/>
                <a:gd name="T1" fmla="*/ 2 h 1002"/>
                <a:gd name="T2" fmla="*/ 649 w 1001"/>
                <a:gd name="T3" fmla="*/ 23 h 1002"/>
                <a:gd name="T4" fmla="*/ 739 w 1001"/>
                <a:gd name="T5" fmla="*/ 61 h 1002"/>
                <a:gd name="T6" fmla="*/ 819 w 1001"/>
                <a:gd name="T7" fmla="*/ 114 h 1002"/>
                <a:gd name="T8" fmla="*/ 887 w 1001"/>
                <a:gd name="T9" fmla="*/ 182 h 1002"/>
                <a:gd name="T10" fmla="*/ 940 w 1001"/>
                <a:gd name="T11" fmla="*/ 262 h 1002"/>
                <a:gd name="T12" fmla="*/ 978 w 1001"/>
                <a:gd name="T13" fmla="*/ 352 h 1002"/>
                <a:gd name="T14" fmla="*/ 999 w 1001"/>
                <a:gd name="T15" fmla="*/ 450 h 1002"/>
                <a:gd name="T16" fmla="*/ 999 w 1001"/>
                <a:gd name="T17" fmla="*/ 552 h 1002"/>
                <a:gd name="T18" fmla="*/ 978 w 1001"/>
                <a:gd name="T19" fmla="*/ 650 h 1002"/>
                <a:gd name="T20" fmla="*/ 940 w 1001"/>
                <a:gd name="T21" fmla="*/ 739 h 1002"/>
                <a:gd name="T22" fmla="*/ 887 w 1001"/>
                <a:gd name="T23" fmla="*/ 820 h 1002"/>
                <a:gd name="T24" fmla="*/ 819 w 1001"/>
                <a:gd name="T25" fmla="*/ 888 h 1002"/>
                <a:gd name="T26" fmla="*/ 739 w 1001"/>
                <a:gd name="T27" fmla="*/ 941 h 1002"/>
                <a:gd name="T28" fmla="*/ 649 w 1001"/>
                <a:gd name="T29" fmla="*/ 979 h 1002"/>
                <a:gd name="T30" fmla="*/ 551 w 1001"/>
                <a:gd name="T31" fmla="*/ 1000 h 1002"/>
                <a:gd name="T32" fmla="*/ 449 w 1001"/>
                <a:gd name="T33" fmla="*/ 1000 h 1002"/>
                <a:gd name="T34" fmla="*/ 351 w 1001"/>
                <a:gd name="T35" fmla="*/ 979 h 1002"/>
                <a:gd name="T36" fmla="*/ 262 w 1001"/>
                <a:gd name="T37" fmla="*/ 941 h 1002"/>
                <a:gd name="T38" fmla="*/ 182 w 1001"/>
                <a:gd name="T39" fmla="*/ 888 h 1002"/>
                <a:gd name="T40" fmla="*/ 114 w 1001"/>
                <a:gd name="T41" fmla="*/ 820 h 1002"/>
                <a:gd name="T42" fmla="*/ 60 w 1001"/>
                <a:gd name="T43" fmla="*/ 739 h 1002"/>
                <a:gd name="T44" fmla="*/ 22 w 1001"/>
                <a:gd name="T45" fmla="*/ 650 h 1002"/>
                <a:gd name="T46" fmla="*/ 2 w 1001"/>
                <a:gd name="T47" fmla="*/ 552 h 1002"/>
                <a:gd name="T48" fmla="*/ 2 w 1001"/>
                <a:gd name="T49" fmla="*/ 450 h 1002"/>
                <a:gd name="T50" fmla="*/ 22 w 1001"/>
                <a:gd name="T51" fmla="*/ 352 h 1002"/>
                <a:gd name="T52" fmla="*/ 60 w 1001"/>
                <a:gd name="T53" fmla="*/ 262 h 1002"/>
                <a:gd name="T54" fmla="*/ 114 w 1001"/>
                <a:gd name="T55" fmla="*/ 182 h 1002"/>
                <a:gd name="T56" fmla="*/ 182 w 1001"/>
                <a:gd name="T57" fmla="*/ 114 h 1002"/>
                <a:gd name="T58" fmla="*/ 262 w 1001"/>
                <a:gd name="T59" fmla="*/ 61 h 1002"/>
                <a:gd name="T60" fmla="*/ 351 w 1001"/>
                <a:gd name="T61" fmla="*/ 23 h 1002"/>
                <a:gd name="T62" fmla="*/ 449 w 1001"/>
                <a:gd name="T63" fmla="*/ 2 h 100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01"/>
                <a:gd name="T97" fmla="*/ 0 h 1002"/>
                <a:gd name="T98" fmla="*/ 1001 w 1001"/>
                <a:gd name="T99" fmla="*/ 1002 h 100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01" h="1002">
                  <a:moveTo>
                    <a:pt x="500" y="0"/>
                  </a:moveTo>
                  <a:lnTo>
                    <a:pt x="551" y="2"/>
                  </a:lnTo>
                  <a:lnTo>
                    <a:pt x="601" y="10"/>
                  </a:lnTo>
                  <a:lnTo>
                    <a:pt x="649" y="23"/>
                  </a:lnTo>
                  <a:lnTo>
                    <a:pt x="695" y="39"/>
                  </a:lnTo>
                  <a:lnTo>
                    <a:pt x="739" y="61"/>
                  </a:lnTo>
                  <a:lnTo>
                    <a:pt x="780" y="85"/>
                  </a:lnTo>
                  <a:lnTo>
                    <a:pt x="819" y="114"/>
                  </a:lnTo>
                  <a:lnTo>
                    <a:pt x="855" y="146"/>
                  </a:lnTo>
                  <a:lnTo>
                    <a:pt x="887" y="182"/>
                  </a:lnTo>
                  <a:lnTo>
                    <a:pt x="916" y="221"/>
                  </a:lnTo>
                  <a:lnTo>
                    <a:pt x="940" y="262"/>
                  </a:lnTo>
                  <a:lnTo>
                    <a:pt x="962" y="306"/>
                  </a:lnTo>
                  <a:lnTo>
                    <a:pt x="978" y="352"/>
                  </a:lnTo>
                  <a:lnTo>
                    <a:pt x="991" y="400"/>
                  </a:lnTo>
                  <a:lnTo>
                    <a:pt x="999" y="450"/>
                  </a:lnTo>
                  <a:lnTo>
                    <a:pt x="1001" y="501"/>
                  </a:lnTo>
                  <a:lnTo>
                    <a:pt x="999" y="552"/>
                  </a:lnTo>
                  <a:lnTo>
                    <a:pt x="991" y="602"/>
                  </a:lnTo>
                  <a:lnTo>
                    <a:pt x="978" y="650"/>
                  </a:lnTo>
                  <a:lnTo>
                    <a:pt x="962" y="696"/>
                  </a:lnTo>
                  <a:lnTo>
                    <a:pt x="940" y="739"/>
                  </a:lnTo>
                  <a:lnTo>
                    <a:pt x="916" y="781"/>
                  </a:lnTo>
                  <a:lnTo>
                    <a:pt x="887" y="820"/>
                  </a:lnTo>
                  <a:lnTo>
                    <a:pt x="855" y="855"/>
                  </a:lnTo>
                  <a:lnTo>
                    <a:pt x="819" y="888"/>
                  </a:lnTo>
                  <a:lnTo>
                    <a:pt x="780" y="917"/>
                  </a:lnTo>
                  <a:lnTo>
                    <a:pt x="739" y="941"/>
                  </a:lnTo>
                  <a:lnTo>
                    <a:pt x="695" y="963"/>
                  </a:lnTo>
                  <a:lnTo>
                    <a:pt x="649" y="979"/>
                  </a:lnTo>
                  <a:lnTo>
                    <a:pt x="601" y="992"/>
                  </a:lnTo>
                  <a:lnTo>
                    <a:pt x="551" y="1000"/>
                  </a:lnTo>
                  <a:lnTo>
                    <a:pt x="500" y="1002"/>
                  </a:lnTo>
                  <a:lnTo>
                    <a:pt x="449" y="1000"/>
                  </a:lnTo>
                  <a:lnTo>
                    <a:pt x="399" y="992"/>
                  </a:lnTo>
                  <a:lnTo>
                    <a:pt x="351" y="979"/>
                  </a:lnTo>
                  <a:lnTo>
                    <a:pt x="305" y="963"/>
                  </a:lnTo>
                  <a:lnTo>
                    <a:pt x="262" y="941"/>
                  </a:lnTo>
                  <a:lnTo>
                    <a:pt x="220" y="917"/>
                  </a:lnTo>
                  <a:lnTo>
                    <a:pt x="182" y="888"/>
                  </a:lnTo>
                  <a:lnTo>
                    <a:pt x="146" y="855"/>
                  </a:lnTo>
                  <a:lnTo>
                    <a:pt x="114" y="820"/>
                  </a:lnTo>
                  <a:lnTo>
                    <a:pt x="85" y="781"/>
                  </a:lnTo>
                  <a:lnTo>
                    <a:pt x="60" y="739"/>
                  </a:lnTo>
                  <a:lnTo>
                    <a:pt x="39" y="696"/>
                  </a:lnTo>
                  <a:lnTo>
                    <a:pt x="22" y="650"/>
                  </a:lnTo>
                  <a:lnTo>
                    <a:pt x="10" y="602"/>
                  </a:lnTo>
                  <a:lnTo>
                    <a:pt x="2" y="552"/>
                  </a:lnTo>
                  <a:lnTo>
                    <a:pt x="0" y="501"/>
                  </a:lnTo>
                  <a:lnTo>
                    <a:pt x="2" y="450"/>
                  </a:lnTo>
                  <a:lnTo>
                    <a:pt x="10" y="400"/>
                  </a:lnTo>
                  <a:lnTo>
                    <a:pt x="22" y="352"/>
                  </a:lnTo>
                  <a:lnTo>
                    <a:pt x="39" y="306"/>
                  </a:lnTo>
                  <a:lnTo>
                    <a:pt x="60" y="262"/>
                  </a:lnTo>
                  <a:lnTo>
                    <a:pt x="85" y="221"/>
                  </a:lnTo>
                  <a:lnTo>
                    <a:pt x="114" y="182"/>
                  </a:lnTo>
                  <a:lnTo>
                    <a:pt x="146" y="146"/>
                  </a:lnTo>
                  <a:lnTo>
                    <a:pt x="182" y="114"/>
                  </a:lnTo>
                  <a:lnTo>
                    <a:pt x="220" y="85"/>
                  </a:lnTo>
                  <a:lnTo>
                    <a:pt x="262" y="61"/>
                  </a:lnTo>
                  <a:lnTo>
                    <a:pt x="305" y="39"/>
                  </a:lnTo>
                  <a:lnTo>
                    <a:pt x="351" y="23"/>
                  </a:lnTo>
                  <a:lnTo>
                    <a:pt x="399" y="10"/>
                  </a:lnTo>
                  <a:lnTo>
                    <a:pt x="449" y="2"/>
                  </a:lnTo>
                  <a:lnTo>
                    <a:pt x="500" y="0"/>
                  </a:lnTo>
                  <a:close/>
                </a:path>
              </a:pathLst>
            </a:custGeom>
            <a:solidFill>
              <a:srgbClr val="DDDD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79" name="Freeform 11"/>
            <p:cNvSpPr>
              <a:spLocks/>
            </p:cNvSpPr>
            <p:nvPr/>
          </p:nvSpPr>
          <p:spPr bwMode="auto">
            <a:xfrm>
              <a:off x="5159" y="756"/>
              <a:ext cx="501" cy="500"/>
            </a:xfrm>
            <a:custGeom>
              <a:avLst/>
              <a:gdLst>
                <a:gd name="T0" fmla="*/ 552 w 1002"/>
                <a:gd name="T1" fmla="*/ 2 h 1000"/>
                <a:gd name="T2" fmla="*/ 649 w 1002"/>
                <a:gd name="T3" fmla="*/ 22 h 1000"/>
                <a:gd name="T4" fmla="*/ 739 w 1002"/>
                <a:gd name="T5" fmla="*/ 60 h 1000"/>
                <a:gd name="T6" fmla="*/ 820 w 1002"/>
                <a:gd name="T7" fmla="*/ 114 h 1000"/>
                <a:gd name="T8" fmla="*/ 888 w 1002"/>
                <a:gd name="T9" fmla="*/ 182 h 1000"/>
                <a:gd name="T10" fmla="*/ 941 w 1002"/>
                <a:gd name="T11" fmla="*/ 262 h 1000"/>
                <a:gd name="T12" fmla="*/ 979 w 1002"/>
                <a:gd name="T13" fmla="*/ 350 h 1000"/>
                <a:gd name="T14" fmla="*/ 1000 w 1002"/>
                <a:gd name="T15" fmla="*/ 448 h 1000"/>
                <a:gd name="T16" fmla="*/ 1000 w 1002"/>
                <a:gd name="T17" fmla="*/ 551 h 1000"/>
                <a:gd name="T18" fmla="*/ 979 w 1002"/>
                <a:gd name="T19" fmla="*/ 649 h 1000"/>
                <a:gd name="T20" fmla="*/ 941 w 1002"/>
                <a:gd name="T21" fmla="*/ 739 h 1000"/>
                <a:gd name="T22" fmla="*/ 888 w 1002"/>
                <a:gd name="T23" fmla="*/ 818 h 1000"/>
                <a:gd name="T24" fmla="*/ 820 w 1002"/>
                <a:gd name="T25" fmla="*/ 886 h 1000"/>
                <a:gd name="T26" fmla="*/ 739 w 1002"/>
                <a:gd name="T27" fmla="*/ 940 h 1000"/>
                <a:gd name="T28" fmla="*/ 649 w 1002"/>
                <a:gd name="T29" fmla="*/ 978 h 1000"/>
                <a:gd name="T30" fmla="*/ 552 w 1002"/>
                <a:gd name="T31" fmla="*/ 998 h 1000"/>
                <a:gd name="T32" fmla="*/ 450 w 1002"/>
                <a:gd name="T33" fmla="*/ 998 h 1000"/>
                <a:gd name="T34" fmla="*/ 352 w 1002"/>
                <a:gd name="T35" fmla="*/ 978 h 1000"/>
                <a:gd name="T36" fmla="*/ 262 w 1002"/>
                <a:gd name="T37" fmla="*/ 940 h 1000"/>
                <a:gd name="T38" fmla="*/ 182 w 1002"/>
                <a:gd name="T39" fmla="*/ 886 h 1000"/>
                <a:gd name="T40" fmla="*/ 114 w 1002"/>
                <a:gd name="T41" fmla="*/ 818 h 1000"/>
                <a:gd name="T42" fmla="*/ 61 w 1002"/>
                <a:gd name="T43" fmla="*/ 739 h 1000"/>
                <a:gd name="T44" fmla="*/ 23 w 1002"/>
                <a:gd name="T45" fmla="*/ 649 h 1000"/>
                <a:gd name="T46" fmla="*/ 2 w 1002"/>
                <a:gd name="T47" fmla="*/ 551 h 1000"/>
                <a:gd name="T48" fmla="*/ 2 w 1002"/>
                <a:gd name="T49" fmla="*/ 448 h 1000"/>
                <a:gd name="T50" fmla="*/ 23 w 1002"/>
                <a:gd name="T51" fmla="*/ 350 h 1000"/>
                <a:gd name="T52" fmla="*/ 61 w 1002"/>
                <a:gd name="T53" fmla="*/ 262 h 1000"/>
                <a:gd name="T54" fmla="*/ 114 w 1002"/>
                <a:gd name="T55" fmla="*/ 182 h 1000"/>
                <a:gd name="T56" fmla="*/ 182 w 1002"/>
                <a:gd name="T57" fmla="*/ 114 h 1000"/>
                <a:gd name="T58" fmla="*/ 262 w 1002"/>
                <a:gd name="T59" fmla="*/ 60 h 1000"/>
                <a:gd name="T60" fmla="*/ 352 w 1002"/>
                <a:gd name="T61" fmla="*/ 22 h 1000"/>
                <a:gd name="T62" fmla="*/ 450 w 1002"/>
                <a:gd name="T63" fmla="*/ 2 h 100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02"/>
                <a:gd name="T97" fmla="*/ 0 h 1000"/>
                <a:gd name="T98" fmla="*/ 1002 w 1002"/>
                <a:gd name="T99" fmla="*/ 1000 h 100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02" h="1000">
                  <a:moveTo>
                    <a:pt x="501" y="0"/>
                  </a:moveTo>
                  <a:lnTo>
                    <a:pt x="552" y="2"/>
                  </a:lnTo>
                  <a:lnTo>
                    <a:pt x="602" y="10"/>
                  </a:lnTo>
                  <a:lnTo>
                    <a:pt x="649" y="22"/>
                  </a:lnTo>
                  <a:lnTo>
                    <a:pt x="696" y="39"/>
                  </a:lnTo>
                  <a:lnTo>
                    <a:pt x="739" y="60"/>
                  </a:lnTo>
                  <a:lnTo>
                    <a:pt x="781" y="85"/>
                  </a:lnTo>
                  <a:lnTo>
                    <a:pt x="820" y="114"/>
                  </a:lnTo>
                  <a:lnTo>
                    <a:pt x="856" y="146"/>
                  </a:lnTo>
                  <a:lnTo>
                    <a:pt x="888" y="182"/>
                  </a:lnTo>
                  <a:lnTo>
                    <a:pt x="917" y="220"/>
                  </a:lnTo>
                  <a:lnTo>
                    <a:pt x="941" y="262"/>
                  </a:lnTo>
                  <a:lnTo>
                    <a:pt x="963" y="305"/>
                  </a:lnTo>
                  <a:lnTo>
                    <a:pt x="979" y="350"/>
                  </a:lnTo>
                  <a:lnTo>
                    <a:pt x="992" y="399"/>
                  </a:lnTo>
                  <a:lnTo>
                    <a:pt x="1000" y="448"/>
                  </a:lnTo>
                  <a:lnTo>
                    <a:pt x="1002" y="499"/>
                  </a:lnTo>
                  <a:lnTo>
                    <a:pt x="1000" y="551"/>
                  </a:lnTo>
                  <a:lnTo>
                    <a:pt x="992" y="600"/>
                  </a:lnTo>
                  <a:lnTo>
                    <a:pt x="979" y="649"/>
                  </a:lnTo>
                  <a:lnTo>
                    <a:pt x="963" y="695"/>
                  </a:lnTo>
                  <a:lnTo>
                    <a:pt x="941" y="739"/>
                  </a:lnTo>
                  <a:lnTo>
                    <a:pt x="917" y="780"/>
                  </a:lnTo>
                  <a:lnTo>
                    <a:pt x="888" y="818"/>
                  </a:lnTo>
                  <a:lnTo>
                    <a:pt x="856" y="854"/>
                  </a:lnTo>
                  <a:lnTo>
                    <a:pt x="820" y="886"/>
                  </a:lnTo>
                  <a:lnTo>
                    <a:pt x="781" y="915"/>
                  </a:lnTo>
                  <a:lnTo>
                    <a:pt x="739" y="940"/>
                  </a:lnTo>
                  <a:lnTo>
                    <a:pt x="696" y="961"/>
                  </a:lnTo>
                  <a:lnTo>
                    <a:pt x="649" y="978"/>
                  </a:lnTo>
                  <a:lnTo>
                    <a:pt x="602" y="990"/>
                  </a:lnTo>
                  <a:lnTo>
                    <a:pt x="552" y="998"/>
                  </a:lnTo>
                  <a:lnTo>
                    <a:pt x="501" y="1000"/>
                  </a:lnTo>
                  <a:lnTo>
                    <a:pt x="450" y="998"/>
                  </a:lnTo>
                  <a:lnTo>
                    <a:pt x="399" y="990"/>
                  </a:lnTo>
                  <a:lnTo>
                    <a:pt x="352" y="978"/>
                  </a:lnTo>
                  <a:lnTo>
                    <a:pt x="306" y="961"/>
                  </a:lnTo>
                  <a:lnTo>
                    <a:pt x="262" y="940"/>
                  </a:lnTo>
                  <a:lnTo>
                    <a:pt x="221" y="915"/>
                  </a:lnTo>
                  <a:lnTo>
                    <a:pt x="182" y="886"/>
                  </a:lnTo>
                  <a:lnTo>
                    <a:pt x="147" y="854"/>
                  </a:lnTo>
                  <a:lnTo>
                    <a:pt x="114" y="818"/>
                  </a:lnTo>
                  <a:lnTo>
                    <a:pt x="85" y="780"/>
                  </a:lnTo>
                  <a:lnTo>
                    <a:pt x="61" y="739"/>
                  </a:lnTo>
                  <a:lnTo>
                    <a:pt x="39" y="695"/>
                  </a:lnTo>
                  <a:lnTo>
                    <a:pt x="23" y="649"/>
                  </a:lnTo>
                  <a:lnTo>
                    <a:pt x="10" y="600"/>
                  </a:lnTo>
                  <a:lnTo>
                    <a:pt x="2" y="551"/>
                  </a:lnTo>
                  <a:lnTo>
                    <a:pt x="0" y="499"/>
                  </a:lnTo>
                  <a:lnTo>
                    <a:pt x="2" y="448"/>
                  </a:lnTo>
                  <a:lnTo>
                    <a:pt x="10" y="399"/>
                  </a:lnTo>
                  <a:lnTo>
                    <a:pt x="23" y="350"/>
                  </a:lnTo>
                  <a:lnTo>
                    <a:pt x="39" y="305"/>
                  </a:lnTo>
                  <a:lnTo>
                    <a:pt x="61" y="262"/>
                  </a:lnTo>
                  <a:lnTo>
                    <a:pt x="85" y="220"/>
                  </a:lnTo>
                  <a:lnTo>
                    <a:pt x="114" y="182"/>
                  </a:lnTo>
                  <a:lnTo>
                    <a:pt x="147" y="146"/>
                  </a:lnTo>
                  <a:lnTo>
                    <a:pt x="182" y="114"/>
                  </a:lnTo>
                  <a:lnTo>
                    <a:pt x="221" y="85"/>
                  </a:lnTo>
                  <a:lnTo>
                    <a:pt x="262" y="60"/>
                  </a:lnTo>
                  <a:lnTo>
                    <a:pt x="306" y="39"/>
                  </a:lnTo>
                  <a:lnTo>
                    <a:pt x="352" y="22"/>
                  </a:lnTo>
                  <a:lnTo>
                    <a:pt x="399" y="10"/>
                  </a:lnTo>
                  <a:lnTo>
                    <a:pt x="450" y="2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rgbClr val="BF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0" name="Freeform 12"/>
            <p:cNvSpPr>
              <a:spLocks/>
            </p:cNvSpPr>
            <p:nvPr/>
          </p:nvSpPr>
          <p:spPr bwMode="auto">
            <a:xfrm>
              <a:off x="5132" y="679"/>
              <a:ext cx="374" cy="496"/>
            </a:xfrm>
            <a:custGeom>
              <a:avLst/>
              <a:gdLst>
                <a:gd name="T0" fmla="*/ 331 w 746"/>
                <a:gd name="T1" fmla="*/ 139 h 992"/>
                <a:gd name="T2" fmla="*/ 315 w 746"/>
                <a:gd name="T3" fmla="*/ 143 h 992"/>
                <a:gd name="T4" fmla="*/ 303 w 746"/>
                <a:gd name="T5" fmla="*/ 151 h 992"/>
                <a:gd name="T6" fmla="*/ 293 w 746"/>
                <a:gd name="T7" fmla="*/ 165 h 992"/>
                <a:gd name="T8" fmla="*/ 289 w 746"/>
                <a:gd name="T9" fmla="*/ 181 h 992"/>
                <a:gd name="T10" fmla="*/ 292 w 746"/>
                <a:gd name="T11" fmla="*/ 197 h 992"/>
                <a:gd name="T12" fmla="*/ 300 w 746"/>
                <a:gd name="T13" fmla="*/ 210 h 992"/>
                <a:gd name="T14" fmla="*/ 314 w 746"/>
                <a:gd name="T15" fmla="*/ 219 h 992"/>
                <a:gd name="T16" fmla="*/ 356 w 746"/>
                <a:gd name="T17" fmla="*/ 231 h 992"/>
                <a:gd name="T18" fmla="*/ 420 w 746"/>
                <a:gd name="T19" fmla="*/ 257 h 992"/>
                <a:gd name="T20" fmla="*/ 478 w 746"/>
                <a:gd name="T21" fmla="*/ 291 h 992"/>
                <a:gd name="T22" fmla="*/ 530 w 746"/>
                <a:gd name="T23" fmla="*/ 335 h 992"/>
                <a:gd name="T24" fmla="*/ 575 w 746"/>
                <a:gd name="T25" fmla="*/ 386 h 992"/>
                <a:gd name="T26" fmla="*/ 611 w 746"/>
                <a:gd name="T27" fmla="*/ 442 h 992"/>
                <a:gd name="T28" fmla="*/ 639 w 746"/>
                <a:gd name="T29" fmla="*/ 504 h 992"/>
                <a:gd name="T30" fmla="*/ 656 w 746"/>
                <a:gd name="T31" fmla="*/ 570 h 992"/>
                <a:gd name="T32" fmla="*/ 510 w 746"/>
                <a:gd name="T33" fmla="*/ 605 h 992"/>
                <a:gd name="T34" fmla="*/ 486 w 746"/>
                <a:gd name="T35" fmla="*/ 759 h 992"/>
                <a:gd name="T36" fmla="*/ 442 w 746"/>
                <a:gd name="T37" fmla="*/ 744 h 992"/>
                <a:gd name="T38" fmla="*/ 404 w 746"/>
                <a:gd name="T39" fmla="*/ 719 h 992"/>
                <a:gd name="T40" fmla="*/ 373 w 746"/>
                <a:gd name="T41" fmla="*/ 684 h 992"/>
                <a:gd name="T42" fmla="*/ 357 w 746"/>
                <a:gd name="T43" fmla="*/ 656 h 992"/>
                <a:gd name="T44" fmla="*/ 345 w 746"/>
                <a:gd name="T45" fmla="*/ 646 h 992"/>
                <a:gd name="T46" fmla="*/ 330 w 746"/>
                <a:gd name="T47" fmla="*/ 640 h 992"/>
                <a:gd name="T48" fmla="*/ 314 w 746"/>
                <a:gd name="T49" fmla="*/ 642 h 992"/>
                <a:gd name="T50" fmla="*/ 293 w 746"/>
                <a:gd name="T51" fmla="*/ 654 h 992"/>
                <a:gd name="T52" fmla="*/ 283 w 746"/>
                <a:gd name="T53" fmla="*/ 684 h 992"/>
                <a:gd name="T54" fmla="*/ 288 w 746"/>
                <a:gd name="T55" fmla="*/ 699 h 992"/>
                <a:gd name="T56" fmla="*/ 305 w 746"/>
                <a:gd name="T57" fmla="*/ 730 h 992"/>
                <a:gd name="T58" fmla="*/ 327 w 746"/>
                <a:gd name="T59" fmla="*/ 758 h 992"/>
                <a:gd name="T60" fmla="*/ 351 w 746"/>
                <a:gd name="T61" fmla="*/ 783 h 992"/>
                <a:gd name="T62" fmla="*/ 379 w 746"/>
                <a:gd name="T63" fmla="*/ 803 h 992"/>
                <a:gd name="T64" fmla="*/ 409 w 746"/>
                <a:gd name="T65" fmla="*/ 820 h 992"/>
                <a:gd name="T66" fmla="*/ 441 w 746"/>
                <a:gd name="T67" fmla="*/ 833 h 992"/>
                <a:gd name="T68" fmla="*/ 474 w 746"/>
                <a:gd name="T69" fmla="*/ 842 h 992"/>
                <a:gd name="T70" fmla="*/ 510 w 746"/>
                <a:gd name="T71" fmla="*/ 845 h 992"/>
                <a:gd name="T72" fmla="*/ 83 w 746"/>
                <a:gd name="T73" fmla="*/ 909 h 992"/>
                <a:gd name="T74" fmla="*/ 217 w 746"/>
                <a:gd name="T75" fmla="*/ 212 h 992"/>
                <a:gd name="T76" fmla="*/ 134 w 746"/>
                <a:gd name="T77" fmla="*/ 18 h 992"/>
                <a:gd name="T78" fmla="*/ 123 w 746"/>
                <a:gd name="T79" fmla="*/ 7 h 992"/>
                <a:gd name="T80" fmla="*/ 109 w 746"/>
                <a:gd name="T81" fmla="*/ 1 h 992"/>
                <a:gd name="T82" fmla="*/ 93 w 746"/>
                <a:gd name="T83" fmla="*/ 1 h 992"/>
                <a:gd name="T84" fmla="*/ 71 w 746"/>
                <a:gd name="T85" fmla="*/ 13 h 992"/>
                <a:gd name="T86" fmla="*/ 60 w 746"/>
                <a:gd name="T87" fmla="*/ 41 h 992"/>
                <a:gd name="T88" fmla="*/ 63 w 746"/>
                <a:gd name="T89" fmla="*/ 57 h 992"/>
                <a:gd name="T90" fmla="*/ 0 w 746"/>
                <a:gd name="T91" fmla="*/ 129 h 992"/>
                <a:gd name="T92" fmla="*/ 593 w 746"/>
                <a:gd name="T93" fmla="*/ 991 h 992"/>
                <a:gd name="T94" fmla="*/ 746 w 746"/>
                <a:gd name="T95" fmla="*/ 688 h 992"/>
                <a:gd name="T96" fmla="*/ 744 w 746"/>
                <a:gd name="T97" fmla="*/ 601 h 992"/>
                <a:gd name="T98" fmla="*/ 729 w 746"/>
                <a:gd name="T99" fmla="*/ 515 h 992"/>
                <a:gd name="T100" fmla="*/ 699 w 746"/>
                <a:gd name="T101" fmla="*/ 433 h 992"/>
                <a:gd name="T102" fmla="*/ 656 w 746"/>
                <a:gd name="T103" fmla="*/ 358 h 992"/>
                <a:gd name="T104" fmla="*/ 602 w 746"/>
                <a:gd name="T105" fmla="*/ 290 h 992"/>
                <a:gd name="T106" fmla="*/ 538 w 746"/>
                <a:gd name="T107" fmla="*/ 233 h 992"/>
                <a:gd name="T108" fmla="*/ 464 w 746"/>
                <a:gd name="T109" fmla="*/ 186 h 992"/>
                <a:gd name="T110" fmla="*/ 383 w 746"/>
                <a:gd name="T111" fmla="*/ 152 h 99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46"/>
                <a:gd name="T169" fmla="*/ 0 h 992"/>
                <a:gd name="T170" fmla="*/ 746 w 746"/>
                <a:gd name="T171" fmla="*/ 992 h 99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46" h="992">
                  <a:moveTo>
                    <a:pt x="340" y="140"/>
                  </a:moveTo>
                  <a:lnTo>
                    <a:pt x="331" y="139"/>
                  </a:lnTo>
                  <a:lnTo>
                    <a:pt x="323" y="140"/>
                  </a:lnTo>
                  <a:lnTo>
                    <a:pt x="315" y="143"/>
                  </a:lnTo>
                  <a:lnTo>
                    <a:pt x="308" y="146"/>
                  </a:lnTo>
                  <a:lnTo>
                    <a:pt x="303" y="151"/>
                  </a:lnTo>
                  <a:lnTo>
                    <a:pt x="297" y="158"/>
                  </a:lnTo>
                  <a:lnTo>
                    <a:pt x="293" y="165"/>
                  </a:lnTo>
                  <a:lnTo>
                    <a:pt x="290" y="173"/>
                  </a:lnTo>
                  <a:lnTo>
                    <a:pt x="289" y="181"/>
                  </a:lnTo>
                  <a:lnTo>
                    <a:pt x="290" y="189"/>
                  </a:lnTo>
                  <a:lnTo>
                    <a:pt x="292" y="197"/>
                  </a:lnTo>
                  <a:lnTo>
                    <a:pt x="296" y="204"/>
                  </a:lnTo>
                  <a:lnTo>
                    <a:pt x="300" y="210"/>
                  </a:lnTo>
                  <a:lnTo>
                    <a:pt x="307" y="215"/>
                  </a:lnTo>
                  <a:lnTo>
                    <a:pt x="314" y="219"/>
                  </a:lnTo>
                  <a:lnTo>
                    <a:pt x="322" y="222"/>
                  </a:lnTo>
                  <a:lnTo>
                    <a:pt x="356" y="231"/>
                  </a:lnTo>
                  <a:lnTo>
                    <a:pt x="389" y="243"/>
                  </a:lnTo>
                  <a:lnTo>
                    <a:pt x="420" y="257"/>
                  </a:lnTo>
                  <a:lnTo>
                    <a:pt x="450" y="273"/>
                  </a:lnTo>
                  <a:lnTo>
                    <a:pt x="478" y="291"/>
                  </a:lnTo>
                  <a:lnTo>
                    <a:pt x="505" y="312"/>
                  </a:lnTo>
                  <a:lnTo>
                    <a:pt x="530" y="335"/>
                  </a:lnTo>
                  <a:lnTo>
                    <a:pt x="554" y="359"/>
                  </a:lnTo>
                  <a:lnTo>
                    <a:pt x="575" y="386"/>
                  </a:lnTo>
                  <a:lnTo>
                    <a:pt x="594" y="413"/>
                  </a:lnTo>
                  <a:lnTo>
                    <a:pt x="611" y="442"/>
                  </a:lnTo>
                  <a:lnTo>
                    <a:pt x="626" y="473"/>
                  </a:lnTo>
                  <a:lnTo>
                    <a:pt x="639" y="504"/>
                  </a:lnTo>
                  <a:lnTo>
                    <a:pt x="648" y="537"/>
                  </a:lnTo>
                  <a:lnTo>
                    <a:pt x="656" y="570"/>
                  </a:lnTo>
                  <a:lnTo>
                    <a:pt x="661" y="605"/>
                  </a:lnTo>
                  <a:lnTo>
                    <a:pt x="510" y="605"/>
                  </a:lnTo>
                  <a:lnTo>
                    <a:pt x="510" y="762"/>
                  </a:lnTo>
                  <a:lnTo>
                    <a:pt x="486" y="759"/>
                  </a:lnTo>
                  <a:lnTo>
                    <a:pt x="464" y="753"/>
                  </a:lnTo>
                  <a:lnTo>
                    <a:pt x="442" y="744"/>
                  </a:lnTo>
                  <a:lnTo>
                    <a:pt x="422" y="733"/>
                  </a:lnTo>
                  <a:lnTo>
                    <a:pt x="404" y="719"/>
                  </a:lnTo>
                  <a:lnTo>
                    <a:pt x="388" y="703"/>
                  </a:lnTo>
                  <a:lnTo>
                    <a:pt x="373" y="684"/>
                  </a:lnTo>
                  <a:lnTo>
                    <a:pt x="361" y="663"/>
                  </a:lnTo>
                  <a:lnTo>
                    <a:pt x="357" y="656"/>
                  </a:lnTo>
                  <a:lnTo>
                    <a:pt x="351" y="651"/>
                  </a:lnTo>
                  <a:lnTo>
                    <a:pt x="345" y="646"/>
                  </a:lnTo>
                  <a:lnTo>
                    <a:pt x="337" y="643"/>
                  </a:lnTo>
                  <a:lnTo>
                    <a:pt x="330" y="640"/>
                  </a:lnTo>
                  <a:lnTo>
                    <a:pt x="322" y="640"/>
                  </a:lnTo>
                  <a:lnTo>
                    <a:pt x="314" y="642"/>
                  </a:lnTo>
                  <a:lnTo>
                    <a:pt x="306" y="644"/>
                  </a:lnTo>
                  <a:lnTo>
                    <a:pt x="293" y="654"/>
                  </a:lnTo>
                  <a:lnTo>
                    <a:pt x="285" y="668"/>
                  </a:lnTo>
                  <a:lnTo>
                    <a:pt x="283" y="684"/>
                  </a:lnTo>
                  <a:lnTo>
                    <a:pt x="288" y="699"/>
                  </a:lnTo>
                  <a:lnTo>
                    <a:pt x="296" y="715"/>
                  </a:lnTo>
                  <a:lnTo>
                    <a:pt x="305" y="730"/>
                  </a:lnTo>
                  <a:lnTo>
                    <a:pt x="315" y="745"/>
                  </a:lnTo>
                  <a:lnTo>
                    <a:pt x="327" y="758"/>
                  </a:lnTo>
                  <a:lnTo>
                    <a:pt x="338" y="771"/>
                  </a:lnTo>
                  <a:lnTo>
                    <a:pt x="351" y="783"/>
                  </a:lnTo>
                  <a:lnTo>
                    <a:pt x="365" y="794"/>
                  </a:lnTo>
                  <a:lnTo>
                    <a:pt x="379" y="803"/>
                  </a:lnTo>
                  <a:lnTo>
                    <a:pt x="394" y="812"/>
                  </a:lnTo>
                  <a:lnTo>
                    <a:pt x="409" y="820"/>
                  </a:lnTo>
                  <a:lnTo>
                    <a:pt x="425" y="827"/>
                  </a:lnTo>
                  <a:lnTo>
                    <a:pt x="441" y="833"/>
                  </a:lnTo>
                  <a:lnTo>
                    <a:pt x="457" y="837"/>
                  </a:lnTo>
                  <a:lnTo>
                    <a:pt x="474" y="842"/>
                  </a:lnTo>
                  <a:lnTo>
                    <a:pt x="493" y="844"/>
                  </a:lnTo>
                  <a:lnTo>
                    <a:pt x="510" y="845"/>
                  </a:lnTo>
                  <a:lnTo>
                    <a:pt x="510" y="909"/>
                  </a:lnTo>
                  <a:lnTo>
                    <a:pt x="83" y="909"/>
                  </a:lnTo>
                  <a:lnTo>
                    <a:pt x="83" y="212"/>
                  </a:lnTo>
                  <a:lnTo>
                    <a:pt x="217" y="212"/>
                  </a:lnTo>
                  <a:lnTo>
                    <a:pt x="139" y="25"/>
                  </a:lnTo>
                  <a:lnTo>
                    <a:pt x="134" y="18"/>
                  </a:lnTo>
                  <a:lnTo>
                    <a:pt x="130" y="11"/>
                  </a:lnTo>
                  <a:lnTo>
                    <a:pt x="123" y="7"/>
                  </a:lnTo>
                  <a:lnTo>
                    <a:pt x="116" y="3"/>
                  </a:lnTo>
                  <a:lnTo>
                    <a:pt x="109" y="1"/>
                  </a:lnTo>
                  <a:lnTo>
                    <a:pt x="101" y="0"/>
                  </a:lnTo>
                  <a:lnTo>
                    <a:pt x="93" y="1"/>
                  </a:lnTo>
                  <a:lnTo>
                    <a:pt x="85" y="3"/>
                  </a:lnTo>
                  <a:lnTo>
                    <a:pt x="71" y="13"/>
                  </a:lnTo>
                  <a:lnTo>
                    <a:pt x="63" y="26"/>
                  </a:lnTo>
                  <a:lnTo>
                    <a:pt x="60" y="41"/>
                  </a:lnTo>
                  <a:lnTo>
                    <a:pt x="63" y="57"/>
                  </a:lnTo>
                  <a:lnTo>
                    <a:pt x="93" y="129"/>
                  </a:lnTo>
                  <a:lnTo>
                    <a:pt x="0" y="129"/>
                  </a:lnTo>
                  <a:lnTo>
                    <a:pt x="0" y="992"/>
                  </a:lnTo>
                  <a:lnTo>
                    <a:pt x="593" y="991"/>
                  </a:lnTo>
                  <a:lnTo>
                    <a:pt x="593" y="688"/>
                  </a:lnTo>
                  <a:lnTo>
                    <a:pt x="746" y="688"/>
                  </a:lnTo>
                  <a:lnTo>
                    <a:pt x="746" y="646"/>
                  </a:lnTo>
                  <a:lnTo>
                    <a:pt x="744" y="601"/>
                  </a:lnTo>
                  <a:lnTo>
                    <a:pt x="738" y="557"/>
                  </a:lnTo>
                  <a:lnTo>
                    <a:pt x="729" y="515"/>
                  </a:lnTo>
                  <a:lnTo>
                    <a:pt x="716" y="473"/>
                  </a:lnTo>
                  <a:lnTo>
                    <a:pt x="699" y="433"/>
                  </a:lnTo>
                  <a:lnTo>
                    <a:pt x="679" y="394"/>
                  </a:lnTo>
                  <a:lnTo>
                    <a:pt x="656" y="358"/>
                  </a:lnTo>
                  <a:lnTo>
                    <a:pt x="631" y="322"/>
                  </a:lnTo>
                  <a:lnTo>
                    <a:pt x="602" y="290"/>
                  </a:lnTo>
                  <a:lnTo>
                    <a:pt x="571" y="260"/>
                  </a:lnTo>
                  <a:lnTo>
                    <a:pt x="538" y="233"/>
                  </a:lnTo>
                  <a:lnTo>
                    <a:pt x="502" y="208"/>
                  </a:lnTo>
                  <a:lnTo>
                    <a:pt x="464" y="186"/>
                  </a:lnTo>
                  <a:lnTo>
                    <a:pt x="425" y="167"/>
                  </a:lnTo>
                  <a:lnTo>
                    <a:pt x="383" y="152"/>
                  </a:lnTo>
                  <a:lnTo>
                    <a:pt x="340" y="1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1" name="Rectangle 13"/>
            <p:cNvSpPr>
              <a:spLocks noChangeArrowheads="1"/>
            </p:cNvSpPr>
            <p:nvPr/>
          </p:nvSpPr>
          <p:spPr bwMode="auto">
            <a:xfrm>
              <a:off x="5243" y="558"/>
              <a:ext cx="33" cy="3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2" name="Freeform 14"/>
            <p:cNvSpPr>
              <a:spLocks/>
            </p:cNvSpPr>
            <p:nvPr/>
          </p:nvSpPr>
          <p:spPr bwMode="auto">
            <a:xfrm>
              <a:off x="5197" y="620"/>
              <a:ext cx="125" cy="101"/>
            </a:xfrm>
            <a:custGeom>
              <a:avLst/>
              <a:gdLst>
                <a:gd name="T0" fmla="*/ 92 w 250"/>
                <a:gd name="T1" fmla="*/ 66 h 204"/>
                <a:gd name="T2" fmla="*/ 0 w 250"/>
                <a:gd name="T3" fmla="*/ 66 h 204"/>
                <a:gd name="T4" fmla="*/ 125 w 250"/>
                <a:gd name="T5" fmla="*/ 204 h 204"/>
                <a:gd name="T6" fmla="*/ 250 w 250"/>
                <a:gd name="T7" fmla="*/ 66 h 204"/>
                <a:gd name="T8" fmla="*/ 159 w 250"/>
                <a:gd name="T9" fmla="*/ 66 h 204"/>
                <a:gd name="T10" fmla="*/ 159 w 250"/>
                <a:gd name="T11" fmla="*/ 0 h 204"/>
                <a:gd name="T12" fmla="*/ 92 w 250"/>
                <a:gd name="T13" fmla="*/ 0 h 204"/>
                <a:gd name="T14" fmla="*/ 92 w 250"/>
                <a:gd name="T15" fmla="*/ 66 h 2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0"/>
                <a:gd name="T25" fmla="*/ 0 h 204"/>
                <a:gd name="T26" fmla="*/ 250 w 250"/>
                <a:gd name="T27" fmla="*/ 204 h 20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0" h="204">
                  <a:moveTo>
                    <a:pt x="92" y="66"/>
                  </a:moveTo>
                  <a:lnTo>
                    <a:pt x="0" y="66"/>
                  </a:lnTo>
                  <a:lnTo>
                    <a:pt x="125" y="204"/>
                  </a:lnTo>
                  <a:lnTo>
                    <a:pt x="250" y="66"/>
                  </a:lnTo>
                  <a:lnTo>
                    <a:pt x="159" y="66"/>
                  </a:lnTo>
                  <a:lnTo>
                    <a:pt x="159" y="0"/>
                  </a:lnTo>
                  <a:lnTo>
                    <a:pt x="92" y="0"/>
                  </a:lnTo>
                  <a:lnTo>
                    <a:pt x="92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3" name="Freeform 15"/>
            <p:cNvSpPr>
              <a:spLocks/>
            </p:cNvSpPr>
            <p:nvPr/>
          </p:nvSpPr>
          <p:spPr bwMode="auto">
            <a:xfrm>
              <a:off x="5067" y="298"/>
              <a:ext cx="160" cy="58"/>
            </a:xfrm>
            <a:custGeom>
              <a:avLst/>
              <a:gdLst>
                <a:gd name="T0" fmla="*/ 312 w 321"/>
                <a:gd name="T1" fmla="*/ 79 h 115"/>
                <a:gd name="T2" fmla="*/ 312 w 321"/>
                <a:gd name="T3" fmla="*/ 79 h 115"/>
                <a:gd name="T4" fmla="*/ 297 w 321"/>
                <a:gd name="T5" fmla="*/ 69 h 115"/>
                <a:gd name="T6" fmla="*/ 282 w 321"/>
                <a:gd name="T7" fmla="*/ 60 h 115"/>
                <a:gd name="T8" fmla="*/ 265 w 321"/>
                <a:gd name="T9" fmla="*/ 52 h 115"/>
                <a:gd name="T10" fmla="*/ 249 w 321"/>
                <a:gd name="T11" fmla="*/ 45 h 115"/>
                <a:gd name="T12" fmla="*/ 232 w 321"/>
                <a:gd name="T13" fmla="*/ 38 h 115"/>
                <a:gd name="T14" fmla="*/ 215 w 321"/>
                <a:gd name="T15" fmla="*/ 31 h 115"/>
                <a:gd name="T16" fmla="*/ 196 w 321"/>
                <a:gd name="T17" fmla="*/ 26 h 115"/>
                <a:gd name="T18" fmla="*/ 179 w 321"/>
                <a:gd name="T19" fmla="*/ 20 h 115"/>
                <a:gd name="T20" fmla="*/ 159 w 321"/>
                <a:gd name="T21" fmla="*/ 15 h 115"/>
                <a:gd name="T22" fmla="*/ 141 w 321"/>
                <a:gd name="T23" fmla="*/ 12 h 115"/>
                <a:gd name="T24" fmla="*/ 121 w 321"/>
                <a:gd name="T25" fmla="*/ 8 h 115"/>
                <a:gd name="T26" fmla="*/ 102 w 321"/>
                <a:gd name="T27" fmla="*/ 5 h 115"/>
                <a:gd name="T28" fmla="*/ 82 w 321"/>
                <a:gd name="T29" fmla="*/ 4 h 115"/>
                <a:gd name="T30" fmla="*/ 62 w 321"/>
                <a:gd name="T31" fmla="*/ 1 h 115"/>
                <a:gd name="T32" fmla="*/ 42 w 321"/>
                <a:gd name="T33" fmla="*/ 0 h 115"/>
                <a:gd name="T34" fmla="*/ 21 w 321"/>
                <a:gd name="T35" fmla="*/ 0 h 115"/>
                <a:gd name="T36" fmla="*/ 13 w 321"/>
                <a:gd name="T37" fmla="*/ 1 h 115"/>
                <a:gd name="T38" fmla="*/ 6 w 321"/>
                <a:gd name="T39" fmla="*/ 6 h 115"/>
                <a:gd name="T40" fmla="*/ 2 w 321"/>
                <a:gd name="T41" fmla="*/ 13 h 115"/>
                <a:gd name="T42" fmla="*/ 0 w 321"/>
                <a:gd name="T43" fmla="*/ 21 h 115"/>
                <a:gd name="T44" fmla="*/ 2 w 321"/>
                <a:gd name="T45" fmla="*/ 29 h 115"/>
                <a:gd name="T46" fmla="*/ 6 w 321"/>
                <a:gd name="T47" fmla="*/ 36 h 115"/>
                <a:gd name="T48" fmla="*/ 13 w 321"/>
                <a:gd name="T49" fmla="*/ 41 h 115"/>
                <a:gd name="T50" fmla="*/ 21 w 321"/>
                <a:gd name="T51" fmla="*/ 42 h 115"/>
                <a:gd name="T52" fmla="*/ 40 w 321"/>
                <a:gd name="T53" fmla="*/ 42 h 115"/>
                <a:gd name="T54" fmla="*/ 58 w 321"/>
                <a:gd name="T55" fmla="*/ 43 h 115"/>
                <a:gd name="T56" fmla="*/ 78 w 321"/>
                <a:gd name="T57" fmla="*/ 44 h 115"/>
                <a:gd name="T58" fmla="*/ 96 w 321"/>
                <a:gd name="T59" fmla="*/ 46 h 115"/>
                <a:gd name="T60" fmla="*/ 113 w 321"/>
                <a:gd name="T61" fmla="*/ 50 h 115"/>
                <a:gd name="T62" fmla="*/ 132 w 321"/>
                <a:gd name="T63" fmla="*/ 52 h 115"/>
                <a:gd name="T64" fmla="*/ 149 w 321"/>
                <a:gd name="T65" fmla="*/ 57 h 115"/>
                <a:gd name="T66" fmla="*/ 166 w 321"/>
                <a:gd name="T67" fmla="*/ 60 h 115"/>
                <a:gd name="T68" fmla="*/ 184 w 321"/>
                <a:gd name="T69" fmla="*/ 66 h 115"/>
                <a:gd name="T70" fmla="*/ 200 w 321"/>
                <a:gd name="T71" fmla="*/ 71 h 115"/>
                <a:gd name="T72" fmla="*/ 216 w 321"/>
                <a:gd name="T73" fmla="*/ 76 h 115"/>
                <a:gd name="T74" fmla="*/ 232 w 321"/>
                <a:gd name="T75" fmla="*/ 83 h 115"/>
                <a:gd name="T76" fmla="*/ 247 w 321"/>
                <a:gd name="T77" fmla="*/ 90 h 115"/>
                <a:gd name="T78" fmla="*/ 262 w 321"/>
                <a:gd name="T79" fmla="*/ 97 h 115"/>
                <a:gd name="T80" fmla="*/ 276 w 321"/>
                <a:gd name="T81" fmla="*/ 105 h 115"/>
                <a:gd name="T82" fmla="*/ 290 w 321"/>
                <a:gd name="T83" fmla="*/ 113 h 115"/>
                <a:gd name="T84" fmla="*/ 297 w 321"/>
                <a:gd name="T85" fmla="*/ 115 h 115"/>
                <a:gd name="T86" fmla="*/ 305 w 321"/>
                <a:gd name="T87" fmla="*/ 115 h 115"/>
                <a:gd name="T88" fmla="*/ 312 w 321"/>
                <a:gd name="T89" fmla="*/ 113 h 115"/>
                <a:gd name="T90" fmla="*/ 317 w 321"/>
                <a:gd name="T91" fmla="*/ 107 h 115"/>
                <a:gd name="T92" fmla="*/ 321 w 321"/>
                <a:gd name="T93" fmla="*/ 99 h 115"/>
                <a:gd name="T94" fmla="*/ 321 w 321"/>
                <a:gd name="T95" fmla="*/ 91 h 115"/>
                <a:gd name="T96" fmla="*/ 317 w 321"/>
                <a:gd name="T97" fmla="*/ 84 h 115"/>
                <a:gd name="T98" fmla="*/ 312 w 321"/>
                <a:gd name="T99" fmla="*/ 79 h 11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21"/>
                <a:gd name="T151" fmla="*/ 0 h 115"/>
                <a:gd name="T152" fmla="*/ 321 w 321"/>
                <a:gd name="T153" fmla="*/ 115 h 11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21" h="115">
                  <a:moveTo>
                    <a:pt x="312" y="79"/>
                  </a:moveTo>
                  <a:lnTo>
                    <a:pt x="312" y="79"/>
                  </a:lnTo>
                  <a:lnTo>
                    <a:pt x="297" y="69"/>
                  </a:lnTo>
                  <a:lnTo>
                    <a:pt x="282" y="60"/>
                  </a:lnTo>
                  <a:lnTo>
                    <a:pt x="265" y="52"/>
                  </a:lnTo>
                  <a:lnTo>
                    <a:pt x="249" y="45"/>
                  </a:lnTo>
                  <a:lnTo>
                    <a:pt x="232" y="38"/>
                  </a:lnTo>
                  <a:lnTo>
                    <a:pt x="215" y="31"/>
                  </a:lnTo>
                  <a:lnTo>
                    <a:pt x="196" y="26"/>
                  </a:lnTo>
                  <a:lnTo>
                    <a:pt x="179" y="20"/>
                  </a:lnTo>
                  <a:lnTo>
                    <a:pt x="159" y="15"/>
                  </a:lnTo>
                  <a:lnTo>
                    <a:pt x="141" y="12"/>
                  </a:lnTo>
                  <a:lnTo>
                    <a:pt x="121" y="8"/>
                  </a:lnTo>
                  <a:lnTo>
                    <a:pt x="102" y="5"/>
                  </a:lnTo>
                  <a:lnTo>
                    <a:pt x="82" y="4"/>
                  </a:lnTo>
                  <a:lnTo>
                    <a:pt x="62" y="1"/>
                  </a:lnTo>
                  <a:lnTo>
                    <a:pt x="42" y="0"/>
                  </a:lnTo>
                  <a:lnTo>
                    <a:pt x="21" y="0"/>
                  </a:lnTo>
                  <a:lnTo>
                    <a:pt x="13" y="1"/>
                  </a:lnTo>
                  <a:lnTo>
                    <a:pt x="6" y="6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6" y="36"/>
                  </a:lnTo>
                  <a:lnTo>
                    <a:pt x="13" y="41"/>
                  </a:lnTo>
                  <a:lnTo>
                    <a:pt x="21" y="42"/>
                  </a:lnTo>
                  <a:lnTo>
                    <a:pt x="40" y="42"/>
                  </a:lnTo>
                  <a:lnTo>
                    <a:pt x="58" y="43"/>
                  </a:lnTo>
                  <a:lnTo>
                    <a:pt x="78" y="44"/>
                  </a:lnTo>
                  <a:lnTo>
                    <a:pt x="96" y="46"/>
                  </a:lnTo>
                  <a:lnTo>
                    <a:pt x="113" y="50"/>
                  </a:lnTo>
                  <a:lnTo>
                    <a:pt x="132" y="52"/>
                  </a:lnTo>
                  <a:lnTo>
                    <a:pt x="149" y="57"/>
                  </a:lnTo>
                  <a:lnTo>
                    <a:pt x="166" y="60"/>
                  </a:lnTo>
                  <a:lnTo>
                    <a:pt x="184" y="66"/>
                  </a:lnTo>
                  <a:lnTo>
                    <a:pt x="200" y="71"/>
                  </a:lnTo>
                  <a:lnTo>
                    <a:pt x="216" y="76"/>
                  </a:lnTo>
                  <a:lnTo>
                    <a:pt x="232" y="83"/>
                  </a:lnTo>
                  <a:lnTo>
                    <a:pt x="247" y="90"/>
                  </a:lnTo>
                  <a:lnTo>
                    <a:pt x="262" y="97"/>
                  </a:lnTo>
                  <a:lnTo>
                    <a:pt x="276" y="105"/>
                  </a:lnTo>
                  <a:lnTo>
                    <a:pt x="290" y="113"/>
                  </a:lnTo>
                  <a:lnTo>
                    <a:pt x="297" y="115"/>
                  </a:lnTo>
                  <a:lnTo>
                    <a:pt x="305" y="115"/>
                  </a:lnTo>
                  <a:lnTo>
                    <a:pt x="312" y="113"/>
                  </a:lnTo>
                  <a:lnTo>
                    <a:pt x="317" y="107"/>
                  </a:lnTo>
                  <a:lnTo>
                    <a:pt x="321" y="99"/>
                  </a:lnTo>
                  <a:lnTo>
                    <a:pt x="321" y="91"/>
                  </a:lnTo>
                  <a:lnTo>
                    <a:pt x="317" y="84"/>
                  </a:lnTo>
                  <a:lnTo>
                    <a:pt x="312" y="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4" name="Freeform 16"/>
            <p:cNvSpPr>
              <a:spLocks/>
            </p:cNvSpPr>
            <p:nvPr/>
          </p:nvSpPr>
          <p:spPr bwMode="auto">
            <a:xfrm>
              <a:off x="5287" y="225"/>
              <a:ext cx="163" cy="59"/>
            </a:xfrm>
            <a:custGeom>
              <a:avLst/>
              <a:gdLst>
                <a:gd name="T0" fmla="*/ 32 w 326"/>
                <a:gd name="T1" fmla="*/ 115 h 119"/>
                <a:gd name="T2" fmla="*/ 32 w 326"/>
                <a:gd name="T3" fmla="*/ 115 h 119"/>
                <a:gd name="T4" fmla="*/ 46 w 326"/>
                <a:gd name="T5" fmla="*/ 107 h 119"/>
                <a:gd name="T6" fmla="*/ 59 w 326"/>
                <a:gd name="T7" fmla="*/ 98 h 119"/>
                <a:gd name="T8" fmla="*/ 73 w 326"/>
                <a:gd name="T9" fmla="*/ 91 h 119"/>
                <a:gd name="T10" fmla="*/ 89 w 326"/>
                <a:gd name="T11" fmla="*/ 84 h 119"/>
                <a:gd name="T12" fmla="*/ 104 w 326"/>
                <a:gd name="T13" fmla="*/ 77 h 119"/>
                <a:gd name="T14" fmla="*/ 122 w 326"/>
                <a:gd name="T15" fmla="*/ 71 h 119"/>
                <a:gd name="T16" fmla="*/ 138 w 326"/>
                <a:gd name="T17" fmla="*/ 66 h 119"/>
                <a:gd name="T18" fmla="*/ 155 w 326"/>
                <a:gd name="T19" fmla="*/ 61 h 119"/>
                <a:gd name="T20" fmla="*/ 174 w 326"/>
                <a:gd name="T21" fmla="*/ 56 h 119"/>
                <a:gd name="T22" fmla="*/ 191 w 326"/>
                <a:gd name="T23" fmla="*/ 52 h 119"/>
                <a:gd name="T24" fmla="*/ 209 w 326"/>
                <a:gd name="T25" fmla="*/ 49 h 119"/>
                <a:gd name="T26" fmla="*/ 228 w 326"/>
                <a:gd name="T27" fmla="*/ 46 h 119"/>
                <a:gd name="T28" fmla="*/ 247 w 326"/>
                <a:gd name="T29" fmla="*/ 44 h 119"/>
                <a:gd name="T30" fmla="*/ 266 w 326"/>
                <a:gd name="T31" fmla="*/ 43 h 119"/>
                <a:gd name="T32" fmla="*/ 285 w 326"/>
                <a:gd name="T33" fmla="*/ 41 h 119"/>
                <a:gd name="T34" fmla="*/ 305 w 326"/>
                <a:gd name="T35" fmla="*/ 41 h 119"/>
                <a:gd name="T36" fmla="*/ 313 w 326"/>
                <a:gd name="T37" fmla="*/ 40 h 119"/>
                <a:gd name="T38" fmla="*/ 320 w 326"/>
                <a:gd name="T39" fmla="*/ 36 h 119"/>
                <a:gd name="T40" fmla="*/ 324 w 326"/>
                <a:gd name="T41" fmla="*/ 29 h 119"/>
                <a:gd name="T42" fmla="*/ 326 w 326"/>
                <a:gd name="T43" fmla="*/ 21 h 119"/>
                <a:gd name="T44" fmla="*/ 324 w 326"/>
                <a:gd name="T45" fmla="*/ 13 h 119"/>
                <a:gd name="T46" fmla="*/ 320 w 326"/>
                <a:gd name="T47" fmla="*/ 6 h 119"/>
                <a:gd name="T48" fmla="*/ 313 w 326"/>
                <a:gd name="T49" fmla="*/ 1 h 119"/>
                <a:gd name="T50" fmla="*/ 305 w 326"/>
                <a:gd name="T51" fmla="*/ 0 h 119"/>
                <a:gd name="T52" fmla="*/ 284 w 326"/>
                <a:gd name="T53" fmla="*/ 0 h 119"/>
                <a:gd name="T54" fmla="*/ 263 w 326"/>
                <a:gd name="T55" fmla="*/ 1 h 119"/>
                <a:gd name="T56" fmla="*/ 243 w 326"/>
                <a:gd name="T57" fmla="*/ 3 h 119"/>
                <a:gd name="T58" fmla="*/ 222 w 326"/>
                <a:gd name="T59" fmla="*/ 6 h 119"/>
                <a:gd name="T60" fmla="*/ 202 w 326"/>
                <a:gd name="T61" fmla="*/ 8 h 119"/>
                <a:gd name="T62" fmla="*/ 182 w 326"/>
                <a:gd name="T63" fmla="*/ 13 h 119"/>
                <a:gd name="T64" fmla="*/ 162 w 326"/>
                <a:gd name="T65" fmla="*/ 16 h 119"/>
                <a:gd name="T66" fmla="*/ 144 w 326"/>
                <a:gd name="T67" fmla="*/ 22 h 119"/>
                <a:gd name="T68" fmla="*/ 124 w 326"/>
                <a:gd name="T69" fmla="*/ 26 h 119"/>
                <a:gd name="T70" fmla="*/ 107 w 326"/>
                <a:gd name="T71" fmla="*/ 33 h 119"/>
                <a:gd name="T72" fmla="*/ 88 w 326"/>
                <a:gd name="T73" fmla="*/ 40 h 119"/>
                <a:gd name="T74" fmla="*/ 71 w 326"/>
                <a:gd name="T75" fmla="*/ 47 h 119"/>
                <a:gd name="T76" fmla="*/ 54 w 326"/>
                <a:gd name="T77" fmla="*/ 55 h 119"/>
                <a:gd name="T78" fmla="*/ 38 w 326"/>
                <a:gd name="T79" fmla="*/ 63 h 119"/>
                <a:gd name="T80" fmla="*/ 23 w 326"/>
                <a:gd name="T81" fmla="*/ 73 h 119"/>
                <a:gd name="T82" fmla="*/ 8 w 326"/>
                <a:gd name="T83" fmla="*/ 82 h 119"/>
                <a:gd name="T84" fmla="*/ 2 w 326"/>
                <a:gd name="T85" fmla="*/ 88 h 119"/>
                <a:gd name="T86" fmla="*/ 0 w 326"/>
                <a:gd name="T87" fmla="*/ 94 h 119"/>
                <a:gd name="T88" fmla="*/ 0 w 326"/>
                <a:gd name="T89" fmla="*/ 102 h 119"/>
                <a:gd name="T90" fmla="*/ 3 w 326"/>
                <a:gd name="T91" fmla="*/ 111 h 119"/>
                <a:gd name="T92" fmla="*/ 9 w 326"/>
                <a:gd name="T93" fmla="*/ 116 h 119"/>
                <a:gd name="T94" fmla="*/ 16 w 326"/>
                <a:gd name="T95" fmla="*/ 119 h 119"/>
                <a:gd name="T96" fmla="*/ 24 w 326"/>
                <a:gd name="T97" fmla="*/ 119 h 119"/>
                <a:gd name="T98" fmla="*/ 32 w 326"/>
                <a:gd name="T99" fmla="*/ 115 h 11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26"/>
                <a:gd name="T151" fmla="*/ 0 h 119"/>
                <a:gd name="T152" fmla="*/ 326 w 326"/>
                <a:gd name="T153" fmla="*/ 119 h 11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26" h="119">
                  <a:moveTo>
                    <a:pt x="32" y="115"/>
                  </a:moveTo>
                  <a:lnTo>
                    <a:pt x="32" y="115"/>
                  </a:lnTo>
                  <a:lnTo>
                    <a:pt x="46" y="107"/>
                  </a:lnTo>
                  <a:lnTo>
                    <a:pt x="59" y="98"/>
                  </a:lnTo>
                  <a:lnTo>
                    <a:pt x="73" y="91"/>
                  </a:lnTo>
                  <a:lnTo>
                    <a:pt x="89" y="84"/>
                  </a:lnTo>
                  <a:lnTo>
                    <a:pt x="104" y="77"/>
                  </a:lnTo>
                  <a:lnTo>
                    <a:pt x="122" y="71"/>
                  </a:lnTo>
                  <a:lnTo>
                    <a:pt x="138" y="66"/>
                  </a:lnTo>
                  <a:lnTo>
                    <a:pt x="155" y="61"/>
                  </a:lnTo>
                  <a:lnTo>
                    <a:pt x="174" y="56"/>
                  </a:lnTo>
                  <a:lnTo>
                    <a:pt x="191" y="52"/>
                  </a:lnTo>
                  <a:lnTo>
                    <a:pt x="209" y="49"/>
                  </a:lnTo>
                  <a:lnTo>
                    <a:pt x="228" y="46"/>
                  </a:lnTo>
                  <a:lnTo>
                    <a:pt x="247" y="44"/>
                  </a:lnTo>
                  <a:lnTo>
                    <a:pt x="266" y="43"/>
                  </a:lnTo>
                  <a:lnTo>
                    <a:pt x="285" y="41"/>
                  </a:lnTo>
                  <a:lnTo>
                    <a:pt x="305" y="41"/>
                  </a:lnTo>
                  <a:lnTo>
                    <a:pt x="313" y="40"/>
                  </a:lnTo>
                  <a:lnTo>
                    <a:pt x="320" y="36"/>
                  </a:lnTo>
                  <a:lnTo>
                    <a:pt x="324" y="29"/>
                  </a:lnTo>
                  <a:lnTo>
                    <a:pt x="326" y="21"/>
                  </a:lnTo>
                  <a:lnTo>
                    <a:pt x="324" y="13"/>
                  </a:lnTo>
                  <a:lnTo>
                    <a:pt x="320" y="6"/>
                  </a:lnTo>
                  <a:lnTo>
                    <a:pt x="313" y="1"/>
                  </a:lnTo>
                  <a:lnTo>
                    <a:pt x="305" y="0"/>
                  </a:lnTo>
                  <a:lnTo>
                    <a:pt x="284" y="0"/>
                  </a:lnTo>
                  <a:lnTo>
                    <a:pt x="263" y="1"/>
                  </a:lnTo>
                  <a:lnTo>
                    <a:pt x="243" y="3"/>
                  </a:lnTo>
                  <a:lnTo>
                    <a:pt x="222" y="6"/>
                  </a:lnTo>
                  <a:lnTo>
                    <a:pt x="202" y="8"/>
                  </a:lnTo>
                  <a:lnTo>
                    <a:pt x="182" y="13"/>
                  </a:lnTo>
                  <a:lnTo>
                    <a:pt x="162" y="16"/>
                  </a:lnTo>
                  <a:lnTo>
                    <a:pt x="144" y="22"/>
                  </a:lnTo>
                  <a:lnTo>
                    <a:pt x="124" y="26"/>
                  </a:lnTo>
                  <a:lnTo>
                    <a:pt x="107" y="33"/>
                  </a:lnTo>
                  <a:lnTo>
                    <a:pt x="88" y="40"/>
                  </a:lnTo>
                  <a:lnTo>
                    <a:pt x="71" y="47"/>
                  </a:lnTo>
                  <a:lnTo>
                    <a:pt x="54" y="55"/>
                  </a:lnTo>
                  <a:lnTo>
                    <a:pt x="38" y="63"/>
                  </a:lnTo>
                  <a:lnTo>
                    <a:pt x="23" y="73"/>
                  </a:lnTo>
                  <a:lnTo>
                    <a:pt x="8" y="82"/>
                  </a:lnTo>
                  <a:lnTo>
                    <a:pt x="2" y="88"/>
                  </a:lnTo>
                  <a:lnTo>
                    <a:pt x="0" y="94"/>
                  </a:lnTo>
                  <a:lnTo>
                    <a:pt x="0" y="102"/>
                  </a:lnTo>
                  <a:lnTo>
                    <a:pt x="3" y="111"/>
                  </a:lnTo>
                  <a:lnTo>
                    <a:pt x="9" y="116"/>
                  </a:lnTo>
                  <a:lnTo>
                    <a:pt x="16" y="119"/>
                  </a:lnTo>
                  <a:lnTo>
                    <a:pt x="24" y="119"/>
                  </a:lnTo>
                  <a:lnTo>
                    <a:pt x="32" y="1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5" name="Freeform 17"/>
            <p:cNvSpPr>
              <a:spLocks/>
            </p:cNvSpPr>
            <p:nvPr/>
          </p:nvSpPr>
          <p:spPr bwMode="auto">
            <a:xfrm>
              <a:off x="5290" y="298"/>
              <a:ext cx="160" cy="58"/>
            </a:xfrm>
            <a:custGeom>
              <a:avLst/>
              <a:gdLst>
                <a:gd name="T0" fmla="*/ 300 w 321"/>
                <a:gd name="T1" fmla="*/ 0 h 115"/>
                <a:gd name="T2" fmla="*/ 279 w 321"/>
                <a:gd name="T3" fmla="*/ 0 h 115"/>
                <a:gd name="T4" fmla="*/ 258 w 321"/>
                <a:gd name="T5" fmla="*/ 1 h 115"/>
                <a:gd name="T6" fmla="*/ 239 w 321"/>
                <a:gd name="T7" fmla="*/ 4 h 115"/>
                <a:gd name="T8" fmla="*/ 219 w 321"/>
                <a:gd name="T9" fmla="*/ 5 h 115"/>
                <a:gd name="T10" fmla="*/ 200 w 321"/>
                <a:gd name="T11" fmla="*/ 8 h 115"/>
                <a:gd name="T12" fmla="*/ 180 w 321"/>
                <a:gd name="T13" fmla="*/ 12 h 115"/>
                <a:gd name="T14" fmla="*/ 160 w 321"/>
                <a:gd name="T15" fmla="*/ 15 h 115"/>
                <a:gd name="T16" fmla="*/ 142 w 321"/>
                <a:gd name="T17" fmla="*/ 20 h 115"/>
                <a:gd name="T18" fmla="*/ 124 w 321"/>
                <a:gd name="T19" fmla="*/ 26 h 115"/>
                <a:gd name="T20" fmla="*/ 106 w 321"/>
                <a:gd name="T21" fmla="*/ 31 h 115"/>
                <a:gd name="T22" fmla="*/ 89 w 321"/>
                <a:gd name="T23" fmla="*/ 38 h 115"/>
                <a:gd name="T24" fmla="*/ 72 w 321"/>
                <a:gd name="T25" fmla="*/ 45 h 115"/>
                <a:gd name="T26" fmla="*/ 56 w 321"/>
                <a:gd name="T27" fmla="*/ 52 h 115"/>
                <a:gd name="T28" fmla="*/ 40 w 321"/>
                <a:gd name="T29" fmla="*/ 60 h 115"/>
                <a:gd name="T30" fmla="*/ 25 w 321"/>
                <a:gd name="T31" fmla="*/ 69 h 115"/>
                <a:gd name="T32" fmla="*/ 10 w 321"/>
                <a:gd name="T33" fmla="*/ 79 h 115"/>
                <a:gd name="T34" fmla="*/ 10 w 321"/>
                <a:gd name="T35" fmla="*/ 79 h 115"/>
                <a:gd name="T36" fmla="*/ 4 w 321"/>
                <a:gd name="T37" fmla="*/ 84 h 115"/>
                <a:gd name="T38" fmla="*/ 0 w 321"/>
                <a:gd name="T39" fmla="*/ 91 h 115"/>
                <a:gd name="T40" fmla="*/ 0 w 321"/>
                <a:gd name="T41" fmla="*/ 99 h 115"/>
                <a:gd name="T42" fmla="*/ 3 w 321"/>
                <a:gd name="T43" fmla="*/ 107 h 115"/>
                <a:gd name="T44" fmla="*/ 8 w 321"/>
                <a:gd name="T45" fmla="*/ 113 h 115"/>
                <a:gd name="T46" fmla="*/ 16 w 321"/>
                <a:gd name="T47" fmla="*/ 115 h 115"/>
                <a:gd name="T48" fmla="*/ 25 w 321"/>
                <a:gd name="T49" fmla="*/ 115 h 115"/>
                <a:gd name="T50" fmla="*/ 31 w 321"/>
                <a:gd name="T51" fmla="*/ 113 h 115"/>
                <a:gd name="T52" fmla="*/ 45 w 321"/>
                <a:gd name="T53" fmla="*/ 105 h 115"/>
                <a:gd name="T54" fmla="*/ 59 w 321"/>
                <a:gd name="T55" fmla="*/ 97 h 115"/>
                <a:gd name="T56" fmla="*/ 74 w 321"/>
                <a:gd name="T57" fmla="*/ 90 h 115"/>
                <a:gd name="T58" fmla="*/ 89 w 321"/>
                <a:gd name="T59" fmla="*/ 83 h 115"/>
                <a:gd name="T60" fmla="*/ 105 w 321"/>
                <a:gd name="T61" fmla="*/ 76 h 115"/>
                <a:gd name="T62" fmla="*/ 121 w 321"/>
                <a:gd name="T63" fmla="*/ 71 h 115"/>
                <a:gd name="T64" fmla="*/ 137 w 321"/>
                <a:gd name="T65" fmla="*/ 66 h 115"/>
                <a:gd name="T66" fmla="*/ 155 w 321"/>
                <a:gd name="T67" fmla="*/ 60 h 115"/>
                <a:gd name="T68" fmla="*/ 172 w 321"/>
                <a:gd name="T69" fmla="*/ 57 h 115"/>
                <a:gd name="T70" fmla="*/ 189 w 321"/>
                <a:gd name="T71" fmla="*/ 52 h 115"/>
                <a:gd name="T72" fmla="*/ 208 w 321"/>
                <a:gd name="T73" fmla="*/ 50 h 115"/>
                <a:gd name="T74" fmla="*/ 225 w 321"/>
                <a:gd name="T75" fmla="*/ 46 h 115"/>
                <a:gd name="T76" fmla="*/ 243 w 321"/>
                <a:gd name="T77" fmla="*/ 44 h 115"/>
                <a:gd name="T78" fmla="*/ 263 w 321"/>
                <a:gd name="T79" fmla="*/ 43 h 115"/>
                <a:gd name="T80" fmla="*/ 281 w 321"/>
                <a:gd name="T81" fmla="*/ 42 h 115"/>
                <a:gd name="T82" fmla="*/ 300 w 321"/>
                <a:gd name="T83" fmla="*/ 42 h 115"/>
                <a:gd name="T84" fmla="*/ 308 w 321"/>
                <a:gd name="T85" fmla="*/ 41 h 115"/>
                <a:gd name="T86" fmla="*/ 315 w 321"/>
                <a:gd name="T87" fmla="*/ 36 h 115"/>
                <a:gd name="T88" fmla="*/ 319 w 321"/>
                <a:gd name="T89" fmla="*/ 29 h 115"/>
                <a:gd name="T90" fmla="*/ 321 w 321"/>
                <a:gd name="T91" fmla="*/ 21 h 115"/>
                <a:gd name="T92" fmla="*/ 319 w 321"/>
                <a:gd name="T93" fmla="*/ 13 h 115"/>
                <a:gd name="T94" fmla="*/ 315 w 321"/>
                <a:gd name="T95" fmla="*/ 6 h 115"/>
                <a:gd name="T96" fmla="*/ 308 w 321"/>
                <a:gd name="T97" fmla="*/ 1 h 115"/>
                <a:gd name="T98" fmla="*/ 300 w 321"/>
                <a:gd name="T99" fmla="*/ 0 h 11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21"/>
                <a:gd name="T151" fmla="*/ 0 h 115"/>
                <a:gd name="T152" fmla="*/ 321 w 321"/>
                <a:gd name="T153" fmla="*/ 115 h 11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21" h="115">
                  <a:moveTo>
                    <a:pt x="300" y="0"/>
                  </a:moveTo>
                  <a:lnTo>
                    <a:pt x="279" y="0"/>
                  </a:lnTo>
                  <a:lnTo>
                    <a:pt x="258" y="1"/>
                  </a:lnTo>
                  <a:lnTo>
                    <a:pt x="239" y="4"/>
                  </a:lnTo>
                  <a:lnTo>
                    <a:pt x="219" y="5"/>
                  </a:lnTo>
                  <a:lnTo>
                    <a:pt x="200" y="8"/>
                  </a:lnTo>
                  <a:lnTo>
                    <a:pt x="180" y="12"/>
                  </a:lnTo>
                  <a:lnTo>
                    <a:pt x="160" y="15"/>
                  </a:lnTo>
                  <a:lnTo>
                    <a:pt x="142" y="20"/>
                  </a:lnTo>
                  <a:lnTo>
                    <a:pt x="124" y="26"/>
                  </a:lnTo>
                  <a:lnTo>
                    <a:pt x="106" y="31"/>
                  </a:lnTo>
                  <a:lnTo>
                    <a:pt x="89" y="38"/>
                  </a:lnTo>
                  <a:lnTo>
                    <a:pt x="72" y="45"/>
                  </a:lnTo>
                  <a:lnTo>
                    <a:pt x="56" y="52"/>
                  </a:lnTo>
                  <a:lnTo>
                    <a:pt x="40" y="60"/>
                  </a:lnTo>
                  <a:lnTo>
                    <a:pt x="25" y="69"/>
                  </a:lnTo>
                  <a:lnTo>
                    <a:pt x="10" y="79"/>
                  </a:lnTo>
                  <a:lnTo>
                    <a:pt x="4" y="84"/>
                  </a:lnTo>
                  <a:lnTo>
                    <a:pt x="0" y="91"/>
                  </a:lnTo>
                  <a:lnTo>
                    <a:pt x="0" y="99"/>
                  </a:lnTo>
                  <a:lnTo>
                    <a:pt x="3" y="107"/>
                  </a:lnTo>
                  <a:lnTo>
                    <a:pt x="8" y="113"/>
                  </a:lnTo>
                  <a:lnTo>
                    <a:pt x="16" y="115"/>
                  </a:lnTo>
                  <a:lnTo>
                    <a:pt x="25" y="115"/>
                  </a:lnTo>
                  <a:lnTo>
                    <a:pt x="31" y="113"/>
                  </a:lnTo>
                  <a:lnTo>
                    <a:pt x="45" y="105"/>
                  </a:lnTo>
                  <a:lnTo>
                    <a:pt x="59" y="97"/>
                  </a:lnTo>
                  <a:lnTo>
                    <a:pt x="74" y="90"/>
                  </a:lnTo>
                  <a:lnTo>
                    <a:pt x="89" y="83"/>
                  </a:lnTo>
                  <a:lnTo>
                    <a:pt x="105" y="76"/>
                  </a:lnTo>
                  <a:lnTo>
                    <a:pt x="121" y="71"/>
                  </a:lnTo>
                  <a:lnTo>
                    <a:pt x="137" y="66"/>
                  </a:lnTo>
                  <a:lnTo>
                    <a:pt x="155" y="60"/>
                  </a:lnTo>
                  <a:lnTo>
                    <a:pt x="172" y="57"/>
                  </a:lnTo>
                  <a:lnTo>
                    <a:pt x="189" y="52"/>
                  </a:lnTo>
                  <a:lnTo>
                    <a:pt x="208" y="50"/>
                  </a:lnTo>
                  <a:lnTo>
                    <a:pt x="225" y="46"/>
                  </a:lnTo>
                  <a:lnTo>
                    <a:pt x="243" y="44"/>
                  </a:lnTo>
                  <a:lnTo>
                    <a:pt x="263" y="43"/>
                  </a:lnTo>
                  <a:lnTo>
                    <a:pt x="281" y="42"/>
                  </a:lnTo>
                  <a:lnTo>
                    <a:pt x="300" y="42"/>
                  </a:lnTo>
                  <a:lnTo>
                    <a:pt x="308" y="41"/>
                  </a:lnTo>
                  <a:lnTo>
                    <a:pt x="315" y="36"/>
                  </a:lnTo>
                  <a:lnTo>
                    <a:pt x="319" y="29"/>
                  </a:lnTo>
                  <a:lnTo>
                    <a:pt x="321" y="21"/>
                  </a:lnTo>
                  <a:lnTo>
                    <a:pt x="319" y="13"/>
                  </a:lnTo>
                  <a:lnTo>
                    <a:pt x="315" y="6"/>
                  </a:lnTo>
                  <a:lnTo>
                    <a:pt x="308" y="1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6" name="Freeform 18"/>
            <p:cNvSpPr>
              <a:spLocks/>
            </p:cNvSpPr>
            <p:nvPr/>
          </p:nvSpPr>
          <p:spPr bwMode="auto">
            <a:xfrm>
              <a:off x="5067" y="225"/>
              <a:ext cx="163" cy="59"/>
            </a:xfrm>
            <a:custGeom>
              <a:avLst/>
              <a:gdLst>
                <a:gd name="T0" fmla="*/ 21 w 327"/>
                <a:gd name="T1" fmla="*/ 41 h 119"/>
                <a:gd name="T2" fmla="*/ 41 w 327"/>
                <a:gd name="T3" fmla="*/ 41 h 119"/>
                <a:gd name="T4" fmla="*/ 60 w 327"/>
                <a:gd name="T5" fmla="*/ 43 h 119"/>
                <a:gd name="T6" fmla="*/ 79 w 327"/>
                <a:gd name="T7" fmla="*/ 44 h 119"/>
                <a:gd name="T8" fmla="*/ 97 w 327"/>
                <a:gd name="T9" fmla="*/ 46 h 119"/>
                <a:gd name="T10" fmla="*/ 117 w 327"/>
                <a:gd name="T11" fmla="*/ 49 h 119"/>
                <a:gd name="T12" fmla="*/ 134 w 327"/>
                <a:gd name="T13" fmla="*/ 52 h 119"/>
                <a:gd name="T14" fmla="*/ 153 w 327"/>
                <a:gd name="T15" fmla="*/ 56 h 119"/>
                <a:gd name="T16" fmla="*/ 170 w 327"/>
                <a:gd name="T17" fmla="*/ 61 h 119"/>
                <a:gd name="T18" fmla="*/ 187 w 327"/>
                <a:gd name="T19" fmla="*/ 66 h 119"/>
                <a:gd name="T20" fmla="*/ 204 w 327"/>
                <a:gd name="T21" fmla="*/ 71 h 119"/>
                <a:gd name="T22" fmla="*/ 221 w 327"/>
                <a:gd name="T23" fmla="*/ 77 h 119"/>
                <a:gd name="T24" fmla="*/ 237 w 327"/>
                <a:gd name="T25" fmla="*/ 84 h 119"/>
                <a:gd name="T26" fmla="*/ 252 w 327"/>
                <a:gd name="T27" fmla="*/ 91 h 119"/>
                <a:gd name="T28" fmla="*/ 267 w 327"/>
                <a:gd name="T29" fmla="*/ 98 h 119"/>
                <a:gd name="T30" fmla="*/ 280 w 327"/>
                <a:gd name="T31" fmla="*/ 107 h 119"/>
                <a:gd name="T32" fmla="*/ 294 w 327"/>
                <a:gd name="T33" fmla="*/ 115 h 119"/>
                <a:gd name="T34" fmla="*/ 302 w 327"/>
                <a:gd name="T35" fmla="*/ 119 h 119"/>
                <a:gd name="T36" fmla="*/ 310 w 327"/>
                <a:gd name="T37" fmla="*/ 119 h 119"/>
                <a:gd name="T38" fmla="*/ 317 w 327"/>
                <a:gd name="T39" fmla="*/ 116 h 119"/>
                <a:gd name="T40" fmla="*/ 323 w 327"/>
                <a:gd name="T41" fmla="*/ 111 h 119"/>
                <a:gd name="T42" fmla="*/ 327 w 327"/>
                <a:gd name="T43" fmla="*/ 102 h 119"/>
                <a:gd name="T44" fmla="*/ 327 w 327"/>
                <a:gd name="T45" fmla="*/ 94 h 119"/>
                <a:gd name="T46" fmla="*/ 323 w 327"/>
                <a:gd name="T47" fmla="*/ 88 h 119"/>
                <a:gd name="T48" fmla="*/ 317 w 327"/>
                <a:gd name="T49" fmla="*/ 82 h 119"/>
                <a:gd name="T50" fmla="*/ 302 w 327"/>
                <a:gd name="T51" fmla="*/ 73 h 119"/>
                <a:gd name="T52" fmla="*/ 287 w 327"/>
                <a:gd name="T53" fmla="*/ 63 h 119"/>
                <a:gd name="T54" fmla="*/ 271 w 327"/>
                <a:gd name="T55" fmla="*/ 55 h 119"/>
                <a:gd name="T56" fmla="*/ 255 w 327"/>
                <a:gd name="T57" fmla="*/ 47 h 119"/>
                <a:gd name="T58" fmla="*/ 238 w 327"/>
                <a:gd name="T59" fmla="*/ 40 h 119"/>
                <a:gd name="T60" fmla="*/ 219 w 327"/>
                <a:gd name="T61" fmla="*/ 33 h 119"/>
                <a:gd name="T62" fmla="*/ 201 w 327"/>
                <a:gd name="T63" fmla="*/ 26 h 119"/>
                <a:gd name="T64" fmla="*/ 183 w 327"/>
                <a:gd name="T65" fmla="*/ 22 h 119"/>
                <a:gd name="T66" fmla="*/ 163 w 327"/>
                <a:gd name="T67" fmla="*/ 16 h 119"/>
                <a:gd name="T68" fmla="*/ 144 w 327"/>
                <a:gd name="T69" fmla="*/ 13 h 119"/>
                <a:gd name="T70" fmla="*/ 124 w 327"/>
                <a:gd name="T71" fmla="*/ 8 h 119"/>
                <a:gd name="T72" fmla="*/ 104 w 327"/>
                <a:gd name="T73" fmla="*/ 6 h 119"/>
                <a:gd name="T74" fmla="*/ 83 w 327"/>
                <a:gd name="T75" fmla="*/ 3 h 119"/>
                <a:gd name="T76" fmla="*/ 63 w 327"/>
                <a:gd name="T77" fmla="*/ 1 h 119"/>
                <a:gd name="T78" fmla="*/ 42 w 327"/>
                <a:gd name="T79" fmla="*/ 0 h 119"/>
                <a:gd name="T80" fmla="*/ 21 w 327"/>
                <a:gd name="T81" fmla="*/ 0 h 119"/>
                <a:gd name="T82" fmla="*/ 13 w 327"/>
                <a:gd name="T83" fmla="*/ 1 h 119"/>
                <a:gd name="T84" fmla="*/ 6 w 327"/>
                <a:gd name="T85" fmla="*/ 6 h 119"/>
                <a:gd name="T86" fmla="*/ 2 w 327"/>
                <a:gd name="T87" fmla="*/ 13 h 119"/>
                <a:gd name="T88" fmla="*/ 0 w 327"/>
                <a:gd name="T89" fmla="*/ 21 h 119"/>
                <a:gd name="T90" fmla="*/ 2 w 327"/>
                <a:gd name="T91" fmla="*/ 29 h 119"/>
                <a:gd name="T92" fmla="*/ 6 w 327"/>
                <a:gd name="T93" fmla="*/ 36 h 119"/>
                <a:gd name="T94" fmla="*/ 13 w 327"/>
                <a:gd name="T95" fmla="*/ 40 h 119"/>
                <a:gd name="T96" fmla="*/ 21 w 327"/>
                <a:gd name="T97" fmla="*/ 41 h 11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27"/>
                <a:gd name="T148" fmla="*/ 0 h 119"/>
                <a:gd name="T149" fmla="*/ 327 w 327"/>
                <a:gd name="T150" fmla="*/ 119 h 11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27" h="119">
                  <a:moveTo>
                    <a:pt x="21" y="41"/>
                  </a:moveTo>
                  <a:lnTo>
                    <a:pt x="41" y="41"/>
                  </a:lnTo>
                  <a:lnTo>
                    <a:pt x="60" y="43"/>
                  </a:lnTo>
                  <a:lnTo>
                    <a:pt x="79" y="44"/>
                  </a:lnTo>
                  <a:lnTo>
                    <a:pt x="97" y="46"/>
                  </a:lnTo>
                  <a:lnTo>
                    <a:pt x="117" y="49"/>
                  </a:lnTo>
                  <a:lnTo>
                    <a:pt x="134" y="52"/>
                  </a:lnTo>
                  <a:lnTo>
                    <a:pt x="153" y="56"/>
                  </a:lnTo>
                  <a:lnTo>
                    <a:pt x="170" y="61"/>
                  </a:lnTo>
                  <a:lnTo>
                    <a:pt x="187" y="66"/>
                  </a:lnTo>
                  <a:lnTo>
                    <a:pt x="204" y="71"/>
                  </a:lnTo>
                  <a:lnTo>
                    <a:pt x="221" y="77"/>
                  </a:lnTo>
                  <a:lnTo>
                    <a:pt x="237" y="84"/>
                  </a:lnTo>
                  <a:lnTo>
                    <a:pt x="252" y="91"/>
                  </a:lnTo>
                  <a:lnTo>
                    <a:pt x="267" y="98"/>
                  </a:lnTo>
                  <a:lnTo>
                    <a:pt x="280" y="107"/>
                  </a:lnTo>
                  <a:lnTo>
                    <a:pt x="294" y="115"/>
                  </a:lnTo>
                  <a:lnTo>
                    <a:pt x="302" y="119"/>
                  </a:lnTo>
                  <a:lnTo>
                    <a:pt x="310" y="119"/>
                  </a:lnTo>
                  <a:lnTo>
                    <a:pt x="317" y="116"/>
                  </a:lnTo>
                  <a:lnTo>
                    <a:pt x="323" y="111"/>
                  </a:lnTo>
                  <a:lnTo>
                    <a:pt x="327" y="102"/>
                  </a:lnTo>
                  <a:lnTo>
                    <a:pt x="327" y="94"/>
                  </a:lnTo>
                  <a:lnTo>
                    <a:pt x="323" y="88"/>
                  </a:lnTo>
                  <a:lnTo>
                    <a:pt x="317" y="82"/>
                  </a:lnTo>
                  <a:lnTo>
                    <a:pt x="302" y="73"/>
                  </a:lnTo>
                  <a:lnTo>
                    <a:pt x="287" y="63"/>
                  </a:lnTo>
                  <a:lnTo>
                    <a:pt x="271" y="55"/>
                  </a:lnTo>
                  <a:lnTo>
                    <a:pt x="255" y="47"/>
                  </a:lnTo>
                  <a:lnTo>
                    <a:pt x="238" y="40"/>
                  </a:lnTo>
                  <a:lnTo>
                    <a:pt x="219" y="33"/>
                  </a:lnTo>
                  <a:lnTo>
                    <a:pt x="201" y="26"/>
                  </a:lnTo>
                  <a:lnTo>
                    <a:pt x="183" y="22"/>
                  </a:lnTo>
                  <a:lnTo>
                    <a:pt x="163" y="16"/>
                  </a:lnTo>
                  <a:lnTo>
                    <a:pt x="144" y="13"/>
                  </a:lnTo>
                  <a:lnTo>
                    <a:pt x="124" y="8"/>
                  </a:lnTo>
                  <a:lnTo>
                    <a:pt x="104" y="6"/>
                  </a:lnTo>
                  <a:lnTo>
                    <a:pt x="83" y="3"/>
                  </a:lnTo>
                  <a:lnTo>
                    <a:pt x="63" y="1"/>
                  </a:lnTo>
                  <a:lnTo>
                    <a:pt x="42" y="0"/>
                  </a:lnTo>
                  <a:lnTo>
                    <a:pt x="21" y="0"/>
                  </a:lnTo>
                  <a:lnTo>
                    <a:pt x="13" y="1"/>
                  </a:lnTo>
                  <a:lnTo>
                    <a:pt x="6" y="6"/>
                  </a:lnTo>
                  <a:lnTo>
                    <a:pt x="2" y="13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6" y="36"/>
                  </a:lnTo>
                  <a:lnTo>
                    <a:pt x="13" y="40"/>
                  </a:lnTo>
                  <a:lnTo>
                    <a:pt x="21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7" name="Freeform 19"/>
            <p:cNvSpPr>
              <a:spLocks/>
            </p:cNvSpPr>
            <p:nvPr/>
          </p:nvSpPr>
          <p:spPr bwMode="auto">
            <a:xfrm>
              <a:off x="5386" y="383"/>
              <a:ext cx="31" cy="41"/>
            </a:xfrm>
            <a:custGeom>
              <a:avLst/>
              <a:gdLst>
                <a:gd name="T0" fmla="*/ 24 w 62"/>
                <a:gd name="T1" fmla="*/ 83 h 83"/>
                <a:gd name="T2" fmla="*/ 28 w 62"/>
                <a:gd name="T3" fmla="*/ 81 h 83"/>
                <a:gd name="T4" fmla="*/ 33 w 62"/>
                <a:gd name="T5" fmla="*/ 81 h 83"/>
                <a:gd name="T6" fmla="*/ 38 w 62"/>
                <a:gd name="T7" fmla="*/ 80 h 83"/>
                <a:gd name="T8" fmla="*/ 43 w 62"/>
                <a:gd name="T9" fmla="*/ 79 h 83"/>
                <a:gd name="T10" fmla="*/ 48 w 62"/>
                <a:gd name="T11" fmla="*/ 78 h 83"/>
                <a:gd name="T12" fmla="*/ 53 w 62"/>
                <a:gd name="T13" fmla="*/ 78 h 83"/>
                <a:gd name="T14" fmla="*/ 57 w 62"/>
                <a:gd name="T15" fmla="*/ 77 h 83"/>
                <a:gd name="T16" fmla="*/ 62 w 62"/>
                <a:gd name="T17" fmla="*/ 77 h 83"/>
                <a:gd name="T18" fmla="*/ 55 w 62"/>
                <a:gd name="T19" fmla="*/ 66 h 83"/>
                <a:gd name="T20" fmla="*/ 49 w 62"/>
                <a:gd name="T21" fmla="*/ 56 h 83"/>
                <a:gd name="T22" fmla="*/ 43 w 62"/>
                <a:gd name="T23" fmla="*/ 46 h 83"/>
                <a:gd name="T24" fmla="*/ 38 w 62"/>
                <a:gd name="T25" fmla="*/ 35 h 83"/>
                <a:gd name="T26" fmla="*/ 32 w 62"/>
                <a:gd name="T27" fmla="*/ 26 h 83"/>
                <a:gd name="T28" fmla="*/ 26 w 62"/>
                <a:gd name="T29" fmla="*/ 17 h 83"/>
                <a:gd name="T30" fmla="*/ 21 w 62"/>
                <a:gd name="T31" fmla="*/ 8 h 83"/>
                <a:gd name="T32" fmla="*/ 16 w 62"/>
                <a:gd name="T33" fmla="*/ 0 h 83"/>
                <a:gd name="T34" fmla="*/ 12 w 62"/>
                <a:gd name="T35" fmla="*/ 1 h 83"/>
                <a:gd name="T36" fmla="*/ 8 w 62"/>
                <a:gd name="T37" fmla="*/ 1 h 83"/>
                <a:gd name="T38" fmla="*/ 4 w 62"/>
                <a:gd name="T39" fmla="*/ 1 h 83"/>
                <a:gd name="T40" fmla="*/ 0 w 62"/>
                <a:gd name="T41" fmla="*/ 2 h 83"/>
                <a:gd name="T42" fmla="*/ 24 w 62"/>
                <a:gd name="T43" fmla="*/ 83 h 8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62"/>
                <a:gd name="T67" fmla="*/ 0 h 83"/>
                <a:gd name="T68" fmla="*/ 62 w 62"/>
                <a:gd name="T69" fmla="*/ 83 h 83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62" h="83">
                  <a:moveTo>
                    <a:pt x="24" y="83"/>
                  </a:moveTo>
                  <a:lnTo>
                    <a:pt x="28" y="81"/>
                  </a:lnTo>
                  <a:lnTo>
                    <a:pt x="33" y="81"/>
                  </a:lnTo>
                  <a:lnTo>
                    <a:pt x="38" y="80"/>
                  </a:lnTo>
                  <a:lnTo>
                    <a:pt x="43" y="79"/>
                  </a:lnTo>
                  <a:lnTo>
                    <a:pt x="48" y="78"/>
                  </a:lnTo>
                  <a:lnTo>
                    <a:pt x="53" y="78"/>
                  </a:lnTo>
                  <a:lnTo>
                    <a:pt x="57" y="77"/>
                  </a:lnTo>
                  <a:lnTo>
                    <a:pt x="62" y="77"/>
                  </a:lnTo>
                  <a:lnTo>
                    <a:pt x="55" y="66"/>
                  </a:lnTo>
                  <a:lnTo>
                    <a:pt x="49" y="56"/>
                  </a:lnTo>
                  <a:lnTo>
                    <a:pt x="43" y="46"/>
                  </a:lnTo>
                  <a:lnTo>
                    <a:pt x="38" y="35"/>
                  </a:lnTo>
                  <a:lnTo>
                    <a:pt x="32" y="26"/>
                  </a:lnTo>
                  <a:lnTo>
                    <a:pt x="26" y="17"/>
                  </a:lnTo>
                  <a:lnTo>
                    <a:pt x="21" y="8"/>
                  </a:lnTo>
                  <a:lnTo>
                    <a:pt x="16" y="0"/>
                  </a:lnTo>
                  <a:lnTo>
                    <a:pt x="12" y="1"/>
                  </a:lnTo>
                  <a:lnTo>
                    <a:pt x="8" y="1"/>
                  </a:lnTo>
                  <a:lnTo>
                    <a:pt x="4" y="1"/>
                  </a:lnTo>
                  <a:lnTo>
                    <a:pt x="0" y="2"/>
                  </a:lnTo>
                  <a:lnTo>
                    <a:pt x="24" y="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8" name="Freeform 20"/>
            <p:cNvSpPr>
              <a:spLocks/>
            </p:cNvSpPr>
            <p:nvPr/>
          </p:nvSpPr>
          <p:spPr bwMode="auto">
            <a:xfrm>
              <a:off x="5077" y="379"/>
              <a:ext cx="30" cy="42"/>
            </a:xfrm>
            <a:custGeom>
              <a:avLst/>
              <a:gdLst>
                <a:gd name="T0" fmla="*/ 60 w 60"/>
                <a:gd name="T1" fmla="*/ 84 h 84"/>
                <a:gd name="T2" fmla="*/ 54 w 60"/>
                <a:gd name="T3" fmla="*/ 1 h 84"/>
                <a:gd name="T4" fmla="*/ 48 w 60"/>
                <a:gd name="T5" fmla="*/ 0 h 84"/>
                <a:gd name="T6" fmla="*/ 44 w 60"/>
                <a:gd name="T7" fmla="*/ 0 h 84"/>
                <a:gd name="T8" fmla="*/ 38 w 60"/>
                <a:gd name="T9" fmla="*/ 0 h 84"/>
                <a:gd name="T10" fmla="*/ 32 w 60"/>
                <a:gd name="T11" fmla="*/ 0 h 84"/>
                <a:gd name="T12" fmla="*/ 0 w 60"/>
                <a:gd name="T13" fmla="*/ 81 h 84"/>
                <a:gd name="T14" fmla="*/ 0 w 60"/>
                <a:gd name="T15" fmla="*/ 81 h 84"/>
                <a:gd name="T16" fmla="*/ 1 w 60"/>
                <a:gd name="T17" fmla="*/ 81 h 84"/>
                <a:gd name="T18" fmla="*/ 1 w 60"/>
                <a:gd name="T19" fmla="*/ 81 h 84"/>
                <a:gd name="T20" fmla="*/ 1 w 60"/>
                <a:gd name="T21" fmla="*/ 81 h 84"/>
                <a:gd name="T22" fmla="*/ 8 w 60"/>
                <a:gd name="T23" fmla="*/ 81 h 84"/>
                <a:gd name="T24" fmla="*/ 16 w 60"/>
                <a:gd name="T25" fmla="*/ 81 h 84"/>
                <a:gd name="T26" fmla="*/ 23 w 60"/>
                <a:gd name="T27" fmla="*/ 81 h 84"/>
                <a:gd name="T28" fmla="*/ 31 w 60"/>
                <a:gd name="T29" fmla="*/ 83 h 84"/>
                <a:gd name="T30" fmla="*/ 38 w 60"/>
                <a:gd name="T31" fmla="*/ 83 h 84"/>
                <a:gd name="T32" fmla="*/ 45 w 60"/>
                <a:gd name="T33" fmla="*/ 83 h 84"/>
                <a:gd name="T34" fmla="*/ 53 w 60"/>
                <a:gd name="T35" fmla="*/ 84 h 84"/>
                <a:gd name="T36" fmla="*/ 60 w 60"/>
                <a:gd name="T37" fmla="*/ 84 h 8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0"/>
                <a:gd name="T58" fmla="*/ 0 h 84"/>
                <a:gd name="T59" fmla="*/ 60 w 60"/>
                <a:gd name="T60" fmla="*/ 84 h 8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0" h="84">
                  <a:moveTo>
                    <a:pt x="60" y="84"/>
                  </a:moveTo>
                  <a:lnTo>
                    <a:pt x="54" y="1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0" y="81"/>
                  </a:lnTo>
                  <a:lnTo>
                    <a:pt x="1" y="81"/>
                  </a:lnTo>
                  <a:lnTo>
                    <a:pt x="8" y="81"/>
                  </a:lnTo>
                  <a:lnTo>
                    <a:pt x="16" y="81"/>
                  </a:lnTo>
                  <a:lnTo>
                    <a:pt x="23" y="81"/>
                  </a:lnTo>
                  <a:lnTo>
                    <a:pt x="31" y="83"/>
                  </a:lnTo>
                  <a:lnTo>
                    <a:pt x="38" y="83"/>
                  </a:lnTo>
                  <a:lnTo>
                    <a:pt x="45" y="83"/>
                  </a:lnTo>
                  <a:lnTo>
                    <a:pt x="53" y="84"/>
                  </a:lnTo>
                  <a:lnTo>
                    <a:pt x="60" y="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89" name="Freeform 21"/>
            <p:cNvSpPr>
              <a:spLocks/>
            </p:cNvSpPr>
            <p:nvPr/>
          </p:nvSpPr>
          <p:spPr bwMode="auto">
            <a:xfrm>
              <a:off x="5001" y="119"/>
              <a:ext cx="521" cy="370"/>
            </a:xfrm>
            <a:custGeom>
              <a:avLst/>
              <a:gdLst>
                <a:gd name="T0" fmla="*/ 963 w 1041"/>
                <a:gd name="T1" fmla="*/ 5 h 741"/>
                <a:gd name="T2" fmla="*/ 901 w 1041"/>
                <a:gd name="T3" fmla="*/ 0 h 741"/>
                <a:gd name="T4" fmla="*/ 803 w 1041"/>
                <a:gd name="T5" fmla="*/ 6 h 741"/>
                <a:gd name="T6" fmla="*/ 699 w 1041"/>
                <a:gd name="T7" fmla="*/ 29 h 741"/>
                <a:gd name="T8" fmla="*/ 608 w 1041"/>
                <a:gd name="T9" fmla="*/ 68 h 741"/>
                <a:gd name="T10" fmla="*/ 535 w 1041"/>
                <a:gd name="T11" fmla="*/ 121 h 741"/>
                <a:gd name="T12" fmla="*/ 470 w 1041"/>
                <a:gd name="T13" fmla="*/ 92 h 741"/>
                <a:gd name="T14" fmla="*/ 388 w 1041"/>
                <a:gd name="T15" fmla="*/ 46 h 741"/>
                <a:gd name="T16" fmla="*/ 290 w 1041"/>
                <a:gd name="T17" fmla="*/ 15 h 741"/>
                <a:gd name="T18" fmla="*/ 182 w 1041"/>
                <a:gd name="T19" fmla="*/ 1 h 741"/>
                <a:gd name="T20" fmla="*/ 107 w 1041"/>
                <a:gd name="T21" fmla="*/ 1 h 741"/>
                <a:gd name="T22" fmla="*/ 48 w 1041"/>
                <a:gd name="T23" fmla="*/ 9 h 741"/>
                <a:gd name="T24" fmla="*/ 0 w 1041"/>
                <a:gd name="T25" fmla="*/ 563 h 741"/>
                <a:gd name="T26" fmla="*/ 63 w 1041"/>
                <a:gd name="T27" fmla="*/ 728 h 741"/>
                <a:gd name="T28" fmla="*/ 91 w 1041"/>
                <a:gd name="T29" fmla="*/ 725 h 741"/>
                <a:gd name="T30" fmla="*/ 131 w 1041"/>
                <a:gd name="T31" fmla="*/ 638 h 741"/>
                <a:gd name="T32" fmla="*/ 103 w 1041"/>
                <a:gd name="T33" fmla="*/ 640 h 741"/>
                <a:gd name="T34" fmla="*/ 83 w 1041"/>
                <a:gd name="T35" fmla="*/ 607 h 741"/>
                <a:gd name="T36" fmla="*/ 116 w 1041"/>
                <a:gd name="T37" fmla="*/ 604 h 741"/>
                <a:gd name="T38" fmla="*/ 152 w 1041"/>
                <a:gd name="T39" fmla="*/ 602 h 741"/>
                <a:gd name="T40" fmla="*/ 145 w 1041"/>
                <a:gd name="T41" fmla="*/ 520 h 741"/>
                <a:gd name="T42" fmla="*/ 96 w 1041"/>
                <a:gd name="T43" fmla="*/ 523 h 741"/>
                <a:gd name="T44" fmla="*/ 100 w 1041"/>
                <a:gd name="T45" fmla="*/ 85 h 741"/>
                <a:gd name="T46" fmla="*/ 135 w 1041"/>
                <a:gd name="T47" fmla="*/ 83 h 741"/>
                <a:gd name="T48" fmla="*/ 209 w 1041"/>
                <a:gd name="T49" fmla="*/ 85 h 741"/>
                <a:gd name="T50" fmla="*/ 311 w 1041"/>
                <a:gd name="T51" fmla="*/ 106 h 741"/>
                <a:gd name="T52" fmla="*/ 399 w 1041"/>
                <a:gd name="T53" fmla="*/ 143 h 741"/>
                <a:gd name="T54" fmla="*/ 462 w 1041"/>
                <a:gd name="T55" fmla="*/ 195 h 741"/>
                <a:gd name="T56" fmla="*/ 556 w 1041"/>
                <a:gd name="T57" fmla="*/ 225 h 741"/>
                <a:gd name="T58" fmla="*/ 607 w 1041"/>
                <a:gd name="T59" fmla="*/ 167 h 741"/>
                <a:gd name="T60" fmla="*/ 683 w 1041"/>
                <a:gd name="T61" fmla="*/ 122 h 741"/>
                <a:gd name="T62" fmla="*/ 779 w 1041"/>
                <a:gd name="T63" fmla="*/ 93 h 741"/>
                <a:gd name="T64" fmla="*/ 886 w 1041"/>
                <a:gd name="T65" fmla="*/ 83 h 741"/>
                <a:gd name="T66" fmla="*/ 923 w 1041"/>
                <a:gd name="T67" fmla="*/ 84 h 741"/>
                <a:gd name="T68" fmla="*/ 959 w 1041"/>
                <a:gd name="T69" fmla="*/ 88 h 741"/>
                <a:gd name="T70" fmla="*/ 932 w 1041"/>
                <a:gd name="T71" fmla="*/ 521 h 741"/>
                <a:gd name="T72" fmla="*/ 895 w 1041"/>
                <a:gd name="T73" fmla="*/ 520 h 741"/>
                <a:gd name="T74" fmla="*/ 848 w 1041"/>
                <a:gd name="T75" fmla="*/ 521 h 741"/>
                <a:gd name="T76" fmla="*/ 798 w 1041"/>
                <a:gd name="T77" fmla="*/ 525 h 741"/>
                <a:gd name="T78" fmla="*/ 802 w 1041"/>
                <a:gd name="T79" fmla="*/ 554 h 741"/>
                <a:gd name="T80" fmla="*/ 825 w 1041"/>
                <a:gd name="T81" fmla="*/ 594 h 741"/>
                <a:gd name="T82" fmla="*/ 879 w 1041"/>
                <a:gd name="T83" fmla="*/ 602 h 741"/>
                <a:gd name="T84" fmla="*/ 942 w 1041"/>
                <a:gd name="T85" fmla="*/ 605 h 741"/>
                <a:gd name="T86" fmla="*/ 941 w 1041"/>
                <a:gd name="T87" fmla="*/ 640 h 741"/>
                <a:gd name="T88" fmla="*/ 904 w 1041"/>
                <a:gd name="T89" fmla="*/ 638 h 741"/>
                <a:gd name="T90" fmla="*/ 870 w 1041"/>
                <a:gd name="T91" fmla="*/ 638 h 741"/>
                <a:gd name="T92" fmla="*/ 865 w 1041"/>
                <a:gd name="T93" fmla="*/ 660 h 741"/>
                <a:gd name="T94" fmla="*/ 889 w 1041"/>
                <a:gd name="T95" fmla="*/ 702 h 741"/>
                <a:gd name="T96" fmla="*/ 924 w 1041"/>
                <a:gd name="T97" fmla="*/ 722 h 741"/>
                <a:gd name="T98" fmla="*/ 970 w 1041"/>
                <a:gd name="T99" fmla="*/ 727 h 741"/>
                <a:gd name="T100" fmla="*/ 1041 w 1041"/>
                <a:gd name="T101" fmla="*/ 18 h 74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041"/>
                <a:gd name="T154" fmla="*/ 0 h 741"/>
                <a:gd name="T155" fmla="*/ 1041 w 1041"/>
                <a:gd name="T156" fmla="*/ 741 h 74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041" h="741">
                  <a:moveTo>
                    <a:pt x="1008" y="12"/>
                  </a:moveTo>
                  <a:lnTo>
                    <a:pt x="993" y="9"/>
                  </a:lnTo>
                  <a:lnTo>
                    <a:pt x="978" y="6"/>
                  </a:lnTo>
                  <a:lnTo>
                    <a:pt x="963" y="5"/>
                  </a:lnTo>
                  <a:lnTo>
                    <a:pt x="948" y="2"/>
                  </a:lnTo>
                  <a:lnTo>
                    <a:pt x="932" y="1"/>
                  </a:lnTo>
                  <a:lnTo>
                    <a:pt x="917" y="1"/>
                  </a:lnTo>
                  <a:lnTo>
                    <a:pt x="901" y="0"/>
                  </a:lnTo>
                  <a:lnTo>
                    <a:pt x="886" y="0"/>
                  </a:lnTo>
                  <a:lnTo>
                    <a:pt x="858" y="1"/>
                  </a:lnTo>
                  <a:lnTo>
                    <a:pt x="830" y="2"/>
                  </a:lnTo>
                  <a:lnTo>
                    <a:pt x="803" y="6"/>
                  </a:lnTo>
                  <a:lnTo>
                    <a:pt x="775" y="9"/>
                  </a:lnTo>
                  <a:lnTo>
                    <a:pt x="750" y="15"/>
                  </a:lnTo>
                  <a:lnTo>
                    <a:pt x="724" y="21"/>
                  </a:lnTo>
                  <a:lnTo>
                    <a:pt x="699" y="29"/>
                  </a:lnTo>
                  <a:lnTo>
                    <a:pt x="675" y="37"/>
                  </a:lnTo>
                  <a:lnTo>
                    <a:pt x="652" y="46"/>
                  </a:lnTo>
                  <a:lnTo>
                    <a:pt x="630" y="56"/>
                  </a:lnTo>
                  <a:lnTo>
                    <a:pt x="608" y="68"/>
                  </a:lnTo>
                  <a:lnTo>
                    <a:pt x="589" y="79"/>
                  </a:lnTo>
                  <a:lnTo>
                    <a:pt x="569" y="92"/>
                  </a:lnTo>
                  <a:lnTo>
                    <a:pt x="552" y="106"/>
                  </a:lnTo>
                  <a:lnTo>
                    <a:pt x="535" y="121"/>
                  </a:lnTo>
                  <a:lnTo>
                    <a:pt x="520" y="136"/>
                  </a:lnTo>
                  <a:lnTo>
                    <a:pt x="505" y="121"/>
                  </a:lnTo>
                  <a:lnTo>
                    <a:pt x="488" y="106"/>
                  </a:lnTo>
                  <a:lnTo>
                    <a:pt x="470" y="92"/>
                  </a:lnTo>
                  <a:lnTo>
                    <a:pt x="452" y="79"/>
                  </a:lnTo>
                  <a:lnTo>
                    <a:pt x="432" y="68"/>
                  </a:lnTo>
                  <a:lnTo>
                    <a:pt x="410" y="56"/>
                  </a:lnTo>
                  <a:lnTo>
                    <a:pt x="388" y="46"/>
                  </a:lnTo>
                  <a:lnTo>
                    <a:pt x="365" y="37"/>
                  </a:lnTo>
                  <a:lnTo>
                    <a:pt x="341" y="29"/>
                  </a:lnTo>
                  <a:lnTo>
                    <a:pt x="316" y="21"/>
                  </a:lnTo>
                  <a:lnTo>
                    <a:pt x="290" y="15"/>
                  </a:lnTo>
                  <a:lnTo>
                    <a:pt x="264" y="9"/>
                  </a:lnTo>
                  <a:lnTo>
                    <a:pt x="237" y="6"/>
                  </a:lnTo>
                  <a:lnTo>
                    <a:pt x="210" y="2"/>
                  </a:lnTo>
                  <a:lnTo>
                    <a:pt x="182" y="1"/>
                  </a:lnTo>
                  <a:lnTo>
                    <a:pt x="153" y="0"/>
                  </a:lnTo>
                  <a:lnTo>
                    <a:pt x="138" y="0"/>
                  </a:lnTo>
                  <a:lnTo>
                    <a:pt x="122" y="1"/>
                  </a:lnTo>
                  <a:lnTo>
                    <a:pt x="107" y="1"/>
                  </a:lnTo>
                  <a:lnTo>
                    <a:pt x="92" y="2"/>
                  </a:lnTo>
                  <a:lnTo>
                    <a:pt x="77" y="5"/>
                  </a:lnTo>
                  <a:lnTo>
                    <a:pt x="63" y="6"/>
                  </a:lnTo>
                  <a:lnTo>
                    <a:pt x="48" y="9"/>
                  </a:lnTo>
                  <a:lnTo>
                    <a:pt x="33" y="12"/>
                  </a:lnTo>
                  <a:lnTo>
                    <a:pt x="0" y="18"/>
                  </a:lnTo>
                  <a:lnTo>
                    <a:pt x="0" y="563"/>
                  </a:lnTo>
                  <a:lnTo>
                    <a:pt x="0" y="741"/>
                  </a:lnTo>
                  <a:lnTo>
                    <a:pt x="50" y="730"/>
                  </a:lnTo>
                  <a:lnTo>
                    <a:pt x="56" y="729"/>
                  </a:lnTo>
                  <a:lnTo>
                    <a:pt x="63" y="728"/>
                  </a:lnTo>
                  <a:lnTo>
                    <a:pt x="70" y="727"/>
                  </a:lnTo>
                  <a:lnTo>
                    <a:pt x="77" y="726"/>
                  </a:lnTo>
                  <a:lnTo>
                    <a:pt x="84" y="726"/>
                  </a:lnTo>
                  <a:lnTo>
                    <a:pt x="91" y="725"/>
                  </a:lnTo>
                  <a:lnTo>
                    <a:pt x="98" y="723"/>
                  </a:lnTo>
                  <a:lnTo>
                    <a:pt x="105" y="723"/>
                  </a:lnTo>
                  <a:lnTo>
                    <a:pt x="138" y="638"/>
                  </a:lnTo>
                  <a:lnTo>
                    <a:pt x="131" y="638"/>
                  </a:lnTo>
                  <a:lnTo>
                    <a:pt x="123" y="639"/>
                  </a:lnTo>
                  <a:lnTo>
                    <a:pt x="116" y="639"/>
                  </a:lnTo>
                  <a:lnTo>
                    <a:pt x="109" y="639"/>
                  </a:lnTo>
                  <a:lnTo>
                    <a:pt x="103" y="640"/>
                  </a:lnTo>
                  <a:lnTo>
                    <a:pt x="96" y="640"/>
                  </a:lnTo>
                  <a:lnTo>
                    <a:pt x="90" y="642"/>
                  </a:lnTo>
                  <a:lnTo>
                    <a:pt x="83" y="642"/>
                  </a:lnTo>
                  <a:lnTo>
                    <a:pt x="83" y="607"/>
                  </a:lnTo>
                  <a:lnTo>
                    <a:pt x="91" y="606"/>
                  </a:lnTo>
                  <a:lnTo>
                    <a:pt x="99" y="605"/>
                  </a:lnTo>
                  <a:lnTo>
                    <a:pt x="108" y="604"/>
                  </a:lnTo>
                  <a:lnTo>
                    <a:pt x="116" y="604"/>
                  </a:lnTo>
                  <a:lnTo>
                    <a:pt x="126" y="602"/>
                  </a:lnTo>
                  <a:lnTo>
                    <a:pt x="134" y="602"/>
                  </a:lnTo>
                  <a:lnTo>
                    <a:pt x="143" y="602"/>
                  </a:lnTo>
                  <a:lnTo>
                    <a:pt x="152" y="602"/>
                  </a:lnTo>
                  <a:lnTo>
                    <a:pt x="184" y="521"/>
                  </a:lnTo>
                  <a:lnTo>
                    <a:pt x="172" y="520"/>
                  </a:lnTo>
                  <a:lnTo>
                    <a:pt x="159" y="520"/>
                  </a:lnTo>
                  <a:lnTo>
                    <a:pt x="145" y="520"/>
                  </a:lnTo>
                  <a:lnTo>
                    <a:pt x="132" y="520"/>
                  </a:lnTo>
                  <a:lnTo>
                    <a:pt x="120" y="521"/>
                  </a:lnTo>
                  <a:lnTo>
                    <a:pt x="107" y="522"/>
                  </a:lnTo>
                  <a:lnTo>
                    <a:pt x="96" y="523"/>
                  </a:lnTo>
                  <a:lnTo>
                    <a:pt x="83" y="524"/>
                  </a:lnTo>
                  <a:lnTo>
                    <a:pt x="83" y="88"/>
                  </a:lnTo>
                  <a:lnTo>
                    <a:pt x="91" y="86"/>
                  </a:lnTo>
                  <a:lnTo>
                    <a:pt x="100" y="85"/>
                  </a:lnTo>
                  <a:lnTo>
                    <a:pt x="108" y="84"/>
                  </a:lnTo>
                  <a:lnTo>
                    <a:pt x="117" y="84"/>
                  </a:lnTo>
                  <a:lnTo>
                    <a:pt x="126" y="83"/>
                  </a:lnTo>
                  <a:lnTo>
                    <a:pt x="135" y="83"/>
                  </a:lnTo>
                  <a:lnTo>
                    <a:pt x="144" y="83"/>
                  </a:lnTo>
                  <a:lnTo>
                    <a:pt x="153" y="83"/>
                  </a:lnTo>
                  <a:lnTo>
                    <a:pt x="181" y="84"/>
                  </a:lnTo>
                  <a:lnTo>
                    <a:pt x="209" y="85"/>
                  </a:lnTo>
                  <a:lnTo>
                    <a:pt x="235" y="89"/>
                  </a:lnTo>
                  <a:lnTo>
                    <a:pt x="262" y="93"/>
                  </a:lnTo>
                  <a:lnTo>
                    <a:pt x="287" y="99"/>
                  </a:lnTo>
                  <a:lnTo>
                    <a:pt x="311" y="106"/>
                  </a:lnTo>
                  <a:lnTo>
                    <a:pt x="334" y="113"/>
                  </a:lnTo>
                  <a:lnTo>
                    <a:pt x="357" y="122"/>
                  </a:lnTo>
                  <a:lnTo>
                    <a:pt x="378" y="132"/>
                  </a:lnTo>
                  <a:lnTo>
                    <a:pt x="399" y="143"/>
                  </a:lnTo>
                  <a:lnTo>
                    <a:pt x="417" y="154"/>
                  </a:lnTo>
                  <a:lnTo>
                    <a:pt x="433" y="167"/>
                  </a:lnTo>
                  <a:lnTo>
                    <a:pt x="449" y="181"/>
                  </a:lnTo>
                  <a:lnTo>
                    <a:pt x="462" y="195"/>
                  </a:lnTo>
                  <a:lnTo>
                    <a:pt x="475" y="210"/>
                  </a:lnTo>
                  <a:lnTo>
                    <a:pt x="484" y="225"/>
                  </a:lnTo>
                  <a:lnTo>
                    <a:pt x="520" y="290"/>
                  </a:lnTo>
                  <a:lnTo>
                    <a:pt x="556" y="225"/>
                  </a:lnTo>
                  <a:lnTo>
                    <a:pt x="566" y="210"/>
                  </a:lnTo>
                  <a:lnTo>
                    <a:pt x="578" y="195"/>
                  </a:lnTo>
                  <a:lnTo>
                    <a:pt x="591" y="181"/>
                  </a:lnTo>
                  <a:lnTo>
                    <a:pt x="607" y="167"/>
                  </a:lnTo>
                  <a:lnTo>
                    <a:pt x="623" y="154"/>
                  </a:lnTo>
                  <a:lnTo>
                    <a:pt x="642" y="143"/>
                  </a:lnTo>
                  <a:lnTo>
                    <a:pt x="662" y="132"/>
                  </a:lnTo>
                  <a:lnTo>
                    <a:pt x="683" y="122"/>
                  </a:lnTo>
                  <a:lnTo>
                    <a:pt x="705" y="113"/>
                  </a:lnTo>
                  <a:lnTo>
                    <a:pt x="729" y="106"/>
                  </a:lnTo>
                  <a:lnTo>
                    <a:pt x="753" y="99"/>
                  </a:lnTo>
                  <a:lnTo>
                    <a:pt x="779" y="93"/>
                  </a:lnTo>
                  <a:lnTo>
                    <a:pt x="805" y="89"/>
                  </a:lnTo>
                  <a:lnTo>
                    <a:pt x="832" y="85"/>
                  </a:lnTo>
                  <a:lnTo>
                    <a:pt x="858" y="84"/>
                  </a:lnTo>
                  <a:lnTo>
                    <a:pt x="886" y="83"/>
                  </a:lnTo>
                  <a:lnTo>
                    <a:pt x="895" y="83"/>
                  </a:lnTo>
                  <a:lnTo>
                    <a:pt x="904" y="83"/>
                  </a:lnTo>
                  <a:lnTo>
                    <a:pt x="914" y="83"/>
                  </a:lnTo>
                  <a:lnTo>
                    <a:pt x="923" y="84"/>
                  </a:lnTo>
                  <a:lnTo>
                    <a:pt x="932" y="84"/>
                  </a:lnTo>
                  <a:lnTo>
                    <a:pt x="941" y="85"/>
                  </a:lnTo>
                  <a:lnTo>
                    <a:pt x="949" y="86"/>
                  </a:lnTo>
                  <a:lnTo>
                    <a:pt x="959" y="88"/>
                  </a:lnTo>
                  <a:lnTo>
                    <a:pt x="959" y="524"/>
                  </a:lnTo>
                  <a:lnTo>
                    <a:pt x="949" y="523"/>
                  </a:lnTo>
                  <a:lnTo>
                    <a:pt x="941" y="522"/>
                  </a:lnTo>
                  <a:lnTo>
                    <a:pt x="932" y="521"/>
                  </a:lnTo>
                  <a:lnTo>
                    <a:pt x="923" y="521"/>
                  </a:lnTo>
                  <a:lnTo>
                    <a:pt x="914" y="520"/>
                  </a:lnTo>
                  <a:lnTo>
                    <a:pt x="904" y="520"/>
                  </a:lnTo>
                  <a:lnTo>
                    <a:pt x="895" y="520"/>
                  </a:lnTo>
                  <a:lnTo>
                    <a:pt x="886" y="520"/>
                  </a:lnTo>
                  <a:lnTo>
                    <a:pt x="873" y="520"/>
                  </a:lnTo>
                  <a:lnTo>
                    <a:pt x="861" y="520"/>
                  </a:lnTo>
                  <a:lnTo>
                    <a:pt x="848" y="521"/>
                  </a:lnTo>
                  <a:lnTo>
                    <a:pt x="835" y="522"/>
                  </a:lnTo>
                  <a:lnTo>
                    <a:pt x="823" y="523"/>
                  </a:lnTo>
                  <a:lnTo>
                    <a:pt x="810" y="524"/>
                  </a:lnTo>
                  <a:lnTo>
                    <a:pt x="798" y="525"/>
                  </a:lnTo>
                  <a:lnTo>
                    <a:pt x="786" y="528"/>
                  </a:lnTo>
                  <a:lnTo>
                    <a:pt x="791" y="536"/>
                  </a:lnTo>
                  <a:lnTo>
                    <a:pt x="796" y="545"/>
                  </a:lnTo>
                  <a:lnTo>
                    <a:pt x="802" y="554"/>
                  </a:lnTo>
                  <a:lnTo>
                    <a:pt x="808" y="563"/>
                  </a:lnTo>
                  <a:lnTo>
                    <a:pt x="813" y="574"/>
                  </a:lnTo>
                  <a:lnTo>
                    <a:pt x="819" y="584"/>
                  </a:lnTo>
                  <a:lnTo>
                    <a:pt x="825" y="594"/>
                  </a:lnTo>
                  <a:lnTo>
                    <a:pt x="832" y="605"/>
                  </a:lnTo>
                  <a:lnTo>
                    <a:pt x="848" y="604"/>
                  </a:lnTo>
                  <a:lnTo>
                    <a:pt x="863" y="602"/>
                  </a:lnTo>
                  <a:lnTo>
                    <a:pt x="879" y="602"/>
                  </a:lnTo>
                  <a:lnTo>
                    <a:pt x="895" y="602"/>
                  </a:lnTo>
                  <a:lnTo>
                    <a:pt x="911" y="602"/>
                  </a:lnTo>
                  <a:lnTo>
                    <a:pt x="927" y="604"/>
                  </a:lnTo>
                  <a:lnTo>
                    <a:pt x="942" y="605"/>
                  </a:lnTo>
                  <a:lnTo>
                    <a:pt x="959" y="607"/>
                  </a:lnTo>
                  <a:lnTo>
                    <a:pt x="959" y="642"/>
                  </a:lnTo>
                  <a:lnTo>
                    <a:pt x="949" y="640"/>
                  </a:lnTo>
                  <a:lnTo>
                    <a:pt x="941" y="640"/>
                  </a:lnTo>
                  <a:lnTo>
                    <a:pt x="932" y="639"/>
                  </a:lnTo>
                  <a:lnTo>
                    <a:pt x="923" y="639"/>
                  </a:lnTo>
                  <a:lnTo>
                    <a:pt x="914" y="638"/>
                  </a:lnTo>
                  <a:lnTo>
                    <a:pt x="904" y="638"/>
                  </a:lnTo>
                  <a:lnTo>
                    <a:pt x="895" y="638"/>
                  </a:lnTo>
                  <a:lnTo>
                    <a:pt x="886" y="638"/>
                  </a:lnTo>
                  <a:lnTo>
                    <a:pt x="878" y="638"/>
                  </a:lnTo>
                  <a:lnTo>
                    <a:pt x="870" y="638"/>
                  </a:lnTo>
                  <a:lnTo>
                    <a:pt x="861" y="638"/>
                  </a:lnTo>
                  <a:lnTo>
                    <a:pt x="853" y="639"/>
                  </a:lnTo>
                  <a:lnTo>
                    <a:pt x="858" y="650"/>
                  </a:lnTo>
                  <a:lnTo>
                    <a:pt x="865" y="660"/>
                  </a:lnTo>
                  <a:lnTo>
                    <a:pt x="871" y="670"/>
                  </a:lnTo>
                  <a:lnTo>
                    <a:pt x="877" y="681"/>
                  </a:lnTo>
                  <a:lnTo>
                    <a:pt x="882" y="691"/>
                  </a:lnTo>
                  <a:lnTo>
                    <a:pt x="889" y="702"/>
                  </a:lnTo>
                  <a:lnTo>
                    <a:pt x="895" y="711"/>
                  </a:lnTo>
                  <a:lnTo>
                    <a:pt x="901" y="721"/>
                  </a:lnTo>
                  <a:lnTo>
                    <a:pt x="912" y="721"/>
                  </a:lnTo>
                  <a:lnTo>
                    <a:pt x="924" y="722"/>
                  </a:lnTo>
                  <a:lnTo>
                    <a:pt x="935" y="723"/>
                  </a:lnTo>
                  <a:lnTo>
                    <a:pt x="947" y="723"/>
                  </a:lnTo>
                  <a:lnTo>
                    <a:pt x="959" y="726"/>
                  </a:lnTo>
                  <a:lnTo>
                    <a:pt x="970" y="727"/>
                  </a:lnTo>
                  <a:lnTo>
                    <a:pt x="982" y="728"/>
                  </a:lnTo>
                  <a:lnTo>
                    <a:pt x="992" y="730"/>
                  </a:lnTo>
                  <a:lnTo>
                    <a:pt x="1041" y="741"/>
                  </a:lnTo>
                  <a:lnTo>
                    <a:pt x="1041" y="18"/>
                  </a:lnTo>
                  <a:lnTo>
                    <a:pt x="1008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0" name="Freeform 22"/>
            <p:cNvSpPr>
              <a:spLocks/>
            </p:cNvSpPr>
            <p:nvPr/>
          </p:nvSpPr>
          <p:spPr bwMode="auto">
            <a:xfrm>
              <a:off x="5053" y="438"/>
              <a:ext cx="57" cy="43"/>
            </a:xfrm>
            <a:custGeom>
              <a:avLst/>
              <a:gdLst>
                <a:gd name="T0" fmla="*/ 33 w 114"/>
                <a:gd name="T1" fmla="*/ 0 h 87"/>
                <a:gd name="T2" fmla="*/ 0 w 114"/>
                <a:gd name="T3" fmla="*/ 85 h 87"/>
                <a:gd name="T4" fmla="*/ 14 w 114"/>
                <a:gd name="T5" fmla="*/ 84 h 87"/>
                <a:gd name="T6" fmla="*/ 29 w 114"/>
                <a:gd name="T7" fmla="*/ 83 h 87"/>
                <a:gd name="T8" fmla="*/ 42 w 114"/>
                <a:gd name="T9" fmla="*/ 83 h 87"/>
                <a:gd name="T10" fmla="*/ 57 w 114"/>
                <a:gd name="T11" fmla="*/ 83 h 87"/>
                <a:gd name="T12" fmla="*/ 71 w 114"/>
                <a:gd name="T13" fmla="*/ 83 h 87"/>
                <a:gd name="T14" fmla="*/ 86 w 114"/>
                <a:gd name="T15" fmla="*/ 84 h 87"/>
                <a:gd name="T16" fmla="*/ 100 w 114"/>
                <a:gd name="T17" fmla="*/ 85 h 87"/>
                <a:gd name="T18" fmla="*/ 114 w 114"/>
                <a:gd name="T19" fmla="*/ 87 h 87"/>
                <a:gd name="T20" fmla="*/ 108 w 114"/>
                <a:gd name="T21" fmla="*/ 4 h 87"/>
                <a:gd name="T22" fmla="*/ 99 w 114"/>
                <a:gd name="T23" fmla="*/ 2 h 87"/>
                <a:gd name="T24" fmla="*/ 90 w 114"/>
                <a:gd name="T25" fmla="*/ 2 h 87"/>
                <a:gd name="T26" fmla="*/ 80 w 114"/>
                <a:gd name="T27" fmla="*/ 1 h 87"/>
                <a:gd name="T28" fmla="*/ 71 w 114"/>
                <a:gd name="T29" fmla="*/ 1 h 87"/>
                <a:gd name="T30" fmla="*/ 62 w 114"/>
                <a:gd name="T31" fmla="*/ 0 h 87"/>
                <a:gd name="T32" fmla="*/ 52 w 114"/>
                <a:gd name="T33" fmla="*/ 0 h 87"/>
                <a:gd name="T34" fmla="*/ 42 w 114"/>
                <a:gd name="T35" fmla="*/ 0 h 87"/>
                <a:gd name="T36" fmla="*/ 33 w 114"/>
                <a:gd name="T37" fmla="*/ 0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4"/>
                <a:gd name="T58" fmla="*/ 0 h 87"/>
                <a:gd name="T59" fmla="*/ 114 w 114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4" h="87">
                  <a:moveTo>
                    <a:pt x="33" y="0"/>
                  </a:moveTo>
                  <a:lnTo>
                    <a:pt x="0" y="85"/>
                  </a:lnTo>
                  <a:lnTo>
                    <a:pt x="14" y="84"/>
                  </a:lnTo>
                  <a:lnTo>
                    <a:pt x="29" y="83"/>
                  </a:lnTo>
                  <a:lnTo>
                    <a:pt x="42" y="83"/>
                  </a:lnTo>
                  <a:lnTo>
                    <a:pt x="57" y="83"/>
                  </a:lnTo>
                  <a:lnTo>
                    <a:pt x="71" y="83"/>
                  </a:lnTo>
                  <a:lnTo>
                    <a:pt x="86" y="84"/>
                  </a:lnTo>
                  <a:lnTo>
                    <a:pt x="100" y="85"/>
                  </a:lnTo>
                  <a:lnTo>
                    <a:pt x="114" y="87"/>
                  </a:lnTo>
                  <a:lnTo>
                    <a:pt x="108" y="4"/>
                  </a:lnTo>
                  <a:lnTo>
                    <a:pt x="99" y="2"/>
                  </a:lnTo>
                  <a:lnTo>
                    <a:pt x="90" y="2"/>
                  </a:lnTo>
                  <a:lnTo>
                    <a:pt x="80" y="1"/>
                  </a:lnTo>
                  <a:lnTo>
                    <a:pt x="71" y="1"/>
                  </a:lnTo>
                  <a:lnTo>
                    <a:pt x="62" y="0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1" name="Freeform 23"/>
            <p:cNvSpPr>
              <a:spLocks/>
            </p:cNvSpPr>
            <p:nvPr/>
          </p:nvSpPr>
          <p:spPr bwMode="auto">
            <a:xfrm>
              <a:off x="5403" y="439"/>
              <a:ext cx="48" cy="42"/>
            </a:xfrm>
            <a:custGeom>
              <a:avLst/>
              <a:gdLst>
                <a:gd name="T0" fmla="*/ 0 w 97"/>
                <a:gd name="T1" fmla="*/ 5 h 84"/>
                <a:gd name="T2" fmla="*/ 24 w 97"/>
                <a:gd name="T3" fmla="*/ 84 h 84"/>
                <a:gd name="T4" fmla="*/ 34 w 97"/>
                <a:gd name="T5" fmla="*/ 83 h 84"/>
                <a:gd name="T6" fmla="*/ 43 w 97"/>
                <a:gd name="T7" fmla="*/ 83 h 84"/>
                <a:gd name="T8" fmla="*/ 52 w 97"/>
                <a:gd name="T9" fmla="*/ 82 h 84"/>
                <a:gd name="T10" fmla="*/ 61 w 97"/>
                <a:gd name="T11" fmla="*/ 82 h 84"/>
                <a:gd name="T12" fmla="*/ 69 w 97"/>
                <a:gd name="T13" fmla="*/ 82 h 84"/>
                <a:gd name="T14" fmla="*/ 78 w 97"/>
                <a:gd name="T15" fmla="*/ 82 h 84"/>
                <a:gd name="T16" fmla="*/ 88 w 97"/>
                <a:gd name="T17" fmla="*/ 82 h 84"/>
                <a:gd name="T18" fmla="*/ 97 w 97"/>
                <a:gd name="T19" fmla="*/ 82 h 84"/>
                <a:gd name="T20" fmla="*/ 91 w 97"/>
                <a:gd name="T21" fmla="*/ 72 h 84"/>
                <a:gd name="T22" fmla="*/ 85 w 97"/>
                <a:gd name="T23" fmla="*/ 63 h 84"/>
                <a:gd name="T24" fmla="*/ 78 w 97"/>
                <a:gd name="T25" fmla="*/ 52 h 84"/>
                <a:gd name="T26" fmla="*/ 73 w 97"/>
                <a:gd name="T27" fmla="*/ 42 h 84"/>
                <a:gd name="T28" fmla="*/ 67 w 97"/>
                <a:gd name="T29" fmla="*/ 31 h 84"/>
                <a:gd name="T30" fmla="*/ 61 w 97"/>
                <a:gd name="T31" fmla="*/ 21 h 84"/>
                <a:gd name="T32" fmla="*/ 54 w 97"/>
                <a:gd name="T33" fmla="*/ 11 h 84"/>
                <a:gd name="T34" fmla="*/ 49 w 97"/>
                <a:gd name="T35" fmla="*/ 0 h 84"/>
                <a:gd name="T36" fmla="*/ 43 w 97"/>
                <a:gd name="T37" fmla="*/ 0 h 84"/>
                <a:gd name="T38" fmla="*/ 37 w 97"/>
                <a:gd name="T39" fmla="*/ 1 h 84"/>
                <a:gd name="T40" fmla="*/ 30 w 97"/>
                <a:gd name="T41" fmla="*/ 1 h 84"/>
                <a:gd name="T42" fmla="*/ 24 w 97"/>
                <a:gd name="T43" fmla="*/ 3 h 84"/>
                <a:gd name="T44" fmla="*/ 19 w 97"/>
                <a:gd name="T45" fmla="*/ 3 h 84"/>
                <a:gd name="T46" fmla="*/ 13 w 97"/>
                <a:gd name="T47" fmla="*/ 4 h 84"/>
                <a:gd name="T48" fmla="*/ 6 w 97"/>
                <a:gd name="T49" fmla="*/ 4 h 84"/>
                <a:gd name="T50" fmla="*/ 0 w 97"/>
                <a:gd name="T51" fmla="*/ 5 h 8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7"/>
                <a:gd name="T79" fmla="*/ 0 h 84"/>
                <a:gd name="T80" fmla="*/ 97 w 97"/>
                <a:gd name="T81" fmla="*/ 84 h 8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7" h="84">
                  <a:moveTo>
                    <a:pt x="0" y="5"/>
                  </a:moveTo>
                  <a:lnTo>
                    <a:pt x="24" y="84"/>
                  </a:lnTo>
                  <a:lnTo>
                    <a:pt x="34" y="83"/>
                  </a:lnTo>
                  <a:lnTo>
                    <a:pt x="43" y="83"/>
                  </a:lnTo>
                  <a:lnTo>
                    <a:pt x="52" y="82"/>
                  </a:lnTo>
                  <a:lnTo>
                    <a:pt x="61" y="82"/>
                  </a:lnTo>
                  <a:lnTo>
                    <a:pt x="69" y="82"/>
                  </a:lnTo>
                  <a:lnTo>
                    <a:pt x="78" y="82"/>
                  </a:lnTo>
                  <a:lnTo>
                    <a:pt x="88" y="82"/>
                  </a:lnTo>
                  <a:lnTo>
                    <a:pt x="97" y="82"/>
                  </a:lnTo>
                  <a:lnTo>
                    <a:pt x="91" y="72"/>
                  </a:lnTo>
                  <a:lnTo>
                    <a:pt x="85" y="63"/>
                  </a:lnTo>
                  <a:lnTo>
                    <a:pt x="78" y="52"/>
                  </a:lnTo>
                  <a:lnTo>
                    <a:pt x="73" y="42"/>
                  </a:lnTo>
                  <a:lnTo>
                    <a:pt x="67" y="31"/>
                  </a:lnTo>
                  <a:lnTo>
                    <a:pt x="61" y="21"/>
                  </a:lnTo>
                  <a:lnTo>
                    <a:pt x="54" y="11"/>
                  </a:lnTo>
                  <a:lnTo>
                    <a:pt x="49" y="0"/>
                  </a:lnTo>
                  <a:lnTo>
                    <a:pt x="43" y="0"/>
                  </a:lnTo>
                  <a:lnTo>
                    <a:pt x="37" y="1"/>
                  </a:lnTo>
                  <a:lnTo>
                    <a:pt x="30" y="1"/>
                  </a:lnTo>
                  <a:lnTo>
                    <a:pt x="24" y="3"/>
                  </a:lnTo>
                  <a:lnTo>
                    <a:pt x="19" y="3"/>
                  </a:lnTo>
                  <a:lnTo>
                    <a:pt x="13" y="4"/>
                  </a:lnTo>
                  <a:lnTo>
                    <a:pt x="6" y="4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2" name="Freeform 24"/>
            <p:cNvSpPr>
              <a:spLocks/>
            </p:cNvSpPr>
            <p:nvPr/>
          </p:nvSpPr>
          <p:spPr bwMode="auto">
            <a:xfrm>
              <a:off x="5104" y="380"/>
              <a:ext cx="311" cy="155"/>
            </a:xfrm>
            <a:custGeom>
              <a:avLst/>
              <a:gdLst>
                <a:gd name="T0" fmla="*/ 372 w 622"/>
                <a:gd name="T1" fmla="*/ 192 h 311"/>
                <a:gd name="T2" fmla="*/ 406 w 622"/>
                <a:gd name="T3" fmla="*/ 162 h 311"/>
                <a:gd name="T4" fmla="*/ 447 w 622"/>
                <a:gd name="T5" fmla="*/ 135 h 311"/>
                <a:gd name="T6" fmla="*/ 496 w 622"/>
                <a:gd name="T7" fmla="*/ 113 h 311"/>
                <a:gd name="T8" fmla="*/ 550 w 622"/>
                <a:gd name="T9" fmla="*/ 97 h 311"/>
                <a:gd name="T10" fmla="*/ 564 w 622"/>
                <a:gd name="T11" fmla="*/ 8 h 311"/>
                <a:gd name="T12" fmla="*/ 507 w 622"/>
                <a:gd name="T13" fmla="*/ 22 h 311"/>
                <a:gd name="T14" fmla="*/ 454 w 622"/>
                <a:gd name="T15" fmla="*/ 40 h 311"/>
                <a:gd name="T16" fmla="*/ 406 w 622"/>
                <a:gd name="T17" fmla="*/ 63 h 311"/>
                <a:gd name="T18" fmla="*/ 362 w 622"/>
                <a:gd name="T19" fmla="*/ 91 h 311"/>
                <a:gd name="T20" fmla="*/ 325 w 622"/>
                <a:gd name="T21" fmla="*/ 122 h 311"/>
                <a:gd name="T22" fmla="*/ 286 w 622"/>
                <a:gd name="T23" fmla="*/ 107 h 311"/>
                <a:gd name="T24" fmla="*/ 238 w 622"/>
                <a:gd name="T25" fmla="*/ 72 h 311"/>
                <a:gd name="T26" fmla="*/ 181 w 622"/>
                <a:gd name="T27" fmla="*/ 42 h 311"/>
                <a:gd name="T28" fmla="*/ 117 w 622"/>
                <a:gd name="T29" fmla="*/ 21 h 311"/>
                <a:gd name="T30" fmla="*/ 49 w 622"/>
                <a:gd name="T31" fmla="*/ 6 h 311"/>
                <a:gd name="T32" fmla="*/ 6 w 622"/>
                <a:gd name="T33" fmla="*/ 83 h 311"/>
                <a:gd name="T34" fmla="*/ 72 w 622"/>
                <a:gd name="T35" fmla="*/ 94 h 311"/>
                <a:gd name="T36" fmla="*/ 132 w 622"/>
                <a:gd name="T37" fmla="*/ 112 h 311"/>
                <a:gd name="T38" fmla="*/ 185 w 622"/>
                <a:gd name="T39" fmla="*/ 137 h 311"/>
                <a:gd name="T40" fmla="*/ 229 w 622"/>
                <a:gd name="T41" fmla="*/ 167 h 311"/>
                <a:gd name="T42" fmla="*/ 264 w 622"/>
                <a:gd name="T43" fmla="*/ 203 h 311"/>
                <a:gd name="T44" fmla="*/ 247 w 622"/>
                <a:gd name="T45" fmla="*/ 197 h 311"/>
                <a:gd name="T46" fmla="*/ 203 w 622"/>
                <a:gd name="T47" fmla="*/ 171 h 311"/>
                <a:gd name="T48" fmla="*/ 155 w 622"/>
                <a:gd name="T49" fmla="*/ 152 h 311"/>
                <a:gd name="T50" fmla="*/ 102 w 622"/>
                <a:gd name="T51" fmla="*/ 136 h 311"/>
                <a:gd name="T52" fmla="*/ 46 w 622"/>
                <a:gd name="T53" fmla="*/ 124 h 311"/>
                <a:gd name="T54" fmla="*/ 13 w 622"/>
                <a:gd name="T55" fmla="*/ 203 h 311"/>
                <a:gd name="T56" fmla="*/ 69 w 622"/>
                <a:gd name="T57" fmla="*/ 213 h 311"/>
                <a:gd name="T58" fmla="*/ 122 w 622"/>
                <a:gd name="T59" fmla="*/ 228 h 311"/>
                <a:gd name="T60" fmla="*/ 171 w 622"/>
                <a:gd name="T61" fmla="*/ 248 h 311"/>
                <a:gd name="T62" fmla="*/ 212 w 622"/>
                <a:gd name="T63" fmla="*/ 272 h 311"/>
                <a:gd name="T64" fmla="*/ 247 w 622"/>
                <a:gd name="T65" fmla="*/ 301 h 311"/>
                <a:gd name="T66" fmla="*/ 383 w 622"/>
                <a:gd name="T67" fmla="*/ 301 h 311"/>
                <a:gd name="T68" fmla="*/ 417 w 622"/>
                <a:gd name="T69" fmla="*/ 271 h 311"/>
                <a:gd name="T70" fmla="*/ 460 w 622"/>
                <a:gd name="T71" fmla="*/ 246 h 311"/>
                <a:gd name="T72" fmla="*/ 509 w 622"/>
                <a:gd name="T73" fmla="*/ 226 h 311"/>
                <a:gd name="T74" fmla="*/ 564 w 622"/>
                <a:gd name="T75" fmla="*/ 211 h 311"/>
                <a:gd name="T76" fmla="*/ 622 w 622"/>
                <a:gd name="T77" fmla="*/ 201 h 311"/>
                <a:gd name="T78" fmla="*/ 564 w 622"/>
                <a:gd name="T79" fmla="*/ 128 h 311"/>
                <a:gd name="T80" fmla="*/ 513 w 622"/>
                <a:gd name="T81" fmla="*/ 139 h 311"/>
                <a:gd name="T82" fmla="*/ 465 w 622"/>
                <a:gd name="T83" fmla="*/ 154 h 311"/>
                <a:gd name="T84" fmla="*/ 420 w 622"/>
                <a:gd name="T85" fmla="*/ 175 h 311"/>
                <a:gd name="T86" fmla="*/ 379 w 622"/>
                <a:gd name="T87" fmla="*/ 198 h 31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22"/>
                <a:gd name="T133" fmla="*/ 0 h 311"/>
                <a:gd name="T134" fmla="*/ 622 w 622"/>
                <a:gd name="T135" fmla="*/ 311 h 311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22" h="311">
                  <a:moveTo>
                    <a:pt x="355" y="215"/>
                  </a:moveTo>
                  <a:lnTo>
                    <a:pt x="363" y="204"/>
                  </a:lnTo>
                  <a:lnTo>
                    <a:pt x="372" y="192"/>
                  </a:lnTo>
                  <a:lnTo>
                    <a:pt x="382" y="182"/>
                  </a:lnTo>
                  <a:lnTo>
                    <a:pt x="393" y="171"/>
                  </a:lnTo>
                  <a:lnTo>
                    <a:pt x="406" y="162"/>
                  </a:lnTo>
                  <a:lnTo>
                    <a:pt x="418" y="152"/>
                  </a:lnTo>
                  <a:lnTo>
                    <a:pt x="432" y="144"/>
                  </a:lnTo>
                  <a:lnTo>
                    <a:pt x="447" y="135"/>
                  </a:lnTo>
                  <a:lnTo>
                    <a:pt x="462" y="128"/>
                  </a:lnTo>
                  <a:lnTo>
                    <a:pt x="478" y="120"/>
                  </a:lnTo>
                  <a:lnTo>
                    <a:pt x="496" y="113"/>
                  </a:lnTo>
                  <a:lnTo>
                    <a:pt x="513" y="107"/>
                  </a:lnTo>
                  <a:lnTo>
                    <a:pt x="530" y="101"/>
                  </a:lnTo>
                  <a:lnTo>
                    <a:pt x="550" y="97"/>
                  </a:lnTo>
                  <a:lnTo>
                    <a:pt x="568" y="92"/>
                  </a:lnTo>
                  <a:lnTo>
                    <a:pt x="588" y="89"/>
                  </a:lnTo>
                  <a:lnTo>
                    <a:pt x="564" y="8"/>
                  </a:lnTo>
                  <a:lnTo>
                    <a:pt x="544" y="11"/>
                  </a:lnTo>
                  <a:lnTo>
                    <a:pt x="526" y="16"/>
                  </a:lnTo>
                  <a:lnTo>
                    <a:pt x="507" y="22"/>
                  </a:lnTo>
                  <a:lnTo>
                    <a:pt x="489" y="27"/>
                  </a:lnTo>
                  <a:lnTo>
                    <a:pt x="471" y="33"/>
                  </a:lnTo>
                  <a:lnTo>
                    <a:pt x="454" y="40"/>
                  </a:lnTo>
                  <a:lnTo>
                    <a:pt x="437" y="47"/>
                  </a:lnTo>
                  <a:lnTo>
                    <a:pt x="421" y="55"/>
                  </a:lnTo>
                  <a:lnTo>
                    <a:pt x="406" y="63"/>
                  </a:lnTo>
                  <a:lnTo>
                    <a:pt x="390" y="72"/>
                  </a:lnTo>
                  <a:lnTo>
                    <a:pt x="376" y="82"/>
                  </a:lnTo>
                  <a:lnTo>
                    <a:pt x="362" y="91"/>
                  </a:lnTo>
                  <a:lnTo>
                    <a:pt x="349" y="101"/>
                  </a:lnTo>
                  <a:lnTo>
                    <a:pt x="337" y="112"/>
                  </a:lnTo>
                  <a:lnTo>
                    <a:pt x="325" y="122"/>
                  </a:lnTo>
                  <a:lnTo>
                    <a:pt x="314" y="133"/>
                  </a:lnTo>
                  <a:lnTo>
                    <a:pt x="301" y="120"/>
                  </a:lnTo>
                  <a:lnTo>
                    <a:pt x="286" y="107"/>
                  </a:lnTo>
                  <a:lnTo>
                    <a:pt x="271" y="94"/>
                  </a:lnTo>
                  <a:lnTo>
                    <a:pt x="255" y="83"/>
                  </a:lnTo>
                  <a:lnTo>
                    <a:pt x="238" y="72"/>
                  </a:lnTo>
                  <a:lnTo>
                    <a:pt x="219" y="62"/>
                  </a:lnTo>
                  <a:lnTo>
                    <a:pt x="201" y="52"/>
                  </a:lnTo>
                  <a:lnTo>
                    <a:pt x="181" y="42"/>
                  </a:lnTo>
                  <a:lnTo>
                    <a:pt x="160" y="34"/>
                  </a:lnTo>
                  <a:lnTo>
                    <a:pt x="138" y="27"/>
                  </a:lnTo>
                  <a:lnTo>
                    <a:pt x="117" y="21"/>
                  </a:lnTo>
                  <a:lnTo>
                    <a:pt x="95" y="15"/>
                  </a:lnTo>
                  <a:lnTo>
                    <a:pt x="72" y="10"/>
                  </a:lnTo>
                  <a:lnTo>
                    <a:pt x="49" y="6"/>
                  </a:lnTo>
                  <a:lnTo>
                    <a:pt x="24" y="2"/>
                  </a:lnTo>
                  <a:lnTo>
                    <a:pt x="0" y="0"/>
                  </a:lnTo>
                  <a:lnTo>
                    <a:pt x="6" y="83"/>
                  </a:lnTo>
                  <a:lnTo>
                    <a:pt x="28" y="85"/>
                  </a:lnTo>
                  <a:lnTo>
                    <a:pt x="50" y="90"/>
                  </a:lnTo>
                  <a:lnTo>
                    <a:pt x="72" y="94"/>
                  </a:lnTo>
                  <a:lnTo>
                    <a:pt x="92" y="99"/>
                  </a:lnTo>
                  <a:lnTo>
                    <a:pt x="112" y="105"/>
                  </a:lnTo>
                  <a:lnTo>
                    <a:pt x="132" y="112"/>
                  </a:lnTo>
                  <a:lnTo>
                    <a:pt x="150" y="120"/>
                  </a:lnTo>
                  <a:lnTo>
                    <a:pt x="168" y="128"/>
                  </a:lnTo>
                  <a:lnTo>
                    <a:pt x="185" y="137"/>
                  </a:lnTo>
                  <a:lnTo>
                    <a:pt x="201" y="146"/>
                  </a:lnTo>
                  <a:lnTo>
                    <a:pt x="216" y="157"/>
                  </a:lnTo>
                  <a:lnTo>
                    <a:pt x="229" y="167"/>
                  </a:lnTo>
                  <a:lnTo>
                    <a:pt x="242" y="178"/>
                  </a:lnTo>
                  <a:lnTo>
                    <a:pt x="254" y="190"/>
                  </a:lnTo>
                  <a:lnTo>
                    <a:pt x="264" y="203"/>
                  </a:lnTo>
                  <a:lnTo>
                    <a:pt x="273" y="215"/>
                  </a:lnTo>
                  <a:lnTo>
                    <a:pt x="261" y="206"/>
                  </a:lnTo>
                  <a:lnTo>
                    <a:pt x="247" y="197"/>
                  </a:lnTo>
                  <a:lnTo>
                    <a:pt x="233" y="188"/>
                  </a:lnTo>
                  <a:lnTo>
                    <a:pt x="218" y="180"/>
                  </a:lnTo>
                  <a:lnTo>
                    <a:pt x="203" y="171"/>
                  </a:lnTo>
                  <a:lnTo>
                    <a:pt x="187" y="165"/>
                  </a:lnTo>
                  <a:lnTo>
                    <a:pt x="171" y="158"/>
                  </a:lnTo>
                  <a:lnTo>
                    <a:pt x="155" y="152"/>
                  </a:lnTo>
                  <a:lnTo>
                    <a:pt x="137" y="146"/>
                  </a:lnTo>
                  <a:lnTo>
                    <a:pt x="120" y="140"/>
                  </a:lnTo>
                  <a:lnTo>
                    <a:pt x="102" y="136"/>
                  </a:lnTo>
                  <a:lnTo>
                    <a:pt x="83" y="131"/>
                  </a:lnTo>
                  <a:lnTo>
                    <a:pt x="65" y="128"/>
                  </a:lnTo>
                  <a:lnTo>
                    <a:pt x="46" y="124"/>
                  </a:lnTo>
                  <a:lnTo>
                    <a:pt x="27" y="122"/>
                  </a:lnTo>
                  <a:lnTo>
                    <a:pt x="7" y="120"/>
                  </a:lnTo>
                  <a:lnTo>
                    <a:pt x="13" y="203"/>
                  </a:lnTo>
                  <a:lnTo>
                    <a:pt x="32" y="205"/>
                  </a:lnTo>
                  <a:lnTo>
                    <a:pt x="51" y="208"/>
                  </a:lnTo>
                  <a:lnTo>
                    <a:pt x="69" y="213"/>
                  </a:lnTo>
                  <a:lnTo>
                    <a:pt x="88" y="216"/>
                  </a:lnTo>
                  <a:lnTo>
                    <a:pt x="105" y="222"/>
                  </a:lnTo>
                  <a:lnTo>
                    <a:pt x="122" y="228"/>
                  </a:lnTo>
                  <a:lnTo>
                    <a:pt x="140" y="234"/>
                  </a:lnTo>
                  <a:lnTo>
                    <a:pt x="156" y="241"/>
                  </a:lnTo>
                  <a:lnTo>
                    <a:pt x="171" y="248"/>
                  </a:lnTo>
                  <a:lnTo>
                    <a:pt x="186" y="256"/>
                  </a:lnTo>
                  <a:lnTo>
                    <a:pt x="200" y="264"/>
                  </a:lnTo>
                  <a:lnTo>
                    <a:pt x="212" y="272"/>
                  </a:lnTo>
                  <a:lnTo>
                    <a:pt x="225" y="281"/>
                  </a:lnTo>
                  <a:lnTo>
                    <a:pt x="236" y="290"/>
                  </a:lnTo>
                  <a:lnTo>
                    <a:pt x="247" y="301"/>
                  </a:lnTo>
                  <a:lnTo>
                    <a:pt x="256" y="311"/>
                  </a:lnTo>
                  <a:lnTo>
                    <a:pt x="372" y="311"/>
                  </a:lnTo>
                  <a:lnTo>
                    <a:pt x="383" y="301"/>
                  </a:lnTo>
                  <a:lnTo>
                    <a:pt x="393" y="290"/>
                  </a:lnTo>
                  <a:lnTo>
                    <a:pt x="405" y="281"/>
                  </a:lnTo>
                  <a:lnTo>
                    <a:pt x="417" y="271"/>
                  </a:lnTo>
                  <a:lnTo>
                    <a:pt x="431" y="262"/>
                  </a:lnTo>
                  <a:lnTo>
                    <a:pt x="445" y="254"/>
                  </a:lnTo>
                  <a:lnTo>
                    <a:pt x="460" y="246"/>
                  </a:lnTo>
                  <a:lnTo>
                    <a:pt x="476" y="238"/>
                  </a:lnTo>
                  <a:lnTo>
                    <a:pt x="492" y="233"/>
                  </a:lnTo>
                  <a:lnTo>
                    <a:pt x="509" y="226"/>
                  </a:lnTo>
                  <a:lnTo>
                    <a:pt x="528" y="220"/>
                  </a:lnTo>
                  <a:lnTo>
                    <a:pt x="545" y="215"/>
                  </a:lnTo>
                  <a:lnTo>
                    <a:pt x="564" y="211"/>
                  </a:lnTo>
                  <a:lnTo>
                    <a:pt x="583" y="207"/>
                  </a:lnTo>
                  <a:lnTo>
                    <a:pt x="603" y="204"/>
                  </a:lnTo>
                  <a:lnTo>
                    <a:pt x="622" y="201"/>
                  </a:lnTo>
                  <a:lnTo>
                    <a:pt x="598" y="122"/>
                  </a:lnTo>
                  <a:lnTo>
                    <a:pt x="581" y="124"/>
                  </a:lnTo>
                  <a:lnTo>
                    <a:pt x="564" y="128"/>
                  </a:lnTo>
                  <a:lnTo>
                    <a:pt x="546" y="131"/>
                  </a:lnTo>
                  <a:lnTo>
                    <a:pt x="529" y="135"/>
                  </a:lnTo>
                  <a:lnTo>
                    <a:pt x="513" y="139"/>
                  </a:lnTo>
                  <a:lnTo>
                    <a:pt x="496" y="144"/>
                  </a:lnTo>
                  <a:lnTo>
                    <a:pt x="481" y="150"/>
                  </a:lnTo>
                  <a:lnTo>
                    <a:pt x="465" y="154"/>
                  </a:lnTo>
                  <a:lnTo>
                    <a:pt x="450" y="161"/>
                  </a:lnTo>
                  <a:lnTo>
                    <a:pt x="435" y="168"/>
                  </a:lnTo>
                  <a:lnTo>
                    <a:pt x="420" y="175"/>
                  </a:lnTo>
                  <a:lnTo>
                    <a:pt x="406" y="182"/>
                  </a:lnTo>
                  <a:lnTo>
                    <a:pt x="392" y="190"/>
                  </a:lnTo>
                  <a:lnTo>
                    <a:pt x="379" y="198"/>
                  </a:lnTo>
                  <a:lnTo>
                    <a:pt x="367" y="206"/>
                  </a:lnTo>
                  <a:lnTo>
                    <a:pt x="355" y="2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3" name="Freeform 25"/>
            <p:cNvSpPr>
              <a:spLocks/>
            </p:cNvSpPr>
            <p:nvPr/>
          </p:nvSpPr>
          <p:spPr bwMode="auto">
            <a:xfrm>
              <a:off x="5396" y="781"/>
              <a:ext cx="181" cy="181"/>
            </a:xfrm>
            <a:custGeom>
              <a:avLst/>
              <a:gdLst>
                <a:gd name="T0" fmla="*/ 181 w 362"/>
                <a:gd name="T1" fmla="*/ 361 h 361"/>
                <a:gd name="T2" fmla="*/ 200 w 362"/>
                <a:gd name="T3" fmla="*/ 360 h 361"/>
                <a:gd name="T4" fmla="*/ 217 w 362"/>
                <a:gd name="T5" fmla="*/ 358 h 361"/>
                <a:gd name="T6" fmla="*/ 234 w 362"/>
                <a:gd name="T7" fmla="*/ 353 h 361"/>
                <a:gd name="T8" fmla="*/ 250 w 362"/>
                <a:gd name="T9" fmla="*/ 348 h 361"/>
                <a:gd name="T10" fmla="*/ 266 w 362"/>
                <a:gd name="T11" fmla="*/ 341 h 361"/>
                <a:gd name="T12" fmla="*/ 281 w 362"/>
                <a:gd name="T13" fmla="*/ 332 h 361"/>
                <a:gd name="T14" fmla="*/ 295 w 362"/>
                <a:gd name="T15" fmla="*/ 321 h 361"/>
                <a:gd name="T16" fmla="*/ 309 w 362"/>
                <a:gd name="T17" fmla="*/ 309 h 361"/>
                <a:gd name="T18" fmla="*/ 322 w 362"/>
                <a:gd name="T19" fmla="*/ 296 h 361"/>
                <a:gd name="T20" fmla="*/ 332 w 362"/>
                <a:gd name="T21" fmla="*/ 281 h 361"/>
                <a:gd name="T22" fmla="*/ 341 w 362"/>
                <a:gd name="T23" fmla="*/ 266 h 361"/>
                <a:gd name="T24" fmla="*/ 348 w 362"/>
                <a:gd name="T25" fmla="*/ 250 h 361"/>
                <a:gd name="T26" fmla="*/ 354 w 362"/>
                <a:gd name="T27" fmla="*/ 234 h 361"/>
                <a:gd name="T28" fmla="*/ 359 w 362"/>
                <a:gd name="T29" fmla="*/ 216 h 361"/>
                <a:gd name="T30" fmla="*/ 361 w 362"/>
                <a:gd name="T31" fmla="*/ 199 h 361"/>
                <a:gd name="T32" fmla="*/ 362 w 362"/>
                <a:gd name="T33" fmla="*/ 181 h 361"/>
                <a:gd name="T34" fmla="*/ 361 w 362"/>
                <a:gd name="T35" fmla="*/ 162 h 361"/>
                <a:gd name="T36" fmla="*/ 359 w 362"/>
                <a:gd name="T37" fmla="*/ 145 h 361"/>
                <a:gd name="T38" fmla="*/ 354 w 362"/>
                <a:gd name="T39" fmla="*/ 128 h 361"/>
                <a:gd name="T40" fmla="*/ 348 w 362"/>
                <a:gd name="T41" fmla="*/ 112 h 361"/>
                <a:gd name="T42" fmla="*/ 341 w 362"/>
                <a:gd name="T43" fmla="*/ 95 h 361"/>
                <a:gd name="T44" fmla="*/ 332 w 362"/>
                <a:gd name="T45" fmla="*/ 80 h 361"/>
                <a:gd name="T46" fmla="*/ 322 w 362"/>
                <a:gd name="T47" fmla="*/ 67 h 361"/>
                <a:gd name="T48" fmla="*/ 309 w 362"/>
                <a:gd name="T49" fmla="*/ 53 h 361"/>
                <a:gd name="T50" fmla="*/ 295 w 362"/>
                <a:gd name="T51" fmla="*/ 41 h 361"/>
                <a:gd name="T52" fmla="*/ 281 w 362"/>
                <a:gd name="T53" fmla="*/ 31 h 361"/>
                <a:gd name="T54" fmla="*/ 266 w 362"/>
                <a:gd name="T55" fmla="*/ 22 h 361"/>
                <a:gd name="T56" fmla="*/ 250 w 362"/>
                <a:gd name="T57" fmla="*/ 14 h 361"/>
                <a:gd name="T58" fmla="*/ 234 w 362"/>
                <a:gd name="T59" fmla="*/ 8 h 361"/>
                <a:gd name="T60" fmla="*/ 217 w 362"/>
                <a:gd name="T61" fmla="*/ 3 h 361"/>
                <a:gd name="T62" fmla="*/ 200 w 362"/>
                <a:gd name="T63" fmla="*/ 1 h 361"/>
                <a:gd name="T64" fmla="*/ 181 w 362"/>
                <a:gd name="T65" fmla="*/ 0 h 361"/>
                <a:gd name="T66" fmla="*/ 144 w 362"/>
                <a:gd name="T67" fmla="*/ 3 h 361"/>
                <a:gd name="T68" fmla="*/ 111 w 362"/>
                <a:gd name="T69" fmla="*/ 14 h 361"/>
                <a:gd name="T70" fmla="*/ 80 w 362"/>
                <a:gd name="T71" fmla="*/ 31 h 361"/>
                <a:gd name="T72" fmla="*/ 53 w 362"/>
                <a:gd name="T73" fmla="*/ 53 h 361"/>
                <a:gd name="T74" fmla="*/ 31 w 362"/>
                <a:gd name="T75" fmla="*/ 80 h 361"/>
                <a:gd name="T76" fmla="*/ 14 w 362"/>
                <a:gd name="T77" fmla="*/ 110 h 361"/>
                <a:gd name="T78" fmla="*/ 4 w 362"/>
                <a:gd name="T79" fmla="*/ 145 h 361"/>
                <a:gd name="T80" fmla="*/ 0 w 362"/>
                <a:gd name="T81" fmla="*/ 181 h 361"/>
                <a:gd name="T82" fmla="*/ 1 w 362"/>
                <a:gd name="T83" fmla="*/ 199 h 361"/>
                <a:gd name="T84" fmla="*/ 4 w 362"/>
                <a:gd name="T85" fmla="*/ 216 h 361"/>
                <a:gd name="T86" fmla="*/ 8 w 362"/>
                <a:gd name="T87" fmla="*/ 234 h 361"/>
                <a:gd name="T88" fmla="*/ 14 w 362"/>
                <a:gd name="T89" fmla="*/ 250 h 361"/>
                <a:gd name="T90" fmla="*/ 21 w 362"/>
                <a:gd name="T91" fmla="*/ 266 h 361"/>
                <a:gd name="T92" fmla="*/ 30 w 362"/>
                <a:gd name="T93" fmla="*/ 281 h 361"/>
                <a:gd name="T94" fmla="*/ 41 w 362"/>
                <a:gd name="T95" fmla="*/ 296 h 361"/>
                <a:gd name="T96" fmla="*/ 53 w 362"/>
                <a:gd name="T97" fmla="*/ 309 h 361"/>
                <a:gd name="T98" fmla="*/ 67 w 362"/>
                <a:gd name="T99" fmla="*/ 321 h 361"/>
                <a:gd name="T100" fmla="*/ 81 w 362"/>
                <a:gd name="T101" fmla="*/ 332 h 361"/>
                <a:gd name="T102" fmla="*/ 96 w 362"/>
                <a:gd name="T103" fmla="*/ 341 h 361"/>
                <a:gd name="T104" fmla="*/ 112 w 362"/>
                <a:gd name="T105" fmla="*/ 348 h 361"/>
                <a:gd name="T106" fmla="*/ 128 w 362"/>
                <a:gd name="T107" fmla="*/ 353 h 361"/>
                <a:gd name="T108" fmla="*/ 145 w 362"/>
                <a:gd name="T109" fmla="*/ 358 h 361"/>
                <a:gd name="T110" fmla="*/ 163 w 362"/>
                <a:gd name="T111" fmla="*/ 360 h 361"/>
                <a:gd name="T112" fmla="*/ 181 w 362"/>
                <a:gd name="T113" fmla="*/ 361 h 3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62"/>
                <a:gd name="T172" fmla="*/ 0 h 361"/>
                <a:gd name="T173" fmla="*/ 362 w 362"/>
                <a:gd name="T174" fmla="*/ 361 h 36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62" h="361">
                  <a:moveTo>
                    <a:pt x="181" y="361"/>
                  </a:moveTo>
                  <a:lnTo>
                    <a:pt x="200" y="360"/>
                  </a:lnTo>
                  <a:lnTo>
                    <a:pt x="217" y="358"/>
                  </a:lnTo>
                  <a:lnTo>
                    <a:pt x="234" y="353"/>
                  </a:lnTo>
                  <a:lnTo>
                    <a:pt x="250" y="348"/>
                  </a:lnTo>
                  <a:lnTo>
                    <a:pt x="266" y="341"/>
                  </a:lnTo>
                  <a:lnTo>
                    <a:pt x="281" y="332"/>
                  </a:lnTo>
                  <a:lnTo>
                    <a:pt x="295" y="321"/>
                  </a:lnTo>
                  <a:lnTo>
                    <a:pt x="309" y="309"/>
                  </a:lnTo>
                  <a:lnTo>
                    <a:pt x="322" y="296"/>
                  </a:lnTo>
                  <a:lnTo>
                    <a:pt x="332" y="281"/>
                  </a:lnTo>
                  <a:lnTo>
                    <a:pt x="341" y="266"/>
                  </a:lnTo>
                  <a:lnTo>
                    <a:pt x="348" y="250"/>
                  </a:lnTo>
                  <a:lnTo>
                    <a:pt x="354" y="234"/>
                  </a:lnTo>
                  <a:lnTo>
                    <a:pt x="359" y="216"/>
                  </a:lnTo>
                  <a:lnTo>
                    <a:pt x="361" y="199"/>
                  </a:lnTo>
                  <a:lnTo>
                    <a:pt x="362" y="181"/>
                  </a:lnTo>
                  <a:lnTo>
                    <a:pt x="361" y="162"/>
                  </a:lnTo>
                  <a:lnTo>
                    <a:pt x="359" y="145"/>
                  </a:lnTo>
                  <a:lnTo>
                    <a:pt x="354" y="128"/>
                  </a:lnTo>
                  <a:lnTo>
                    <a:pt x="348" y="112"/>
                  </a:lnTo>
                  <a:lnTo>
                    <a:pt x="341" y="95"/>
                  </a:lnTo>
                  <a:lnTo>
                    <a:pt x="332" y="80"/>
                  </a:lnTo>
                  <a:lnTo>
                    <a:pt x="322" y="67"/>
                  </a:lnTo>
                  <a:lnTo>
                    <a:pt x="309" y="53"/>
                  </a:lnTo>
                  <a:lnTo>
                    <a:pt x="295" y="41"/>
                  </a:lnTo>
                  <a:lnTo>
                    <a:pt x="281" y="31"/>
                  </a:lnTo>
                  <a:lnTo>
                    <a:pt x="266" y="22"/>
                  </a:lnTo>
                  <a:lnTo>
                    <a:pt x="250" y="14"/>
                  </a:lnTo>
                  <a:lnTo>
                    <a:pt x="234" y="8"/>
                  </a:lnTo>
                  <a:lnTo>
                    <a:pt x="217" y="3"/>
                  </a:lnTo>
                  <a:lnTo>
                    <a:pt x="200" y="1"/>
                  </a:lnTo>
                  <a:lnTo>
                    <a:pt x="181" y="0"/>
                  </a:lnTo>
                  <a:lnTo>
                    <a:pt x="144" y="3"/>
                  </a:lnTo>
                  <a:lnTo>
                    <a:pt x="111" y="14"/>
                  </a:lnTo>
                  <a:lnTo>
                    <a:pt x="80" y="31"/>
                  </a:lnTo>
                  <a:lnTo>
                    <a:pt x="53" y="53"/>
                  </a:lnTo>
                  <a:lnTo>
                    <a:pt x="31" y="80"/>
                  </a:lnTo>
                  <a:lnTo>
                    <a:pt x="14" y="110"/>
                  </a:lnTo>
                  <a:lnTo>
                    <a:pt x="4" y="145"/>
                  </a:lnTo>
                  <a:lnTo>
                    <a:pt x="0" y="181"/>
                  </a:lnTo>
                  <a:lnTo>
                    <a:pt x="1" y="199"/>
                  </a:lnTo>
                  <a:lnTo>
                    <a:pt x="4" y="216"/>
                  </a:lnTo>
                  <a:lnTo>
                    <a:pt x="8" y="234"/>
                  </a:lnTo>
                  <a:lnTo>
                    <a:pt x="14" y="250"/>
                  </a:lnTo>
                  <a:lnTo>
                    <a:pt x="21" y="266"/>
                  </a:lnTo>
                  <a:lnTo>
                    <a:pt x="30" y="281"/>
                  </a:lnTo>
                  <a:lnTo>
                    <a:pt x="41" y="296"/>
                  </a:lnTo>
                  <a:lnTo>
                    <a:pt x="53" y="309"/>
                  </a:lnTo>
                  <a:lnTo>
                    <a:pt x="67" y="321"/>
                  </a:lnTo>
                  <a:lnTo>
                    <a:pt x="81" y="332"/>
                  </a:lnTo>
                  <a:lnTo>
                    <a:pt x="96" y="341"/>
                  </a:lnTo>
                  <a:lnTo>
                    <a:pt x="112" y="348"/>
                  </a:lnTo>
                  <a:lnTo>
                    <a:pt x="128" y="353"/>
                  </a:lnTo>
                  <a:lnTo>
                    <a:pt x="145" y="358"/>
                  </a:lnTo>
                  <a:lnTo>
                    <a:pt x="163" y="360"/>
                  </a:lnTo>
                  <a:lnTo>
                    <a:pt x="181" y="3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4" name="Freeform 26"/>
            <p:cNvSpPr>
              <a:spLocks/>
            </p:cNvSpPr>
            <p:nvPr/>
          </p:nvSpPr>
          <p:spPr bwMode="auto">
            <a:xfrm>
              <a:off x="5443" y="828"/>
              <a:ext cx="87" cy="88"/>
            </a:xfrm>
            <a:custGeom>
              <a:avLst/>
              <a:gdLst>
                <a:gd name="T0" fmla="*/ 0 w 175"/>
                <a:gd name="T1" fmla="*/ 88 h 175"/>
                <a:gd name="T2" fmla="*/ 1 w 175"/>
                <a:gd name="T3" fmla="*/ 70 h 175"/>
                <a:gd name="T4" fmla="*/ 7 w 175"/>
                <a:gd name="T5" fmla="*/ 54 h 175"/>
                <a:gd name="T6" fmla="*/ 15 w 175"/>
                <a:gd name="T7" fmla="*/ 39 h 175"/>
                <a:gd name="T8" fmla="*/ 25 w 175"/>
                <a:gd name="T9" fmla="*/ 27 h 175"/>
                <a:gd name="T10" fmla="*/ 32 w 175"/>
                <a:gd name="T11" fmla="*/ 21 h 175"/>
                <a:gd name="T12" fmla="*/ 39 w 175"/>
                <a:gd name="T13" fmla="*/ 15 h 175"/>
                <a:gd name="T14" fmla="*/ 46 w 175"/>
                <a:gd name="T15" fmla="*/ 10 h 175"/>
                <a:gd name="T16" fmla="*/ 54 w 175"/>
                <a:gd name="T17" fmla="*/ 7 h 175"/>
                <a:gd name="T18" fmla="*/ 62 w 175"/>
                <a:gd name="T19" fmla="*/ 4 h 175"/>
                <a:gd name="T20" fmla="*/ 70 w 175"/>
                <a:gd name="T21" fmla="*/ 1 h 175"/>
                <a:gd name="T22" fmla="*/ 79 w 175"/>
                <a:gd name="T23" fmla="*/ 0 h 175"/>
                <a:gd name="T24" fmla="*/ 87 w 175"/>
                <a:gd name="T25" fmla="*/ 0 h 175"/>
                <a:gd name="T26" fmla="*/ 95 w 175"/>
                <a:gd name="T27" fmla="*/ 0 h 175"/>
                <a:gd name="T28" fmla="*/ 104 w 175"/>
                <a:gd name="T29" fmla="*/ 1 h 175"/>
                <a:gd name="T30" fmla="*/ 113 w 175"/>
                <a:gd name="T31" fmla="*/ 4 h 175"/>
                <a:gd name="T32" fmla="*/ 121 w 175"/>
                <a:gd name="T33" fmla="*/ 7 h 175"/>
                <a:gd name="T34" fmla="*/ 129 w 175"/>
                <a:gd name="T35" fmla="*/ 10 h 175"/>
                <a:gd name="T36" fmla="*/ 136 w 175"/>
                <a:gd name="T37" fmla="*/ 15 h 175"/>
                <a:gd name="T38" fmla="*/ 143 w 175"/>
                <a:gd name="T39" fmla="*/ 21 h 175"/>
                <a:gd name="T40" fmla="*/ 149 w 175"/>
                <a:gd name="T41" fmla="*/ 27 h 175"/>
                <a:gd name="T42" fmla="*/ 160 w 175"/>
                <a:gd name="T43" fmla="*/ 39 h 175"/>
                <a:gd name="T44" fmla="*/ 168 w 175"/>
                <a:gd name="T45" fmla="*/ 54 h 175"/>
                <a:gd name="T46" fmla="*/ 174 w 175"/>
                <a:gd name="T47" fmla="*/ 70 h 175"/>
                <a:gd name="T48" fmla="*/ 175 w 175"/>
                <a:gd name="T49" fmla="*/ 88 h 175"/>
                <a:gd name="T50" fmla="*/ 172 w 175"/>
                <a:gd name="T51" fmla="*/ 105 h 175"/>
                <a:gd name="T52" fmla="*/ 168 w 175"/>
                <a:gd name="T53" fmla="*/ 122 h 175"/>
                <a:gd name="T54" fmla="*/ 160 w 175"/>
                <a:gd name="T55" fmla="*/ 137 h 175"/>
                <a:gd name="T56" fmla="*/ 149 w 175"/>
                <a:gd name="T57" fmla="*/ 150 h 175"/>
                <a:gd name="T58" fmla="*/ 137 w 175"/>
                <a:gd name="T59" fmla="*/ 160 h 175"/>
                <a:gd name="T60" fmla="*/ 122 w 175"/>
                <a:gd name="T61" fmla="*/ 168 h 175"/>
                <a:gd name="T62" fmla="*/ 104 w 175"/>
                <a:gd name="T63" fmla="*/ 173 h 175"/>
                <a:gd name="T64" fmla="*/ 87 w 175"/>
                <a:gd name="T65" fmla="*/ 175 h 175"/>
                <a:gd name="T66" fmla="*/ 79 w 175"/>
                <a:gd name="T67" fmla="*/ 175 h 175"/>
                <a:gd name="T68" fmla="*/ 70 w 175"/>
                <a:gd name="T69" fmla="*/ 174 h 175"/>
                <a:gd name="T70" fmla="*/ 62 w 175"/>
                <a:gd name="T71" fmla="*/ 172 h 175"/>
                <a:gd name="T72" fmla="*/ 54 w 175"/>
                <a:gd name="T73" fmla="*/ 169 h 175"/>
                <a:gd name="T74" fmla="*/ 46 w 175"/>
                <a:gd name="T75" fmla="*/ 166 h 175"/>
                <a:gd name="T76" fmla="*/ 39 w 175"/>
                <a:gd name="T77" fmla="*/ 161 h 175"/>
                <a:gd name="T78" fmla="*/ 32 w 175"/>
                <a:gd name="T79" fmla="*/ 156 h 175"/>
                <a:gd name="T80" fmla="*/ 25 w 175"/>
                <a:gd name="T81" fmla="*/ 150 h 175"/>
                <a:gd name="T82" fmla="*/ 15 w 175"/>
                <a:gd name="T83" fmla="*/ 137 h 175"/>
                <a:gd name="T84" fmla="*/ 7 w 175"/>
                <a:gd name="T85" fmla="*/ 122 h 175"/>
                <a:gd name="T86" fmla="*/ 1 w 175"/>
                <a:gd name="T87" fmla="*/ 105 h 175"/>
                <a:gd name="T88" fmla="*/ 0 w 175"/>
                <a:gd name="T89" fmla="*/ 88 h 17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5"/>
                <a:gd name="T136" fmla="*/ 0 h 175"/>
                <a:gd name="T137" fmla="*/ 175 w 175"/>
                <a:gd name="T138" fmla="*/ 175 h 17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5" h="175">
                  <a:moveTo>
                    <a:pt x="0" y="88"/>
                  </a:moveTo>
                  <a:lnTo>
                    <a:pt x="1" y="70"/>
                  </a:lnTo>
                  <a:lnTo>
                    <a:pt x="7" y="54"/>
                  </a:lnTo>
                  <a:lnTo>
                    <a:pt x="15" y="39"/>
                  </a:lnTo>
                  <a:lnTo>
                    <a:pt x="25" y="27"/>
                  </a:lnTo>
                  <a:lnTo>
                    <a:pt x="32" y="21"/>
                  </a:lnTo>
                  <a:lnTo>
                    <a:pt x="39" y="15"/>
                  </a:lnTo>
                  <a:lnTo>
                    <a:pt x="46" y="10"/>
                  </a:lnTo>
                  <a:lnTo>
                    <a:pt x="54" y="7"/>
                  </a:lnTo>
                  <a:lnTo>
                    <a:pt x="62" y="4"/>
                  </a:lnTo>
                  <a:lnTo>
                    <a:pt x="70" y="1"/>
                  </a:lnTo>
                  <a:lnTo>
                    <a:pt x="79" y="0"/>
                  </a:lnTo>
                  <a:lnTo>
                    <a:pt x="87" y="0"/>
                  </a:lnTo>
                  <a:lnTo>
                    <a:pt x="95" y="0"/>
                  </a:lnTo>
                  <a:lnTo>
                    <a:pt x="104" y="1"/>
                  </a:lnTo>
                  <a:lnTo>
                    <a:pt x="113" y="4"/>
                  </a:lnTo>
                  <a:lnTo>
                    <a:pt x="121" y="7"/>
                  </a:lnTo>
                  <a:lnTo>
                    <a:pt x="129" y="10"/>
                  </a:lnTo>
                  <a:lnTo>
                    <a:pt x="136" y="15"/>
                  </a:lnTo>
                  <a:lnTo>
                    <a:pt x="143" y="21"/>
                  </a:lnTo>
                  <a:lnTo>
                    <a:pt x="149" y="27"/>
                  </a:lnTo>
                  <a:lnTo>
                    <a:pt x="160" y="39"/>
                  </a:lnTo>
                  <a:lnTo>
                    <a:pt x="168" y="54"/>
                  </a:lnTo>
                  <a:lnTo>
                    <a:pt x="174" y="70"/>
                  </a:lnTo>
                  <a:lnTo>
                    <a:pt x="175" y="88"/>
                  </a:lnTo>
                  <a:lnTo>
                    <a:pt x="172" y="105"/>
                  </a:lnTo>
                  <a:lnTo>
                    <a:pt x="168" y="122"/>
                  </a:lnTo>
                  <a:lnTo>
                    <a:pt x="160" y="137"/>
                  </a:lnTo>
                  <a:lnTo>
                    <a:pt x="149" y="150"/>
                  </a:lnTo>
                  <a:lnTo>
                    <a:pt x="137" y="160"/>
                  </a:lnTo>
                  <a:lnTo>
                    <a:pt x="122" y="168"/>
                  </a:lnTo>
                  <a:lnTo>
                    <a:pt x="104" y="173"/>
                  </a:lnTo>
                  <a:lnTo>
                    <a:pt x="87" y="175"/>
                  </a:lnTo>
                  <a:lnTo>
                    <a:pt x="79" y="175"/>
                  </a:lnTo>
                  <a:lnTo>
                    <a:pt x="70" y="174"/>
                  </a:lnTo>
                  <a:lnTo>
                    <a:pt x="62" y="172"/>
                  </a:lnTo>
                  <a:lnTo>
                    <a:pt x="54" y="169"/>
                  </a:lnTo>
                  <a:lnTo>
                    <a:pt x="46" y="166"/>
                  </a:lnTo>
                  <a:lnTo>
                    <a:pt x="39" y="161"/>
                  </a:lnTo>
                  <a:lnTo>
                    <a:pt x="32" y="156"/>
                  </a:lnTo>
                  <a:lnTo>
                    <a:pt x="25" y="150"/>
                  </a:lnTo>
                  <a:lnTo>
                    <a:pt x="15" y="137"/>
                  </a:lnTo>
                  <a:lnTo>
                    <a:pt x="7" y="122"/>
                  </a:lnTo>
                  <a:lnTo>
                    <a:pt x="1" y="105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5" name="Freeform 27"/>
            <p:cNvSpPr>
              <a:spLocks/>
            </p:cNvSpPr>
            <p:nvPr/>
          </p:nvSpPr>
          <p:spPr bwMode="auto">
            <a:xfrm>
              <a:off x="5253" y="781"/>
              <a:ext cx="181" cy="181"/>
            </a:xfrm>
            <a:custGeom>
              <a:avLst/>
              <a:gdLst>
                <a:gd name="T0" fmla="*/ 181 w 362"/>
                <a:gd name="T1" fmla="*/ 361 h 361"/>
                <a:gd name="T2" fmla="*/ 200 w 362"/>
                <a:gd name="T3" fmla="*/ 360 h 361"/>
                <a:gd name="T4" fmla="*/ 217 w 362"/>
                <a:gd name="T5" fmla="*/ 358 h 361"/>
                <a:gd name="T6" fmla="*/ 234 w 362"/>
                <a:gd name="T7" fmla="*/ 353 h 361"/>
                <a:gd name="T8" fmla="*/ 250 w 362"/>
                <a:gd name="T9" fmla="*/ 348 h 361"/>
                <a:gd name="T10" fmla="*/ 267 w 362"/>
                <a:gd name="T11" fmla="*/ 341 h 361"/>
                <a:gd name="T12" fmla="*/ 282 w 362"/>
                <a:gd name="T13" fmla="*/ 332 h 361"/>
                <a:gd name="T14" fmla="*/ 297 w 362"/>
                <a:gd name="T15" fmla="*/ 321 h 361"/>
                <a:gd name="T16" fmla="*/ 309 w 362"/>
                <a:gd name="T17" fmla="*/ 309 h 361"/>
                <a:gd name="T18" fmla="*/ 322 w 362"/>
                <a:gd name="T19" fmla="*/ 296 h 361"/>
                <a:gd name="T20" fmla="*/ 332 w 362"/>
                <a:gd name="T21" fmla="*/ 281 h 361"/>
                <a:gd name="T22" fmla="*/ 341 w 362"/>
                <a:gd name="T23" fmla="*/ 266 h 361"/>
                <a:gd name="T24" fmla="*/ 348 w 362"/>
                <a:gd name="T25" fmla="*/ 250 h 361"/>
                <a:gd name="T26" fmla="*/ 354 w 362"/>
                <a:gd name="T27" fmla="*/ 234 h 361"/>
                <a:gd name="T28" fmla="*/ 359 w 362"/>
                <a:gd name="T29" fmla="*/ 216 h 361"/>
                <a:gd name="T30" fmla="*/ 361 w 362"/>
                <a:gd name="T31" fmla="*/ 199 h 361"/>
                <a:gd name="T32" fmla="*/ 362 w 362"/>
                <a:gd name="T33" fmla="*/ 181 h 361"/>
                <a:gd name="T34" fmla="*/ 361 w 362"/>
                <a:gd name="T35" fmla="*/ 162 h 361"/>
                <a:gd name="T36" fmla="*/ 359 w 362"/>
                <a:gd name="T37" fmla="*/ 145 h 361"/>
                <a:gd name="T38" fmla="*/ 354 w 362"/>
                <a:gd name="T39" fmla="*/ 128 h 361"/>
                <a:gd name="T40" fmla="*/ 348 w 362"/>
                <a:gd name="T41" fmla="*/ 112 h 361"/>
                <a:gd name="T42" fmla="*/ 341 w 362"/>
                <a:gd name="T43" fmla="*/ 95 h 361"/>
                <a:gd name="T44" fmla="*/ 332 w 362"/>
                <a:gd name="T45" fmla="*/ 80 h 361"/>
                <a:gd name="T46" fmla="*/ 322 w 362"/>
                <a:gd name="T47" fmla="*/ 67 h 361"/>
                <a:gd name="T48" fmla="*/ 309 w 362"/>
                <a:gd name="T49" fmla="*/ 53 h 361"/>
                <a:gd name="T50" fmla="*/ 297 w 362"/>
                <a:gd name="T51" fmla="*/ 41 h 361"/>
                <a:gd name="T52" fmla="*/ 282 w 362"/>
                <a:gd name="T53" fmla="*/ 31 h 361"/>
                <a:gd name="T54" fmla="*/ 267 w 362"/>
                <a:gd name="T55" fmla="*/ 22 h 361"/>
                <a:gd name="T56" fmla="*/ 250 w 362"/>
                <a:gd name="T57" fmla="*/ 14 h 361"/>
                <a:gd name="T58" fmla="*/ 234 w 362"/>
                <a:gd name="T59" fmla="*/ 8 h 361"/>
                <a:gd name="T60" fmla="*/ 217 w 362"/>
                <a:gd name="T61" fmla="*/ 3 h 361"/>
                <a:gd name="T62" fmla="*/ 200 w 362"/>
                <a:gd name="T63" fmla="*/ 1 h 361"/>
                <a:gd name="T64" fmla="*/ 181 w 362"/>
                <a:gd name="T65" fmla="*/ 0 h 361"/>
                <a:gd name="T66" fmla="*/ 146 w 362"/>
                <a:gd name="T67" fmla="*/ 3 h 361"/>
                <a:gd name="T68" fmla="*/ 111 w 362"/>
                <a:gd name="T69" fmla="*/ 14 h 361"/>
                <a:gd name="T70" fmla="*/ 81 w 362"/>
                <a:gd name="T71" fmla="*/ 31 h 361"/>
                <a:gd name="T72" fmla="*/ 53 w 362"/>
                <a:gd name="T73" fmla="*/ 53 h 361"/>
                <a:gd name="T74" fmla="*/ 32 w 362"/>
                <a:gd name="T75" fmla="*/ 80 h 361"/>
                <a:gd name="T76" fmla="*/ 14 w 362"/>
                <a:gd name="T77" fmla="*/ 110 h 361"/>
                <a:gd name="T78" fmla="*/ 4 w 362"/>
                <a:gd name="T79" fmla="*/ 145 h 361"/>
                <a:gd name="T80" fmla="*/ 0 w 362"/>
                <a:gd name="T81" fmla="*/ 181 h 361"/>
                <a:gd name="T82" fmla="*/ 2 w 362"/>
                <a:gd name="T83" fmla="*/ 199 h 361"/>
                <a:gd name="T84" fmla="*/ 4 w 362"/>
                <a:gd name="T85" fmla="*/ 216 h 361"/>
                <a:gd name="T86" fmla="*/ 9 w 362"/>
                <a:gd name="T87" fmla="*/ 234 h 361"/>
                <a:gd name="T88" fmla="*/ 14 w 362"/>
                <a:gd name="T89" fmla="*/ 250 h 361"/>
                <a:gd name="T90" fmla="*/ 21 w 362"/>
                <a:gd name="T91" fmla="*/ 266 h 361"/>
                <a:gd name="T92" fmla="*/ 30 w 362"/>
                <a:gd name="T93" fmla="*/ 281 h 361"/>
                <a:gd name="T94" fmla="*/ 41 w 362"/>
                <a:gd name="T95" fmla="*/ 296 h 361"/>
                <a:gd name="T96" fmla="*/ 53 w 362"/>
                <a:gd name="T97" fmla="*/ 309 h 361"/>
                <a:gd name="T98" fmla="*/ 67 w 362"/>
                <a:gd name="T99" fmla="*/ 321 h 361"/>
                <a:gd name="T100" fmla="*/ 81 w 362"/>
                <a:gd name="T101" fmla="*/ 332 h 361"/>
                <a:gd name="T102" fmla="*/ 96 w 362"/>
                <a:gd name="T103" fmla="*/ 341 h 361"/>
                <a:gd name="T104" fmla="*/ 112 w 362"/>
                <a:gd name="T105" fmla="*/ 348 h 361"/>
                <a:gd name="T106" fmla="*/ 128 w 362"/>
                <a:gd name="T107" fmla="*/ 353 h 361"/>
                <a:gd name="T108" fmla="*/ 146 w 362"/>
                <a:gd name="T109" fmla="*/ 358 h 361"/>
                <a:gd name="T110" fmla="*/ 163 w 362"/>
                <a:gd name="T111" fmla="*/ 360 h 361"/>
                <a:gd name="T112" fmla="*/ 181 w 362"/>
                <a:gd name="T113" fmla="*/ 361 h 3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62"/>
                <a:gd name="T172" fmla="*/ 0 h 361"/>
                <a:gd name="T173" fmla="*/ 362 w 362"/>
                <a:gd name="T174" fmla="*/ 361 h 36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62" h="361">
                  <a:moveTo>
                    <a:pt x="181" y="361"/>
                  </a:moveTo>
                  <a:lnTo>
                    <a:pt x="200" y="360"/>
                  </a:lnTo>
                  <a:lnTo>
                    <a:pt x="217" y="358"/>
                  </a:lnTo>
                  <a:lnTo>
                    <a:pt x="234" y="353"/>
                  </a:lnTo>
                  <a:lnTo>
                    <a:pt x="250" y="348"/>
                  </a:lnTo>
                  <a:lnTo>
                    <a:pt x="267" y="341"/>
                  </a:lnTo>
                  <a:lnTo>
                    <a:pt x="282" y="332"/>
                  </a:lnTo>
                  <a:lnTo>
                    <a:pt x="297" y="321"/>
                  </a:lnTo>
                  <a:lnTo>
                    <a:pt x="309" y="309"/>
                  </a:lnTo>
                  <a:lnTo>
                    <a:pt x="322" y="296"/>
                  </a:lnTo>
                  <a:lnTo>
                    <a:pt x="332" y="281"/>
                  </a:lnTo>
                  <a:lnTo>
                    <a:pt x="341" y="266"/>
                  </a:lnTo>
                  <a:lnTo>
                    <a:pt x="348" y="250"/>
                  </a:lnTo>
                  <a:lnTo>
                    <a:pt x="354" y="234"/>
                  </a:lnTo>
                  <a:lnTo>
                    <a:pt x="359" y="216"/>
                  </a:lnTo>
                  <a:lnTo>
                    <a:pt x="361" y="199"/>
                  </a:lnTo>
                  <a:lnTo>
                    <a:pt x="362" y="181"/>
                  </a:lnTo>
                  <a:lnTo>
                    <a:pt x="361" y="162"/>
                  </a:lnTo>
                  <a:lnTo>
                    <a:pt x="359" y="145"/>
                  </a:lnTo>
                  <a:lnTo>
                    <a:pt x="354" y="128"/>
                  </a:lnTo>
                  <a:lnTo>
                    <a:pt x="348" y="112"/>
                  </a:lnTo>
                  <a:lnTo>
                    <a:pt x="341" y="95"/>
                  </a:lnTo>
                  <a:lnTo>
                    <a:pt x="332" y="80"/>
                  </a:lnTo>
                  <a:lnTo>
                    <a:pt x="322" y="67"/>
                  </a:lnTo>
                  <a:lnTo>
                    <a:pt x="309" y="53"/>
                  </a:lnTo>
                  <a:lnTo>
                    <a:pt x="297" y="41"/>
                  </a:lnTo>
                  <a:lnTo>
                    <a:pt x="282" y="31"/>
                  </a:lnTo>
                  <a:lnTo>
                    <a:pt x="267" y="22"/>
                  </a:lnTo>
                  <a:lnTo>
                    <a:pt x="250" y="14"/>
                  </a:lnTo>
                  <a:lnTo>
                    <a:pt x="234" y="8"/>
                  </a:lnTo>
                  <a:lnTo>
                    <a:pt x="217" y="3"/>
                  </a:lnTo>
                  <a:lnTo>
                    <a:pt x="200" y="1"/>
                  </a:lnTo>
                  <a:lnTo>
                    <a:pt x="181" y="0"/>
                  </a:lnTo>
                  <a:lnTo>
                    <a:pt x="146" y="3"/>
                  </a:lnTo>
                  <a:lnTo>
                    <a:pt x="111" y="14"/>
                  </a:lnTo>
                  <a:lnTo>
                    <a:pt x="81" y="31"/>
                  </a:lnTo>
                  <a:lnTo>
                    <a:pt x="53" y="53"/>
                  </a:lnTo>
                  <a:lnTo>
                    <a:pt x="32" y="80"/>
                  </a:lnTo>
                  <a:lnTo>
                    <a:pt x="14" y="110"/>
                  </a:lnTo>
                  <a:lnTo>
                    <a:pt x="4" y="145"/>
                  </a:lnTo>
                  <a:lnTo>
                    <a:pt x="0" y="181"/>
                  </a:lnTo>
                  <a:lnTo>
                    <a:pt x="2" y="199"/>
                  </a:lnTo>
                  <a:lnTo>
                    <a:pt x="4" y="216"/>
                  </a:lnTo>
                  <a:lnTo>
                    <a:pt x="9" y="234"/>
                  </a:lnTo>
                  <a:lnTo>
                    <a:pt x="14" y="250"/>
                  </a:lnTo>
                  <a:lnTo>
                    <a:pt x="21" y="266"/>
                  </a:lnTo>
                  <a:lnTo>
                    <a:pt x="30" y="281"/>
                  </a:lnTo>
                  <a:lnTo>
                    <a:pt x="41" y="296"/>
                  </a:lnTo>
                  <a:lnTo>
                    <a:pt x="53" y="309"/>
                  </a:lnTo>
                  <a:lnTo>
                    <a:pt x="67" y="321"/>
                  </a:lnTo>
                  <a:lnTo>
                    <a:pt x="81" y="332"/>
                  </a:lnTo>
                  <a:lnTo>
                    <a:pt x="96" y="341"/>
                  </a:lnTo>
                  <a:lnTo>
                    <a:pt x="112" y="348"/>
                  </a:lnTo>
                  <a:lnTo>
                    <a:pt x="128" y="353"/>
                  </a:lnTo>
                  <a:lnTo>
                    <a:pt x="146" y="358"/>
                  </a:lnTo>
                  <a:lnTo>
                    <a:pt x="163" y="360"/>
                  </a:lnTo>
                  <a:lnTo>
                    <a:pt x="181" y="3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6" name="Freeform 28"/>
            <p:cNvSpPr>
              <a:spLocks/>
            </p:cNvSpPr>
            <p:nvPr/>
          </p:nvSpPr>
          <p:spPr bwMode="auto">
            <a:xfrm>
              <a:off x="5299" y="828"/>
              <a:ext cx="88" cy="88"/>
            </a:xfrm>
            <a:custGeom>
              <a:avLst/>
              <a:gdLst>
                <a:gd name="T0" fmla="*/ 0 w 175"/>
                <a:gd name="T1" fmla="*/ 88 h 175"/>
                <a:gd name="T2" fmla="*/ 1 w 175"/>
                <a:gd name="T3" fmla="*/ 70 h 175"/>
                <a:gd name="T4" fmla="*/ 7 w 175"/>
                <a:gd name="T5" fmla="*/ 54 h 175"/>
                <a:gd name="T6" fmla="*/ 15 w 175"/>
                <a:gd name="T7" fmla="*/ 39 h 175"/>
                <a:gd name="T8" fmla="*/ 25 w 175"/>
                <a:gd name="T9" fmla="*/ 27 h 175"/>
                <a:gd name="T10" fmla="*/ 32 w 175"/>
                <a:gd name="T11" fmla="*/ 21 h 175"/>
                <a:gd name="T12" fmla="*/ 39 w 175"/>
                <a:gd name="T13" fmla="*/ 15 h 175"/>
                <a:gd name="T14" fmla="*/ 46 w 175"/>
                <a:gd name="T15" fmla="*/ 10 h 175"/>
                <a:gd name="T16" fmla="*/ 54 w 175"/>
                <a:gd name="T17" fmla="*/ 7 h 175"/>
                <a:gd name="T18" fmla="*/ 62 w 175"/>
                <a:gd name="T19" fmla="*/ 4 h 175"/>
                <a:gd name="T20" fmla="*/ 70 w 175"/>
                <a:gd name="T21" fmla="*/ 1 h 175"/>
                <a:gd name="T22" fmla="*/ 79 w 175"/>
                <a:gd name="T23" fmla="*/ 0 h 175"/>
                <a:gd name="T24" fmla="*/ 87 w 175"/>
                <a:gd name="T25" fmla="*/ 0 h 175"/>
                <a:gd name="T26" fmla="*/ 95 w 175"/>
                <a:gd name="T27" fmla="*/ 0 h 175"/>
                <a:gd name="T28" fmla="*/ 105 w 175"/>
                <a:gd name="T29" fmla="*/ 1 h 175"/>
                <a:gd name="T30" fmla="*/ 113 w 175"/>
                <a:gd name="T31" fmla="*/ 4 h 175"/>
                <a:gd name="T32" fmla="*/ 121 w 175"/>
                <a:gd name="T33" fmla="*/ 7 h 175"/>
                <a:gd name="T34" fmla="*/ 129 w 175"/>
                <a:gd name="T35" fmla="*/ 10 h 175"/>
                <a:gd name="T36" fmla="*/ 136 w 175"/>
                <a:gd name="T37" fmla="*/ 15 h 175"/>
                <a:gd name="T38" fmla="*/ 143 w 175"/>
                <a:gd name="T39" fmla="*/ 21 h 175"/>
                <a:gd name="T40" fmla="*/ 150 w 175"/>
                <a:gd name="T41" fmla="*/ 27 h 175"/>
                <a:gd name="T42" fmla="*/ 160 w 175"/>
                <a:gd name="T43" fmla="*/ 39 h 175"/>
                <a:gd name="T44" fmla="*/ 168 w 175"/>
                <a:gd name="T45" fmla="*/ 54 h 175"/>
                <a:gd name="T46" fmla="*/ 174 w 175"/>
                <a:gd name="T47" fmla="*/ 70 h 175"/>
                <a:gd name="T48" fmla="*/ 175 w 175"/>
                <a:gd name="T49" fmla="*/ 88 h 175"/>
                <a:gd name="T50" fmla="*/ 173 w 175"/>
                <a:gd name="T51" fmla="*/ 105 h 175"/>
                <a:gd name="T52" fmla="*/ 168 w 175"/>
                <a:gd name="T53" fmla="*/ 122 h 175"/>
                <a:gd name="T54" fmla="*/ 160 w 175"/>
                <a:gd name="T55" fmla="*/ 137 h 175"/>
                <a:gd name="T56" fmla="*/ 150 w 175"/>
                <a:gd name="T57" fmla="*/ 150 h 175"/>
                <a:gd name="T58" fmla="*/ 137 w 175"/>
                <a:gd name="T59" fmla="*/ 160 h 175"/>
                <a:gd name="T60" fmla="*/ 122 w 175"/>
                <a:gd name="T61" fmla="*/ 168 h 175"/>
                <a:gd name="T62" fmla="*/ 105 w 175"/>
                <a:gd name="T63" fmla="*/ 173 h 175"/>
                <a:gd name="T64" fmla="*/ 87 w 175"/>
                <a:gd name="T65" fmla="*/ 175 h 175"/>
                <a:gd name="T66" fmla="*/ 79 w 175"/>
                <a:gd name="T67" fmla="*/ 175 h 175"/>
                <a:gd name="T68" fmla="*/ 70 w 175"/>
                <a:gd name="T69" fmla="*/ 174 h 175"/>
                <a:gd name="T70" fmla="*/ 62 w 175"/>
                <a:gd name="T71" fmla="*/ 172 h 175"/>
                <a:gd name="T72" fmla="*/ 54 w 175"/>
                <a:gd name="T73" fmla="*/ 169 h 175"/>
                <a:gd name="T74" fmla="*/ 46 w 175"/>
                <a:gd name="T75" fmla="*/ 166 h 175"/>
                <a:gd name="T76" fmla="*/ 39 w 175"/>
                <a:gd name="T77" fmla="*/ 161 h 175"/>
                <a:gd name="T78" fmla="*/ 32 w 175"/>
                <a:gd name="T79" fmla="*/ 156 h 175"/>
                <a:gd name="T80" fmla="*/ 25 w 175"/>
                <a:gd name="T81" fmla="*/ 150 h 175"/>
                <a:gd name="T82" fmla="*/ 15 w 175"/>
                <a:gd name="T83" fmla="*/ 137 h 175"/>
                <a:gd name="T84" fmla="*/ 7 w 175"/>
                <a:gd name="T85" fmla="*/ 122 h 175"/>
                <a:gd name="T86" fmla="*/ 1 w 175"/>
                <a:gd name="T87" fmla="*/ 105 h 175"/>
                <a:gd name="T88" fmla="*/ 0 w 175"/>
                <a:gd name="T89" fmla="*/ 88 h 17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5"/>
                <a:gd name="T136" fmla="*/ 0 h 175"/>
                <a:gd name="T137" fmla="*/ 175 w 175"/>
                <a:gd name="T138" fmla="*/ 175 h 17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5" h="175">
                  <a:moveTo>
                    <a:pt x="0" y="88"/>
                  </a:moveTo>
                  <a:lnTo>
                    <a:pt x="1" y="70"/>
                  </a:lnTo>
                  <a:lnTo>
                    <a:pt x="7" y="54"/>
                  </a:lnTo>
                  <a:lnTo>
                    <a:pt x="15" y="39"/>
                  </a:lnTo>
                  <a:lnTo>
                    <a:pt x="25" y="27"/>
                  </a:lnTo>
                  <a:lnTo>
                    <a:pt x="32" y="21"/>
                  </a:lnTo>
                  <a:lnTo>
                    <a:pt x="39" y="15"/>
                  </a:lnTo>
                  <a:lnTo>
                    <a:pt x="46" y="10"/>
                  </a:lnTo>
                  <a:lnTo>
                    <a:pt x="54" y="7"/>
                  </a:lnTo>
                  <a:lnTo>
                    <a:pt x="62" y="4"/>
                  </a:lnTo>
                  <a:lnTo>
                    <a:pt x="70" y="1"/>
                  </a:lnTo>
                  <a:lnTo>
                    <a:pt x="79" y="0"/>
                  </a:lnTo>
                  <a:lnTo>
                    <a:pt x="87" y="0"/>
                  </a:lnTo>
                  <a:lnTo>
                    <a:pt x="95" y="0"/>
                  </a:lnTo>
                  <a:lnTo>
                    <a:pt x="105" y="1"/>
                  </a:lnTo>
                  <a:lnTo>
                    <a:pt x="113" y="4"/>
                  </a:lnTo>
                  <a:lnTo>
                    <a:pt x="121" y="7"/>
                  </a:lnTo>
                  <a:lnTo>
                    <a:pt x="129" y="10"/>
                  </a:lnTo>
                  <a:lnTo>
                    <a:pt x="136" y="15"/>
                  </a:lnTo>
                  <a:lnTo>
                    <a:pt x="143" y="21"/>
                  </a:lnTo>
                  <a:lnTo>
                    <a:pt x="150" y="27"/>
                  </a:lnTo>
                  <a:lnTo>
                    <a:pt x="160" y="39"/>
                  </a:lnTo>
                  <a:lnTo>
                    <a:pt x="168" y="54"/>
                  </a:lnTo>
                  <a:lnTo>
                    <a:pt x="174" y="70"/>
                  </a:lnTo>
                  <a:lnTo>
                    <a:pt x="175" y="88"/>
                  </a:lnTo>
                  <a:lnTo>
                    <a:pt x="173" y="105"/>
                  </a:lnTo>
                  <a:lnTo>
                    <a:pt x="168" y="122"/>
                  </a:lnTo>
                  <a:lnTo>
                    <a:pt x="160" y="137"/>
                  </a:lnTo>
                  <a:lnTo>
                    <a:pt x="150" y="150"/>
                  </a:lnTo>
                  <a:lnTo>
                    <a:pt x="137" y="160"/>
                  </a:lnTo>
                  <a:lnTo>
                    <a:pt x="122" y="168"/>
                  </a:lnTo>
                  <a:lnTo>
                    <a:pt x="105" y="173"/>
                  </a:lnTo>
                  <a:lnTo>
                    <a:pt x="87" y="175"/>
                  </a:lnTo>
                  <a:lnTo>
                    <a:pt x="79" y="175"/>
                  </a:lnTo>
                  <a:lnTo>
                    <a:pt x="70" y="174"/>
                  </a:lnTo>
                  <a:lnTo>
                    <a:pt x="62" y="172"/>
                  </a:lnTo>
                  <a:lnTo>
                    <a:pt x="54" y="169"/>
                  </a:lnTo>
                  <a:lnTo>
                    <a:pt x="46" y="166"/>
                  </a:lnTo>
                  <a:lnTo>
                    <a:pt x="39" y="161"/>
                  </a:lnTo>
                  <a:lnTo>
                    <a:pt x="32" y="156"/>
                  </a:lnTo>
                  <a:lnTo>
                    <a:pt x="25" y="150"/>
                  </a:lnTo>
                  <a:lnTo>
                    <a:pt x="15" y="137"/>
                  </a:lnTo>
                  <a:lnTo>
                    <a:pt x="7" y="122"/>
                  </a:lnTo>
                  <a:lnTo>
                    <a:pt x="1" y="105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7" name="Freeform 29"/>
            <p:cNvSpPr>
              <a:spLocks/>
            </p:cNvSpPr>
            <p:nvPr/>
          </p:nvSpPr>
          <p:spPr bwMode="auto">
            <a:xfrm>
              <a:off x="5475" y="860"/>
              <a:ext cx="24" cy="24"/>
            </a:xfrm>
            <a:custGeom>
              <a:avLst/>
              <a:gdLst>
                <a:gd name="T0" fmla="*/ 24 w 48"/>
                <a:gd name="T1" fmla="*/ 47 h 47"/>
                <a:gd name="T2" fmla="*/ 33 w 48"/>
                <a:gd name="T3" fmla="*/ 45 h 47"/>
                <a:gd name="T4" fmla="*/ 41 w 48"/>
                <a:gd name="T5" fmla="*/ 40 h 47"/>
                <a:gd name="T6" fmla="*/ 46 w 48"/>
                <a:gd name="T7" fmla="*/ 32 h 47"/>
                <a:gd name="T8" fmla="*/ 48 w 48"/>
                <a:gd name="T9" fmla="*/ 23 h 47"/>
                <a:gd name="T10" fmla="*/ 46 w 48"/>
                <a:gd name="T11" fmla="*/ 13 h 47"/>
                <a:gd name="T12" fmla="*/ 41 w 48"/>
                <a:gd name="T13" fmla="*/ 7 h 47"/>
                <a:gd name="T14" fmla="*/ 33 w 48"/>
                <a:gd name="T15" fmla="*/ 2 h 47"/>
                <a:gd name="T16" fmla="*/ 24 w 48"/>
                <a:gd name="T17" fmla="*/ 0 h 47"/>
                <a:gd name="T18" fmla="*/ 15 w 48"/>
                <a:gd name="T19" fmla="*/ 2 h 47"/>
                <a:gd name="T20" fmla="*/ 7 w 48"/>
                <a:gd name="T21" fmla="*/ 7 h 47"/>
                <a:gd name="T22" fmla="*/ 2 w 48"/>
                <a:gd name="T23" fmla="*/ 13 h 47"/>
                <a:gd name="T24" fmla="*/ 0 w 48"/>
                <a:gd name="T25" fmla="*/ 23 h 47"/>
                <a:gd name="T26" fmla="*/ 2 w 48"/>
                <a:gd name="T27" fmla="*/ 32 h 47"/>
                <a:gd name="T28" fmla="*/ 7 w 48"/>
                <a:gd name="T29" fmla="*/ 40 h 47"/>
                <a:gd name="T30" fmla="*/ 15 w 48"/>
                <a:gd name="T31" fmla="*/ 45 h 47"/>
                <a:gd name="T32" fmla="*/ 24 w 48"/>
                <a:gd name="T33" fmla="*/ 47 h 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47"/>
                <a:gd name="T53" fmla="*/ 48 w 48"/>
                <a:gd name="T54" fmla="*/ 47 h 4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47">
                  <a:moveTo>
                    <a:pt x="24" y="47"/>
                  </a:moveTo>
                  <a:lnTo>
                    <a:pt x="33" y="45"/>
                  </a:lnTo>
                  <a:lnTo>
                    <a:pt x="41" y="40"/>
                  </a:lnTo>
                  <a:lnTo>
                    <a:pt x="46" y="32"/>
                  </a:lnTo>
                  <a:lnTo>
                    <a:pt x="48" y="23"/>
                  </a:lnTo>
                  <a:lnTo>
                    <a:pt x="46" y="13"/>
                  </a:lnTo>
                  <a:lnTo>
                    <a:pt x="41" y="7"/>
                  </a:lnTo>
                  <a:lnTo>
                    <a:pt x="33" y="2"/>
                  </a:lnTo>
                  <a:lnTo>
                    <a:pt x="24" y="0"/>
                  </a:lnTo>
                  <a:lnTo>
                    <a:pt x="15" y="2"/>
                  </a:lnTo>
                  <a:lnTo>
                    <a:pt x="7" y="7"/>
                  </a:lnTo>
                  <a:lnTo>
                    <a:pt x="2" y="13"/>
                  </a:lnTo>
                  <a:lnTo>
                    <a:pt x="0" y="23"/>
                  </a:lnTo>
                  <a:lnTo>
                    <a:pt x="2" y="32"/>
                  </a:lnTo>
                  <a:lnTo>
                    <a:pt x="7" y="40"/>
                  </a:lnTo>
                  <a:lnTo>
                    <a:pt x="15" y="45"/>
                  </a:lnTo>
                  <a:lnTo>
                    <a:pt x="24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3098" name="Freeform 30"/>
            <p:cNvSpPr>
              <a:spLocks/>
            </p:cNvSpPr>
            <p:nvPr/>
          </p:nvSpPr>
          <p:spPr bwMode="auto">
            <a:xfrm>
              <a:off x="5331" y="860"/>
              <a:ext cx="24" cy="24"/>
            </a:xfrm>
            <a:custGeom>
              <a:avLst/>
              <a:gdLst>
                <a:gd name="T0" fmla="*/ 24 w 49"/>
                <a:gd name="T1" fmla="*/ 47 h 47"/>
                <a:gd name="T2" fmla="*/ 34 w 49"/>
                <a:gd name="T3" fmla="*/ 45 h 47"/>
                <a:gd name="T4" fmla="*/ 42 w 49"/>
                <a:gd name="T5" fmla="*/ 40 h 47"/>
                <a:gd name="T6" fmla="*/ 46 w 49"/>
                <a:gd name="T7" fmla="*/ 32 h 47"/>
                <a:gd name="T8" fmla="*/ 49 w 49"/>
                <a:gd name="T9" fmla="*/ 23 h 47"/>
                <a:gd name="T10" fmla="*/ 46 w 49"/>
                <a:gd name="T11" fmla="*/ 13 h 47"/>
                <a:gd name="T12" fmla="*/ 42 w 49"/>
                <a:gd name="T13" fmla="*/ 7 h 47"/>
                <a:gd name="T14" fmla="*/ 34 w 49"/>
                <a:gd name="T15" fmla="*/ 2 h 47"/>
                <a:gd name="T16" fmla="*/ 24 w 49"/>
                <a:gd name="T17" fmla="*/ 0 h 47"/>
                <a:gd name="T18" fmla="*/ 15 w 49"/>
                <a:gd name="T19" fmla="*/ 2 h 47"/>
                <a:gd name="T20" fmla="*/ 7 w 49"/>
                <a:gd name="T21" fmla="*/ 7 h 47"/>
                <a:gd name="T22" fmla="*/ 2 w 49"/>
                <a:gd name="T23" fmla="*/ 13 h 47"/>
                <a:gd name="T24" fmla="*/ 0 w 49"/>
                <a:gd name="T25" fmla="*/ 23 h 47"/>
                <a:gd name="T26" fmla="*/ 2 w 49"/>
                <a:gd name="T27" fmla="*/ 32 h 47"/>
                <a:gd name="T28" fmla="*/ 7 w 49"/>
                <a:gd name="T29" fmla="*/ 40 h 47"/>
                <a:gd name="T30" fmla="*/ 15 w 49"/>
                <a:gd name="T31" fmla="*/ 45 h 47"/>
                <a:gd name="T32" fmla="*/ 24 w 49"/>
                <a:gd name="T33" fmla="*/ 47 h 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47"/>
                <a:gd name="T53" fmla="*/ 49 w 49"/>
                <a:gd name="T54" fmla="*/ 47 h 4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47">
                  <a:moveTo>
                    <a:pt x="24" y="47"/>
                  </a:moveTo>
                  <a:lnTo>
                    <a:pt x="34" y="45"/>
                  </a:lnTo>
                  <a:lnTo>
                    <a:pt x="42" y="40"/>
                  </a:lnTo>
                  <a:lnTo>
                    <a:pt x="46" y="32"/>
                  </a:lnTo>
                  <a:lnTo>
                    <a:pt x="49" y="23"/>
                  </a:lnTo>
                  <a:lnTo>
                    <a:pt x="46" y="13"/>
                  </a:lnTo>
                  <a:lnTo>
                    <a:pt x="42" y="7"/>
                  </a:lnTo>
                  <a:lnTo>
                    <a:pt x="34" y="2"/>
                  </a:lnTo>
                  <a:lnTo>
                    <a:pt x="24" y="0"/>
                  </a:lnTo>
                  <a:lnTo>
                    <a:pt x="15" y="2"/>
                  </a:lnTo>
                  <a:lnTo>
                    <a:pt x="7" y="7"/>
                  </a:lnTo>
                  <a:lnTo>
                    <a:pt x="2" y="13"/>
                  </a:lnTo>
                  <a:lnTo>
                    <a:pt x="0" y="23"/>
                  </a:lnTo>
                  <a:lnTo>
                    <a:pt x="2" y="32"/>
                  </a:lnTo>
                  <a:lnTo>
                    <a:pt x="7" y="40"/>
                  </a:lnTo>
                  <a:lnTo>
                    <a:pt x="15" y="45"/>
                  </a:lnTo>
                  <a:lnTo>
                    <a:pt x="24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PREPARACIÓN</a:t>
            </a:r>
            <a:endParaRPr lang="es-CL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43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Con dicha información se debe determinar: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Volúmenes de trabajo: cantidades de materiales, necesidades de mano de obra y maquinarias.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Precios de los insumos: </a:t>
            </a:r>
            <a:r>
              <a:rPr lang="es-ES_tradnl" u="sng" dirty="0"/>
              <a:t>cotizar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Costos indirectos: administración, seguros, notaría, financiamiento, etc.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Plazo de construcción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Seleccionar metodología</a:t>
            </a:r>
          </a:p>
        </p:txBody>
      </p:sp>
      <p:pic>
        <p:nvPicPr>
          <p:cNvPr id="4100" name="Picture 4" descr="j02330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25" y="188913"/>
            <a:ext cx="1914525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CL" dirty="0"/>
              <a:t>PREPARACIÓN</a:t>
            </a:r>
            <a:endParaRPr lang="es-E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3608040"/>
          </a:xfrm>
        </p:spPr>
        <p:txBody>
          <a:bodyPr/>
          <a:lstStyle/>
          <a:p>
            <a:pPr eaLnBrk="1" hangingPunct="1">
              <a:defRPr/>
            </a:pPr>
            <a:r>
              <a:rPr lang="es-CL" dirty="0"/>
              <a:t>Presupuesto</a:t>
            </a:r>
          </a:p>
          <a:p>
            <a:pPr lvl="1" eaLnBrk="1" hangingPunct="1">
              <a:defRPr/>
            </a:pPr>
            <a:r>
              <a:rPr lang="es-CL" dirty="0"/>
              <a:t>Costos Directos</a:t>
            </a:r>
          </a:p>
          <a:p>
            <a:pPr lvl="1" eaLnBrk="1" hangingPunct="1">
              <a:defRPr/>
            </a:pPr>
            <a:r>
              <a:rPr lang="es-CL" dirty="0"/>
              <a:t>Costos Indirectos (Gastos Generales)</a:t>
            </a:r>
          </a:p>
          <a:p>
            <a:pPr lvl="1" eaLnBrk="1" hangingPunct="1">
              <a:defRPr/>
            </a:pPr>
            <a:r>
              <a:rPr lang="es-CL" dirty="0"/>
              <a:t>Utilidad</a:t>
            </a:r>
          </a:p>
          <a:p>
            <a:pPr eaLnBrk="1" hangingPunct="1">
              <a:defRPr/>
            </a:pPr>
            <a:r>
              <a:rPr lang="es-CL" dirty="0"/>
              <a:t>Estructura del presupuesto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211960" y="4869160"/>
            <a:ext cx="4464497" cy="1584028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es-CL" dirty="0"/>
              <a:t>EJEMPLOS:</a:t>
            </a:r>
          </a:p>
          <a:p>
            <a:pPr>
              <a:buFontTx/>
              <a:buChar char="-"/>
            </a:pPr>
            <a:r>
              <a:rPr lang="es-CL" dirty="0"/>
              <a:t> Presto (https://www.rib-software.es/)</a:t>
            </a:r>
          </a:p>
          <a:p>
            <a:pPr>
              <a:buFontTx/>
              <a:buChar char="-"/>
            </a:pPr>
            <a:r>
              <a:rPr lang="es-CL" dirty="0"/>
              <a:t> </a:t>
            </a:r>
            <a:r>
              <a:rPr lang="es-CL" dirty="0" err="1"/>
              <a:t>Notrasnoches</a:t>
            </a:r>
            <a:endParaRPr lang="es-CL" dirty="0"/>
          </a:p>
          <a:p>
            <a:pPr>
              <a:buFontTx/>
              <a:buChar char="-"/>
            </a:pPr>
            <a:r>
              <a:rPr lang="es-CL" dirty="0"/>
              <a:t> Opus Olé</a:t>
            </a:r>
          </a:p>
          <a:p>
            <a:pPr>
              <a:buFontTx/>
              <a:buChar char="-"/>
            </a:pPr>
            <a:r>
              <a:rPr lang="es-CL" dirty="0"/>
              <a:t> </a:t>
            </a:r>
            <a:r>
              <a:rPr lang="es-CL" dirty="0" err="1"/>
              <a:t>Quercusoft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riángulo isósceles"/>
          <p:cNvSpPr/>
          <p:nvPr/>
        </p:nvSpPr>
        <p:spPr>
          <a:xfrm>
            <a:off x="5940152" y="2564904"/>
            <a:ext cx="2952328" cy="33483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Estructura del presupuesto</a:t>
            </a:r>
            <a:br>
              <a:rPr lang="es-CL" dirty="0"/>
            </a:br>
            <a:r>
              <a:rPr lang="es-CL" sz="3200" dirty="0" err="1"/>
              <a:t>Work</a:t>
            </a:r>
            <a:r>
              <a:rPr lang="es-CL" sz="3200" dirty="0"/>
              <a:t> </a:t>
            </a:r>
            <a:r>
              <a:rPr lang="es-CL" sz="3200" dirty="0" err="1"/>
              <a:t>Breakdown</a:t>
            </a:r>
            <a:r>
              <a:rPr lang="es-CL" sz="3200" dirty="0"/>
              <a:t> </a:t>
            </a:r>
            <a:r>
              <a:rPr lang="es-CL" sz="3200" dirty="0" err="1"/>
              <a:t>Structure</a:t>
            </a:r>
            <a:r>
              <a:rPr lang="es-CL" sz="3200" dirty="0"/>
              <a:t> (WBS)</a:t>
            </a:r>
            <a:br>
              <a:rPr lang="es-CL" sz="3200" dirty="0"/>
            </a:br>
            <a:r>
              <a:rPr lang="es-CL" sz="3200" dirty="0"/>
              <a:t>Estructura de Desglose del Trabajo (EDT)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021954"/>
              </p:ext>
            </p:extLst>
          </p:nvPr>
        </p:nvGraphicFramePr>
        <p:xfrm>
          <a:off x="410852" y="1787670"/>
          <a:ext cx="8229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 redondeado"/>
          <p:cNvSpPr/>
          <p:nvPr/>
        </p:nvSpPr>
        <p:spPr>
          <a:xfrm flipH="1">
            <a:off x="6588224" y="1916832"/>
            <a:ext cx="165618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Qué</a:t>
            </a:r>
          </a:p>
        </p:txBody>
      </p:sp>
      <p:sp>
        <p:nvSpPr>
          <p:cNvPr id="7" name="6 Rectángulo redondeado"/>
          <p:cNvSpPr/>
          <p:nvPr/>
        </p:nvSpPr>
        <p:spPr>
          <a:xfrm flipH="1">
            <a:off x="6588224" y="6107229"/>
            <a:ext cx="165618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Cómo</a:t>
            </a:r>
          </a:p>
        </p:txBody>
      </p:sp>
    </p:spTree>
    <p:extLst>
      <p:ext uri="{BB962C8B-B14F-4D97-AF65-F5344CB8AC3E}">
        <p14:creationId xmlns:p14="http://schemas.microsoft.com/office/powerpoint/2010/main" val="3327669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PREPARACIÓN</a:t>
            </a:r>
            <a:endParaRPr lang="es-E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Presentación de la propuesta </a:t>
            </a:r>
            <a:r>
              <a:rPr lang="es-ES_tradnl" sz="2400" dirty="0"/>
              <a:t>(según Bases Administrativas)</a:t>
            </a:r>
            <a:endParaRPr lang="es-ES_tradnl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Oferta económica:</a:t>
            </a:r>
            <a:r>
              <a:rPr lang="es-ES_tradnl" dirty="0"/>
              <a:t> Carta Oferta, Presupuesto Detallado y Análisis de Precios Unitarios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Oferta Técnica:</a:t>
            </a:r>
            <a:r>
              <a:rPr lang="es-ES_tradnl" dirty="0"/>
              <a:t> programa de trabajo, medidas de calidad, seguridad medioambiente, planes de contingencia, personal profesional, equipos y maquinarias …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b="1" dirty="0"/>
              <a:t>Otros:</a:t>
            </a:r>
            <a:r>
              <a:rPr lang="es-ES_tradnl" dirty="0"/>
              <a:t> garantía de seriedad, balance, certificados de inscripción, vigencia …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dirty="0"/>
          </a:p>
        </p:txBody>
      </p:sp>
      <p:pic>
        <p:nvPicPr>
          <p:cNvPr id="6148" name="Picture 4" descr="j030295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0" y="188913"/>
            <a:ext cx="1386618" cy="194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ACTO DE APERTURA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Respeto de la fecha y hora límite</a:t>
            </a:r>
          </a:p>
          <a:p>
            <a:r>
              <a:rPr lang="es-CL" dirty="0"/>
              <a:t>Comprobación de la entrega de la garantía de seriedad</a:t>
            </a:r>
          </a:p>
          <a:p>
            <a:r>
              <a:rPr lang="es-CL" dirty="0"/>
              <a:t>Revisión de la completitud de la oferta</a:t>
            </a:r>
          </a:p>
          <a:p>
            <a:r>
              <a:rPr lang="es-CL" dirty="0"/>
              <a:t>Lectura de la carta oferta</a:t>
            </a:r>
          </a:p>
          <a:p>
            <a:r>
              <a:rPr lang="es-CL" dirty="0"/>
              <a:t>Firma del Acta</a:t>
            </a:r>
          </a:p>
        </p:txBody>
      </p:sp>
    </p:spTree>
    <p:extLst>
      <p:ext uri="{BB962C8B-B14F-4D97-AF65-F5344CB8AC3E}">
        <p14:creationId xmlns:p14="http://schemas.microsoft.com/office/powerpoint/2010/main" val="546541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EVALUACIÓN DE OFERTAS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Cumplimiento de bases</a:t>
            </a:r>
          </a:p>
          <a:p>
            <a:r>
              <a:rPr lang="es-CL" dirty="0"/>
              <a:t>Constitución (existencia) de la empresa</a:t>
            </a:r>
          </a:p>
          <a:p>
            <a:r>
              <a:rPr lang="es-CL" dirty="0"/>
              <a:t>Capacidad económica</a:t>
            </a:r>
          </a:p>
          <a:p>
            <a:r>
              <a:rPr lang="es-CL" dirty="0"/>
              <a:t>Oferta técnica</a:t>
            </a:r>
          </a:p>
          <a:p>
            <a:r>
              <a:rPr lang="es-CL" dirty="0"/>
              <a:t>Oferta económica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755576" y="5445224"/>
            <a:ext cx="7776864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4400" dirty="0"/>
              <a:t>Privada v/s Pública</a:t>
            </a:r>
          </a:p>
        </p:txBody>
      </p:sp>
    </p:spTree>
    <p:extLst>
      <p:ext uri="{BB962C8B-B14F-4D97-AF65-F5344CB8AC3E}">
        <p14:creationId xmlns:p14="http://schemas.microsoft.com/office/powerpoint/2010/main" val="3753776803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583</TotalTime>
  <Words>400</Words>
  <Application>Microsoft Office PowerPoint</Application>
  <PresentationFormat>Presentación en pantalla (4:3)</PresentationFormat>
  <Paragraphs>131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Tahoma</vt:lpstr>
      <vt:lpstr>Wingdings</vt:lpstr>
      <vt:lpstr>Textura</vt:lpstr>
      <vt:lpstr>CI 5501 Métodos Constructivos</vt:lpstr>
      <vt:lpstr>PROCESO DE LICITACIÓN TRADICIONAL</vt:lpstr>
      <vt:lpstr>PREPARACIÓN DEL PRESUPUESTO</vt:lpstr>
      <vt:lpstr>PREPARACIÓN</vt:lpstr>
      <vt:lpstr>PREPARACIÓN</vt:lpstr>
      <vt:lpstr>Estructura del presupuesto Work Breakdown Structure (WBS) Estructura de Desglose del Trabajo (EDT)</vt:lpstr>
      <vt:lpstr>PREPARACIÓN</vt:lpstr>
      <vt:lpstr>ACTO DE APERTURA</vt:lpstr>
      <vt:lpstr>EVALUACIÓN DE OFERTAS</vt:lpstr>
      <vt:lpstr>EVALUACIÓN DE OFERTAS</vt:lpstr>
      <vt:lpstr>Formas de Pago</vt:lpstr>
      <vt:lpstr>Estado de Pago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 Métodos Constructivos</dc:title>
  <dc:creator>William Wragg L.</dc:creator>
  <cp:lastModifiedBy>Wragg Larco, William George</cp:lastModifiedBy>
  <cp:revision>32</cp:revision>
  <dcterms:created xsi:type="dcterms:W3CDTF">2003-09-01T01:54:40Z</dcterms:created>
  <dcterms:modified xsi:type="dcterms:W3CDTF">2021-08-31T12:32:04Z</dcterms:modified>
</cp:coreProperties>
</file>