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9"/>
  </p:notesMasterIdLst>
  <p:sldIdLst>
    <p:sldId id="271" r:id="rId2"/>
    <p:sldId id="284" r:id="rId3"/>
    <p:sldId id="257" r:id="rId4"/>
    <p:sldId id="258" r:id="rId5"/>
    <p:sldId id="259" r:id="rId6"/>
    <p:sldId id="260" r:id="rId7"/>
    <p:sldId id="261" r:id="rId8"/>
    <p:sldId id="285" r:id="rId9"/>
    <p:sldId id="263" r:id="rId10"/>
    <p:sldId id="262" r:id="rId11"/>
    <p:sldId id="286" r:id="rId12"/>
    <p:sldId id="264" r:id="rId13"/>
    <p:sldId id="265" r:id="rId14"/>
    <p:sldId id="266" r:id="rId15"/>
    <p:sldId id="283" r:id="rId16"/>
    <p:sldId id="267" r:id="rId17"/>
    <p:sldId id="272" r:id="rId18"/>
    <p:sldId id="282" r:id="rId19"/>
    <p:sldId id="274" r:id="rId20"/>
    <p:sldId id="275" r:id="rId21"/>
    <p:sldId id="276" r:id="rId22"/>
    <p:sldId id="277" r:id="rId23"/>
    <p:sldId id="278" r:id="rId24"/>
    <p:sldId id="279" r:id="rId25"/>
    <p:sldId id="268" r:id="rId26"/>
    <p:sldId id="281" r:id="rId27"/>
    <p:sldId id="287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02" autoAdjust="0"/>
  </p:normalViewPr>
  <p:slideViewPr>
    <p:cSldViewPr showGuides="1">
      <p:cViewPr varScale="1">
        <p:scale>
          <a:sx n="54" d="100"/>
          <a:sy n="54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4902CB76-CAAE-47EB-AFE9-FB37293E8FA7}"/>
    <pc:docChg chg="custSel modSld modShowInfo">
      <pc:chgData name="William Wragg Larco" userId="14f350dc62e3a358" providerId="LiveId" clId="{4902CB76-CAAE-47EB-AFE9-FB37293E8FA7}" dt="2021-12-02T11:29:45.524" v="53" actId="2744"/>
      <pc:docMkLst>
        <pc:docMk/>
      </pc:docMkLst>
      <pc:sldChg chg="modSp mod">
        <pc:chgData name="William Wragg Larco" userId="14f350dc62e3a358" providerId="LiveId" clId="{4902CB76-CAAE-47EB-AFE9-FB37293E8FA7}" dt="2021-12-02T11:19:46.119" v="16" actId="20577"/>
        <pc:sldMkLst>
          <pc:docMk/>
          <pc:sldMk cId="0" sldId="265"/>
        </pc:sldMkLst>
        <pc:spChg chg="mod">
          <ac:chgData name="William Wragg Larco" userId="14f350dc62e3a358" providerId="LiveId" clId="{4902CB76-CAAE-47EB-AFE9-FB37293E8FA7}" dt="2021-12-02T11:19:46.119" v="16" actId="20577"/>
          <ac:spMkLst>
            <pc:docMk/>
            <pc:sldMk cId="0" sldId="265"/>
            <ac:spMk id="11266" creationId="{00000000-0000-0000-0000-000000000000}"/>
          </ac:spMkLst>
        </pc:spChg>
      </pc:sldChg>
      <pc:sldChg chg="modSp mod">
        <pc:chgData name="William Wragg Larco" userId="14f350dc62e3a358" providerId="LiveId" clId="{4902CB76-CAAE-47EB-AFE9-FB37293E8FA7}" dt="2021-12-02T11:20:17.451" v="50" actId="6549"/>
        <pc:sldMkLst>
          <pc:docMk/>
          <pc:sldMk cId="0" sldId="266"/>
        </pc:sldMkLst>
        <pc:spChg chg="mod">
          <ac:chgData name="William Wragg Larco" userId="14f350dc62e3a358" providerId="LiveId" clId="{4902CB76-CAAE-47EB-AFE9-FB37293E8FA7}" dt="2021-12-02T11:20:17.451" v="50" actId="6549"/>
          <ac:spMkLst>
            <pc:docMk/>
            <pc:sldMk cId="0" sldId="266"/>
            <ac:spMk id="14339" creationId="{00000000-0000-0000-0000-000000000000}"/>
          </ac:spMkLst>
        </pc:spChg>
      </pc:sldChg>
      <pc:sldChg chg="modSp mod">
        <pc:chgData name="William Wragg Larco" userId="14f350dc62e3a358" providerId="LiveId" clId="{4902CB76-CAAE-47EB-AFE9-FB37293E8FA7}" dt="2021-12-02T11:29:06.741" v="52" actId="1036"/>
        <pc:sldMkLst>
          <pc:docMk/>
          <pc:sldMk cId="2297935613" sldId="287"/>
        </pc:sldMkLst>
        <pc:picChg chg="mod">
          <ac:chgData name="William Wragg Larco" userId="14f350dc62e3a358" providerId="LiveId" clId="{4902CB76-CAAE-47EB-AFE9-FB37293E8FA7}" dt="2021-12-02T11:29:06.741" v="52" actId="1036"/>
          <ac:picMkLst>
            <pc:docMk/>
            <pc:sldMk cId="2297935613" sldId="287"/>
            <ac:picMk id="9" creationId="{153A6BB5-5254-4A0B-BDE2-C56E2F86C58E}"/>
          </ac:picMkLst>
        </pc:picChg>
      </pc:sldChg>
    </pc:docChg>
  </pc:docChgLst>
  <pc:docChgLst>
    <pc:chgData name="William Wragg Larco" userId="14f350dc62e3a358" providerId="LiveId" clId="{DE7CC028-4557-458D-B075-A3905D4E7330}"/>
    <pc:docChg chg="undo custSel addSld delSld modSld sldOrd">
      <pc:chgData name="William Wragg Larco" userId="14f350dc62e3a358" providerId="LiveId" clId="{DE7CC028-4557-458D-B075-A3905D4E7330}" dt="2020-12-24T11:22:52.983" v="480" actId="1076"/>
      <pc:docMkLst>
        <pc:docMk/>
      </pc:docMkLst>
      <pc:sldChg chg="ord">
        <pc:chgData name="William Wragg Larco" userId="14f350dc62e3a358" providerId="LiveId" clId="{DE7CC028-4557-458D-B075-A3905D4E7330}" dt="2020-12-24T11:02:17.049" v="9"/>
        <pc:sldMkLst>
          <pc:docMk/>
          <pc:sldMk cId="0" sldId="263"/>
        </pc:sldMkLst>
      </pc:sldChg>
      <pc:sldChg chg="addSp delSp modSp delAnim modAnim">
        <pc:chgData name="William Wragg Larco" userId="14f350dc62e3a358" providerId="LiveId" clId="{DE7CC028-4557-458D-B075-A3905D4E7330}" dt="2020-12-24T11:09:39.354" v="59" actId="1076"/>
        <pc:sldMkLst>
          <pc:docMk/>
          <pc:sldMk cId="0" sldId="268"/>
        </pc:sldMkLst>
        <pc:spChg chg="mod">
          <ac:chgData name="William Wragg Larco" userId="14f350dc62e3a358" providerId="LiveId" clId="{DE7CC028-4557-458D-B075-A3905D4E7330}" dt="2020-12-24T11:09:25.153" v="53" actId="1076"/>
          <ac:spMkLst>
            <pc:docMk/>
            <pc:sldMk cId="0" sldId="268"/>
            <ac:spMk id="6" creationId="{00000000-0000-0000-0000-000000000000}"/>
          </ac:spMkLst>
        </pc:spChg>
        <pc:spChg chg="del">
          <ac:chgData name="William Wragg Larco" userId="14f350dc62e3a358" providerId="LiveId" clId="{DE7CC028-4557-458D-B075-A3905D4E7330}" dt="2020-12-24T11:08:55.836" v="32" actId="478"/>
          <ac:spMkLst>
            <pc:docMk/>
            <pc:sldMk cId="0" sldId="268"/>
            <ac:spMk id="7" creationId="{00000000-0000-0000-0000-000000000000}"/>
          </ac:spMkLst>
        </pc:spChg>
        <pc:spChg chg="mod">
          <ac:chgData name="William Wragg Larco" userId="14f350dc62e3a358" providerId="LiveId" clId="{DE7CC028-4557-458D-B075-A3905D4E7330}" dt="2020-12-24T11:09:32.015" v="56" actId="27636"/>
          <ac:spMkLst>
            <pc:docMk/>
            <pc:sldMk cId="0" sldId="268"/>
            <ac:spMk id="17410" creationId="{00000000-0000-0000-0000-000000000000}"/>
          </ac:spMkLst>
        </pc:spChg>
        <pc:picChg chg="add mod">
          <ac:chgData name="William Wragg Larco" userId="14f350dc62e3a358" providerId="LiveId" clId="{DE7CC028-4557-458D-B075-A3905D4E7330}" dt="2020-12-24T11:09:39.354" v="59" actId="1076"/>
          <ac:picMkLst>
            <pc:docMk/>
            <pc:sldMk cId="0" sldId="268"/>
            <ac:picMk id="2" creationId="{76A014DF-773E-4AAF-BA0B-47997194DB37}"/>
          </ac:picMkLst>
        </pc:picChg>
        <pc:picChg chg="del">
          <ac:chgData name="William Wragg Larco" userId="14f350dc62e3a358" providerId="LiveId" clId="{DE7CC028-4557-458D-B075-A3905D4E7330}" dt="2020-12-24T11:08:47.954" v="31" actId="478"/>
          <ac:picMkLst>
            <pc:docMk/>
            <pc:sldMk cId="0" sldId="268"/>
            <ac:picMk id="5" creationId="{00000000-0000-0000-0000-000000000000}"/>
          </ac:picMkLst>
        </pc:picChg>
      </pc:sldChg>
      <pc:sldChg chg="addSp modSp">
        <pc:chgData name="William Wragg Larco" userId="14f350dc62e3a358" providerId="LiveId" clId="{DE7CC028-4557-458D-B075-A3905D4E7330}" dt="2020-12-24T11:07:19.698" v="29" actId="1076"/>
        <pc:sldMkLst>
          <pc:docMk/>
          <pc:sldMk cId="0" sldId="279"/>
        </pc:sldMkLst>
        <pc:spChg chg="add mod">
          <ac:chgData name="William Wragg Larco" userId="14f350dc62e3a358" providerId="LiveId" clId="{DE7CC028-4557-458D-B075-A3905D4E7330}" dt="2020-12-24T11:07:19.698" v="29" actId="1076"/>
          <ac:spMkLst>
            <pc:docMk/>
            <pc:sldMk cId="0" sldId="279"/>
            <ac:spMk id="5" creationId="{B9838699-9A5A-48B2-A362-80B36C9D2390}"/>
          </ac:spMkLst>
        </pc:spChg>
      </pc:sldChg>
      <pc:sldChg chg="del">
        <pc:chgData name="William Wragg Larco" userId="14f350dc62e3a358" providerId="LiveId" clId="{DE7CC028-4557-458D-B075-A3905D4E7330}" dt="2020-12-24T11:07:28.229" v="30" actId="2696"/>
        <pc:sldMkLst>
          <pc:docMk/>
          <pc:sldMk cId="0" sldId="280"/>
        </pc:sldMkLst>
      </pc:sldChg>
      <pc:sldChg chg="modSp">
        <pc:chgData name="William Wragg Larco" userId="14f350dc62e3a358" providerId="LiveId" clId="{DE7CC028-4557-458D-B075-A3905D4E7330}" dt="2020-12-24T11:22:52.983" v="480" actId="1076"/>
        <pc:sldMkLst>
          <pc:docMk/>
          <pc:sldMk cId="991296261" sldId="281"/>
        </pc:sldMkLst>
        <pc:spChg chg="mod">
          <ac:chgData name="William Wragg Larco" userId="14f350dc62e3a358" providerId="LiveId" clId="{DE7CC028-4557-458D-B075-A3905D4E7330}" dt="2020-12-24T11:22:52.983" v="480" actId="1076"/>
          <ac:spMkLst>
            <pc:docMk/>
            <pc:sldMk cId="991296261" sldId="281"/>
            <ac:spMk id="17410" creationId="{00000000-0000-0000-0000-000000000000}"/>
          </ac:spMkLst>
        </pc:spChg>
      </pc:sldChg>
      <pc:sldChg chg="addSp delSp modSp add modAnim">
        <pc:chgData name="William Wragg Larco" userId="14f350dc62e3a358" providerId="LiveId" clId="{DE7CC028-4557-458D-B075-A3905D4E7330}" dt="2020-12-24T10:59:21.769" v="8" actId="1076"/>
        <pc:sldMkLst>
          <pc:docMk/>
          <pc:sldMk cId="425837306" sldId="285"/>
        </pc:sldMkLst>
        <pc:spChg chg="del mod">
          <ac:chgData name="William Wragg Larco" userId="14f350dc62e3a358" providerId="LiveId" clId="{DE7CC028-4557-458D-B075-A3905D4E7330}" dt="2020-12-24T10:58:25.337" v="2" actId="478"/>
          <ac:spMkLst>
            <pc:docMk/>
            <pc:sldMk cId="425837306" sldId="285"/>
            <ac:spMk id="2" creationId="{B0766481-B57B-48C9-8354-50544973FCBE}"/>
          </ac:spMkLst>
        </pc:spChg>
        <pc:spChg chg="del">
          <ac:chgData name="William Wragg Larco" userId="14f350dc62e3a358" providerId="LiveId" clId="{DE7CC028-4557-458D-B075-A3905D4E7330}" dt="2020-12-24T10:58:59.385" v="3"/>
          <ac:spMkLst>
            <pc:docMk/>
            <pc:sldMk cId="425837306" sldId="285"/>
            <ac:spMk id="3" creationId="{07CA25F5-24DD-42C6-94C5-1088A395653B}"/>
          </ac:spMkLst>
        </pc:spChg>
        <pc:spChg chg="add">
          <ac:chgData name="William Wragg Larco" userId="14f350dc62e3a358" providerId="LiveId" clId="{DE7CC028-4557-458D-B075-A3905D4E7330}" dt="2020-12-24T10:59:18.705" v="7"/>
          <ac:spMkLst>
            <pc:docMk/>
            <pc:sldMk cId="425837306" sldId="285"/>
            <ac:spMk id="5" creationId="{D7CA40BE-08A4-4E25-9D2A-2D0577FEE79E}"/>
          </ac:spMkLst>
        </pc:spChg>
        <pc:picChg chg="add mod">
          <ac:chgData name="William Wragg Larco" userId="14f350dc62e3a358" providerId="LiveId" clId="{DE7CC028-4557-458D-B075-A3905D4E7330}" dt="2020-12-24T10:59:21.769" v="8" actId="1076"/>
          <ac:picMkLst>
            <pc:docMk/>
            <pc:sldMk cId="425837306" sldId="285"/>
            <ac:picMk id="4" creationId="{112912A9-E85D-498D-AC0A-E205AFF10EF3}"/>
          </ac:picMkLst>
        </pc:picChg>
      </pc:sldChg>
      <pc:sldChg chg="addSp delSp modSp add modAnim">
        <pc:chgData name="William Wragg Larco" userId="14f350dc62e3a358" providerId="LiveId" clId="{DE7CC028-4557-458D-B075-A3905D4E7330}" dt="2020-12-24T11:03:01.832" v="26" actId="1076"/>
        <pc:sldMkLst>
          <pc:docMk/>
          <pc:sldMk cId="2027346815" sldId="286"/>
        </pc:sldMkLst>
        <pc:spChg chg="mod">
          <ac:chgData name="William Wragg Larco" userId="14f350dc62e3a358" providerId="LiveId" clId="{DE7CC028-4557-458D-B075-A3905D4E7330}" dt="2020-12-24T11:02:40.949" v="20" actId="1076"/>
          <ac:spMkLst>
            <pc:docMk/>
            <pc:sldMk cId="2027346815" sldId="286"/>
            <ac:spMk id="8194" creationId="{00000000-0000-0000-0000-000000000000}"/>
          </ac:spMkLst>
        </pc:spChg>
        <pc:picChg chg="add mod">
          <ac:chgData name="William Wragg Larco" userId="14f350dc62e3a358" providerId="LiveId" clId="{DE7CC028-4557-458D-B075-A3905D4E7330}" dt="2020-12-24T11:03:01.832" v="26" actId="1076"/>
          <ac:picMkLst>
            <pc:docMk/>
            <pc:sldMk cId="2027346815" sldId="286"/>
            <ac:picMk id="2" creationId="{A8AD01A9-4229-48D3-912B-4A7111D6D93D}"/>
          </ac:picMkLst>
        </pc:picChg>
        <pc:picChg chg="del">
          <ac:chgData name="William Wragg Larco" userId="14f350dc62e3a358" providerId="LiveId" clId="{DE7CC028-4557-458D-B075-A3905D4E7330}" dt="2020-12-24T11:02:42.295" v="21" actId="478"/>
          <ac:picMkLst>
            <pc:docMk/>
            <pc:sldMk cId="2027346815" sldId="286"/>
            <ac:picMk id="8197" creationId="{00000000-0000-0000-0000-000000000000}"/>
          </ac:picMkLst>
        </pc:picChg>
        <pc:picChg chg="del">
          <ac:chgData name="William Wragg Larco" userId="14f350dc62e3a358" providerId="LiveId" clId="{DE7CC028-4557-458D-B075-A3905D4E7330}" dt="2020-12-24T11:02:43.028" v="22" actId="478"/>
          <ac:picMkLst>
            <pc:docMk/>
            <pc:sldMk cId="2027346815" sldId="286"/>
            <ac:picMk id="8199" creationId="{00000000-0000-0000-0000-000000000000}"/>
          </ac:picMkLst>
        </pc:picChg>
      </pc:sldChg>
      <pc:sldChg chg="addSp delSp modSp add modNotesTx">
        <pc:chgData name="William Wragg Larco" userId="14f350dc62e3a358" providerId="LiveId" clId="{DE7CC028-4557-458D-B075-A3905D4E7330}" dt="2020-12-24T11:22:46.165" v="478" actId="1035"/>
        <pc:sldMkLst>
          <pc:docMk/>
          <pc:sldMk cId="2297935613" sldId="287"/>
        </pc:sldMkLst>
        <pc:spChg chg="mod">
          <ac:chgData name="William Wragg Larco" userId="14f350dc62e3a358" providerId="LiveId" clId="{DE7CC028-4557-458D-B075-A3905D4E7330}" dt="2020-12-24T11:22:40.416" v="476" actId="27636"/>
          <ac:spMkLst>
            <pc:docMk/>
            <pc:sldMk cId="2297935613" sldId="287"/>
            <ac:spMk id="2" creationId="{65B90A67-FAF5-412E-949B-F1ED0E38C75F}"/>
          </ac:spMkLst>
        </pc:spChg>
        <pc:spChg chg="del mod">
          <ac:chgData name="William Wragg Larco" userId="14f350dc62e3a358" providerId="LiveId" clId="{DE7CC028-4557-458D-B075-A3905D4E7330}" dt="2020-12-24T11:16:32.371" v="311" actId="478"/>
          <ac:spMkLst>
            <pc:docMk/>
            <pc:sldMk cId="2297935613" sldId="287"/>
            <ac:spMk id="3" creationId="{58D5F6A2-B20B-4C93-A15E-BAC6D68F8BE3}"/>
          </ac:spMkLst>
        </pc:spChg>
        <pc:spChg chg="add del">
          <ac:chgData name="William Wragg Larco" userId="14f350dc62e3a358" providerId="LiveId" clId="{DE7CC028-4557-458D-B075-A3905D4E7330}" dt="2020-12-24T11:12:03.564" v="63"/>
          <ac:spMkLst>
            <pc:docMk/>
            <pc:sldMk cId="2297935613" sldId="287"/>
            <ac:spMk id="4" creationId="{79338EC6-D9C9-4E03-AD59-5EE3FD6474F6}"/>
          </ac:spMkLst>
        </pc:spChg>
        <pc:spChg chg="add del mod">
          <ac:chgData name="William Wragg Larco" userId="14f350dc62e3a358" providerId="LiveId" clId="{DE7CC028-4557-458D-B075-A3905D4E7330}" dt="2020-12-24T11:16:27.485" v="310" actId="478"/>
          <ac:spMkLst>
            <pc:docMk/>
            <pc:sldMk cId="2297935613" sldId="287"/>
            <ac:spMk id="5" creationId="{CF37304F-A17F-46B3-A921-4F721A2C7484}"/>
          </ac:spMkLst>
        </pc:spChg>
        <pc:spChg chg="add del mod">
          <ac:chgData name="William Wragg Larco" userId="14f350dc62e3a358" providerId="LiveId" clId="{DE7CC028-4557-458D-B075-A3905D4E7330}" dt="2020-12-24T11:16:34.327" v="312" actId="478"/>
          <ac:spMkLst>
            <pc:docMk/>
            <pc:sldMk cId="2297935613" sldId="287"/>
            <ac:spMk id="7" creationId="{D1339E7B-DF6A-419C-8B29-B5E1973AD666}"/>
          </ac:spMkLst>
        </pc:spChg>
        <pc:spChg chg="add del">
          <ac:chgData name="William Wragg Larco" userId="14f350dc62e3a358" providerId="LiveId" clId="{DE7CC028-4557-458D-B075-A3905D4E7330}" dt="2020-12-24T11:16:37.652" v="314"/>
          <ac:spMkLst>
            <pc:docMk/>
            <pc:sldMk cId="2297935613" sldId="287"/>
            <ac:spMk id="8" creationId="{9E8AF54D-CA40-4805-81B1-07A1037D53EA}"/>
          </ac:spMkLst>
        </pc:spChg>
        <pc:spChg chg="add mod">
          <ac:chgData name="William Wragg Larco" userId="14f350dc62e3a358" providerId="LiveId" clId="{DE7CC028-4557-458D-B075-A3905D4E7330}" dt="2020-12-24T11:22:46.165" v="478" actId="1035"/>
          <ac:spMkLst>
            <pc:docMk/>
            <pc:sldMk cId="2297935613" sldId="287"/>
            <ac:spMk id="10" creationId="{6A1B2B5F-03B7-46AB-84F2-23351B7F2A90}"/>
          </ac:spMkLst>
        </pc:spChg>
        <pc:spChg chg="add mod">
          <ac:chgData name="William Wragg Larco" userId="14f350dc62e3a358" providerId="LiveId" clId="{DE7CC028-4557-458D-B075-A3905D4E7330}" dt="2020-12-24T11:19:14.201" v="411" actId="1076"/>
          <ac:spMkLst>
            <pc:docMk/>
            <pc:sldMk cId="2297935613" sldId="287"/>
            <ac:spMk id="11" creationId="{D480A846-36DE-4A77-8387-225D79F96A1A}"/>
          </ac:spMkLst>
        </pc:spChg>
        <pc:spChg chg="add mod">
          <ac:chgData name="William Wragg Larco" userId="14f350dc62e3a358" providerId="LiveId" clId="{DE7CC028-4557-458D-B075-A3905D4E7330}" dt="2020-12-24T11:22:46.165" v="478" actId="1035"/>
          <ac:spMkLst>
            <pc:docMk/>
            <pc:sldMk cId="2297935613" sldId="287"/>
            <ac:spMk id="12" creationId="{9912BEF3-40B9-495A-8D7D-8317FAF7EC96}"/>
          </ac:spMkLst>
        </pc:spChg>
        <pc:picChg chg="add mod">
          <ac:chgData name="William Wragg Larco" userId="14f350dc62e3a358" providerId="LiveId" clId="{DE7CC028-4557-458D-B075-A3905D4E7330}" dt="2020-12-24T11:22:46.165" v="478" actId="1035"/>
          <ac:picMkLst>
            <pc:docMk/>
            <pc:sldMk cId="2297935613" sldId="287"/>
            <ac:picMk id="9" creationId="{153A6BB5-5254-4A0B-BDE2-C56E2F86C58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C2D51-C038-472C-9FCC-749CA1C725E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9176759-DEB2-4E02-B3E6-D03639E29371}">
      <dgm:prSet phldrT="[Texto]"/>
      <dgm:spPr/>
      <dgm:t>
        <a:bodyPr/>
        <a:lstStyle/>
        <a:p>
          <a:r>
            <a:rPr lang="es-CL" dirty="0"/>
            <a:t>Carga</a:t>
          </a:r>
        </a:p>
      </dgm:t>
    </dgm:pt>
    <dgm:pt modelId="{B78F97A0-258C-4732-BDAC-0A38E5F7D18F}" type="parTrans" cxnId="{B85EB0A6-7DA3-45DD-9093-D64815CAF50B}">
      <dgm:prSet/>
      <dgm:spPr/>
      <dgm:t>
        <a:bodyPr/>
        <a:lstStyle/>
        <a:p>
          <a:endParaRPr lang="es-CL"/>
        </a:p>
      </dgm:t>
    </dgm:pt>
    <dgm:pt modelId="{28C440E5-176F-4546-913C-1CC08AEB71F7}" type="sibTrans" cxnId="{B85EB0A6-7DA3-45DD-9093-D64815CAF50B}">
      <dgm:prSet/>
      <dgm:spPr/>
      <dgm:t>
        <a:bodyPr/>
        <a:lstStyle/>
        <a:p>
          <a:endParaRPr lang="es-CL"/>
        </a:p>
      </dgm:t>
    </dgm:pt>
    <dgm:pt modelId="{7DADC48A-3035-4CD5-A37E-1D30BC141DA3}">
      <dgm:prSet phldrT="[Texto]"/>
      <dgm:spPr/>
      <dgm:t>
        <a:bodyPr/>
        <a:lstStyle/>
        <a:p>
          <a:r>
            <a:rPr lang="es-CL" dirty="0"/>
            <a:t>Tiempo de ciclo</a:t>
          </a:r>
        </a:p>
      </dgm:t>
    </dgm:pt>
    <dgm:pt modelId="{1345E773-AA26-41E8-8A9F-B019A82FD6D0}" type="parTrans" cxnId="{D9E93467-5A8B-45AC-BAA6-49FEDF4F4F3B}">
      <dgm:prSet/>
      <dgm:spPr/>
      <dgm:t>
        <a:bodyPr/>
        <a:lstStyle/>
        <a:p>
          <a:endParaRPr lang="es-CL"/>
        </a:p>
      </dgm:t>
    </dgm:pt>
    <dgm:pt modelId="{E7B1882C-27FA-41C1-92E0-073172BF3B1F}" type="sibTrans" cxnId="{D9E93467-5A8B-45AC-BAA6-49FEDF4F4F3B}">
      <dgm:prSet/>
      <dgm:spPr/>
      <dgm:t>
        <a:bodyPr/>
        <a:lstStyle/>
        <a:p>
          <a:endParaRPr lang="es-CL"/>
        </a:p>
      </dgm:t>
    </dgm:pt>
    <dgm:pt modelId="{CC0CE56A-1433-4836-A42F-4DDA4CBA89FA}" type="pres">
      <dgm:prSet presAssocID="{16FC2D51-C038-472C-9FCC-749CA1C725E7}" presName="compositeShape" presStyleCnt="0">
        <dgm:presLayoutVars>
          <dgm:chMax val="2"/>
          <dgm:dir/>
          <dgm:resizeHandles val="exact"/>
        </dgm:presLayoutVars>
      </dgm:prSet>
      <dgm:spPr/>
    </dgm:pt>
    <dgm:pt modelId="{9ED03BF5-525E-4A72-909A-85E343627B20}" type="pres">
      <dgm:prSet presAssocID="{16FC2D51-C038-472C-9FCC-749CA1C725E7}" presName="divider" presStyleLbl="fgShp" presStyleIdx="0" presStyleCnt="1"/>
      <dgm:spPr/>
    </dgm:pt>
    <dgm:pt modelId="{178374C9-89DF-47D8-849F-E5196F050815}" type="pres">
      <dgm:prSet presAssocID="{B9176759-DEB2-4E02-B3E6-D03639E29371}" presName="downArrow" presStyleLbl="node1" presStyleIdx="0" presStyleCnt="2"/>
      <dgm:spPr/>
    </dgm:pt>
    <dgm:pt modelId="{0D09B8ED-ECA0-4C38-8C4B-7C5CB953F3ED}" type="pres">
      <dgm:prSet presAssocID="{B9176759-DEB2-4E02-B3E6-D03639E29371}" presName="downArrowText" presStyleLbl="revTx" presStyleIdx="0" presStyleCnt="2">
        <dgm:presLayoutVars>
          <dgm:bulletEnabled val="1"/>
        </dgm:presLayoutVars>
      </dgm:prSet>
      <dgm:spPr/>
    </dgm:pt>
    <dgm:pt modelId="{26C7FB18-70A2-4080-8BDA-B0A966124777}" type="pres">
      <dgm:prSet presAssocID="{7DADC48A-3035-4CD5-A37E-1D30BC141DA3}" presName="upArrow" presStyleLbl="node1" presStyleIdx="1" presStyleCnt="2"/>
      <dgm:spPr/>
    </dgm:pt>
    <dgm:pt modelId="{03856E9C-AA52-4B5E-B9C5-CF2EA7C92D05}" type="pres">
      <dgm:prSet presAssocID="{7DADC48A-3035-4CD5-A37E-1D30BC141DA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CC8C8C07-BDE8-4BAA-B635-63D9CF7AA0D7}" type="presOf" srcId="{16FC2D51-C038-472C-9FCC-749CA1C725E7}" destId="{CC0CE56A-1433-4836-A42F-4DDA4CBA89FA}" srcOrd="0" destOrd="0" presId="urn:microsoft.com/office/officeart/2005/8/layout/arrow3"/>
    <dgm:cxn modelId="{27612939-6B6B-4CCC-98F5-FC30183BD0F1}" type="presOf" srcId="{7DADC48A-3035-4CD5-A37E-1D30BC141DA3}" destId="{03856E9C-AA52-4B5E-B9C5-CF2EA7C92D05}" srcOrd="0" destOrd="0" presId="urn:microsoft.com/office/officeart/2005/8/layout/arrow3"/>
    <dgm:cxn modelId="{D9E93467-5A8B-45AC-BAA6-49FEDF4F4F3B}" srcId="{16FC2D51-C038-472C-9FCC-749CA1C725E7}" destId="{7DADC48A-3035-4CD5-A37E-1D30BC141DA3}" srcOrd="1" destOrd="0" parTransId="{1345E773-AA26-41E8-8A9F-B019A82FD6D0}" sibTransId="{E7B1882C-27FA-41C1-92E0-073172BF3B1F}"/>
    <dgm:cxn modelId="{B85EB0A6-7DA3-45DD-9093-D64815CAF50B}" srcId="{16FC2D51-C038-472C-9FCC-749CA1C725E7}" destId="{B9176759-DEB2-4E02-B3E6-D03639E29371}" srcOrd="0" destOrd="0" parTransId="{B78F97A0-258C-4732-BDAC-0A38E5F7D18F}" sibTransId="{28C440E5-176F-4546-913C-1CC08AEB71F7}"/>
    <dgm:cxn modelId="{1D3182F4-8E17-4195-AF13-FAA10F2F9F9F}" type="presOf" srcId="{B9176759-DEB2-4E02-B3E6-D03639E29371}" destId="{0D09B8ED-ECA0-4C38-8C4B-7C5CB953F3ED}" srcOrd="0" destOrd="0" presId="urn:microsoft.com/office/officeart/2005/8/layout/arrow3"/>
    <dgm:cxn modelId="{71C91EDB-C4C7-4AF5-87E8-E58EF1ED775B}" type="presParOf" srcId="{CC0CE56A-1433-4836-A42F-4DDA4CBA89FA}" destId="{9ED03BF5-525E-4A72-909A-85E343627B20}" srcOrd="0" destOrd="0" presId="urn:microsoft.com/office/officeart/2005/8/layout/arrow3"/>
    <dgm:cxn modelId="{249C6AF6-232D-44D1-9D47-268B4136EE84}" type="presParOf" srcId="{CC0CE56A-1433-4836-A42F-4DDA4CBA89FA}" destId="{178374C9-89DF-47D8-849F-E5196F050815}" srcOrd="1" destOrd="0" presId="urn:microsoft.com/office/officeart/2005/8/layout/arrow3"/>
    <dgm:cxn modelId="{5EB4FA65-05FE-482A-88AB-129862CF081D}" type="presParOf" srcId="{CC0CE56A-1433-4836-A42F-4DDA4CBA89FA}" destId="{0D09B8ED-ECA0-4C38-8C4B-7C5CB953F3ED}" srcOrd="2" destOrd="0" presId="urn:microsoft.com/office/officeart/2005/8/layout/arrow3"/>
    <dgm:cxn modelId="{8962568A-5DF1-4485-8D8C-D17108E26D68}" type="presParOf" srcId="{CC0CE56A-1433-4836-A42F-4DDA4CBA89FA}" destId="{26C7FB18-70A2-4080-8BDA-B0A966124777}" srcOrd="3" destOrd="0" presId="urn:microsoft.com/office/officeart/2005/8/layout/arrow3"/>
    <dgm:cxn modelId="{28EC7F9A-243D-4085-A0D9-B3C968F17D05}" type="presParOf" srcId="{CC0CE56A-1433-4836-A42F-4DDA4CBA89FA}" destId="{03856E9C-AA52-4B5E-B9C5-CF2EA7C92D0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03BF5-525E-4A72-909A-85E343627B20}">
      <dsp:nvSpPr>
        <dsp:cNvPr id="0" name=""/>
        <dsp:cNvSpPr/>
      </dsp:nvSpPr>
      <dsp:spPr>
        <a:xfrm rot="21300000">
          <a:off x="23554" y="1738882"/>
          <a:ext cx="7628453" cy="87357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374C9-89DF-47D8-849F-E5196F050815}">
      <dsp:nvSpPr>
        <dsp:cNvPr id="0" name=""/>
        <dsp:cNvSpPr/>
      </dsp:nvSpPr>
      <dsp:spPr>
        <a:xfrm>
          <a:off x="921067" y="217566"/>
          <a:ext cx="2302668" cy="17405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9B8ED-ECA0-4C38-8C4B-7C5CB953F3ED}">
      <dsp:nvSpPr>
        <dsp:cNvPr id="0" name=""/>
        <dsp:cNvSpPr/>
      </dsp:nvSpPr>
      <dsp:spPr>
        <a:xfrm>
          <a:off x="4068047" y="0"/>
          <a:ext cx="2456179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300" kern="1200" dirty="0"/>
            <a:t>Carga</a:t>
          </a:r>
        </a:p>
      </dsp:txBody>
      <dsp:txXfrm>
        <a:off x="4068047" y="0"/>
        <a:ext cx="2456179" cy="1827561"/>
      </dsp:txXfrm>
    </dsp:sp>
    <dsp:sp modelId="{26C7FB18-70A2-4080-8BDA-B0A966124777}">
      <dsp:nvSpPr>
        <dsp:cNvPr id="0" name=""/>
        <dsp:cNvSpPr/>
      </dsp:nvSpPr>
      <dsp:spPr>
        <a:xfrm>
          <a:off x="4451825" y="2393235"/>
          <a:ext cx="2302668" cy="17405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56E9C-AA52-4B5E-B9C5-CF2EA7C92D05}">
      <dsp:nvSpPr>
        <dsp:cNvPr id="0" name=""/>
        <dsp:cNvSpPr/>
      </dsp:nvSpPr>
      <dsp:spPr>
        <a:xfrm>
          <a:off x="1151334" y="2523776"/>
          <a:ext cx="2456179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300" kern="1200" dirty="0"/>
            <a:t>Tiempo de ciclo</a:t>
          </a:r>
        </a:p>
      </dsp:txBody>
      <dsp:txXfrm>
        <a:off x="1151334" y="2523776"/>
        <a:ext cx="2456179" cy="182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8839-045A-4FAA-8559-4720CDCA8479}" type="datetimeFigureOut">
              <a:rPr lang="es-CL" smtClean="0"/>
              <a:t>02-12-2021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6F7C7-2B7C-4A51-A4EF-DA65D56137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13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F7C7-2B7C-4A51-A4EF-DA65D56137E9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7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F7C7-2B7C-4A51-A4EF-DA65D56137E9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68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http://www.elcosh.org/document/2053/d001029/Understanding+Crane+Accident+Failures%3A+A+report+on+the+causes+of+death+in+crane-related+accidents.html?show_text=1</a:t>
            </a:r>
          </a:p>
          <a:p>
            <a:endParaRPr lang="es-CL" dirty="0"/>
          </a:p>
          <a:p>
            <a:r>
              <a:rPr lang="es-CL" dirty="0"/>
              <a:t>71% de accidentes con grúas móviles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6F7C7-2B7C-4A51-A4EF-DA65D56137E9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91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07-053F-4532-B153-1D741CC2D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29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4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8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78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49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5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6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0B28-E3E0-4D7F-BFB2-24B9F658E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50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D8B-91C1-44E0-945C-DD7E9B3A0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99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59D1F5-87E4-4AEE-AE9A-4D4D7A5672B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59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7BD-C0DE-49E4-9916-FA178A79ED1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3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54C4-8931-4786-8AC4-2D6E94966C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94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1DE4-B415-4093-8099-8C30AB77C8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2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4A97-C7C8-48B8-B875-B26FA567B0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82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89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1D76-6DD2-4325-8399-ED4A0307CA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7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A8A2-8D27-4BB9-9E79-4FC8A1F0C4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4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CFDF-8A64-450B-9263-3E77FDD46D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2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91Sm-kGJ8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Xr1IeWbP10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XKyrHM-gg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/>
              <a:t>CI 5501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/>
              <a:t>Grúas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Sistema de telescopaje</a:t>
            </a:r>
            <a:endParaRPr lang="es-E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29337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257176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Montaje y </a:t>
            </a:r>
            <a:r>
              <a:rPr lang="es-ES_tradnl" dirty="0" err="1"/>
              <a:t>telescopaje</a:t>
            </a:r>
            <a:endParaRPr lang="es-ES" dirty="0"/>
          </a:p>
        </p:txBody>
      </p:sp>
      <p:pic>
        <p:nvPicPr>
          <p:cNvPr id="2" name="Elementos multimedia en línea 1" title="Tower Crane Assembly with Climber Demo">
            <a:hlinkClick r:id="" action="ppaction://media"/>
            <a:extLst>
              <a:ext uri="{FF2B5EF4-FFF2-40B4-BE49-F238E27FC236}">
                <a16:creationId xmlns:a16="http://schemas.microsoft.com/office/drawing/2014/main" id="{A8AD01A9-4229-48D3-912B-4A7111D6D9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2734" y="1690689"/>
            <a:ext cx="6658531" cy="49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468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Características</a:t>
            </a:r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>
            <a:normAutofit/>
          </a:bodyPr>
          <a:lstStyle/>
          <a:p>
            <a:r>
              <a:rPr lang="es-ES_tradnl"/>
              <a:t>Capacidad de Carga v/s Ciclo de Trabajo</a:t>
            </a:r>
            <a:endParaRPr lang="es-E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32125"/>
            <a:ext cx="4176713" cy="363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2420938"/>
            <a:ext cx="5248275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00563" y="5661025"/>
            <a:ext cx="4392612" cy="863600"/>
          </a:xfrm>
          <a:prstGeom prst="leftArrow">
            <a:avLst>
              <a:gd name="adj1" fmla="val 50000"/>
              <a:gd name="adj2" fmla="val 127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Ojo: no incluye gancho, accesorios, etc.</a:t>
            </a:r>
            <a:endParaRPr lang="es-ES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Características – Grúas móviles</a:t>
            </a:r>
            <a:endParaRPr lang="es-ES" dirty="0"/>
          </a:p>
        </p:txBody>
      </p:sp>
      <p:graphicFrame>
        <p:nvGraphicFramePr>
          <p:cNvPr id="11305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Transporte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($/tonelada de levante)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 ruedas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Barato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 orugas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 hay que armarla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Pluma enrejada es más liviana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Características</a:t>
            </a:r>
            <a:endParaRPr lang="es-E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Trabajo a compresión (enrejado)</a:t>
            </a:r>
          </a:p>
          <a:p>
            <a:r>
              <a:rPr lang="es-ES_tradnl" sz="2800" dirty="0"/>
              <a:t>Trabajo a Flexión (telescópica)</a:t>
            </a:r>
          </a:p>
          <a:p>
            <a:endParaRPr lang="es-ES_tradnl" sz="2800" dirty="0"/>
          </a:p>
          <a:p>
            <a:r>
              <a:rPr lang="es-ES_tradnl" sz="2800" dirty="0"/>
              <a:t>Momento </a:t>
            </a:r>
            <a:r>
              <a:rPr lang="es-ES_tradnl" sz="2800" dirty="0" err="1"/>
              <a:t>Volcante</a:t>
            </a:r>
            <a:r>
              <a:rPr lang="es-ES_tradnl" sz="2800" dirty="0"/>
              <a:t> / Momento Estabilizante</a:t>
            </a:r>
          </a:p>
          <a:p>
            <a:pPr lvl="1"/>
            <a:r>
              <a:rPr lang="es-ES_tradnl" sz="2400" dirty="0"/>
              <a:t>Orugas: 75%</a:t>
            </a:r>
          </a:p>
          <a:p>
            <a:pPr lvl="1"/>
            <a:r>
              <a:rPr lang="es-ES_tradnl" sz="2400" dirty="0"/>
              <a:t> Ruedas: 85%</a:t>
            </a:r>
          </a:p>
          <a:p>
            <a:endParaRPr lang="es-ES_tradnl" sz="2800" dirty="0"/>
          </a:p>
          <a:p>
            <a:r>
              <a:rPr lang="es-ES_tradnl" sz="2800" dirty="0"/>
              <a:t>Capacidad v/s ángulo c/r eje</a:t>
            </a:r>
            <a:endParaRPr lang="es-ES" sz="2800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50" y="1349682"/>
            <a:ext cx="3583757" cy="18803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carga Grove GMK4100B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" y="1349682"/>
            <a:ext cx="6768752" cy="53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1200" cy="1143000"/>
          </a:xfrm>
        </p:spPr>
        <p:txBody>
          <a:bodyPr/>
          <a:lstStyle/>
          <a:p>
            <a:r>
              <a:rPr lang="es-ES_tradnl"/>
              <a:t>Rigger</a:t>
            </a: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467100" cy="4781550"/>
          </a:xfrm>
        </p:spPr>
        <p:txBody>
          <a:bodyPr/>
          <a:lstStyle/>
          <a:p>
            <a:r>
              <a:rPr lang="es-ES_tradnl" sz="2400" dirty="0"/>
              <a:t>Considerar C.G. carga</a:t>
            </a:r>
          </a:p>
          <a:p>
            <a:endParaRPr lang="es-ES_tradnl" sz="2400" dirty="0"/>
          </a:p>
          <a:p>
            <a:r>
              <a:rPr lang="es-ES_tradnl" sz="2400" dirty="0"/>
              <a:t>Señales estandarizadas</a:t>
            </a:r>
            <a:endParaRPr lang="es-E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04813"/>
            <a:ext cx="5019675" cy="619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Análisis Valor de Arriendo grúa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9" y="1500173"/>
          <a:ext cx="8358244" cy="5072094"/>
        </p:xfrm>
        <a:graphic>
          <a:graphicData uri="http://schemas.openxmlformats.org/drawingml/2006/table">
            <a:tbl>
              <a:tblPr/>
              <a:tblGrid>
                <a:gridCol w="392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Cotización 19 </a:t>
                      </a:r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Feb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2007 (1UF=$18.363,70)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Unidad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Precio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 (UF)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ARRIENDO MENSUAL GRUA TORRE MARCA POTAIN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2.479.100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16.114.147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877,5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1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ARRIENDO CAPACHOS CONCRETERO 350 LTS (2 UNID)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91.818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596.820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OPERADOR GRUA 192 HORAS 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716.184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4.655.198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253,5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4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SOBRETIEMPO ARRIENDO GRUA SOBRE 200 HR/MES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HR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130,0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10.467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1.360.750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74,1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SOBRETIEMPO OPERADOR DE GRUA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HR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130,0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     5.509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716.184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39,0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FLETE DESDE BODEGA A OBRA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642.730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642.730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35,0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FLETE DESDE OBRA A BODEGA PROVEEDOR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495.820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495.820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27,0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FLETE DE ACCESORIOS TELESCOPAJE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146.910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146.910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GRUA AUXILIAR PARA MONTAJE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734.548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734.548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GRUA AUXILIAR PARA DESMONTAJE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734.548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734.548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DADO DE HORMIGON PARA ANCLAJE GRUA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199.613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199.613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19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ARRIENDO DE TRAMOS PARA ALTURA TOTAL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73.455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220.364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ARRIENDO MARCO METALICO RIOSTRA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   82.637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82.637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ARRIENDO PUNTAL CON VIENTOS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   64.273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64.273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TELESCOPAJE HASTA ALTURA FINAL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73.455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220.364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ARRIOSTRAMIENTO (SERVICIO)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110.182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110.182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DESMONTAJE GRUA DESDE ALTURA FINAL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1.028.367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1.028.367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56,0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MONTAJE GRUA ALTURA AUTONOMIA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918.185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918.185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29.041.640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1.581,5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TOTAL/MES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4.467.945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243,3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Riesgos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Grúas</a:t>
            </a:r>
          </a:p>
        </p:txBody>
      </p:sp>
    </p:spTree>
    <p:extLst>
      <p:ext uri="{BB962C8B-B14F-4D97-AF65-F5344CB8AC3E}">
        <p14:creationId xmlns:p14="http://schemas.microsoft.com/office/powerpoint/2010/main" val="183771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wwragg\Mis documentos\Personal\CI52A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Grúas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584412"/>
              </p:ext>
            </p:extLst>
          </p:nvPr>
        </p:nvGraphicFramePr>
        <p:xfrm>
          <a:off x="839788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12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C:\Documents and Settings\wwragg\Mis documentos\Personal\CI52A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C:\Documents and Settings\wwragg\Mis documentos\Personal\CI52A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4" name="Picture 4" descr="C:\Documents and Settings\wwragg\Mis documentos\Personal\CI52A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8" name="Picture 4" descr="C:\Documents and Settings\wwragg\Mis documentos\Personal\CI52A\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2" name="Picture 4" descr="C:\Documents and Settings\wwragg\Mis documentos\Personal\CI52A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9838699-9A5A-48B2-A362-80B36C9D239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5951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Peso Boyante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65127"/>
            <a:ext cx="7831782" cy="68761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Accidentes</a:t>
            </a:r>
            <a:endParaRPr lang="es-E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6612" y="596070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BLUE CRASH: Viento fuera del plano</a:t>
            </a:r>
          </a:p>
        </p:txBody>
      </p:sp>
      <p:pic>
        <p:nvPicPr>
          <p:cNvPr id="2" name="Elementos multimedia en línea 1" title="Big Blue crane collapse at Miller Park">
            <a:hlinkClick r:id="" action="ppaction://media"/>
            <a:extLst>
              <a:ext uri="{FF2B5EF4-FFF2-40B4-BE49-F238E27FC236}">
                <a16:creationId xmlns:a16="http://schemas.microsoft.com/office/drawing/2014/main" id="{76A014DF-773E-4AAF-BA0B-47997194DB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052737"/>
            <a:ext cx="6768752" cy="50765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49824"/>
            <a:ext cx="7886700" cy="789524"/>
          </a:xfrm>
        </p:spPr>
        <p:txBody>
          <a:bodyPr/>
          <a:lstStyle/>
          <a:p>
            <a:r>
              <a:rPr lang="es-ES_tradnl" dirty="0"/>
              <a:t>Accidentes más frecuentes</a:t>
            </a:r>
            <a:endParaRPr lang="es-E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6062" y="1412776"/>
            <a:ext cx="5472122" cy="4709160"/>
          </a:xfrm>
          <a:noFill/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39% Contacto con líneas eléctricas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12% Durante el montaje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8% pandeo de la pluma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7% </a:t>
            </a:r>
            <a:r>
              <a:rPr lang="es-ES_tradnl" sz="2800" b="1" dirty="0" err="1">
                <a:ln w="50800"/>
                <a:solidFill>
                  <a:schemeClr val="accent5"/>
                </a:solidFill>
              </a:rPr>
              <a:t>Volcamiento</a:t>
            </a:r>
            <a:endParaRPr lang="es-ES_tradnl" sz="2800" b="1" dirty="0">
              <a:ln w="50800"/>
              <a:solidFill>
                <a:schemeClr val="accent5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7% Mala estibación (</a:t>
            </a:r>
            <a:r>
              <a:rPr lang="es-ES_tradnl" sz="2800" b="1" dirty="0" err="1">
                <a:ln w="50800"/>
                <a:solidFill>
                  <a:schemeClr val="accent5"/>
                </a:solidFill>
              </a:rPr>
              <a:t>rigging</a:t>
            </a:r>
            <a:r>
              <a:rPr lang="es-ES_tradnl" sz="2800" b="1" dirty="0">
                <a:ln w="50800"/>
                <a:solidFill>
                  <a:schemeClr val="accent5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4% Sobrecarga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4% Golpes de la carga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2% Bloqueo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17% Otros</a:t>
            </a:r>
            <a:endParaRPr lang="es-ES" sz="2800" b="1" dirty="0">
              <a:ln w="50800"/>
              <a:solidFill>
                <a:schemeClr val="accent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02" y="4005064"/>
            <a:ext cx="4088532" cy="27256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238" y="1253402"/>
            <a:ext cx="2664296" cy="26529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63614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Estadística bomberos de Australia</a:t>
            </a:r>
          </a:p>
        </p:txBody>
      </p:sp>
    </p:spTree>
    <p:extLst>
      <p:ext uri="{BB962C8B-B14F-4D97-AF65-F5344CB8AC3E}">
        <p14:creationId xmlns:p14="http://schemas.microsoft.com/office/powerpoint/2010/main" val="991296261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90A67-FAF5-412E-949B-F1ED0E38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7"/>
            <a:ext cx="8673964" cy="543593"/>
          </a:xfrm>
        </p:spPr>
        <p:txBody>
          <a:bodyPr>
            <a:normAutofit fontScale="90000"/>
          </a:bodyPr>
          <a:lstStyle/>
          <a:p>
            <a:r>
              <a:rPr lang="es-ES" dirty="0"/>
              <a:t>Accidentes fatales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53A6BB5-5254-4A0B-BDE2-C56E2F86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4" y="1628800"/>
            <a:ext cx="8673964" cy="352839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A1B2B5F-03B7-46AB-84F2-23351B7F2A90}"/>
              </a:ext>
            </a:extLst>
          </p:cNvPr>
          <p:cNvSpPr/>
          <p:nvPr/>
        </p:nvSpPr>
        <p:spPr>
          <a:xfrm>
            <a:off x="4715774" y="6146933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U.S. Bureau of Labor Statistics</a:t>
            </a:r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80A846-36DE-4A77-8387-225D79F96A1A}"/>
              </a:ext>
            </a:extLst>
          </p:cNvPr>
          <p:cNvSpPr/>
          <p:nvPr/>
        </p:nvSpPr>
        <p:spPr>
          <a:xfrm>
            <a:off x="0" y="12767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1992 - 2006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12BEF3-40B9-495A-8D7D-8317FAF7EC96}"/>
              </a:ext>
            </a:extLst>
          </p:cNvPr>
          <p:cNvSpPr txBox="1"/>
          <p:nvPr/>
        </p:nvSpPr>
        <p:spPr>
          <a:xfrm>
            <a:off x="218274" y="5102442"/>
            <a:ext cx="853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Included 64 struck by falling booms/jibs</a:t>
            </a:r>
            <a:br>
              <a:rPr lang="en-US" i="1" dirty="0"/>
            </a:br>
            <a:r>
              <a:rPr lang="en-US" i="1" dirty="0"/>
              <a:t>** Included 21 falls from cranes, 9 falls from crane baskets, 8 from crane loads.</a:t>
            </a:r>
            <a:br>
              <a:rPr lang="en-US" i="1" dirty="0"/>
            </a:br>
            <a:r>
              <a:rPr lang="en-US" i="1" dirty="0"/>
              <a:t>***Other causes included 9 highway incidents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793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333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Grúas Móviles (USA)</a:t>
            </a:r>
            <a:endParaRPr lang="es-E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8596" y="3562353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/>
              <a:t>Telescópica sobre camión</a:t>
            </a:r>
            <a:endParaRPr lang="es-E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00213"/>
            <a:ext cx="2895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59338" y="573405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Enrejada sobre orugas</a:t>
            </a:r>
            <a:endParaRPr lang="es-E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71960"/>
            <a:ext cx="2190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627313" y="5734050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Telescópica Todo Terreno</a:t>
            </a:r>
            <a:endParaRPr lang="es-E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Heavy Lift</a:t>
            </a:r>
            <a:endParaRPr lang="es-E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33533"/>
            <a:ext cx="8569325" cy="499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Flotante</a:t>
            </a:r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Grúas Fijas (Europa)</a:t>
            </a:r>
            <a:endParaRPr lang="es-E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66968"/>
            <a:ext cx="5256212" cy="380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50825" y="3562368"/>
            <a:ext cx="2017713" cy="576263"/>
          </a:xfrm>
          <a:prstGeom prst="rightArrow">
            <a:avLst>
              <a:gd name="adj1" fmla="val 50000"/>
              <a:gd name="adj2" fmla="val 8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Contrapluma</a:t>
            </a:r>
            <a:endParaRPr lang="es-E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2061222">
            <a:off x="1763713" y="2338406"/>
            <a:ext cx="2017712" cy="576262"/>
          </a:xfrm>
          <a:prstGeom prst="rightArrow">
            <a:avLst>
              <a:gd name="adj1" fmla="val 50000"/>
              <a:gd name="adj2" fmla="val 8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Riendas</a:t>
            </a:r>
            <a:endParaRPr lang="es-E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55650" y="4572018"/>
            <a:ext cx="2017713" cy="576263"/>
          </a:xfrm>
          <a:prstGeom prst="rightArrow">
            <a:avLst>
              <a:gd name="adj1" fmla="val 50000"/>
              <a:gd name="adj2" fmla="val 8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Torre</a:t>
            </a:r>
            <a:endParaRPr lang="es-E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6948488" y="2338406"/>
            <a:ext cx="1871662" cy="576262"/>
          </a:xfrm>
          <a:prstGeom prst="leftArrow">
            <a:avLst>
              <a:gd name="adj1" fmla="val 50000"/>
              <a:gd name="adj2" fmla="val 81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Pluma</a:t>
            </a:r>
            <a:endParaRPr lang="es-ES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Grúa </a:t>
            </a:r>
            <a:r>
              <a:rPr lang="es-ES_tradnl" dirty="0" err="1"/>
              <a:t>Automontante</a:t>
            </a:r>
            <a:endParaRPr lang="es-E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196975"/>
            <a:ext cx="23812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16060"/>
            <a:ext cx="4057650" cy="539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16338"/>
            <a:ext cx="3889375" cy="292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Potain Igo MA 21 Assembly and Disassembly Overview">
            <a:hlinkClick r:id="" action="ppaction://media"/>
            <a:extLst>
              <a:ext uri="{FF2B5EF4-FFF2-40B4-BE49-F238E27FC236}">
                <a16:creationId xmlns:a16="http://schemas.microsoft.com/office/drawing/2014/main" id="{112912A9-E85D-498D-AC0A-E205AFF10E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6569" y="1484784"/>
            <a:ext cx="8410861" cy="47525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7CA40BE-08A4-4E25-9D2A-2D0577FEE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_tradnl"/>
              <a:t>Grúa </a:t>
            </a:r>
            <a:r>
              <a:rPr lang="es-ES_tradnl" dirty="0" err="1"/>
              <a:t>Automontante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Montaje</a:t>
            </a:r>
            <a:endParaRPr lang="es-E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9363"/>
            <a:ext cx="42386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4191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TC104033923[[fn=Profundidad]]</Template>
  <TotalTime>3247</TotalTime>
  <Words>550</Words>
  <Application>Microsoft Office PowerPoint</Application>
  <PresentationFormat>Presentación en pantalla (4:3)</PresentationFormat>
  <Paragraphs>197</Paragraphs>
  <Slides>27</Slides>
  <Notes>3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Profundidad</vt:lpstr>
      <vt:lpstr>CI 5501</vt:lpstr>
      <vt:lpstr>Grúas</vt:lpstr>
      <vt:lpstr>Grúas Móviles (USA)</vt:lpstr>
      <vt:lpstr>Heavy Lift</vt:lpstr>
      <vt:lpstr>Flotante</vt:lpstr>
      <vt:lpstr>Grúas Fijas (Europa)</vt:lpstr>
      <vt:lpstr>Grúa Automontante</vt:lpstr>
      <vt:lpstr>Grúa Automontante</vt:lpstr>
      <vt:lpstr>Montaje</vt:lpstr>
      <vt:lpstr>Sistema de telescopaje</vt:lpstr>
      <vt:lpstr>Montaje y telescopaje</vt:lpstr>
      <vt:lpstr>Características</vt:lpstr>
      <vt:lpstr>Características – Grúas móviles</vt:lpstr>
      <vt:lpstr>Características</vt:lpstr>
      <vt:lpstr>Curva de carga Grove GMK4100B</vt:lpstr>
      <vt:lpstr>Rigger</vt:lpstr>
      <vt:lpstr>Análisis Valor de Arriendo grúa</vt:lpstr>
      <vt:lpstr>Riesgos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Accidentes</vt:lpstr>
      <vt:lpstr>Accidentes más frecuentes</vt:lpstr>
      <vt:lpstr>Accidentes fatales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Grúas Móviles (USA)</dc:title>
  <dc:creator>William Wragg</dc:creator>
  <cp:lastModifiedBy>Wragg Larco, William George</cp:lastModifiedBy>
  <cp:revision>43</cp:revision>
  <dcterms:created xsi:type="dcterms:W3CDTF">2005-11-10T01:36:56Z</dcterms:created>
  <dcterms:modified xsi:type="dcterms:W3CDTF">2021-12-02T11:29:56Z</dcterms:modified>
</cp:coreProperties>
</file>