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9"/>
  </p:handoutMasterIdLst>
  <p:sldIdLst>
    <p:sldId id="257" r:id="rId2"/>
    <p:sldId id="258" r:id="rId3"/>
    <p:sldId id="274" r:id="rId4"/>
    <p:sldId id="259" r:id="rId5"/>
    <p:sldId id="264" r:id="rId6"/>
    <p:sldId id="260" r:id="rId7"/>
    <p:sldId id="261" r:id="rId8"/>
    <p:sldId id="273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1" r:id="rId17"/>
    <p:sldId id="272" r:id="rId18"/>
  </p:sldIdLst>
  <p:sldSz cx="9144000" cy="6858000" type="letter"/>
  <p:notesSz cx="6858000" cy="9117013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clrMode="bw"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27BF5-FA1D-46EB-A61A-F41CF7D4E23F}" v="9" dt="2021-11-18T11:14:28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0794D464-5197-46AD-A26C-37BAA125942B}"/>
    <pc:docChg chg="undo custSel addSld delSld modSld">
      <pc:chgData name="William Wragg Larco" userId="14f350dc62e3a358" providerId="LiveId" clId="{0794D464-5197-46AD-A26C-37BAA125942B}" dt="2020-12-22T11:31:05.130" v="133" actId="2696"/>
      <pc:docMkLst>
        <pc:docMk/>
      </pc:docMkLst>
      <pc:sldChg chg="modSp">
        <pc:chgData name="William Wragg Larco" userId="14f350dc62e3a358" providerId="LiveId" clId="{0794D464-5197-46AD-A26C-37BAA125942B}" dt="2020-12-22T11:24:04.088" v="111" actId="115"/>
        <pc:sldMkLst>
          <pc:docMk/>
          <pc:sldMk cId="0" sldId="259"/>
        </pc:sldMkLst>
        <pc:spChg chg="mod">
          <ac:chgData name="William Wragg Larco" userId="14f350dc62e3a358" providerId="LiveId" clId="{0794D464-5197-46AD-A26C-37BAA125942B}" dt="2020-12-22T11:24:04.088" v="111" actId="115"/>
          <ac:spMkLst>
            <pc:docMk/>
            <pc:sldMk cId="0" sldId="259"/>
            <ac:spMk id="86019" creationId="{00000000-0000-0000-0000-000000000000}"/>
          </ac:spMkLst>
        </pc:spChg>
      </pc:sldChg>
      <pc:sldChg chg="addSp delSp modSp delAnim modAnim">
        <pc:chgData name="William Wragg Larco" userId="14f350dc62e3a358" providerId="LiveId" clId="{0794D464-5197-46AD-A26C-37BAA125942B}" dt="2020-12-15T11:35:39.450" v="5" actId="478"/>
        <pc:sldMkLst>
          <pc:docMk/>
          <pc:sldMk cId="0" sldId="261"/>
        </pc:sldMkLst>
        <pc:picChg chg="del">
          <ac:chgData name="William Wragg Larco" userId="14f350dc62e3a358" providerId="LiveId" clId="{0794D464-5197-46AD-A26C-37BAA125942B}" dt="2020-12-15T11:34:50.630" v="0" actId="478"/>
          <ac:picMkLst>
            <pc:docMk/>
            <pc:sldMk cId="0" sldId="261"/>
            <ac:picMk id="2" creationId="{00000000-0000-0000-0000-000000000000}"/>
          </ac:picMkLst>
        </pc:picChg>
        <pc:picChg chg="add del mod">
          <ac:chgData name="William Wragg Larco" userId="14f350dc62e3a358" providerId="LiveId" clId="{0794D464-5197-46AD-A26C-37BAA125942B}" dt="2020-12-15T11:35:39.450" v="5" actId="478"/>
          <ac:picMkLst>
            <pc:docMk/>
            <pc:sldMk cId="0" sldId="261"/>
            <ac:picMk id="3" creationId="{E8852031-4535-400A-8DA1-2534EA58EE43}"/>
          </ac:picMkLst>
        </pc:picChg>
      </pc:sldChg>
      <pc:sldChg chg="addSp modSp">
        <pc:chgData name="William Wragg Larco" userId="14f350dc62e3a358" providerId="LiveId" clId="{0794D464-5197-46AD-A26C-37BAA125942B}" dt="2020-12-22T11:30:27.448" v="132" actId="403"/>
        <pc:sldMkLst>
          <pc:docMk/>
          <pc:sldMk cId="0" sldId="268"/>
        </pc:sldMkLst>
        <pc:spChg chg="add mod">
          <ac:chgData name="William Wragg Larco" userId="14f350dc62e3a358" providerId="LiveId" clId="{0794D464-5197-46AD-A26C-37BAA125942B}" dt="2020-12-22T11:30:27.448" v="132" actId="403"/>
          <ac:spMkLst>
            <pc:docMk/>
            <pc:sldMk cId="0" sldId="268"/>
            <ac:spMk id="2" creationId="{46D1E039-8D03-4A9B-8D57-463EF80EFD6F}"/>
          </ac:spMkLst>
        </pc:spChg>
      </pc:sldChg>
      <pc:sldChg chg="del">
        <pc:chgData name="William Wragg Larco" userId="14f350dc62e3a358" providerId="LiveId" clId="{0794D464-5197-46AD-A26C-37BAA125942B}" dt="2020-12-22T11:31:05.130" v="133" actId="2696"/>
        <pc:sldMkLst>
          <pc:docMk/>
          <pc:sldMk cId="0" sldId="270"/>
        </pc:sldMkLst>
      </pc:sldChg>
      <pc:sldChg chg="delSp modSp add">
        <pc:chgData name="William Wragg Larco" userId="14f350dc62e3a358" providerId="LiveId" clId="{0794D464-5197-46AD-A26C-37BAA125942B}" dt="2020-12-15T11:36:13.685" v="17" actId="14100"/>
        <pc:sldMkLst>
          <pc:docMk/>
          <pc:sldMk cId="3576937682" sldId="273"/>
        </pc:sldMkLst>
        <pc:spChg chg="mod">
          <ac:chgData name="William Wragg Larco" userId="14f350dc62e3a358" providerId="LiveId" clId="{0794D464-5197-46AD-A26C-37BAA125942B}" dt="2020-12-15T11:35:55.201" v="9" actId="6549"/>
          <ac:spMkLst>
            <pc:docMk/>
            <pc:sldMk cId="3576937682" sldId="273"/>
            <ac:spMk id="91139" creationId="{00000000-0000-0000-0000-000000000000}"/>
          </ac:spMkLst>
        </pc:spChg>
        <pc:picChg chg="mod">
          <ac:chgData name="William Wragg Larco" userId="14f350dc62e3a358" providerId="LiveId" clId="{0794D464-5197-46AD-A26C-37BAA125942B}" dt="2020-12-15T11:36:13.685" v="17" actId="14100"/>
          <ac:picMkLst>
            <pc:docMk/>
            <pc:sldMk cId="3576937682" sldId="273"/>
            <ac:picMk id="3" creationId="{E8852031-4535-400A-8DA1-2534EA58EE43}"/>
          </ac:picMkLst>
        </pc:picChg>
        <pc:picChg chg="del">
          <ac:chgData name="William Wragg Larco" userId="14f350dc62e3a358" providerId="LiveId" clId="{0794D464-5197-46AD-A26C-37BAA125942B}" dt="2020-12-15T11:36:04.633" v="11" actId="478"/>
          <ac:picMkLst>
            <pc:docMk/>
            <pc:sldMk cId="3576937682" sldId="273"/>
            <ac:picMk id="91141" creationId="{00000000-0000-0000-0000-000000000000}"/>
          </ac:picMkLst>
        </pc:picChg>
        <pc:picChg chg="del">
          <ac:chgData name="William Wragg Larco" userId="14f350dc62e3a358" providerId="LiveId" clId="{0794D464-5197-46AD-A26C-37BAA125942B}" dt="2020-12-15T11:36:03.952" v="10" actId="478"/>
          <ac:picMkLst>
            <pc:docMk/>
            <pc:sldMk cId="3576937682" sldId="273"/>
            <ac:picMk id="91143" creationId="{00000000-0000-0000-0000-000000000000}"/>
          </ac:picMkLst>
        </pc:picChg>
        <pc:picChg chg="del">
          <ac:chgData name="William Wragg Larco" userId="14f350dc62e3a358" providerId="LiveId" clId="{0794D464-5197-46AD-A26C-37BAA125942B}" dt="2020-12-15T11:36:05.846" v="13" actId="478"/>
          <ac:picMkLst>
            <pc:docMk/>
            <pc:sldMk cId="3576937682" sldId="273"/>
            <ac:picMk id="91151" creationId="{00000000-0000-0000-0000-000000000000}"/>
          </ac:picMkLst>
        </pc:picChg>
        <pc:picChg chg="del">
          <ac:chgData name="William Wragg Larco" userId="14f350dc62e3a358" providerId="LiveId" clId="{0794D464-5197-46AD-A26C-37BAA125942B}" dt="2020-12-15T11:36:05.215" v="12" actId="478"/>
          <ac:picMkLst>
            <pc:docMk/>
            <pc:sldMk cId="3576937682" sldId="273"/>
            <ac:picMk id="91153" creationId="{00000000-0000-0000-0000-000000000000}"/>
          </ac:picMkLst>
        </pc:picChg>
      </pc:sldChg>
    </pc:docChg>
  </pc:docChgLst>
  <pc:docChgLst>
    <pc:chgData name="William Wragg Larco" userId="14f350dc62e3a358" providerId="LiveId" clId="{26127BF5-FA1D-46EB-A61A-F41CF7D4E23F}"/>
    <pc:docChg chg="undo custSel addSld modSld">
      <pc:chgData name="William Wragg Larco" userId="14f350dc62e3a358" providerId="LiveId" clId="{26127BF5-FA1D-46EB-A61A-F41CF7D4E23F}" dt="2021-11-18T11:15:26.684" v="95" actId="20577"/>
      <pc:docMkLst>
        <pc:docMk/>
      </pc:docMkLst>
      <pc:sldChg chg="addSp delSp modSp mod">
        <pc:chgData name="William Wragg Larco" userId="14f350dc62e3a358" providerId="LiveId" clId="{26127BF5-FA1D-46EB-A61A-F41CF7D4E23F}" dt="2021-11-18T11:07:09.126" v="10" actId="14100"/>
        <pc:sldMkLst>
          <pc:docMk/>
          <pc:sldMk cId="0" sldId="261"/>
        </pc:sldMkLst>
        <pc:picChg chg="add mod">
          <ac:chgData name="William Wragg Larco" userId="14f350dc62e3a358" providerId="LiveId" clId="{26127BF5-FA1D-46EB-A61A-F41CF7D4E23F}" dt="2021-11-18T11:06:59.473" v="6" actId="1076"/>
          <ac:picMkLst>
            <pc:docMk/>
            <pc:sldMk cId="0" sldId="261"/>
            <ac:picMk id="1026" creationId="{B1BC6AC4-173B-4CDF-9416-F5B18A124C3F}"/>
          </ac:picMkLst>
        </pc:picChg>
        <pc:picChg chg="mod">
          <ac:chgData name="William Wragg Larco" userId="14f350dc62e3a358" providerId="LiveId" clId="{26127BF5-FA1D-46EB-A61A-F41CF7D4E23F}" dt="2021-11-18T11:07:02.552" v="7" actId="1076"/>
          <ac:picMkLst>
            <pc:docMk/>
            <pc:sldMk cId="0" sldId="261"/>
            <ac:picMk id="91141" creationId="{00000000-0000-0000-0000-000000000000}"/>
          </ac:picMkLst>
        </pc:picChg>
        <pc:picChg chg="del">
          <ac:chgData name="William Wragg Larco" userId="14f350dc62e3a358" providerId="LiveId" clId="{26127BF5-FA1D-46EB-A61A-F41CF7D4E23F}" dt="2021-11-18T11:06:43.021" v="0" actId="478"/>
          <ac:picMkLst>
            <pc:docMk/>
            <pc:sldMk cId="0" sldId="261"/>
            <ac:picMk id="91143" creationId="{00000000-0000-0000-0000-000000000000}"/>
          </ac:picMkLst>
        </pc:picChg>
        <pc:picChg chg="mod">
          <ac:chgData name="William Wragg Larco" userId="14f350dc62e3a358" providerId="LiveId" clId="{26127BF5-FA1D-46EB-A61A-F41CF7D4E23F}" dt="2021-11-18T11:07:09.126" v="10" actId="14100"/>
          <ac:picMkLst>
            <pc:docMk/>
            <pc:sldMk cId="0" sldId="261"/>
            <ac:picMk id="91151" creationId="{00000000-0000-0000-0000-000000000000}"/>
          </ac:picMkLst>
        </pc:picChg>
        <pc:picChg chg="mod">
          <ac:chgData name="William Wragg Larco" userId="14f350dc62e3a358" providerId="LiveId" clId="{26127BF5-FA1D-46EB-A61A-F41CF7D4E23F}" dt="2021-11-18T11:07:04.378" v="8" actId="1076"/>
          <ac:picMkLst>
            <pc:docMk/>
            <pc:sldMk cId="0" sldId="261"/>
            <ac:picMk id="91153" creationId="{00000000-0000-0000-0000-000000000000}"/>
          </ac:picMkLst>
        </pc:picChg>
      </pc:sldChg>
      <pc:sldChg chg="modSp mod">
        <pc:chgData name="William Wragg Larco" userId="14f350dc62e3a358" providerId="LiveId" clId="{26127BF5-FA1D-46EB-A61A-F41CF7D4E23F}" dt="2021-11-18T11:15:26.684" v="95" actId="20577"/>
        <pc:sldMkLst>
          <pc:docMk/>
          <pc:sldMk cId="0" sldId="269"/>
        </pc:sldMkLst>
        <pc:spChg chg="mod">
          <ac:chgData name="William Wragg Larco" userId="14f350dc62e3a358" providerId="LiveId" clId="{26127BF5-FA1D-46EB-A61A-F41CF7D4E23F}" dt="2021-11-18T11:15:26.684" v="95" actId="20577"/>
          <ac:spMkLst>
            <pc:docMk/>
            <pc:sldMk cId="0" sldId="269"/>
            <ac:spMk id="113666" creationId="{00000000-0000-0000-0000-000000000000}"/>
          </ac:spMkLst>
        </pc:spChg>
      </pc:sldChg>
      <pc:sldChg chg="addSp delSp modSp new mod modClrScheme chgLayout">
        <pc:chgData name="William Wragg Larco" userId="14f350dc62e3a358" providerId="LiveId" clId="{26127BF5-FA1D-46EB-A61A-F41CF7D4E23F}" dt="2021-11-18T11:14:44.331" v="87" actId="122"/>
        <pc:sldMkLst>
          <pc:docMk/>
          <pc:sldMk cId="1660249944" sldId="274"/>
        </pc:sldMkLst>
        <pc:spChg chg="mod">
          <ac:chgData name="William Wragg Larco" userId="14f350dc62e3a358" providerId="LiveId" clId="{26127BF5-FA1D-46EB-A61A-F41CF7D4E23F}" dt="2021-11-18T11:14:18.069" v="38" actId="26606"/>
          <ac:spMkLst>
            <pc:docMk/>
            <pc:sldMk cId="1660249944" sldId="274"/>
            <ac:spMk id="2" creationId="{889DEBB6-9373-4ED5-A210-4A467BEA46C1}"/>
          </ac:spMkLst>
        </pc:spChg>
        <pc:spChg chg="del">
          <ac:chgData name="William Wragg Larco" userId="14f350dc62e3a358" providerId="LiveId" clId="{26127BF5-FA1D-46EB-A61A-F41CF7D4E23F}" dt="2021-11-18T11:11:50.884" v="33" actId="26606"/>
          <ac:spMkLst>
            <pc:docMk/>
            <pc:sldMk cId="1660249944" sldId="274"/>
            <ac:spMk id="3" creationId="{BCBC14B5-299C-4B37-9E32-CDB842BDAA67}"/>
          </ac:spMkLst>
        </pc:spChg>
        <pc:spChg chg="add mod">
          <ac:chgData name="William Wragg Larco" userId="14f350dc62e3a358" providerId="LiveId" clId="{26127BF5-FA1D-46EB-A61A-F41CF7D4E23F}" dt="2021-11-18T11:14:44.331" v="87" actId="122"/>
          <ac:spMkLst>
            <pc:docMk/>
            <pc:sldMk cId="1660249944" sldId="274"/>
            <ac:spMk id="4" creationId="{D76C5045-D072-4904-8A0C-2B0750E2FB09}"/>
          </ac:spMkLst>
        </pc:spChg>
        <pc:spChg chg="add del mod">
          <ac:chgData name="William Wragg Larco" userId="14f350dc62e3a358" providerId="LiveId" clId="{26127BF5-FA1D-46EB-A61A-F41CF7D4E23F}" dt="2021-11-18T11:14:18.069" v="38" actId="26606"/>
          <ac:spMkLst>
            <pc:docMk/>
            <pc:sldMk cId="1660249944" sldId="274"/>
            <ac:spMk id="71" creationId="{8F6DC82B-2D69-4711-A7AC-E4D4541001E2}"/>
          </ac:spMkLst>
        </pc:spChg>
        <pc:picChg chg="add mod">
          <ac:chgData name="William Wragg Larco" userId="14f350dc62e3a358" providerId="LiveId" clId="{26127BF5-FA1D-46EB-A61A-F41CF7D4E23F}" dt="2021-11-18T11:14:18.069" v="38" actId="26606"/>
          <ac:picMkLst>
            <pc:docMk/>
            <pc:sldMk cId="1660249944" sldId="274"/>
            <ac:picMk id="2050" creationId="{CCA92DAE-FA69-4A8C-B047-4B2D3751FB2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CL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s-CL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CL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05A225E-4EF7-4E7B-B6A9-84CD83FC016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4216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978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697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698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698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2698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698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269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2698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2698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2699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2699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A6FE16-DC9D-4609-A47D-3814AD44879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42FD08-9DEA-41AA-880F-4D41E2DFF96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8C5194-E611-4744-96B5-6610B1D17AE1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C83133-FD32-4383-9164-BD72A9421BB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18B2C8B-871A-4468-9896-0368FAC7377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5A64BE-3726-41B4-B27E-F7564F0BD26D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CED9EA-D389-4735-A9F0-CCA26F729946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51D148-CDA1-4E16-B2A2-F9BD0F824056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3753AA-4AC6-47B7-9D23-DFEAAED464B5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1FB4E3-BE5D-47F3-8CF7-6E64B37F77D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9276E5-031A-40A2-8F06-46CE89A347C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6FC196-C3A2-493D-8C42-E85C132BA3A8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9DE7DC-6504-48A7-88AA-9B565B352732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EEBDAD7-8FCE-44B2-8B6F-66EC7030F5B3}" type="slidenum">
              <a:rPr lang="es-ES"/>
              <a:pPr/>
              <a:t>‹Nº›</a:t>
            </a:fld>
            <a:endParaRPr lang="es-ES"/>
          </a:p>
        </p:txBody>
      </p:sp>
      <p:grpSp>
        <p:nvGrpSpPr>
          <p:cNvPr id="12595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2595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2595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5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6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6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12596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sp>
          <p:nvSpPr>
            <p:cNvPr id="12596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2596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2596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2596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12596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2.png"/><Relationship Id="rId7" Type="http://schemas.openxmlformats.org/officeDocument/2006/relationships/hyperlink" Target="http://architecture.mit.edu/class/landphoto/projects/bigdig/detail_htmls/detail7.html" TargetMode="Externa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hyperlink" Target="http://www.civl.port.ac.uk/WINDS/gall.html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hyperlink" Target="http://images.google.cl/imgres?imgurl=http://www.northwestern.edu/fm/images/Lurie/8555%20base%20rebar.jpg&amp;imgrefurl=http://www.northwestern.edu/fm/Lurie_construction_photos.htm&amp;h=864&amp;w=562&amp;sz=143&amp;tbnid=n5FDFwrypdYJ:&amp;tbnh=142&amp;tbnw=93&amp;start=8&amp;prev=/images?q=rebar&amp;hl=es&amp;lr=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2Tu6WHHjKY?feature=oembe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/>
              <a:t>CI 5501</a:t>
            </a:r>
            <a:br>
              <a:rPr lang="es-ES_tradnl" dirty="0"/>
            </a:br>
            <a:r>
              <a:rPr lang="es-ES_tradnl" dirty="0"/>
              <a:t>Métodos Constructivos</a:t>
            </a:r>
            <a:endParaRPr lang="es-CL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/>
              <a:t>Refuerzo para Hormigón</a:t>
            </a:r>
            <a:endParaRPr lang="es-CL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COLOCACIÓN</a:t>
            </a:r>
            <a:endParaRPr lang="es-CL"/>
          </a:p>
        </p:txBody>
      </p:sp>
      <p:pic>
        <p:nvPicPr>
          <p:cNvPr id="93189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916113"/>
            <a:ext cx="4464050" cy="2844800"/>
          </a:xfrm>
          <a:noFill/>
          <a:ln/>
        </p:spPr>
      </p:pic>
      <p:pic>
        <p:nvPicPr>
          <p:cNvPr id="93191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4941888"/>
            <a:ext cx="4464050" cy="1633537"/>
          </a:xfrm>
          <a:noFill/>
          <a:ln/>
        </p:spPr>
      </p:pic>
      <p:pic>
        <p:nvPicPr>
          <p:cNvPr id="93193" name="Picture 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00563" y="5157788"/>
            <a:ext cx="4643437" cy="1438275"/>
          </a:xfrm>
          <a:noFill/>
          <a:ln/>
        </p:spPr>
      </p:pic>
      <p:pic>
        <p:nvPicPr>
          <p:cNvPr id="93196" name="Picture 12" descr="rein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7900" y="1196975"/>
            <a:ext cx="4032250" cy="3852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ESTADO DEL ACERO</a:t>
            </a:r>
            <a:endParaRPr lang="es-CL"/>
          </a:p>
        </p:txBody>
      </p:sp>
      <p:pic>
        <p:nvPicPr>
          <p:cNvPr id="9830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916113"/>
            <a:ext cx="5076825" cy="1955800"/>
          </a:xfrm>
          <a:noFill/>
          <a:ln/>
        </p:spPr>
      </p:pic>
      <p:pic>
        <p:nvPicPr>
          <p:cNvPr id="98311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9388" y="4508500"/>
            <a:ext cx="5473700" cy="2057400"/>
          </a:xfrm>
          <a:noFill/>
          <a:ln/>
        </p:spPr>
      </p:pic>
      <p:pic>
        <p:nvPicPr>
          <p:cNvPr id="98314" name="Picture 10" descr="ap5sld15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163" y="1196975"/>
            <a:ext cx="2449512" cy="1657350"/>
          </a:xfrm>
          <a:prstGeom prst="rect">
            <a:avLst/>
          </a:prstGeom>
          <a:noFill/>
        </p:spPr>
      </p:pic>
      <p:pic>
        <p:nvPicPr>
          <p:cNvPr id="98316" name="Picture 12" descr="weltmarkt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5963" y="4508500"/>
            <a:ext cx="3168650" cy="2116138"/>
          </a:xfrm>
          <a:prstGeom prst="rect">
            <a:avLst/>
          </a:prstGeom>
          <a:noFill/>
        </p:spPr>
      </p:pic>
      <p:pic>
        <p:nvPicPr>
          <p:cNvPr id="98318" name="Picture 14" descr="rusty_rebar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5963" y="2276475"/>
            <a:ext cx="3097212" cy="2065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EMPALMES</a:t>
            </a:r>
            <a:endParaRPr lang="es-CL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906963" cy="4997450"/>
          </a:xfrm>
        </p:spPr>
        <p:txBody>
          <a:bodyPr/>
          <a:lstStyle/>
          <a:p>
            <a:r>
              <a:rPr lang="es-ES_tradnl" sz="2800"/>
              <a:t>Empalmar en zonas de menor esfuerzo de flexión. Aproximadamente 1/3 y 2/3 de la luz.</a:t>
            </a:r>
          </a:p>
          <a:p>
            <a:r>
              <a:rPr lang="es-ES_tradnl" sz="2800"/>
              <a:t>Longitud básica de empalme dada por la norma o especificaciones particulares de la obra.</a:t>
            </a:r>
          </a:p>
          <a:p>
            <a:r>
              <a:rPr lang="es-ES_tradnl" sz="2800"/>
              <a:t>El traspaso de esfuerzos es a través del hormigón: NO embarrilar con alambre negro.</a:t>
            </a:r>
            <a:endParaRPr lang="es-CL" sz="2800"/>
          </a:p>
        </p:txBody>
      </p:sp>
      <p:pic>
        <p:nvPicPr>
          <p:cNvPr id="101382" name="Picture 6" descr="Support column rebar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2276475"/>
            <a:ext cx="3381375" cy="2705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5508625" y="5084763"/>
            <a:ext cx="3384550" cy="6463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dirty="0"/>
              <a:t>ALTERNATIVA: CONECTORES MECÁNICOS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EMPALMES</a:t>
            </a:r>
            <a:endParaRPr lang="es-CL"/>
          </a:p>
        </p:txBody>
      </p:sp>
      <p:pic>
        <p:nvPicPr>
          <p:cNvPr id="102403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700213"/>
            <a:ext cx="4500563" cy="3124200"/>
          </a:xfrm>
        </p:spPr>
      </p:pic>
      <p:pic>
        <p:nvPicPr>
          <p:cNvPr id="10240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00563" y="3429000"/>
            <a:ext cx="4643437" cy="3033713"/>
          </a:xfrm>
          <a:noFill/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EMPALMES</a:t>
            </a:r>
            <a:endParaRPr lang="es-CL"/>
          </a:p>
        </p:txBody>
      </p:sp>
      <p:pic>
        <p:nvPicPr>
          <p:cNvPr id="104451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19588" y="2060575"/>
            <a:ext cx="4824412" cy="3603625"/>
          </a:xfrm>
        </p:spPr>
      </p:pic>
      <p:pic>
        <p:nvPicPr>
          <p:cNvPr id="1044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341438"/>
            <a:ext cx="3068638" cy="5516562"/>
          </a:xfrm>
          <a:noFill/>
          <a:ln/>
        </p:spPr>
      </p:pic>
      <p:sp>
        <p:nvSpPr>
          <p:cNvPr id="104454" name="AutoShape 6"/>
          <p:cNvSpPr>
            <a:spLocks noChangeArrowheads="1"/>
          </p:cNvSpPr>
          <p:nvPr/>
        </p:nvSpPr>
        <p:spPr bwMode="auto">
          <a:xfrm rot="-1110999">
            <a:off x="2627313" y="5445125"/>
            <a:ext cx="2376487" cy="576263"/>
          </a:xfrm>
          <a:prstGeom prst="notchedRightArrow">
            <a:avLst>
              <a:gd name="adj1" fmla="val 50000"/>
              <a:gd name="adj2" fmla="val 1030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 rot="472079">
            <a:off x="2555875" y="3429000"/>
            <a:ext cx="2376488" cy="576263"/>
          </a:xfrm>
          <a:prstGeom prst="notchedRightArrow">
            <a:avLst>
              <a:gd name="adj1" fmla="val 50000"/>
              <a:gd name="adj2" fmla="val 1030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4859338" y="4581525"/>
            <a:ext cx="3529012" cy="93503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6D1E039-8D03-4A9B-8D57-463EF80EFD6F}"/>
              </a:ext>
            </a:extLst>
          </p:cNvPr>
          <p:cNvSpPr txBox="1"/>
          <p:nvPr/>
        </p:nvSpPr>
        <p:spPr>
          <a:xfrm>
            <a:off x="4859338" y="5895848"/>
            <a:ext cx="352901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Recordar 60</a:t>
            </a:r>
            <a:r>
              <a:rPr lang="es-ES" sz="2400" dirty="0">
                <a:latin typeface="GreekC" panose="00000400000000000000" pitchFamily="2" charset="0"/>
                <a:cs typeface="GreekC" panose="00000400000000000000" pitchFamily="2" charset="0"/>
              </a:rPr>
              <a:t>F</a:t>
            </a:r>
            <a:endParaRPr lang="es-CL" sz="2400" dirty="0">
              <a:latin typeface="GreekC" panose="00000400000000000000" pitchFamily="2" charset="0"/>
              <a:cs typeface="GreekC" panose="00000400000000000000" pitchFamily="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DETALLES ARMADURAS</a:t>
            </a:r>
            <a:endParaRPr lang="es-CL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851650" cy="1466850"/>
          </a:xfrm>
        </p:spPr>
        <p:txBody>
          <a:bodyPr/>
          <a:lstStyle/>
          <a:p>
            <a:r>
              <a:rPr lang="es-ES_tradnl" sz="2800"/>
              <a:t>ESCALERILLAS (cada 6 hiladas)</a:t>
            </a:r>
          </a:p>
          <a:p>
            <a:r>
              <a:rPr lang="es-ES_tradnl" sz="2800"/>
              <a:t>MÍNIMOS SEGÚN ORDENANZA</a:t>
            </a:r>
            <a:br>
              <a:rPr lang="es-ES_tradnl" sz="2800"/>
            </a:br>
            <a:r>
              <a:rPr lang="es-CL" sz="1500"/>
              <a:t>http://www.minvu.cl/RepositorioMinvu/Archivos/cvalen/documentos/OGUC.pdf</a:t>
            </a:r>
          </a:p>
        </p:txBody>
      </p:sp>
      <p:pic>
        <p:nvPicPr>
          <p:cNvPr id="11366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3357563"/>
            <a:ext cx="9144000" cy="2508250"/>
          </a:xfrm>
          <a:noFill/>
          <a:ln/>
        </p:spPr>
      </p:pic>
      <p:pic>
        <p:nvPicPr>
          <p:cNvPr id="113671" name="Picture 7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1341438"/>
            <a:ext cx="1666875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MUESTREO</a:t>
            </a:r>
            <a:endParaRPr lang="es-CL"/>
          </a:p>
        </p:txBody>
      </p:sp>
      <p:pic>
        <p:nvPicPr>
          <p:cNvPr id="11674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484313"/>
            <a:ext cx="864235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6747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04025" y="692150"/>
            <a:ext cx="1944688" cy="647700"/>
          </a:xfrm>
          <a:noFill/>
          <a:ln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5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589088"/>
            <a:ext cx="8713787" cy="5080000"/>
          </a:xfrm>
        </p:spPr>
      </p:pic>
      <p:pic>
        <p:nvPicPr>
          <p:cNvPr id="12083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08850" y="188913"/>
            <a:ext cx="1616075" cy="649287"/>
          </a:xfrm>
          <a:noFill/>
          <a:ln/>
        </p:spPr>
      </p:pic>
      <p:sp>
        <p:nvSpPr>
          <p:cNvPr id="1208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PESOS SEGÚN NORMA</a:t>
            </a:r>
            <a:endParaRPr lang="es-C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REFUERZOS</a:t>
            </a:r>
            <a:endParaRPr lang="es-CL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Elementos para suplir la falta de resistencia a tracción del hormigón</a:t>
            </a:r>
          </a:p>
          <a:p>
            <a:pPr lvl="1"/>
            <a:r>
              <a:rPr lang="es-ES_tradnl" dirty="0"/>
              <a:t>Barras de acero</a:t>
            </a:r>
          </a:p>
          <a:p>
            <a:pPr lvl="1"/>
            <a:r>
              <a:rPr lang="es-ES_tradnl" dirty="0"/>
              <a:t>Cables de acero</a:t>
            </a:r>
          </a:p>
          <a:p>
            <a:pPr lvl="1"/>
            <a:r>
              <a:rPr lang="es-ES_tradnl" dirty="0"/>
              <a:t>Tendones de fibra de carbono</a:t>
            </a:r>
          </a:p>
          <a:p>
            <a:pPr lvl="1"/>
            <a:r>
              <a:rPr lang="es-ES_tradnl" dirty="0"/>
              <a:t>Polipropileno</a:t>
            </a:r>
            <a:endParaRPr lang="es-CL" dirty="0"/>
          </a:p>
        </p:txBody>
      </p:sp>
      <p:pic>
        <p:nvPicPr>
          <p:cNvPr id="17415" name="Picture 7" descr="th_barra_refuerz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2205038"/>
            <a:ext cx="1944687" cy="1828800"/>
          </a:xfrm>
          <a:prstGeom prst="rect">
            <a:avLst/>
          </a:prstGeom>
          <a:noFill/>
        </p:spPr>
      </p:pic>
      <p:pic>
        <p:nvPicPr>
          <p:cNvPr id="17417" name="Picture 9" descr="photo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263" y="4437063"/>
            <a:ext cx="3101975" cy="2171700"/>
          </a:xfrm>
          <a:prstGeom prst="rect">
            <a:avLst/>
          </a:prstGeom>
          <a:noFill/>
        </p:spPr>
      </p:pic>
      <p:pic>
        <p:nvPicPr>
          <p:cNvPr id="17419" name="Picture 11" descr="fibr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4797425"/>
            <a:ext cx="1822450" cy="1758950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714876" y="2143116"/>
            <a:ext cx="1428760" cy="92333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/>
              <a:t>Ver También PRE(POST)TENSADO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9DEBB6-9373-4ED5-A210-4A467BEA4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wrap="square" anchor="ctr">
            <a:normAutofit/>
          </a:bodyPr>
          <a:lstStyle/>
          <a:p>
            <a:r>
              <a:rPr lang="es-CL" dirty="0"/>
              <a:t>Pre y Post Tensado</a:t>
            </a:r>
          </a:p>
        </p:txBody>
      </p:sp>
      <p:pic>
        <p:nvPicPr>
          <p:cNvPr id="2050" name="Picture 2" descr="Distribución de esfuerzos a través de una sección rectangular de hormigón pretensado concéntricamente debido a una fuerza P.  ">
            <a:extLst>
              <a:ext uri="{FF2B5EF4-FFF2-40B4-BE49-F238E27FC236}">
                <a16:creationId xmlns:a16="http://schemas.microsoft.com/office/drawing/2014/main" id="{CCA92DAE-FA69-4A8C-B047-4B2D3751FB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1556792"/>
            <a:ext cx="7234270" cy="4525963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76C5045-D072-4904-8A0C-2B0750E2FB09}"/>
              </a:ext>
            </a:extLst>
          </p:cNvPr>
          <p:cNvSpPr txBox="1"/>
          <p:nvPr/>
        </p:nvSpPr>
        <p:spPr>
          <a:xfrm>
            <a:off x="827584" y="623731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/>
              <a:t>Cables adheridos versus cables “envainados”</a:t>
            </a:r>
          </a:p>
        </p:txBody>
      </p:sp>
    </p:spTree>
    <p:extLst>
      <p:ext uri="{BB962C8B-B14F-4D97-AF65-F5344CB8AC3E}">
        <p14:creationId xmlns:p14="http://schemas.microsoft.com/office/powerpoint/2010/main" val="1660249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TIPOS DE ACERO</a:t>
            </a:r>
            <a:endParaRPr lang="es-CL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ES_tradnl" sz="2800" dirty="0"/>
              <a:t>NCh204:</a:t>
            </a:r>
            <a:r>
              <a:rPr lang="es-ES_tradnl" sz="2800" u="sng" dirty="0"/>
              <a:t>2020</a:t>
            </a:r>
            <a:r>
              <a:rPr lang="es-ES_tradnl" sz="2800" dirty="0"/>
              <a:t> </a:t>
            </a:r>
            <a:r>
              <a:rPr lang="es-ES" sz="2800" dirty="0"/>
              <a:t>“Barras Laminadas en caliente para Hormigón Armado”</a:t>
            </a:r>
          </a:p>
          <a:p>
            <a:pPr>
              <a:lnSpc>
                <a:spcPct val="90000"/>
              </a:lnSpc>
            </a:pPr>
            <a:r>
              <a:rPr lang="es-ES_tradnl" sz="2800" dirty="0"/>
              <a:t>Acero en barras 6m a 12m (</a:t>
            </a:r>
            <a:r>
              <a:rPr lang="es-ES_tradnl" sz="2800" dirty="0">
                <a:latin typeface="Symbol" pitchFamily="18" charset="2"/>
              </a:rPr>
              <a:t>f</a:t>
            </a:r>
            <a:r>
              <a:rPr lang="es-ES_tradnl" sz="2800" dirty="0"/>
              <a:t>6 sin intermedios)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A440H: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6 a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32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A630H: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8 a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32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A700H y A730H (nuevos). </a:t>
            </a:r>
          </a:p>
          <a:p>
            <a:pPr lvl="1">
              <a:lnSpc>
                <a:spcPct val="90000"/>
              </a:lnSpc>
            </a:pPr>
            <a:r>
              <a:rPr lang="es-ES_tradnl" sz="2400" dirty="0">
                <a:latin typeface="Symbol" pitchFamily="18" charset="2"/>
              </a:rPr>
              <a:t>f55</a:t>
            </a:r>
            <a:r>
              <a:rPr lang="es-ES_tradnl" sz="2400" dirty="0"/>
              <a:t> y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60 (nuevos)</a:t>
            </a:r>
          </a:p>
          <a:p>
            <a:pPr>
              <a:lnSpc>
                <a:spcPct val="90000"/>
              </a:lnSpc>
            </a:pPr>
            <a:r>
              <a:rPr lang="es-ES_tradnl" sz="2800" dirty="0"/>
              <a:t>Acero en mallas 2,15m x 6,00m</a:t>
            </a:r>
          </a:p>
          <a:p>
            <a:pPr lvl="1">
              <a:lnSpc>
                <a:spcPct val="90000"/>
              </a:lnSpc>
            </a:pPr>
            <a:r>
              <a:rPr lang="es-ES_tradnl" sz="2400" dirty="0"/>
              <a:t>AT56-50: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2,6 – 3,0 – 3,4 – 4,0 – 4,2 – 6,0 – 10,0</a:t>
            </a:r>
          </a:p>
          <a:p>
            <a:pPr>
              <a:lnSpc>
                <a:spcPct val="90000"/>
              </a:lnSpc>
            </a:pPr>
            <a:r>
              <a:rPr lang="es-ES_tradnl" sz="2800" dirty="0"/>
              <a:t>Acero en rollos (1500 kg):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6 a </a:t>
            </a:r>
            <a:r>
              <a:rPr lang="es-ES_tradnl" sz="2400" dirty="0">
                <a:latin typeface="Symbol" pitchFamily="18" charset="2"/>
              </a:rPr>
              <a:t>f</a:t>
            </a:r>
            <a:r>
              <a:rPr lang="es-ES_tradnl" sz="2400" dirty="0"/>
              <a:t>12, A440H y A630H</a:t>
            </a:r>
            <a:endParaRPr lang="es-C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REPRESENTACIÓN EN PLANOS</a:t>
            </a:r>
            <a:endParaRPr lang="es-CL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Losas: Planta estructuras, refuerzos</a:t>
            </a:r>
          </a:p>
          <a:p>
            <a:r>
              <a:rPr lang="es-ES_tradnl"/>
              <a:t>Suples, reparticiones no indicadas, polines, ranas</a:t>
            </a:r>
          </a:p>
          <a:p>
            <a:r>
              <a:rPr lang="es-ES_tradnl"/>
              <a:t>Vigas: fierros longitudinales, estribos</a:t>
            </a:r>
          </a:p>
          <a:p>
            <a:r>
              <a:rPr lang="es-ES_tradnl"/>
              <a:t>Ejemplos.</a:t>
            </a:r>
          </a:p>
          <a:p>
            <a:endParaRPr lang="es-ES_tradnl"/>
          </a:p>
          <a:p>
            <a:r>
              <a:rPr lang="es-ES_tradnl"/>
              <a:t>CUBICACIÓN</a:t>
            </a:r>
            <a:endParaRPr lang="es-C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DOBLEZ Y GANCHOS</a:t>
            </a:r>
            <a:endParaRPr lang="es-CL"/>
          </a:p>
        </p:txBody>
      </p:sp>
      <p:pic>
        <p:nvPicPr>
          <p:cNvPr id="8704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525588"/>
            <a:ext cx="4718050" cy="2947987"/>
          </a:xfrm>
          <a:noFill/>
          <a:ln/>
        </p:spPr>
      </p:pic>
      <p:pic>
        <p:nvPicPr>
          <p:cNvPr id="87043" name="Picture 3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 cstate="print"/>
          <a:srcRect l="3227" r="5666" b="8701"/>
          <a:stretch>
            <a:fillRect/>
          </a:stretch>
        </p:blipFill>
        <p:spPr>
          <a:xfrm>
            <a:off x="4932363" y="1484313"/>
            <a:ext cx="4211637" cy="2328862"/>
          </a:xfrm>
        </p:spPr>
      </p:pic>
      <p:pic>
        <p:nvPicPr>
          <p:cNvPr id="87046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79388" y="4586288"/>
            <a:ext cx="4789487" cy="2068512"/>
          </a:xfrm>
          <a:noFill/>
          <a:ln/>
        </p:spPr>
      </p:pic>
      <p:pic>
        <p:nvPicPr>
          <p:cNvPr id="87049" name="Picture 9" descr="8555%2520base%2520rebar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300788" y="4005263"/>
            <a:ext cx="1649412" cy="2519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HERRAMIENTAS</a:t>
            </a:r>
            <a:endParaRPr lang="es-CL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r>
              <a:rPr lang="es-ES_tradnl" sz="2400"/>
              <a:t>Grifa</a:t>
            </a:r>
          </a:p>
          <a:p>
            <a:r>
              <a:rPr lang="es-ES_tradnl" sz="2400"/>
              <a:t>Mesa de doblado</a:t>
            </a:r>
          </a:p>
          <a:p>
            <a:r>
              <a:rPr lang="es-ES_tradnl" sz="2400"/>
              <a:t>Estiradora</a:t>
            </a:r>
          </a:p>
          <a:p>
            <a:r>
              <a:rPr lang="es-ES_tradnl" sz="2400"/>
              <a:t>Máquina para hacer estribos</a:t>
            </a:r>
          </a:p>
          <a:p>
            <a:r>
              <a:rPr lang="es-ES_tradnl" sz="2400"/>
              <a:t>Tronzadora – Esmeril angular</a:t>
            </a:r>
          </a:p>
          <a:p>
            <a:r>
              <a:rPr lang="es-ES_tradnl" sz="2400"/>
              <a:t>Guillotina</a:t>
            </a:r>
            <a:endParaRPr lang="es-CL" sz="2400"/>
          </a:p>
        </p:txBody>
      </p:sp>
      <p:pic>
        <p:nvPicPr>
          <p:cNvPr id="91141" name="Picture 5" descr="rebar%20cut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363" y="4252082"/>
            <a:ext cx="3095625" cy="2322513"/>
          </a:xfrm>
          <a:prstGeom prst="rect">
            <a:avLst/>
          </a:prstGeom>
          <a:noFill/>
        </p:spPr>
      </p:pic>
      <p:pic>
        <p:nvPicPr>
          <p:cNvPr id="91151" name="Picture 15" descr="amoladora_02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3" y="4212540"/>
            <a:ext cx="2130646" cy="2324341"/>
          </a:xfrm>
          <a:prstGeom prst="rect">
            <a:avLst/>
          </a:prstGeom>
          <a:noFill/>
        </p:spPr>
      </p:pic>
      <p:pic>
        <p:nvPicPr>
          <p:cNvPr id="91153" name="Picture 17" descr="Tronzadora para metales de 2100 vatios CS 14-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7113" y="4203016"/>
            <a:ext cx="1905000" cy="2324100"/>
          </a:xfrm>
          <a:prstGeom prst="rect">
            <a:avLst/>
          </a:prstGeom>
          <a:noFill/>
        </p:spPr>
      </p:pic>
      <p:pic>
        <p:nvPicPr>
          <p:cNvPr id="1026" name="Picture 2" descr="EQUINTEC">
            <a:extLst>
              <a:ext uri="{FF2B5EF4-FFF2-40B4-BE49-F238E27FC236}">
                <a16:creationId xmlns:a16="http://schemas.microsoft.com/office/drawing/2014/main" id="{B1BC6AC4-173B-4CDF-9416-F5B18A124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604" y="696875"/>
            <a:ext cx="1928855" cy="34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HERRAMIENTAS</a:t>
            </a:r>
            <a:endParaRPr lang="es-CL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r>
              <a:rPr lang="es-ES_tradnl" sz="2400" dirty="0"/>
              <a:t>Máquina para hacer estribos</a:t>
            </a:r>
          </a:p>
        </p:txBody>
      </p:sp>
      <p:pic>
        <p:nvPicPr>
          <p:cNvPr id="3" name="Elementos multimedia en línea 2" title="PRIMA 13 3D - Automatic Stirrup Bender - Schnell Spa (Old Version)">
            <a:hlinkClick r:id="" action="ppaction://media"/>
            <a:extLst>
              <a:ext uri="{FF2B5EF4-FFF2-40B4-BE49-F238E27FC236}">
                <a16:creationId xmlns:a16="http://schemas.microsoft.com/office/drawing/2014/main" id="{E8852031-4535-400A-8DA1-2534EA58EE4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51520" y="1772816"/>
            <a:ext cx="8784976" cy="49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3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COLOCACIÓN</a:t>
            </a:r>
            <a:endParaRPr lang="es-CL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27688" cy="4525963"/>
          </a:xfrm>
        </p:spPr>
        <p:txBody>
          <a:bodyPr/>
          <a:lstStyle/>
          <a:p>
            <a:r>
              <a:rPr lang="es-ES_tradnl"/>
              <a:t>Enfierrador</a:t>
            </a:r>
          </a:p>
          <a:p>
            <a:pPr lvl="1"/>
            <a:r>
              <a:rPr lang="es-ES_tradnl"/>
              <a:t>$90 - $140 /kg</a:t>
            </a:r>
          </a:p>
          <a:p>
            <a:pPr lvl="1"/>
            <a:r>
              <a:rPr lang="es-ES_tradnl"/>
              <a:t>100 a 150 kg/HD</a:t>
            </a:r>
          </a:p>
          <a:p>
            <a:r>
              <a:rPr lang="es-ES_tradnl"/>
              <a:t>Alambre negro. Amarras</a:t>
            </a:r>
          </a:p>
          <a:p>
            <a:r>
              <a:rPr lang="es-ES_tradnl"/>
              <a:t>Separadores: calugas, ruedas, torres</a:t>
            </a:r>
          </a:p>
          <a:p>
            <a:r>
              <a:rPr lang="es-ES_tradnl"/>
              <a:t>NO SOLDAR</a:t>
            </a:r>
          </a:p>
        </p:txBody>
      </p:sp>
      <p:pic>
        <p:nvPicPr>
          <p:cNvPr id="92167" name="Picture 7" descr="rein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525" y="4405313"/>
            <a:ext cx="3240088" cy="2452687"/>
          </a:xfrm>
          <a:prstGeom prst="rect">
            <a:avLst/>
          </a:prstGeom>
          <a:noFill/>
        </p:spPr>
      </p:pic>
      <p:pic>
        <p:nvPicPr>
          <p:cNvPr id="92169" name="Picture 9" descr="rein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1500" y="1557338"/>
            <a:ext cx="3292475" cy="2549525"/>
          </a:xfrm>
          <a:prstGeom prst="rect">
            <a:avLst/>
          </a:prstGeom>
          <a:noFill/>
        </p:spPr>
      </p:pic>
      <p:pic>
        <p:nvPicPr>
          <p:cNvPr id="92165" name="Picture 5" descr="11_alambre_negr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51500" y="2781300"/>
            <a:ext cx="1638300" cy="1344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4366</TotalTime>
  <Words>305</Words>
  <Application>Microsoft Office PowerPoint</Application>
  <PresentationFormat>Carta (216 x 279 mm)</PresentationFormat>
  <Paragraphs>60</Paragraphs>
  <Slides>17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Garamond</vt:lpstr>
      <vt:lpstr>GreekC</vt:lpstr>
      <vt:lpstr>Symbol</vt:lpstr>
      <vt:lpstr>Wingdings</vt:lpstr>
      <vt:lpstr>Secuencia</vt:lpstr>
      <vt:lpstr>CI 5501 Métodos Constructivos</vt:lpstr>
      <vt:lpstr>REFUERZOS</vt:lpstr>
      <vt:lpstr>Pre y Post Tensado</vt:lpstr>
      <vt:lpstr>TIPOS DE ACERO</vt:lpstr>
      <vt:lpstr>REPRESENTACIÓN EN PLANOS</vt:lpstr>
      <vt:lpstr>DOBLEZ Y GANCHOS</vt:lpstr>
      <vt:lpstr>HERRAMIENTAS</vt:lpstr>
      <vt:lpstr>HERRAMIENTAS</vt:lpstr>
      <vt:lpstr>COLOCACIÓN</vt:lpstr>
      <vt:lpstr>COLOCACIÓN</vt:lpstr>
      <vt:lpstr>ESTADO DEL ACERO</vt:lpstr>
      <vt:lpstr>EMPALMES</vt:lpstr>
      <vt:lpstr>EMPALMES</vt:lpstr>
      <vt:lpstr>EMPALMES</vt:lpstr>
      <vt:lpstr>DETALLES ARMADURAS</vt:lpstr>
      <vt:lpstr>MUESTREO</vt:lpstr>
      <vt:lpstr>PESOS SEGÚN NORMA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 Wragg L.</dc:creator>
  <cp:lastModifiedBy>Wragg Larco, William George</cp:lastModifiedBy>
  <cp:revision>86</cp:revision>
  <dcterms:created xsi:type="dcterms:W3CDTF">2003-09-11T01:45:01Z</dcterms:created>
  <dcterms:modified xsi:type="dcterms:W3CDTF">2021-11-18T11:15:36Z</dcterms:modified>
</cp:coreProperties>
</file>