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70D72-D5B2-4A78-BF6C-D472315C4598}" v="11" dt="2020-09-21T18:06:11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ragg Larco" userId="14f350dc62e3a358" providerId="LiveId" clId="{E8770D72-D5B2-4A78-BF6C-D472315C4598}"/>
    <pc:docChg chg="custSel modSld modMainMaster">
      <pc:chgData name="William Wragg Larco" userId="14f350dc62e3a358" providerId="LiveId" clId="{E8770D72-D5B2-4A78-BF6C-D472315C4598}" dt="2020-09-21T18:07:46.596" v="228" actId="14100"/>
      <pc:docMkLst>
        <pc:docMk/>
      </pc:docMkLst>
      <pc:sldChg chg="modSp">
        <pc:chgData name="William Wragg Larco" userId="14f350dc62e3a358" providerId="LiveId" clId="{E8770D72-D5B2-4A78-BF6C-D472315C4598}" dt="2020-09-21T18:00:29.032" v="2" actId="14100"/>
        <pc:sldMkLst>
          <pc:docMk/>
          <pc:sldMk cId="0" sldId="258"/>
        </pc:sldMkLst>
        <pc:spChg chg="mod">
          <ac:chgData name="William Wragg Larco" userId="14f350dc62e3a358" providerId="LiveId" clId="{E8770D72-D5B2-4A78-BF6C-D472315C4598}" dt="2020-09-21T18:00:29.032" v="2" actId="14100"/>
          <ac:spMkLst>
            <pc:docMk/>
            <pc:sldMk cId="0" sldId="258"/>
            <ac:spMk id="4099" creationId="{00000000-0000-0000-0000-000000000000}"/>
          </ac:spMkLst>
        </pc:spChg>
      </pc:sldChg>
      <pc:sldChg chg="modSp">
        <pc:chgData name="William Wragg Larco" userId="14f350dc62e3a358" providerId="LiveId" clId="{E8770D72-D5B2-4A78-BF6C-D472315C4598}" dt="2020-09-21T18:00:36.913" v="4" actId="14100"/>
        <pc:sldMkLst>
          <pc:docMk/>
          <pc:sldMk cId="0" sldId="259"/>
        </pc:sldMkLst>
        <pc:spChg chg="mod">
          <ac:chgData name="William Wragg Larco" userId="14f350dc62e3a358" providerId="LiveId" clId="{E8770D72-D5B2-4A78-BF6C-D472315C4598}" dt="2020-09-21T18:00:36.913" v="4" actId="14100"/>
          <ac:spMkLst>
            <pc:docMk/>
            <pc:sldMk cId="0" sldId="259"/>
            <ac:spMk id="5123" creationId="{00000000-0000-0000-0000-000000000000}"/>
          </ac:spMkLst>
        </pc:spChg>
      </pc:sldChg>
      <pc:sldChg chg="modSp">
        <pc:chgData name="William Wragg Larco" userId="14f350dc62e3a358" providerId="LiveId" clId="{E8770D72-D5B2-4A78-BF6C-D472315C4598}" dt="2020-09-21T18:01:28.732" v="24" actId="14100"/>
        <pc:sldMkLst>
          <pc:docMk/>
          <pc:sldMk cId="0" sldId="264"/>
        </pc:sldMkLst>
        <pc:spChg chg="mod">
          <ac:chgData name="William Wragg Larco" userId="14f350dc62e3a358" providerId="LiveId" clId="{E8770D72-D5B2-4A78-BF6C-D472315C4598}" dt="2020-09-21T18:01:28.732" v="24" actId="14100"/>
          <ac:spMkLst>
            <pc:docMk/>
            <pc:sldMk cId="0" sldId="264"/>
            <ac:spMk id="10243" creationId="{00000000-0000-0000-0000-000000000000}"/>
          </ac:spMkLst>
        </pc:spChg>
      </pc:sldChg>
      <pc:sldChg chg="modSp">
        <pc:chgData name="William Wragg Larco" userId="14f350dc62e3a358" providerId="LiveId" clId="{E8770D72-D5B2-4A78-BF6C-D472315C4598}" dt="2020-09-21T18:01:36.789" v="26" actId="14100"/>
        <pc:sldMkLst>
          <pc:docMk/>
          <pc:sldMk cId="0" sldId="265"/>
        </pc:sldMkLst>
        <pc:spChg chg="mod">
          <ac:chgData name="William Wragg Larco" userId="14f350dc62e3a358" providerId="LiveId" clId="{E8770D72-D5B2-4A78-BF6C-D472315C4598}" dt="2020-09-21T18:01:36.789" v="26" actId="14100"/>
          <ac:spMkLst>
            <pc:docMk/>
            <pc:sldMk cId="0" sldId="265"/>
            <ac:spMk id="11267" creationId="{00000000-0000-0000-0000-000000000000}"/>
          </ac:spMkLst>
        </pc:spChg>
        <pc:graphicFrameChg chg="mod">
          <ac:chgData name="William Wragg Larco" userId="14f350dc62e3a358" providerId="LiveId" clId="{E8770D72-D5B2-4A78-BF6C-D472315C4598}" dt="2020-09-21T17:52:45.828" v="0"/>
          <ac:graphicFrameMkLst>
            <pc:docMk/>
            <pc:sldMk cId="0" sldId="265"/>
            <ac:graphicFrameMk id="10244" creationId="{00000000-0000-0000-0000-000000000000}"/>
          </ac:graphicFrameMkLst>
        </pc:graphicFrameChg>
        <pc:graphicFrameChg chg="mod">
          <ac:chgData name="William Wragg Larco" userId="14f350dc62e3a358" providerId="LiveId" clId="{E8770D72-D5B2-4A78-BF6C-D472315C4598}" dt="2020-09-21T17:52:45.828" v="0"/>
          <ac:graphicFrameMkLst>
            <pc:docMk/>
            <pc:sldMk cId="0" sldId="265"/>
            <ac:graphicFrameMk id="10245" creationId="{00000000-0000-0000-0000-000000000000}"/>
          </ac:graphicFrameMkLst>
        </pc:graphicFrameChg>
        <pc:graphicFrameChg chg="mod">
          <ac:chgData name="William Wragg Larco" userId="14f350dc62e3a358" providerId="LiveId" clId="{E8770D72-D5B2-4A78-BF6C-D472315C4598}" dt="2020-09-21T17:52:45.828" v="0"/>
          <ac:graphicFrameMkLst>
            <pc:docMk/>
            <pc:sldMk cId="0" sldId="265"/>
            <ac:graphicFrameMk id="10246" creationId="{00000000-0000-0000-0000-000000000000}"/>
          </ac:graphicFrameMkLst>
        </pc:graphicFrameChg>
      </pc:sldChg>
      <pc:sldChg chg="modSp">
        <pc:chgData name="William Wragg Larco" userId="14f350dc62e3a358" providerId="LiveId" clId="{E8770D72-D5B2-4A78-BF6C-D472315C4598}" dt="2020-09-21T18:01:49.965" v="28" actId="14100"/>
        <pc:sldMkLst>
          <pc:docMk/>
          <pc:sldMk cId="0" sldId="268"/>
        </pc:sldMkLst>
        <pc:spChg chg="mod">
          <ac:chgData name="William Wragg Larco" userId="14f350dc62e3a358" providerId="LiveId" clId="{E8770D72-D5B2-4A78-BF6C-D472315C4598}" dt="2020-09-21T18:01:49.965" v="28" actId="14100"/>
          <ac:spMkLst>
            <pc:docMk/>
            <pc:sldMk cId="0" sldId="268"/>
            <ac:spMk id="14339" creationId="{00000000-0000-0000-0000-000000000000}"/>
          </ac:spMkLst>
        </pc:spChg>
      </pc:sldChg>
      <pc:sldChg chg="modSp">
        <pc:chgData name="William Wragg Larco" userId="14f350dc62e3a358" providerId="LiveId" clId="{E8770D72-D5B2-4A78-BF6C-D472315C4598}" dt="2020-09-21T17:52:45.828" v="0"/>
        <pc:sldMkLst>
          <pc:docMk/>
          <pc:sldMk cId="0" sldId="269"/>
        </pc:sldMkLst>
        <pc:graphicFrameChg chg="mod">
          <ac:chgData name="William Wragg Larco" userId="14f350dc62e3a358" providerId="LiveId" clId="{E8770D72-D5B2-4A78-BF6C-D472315C4598}" dt="2020-09-21T17:52:45.828" v="0"/>
          <ac:graphicFrameMkLst>
            <pc:docMk/>
            <pc:sldMk cId="0" sldId="269"/>
            <ac:graphicFrameMk id="15363" creationId="{00000000-0000-0000-0000-000000000000}"/>
          </ac:graphicFrameMkLst>
        </pc:graphicFrameChg>
      </pc:sldChg>
      <pc:sldChg chg="addSp delSp modSp">
        <pc:chgData name="William Wragg Larco" userId="14f350dc62e3a358" providerId="LiveId" clId="{E8770D72-D5B2-4A78-BF6C-D472315C4598}" dt="2020-09-21T18:06:54.227" v="226" actId="20577"/>
        <pc:sldMkLst>
          <pc:docMk/>
          <pc:sldMk cId="3080922962" sldId="270"/>
        </pc:sldMkLst>
        <pc:graphicFrameChg chg="add del">
          <ac:chgData name="William Wragg Larco" userId="14f350dc62e3a358" providerId="LiveId" clId="{E8770D72-D5B2-4A78-BF6C-D472315C4598}" dt="2020-09-21T18:04:27.965" v="106"/>
          <ac:graphicFrameMkLst>
            <pc:docMk/>
            <pc:sldMk cId="3080922962" sldId="270"/>
            <ac:graphicFrameMk id="3" creationId="{59092933-AC97-48DF-B501-0ABD5B7EDA0F}"/>
          </ac:graphicFrameMkLst>
        </pc:graphicFrameChg>
        <pc:graphicFrameChg chg="mod modGraphic">
          <ac:chgData name="William Wragg Larco" userId="14f350dc62e3a358" providerId="LiveId" clId="{E8770D72-D5B2-4A78-BF6C-D472315C4598}" dt="2020-09-21T18:06:54.227" v="226" actId="20577"/>
          <ac:graphicFrameMkLst>
            <pc:docMk/>
            <pc:sldMk cId="3080922962" sldId="270"/>
            <ac:graphicFrameMk id="4" creationId="{00000000-0000-0000-0000-000000000000}"/>
          </ac:graphicFrameMkLst>
        </pc:graphicFrameChg>
      </pc:sldChg>
      <pc:sldChg chg="modSp">
        <pc:chgData name="William Wragg Larco" userId="14f350dc62e3a358" providerId="LiveId" clId="{E8770D72-D5B2-4A78-BF6C-D472315C4598}" dt="2020-09-21T17:52:45.828" v="0"/>
        <pc:sldMkLst>
          <pc:docMk/>
          <pc:sldMk cId="2913318504" sldId="271"/>
        </pc:sldMkLst>
        <pc:graphicFrameChg chg="mod">
          <ac:chgData name="William Wragg Larco" userId="14f350dc62e3a358" providerId="LiveId" clId="{E8770D72-D5B2-4A78-BF6C-D472315C4598}" dt="2020-09-21T17:52:45.828" v="0"/>
          <ac:graphicFrameMkLst>
            <pc:docMk/>
            <pc:sldMk cId="2913318504" sldId="271"/>
            <ac:graphicFrameMk id="4" creationId="{00000000-0000-0000-0000-000000000000}"/>
          </ac:graphicFrameMkLst>
        </pc:graphicFrameChg>
      </pc:sldChg>
      <pc:sldChg chg="modSp">
        <pc:chgData name="William Wragg Larco" userId="14f350dc62e3a358" providerId="LiveId" clId="{E8770D72-D5B2-4A78-BF6C-D472315C4598}" dt="2020-09-21T18:07:46.596" v="228" actId="14100"/>
        <pc:sldMkLst>
          <pc:docMk/>
          <pc:sldMk cId="711071490" sldId="272"/>
        </pc:sldMkLst>
        <pc:spChg chg="mod">
          <ac:chgData name="William Wragg Larco" userId="14f350dc62e3a358" providerId="LiveId" clId="{E8770D72-D5B2-4A78-BF6C-D472315C4598}" dt="2020-09-21T18:07:46.596" v="228" actId="14100"/>
          <ac:spMkLst>
            <pc:docMk/>
            <pc:sldMk cId="711071490" sldId="272"/>
            <ac:spMk id="4" creationId="{00000000-0000-0000-0000-000000000000}"/>
          </ac:spMkLst>
        </pc:spChg>
      </pc:sldChg>
      <pc:sldChg chg="modSp">
        <pc:chgData name="William Wragg Larco" userId="14f350dc62e3a358" providerId="LiveId" clId="{E8770D72-D5B2-4A78-BF6C-D472315C4598}" dt="2020-09-21T18:01:19.575" v="22" actId="20577"/>
        <pc:sldMkLst>
          <pc:docMk/>
          <pc:sldMk cId="3411350012" sldId="273"/>
        </pc:sldMkLst>
        <pc:graphicFrameChg chg="mod modGraphic">
          <ac:chgData name="William Wragg Larco" userId="14f350dc62e3a358" providerId="LiveId" clId="{E8770D72-D5B2-4A78-BF6C-D472315C4598}" dt="2020-09-21T18:01:19.575" v="22" actId="20577"/>
          <ac:graphicFrameMkLst>
            <pc:docMk/>
            <pc:sldMk cId="3411350012" sldId="273"/>
            <ac:graphicFrameMk id="4" creationId="{00000000-0000-0000-0000-000000000000}"/>
          </ac:graphicFrameMkLst>
        </pc:graphicFrameChg>
      </pc:sldChg>
      <pc:sldMasterChg chg="modSp modSldLayout">
        <pc:chgData name="William Wragg Larco" userId="14f350dc62e3a358" providerId="LiveId" clId="{E8770D72-D5B2-4A78-BF6C-D472315C4598}" dt="2020-09-21T17:52:45.828" v="0"/>
        <pc:sldMasterMkLst>
          <pc:docMk/>
          <pc:sldMasterMk cId="0" sldId="2147483649"/>
        </pc:sldMasterMkLst>
        <pc:spChg chg="mod">
          <ac:chgData name="William Wragg Larco" userId="14f350dc62e3a358" providerId="LiveId" clId="{E8770D72-D5B2-4A78-BF6C-D472315C4598}" dt="2020-09-21T17:52:45.828" v="0"/>
          <ac:spMkLst>
            <pc:docMk/>
            <pc:sldMasterMk cId="0" sldId="2147483649"/>
            <ac:spMk id="17410" creationId="{00000000-0000-0000-0000-000000000000}"/>
          </ac:spMkLst>
        </pc:spChg>
        <pc:spChg chg="mod">
          <ac:chgData name="William Wragg Larco" userId="14f350dc62e3a358" providerId="LiveId" clId="{E8770D72-D5B2-4A78-BF6C-D472315C4598}" dt="2020-09-21T17:52:45.828" v="0"/>
          <ac:spMkLst>
            <pc:docMk/>
            <pc:sldMasterMk cId="0" sldId="2147483649"/>
            <ac:spMk id="17411" creationId="{00000000-0000-0000-0000-000000000000}"/>
          </ac:spMkLst>
        </pc:spChg>
        <pc:spChg chg="mod">
          <ac:chgData name="William Wragg Larco" userId="14f350dc62e3a358" providerId="LiveId" clId="{E8770D72-D5B2-4A78-BF6C-D472315C4598}" dt="2020-09-21T17:52:45.828" v="0"/>
          <ac:spMkLst>
            <pc:docMk/>
            <pc:sldMasterMk cId="0" sldId="2147483649"/>
            <ac:spMk id="17412" creationId="{00000000-0000-0000-0000-000000000000}"/>
          </ac:spMkLst>
        </pc:spChg>
        <pc:spChg chg="mod">
          <ac:chgData name="William Wragg Larco" userId="14f350dc62e3a358" providerId="LiveId" clId="{E8770D72-D5B2-4A78-BF6C-D472315C4598}" dt="2020-09-21T17:52:45.828" v="0"/>
          <ac:spMkLst>
            <pc:docMk/>
            <pc:sldMasterMk cId="0" sldId="2147483649"/>
            <ac:spMk id="17413" creationId="{00000000-0000-0000-0000-000000000000}"/>
          </ac:spMkLst>
        </pc:spChg>
        <pc:spChg chg="mod">
          <ac:chgData name="William Wragg Larco" userId="14f350dc62e3a358" providerId="LiveId" clId="{E8770D72-D5B2-4A78-BF6C-D472315C4598}" dt="2020-09-21T17:52:45.828" v="0"/>
          <ac:spMkLst>
            <pc:docMk/>
            <pc:sldMasterMk cId="0" sldId="2147483649"/>
            <ac:spMk id="17414" creationId="{00000000-0000-0000-0000-000000000000}"/>
          </ac:spMkLst>
        </pc:sp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3316676222" sldId="2147483650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16676222" sldId="2147483650"/>
              <ac:spMk id="18434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16676222" sldId="2147483650"/>
              <ac:spMk id="18435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4129063968" sldId="2147483652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4129063968" sldId="2147483652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4129063968" sldId="2147483652"/>
              <ac:spMk id="3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3889494572" sldId="2147483653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889494572" sldId="2147483653"/>
              <ac:spMk id="3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889494572" sldId="2147483653"/>
              <ac:spMk id="4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3358727604" sldId="2147483654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58727604" sldId="2147483654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58727604" sldId="2147483654"/>
              <ac:spMk id="3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58727604" sldId="2147483654"/>
              <ac:spMk id="4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58727604" sldId="2147483654"/>
              <ac:spMk id="5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358727604" sldId="2147483654"/>
              <ac:spMk id="6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276479624" sldId="2147483657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76479624" sldId="2147483657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76479624" sldId="2147483657"/>
              <ac:spMk id="3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76479624" sldId="2147483657"/>
              <ac:spMk id="4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1072197921" sldId="2147483658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1072197921" sldId="2147483658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1072197921" sldId="2147483658"/>
              <ac:spMk id="3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1072197921" sldId="2147483658"/>
              <ac:spMk id="4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3184202270" sldId="2147483660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184202270" sldId="2147483660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3184202270" sldId="2147483660"/>
              <ac:spMk id="3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2823351999" sldId="2147483661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823351999" sldId="2147483661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823351999" sldId="2147483661"/>
              <ac:spMk id="3" creationId="{00000000-0000-0000-0000-000000000000}"/>
            </ac:spMkLst>
          </pc:spChg>
        </pc:sldLayoutChg>
        <pc:sldLayoutChg chg="modSp">
          <pc:chgData name="William Wragg Larco" userId="14f350dc62e3a358" providerId="LiveId" clId="{E8770D72-D5B2-4A78-BF6C-D472315C4598}" dt="2020-09-21T17:52:45.828" v="0"/>
          <pc:sldLayoutMkLst>
            <pc:docMk/>
            <pc:sldMasterMk cId="0" sldId="2147483649"/>
            <pc:sldLayoutMk cId="2404646664" sldId="2147483662"/>
          </pc:sldLayoutMkLst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404646664" sldId="2147483662"/>
              <ac:spMk id="2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404646664" sldId="2147483662"/>
              <ac:spMk id="3" creationId="{00000000-0000-0000-0000-000000000000}"/>
            </ac:spMkLst>
          </pc:spChg>
          <pc:spChg chg="mod">
            <ac:chgData name="William Wragg Larco" userId="14f350dc62e3a358" providerId="LiveId" clId="{E8770D72-D5B2-4A78-BF6C-D472315C4598}" dt="2020-09-21T17:52:45.828" v="0"/>
            <ac:spMkLst>
              <pc:docMk/>
              <pc:sldMasterMk cId="0" sldId="2147483649"/>
              <pc:sldLayoutMk cId="2404646664" sldId="2147483662"/>
              <ac:spMk id="4" creationId="{00000000-0000-0000-0000-000000000000}"/>
            </ac:spMkLst>
          </pc:spChg>
        </pc:sldLayoutChg>
      </pc:sldMasterChg>
    </pc:docChg>
  </pc:docChgLst>
  <pc:docChgLst>
    <pc:chgData name="William Wragg Larco" userId="14f350dc62e3a358" providerId="LiveId" clId="{97CF3B8F-E2CA-4D93-85F9-1567DDDA71EB}"/>
  </pc:docChgLst>
  <pc:docChgLst>
    <pc:chgData name="William Wragg Larco" userId="14f350dc62e3a358" providerId="LiveId" clId="{39FD56E5-E3C7-4BFF-A93A-AC34E05A0BE1}"/>
    <pc:docChg chg="modSld">
      <pc:chgData name="William Wragg Larco" userId="14f350dc62e3a358" providerId="LiveId" clId="{39FD56E5-E3C7-4BFF-A93A-AC34E05A0BE1}" dt="2018-11-06T11:26:01.795" v="10" actId="20577"/>
      <pc:docMkLst>
        <pc:docMk/>
      </pc:docMkLst>
      <pc:sldChg chg="modSp">
        <pc:chgData name="William Wragg Larco" userId="14f350dc62e3a358" providerId="LiveId" clId="{39FD56E5-E3C7-4BFF-A93A-AC34E05A0BE1}" dt="2018-11-06T11:26:01.795" v="10" actId="20577"/>
        <pc:sldMkLst>
          <pc:docMk/>
          <pc:sldMk cId="3080922962" sldId="270"/>
        </pc:sldMkLst>
        <pc:graphicFrameChg chg="modGraphic">
          <ac:chgData name="William Wragg Larco" userId="14f350dc62e3a358" providerId="LiveId" clId="{39FD56E5-E3C7-4BFF-A93A-AC34E05A0BE1}" dt="2018-11-06T11:26:01.795" v="10" actId="20577"/>
          <ac:graphicFrameMkLst>
            <pc:docMk/>
            <pc:sldMk cId="3080922962" sldId="270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F1601-CB5B-4829-8048-9FC366D1F06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791F2BD-FF90-4BFC-B354-A6CFC94B3647}">
      <dgm:prSet phldrT="[Texto]"/>
      <dgm:spPr/>
      <dgm:t>
        <a:bodyPr/>
        <a:lstStyle/>
        <a:p>
          <a:r>
            <a:rPr lang="es-CL" dirty="0"/>
            <a:t>Control de Riesgos</a:t>
          </a:r>
        </a:p>
      </dgm:t>
    </dgm:pt>
    <dgm:pt modelId="{14D8748F-CF5E-4B29-B914-791C63AEDA8D}" type="parTrans" cxnId="{77245B0E-4A97-4F2F-98EB-4DF4F609A9D4}">
      <dgm:prSet/>
      <dgm:spPr/>
      <dgm:t>
        <a:bodyPr/>
        <a:lstStyle/>
        <a:p>
          <a:endParaRPr lang="es-CL"/>
        </a:p>
      </dgm:t>
    </dgm:pt>
    <dgm:pt modelId="{DA7D9CC7-CDB6-4516-9BD8-1C4D58A6AAAC}" type="sibTrans" cxnId="{77245B0E-4A97-4F2F-98EB-4DF4F609A9D4}">
      <dgm:prSet/>
      <dgm:spPr/>
      <dgm:t>
        <a:bodyPr/>
        <a:lstStyle/>
        <a:p>
          <a:endParaRPr lang="es-CL"/>
        </a:p>
      </dgm:t>
    </dgm:pt>
    <dgm:pt modelId="{8EC063DB-B426-4459-AE04-D95F4092A840}">
      <dgm:prSet phldrT="[Texto]"/>
      <dgm:spPr/>
      <dgm:t>
        <a:bodyPr/>
        <a:lstStyle/>
        <a:p>
          <a:r>
            <a:rPr lang="es-CL" dirty="0"/>
            <a:t>Alcances</a:t>
          </a:r>
        </a:p>
      </dgm:t>
    </dgm:pt>
    <dgm:pt modelId="{BF49C8C6-7AC2-4B03-92D7-B024315D9D43}" type="parTrans" cxnId="{B8223AAB-818E-464C-86E8-A878D8765D2C}">
      <dgm:prSet/>
      <dgm:spPr/>
      <dgm:t>
        <a:bodyPr/>
        <a:lstStyle/>
        <a:p>
          <a:endParaRPr lang="es-CL"/>
        </a:p>
      </dgm:t>
    </dgm:pt>
    <dgm:pt modelId="{D50B3B44-2BF5-4C4B-B808-34F18DE48D4F}" type="sibTrans" cxnId="{B8223AAB-818E-464C-86E8-A878D8765D2C}">
      <dgm:prSet/>
      <dgm:spPr/>
      <dgm:t>
        <a:bodyPr/>
        <a:lstStyle/>
        <a:p>
          <a:endParaRPr lang="es-CL"/>
        </a:p>
      </dgm:t>
    </dgm:pt>
    <dgm:pt modelId="{2C175CCA-B935-4FEF-AC53-839A608231A0}">
      <dgm:prSet phldrT="[Texto]"/>
      <dgm:spPr/>
      <dgm:t>
        <a:bodyPr/>
        <a:lstStyle/>
        <a:p>
          <a:r>
            <a:rPr lang="es-CL" dirty="0"/>
            <a:t>Tipo de Contrato</a:t>
          </a:r>
        </a:p>
      </dgm:t>
    </dgm:pt>
    <dgm:pt modelId="{5BE8FCD6-9DCF-4089-A37D-641A3AB03283}" type="parTrans" cxnId="{3743D1D5-E663-4C6E-AA7B-4CE7892BD3AE}">
      <dgm:prSet/>
      <dgm:spPr/>
      <dgm:t>
        <a:bodyPr/>
        <a:lstStyle/>
        <a:p>
          <a:endParaRPr lang="es-CL"/>
        </a:p>
      </dgm:t>
    </dgm:pt>
    <dgm:pt modelId="{BE2579AF-C6B3-45D1-8EB8-2C7991407FE7}" type="sibTrans" cxnId="{3743D1D5-E663-4C6E-AA7B-4CE7892BD3AE}">
      <dgm:prSet/>
      <dgm:spPr/>
      <dgm:t>
        <a:bodyPr/>
        <a:lstStyle/>
        <a:p>
          <a:endParaRPr lang="es-CL"/>
        </a:p>
      </dgm:t>
    </dgm:pt>
    <dgm:pt modelId="{1825CB04-933B-4389-87F0-8427101EA61B}" type="pres">
      <dgm:prSet presAssocID="{466F1601-CB5B-4829-8048-9FC366D1F068}" presName="Name0" presStyleCnt="0">
        <dgm:presLayoutVars>
          <dgm:dir/>
          <dgm:resizeHandles val="exact"/>
        </dgm:presLayoutVars>
      </dgm:prSet>
      <dgm:spPr/>
    </dgm:pt>
    <dgm:pt modelId="{56370DD4-DD10-4B97-AC6F-8FF6273B1E98}" type="pres">
      <dgm:prSet presAssocID="{466F1601-CB5B-4829-8048-9FC366D1F068}" presName="vNodes" presStyleCnt="0"/>
      <dgm:spPr/>
    </dgm:pt>
    <dgm:pt modelId="{5BE7C9AD-9272-4A89-866D-C45732004D47}" type="pres">
      <dgm:prSet presAssocID="{F791F2BD-FF90-4BFC-B354-A6CFC94B3647}" presName="node" presStyleLbl="node1" presStyleIdx="0" presStyleCnt="3">
        <dgm:presLayoutVars>
          <dgm:bulletEnabled val="1"/>
        </dgm:presLayoutVars>
      </dgm:prSet>
      <dgm:spPr/>
    </dgm:pt>
    <dgm:pt modelId="{E88E7AF5-9177-42E1-8388-8A72EFD825C2}" type="pres">
      <dgm:prSet presAssocID="{DA7D9CC7-CDB6-4516-9BD8-1C4D58A6AAAC}" presName="spacerT" presStyleCnt="0"/>
      <dgm:spPr/>
    </dgm:pt>
    <dgm:pt modelId="{5717344C-2A82-41B5-9278-0F260B047708}" type="pres">
      <dgm:prSet presAssocID="{DA7D9CC7-CDB6-4516-9BD8-1C4D58A6AAAC}" presName="sibTrans" presStyleLbl="sibTrans2D1" presStyleIdx="0" presStyleCnt="2"/>
      <dgm:spPr/>
    </dgm:pt>
    <dgm:pt modelId="{DC0837D4-E54C-40CD-889E-3F2490CF525D}" type="pres">
      <dgm:prSet presAssocID="{DA7D9CC7-CDB6-4516-9BD8-1C4D58A6AAAC}" presName="spacerB" presStyleCnt="0"/>
      <dgm:spPr/>
    </dgm:pt>
    <dgm:pt modelId="{99C1CAC4-2A4C-449B-81DB-45467A4FE8CF}" type="pres">
      <dgm:prSet presAssocID="{8EC063DB-B426-4459-AE04-D95F4092A840}" presName="node" presStyleLbl="node1" presStyleIdx="1" presStyleCnt="3">
        <dgm:presLayoutVars>
          <dgm:bulletEnabled val="1"/>
        </dgm:presLayoutVars>
      </dgm:prSet>
      <dgm:spPr/>
    </dgm:pt>
    <dgm:pt modelId="{E06A8629-4B49-490D-BBFE-415E31D8D656}" type="pres">
      <dgm:prSet presAssocID="{466F1601-CB5B-4829-8048-9FC366D1F068}" presName="sibTransLast" presStyleLbl="sibTrans2D1" presStyleIdx="1" presStyleCnt="2"/>
      <dgm:spPr/>
    </dgm:pt>
    <dgm:pt modelId="{E26351A4-2771-48F2-B2C3-B1EFC0231808}" type="pres">
      <dgm:prSet presAssocID="{466F1601-CB5B-4829-8048-9FC366D1F068}" presName="connectorText" presStyleLbl="sibTrans2D1" presStyleIdx="1" presStyleCnt="2"/>
      <dgm:spPr/>
    </dgm:pt>
    <dgm:pt modelId="{A97F93E8-48F2-4C2D-96D0-B92BB7C24619}" type="pres">
      <dgm:prSet presAssocID="{466F1601-CB5B-4829-8048-9FC366D1F068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7245B0E-4A97-4F2F-98EB-4DF4F609A9D4}" srcId="{466F1601-CB5B-4829-8048-9FC366D1F068}" destId="{F791F2BD-FF90-4BFC-B354-A6CFC94B3647}" srcOrd="0" destOrd="0" parTransId="{14D8748F-CF5E-4B29-B914-791C63AEDA8D}" sibTransId="{DA7D9CC7-CDB6-4516-9BD8-1C4D58A6AAAC}"/>
    <dgm:cxn modelId="{CE08D754-8538-4E1E-90D1-7E7405DB28C8}" type="presOf" srcId="{F791F2BD-FF90-4BFC-B354-A6CFC94B3647}" destId="{5BE7C9AD-9272-4A89-866D-C45732004D47}" srcOrd="0" destOrd="0" presId="urn:microsoft.com/office/officeart/2005/8/layout/equation2"/>
    <dgm:cxn modelId="{42DB7657-BA80-4996-8909-3319C943B057}" type="presOf" srcId="{D50B3B44-2BF5-4C4B-B808-34F18DE48D4F}" destId="{E06A8629-4B49-490D-BBFE-415E31D8D656}" srcOrd="0" destOrd="0" presId="urn:microsoft.com/office/officeart/2005/8/layout/equation2"/>
    <dgm:cxn modelId="{ED057786-3B05-4731-867D-831AE0D00505}" type="presOf" srcId="{2C175CCA-B935-4FEF-AC53-839A608231A0}" destId="{A97F93E8-48F2-4C2D-96D0-B92BB7C24619}" srcOrd="0" destOrd="0" presId="urn:microsoft.com/office/officeart/2005/8/layout/equation2"/>
    <dgm:cxn modelId="{E8E9A69F-288B-42C3-A227-74F0122136CB}" type="presOf" srcId="{DA7D9CC7-CDB6-4516-9BD8-1C4D58A6AAAC}" destId="{5717344C-2A82-41B5-9278-0F260B047708}" srcOrd="0" destOrd="0" presId="urn:microsoft.com/office/officeart/2005/8/layout/equation2"/>
    <dgm:cxn modelId="{B8223AAB-818E-464C-86E8-A878D8765D2C}" srcId="{466F1601-CB5B-4829-8048-9FC366D1F068}" destId="{8EC063DB-B426-4459-AE04-D95F4092A840}" srcOrd="1" destOrd="0" parTransId="{BF49C8C6-7AC2-4B03-92D7-B024315D9D43}" sibTransId="{D50B3B44-2BF5-4C4B-B808-34F18DE48D4F}"/>
    <dgm:cxn modelId="{402253B8-3B0F-4CB1-A500-ED575E8EFC6D}" type="presOf" srcId="{8EC063DB-B426-4459-AE04-D95F4092A840}" destId="{99C1CAC4-2A4C-449B-81DB-45467A4FE8CF}" srcOrd="0" destOrd="0" presId="urn:microsoft.com/office/officeart/2005/8/layout/equation2"/>
    <dgm:cxn modelId="{D1EAC2BB-B01D-465A-81DC-FB95AFCD2E47}" type="presOf" srcId="{466F1601-CB5B-4829-8048-9FC366D1F068}" destId="{1825CB04-933B-4389-87F0-8427101EA61B}" srcOrd="0" destOrd="0" presId="urn:microsoft.com/office/officeart/2005/8/layout/equation2"/>
    <dgm:cxn modelId="{3743D1D5-E663-4C6E-AA7B-4CE7892BD3AE}" srcId="{466F1601-CB5B-4829-8048-9FC366D1F068}" destId="{2C175CCA-B935-4FEF-AC53-839A608231A0}" srcOrd="2" destOrd="0" parTransId="{5BE8FCD6-9DCF-4089-A37D-641A3AB03283}" sibTransId="{BE2579AF-C6B3-45D1-8EB8-2C7991407FE7}"/>
    <dgm:cxn modelId="{9163A1DD-C323-4D4E-A5F6-8A83330271B7}" type="presOf" srcId="{D50B3B44-2BF5-4C4B-B808-34F18DE48D4F}" destId="{E26351A4-2771-48F2-B2C3-B1EFC0231808}" srcOrd="1" destOrd="0" presId="urn:microsoft.com/office/officeart/2005/8/layout/equation2"/>
    <dgm:cxn modelId="{B7F738D0-11CA-46EB-B894-45E9B541FB2D}" type="presParOf" srcId="{1825CB04-933B-4389-87F0-8427101EA61B}" destId="{56370DD4-DD10-4B97-AC6F-8FF6273B1E98}" srcOrd="0" destOrd="0" presId="urn:microsoft.com/office/officeart/2005/8/layout/equation2"/>
    <dgm:cxn modelId="{47310592-08AC-4675-BAF2-1CC6D14CF676}" type="presParOf" srcId="{56370DD4-DD10-4B97-AC6F-8FF6273B1E98}" destId="{5BE7C9AD-9272-4A89-866D-C45732004D47}" srcOrd="0" destOrd="0" presId="urn:microsoft.com/office/officeart/2005/8/layout/equation2"/>
    <dgm:cxn modelId="{469A142E-6F7F-4234-A38F-A9867491D4FF}" type="presParOf" srcId="{56370DD4-DD10-4B97-AC6F-8FF6273B1E98}" destId="{E88E7AF5-9177-42E1-8388-8A72EFD825C2}" srcOrd="1" destOrd="0" presId="urn:microsoft.com/office/officeart/2005/8/layout/equation2"/>
    <dgm:cxn modelId="{A3DFBD4F-DC9F-44B9-950D-435CCE3C3F92}" type="presParOf" srcId="{56370DD4-DD10-4B97-AC6F-8FF6273B1E98}" destId="{5717344C-2A82-41B5-9278-0F260B047708}" srcOrd="2" destOrd="0" presId="urn:microsoft.com/office/officeart/2005/8/layout/equation2"/>
    <dgm:cxn modelId="{A38118B4-1F1E-4545-97CC-BF3BDBB9F5E7}" type="presParOf" srcId="{56370DD4-DD10-4B97-AC6F-8FF6273B1E98}" destId="{DC0837D4-E54C-40CD-889E-3F2490CF525D}" srcOrd="3" destOrd="0" presId="urn:microsoft.com/office/officeart/2005/8/layout/equation2"/>
    <dgm:cxn modelId="{DED95EA9-76F5-49EF-93D8-864F63A3D824}" type="presParOf" srcId="{56370DD4-DD10-4B97-AC6F-8FF6273B1E98}" destId="{99C1CAC4-2A4C-449B-81DB-45467A4FE8CF}" srcOrd="4" destOrd="0" presId="urn:microsoft.com/office/officeart/2005/8/layout/equation2"/>
    <dgm:cxn modelId="{284E4701-413F-47EE-A313-8A41714FF305}" type="presParOf" srcId="{1825CB04-933B-4389-87F0-8427101EA61B}" destId="{E06A8629-4B49-490D-BBFE-415E31D8D656}" srcOrd="1" destOrd="0" presId="urn:microsoft.com/office/officeart/2005/8/layout/equation2"/>
    <dgm:cxn modelId="{4D014F56-B72A-4FBE-BF12-2B646C2806C5}" type="presParOf" srcId="{E06A8629-4B49-490D-BBFE-415E31D8D656}" destId="{E26351A4-2771-48F2-B2C3-B1EFC0231808}" srcOrd="0" destOrd="0" presId="urn:microsoft.com/office/officeart/2005/8/layout/equation2"/>
    <dgm:cxn modelId="{E35D5D5B-3495-4741-8425-E81CC6DD9510}" type="presParOf" srcId="{1825CB04-933B-4389-87F0-8427101EA61B}" destId="{A97F93E8-48F2-4C2D-96D0-B92BB7C2461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7C9AD-9272-4A89-866D-C45732004D47}">
      <dsp:nvSpPr>
        <dsp:cNvPr id="0" name=""/>
        <dsp:cNvSpPr/>
      </dsp:nvSpPr>
      <dsp:spPr>
        <a:xfrm>
          <a:off x="1416873" y="2179"/>
          <a:ext cx="1498848" cy="1498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Control de Riesgos</a:t>
          </a:r>
        </a:p>
      </dsp:txBody>
      <dsp:txXfrm>
        <a:off x="1636374" y="221680"/>
        <a:ext cx="1059846" cy="1059846"/>
      </dsp:txXfrm>
    </dsp:sp>
    <dsp:sp modelId="{5717344C-2A82-41B5-9278-0F260B047708}">
      <dsp:nvSpPr>
        <dsp:cNvPr id="0" name=""/>
        <dsp:cNvSpPr/>
      </dsp:nvSpPr>
      <dsp:spPr>
        <a:xfrm>
          <a:off x="1731631" y="1622734"/>
          <a:ext cx="869331" cy="8693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/>
        </a:p>
      </dsp:txBody>
      <dsp:txXfrm>
        <a:off x="1846861" y="1955166"/>
        <a:ext cx="638871" cy="204467"/>
      </dsp:txXfrm>
    </dsp:sp>
    <dsp:sp modelId="{99C1CAC4-2A4C-449B-81DB-45467A4FE8CF}">
      <dsp:nvSpPr>
        <dsp:cNvPr id="0" name=""/>
        <dsp:cNvSpPr/>
      </dsp:nvSpPr>
      <dsp:spPr>
        <a:xfrm>
          <a:off x="1416873" y="2613772"/>
          <a:ext cx="1498848" cy="1498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Alcances</a:t>
          </a:r>
        </a:p>
      </dsp:txBody>
      <dsp:txXfrm>
        <a:off x="1636374" y="2833273"/>
        <a:ext cx="1059846" cy="1059846"/>
      </dsp:txXfrm>
    </dsp:sp>
    <dsp:sp modelId="{E06A8629-4B49-490D-BBFE-415E31D8D656}">
      <dsp:nvSpPr>
        <dsp:cNvPr id="0" name=""/>
        <dsp:cNvSpPr/>
      </dsp:nvSpPr>
      <dsp:spPr>
        <a:xfrm>
          <a:off x="3140548" y="1778614"/>
          <a:ext cx="476633" cy="557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/>
        </a:p>
      </dsp:txBody>
      <dsp:txXfrm>
        <a:off x="3140548" y="1890128"/>
        <a:ext cx="333643" cy="334543"/>
      </dsp:txXfrm>
    </dsp:sp>
    <dsp:sp modelId="{A97F93E8-48F2-4C2D-96D0-B92BB7C24619}">
      <dsp:nvSpPr>
        <dsp:cNvPr id="0" name=""/>
        <dsp:cNvSpPr/>
      </dsp:nvSpPr>
      <dsp:spPr>
        <a:xfrm>
          <a:off x="3815030" y="558551"/>
          <a:ext cx="2997696" cy="29976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100" kern="1200" dirty="0"/>
            <a:t>Tipo de Contrato</a:t>
          </a:r>
        </a:p>
      </dsp:txBody>
      <dsp:txXfrm>
        <a:off x="4254032" y="997553"/>
        <a:ext cx="2119692" cy="2119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59CD-03CB-4614-9C72-755224E30CE7}" type="datetimeFigureOut">
              <a:rPr lang="es-CL" smtClean="0"/>
              <a:t>2020-09-21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DDA86-0E9F-4A01-9AA4-9B8AB55B84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38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Causa Mayor = Impredecible + Imposible Oponerse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A86-0E9F-4A01-9AA4-9B8AB55B84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99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C5BF3-09E2-40AB-B9BE-B48DF3E04B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67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83B6D-7762-47C8-B827-0E1C105878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325B-8E54-4A89-BF20-562FDA7326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20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48B0-0305-44AD-BA36-41AEC806FB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35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5429-8966-4967-B8C4-AF97C1454F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64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0B98-A5B4-4C7A-A3E3-F6D5550D89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85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FA53B-540D-43C6-A217-5B88B8D725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06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4EE3-C34C-4D03-A81D-DF36494AE4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9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9FFE-58AB-4B27-A5C2-250057460E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7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A00D-CFFF-4621-887B-DC50653722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56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8A05-586E-45ED-8737-133A0C53B5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71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8BB0-E56B-44BC-84CE-1BACA87776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A36F1-A99A-4B5B-AC5B-91C1E4C254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19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25E3787-6D2F-46AA-A606-2FC5CF3888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CI 5501</a:t>
            </a:r>
            <a:br>
              <a:rPr lang="es-ES_tradnl" dirty="0"/>
            </a:br>
            <a:r>
              <a:rPr lang="es-ES_tradnl" dirty="0"/>
              <a:t>Métodos Constructivos</a:t>
            </a:r>
            <a:endParaRPr lang="es-C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 eaLnBrk="1" hangingPunct="1">
              <a:buNone/>
              <a:defRPr/>
            </a:pPr>
            <a:r>
              <a:rPr lang="es-ES_tradnl"/>
              <a:t>Tipos de contratos</a:t>
            </a:r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dirty="0"/>
              <a:t>TIPOS DE CONTRATOS</a:t>
            </a:r>
            <a:endParaRPr lang="es-CL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1981200"/>
            <a:ext cx="11449272" cy="4495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/>
              <a:t>SERIE DE PRECIOS UNITARIOS</a:t>
            </a:r>
          </a:p>
          <a:p>
            <a:pPr lvl="1" eaLnBrk="1" hangingPunct="1">
              <a:defRPr/>
            </a:pPr>
            <a:r>
              <a:rPr lang="es-ES_tradnl" sz="2400" dirty="0"/>
              <a:t>Las variaciones de volumen son de responsabilidad del Mandante.</a:t>
            </a:r>
          </a:p>
          <a:p>
            <a:pPr lvl="1" eaLnBrk="1" hangingPunct="1">
              <a:defRPr/>
            </a:pPr>
            <a:r>
              <a:rPr lang="es-ES_tradnl" sz="2400" dirty="0"/>
              <a:t>Las variaciones de precios son responsabilidad de la constructora</a:t>
            </a:r>
          </a:p>
          <a:p>
            <a:pPr lvl="1" eaLnBrk="1" hangingPunct="1">
              <a:defRPr/>
            </a:pPr>
            <a:r>
              <a:rPr lang="es-ES_tradnl" sz="2400" dirty="0"/>
              <a:t>Las cantidades informadas sirven para evaluar la incidencia de los costos indirectos de construcción e incluirlas como % dentro de los Precios Unitarios.</a:t>
            </a:r>
          </a:p>
          <a:p>
            <a:pPr lvl="1" eaLnBrk="1" hangingPunct="1">
              <a:defRPr/>
            </a:pPr>
            <a:r>
              <a:rPr lang="es-ES_tradnl" sz="2400" dirty="0"/>
              <a:t>Como forma de reajuste suele usarse el mecanismo de los </a:t>
            </a:r>
            <a:r>
              <a:rPr lang="es-ES_tradnl" sz="2400" dirty="0">
                <a:solidFill>
                  <a:srgbClr val="FF0000"/>
                </a:solidFill>
              </a:rPr>
              <a:t>“cubos ajustables”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376" y="1981201"/>
            <a:ext cx="11103023" cy="22399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/>
              <a:t>“Cubos ajustables”</a:t>
            </a:r>
          </a:p>
          <a:p>
            <a:pPr lvl="1" eaLnBrk="1" hangingPunct="1">
              <a:defRPr/>
            </a:pPr>
            <a:r>
              <a:rPr lang="es-ES_tradnl" sz="2400" dirty="0"/>
              <a:t>En lugar de variar el precio se hace una variación ficticia de la cantidad de obra para que el producto de precio por cantidad corresponda al total reajustado.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008438" y="3789364"/>
          <a:ext cx="40386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cuación" r:id="rId3" imgW="1905000" imgH="228600" progId="Equation.3">
                  <p:embed/>
                </p:oleObj>
              </mc:Choice>
              <mc:Fallback>
                <p:oleObj name="Ecuación" r:id="rId3" imgW="1905000" imgH="22860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3789364"/>
                        <a:ext cx="4038600" cy="484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143250" y="4583113"/>
          <a:ext cx="5735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cuación" r:id="rId5" imgW="2705100" imgH="431800" progId="Equation.3">
                  <p:embed/>
                </p:oleObj>
              </mc:Choice>
              <mc:Fallback>
                <p:oleObj name="Ecuación" r:id="rId5" imgW="2705100" imgH="431800" progId="Equation.3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583113"/>
                        <a:ext cx="5735638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663950" y="5878514"/>
          <a:ext cx="48720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cuación" r:id="rId7" imgW="2298700" imgH="228600" progId="Equation.3">
                  <p:embed/>
                </p:oleObj>
              </mc:Choice>
              <mc:Fallback>
                <p:oleObj name="Ecuación" r:id="rId7" imgW="2298700" imgH="228600" progId="Equation.3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5878514"/>
                        <a:ext cx="4872038" cy="484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SUMA ALZADA</a:t>
            </a:r>
          </a:p>
          <a:p>
            <a:pPr lvl="1" eaLnBrk="1" hangingPunct="1">
              <a:defRPr/>
            </a:pPr>
            <a:r>
              <a:rPr lang="es-ES_tradnl" dirty="0"/>
              <a:t>Precio fijo por la obra diseñada, incluyendo todo lo indicado en los documentos del proyecto (Planos, EETT y Bases Administrativas, etc.)</a:t>
            </a:r>
          </a:p>
          <a:p>
            <a:pPr lvl="1" eaLnBrk="1" hangingPunct="1">
              <a:defRPr/>
            </a:pPr>
            <a:r>
              <a:rPr lang="es-ES_tradnl" dirty="0"/>
              <a:t>Con o sin </a:t>
            </a:r>
            <a:r>
              <a:rPr lang="es-ES_tradnl" dirty="0" err="1"/>
              <a:t>reajustabilidad</a:t>
            </a:r>
            <a:r>
              <a:rPr lang="es-ES_tradnl" dirty="0"/>
              <a:t> (típico UF)</a:t>
            </a:r>
          </a:p>
          <a:p>
            <a:pPr lvl="1" eaLnBrk="1" hangingPunct="1">
              <a:defRPr/>
            </a:pPr>
            <a:r>
              <a:rPr lang="es-ES_tradnl" dirty="0"/>
              <a:t>Con o sin anticipo (normalmente hay anticipos entre 10% y 25%) porque el Cliente suele tener mejor acceso al Crédito.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Aun cuando es un precio total fijo, la Constructora igual entrega el presupuesto detallado y A.P.U. por posibles variaciones de contrato.</a:t>
            </a:r>
            <a:endParaRPr lang="es-CL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VARIACIONES DE UNA SUMA ALZADA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Cambios en las bases del contrato, proyectos o especificaciones que se usaron para cotizar.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Nuevas obras no consideradas en el contrato.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Variación de cantidades de obra más allá del límite establecido en el contrato.</a:t>
            </a:r>
            <a:endParaRPr lang="es-CL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10972800" cy="44005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/>
              <a:t>CONSECUENCIAS DE LAS VARIACIONES DE UNA SUMA ALZADA</a:t>
            </a:r>
          </a:p>
          <a:p>
            <a:pPr lvl="1" eaLnBrk="1" hangingPunct="1">
              <a:defRPr/>
            </a:pPr>
            <a:r>
              <a:rPr lang="es-ES_tradnl" dirty="0"/>
              <a:t>Aumento de plazos</a:t>
            </a:r>
          </a:p>
          <a:p>
            <a:pPr lvl="1" eaLnBrk="1" hangingPunct="1">
              <a:defRPr/>
            </a:pPr>
            <a:r>
              <a:rPr lang="es-ES_tradnl" dirty="0"/>
              <a:t>Aumento de gastos generales (cuando se sobrepasa cierto límite de variación)</a:t>
            </a:r>
          </a:p>
          <a:p>
            <a:pPr lvl="1" eaLnBrk="1" hangingPunct="1">
              <a:defRPr/>
            </a:pPr>
            <a:r>
              <a:rPr lang="es-ES_tradnl" dirty="0"/>
              <a:t>Aumento de utilidades de la Constructora (cuando se sobrepasa cierto límite de variación)</a:t>
            </a:r>
          </a:p>
          <a:p>
            <a:pPr lvl="1" eaLnBrk="1" hangingPunct="1">
              <a:defRPr/>
            </a:pPr>
            <a:r>
              <a:rPr lang="es-ES_tradnl" dirty="0"/>
              <a:t>Cargos por aceleración de obras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dirty="0"/>
              <a:t>TIPOS DE CONTRATOS</a:t>
            </a:r>
            <a:br>
              <a:rPr lang="es-ES_tradnl" sz="4000" dirty="0"/>
            </a:br>
            <a:r>
              <a:rPr lang="es-ES_tradnl" sz="4000" dirty="0"/>
              <a:t>POR RIESGO</a:t>
            </a:r>
            <a:endParaRPr lang="es-CL" sz="4000" dirty="0"/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idx="1"/>
          </p:nvPr>
        </p:nvGraphicFramePr>
        <p:xfrm>
          <a:off x="1703389" y="1989138"/>
          <a:ext cx="8785225" cy="4114800"/>
        </p:xfrm>
        <a:graphic>
          <a:graphicData uri="http://schemas.openxmlformats.org/drawingml/2006/table">
            <a:tbl>
              <a:tblPr/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TIPO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b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Cantidades</a:t>
                      </a:r>
                      <a:endParaRPr kumimoji="0" lang="es-C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 Precios</a:t>
                      </a:r>
                      <a:endParaRPr kumimoji="0" lang="es-C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Reajuste Típico</a:t>
                      </a:r>
                      <a:endParaRPr kumimoji="0" lang="es-C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ADMINISTRACIÓN DELEGADA</a:t>
                      </a:r>
                      <a:endParaRPr kumimoji="0" lang="es-CL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Mandante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Mandante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Directo</a:t>
                      </a:r>
                      <a:endParaRPr kumimoji="0" lang="es-C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SERIE DE PRECIOS UNITARIOS</a:t>
                      </a:r>
                      <a:endParaRPr kumimoji="0" lang="es-CL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Mandante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Constructora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Cubos ajustables</a:t>
                      </a:r>
                      <a:endParaRPr kumimoji="0" lang="es-C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 ALZADA</a:t>
                      </a:r>
                      <a:endParaRPr kumimoji="0" lang="es-CL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Constructora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Constructora</a:t>
                      </a:r>
                      <a:endParaRPr kumimoji="0" lang="es-C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UF, IPC, Polinomio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CONTRATOS POR ALCANCE</a:t>
            </a:r>
          </a:p>
        </p:txBody>
      </p:sp>
      <p:graphicFrame>
        <p:nvGraphicFramePr>
          <p:cNvPr id="4" name="Marcador de tabla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05642060"/>
              </p:ext>
            </p:extLst>
          </p:nvPr>
        </p:nvGraphicFramePr>
        <p:xfrm>
          <a:off x="678873" y="1752600"/>
          <a:ext cx="10972799" cy="459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1160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TIPO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Ingeniería Diseño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Compra de Equipos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Construcción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Operación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907">
                <a:tc>
                  <a:txBody>
                    <a:bodyPr/>
                    <a:lstStyle/>
                    <a:p>
                      <a:r>
                        <a:rPr lang="es-CL" dirty="0"/>
                        <a:t>EPC: </a:t>
                      </a:r>
                      <a:r>
                        <a:rPr lang="es-CL" dirty="0" err="1"/>
                        <a:t>Engineering</a:t>
                      </a:r>
                      <a:r>
                        <a:rPr lang="es-CL" baseline="0" dirty="0"/>
                        <a:t> Procurement </a:t>
                      </a:r>
                      <a:r>
                        <a:rPr lang="es-CL" baseline="0" dirty="0" err="1"/>
                        <a:t>Construction</a:t>
                      </a:r>
                      <a:endParaRPr lang="es-CL" baseline="0" dirty="0"/>
                    </a:p>
                    <a:p>
                      <a:r>
                        <a:rPr lang="es-CL" baseline="0" dirty="0"/>
                        <a:t>(Proyectos industriales)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(muy importante)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907">
                <a:tc>
                  <a:txBody>
                    <a:bodyPr/>
                    <a:lstStyle/>
                    <a:p>
                      <a:r>
                        <a:rPr lang="es-CL" dirty="0"/>
                        <a:t>Llave en mano = </a:t>
                      </a:r>
                      <a:r>
                        <a:rPr lang="es-CL" dirty="0" err="1"/>
                        <a:t>Turn</a:t>
                      </a:r>
                      <a:r>
                        <a:rPr lang="es-CL" dirty="0"/>
                        <a:t> Key = EPC</a:t>
                      </a:r>
                    </a:p>
                    <a:p>
                      <a:r>
                        <a:rPr lang="es-CL" dirty="0"/>
                        <a:t>( proyectos no industriales)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/>
                        <a:t>(menos importante)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560719"/>
                  </a:ext>
                </a:extLst>
              </a:tr>
              <a:tr h="788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EPCM: </a:t>
                      </a:r>
                      <a:r>
                        <a:rPr lang="es-CL" dirty="0" err="1"/>
                        <a:t>Engineering</a:t>
                      </a:r>
                      <a:r>
                        <a:rPr lang="es-CL" dirty="0"/>
                        <a:t> Procurement &amp; </a:t>
                      </a:r>
                      <a:r>
                        <a:rPr lang="es-CL" dirty="0" err="1"/>
                        <a:t>Construction</a:t>
                      </a:r>
                      <a:r>
                        <a:rPr lang="es-CL" dirty="0"/>
                        <a:t>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/>
                        <a:t>Sólo Administración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160">
                <a:tc>
                  <a:txBody>
                    <a:bodyPr/>
                    <a:lstStyle/>
                    <a:p>
                      <a:r>
                        <a:rPr lang="es-CL" dirty="0"/>
                        <a:t>BOT: </a:t>
                      </a:r>
                      <a:r>
                        <a:rPr lang="es-CL" dirty="0" err="1"/>
                        <a:t>Build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Operate</a:t>
                      </a:r>
                      <a:r>
                        <a:rPr lang="es-CL" baseline="0" dirty="0"/>
                        <a:t> Transfer</a:t>
                      </a:r>
                    </a:p>
                    <a:p>
                      <a:r>
                        <a:rPr lang="es-CL" baseline="0" dirty="0"/>
                        <a:t>PPP: </a:t>
                      </a:r>
                      <a:r>
                        <a:rPr lang="es-CL" baseline="0" dirty="0" err="1"/>
                        <a:t>Public</a:t>
                      </a:r>
                      <a:r>
                        <a:rPr lang="es-CL" baseline="0" dirty="0"/>
                        <a:t> </a:t>
                      </a:r>
                      <a:r>
                        <a:rPr lang="es-CL" baseline="0" dirty="0" err="1"/>
                        <a:t>Private</a:t>
                      </a:r>
                      <a:r>
                        <a:rPr lang="es-CL" baseline="0" dirty="0"/>
                        <a:t> </a:t>
                      </a:r>
                      <a:r>
                        <a:rPr lang="es-CL" baseline="0" dirty="0" err="1"/>
                        <a:t>Partnership</a:t>
                      </a:r>
                      <a:r>
                        <a:rPr lang="es-CL" baseline="0" dirty="0"/>
                        <a:t> (Concesión)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60">
                <a:tc>
                  <a:txBody>
                    <a:bodyPr/>
                    <a:lstStyle/>
                    <a:p>
                      <a:r>
                        <a:rPr lang="es-CL" dirty="0" err="1"/>
                        <a:t>Design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Build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22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Otros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10972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s-CL" kern="0" dirty="0" err="1"/>
              <a:t>Fast</a:t>
            </a:r>
            <a:r>
              <a:rPr lang="es-CL" kern="0" dirty="0"/>
              <a:t> </a:t>
            </a:r>
            <a:r>
              <a:rPr lang="es-CL" kern="0" dirty="0" err="1"/>
              <a:t>Track</a:t>
            </a:r>
            <a:endParaRPr lang="es-CL" kern="0" dirty="0"/>
          </a:p>
          <a:p>
            <a:pPr eaLnBrk="1" hangingPunct="1">
              <a:defRPr/>
            </a:pPr>
            <a:r>
              <a:rPr lang="es-CL" kern="0" dirty="0" err="1"/>
              <a:t>Maximum</a:t>
            </a:r>
            <a:r>
              <a:rPr lang="es-CL" kern="0" dirty="0"/>
              <a:t> </a:t>
            </a:r>
            <a:r>
              <a:rPr lang="es-CL" kern="0" dirty="0" err="1"/>
              <a:t>Fixed</a:t>
            </a:r>
            <a:r>
              <a:rPr lang="es-CL" kern="0" dirty="0"/>
              <a:t> Price, Precio Máximo Garantizado, </a:t>
            </a:r>
            <a:r>
              <a:rPr lang="es-CL" kern="0" dirty="0" err="1"/>
              <a:t>Not</a:t>
            </a:r>
            <a:r>
              <a:rPr lang="es-CL" kern="0" dirty="0"/>
              <a:t> to </a:t>
            </a:r>
            <a:r>
              <a:rPr lang="es-CL" kern="0" dirty="0" err="1"/>
              <a:t>Exceed</a:t>
            </a:r>
            <a:r>
              <a:rPr lang="es-CL" kern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1107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Tipos de contratos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418262"/>
              </p:ext>
            </p:extLst>
          </p:nvPr>
        </p:nvGraphicFramePr>
        <p:xfrm>
          <a:off x="1981200" y="19812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31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0" y="1628801"/>
            <a:ext cx="11593288" cy="49685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El costo puede variar por: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Características propias de la obra (por ejemplo, geología incierta)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Proyecto incompleto (definiciones incompletas, planos incompletos o contradictorios, diferencias en la interpretación de los documentos, etc.)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 err="1"/>
              <a:t>Externalidades</a:t>
            </a:r>
            <a:r>
              <a:rPr lang="es-ES_tradnl" sz="2400" dirty="0"/>
              <a:t> (UF, dólar, euro, cobre, acero). Efecto del </a:t>
            </a:r>
            <a:r>
              <a:rPr lang="es-ES_tradnl" sz="2400" i="1" dirty="0"/>
              <a:t>reajuste</a:t>
            </a:r>
            <a:r>
              <a:rPr lang="es-ES_tradnl" sz="24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dirty="0"/>
              <a:t>Causa mayor (terremoto, inundaciones, etc.)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s-ES_trad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/>
              <a:t>¿Quién asume el riesgo (y el costo) por las variaciones durante la construcción?</a:t>
            </a:r>
            <a:endParaRPr lang="es-CL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9600" y="1981200"/>
            <a:ext cx="11247040" cy="432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TRES MODALIDADES PRINCIPALES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Administración delegada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Serie de Precios unitarios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Suma alzada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También existen contratos que combinan estas tres modalidades según el estado de desarrollo de los proyectos en las distintas áreas de la obra.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ADMINISTRACIÓN DELEGADA</a:t>
            </a:r>
          </a:p>
          <a:p>
            <a:pPr lvl="1" eaLnBrk="1" hangingPunct="1">
              <a:defRPr/>
            </a:pPr>
            <a:r>
              <a:rPr lang="es-ES_tradnl" dirty="0"/>
              <a:t>Se utiliza principalmente en el caso de que la construcción se inicie sin tener terminada totalmente la Ingeniería de Detalle.</a:t>
            </a:r>
          </a:p>
          <a:p>
            <a:pPr lvl="1" eaLnBrk="1" hangingPunct="1">
              <a:defRPr/>
            </a:pPr>
            <a:r>
              <a:rPr lang="es-ES_tradnl" dirty="0"/>
              <a:t>También se usa en caso de emergencias.</a:t>
            </a:r>
          </a:p>
          <a:p>
            <a:pPr lvl="1" eaLnBrk="1" hangingPunct="1">
              <a:defRPr/>
            </a:pPr>
            <a:r>
              <a:rPr lang="es-ES_tradnl" dirty="0"/>
              <a:t>La Constructora administra la obra y el mandante le reembolsa los gastos.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ADMINISTRACIÓN DELEGADA</a:t>
            </a:r>
          </a:p>
          <a:p>
            <a:pPr lvl="1" eaLnBrk="1" hangingPunct="1">
              <a:defRPr/>
            </a:pPr>
            <a:r>
              <a:rPr lang="es-ES_tradnl"/>
              <a:t>La constructora recibe un % por sobre los costos o un valor preestablecido a modo de utilidad.</a:t>
            </a:r>
          </a:p>
          <a:p>
            <a:pPr lvl="1" eaLnBrk="1" hangingPunct="1">
              <a:defRPr/>
            </a:pPr>
            <a:r>
              <a:rPr lang="es-ES_tradnl"/>
              <a:t>No se necesita un mecanismo de reajuste, puesto que se pagan los costos reales.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/>
              <a:t>TIPOS DE CONTRATOS</a:t>
            </a:r>
            <a:endParaRPr lang="es-CL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ADMINISTRACIÓN DELEGADA</a:t>
            </a:r>
          </a:p>
          <a:p>
            <a:pPr lvl="1" eaLnBrk="1" hangingPunct="1">
              <a:defRPr/>
            </a:pPr>
            <a:r>
              <a:rPr lang="es-ES_tradnl" dirty="0"/>
              <a:t>Ejemplos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s-ES_tradnl" u="sng" dirty="0"/>
              <a:t>Proyectos FAST TRACK</a:t>
            </a:r>
            <a:r>
              <a:rPr lang="es-ES_tradnl" dirty="0"/>
              <a:t> en los cuales la oportunidad es determinante para el éxito del proyecto y se desea comenzar antes de terminar el diseño.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s-ES_tradnl" u="sng" dirty="0"/>
              <a:t>Emergencias</a:t>
            </a:r>
            <a:r>
              <a:rPr lang="es-ES_tradnl" dirty="0"/>
              <a:t>. La premura no permite el desarrollo de proyectos detallados.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s-ES_tradnl" u="sng" dirty="0"/>
              <a:t>Remodelaciones</a:t>
            </a:r>
            <a:r>
              <a:rPr lang="es-ES_tradnl" dirty="0"/>
              <a:t>. No hay suficiente información como para que la Constructora se comprometa a un valor fijo.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dirty="0"/>
              <a:t>TIPOS DE CONTRATOS</a:t>
            </a:r>
            <a:endParaRPr lang="es-CL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SERIE DE PRECIOS UNITARIOS</a:t>
            </a:r>
          </a:p>
          <a:p>
            <a:pPr lvl="1" eaLnBrk="1" hangingPunct="1">
              <a:defRPr/>
            </a:pPr>
            <a:r>
              <a:rPr lang="es-ES_tradnl"/>
              <a:t>La cantidad de obra es informada por el Mandante, pero no constituye compromiso de que esas cantidades sean las definitivas.</a:t>
            </a:r>
          </a:p>
          <a:p>
            <a:pPr lvl="1" eaLnBrk="1" hangingPunct="1">
              <a:defRPr/>
            </a:pPr>
            <a:r>
              <a:rPr lang="es-ES_tradnl"/>
              <a:t>La Constructora pone un </a:t>
            </a:r>
            <a:r>
              <a:rPr lang="es-ES_tradnl" u="sng"/>
              <a:t>Precio Unitario</a:t>
            </a:r>
            <a:r>
              <a:rPr lang="es-ES_tradnl"/>
              <a:t> a cada una de la </a:t>
            </a:r>
            <a:r>
              <a:rPr lang="es-ES_tradnl" u="sng"/>
              <a:t>partidas</a:t>
            </a:r>
            <a:r>
              <a:rPr lang="es-ES_tradnl"/>
              <a:t> solicitadas por el Mandante.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CONTRATOS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Serie de Precios Unitarios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54669"/>
              </p:ext>
            </p:extLst>
          </p:nvPr>
        </p:nvGraphicFramePr>
        <p:xfrm>
          <a:off x="839416" y="2852936"/>
          <a:ext cx="1097280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Ítem (código)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Descripción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Unidad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Cantidad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P.U.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Cantidad x PU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350012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773</TotalTime>
  <Words>769</Words>
  <Application>Microsoft Office PowerPoint</Application>
  <PresentationFormat>Panorámica</PresentationFormat>
  <Paragraphs>128</Paragraphs>
  <Slides>17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Textura</vt:lpstr>
      <vt:lpstr>Ecuación</vt:lpstr>
      <vt:lpstr>CI 5501 Métodos Constructivos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</vt:lpstr>
      <vt:lpstr>TIPOS DE CONTRATOS POR RIESGO</vt:lpstr>
      <vt:lpstr>CONTRATOS POR ALCANCE</vt:lpstr>
      <vt:lpstr>Otros</vt:lpstr>
    </vt:vector>
  </TitlesOfParts>
  <Company>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52A Métodos Constructivos</dc:title>
  <dc:creator>William</dc:creator>
  <cp:lastModifiedBy>Wragg Larco, William George</cp:lastModifiedBy>
  <cp:revision>13</cp:revision>
  <dcterms:created xsi:type="dcterms:W3CDTF">2007-03-23T16:11:16Z</dcterms:created>
  <dcterms:modified xsi:type="dcterms:W3CDTF">2020-09-21T18:07:51Z</dcterms:modified>
</cp:coreProperties>
</file>