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7" r:id="rId1"/>
    <p:sldMasterId id="2147483813" r:id="rId2"/>
    <p:sldMasterId id="2147483825" r:id="rId3"/>
    <p:sldMasterId id="2147483837" r:id="rId4"/>
    <p:sldMasterId id="2147483800" r:id="rId5"/>
  </p:sldMasterIdLst>
  <p:notesMasterIdLst>
    <p:notesMasterId r:id="rId40"/>
  </p:notesMasterIdLst>
  <p:sldIdLst>
    <p:sldId id="335" r:id="rId6"/>
    <p:sldId id="260" r:id="rId7"/>
    <p:sldId id="315" r:id="rId8"/>
    <p:sldId id="262" r:id="rId9"/>
    <p:sldId id="261" r:id="rId10"/>
    <p:sldId id="337" r:id="rId11"/>
    <p:sldId id="338" r:id="rId12"/>
    <p:sldId id="375" r:id="rId13"/>
    <p:sldId id="371" r:id="rId14"/>
    <p:sldId id="372" r:id="rId15"/>
    <p:sldId id="336" r:id="rId16"/>
    <p:sldId id="264" r:id="rId17"/>
    <p:sldId id="265" r:id="rId18"/>
    <p:sldId id="377" r:id="rId19"/>
    <p:sldId id="378" r:id="rId20"/>
    <p:sldId id="266" r:id="rId21"/>
    <p:sldId id="348" r:id="rId22"/>
    <p:sldId id="345" r:id="rId23"/>
    <p:sldId id="271" r:id="rId24"/>
    <p:sldId id="277" r:id="rId25"/>
    <p:sldId id="381" r:id="rId26"/>
    <p:sldId id="379" r:id="rId27"/>
    <p:sldId id="274" r:id="rId28"/>
    <p:sldId id="363" r:id="rId29"/>
    <p:sldId id="364" r:id="rId30"/>
    <p:sldId id="365" r:id="rId31"/>
    <p:sldId id="367" r:id="rId32"/>
    <p:sldId id="366" r:id="rId33"/>
    <p:sldId id="370" r:id="rId34"/>
    <p:sldId id="376" r:id="rId35"/>
    <p:sldId id="380" r:id="rId36"/>
    <p:sldId id="281" r:id="rId37"/>
    <p:sldId id="282" r:id="rId38"/>
    <p:sldId id="374" r:id="rId39"/>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0" d="100"/>
          <a:sy n="100" d="100"/>
        </p:scale>
        <p:origin x="84" y="5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diagrams/_rels/data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svg"/><Relationship Id="rId1" Type="http://schemas.openxmlformats.org/officeDocument/2006/relationships/image" Target="../media/image11.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E8DA33-20C9-44E9-82AE-6FE5BA43C2ED}" type="doc">
      <dgm:prSet loTypeId="urn:microsoft.com/office/officeart/2005/8/layout/venn3" loCatId="relationship" qsTypeId="urn:microsoft.com/office/officeart/2005/8/quickstyle/simple2" qsCatId="simple" csTypeId="urn:microsoft.com/office/officeart/2005/8/colors/accent1_2" csCatId="accent1" phldr="1"/>
      <dgm:spPr/>
      <dgm:t>
        <a:bodyPr/>
        <a:lstStyle/>
        <a:p>
          <a:endParaRPr lang="es-MX"/>
        </a:p>
      </dgm:t>
    </dgm:pt>
    <dgm:pt modelId="{9BE7434E-ECC7-4485-BD4A-6A02E2FEC255}">
      <dgm:prSet/>
      <dgm:spPr/>
      <dgm:t>
        <a:bodyPr/>
        <a:lstStyle/>
        <a:p>
          <a:r>
            <a:rPr lang="es-ES" dirty="0">
              <a:latin typeface="Bahnschrift SemiCondensed" panose="020B0502040204020203" pitchFamily="34" charset="0"/>
            </a:rPr>
            <a:t>Intuitivo y fácil de usar</a:t>
          </a:r>
          <a:endParaRPr lang="es-MX" dirty="0">
            <a:latin typeface="Bahnschrift SemiCondensed" panose="020B0502040204020203" pitchFamily="34" charset="0"/>
          </a:endParaRPr>
        </a:p>
      </dgm:t>
    </dgm:pt>
    <dgm:pt modelId="{DB1FAC7A-9FDD-44ED-9EC2-D3B23AEBAA0C}" type="parTrans" cxnId="{09AC9F35-3465-42F1-BBDE-FBF7903D5C36}">
      <dgm:prSet/>
      <dgm:spPr/>
      <dgm:t>
        <a:bodyPr/>
        <a:lstStyle/>
        <a:p>
          <a:endParaRPr lang="es-MX"/>
        </a:p>
      </dgm:t>
    </dgm:pt>
    <dgm:pt modelId="{FC84FC75-7D99-40D5-85FF-BAD188A642A3}" type="sibTrans" cxnId="{09AC9F35-3465-42F1-BBDE-FBF7903D5C36}">
      <dgm:prSet/>
      <dgm:spPr/>
      <dgm:t>
        <a:bodyPr/>
        <a:lstStyle/>
        <a:p>
          <a:endParaRPr lang="es-MX"/>
        </a:p>
      </dgm:t>
    </dgm:pt>
    <dgm:pt modelId="{570F44B2-875C-4082-828A-27AD1C7EAF3C}">
      <dgm:prSet/>
      <dgm:spPr/>
      <dgm:t>
        <a:bodyPr/>
        <a:lstStyle/>
        <a:p>
          <a:r>
            <a:rPr lang="es-ES" dirty="0">
              <a:latin typeface="Bahnschrift SemiCondensed" panose="020B0502040204020203" pitchFamily="34" charset="0"/>
            </a:rPr>
            <a:t>Flexible</a:t>
          </a:r>
          <a:endParaRPr lang="es-MX" dirty="0">
            <a:latin typeface="Bahnschrift SemiCondensed" panose="020B0502040204020203" pitchFamily="34" charset="0"/>
          </a:endParaRPr>
        </a:p>
      </dgm:t>
    </dgm:pt>
    <dgm:pt modelId="{FE2F9C64-5D0D-4D08-8248-8CFD9B16DDB6}" type="parTrans" cxnId="{EA99CB09-7589-4515-82CB-A055C0510F1D}">
      <dgm:prSet/>
      <dgm:spPr/>
      <dgm:t>
        <a:bodyPr/>
        <a:lstStyle/>
        <a:p>
          <a:endParaRPr lang="es-MX"/>
        </a:p>
      </dgm:t>
    </dgm:pt>
    <dgm:pt modelId="{6B2FBDEC-086D-4836-A45A-5C9038F2230D}" type="sibTrans" cxnId="{EA99CB09-7589-4515-82CB-A055C0510F1D}">
      <dgm:prSet/>
      <dgm:spPr/>
      <dgm:t>
        <a:bodyPr/>
        <a:lstStyle/>
        <a:p>
          <a:endParaRPr lang="es-MX"/>
        </a:p>
      </dgm:t>
    </dgm:pt>
    <dgm:pt modelId="{861396F1-5322-40FB-8BCC-894563F1BA07}">
      <dgm:prSet/>
      <dgm:spPr/>
      <dgm:t>
        <a:bodyPr/>
        <a:lstStyle/>
        <a:p>
          <a:r>
            <a:rPr lang="es-ES" dirty="0">
              <a:latin typeface="Bahnschrift SemiCondensed" panose="020B0502040204020203" pitchFamily="34" charset="0"/>
            </a:rPr>
            <a:t>Amigable</a:t>
          </a:r>
          <a:endParaRPr lang="es-MX" dirty="0">
            <a:latin typeface="Bahnschrift SemiCondensed" panose="020B0502040204020203" pitchFamily="34" charset="0"/>
          </a:endParaRPr>
        </a:p>
      </dgm:t>
    </dgm:pt>
    <dgm:pt modelId="{CB3A67EF-23FE-4B89-A751-02E4161F4E6A}" type="parTrans" cxnId="{B5D9D4CF-72BA-415F-AB6D-BCC2C12E420A}">
      <dgm:prSet/>
      <dgm:spPr/>
      <dgm:t>
        <a:bodyPr/>
        <a:lstStyle/>
        <a:p>
          <a:endParaRPr lang="es-MX"/>
        </a:p>
      </dgm:t>
    </dgm:pt>
    <dgm:pt modelId="{8497DA2C-9F22-4A36-8EF2-93B2D061A3E8}" type="sibTrans" cxnId="{B5D9D4CF-72BA-415F-AB6D-BCC2C12E420A}">
      <dgm:prSet/>
      <dgm:spPr/>
      <dgm:t>
        <a:bodyPr/>
        <a:lstStyle/>
        <a:p>
          <a:endParaRPr lang="es-MX"/>
        </a:p>
      </dgm:t>
    </dgm:pt>
    <dgm:pt modelId="{82054D96-CE45-43D3-8A5A-DD11087F71C9}">
      <dgm:prSet/>
      <dgm:spPr/>
      <dgm:t>
        <a:bodyPr/>
        <a:lstStyle/>
        <a:p>
          <a:r>
            <a:rPr lang="es-ES" dirty="0">
              <a:latin typeface="Bahnschrift SemiCondensed" panose="020B0502040204020203" pitchFamily="34" charset="0"/>
            </a:rPr>
            <a:t>Multipropósito</a:t>
          </a:r>
          <a:endParaRPr lang="es-MX" dirty="0">
            <a:latin typeface="Bahnschrift SemiCondensed" panose="020B0502040204020203" pitchFamily="34" charset="0"/>
          </a:endParaRPr>
        </a:p>
      </dgm:t>
    </dgm:pt>
    <dgm:pt modelId="{1F2A07EA-E35B-4D16-91BE-989D6133ADE7}" type="parTrans" cxnId="{F0C28D6C-9398-4E86-897C-C7FA5257B287}">
      <dgm:prSet/>
      <dgm:spPr/>
      <dgm:t>
        <a:bodyPr/>
        <a:lstStyle/>
        <a:p>
          <a:endParaRPr lang="es-MX"/>
        </a:p>
      </dgm:t>
    </dgm:pt>
    <dgm:pt modelId="{B6B160D7-5892-41E6-AD84-3CAF534949A5}" type="sibTrans" cxnId="{F0C28D6C-9398-4E86-897C-C7FA5257B287}">
      <dgm:prSet/>
      <dgm:spPr/>
      <dgm:t>
        <a:bodyPr/>
        <a:lstStyle/>
        <a:p>
          <a:endParaRPr lang="es-MX"/>
        </a:p>
      </dgm:t>
    </dgm:pt>
    <dgm:pt modelId="{36800C31-CAA5-41E9-BFA9-0E2FCAF95CE5}">
      <dgm:prSet/>
      <dgm:spPr/>
      <dgm:t>
        <a:bodyPr/>
        <a:lstStyle/>
        <a:p>
          <a:r>
            <a:rPr lang="es-ES" dirty="0">
              <a:latin typeface="Bahnschrift SemiCondensed" panose="020B0502040204020203" pitchFamily="34" charset="0"/>
            </a:rPr>
            <a:t>Económico </a:t>
          </a:r>
          <a:endParaRPr lang="es-MX" dirty="0">
            <a:latin typeface="Bahnschrift SemiCondensed" panose="020B0502040204020203" pitchFamily="34" charset="0"/>
          </a:endParaRPr>
        </a:p>
      </dgm:t>
    </dgm:pt>
    <dgm:pt modelId="{E886C6AA-563A-4D2D-A34B-AD33EDA9D0B3}" type="parTrans" cxnId="{F3A6545B-25CA-4EC2-8607-04418F39A2B2}">
      <dgm:prSet/>
      <dgm:spPr/>
      <dgm:t>
        <a:bodyPr/>
        <a:lstStyle/>
        <a:p>
          <a:endParaRPr lang="es-MX"/>
        </a:p>
      </dgm:t>
    </dgm:pt>
    <dgm:pt modelId="{BE5C344C-E312-4E1C-B888-6AF585F18192}" type="sibTrans" cxnId="{F3A6545B-25CA-4EC2-8607-04418F39A2B2}">
      <dgm:prSet/>
      <dgm:spPr/>
      <dgm:t>
        <a:bodyPr/>
        <a:lstStyle/>
        <a:p>
          <a:endParaRPr lang="es-MX"/>
        </a:p>
      </dgm:t>
    </dgm:pt>
    <dgm:pt modelId="{165F0931-346C-4A93-99CA-CA8818660C96}" type="pres">
      <dgm:prSet presAssocID="{9AE8DA33-20C9-44E9-82AE-6FE5BA43C2ED}" presName="Name0" presStyleCnt="0">
        <dgm:presLayoutVars>
          <dgm:dir/>
          <dgm:resizeHandles val="exact"/>
        </dgm:presLayoutVars>
      </dgm:prSet>
      <dgm:spPr/>
    </dgm:pt>
    <dgm:pt modelId="{FE8187E4-9B2E-4515-B2DF-C0FCBBA525D4}" type="pres">
      <dgm:prSet presAssocID="{9BE7434E-ECC7-4485-BD4A-6A02E2FEC255}" presName="Name5" presStyleLbl="vennNode1" presStyleIdx="0" presStyleCnt="5">
        <dgm:presLayoutVars>
          <dgm:bulletEnabled val="1"/>
        </dgm:presLayoutVars>
      </dgm:prSet>
      <dgm:spPr/>
    </dgm:pt>
    <dgm:pt modelId="{EAD607FD-5179-4873-9849-B0AEBEB4A573}" type="pres">
      <dgm:prSet presAssocID="{FC84FC75-7D99-40D5-85FF-BAD188A642A3}" presName="space" presStyleCnt="0"/>
      <dgm:spPr/>
    </dgm:pt>
    <dgm:pt modelId="{8C11AF3C-AF1B-40DB-BF9B-DD49D87D9390}" type="pres">
      <dgm:prSet presAssocID="{570F44B2-875C-4082-828A-27AD1C7EAF3C}" presName="Name5" presStyleLbl="vennNode1" presStyleIdx="1" presStyleCnt="5">
        <dgm:presLayoutVars>
          <dgm:bulletEnabled val="1"/>
        </dgm:presLayoutVars>
      </dgm:prSet>
      <dgm:spPr/>
    </dgm:pt>
    <dgm:pt modelId="{D3045A07-CD87-4F04-A398-0E7BB4D71FD8}" type="pres">
      <dgm:prSet presAssocID="{6B2FBDEC-086D-4836-A45A-5C9038F2230D}" presName="space" presStyleCnt="0"/>
      <dgm:spPr/>
    </dgm:pt>
    <dgm:pt modelId="{30C3F2E4-593A-489C-B46D-EBC3602B0BC1}" type="pres">
      <dgm:prSet presAssocID="{861396F1-5322-40FB-8BCC-894563F1BA07}" presName="Name5" presStyleLbl="vennNode1" presStyleIdx="2" presStyleCnt="5">
        <dgm:presLayoutVars>
          <dgm:bulletEnabled val="1"/>
        </dgm:presLayoutVars>
      </dgm:prSet>
      <dgm:spPr/>
    </dgm:pt>
    <dgm:pt modelId="{2DDC14DC-74BB-485A-B28B-A2FEA6F7861B}" type="pres">
      <dgm:prSet presAssocID="{8497DA2C-9F22-4A36-8EF2-93B2D061A3E8}" presName="space" presStyleCnt="0"/>
      <dgm:spPr/>
    </dgm:pt>
    <dgm:pt modelId="{FF6A5B02-2767-4A16-9DB3-54DD2A06EEFE}" type="pres">
      <dgm:prSet presAssocID="{82054D96-CE45-43D3-8A5A-DD11087F71C9}" presName="Name5" presStyleLbl="vennNode1" presStyleIdx="3" presStyleCnt="5">
        <dgm:presLayoutVars>
          <dgm:bulletEnabled val="1"/>
        </dgm:presLayoutVars>
      </dgm:prSet>
      <dgm:spPr/>
    </dgm:pt>
    <dgm:pt modelId="{6DCDE903-7F7A-4983-B665-E24093CDE82A}" type="pres">
      <dgm:prSet presAssocID="{B6B160D7-5892-41E6-AD84-3CAF534949A5}" presName="space" presStyleCnt="0"/>
      <dgm:spPr/>
    </dgm:pt>
    <dgm:pt modelId="{0086A1C5-27C1-42AF-A8E9-44A6913E0255}" type="pres">
      <dgm:prSet presAssocID="{36800C31-CAA5-41E9-BFA9-0E2FCAF95CE5}" presName="Name5" presStyleLbl="vennNode1" presStyleIdx="4" presStyleCnt="5">
        <dgm:presLayoutVars>
          <dgm:bulletEnabled val="1"/>
        </dgm:presLayoutVars>
      </dgm:prSet>
      <dgm:spPr/>
    </dgm:pt>
  </dgm:ptLst>
  <dgm:cxnLst>
    <dgm:cxn modelId="{EA99CB09-7589-4515-82CB-A055C0510F1D}" srcId="{9AE8DA33-20C9-44E9-82AE-6FE5BA43C2ED}" destId="{570F44B2-875C-4082-828A-27AD1C7EAF3C}" srcOrd="1" destOrd="0" parTransId="{FE2F9C64-5D0D-4D08-8248-8CFD9B16DDB6}" sibTransId="{6B2FBDEC-086D-4836-A45A-5C9038F2230D}"/>
    <dgm:cxn modelId="{DBC13A10-1241-4151-89E9-9CFC0371393A}" type="presOf" srcId="{861396F1-5322-40FB-8BCC-894563F1BA07}" destId="{30C3F2E4-593A-489C-B46D-EBC3602B0BC1}" srcOrd="0" destOrd="0" presId="urn:microsoft.com/office/officeart/2005/8/layout/venn3"/>
    <dgm:cxn modelId="{10EAAB2D-FA22-4064-9205-03652044538F}" type="presOf" srcId="{82054D96-CE45-43D3-8A5A-DD11087F71C9}" destId="{FF6A5B02-2767-4A16-9DB3-54DD2A06EEFE}" srcOrd="0" destOrd="0" presId="urn:microsoft.com/office/officeart/2005/8/layout/venn3"/>
    <dgm:cxn modelId="{09AC9F35-3465-42F1-BBDE-FBF7903D5C36}" srcId="{9AE8DA33-20C9-44E9-82AE-6FE5BA43C2ED}" destId="{9BE7434E-ECC7-4485-BD4A-6A02E2FEC255}" srcOrd="0" destOrd="0" parTransId="{DB1FAC7A-9FDD-44ED-9EC2-D3B23AEBAA0C}" sibTransId="{FC84FC75-7D99-40D5-85FF-BAD188A642A3}"/>
    <dgm:cxn modelId="{FAA04338-AEA9-4816-AFA2-71C53AEDB559}" type="presOf" srcId="{9AE8DA33-20C9-44E9-82AE-6FE5BA43C2ED}" destId="{165F0931-346C-4A93-99CA-CA8818660C96}" srcOrd="0" destOrd="0" presId="urn:microsoft.com/office/officeart/2005/8/layout/venn3"/>
    <dgm:cxn modelId="{F3A6545B-25CA-4EC2-8607-04418F39A2B2}" srcId="{9AE8DA33-20C9-44E9-82AE-6FE5BA43C2ED}" destId="{36800C31-CAA5-41E9-BFA9-0E2FCAF95CE5}" srcOrd="4" destOrd="0" parTransId="{E886C6AA-563A-4D2D-A34B-AD33EDA9D0B3}" sibTransId="{BE5C344C-E312-4E1C-B888-6AF585F18192}"/>
    <dgm:cxn modelId="{FEFBC963-2B27-4E4F-8326-F4F0549F3DED}" type="presOf" srcId="{570F44B2-875C-4082-828A-27AD1C7EAF3C}" destId="{8C11AF3C-AF1B-40DB-BF9B-DD49D87D9390}" srcOrd="0" destOrd="0" presId="urn:microsoft.com/office/officeart/2005/8/layout/venn3"/>
    <dgm:cxn modelId="{F0C28D6C-9398-4E86-897C-C7FA5257B287}" srcId="{9AE8DA33-20C9-44E9-82AE-6FE5BA43C2ED}" destId="{82054D96-CE45-43D3-8A5A-DD11087F71C9}" srcOrd="3" destOrd="0" parTransId="{1F2A07EA-E35B-4D16-91BE-989D6133ADE7}" sibTransId="{B6B160D7-5892-41E6-AD84-3CAF534949A5}"/>
    <dgm:cxn modelId="{B5D9D4CF-72BA-415F-AB6D-BCC2C12E420A}" srcId="{9AE8DA33-20C9-44E9-82AE-6FE5BA43C2ED}" destId="{861396F1-5322-40FB-8BCC-894563F1BA07}" srcOrd="2" destOrd="0" parTransId="{CB3A67EF-23FE-4B89-A751-02E4161F4E6A}" sibTransId="{8497DA2C-9F22-4A36-8EF2-93B2D061A3E8}"/>
    <dgm:cxn modelId="{666673D6-D434-44A5-B982-3BF9C9ED1BE3}" type="presOf" srcId="{9BE7434E-ECC7-4485-BD4A-6A02E2FEC255}" destId="{FE8187E4-9B2E-4515-B2DF-C0FCBBA525D4}" srcOrd="0" destOrd="0" presId="urn:microsoft.com/office/officeart/2005/8/layout/venn3"/>
    <dgm:cxn modelId="{18495BF6-BEDD-4C4D-86A3-48F9998177BB}" type="presOf" srcId="{36800C31-CAA5-41E9-BFA9-0E2FCAF95CE5}" destId="{0086A1C5-27C1-42AF-A8E9-44A6913E0255}" srcOrd="0" destOrd="0" presId="urn:microsoft.com/office/officeart/2005/8/layout/venn3"/>
    <dgm:cxn modelId="{ED1D3E2B-4332-4155-BE88-59EDA10A1CA3}" type="presParOf" srcId="{165F0931-346C-4A93-99CA-CA8818660C96}" destId="{FE8187E4-9B2E-4515-B2DF-C0FCBBA525D4}" srcOrd="0" destOrd="0" presId="urn:microsoft.com/office/officeart/2005/8/layout/venn3"/>
    <dgm:cxn modelId="{994BB284-EC41-446F-AFBF-BFDD2ABC9F3A}" type="presParOf" srcId="{165F0931-346C-4A93-99CA-CA8818660C96}" destId="{EAD607FD-5179-4873-9849-B0AEBEB4A573}" srcOrd="1" destOrd="0" presId="urn:microsoft.com/office/officeart/2005/8/layout/venn3"/>
    <dgm:cxn modelId="{45898DE1-D8EC-42A7-90F2-68DAD90AAC7C}" type="presParOf" srcId="{165F0931-346C-4A93-99CA-CA8818660C96}" destId="{8C11AF3C-AF1B-40DB-BF9B-DD49D87D9390}" srcOrd="2" destOrd="0" presId="urn:microsoft.com/office/officeart/2005/8/layout/venn3"/>
    <dgm:cxn modelId="{53FC46D9-00EF-4A88-9DEB-58FEAB0FF20F}" type="presParOf" srcId="{165F0931-346C-4A93-99CA-CA8818660C96}" destId="{D3045A07-CD87-4F04-A398-0E7BB4D71FD8}" srcOrd="3" destOrd="0" presId="urn:microsoft.com/office/officeart/2005/8/layout/venn3"/>
    <dgm:cxn modelId="{72B9FFA9-F545-4BA2-B25E-E00A6D5433D4}" type="presParOf" srcId="{165F0931-346C-4A93-99CA-CA8818660C96}" destId="{30C3F2E4-593A-489C-B46D-EBC3602B0BC1}" srcOrd="4" destOrd="0" presId="urn:microsoft.com/office/officeart/2005/8/layout/venn3"/>
    <dgm:cxn modelId="{0ED66F9A-A336-4A55-A29C-42B656563CF8}" type="presParOf" srcId="{165F0931-346C-4A93-99CA-CA8818660C96}" destId="{2DDC14DC-74BB-485A-B28B-A2FEA6F7861B}" srcOrd="5" destOrd="0" presId="urn:microsoft.com/office/officeart/2005/8/layout/venn3"/>
    <dgm:cxn modelId="{AC78AB80-CFCE-4FC8-93BD-97D1C8E11AAB}" type="presParOf" srcId="{165F0931-346C-4A93-99CA-CA8818660C96}" destId="{FF6A5B02-2767-4A16-9DB3-54DD2A06EEFE}" srcOrd="6" destOrd="0" presId="urn:microsoft.com/office/officeart/2005/8/layout/venn3"/>
    <dgm:cxn modelId="{FD307627-3FF0-49E4-8602-5CEED8EC872F}" type="presParOf" srcId="{165F0931-346C-4A93-99CA-CA8818660C96}" destId="{6DCDE903-7F7A-4983-B665-E24093CDE82A}" srcOrd="7" destOrd="0" presId="urn:microsoft.com/office/officeart/2005/8/layout/venn3"/>
    <dgm:cxn modelId="{336E3F21-636D-4E7E-899B-68AC6FF55913}" type="presParOf" srcId="{165F0931-346C-4A93-99CA-CA8818660C96}" destId="{0086A1C5-27C1-42AF-A8E9-44A6913E0255}" srcOrd="8"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DB63622-0C11-4B39-A7D2-76BA491E7EF8}"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s-MX"/>
        </a:p>
      </dgm:t>
    </dgm:pt>
    <dgm:pt modelId="{A16464F7-60BE-4FA5-8144-ECE5E012DE51}">
      <dgm:prSet/>
      <dgm:spPr/>
      <dgm:t>
        <a:bodyPr/>
        <a:lstStyle/>
        <a:p>
          <a:r>
            <a:rPr lang="es-ES" i="0" dirty="0">
              <a:solidFill>
                <a:schemeClr val="tx1"/>
              </a:solidFill>
            </a:rPr>
            <a:t>Resolución de fórmulas matemáticas, financieras y contables f(x)</a:t>
          </a:r>
          <a:endParaRPr lang="es-MX" dirty="0">
            <a:solidFill>
              <a:schemeClr val="tx1"/>
            </a:solidFill>
          </a:endParaRPr>
        </a:p>
      </dgm:t>
    </dgm:pt>
    <dgm:pt modelId="{FAE90829-CEC9-4D4B-83E5-6FFD8C68DA15}" type="parTrans" cxnId="{33029F36-7A04-4647-BCF6-C3C998C0B391}">
      <dgm:prSet/>
      <dgm:spPr/>
      <dgm:t>
        <a:bodyPr/>
        <a:lstStyle/>
        <a:p>
          <a:endParaRPr lang="es-MX"/>
        </a:p>
      </dgm:t>
    </dgm:pt>
    <dgm:pt modelId="{A8D019FF-818A-4BF4-B718-26706157D3CB}" type="sibTrans" cxnId="{33029F36-7A04-4647-BCF6-C3C998C0B391}">
      <dgm:prSet/>
      <dgm:spPr/>
      <dgm:t>
        <a:bodyPr/>
        <a:lstStyle/>
        <a:p>
          <a:endParaRPr lang="es-MX"/>
        </a:p>
      </dgm:t>
    </dgm:pt>
    <dgm:pt modelId="{1C31F7EE-A5C3-429D-9676-6A853519D816}">
      <dgm:prSet/>
      <dgm:spPr/>
      <dgm:t>
        <a:bodyPr/>
        <a:lstStyle/>
        <a:p>
          <a:r>
            <a:rPr lang="es-ES" i="0" dirty="0">
              <a:solidFill>
                <a:schemeClr val="tx1"/>
              </a:solidFill>
            </a:rPr>
            <a:t>Análisis de datos </a:t>
          </a:r>
          <a:r>
            <a:rPr lang="es-MX" i="0" dirty="0">
              <a:solidFill>
                <a:schemeClr val="tx1"/>
              </a:solidFill>
            </a:rPr>
            <a:t>(Estadístico, económico, contable y otros) </a:t>
          </a:r>
          <a:endParaRPr lang="es-MX" dirty="0">
            <a:solidFill>
              <a:schemeClr val="tx1"/>
            </a:solidFill>
          </a:endParaRPr>
        </a:p>
      </dgm:t>
    </dgm:pt>
    <dgm:pt modelId="{2D3BBA7C-266D-46EC-937F-5B6B8BB6AB17}" type="parTrans" cxnId="{AB64DDA3-D509-4133-BF84-2A6D436509B1}">
      <dgm:prSet/>
      <dgm:spPr/>
      <dgm:t>
        <a:bodyPr/>
        <a:lstStyle/>
        <a:p>
          <a:endParaRPr lang="es-MX"/>
        </a:p>
      </dgm:t>
    </dgm:pt>
    <dgm:pt modelId="{9AEFAD90-471F-472D-82E7-DCBB7D49F8FA}" type="sibTrans" cxnId="{AB64DDA3-D509-4133-BF84-2A6D436509B1}">
      <dgm:prSet/>
      <dgm:spPr/>
      <dgm:t>
        <a:bodyPr/>
        <a:lstStyle/>
        <a:p>
          <a:endParaRPr lang="es-MX"/>
        </a:p>
      </dgm:t>
    </dgm:pt>
    <dgm:pt modelId="{AD81616C-5F76-484E-8FDF-4097D0F7DA97}">
      <dgm:prSet/>
      <dgm:spPr/>
      <dgm:t>
        <a:bodyPr/>
        <a:lstStyle/>
        <a:p>
          <a:r>
            <a:rPr lang="es-MX" dirty="0">
              <a:solidFill>
                <a:schemeClr val="tx1"/>
              </a:solidFill>
            </a:rPr>
            <a:t>Organigrama y control de tareas </a:t>
          </a:r>
        </a:p>
      </dgm:t>
    </dgm:pt>
    <dgm:pt modelId="{7867D465-F4B0-4C1D-9B7C-FC75972428D8}" type="parTrans" cxnId="{40D8BD10-A9E1-47B0-8490-0B2A10E079B6}">
      <dgm:prSet/>
      <dgm:spPr/>
      <dgm:t>
        <a:bodyPr/>
        <a:lstStyle/>
        <a:p>
          <a:endParaRPr lang="es-MX"/>
        </a:p>
      </dgm:t>
    </dgm:pt>
    <dgm:pt modelId="{19BD3209-DBE7-4393-ABB5-08B369946A5A}" type="sibTrans" cxnId="{40D8BD10-A9E1-47B0-8490-0B2A10E079B6}">
      <dgm:prSet/>
      <dgm:spPr/>
      <dgm:t>
        <a:bodyPr/>
        <a:lstStyle/>
        <a:p>
          <a:endParaRPr lang="es-MX"/>
        </a:p>
      </dgm:t>
    </dgm:pt>
    <dgm:pt modelId="{49A98A7C-51AF-4ACA-92E1-8379649FDA8B}">
      <dgm:prSet/>
      <dgm:spPr/>
      <dgm:t>
        <a:bodyPr/>
        <a:lstStyle/>
        <a:p>
          <a:r>
            <a:rPr lang="es-ES" dirty="0"/>
            <a:t>Registro y almacenamiento de información (volúmenes de datos pequeños)</a:t>
          </a:r>
          <a:endParaRPr lang="es-MX" dirty="0"/>
        </a:p>
      </dgm:t>
    </dgm:pt>
    <dgm:pt modelId="{C657AA14-6A42-4FC7-AD49-00625C7AAD82}" type="parTrans" cxnId="{58E4CC60-599B-4662-92B9-3F44D5F6E602}">
      <dgm:prSet/>
      <dgm:spPr/>
      <dgm:t>
        <a:bodyPr/>
        <a:lstStyle/>
        <a:p>
          <a:endParaRPr lang="es-MX"/>
        </a:p>
      </dgm:t>
    </dgm:pt>
    <dgm:pt modelId="{7187994B-E78F-4693-9F9C-FFFF4AD811B7}" type="sibTrans" cxnId="{58E4CC60-599B-4662-92B9-3F44D5F6E602}">
      <dgm:prSet/>
      <dgm:spPr/>
      <dgm:t>
        <a:bodyPr/>
        <a:lstStyle/>
        <a:p>
          <a:endParaRPr lang="es-MX"/>
        </a:p>
      </dgm:t>
    </dgm:pt>
    <dgm:pt modelId="{91625184-6DB7-4CA8-A1FB-513E8E2747D6}">
      <dgm:prSet/>
      <dgm:spPr/>
      <dgm:t>
        <a:bodyPr/>
        <a:lstStyle/>
        <a:p>
          <a:r>
            <a:rPr lang="es-ES" dirty="0"/>
            <a:t>Aplicaciones de tareas repetitivas y de información como una orden de compra o un control de inventarios.</a:t>
          </a:r>
          <a:endParaRPr lang="es-MX" dirty="0"/>
        </a:p>
      </dgm:t>
    </dgm:pt>
    <dgm:pt modelId="{F6C73EC0-3D50-405C-BDDA-B3E2A63061E9}" type="parTrans" cxnId="{8EA92069-D0E8-4DC4-8B7E-45BC3FDF9D67}">
      <dgm:prSet/>
      <dgm:spPr/>
      <dgm:t>
        <a:bodyPr/>
        <a:lstStyle/>
        <a:p>
          <a:endParaRPr lang="es-MX"/>
        </a:p>
      </dgm:t>
    </dgm:pt>
    <dgm:pt modelId="{8AA99508-7D57-4E3B-884B-A1EC4B99F03F}" type="sibTrans" cxnId="{8EA92069-D0E8-4DC4-8B7E-45BC3FDF9D67}">
      <dgm:prSet/>
      <dgm:spPr/>
      <dgm:t>
        <a:bodyPr/>
        <a:lstStyle/>
        <a:p>
          <a:endParaRPr lang="es-MX"/>
        </a:p>
      </dgm:t>
    </dgm:pt>
    <dgm:pt modelId="{529A8C9D-3739-4603-924F-C6E75ECABD61}">
      <dgm:prSet/>
      <dgm:spPr/>
      <dgm:t>
        <a:bodyPr/>
        <a:lstStyle/>
        <a:p>
          <a:r>
            <a:rPr lang="es-MX" i="0" dirty="0">
              <a:solidFill>
                <a:schemeClr val="tx1"/>
              </a:solidFill>
            </a:rPr>
            <a:t>Estudio de datos (Estadístico, económico, contable y otros) </a:t>
          </a:r>
          <a:endParaRPr lang="es-MX" dirty="0">
            <a:solidFill>
              <a:schemeClr val="tx1"/>
            </a:solidFill>
          </a:endParaRPr>
        </a:p>
      </dgm:t>
    </dgm:pt>
    <dgm:pt modelId="{754B2B74-D19B-4A30-836C-9665265223E1}" type="parTrans" cxnId="{368F34CE-D90A-4CBC-9771-1FB7C48D063D}">
      <dgm:prSet/>
      <dgm:spPr/>
      <dgm:t>
        <a:bodyPr/>
        <a:lstStyle/>
        <a:p>
          <a:endParaRPr lang="es-MX"/>
        </a:p>
      </dgm:t>
    </dgm:pt>
    <dgm:pt modelId="{61F808FF-98BA-47F3-B34A-35E5BEFD08CE}" type="sibTrans" cxnId="{368F34CE-D90A-4CBC-9771-1FB7C48D063D}">
      <dgm:prSet/>
      <dgm:spPr/>
      <dgm:t>
        <a:bodyPr/>
        <a:lstStyle/>
        <a:p>
          <a:endParaRPr lang="es-MX"/>
        </a:p>
      </dgm:t>
    </dgm:pt>
    <dgm:pt modelId="{99D28B66-EBA7-4B5E-AD90-432B6AE038AF}" type="pres">
      <dgm:prSet presAssocID="{9DB63622-0C11-4B39-A7D2-76BA491E7EF8}" presName="linear" presStyleCnt="0">
        <dgm:presLayoutVars>
          <dgm:animLvl val="lvl"/>
          <dgm:resizeHandles val="exact"/>
        </dgm:presLayoutVars>
      </dgm:prSet>
      <dgm:spPr/>
    </dgm:pt>
    <dgm:pt modelId="{03FC5C4D-3126-4F2B-9FF0-B32835B32923}" type="pres">
      <dgm:prSet presAssocID="{A16464F7-60BE-4FA5-8144-ECE5E012DE51}" presName="parentText" presStyleLbl="node1" presStyleIdx="0" presStyleCnt="6" custLinFactNeighborX="-113" custLinFactNeighborY="-24725">
        <dgm:presLayoutVars>
          <dgm:chMax val="0"/>
          <dgm:bulletEnabled val="1"/>
        </dgm:presLayoutVars>
      </dgm:prSet>
      <dgm:spPr/>
    </dgm:pt>
    <dgm:pt modelId="{57D2E6B3-D827-4D1F-A001-409AB8EEFCD0}" type="pres">
      <dgm:prSet presAssocID="{A8D019FF-818A-4BF4-B718-26706157D3CB}" presName="spacer" presStyleCnt="0"/>
      <dgm:spPr/>
    </dgm:pt>
    <dgm:pt modelId="{EB5F135D-9874-4EB8-A263-C9F47BB35E9A}" type="pres">
      <dgm:prSet presAssocID="{529A8C9D-3739-4603-924F-C6E75ECABD61}" presName="parentText" presStyleLbl="node1" presStyleIdx="1" presStyleCnt="6">
        <dgm:presLayoutVars>
          <dgm:chMax val="0"/>
          <dgm:bulletEnabled val="1"/>
        </dgm:presLayoutVars>
      </dgm:prSet>
      <dgm:spPr/>
    </dgm:pt>
    <dgm:pt modelId="{179ED518-6E93-4935-91B6-F4FB0070284B}" type="pres">
      <dgm:prSet presAssocID="{61F808FF-98BA-47F3-B34A-35E5BEFD08CE}" presName="spacer" presStyleCnt="0"/>
      <dgm:spPr/>
    </dgm:pt>
    <dgm:pt modelId="{8CDF3353-A5C5-44E6-AD22-9BA788BF6165}" type="pres">
      <dgm:prSet presAssocID="{1C31F7EE-A5C3-429D-9676-6A853519D816}" presName="parentText" presStyleLbl="node1" presStyleIdx="2" presStyleCnt="6" custLinFactNeighborY="-6288">
        <dgm:presLayoutVars>
          <dgm:chMax val="0"/>
          <dgm:bulletEnabled val="1"/>
        </dgm:presLayoutVars>
      </dgm:prSet>
      <dgm:spPr/>
    </dgm:pt>
    <dgm:pt modelId="{21609DB7-004E-470B-9FEB-BC4A5B1ABC16}" type="pres">
      <dgm:prSet presAssocID="{9AEFAD90-471F-472D-82E7-DCBB7D49F8FA}" presName="spacer" presStyleCnt="0"/>
      <dgm:spPr/>
    </dgm:pt>
    <dgm:pt modelId="{A7254DF7-4DC1-4559-935B-FB9CBBE994DB}" type="pres">
      <dgm:prSet presAssocID="{AD81616C-5F76-484E-8FDF-4097D0F7DA97}" presName="parentText" presStyleLbl="node1" presStyleIdx="3" presStyleCnt="6">
        <dgm:presLayoutVars>
          <dgm:chMax val="0"/>
          <dgm:bulletEnabled val="1"/>
        </dgm:presLayoutVars>
      </dgm:prSet>
      <dgm:spPr/>
    </dgm:pt>
    <dgm:pt modelId="{F1BF2CC1-6A7B-4AB3-B448-2905A4A81AD8}" type="pres">
      <dgm:prSet presAssocID="{19BD3209-DBE7-4393-ABB5-08B369946A5A}" presName="spacer" presStyleCnt="0"/>
      <dgm:spPr/>
    </dgm:pt>
    <dgm:pt modelId="{0526FA53-CF7A-4F81-8A28-5788241BCED0}" type="pres">
      <dgm:prSet presAssocID="{49A98A7C-51AF-4ACA-92E1-8379649FDA8B}" presName="parentText" presStyleLbl="node1" presStyleIdx="4" presStyleCnt="6">
        <dgm:presLayoutVars>
          <dgm:chMax val="0"/>
          <dgm:bulletEnabled val="1"/>
        </dgm:presLayoutVars>
      </dgm:prSet>
      <dgm:spPr/>
    </dgm:pt>
    <dgm:pt modelId="{9F19FD1E-B8C6-44B2-B483-C61941948157}" type="pres">
      <dgm:prSet presAssocID="{7187994B-E78F-4693-9F9C-FFFF4AD811B7}" presName="spacer" presStyleCnt="0"/>
      <dgm:spPr/>
    </dgm:pt>
    <dgm:pt modelId="{C523083D-6C54-4C4E-AEEA-B8C405147E90}" type="pres">
      <dgm:prSet presAssocID="{91625184-6DB7-4CA8-A1FB-513E8E2747D6}" presName="parentText" presStyleLbl="node1" presStyleIdx="5" presStyleCnt="6">
        <dgm:presLayoutVars>
          <dgm:chMax val="0"/>
          <dgm:bulletEnabled val="1"/>
        </dgm:presLayoutVars>
      </dgm:prSet>
      <dgm:spPr/>
    </dgm:pt>
  </dgm:ptLst>
  <dgm:cxnLst>
    <dgm:cxn modelId="{40D8BD10-A9E1-47B0-8490-0B2A10E079B6}" srcId="{9DB63622-0C11-4B39-A7D2-76BA491E7EF8}" destId="{AD81616C-5F76-484E-8FDF-4097D0F7DA97}" srcOrd="3" destOrd="0" parTransId="{7867D465-F4B0-4C1D-9B7C-FC75972428D8}" sibTransId="{19BD3209-DBE7-4393-ABB5-08B369946A5A}"/>
    <dgm:cxn modelId="{33029F36-7A04-4647-BCF6-C3C998C0B391}" srcId="{9DB63622-0C11-4B39-A7D2-76BA491E7EF8}" destId="{A16464F7-60BE-4FA5-8144-ECE5E012DE51}" srcOrd="0" destOrd="0" parTransId="{FAE90829-CEC9-4D4B-83E5-6FFD8C68DA15}" sibTransId="{A8D019FF-818A-4BF4-B718-26706157D3CB}"/>
    <dgm:cxn modelId="{FFDEEE3D-C5FA-4339-BDF6-614DA47FA69A}" type="presOf" srcId="{9DB63622-0C11-4B39-A7D2-76BA491E7EF8}" destId="{99D28B66-EBA7-4B5E-AD90-432B6AE038AF}" srcOrd="0" destOrd="0" presId="urn:microsoft.com/office/officeart/2005/8/layout/vList2"/>
    <dgm:cxn modelId="{9562E840-BD8D-4F33-8AF3-F1A77A76008E}" type="presOf" srcId="{529A8C9D-3739-4603-924F-C6E75ECABD61}" destId="{EB5F135D-9874-4EB8-A263-C9F47BB35E9A}" srcOrd="0" destOrd="0" presId="urn:microsoft.com/office/officeart/2005/8/layout/vList2"/>
    <dgm:cxn modelId="{58E4CC60-599B-4662-92B9-3F44D5F6E602}" srcId="{9DB63622-0C11-4B39-A7D2-76BA491E7EF8}" destId="{49A98A7C-51AF-4ACA-92E1-8379649FDA8B}" srcOrd="4" destOrd="0" parTransId="{C657AA14-6A42-4FC7-AD49-00625C7AAD82}" sibTransId="{7187994B-E78F-4693-9F9C-FFFF4AD811B7}"/>
    <dgm:cxn modelId="{8EA92069-D0E8-4DC4-8B7E-45BC3FDF9D67}" srcId="{9DB63622-0C11-4B39-A7D2-76BA491E7EF8}" destId="{91625184-6DB7-4CA8-A1FB-513E8E2747D6}" srcOrd="5" destOrd="0" parTransId="{F6C73EC0-3D50-405C-BDDA-B3E2A63061E9}" sibTransId="{8AA99508-7D57-4E3B-884B-A1EC4B99F03F}"/>
    <dgm:cxn modelId="{33714A4B-2AB4-444E-9852-47AC6930FC82}" type="presOf" srcId="{AD81616C-5F76-484E-8FDF-4097D0F7DA97}" destId="{A7254DF7-4DC1-4559-935B-FB9CBBE994DB}" srcOrd="0" destOrd="0" presId="urn:microsoft.com/office/officeart/2005/8/layout/vList2"/>
    <dgm:cxn modelId="{63B79A4F-C578-4026-869D-72E9D0558A07}" type="presOf" srcId="{A16464F7-60BE-4FA5-8144-ECE5E012DE51}" destId="{03FC5C4D-3126-4F2B-9FF0-B32835B32923}" srcOrd="0" destOrd="0" presId="urn:microsoft.com/office/officeart/2005/8/layout/vList2"/>
    <dgm:cxn modelId="{BDA5FB73-C727-4599-9490-B0BBA33AB119}" type="presOf" srcId="{1C31F7EE-A5C3-429D-9676-6A853519D816}" destId="{8CDF3353-A5C5-44E6-AD22-9BA788BF6165}" srcOrd="0" destOrd="0" presId="urn:microsoft.com/office/officeart/2005/8/layout/vList2"/>
    <dgm:cxn modelId="{AB64DDA3-D509-4133-BF84-2A6D436509B1}" srcId="{9DB63622-0C11-4B39-A7D2-76BA491E7EF8}" destId="{1C31F7EE-A5C3-429D-9676-6A853519D816}" srcOrd="2" destOrd="0" parTransId="{2D3BBA7C-266D-46EC-937F-5B6B8BB6AB17}" sibTransId="{9AEFAD90-471F-472D-82E7-DCBB7D49F8FA}"/>
    <dgm:cxn modelId="{B90CDCCC-02E6-48D4-8F4F-CA6D69CACE8D}" type="presOf" srcId="{91625184-6DB7-4CA8-A1FB-513E8E2747D6}" destId="{C523083D-6C54-4C4E-AEEA-B8C405147E90}" srcOrd="0" destOrd="0" presId="urn:microsoft.com/office/officeart/2005/8/layout/vList2"/>
    <dgm:cxn modelId="{368F34CE-D90A-4CBC-9771-1FB7C48D063D}" srcId="{9DB63622-0C11-4B39-A7D2-76BA491E7EF8}" destId="{529A8C9D-3739-4603-924F-C6E75ECABD61}" srcOrd="1" destOrd="0" parTransId="{754B2B74-D19B-4A30-836C-9665265223E1}" sibTransId="{61F808FF-98BA-47F3-B34A-35E5BEFD08CE}"/>
    <dgm:cxn modelId="{1456CBD2-AC6B-4F47-A499-F1D93A57BF5C}" type="presOf" srcId="{49A98A7C-51AF-4ACA-92E1-8379649FDA8B}" destId="{0526FA53-CF7A-4F81-8A28-5788241BCED0}" srcOrd="0" destOrd="0" presId="urn:microsoft.com/office/officeart/2005/8/layout/vList2"/>
    <dgm:cxn modelId="{92A2383E-4378-4299-A215-6D9B2354469A}" type="presParOf" srcId="{99D28B66-EBA7-4B5E-AD90-432B6AE038AF}" destId="{03FC5C4D-3126-4F2B-9FF0-B32835B32923}" srcOrd="0" destOrd="0" presId="urn:microsoft.com/office/officeart/2005/8/layout/vList2"/>
    <dgm:cxn modelId="{8FB7412C-C639-456B-8392-CFE25B824109}" type="presParOf" srcId="{99D28B66-EBA7-4B5E-AD90-432B6AE038AF}" destId="{57D2E6B3-D827-4D1F-A001-409AB8EEFCD0}" srcOrd="1" destOrd="0" presId="urn:microsoft.com/office/officeart/2005/8/layout/vList2"/>
    <dgm:cxn modelId="{014409CA-F0A4-4954-9DDD-FF28EE445866}" type="presParOf" srcId="{99D28B66-EBA7-4B5E-AD90-432B6AE038AF}" destId="{EB5F135D-9874-4EB8-A263-C9F47BB35E9A}" srcOrd="2" destOrd="0" presId="urn:microsoft.com/office/officeart/2005/8/layout/vList2"/>
    <dgm:cxn modelId="{1912DDB3-D7FD-415A-87D6-FAB5D8BF8C6C}" type="presParOf" srcId="{99D28B66-EBA7-4B5E-AD90-432B6AE038AF}" destId="{179ED518-6E93-4935-91B6-F4FB0070284B}" srcOrd="3" destOrd="0" presId="urn:microsoft.com/office/officeart/2005/8/layout/vList2"/>
    <dgm:cxn modelId="{BAF6A3FD-24CC-4F1F-80D5-D537860F6A26}" type="presParOf" srcId="{99D28B66-EBA7-4B5E-AD90-432B6AE038AF}" destId="{8CDF3353-A5C5-44E6-AD22-9BA788BF6165}" srcOrd="4" destOrd="0" presId="urn:microsoft.com/office/officeart/2005/8/layout/vList2"/>
    <dgm:cxn modelId="{372885DF-F963-4309-AE57-9A6962DAEAFC}" type="presParOf" srcId="{99D28B66-EBA7-4B5E-AD90-432B6AE038AF}" destId="{21609DB7-004E-470B-9FEB-BC4A5B1ABC16}" srcOrd="5" destOrd="0" presId="urn:microsoft.com/office/officeart/2005/8/layout/vList2"/>
    <dgm:cxn modelId="{00BBA2AA-D6D4-4230-A156-774BFB82439B}" type="presParOf" srcId="{99D28B66-EBA7-4B5E-AD90-432B6AE038AF}" destId="{A7254DF7-4DC1-4559-935B-FB9CBBE994DB}" srcOrd="6" destOrd="0" presId="urn:microsoft.com/office/officeart/2005/8/layout/vList2"/>
    <dgm:cxn modelId="{473281B2-54A5-4FE0-B3CF-29438AFAD123}" type="presParOf" srcId="{99D28B66-EBA7-4B5E-AD90-432B6AE038AF}" destId="{F1BF2CC1-6A7B-4AB3-B448-2905A4A81AD8}" srcOrd="7" destOrd="0" presId="urn:microsoft.com/office/officeart/2005/8/layout/vList2"/>
    <dgm:cxn modelId="{8D399994-D514-40DF-B08A-25D8E27E6760}" type="presParOf" srcId="{99D28B66-EBA7-4B5E-AD90-432B6AE038AF}" destId="{0526FA53-CF7A-4F81-8A28-5788241BCED0}" srcOrd="8" destOrd="0" presId="urn:microsoft.com/office/officeart/2005/8/layout/vList2"/>
    <dgm:cxn modelId="{F00EA930-9244-44F1-8B6A-2C75E33E87AD}" type="presParOf" srcId="{99D28B66-EBA7-4B5E-AD90-432B6AE038AF}" destId="{9F19FD1E-B8C6-44B2-B483-C61941948157}" srcOrd="9" destOrd="0" presId="urn:microsoft.com/office/officeart/2005/8/layout/vList2"/>
    <dgm:cxn modelId="{F6E036B1-47C2-48C5-B978-D4B7083A88CC}" type="presParOf" srcId="{99D28B66-EBA7-4B5E-AD90-432B6AE038AF}" destId="{C523083D-6C54-4C4E-AEEA-B8C405147E90}"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51782E-85CC-490F-8707-FE3BF6FF81C9}"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s-MX"/>
        </a:p>
      </dgm:t>
    </dgm:pt>
    <dgm:pt modelId="{861ED754-4BFF-4012-AF4B-DC6E291C60A2}">
      <dgm:prSet/>
      <dgm:spPr/>
      <dgm:t>
        <a:bodyPr/>
        <a:lstStyle/>
        <a:p>
          <a:r>
            <a:rPr lang="es-ES" dirty="0"/>
            <a:t>Contabilidad</a:t>
          </a:r>
          <a:endParaRPr lang="es-MX" dirty="0"/>
        </a:p>
      </dgm:t>
    </dgm:pt>
    <dgm:pt modelId="{E403C70E-278D-4AA1-BABB-C7F1F9BF03F0}" type="parTrans" cxnId="{9BFD63AC-572B-405C-9CC0-992CB517973D}">
      <dgm:prSet/>
      <dgm:spPr/>
      <dgm:t>
        <a:bodyPr/>
        <a:lstStyle/>
        <a:p>
          <a:endParaRPr lang="es-MX"/>
        </a:p>
      </dgm:t>
    </dgm:pt>
    <dgm:pt modelId="{245106C2-5116-45B8-8CEE-64FB41BA5F30}" type="sibTrans" cxnId="{9BFD63AC-572B-405C-9CC0-992CB517973D}">
      <dgm:prSet/>
      <dgm:spPr/>
      <dgm:t>
        <a:bodyPr/>
        <a:lstStyle/>
        <a:p>
          <a:endParaRPr lang="es-MX"/>
        </a:p>
      </dgm:t>
    </dgm:pt>
    <dgm:pt modelId="{2CA625AE-3358-405D-A4B7-D8BDA9504870}">
      <dgm:prSet/>
      <dgm:spPr/>
      <dgm:t>
        <a:bodyPr/>
        <a:lstStyle/>
        <a:p>
          <a:r>
            <a:rPr lang="es-ES" dirty="0"/>
            <a:t>RRHH</a:t>
          </a:r>
          <a:endParaRPr lang="es-MX" dirty="0"/>
        </a:p>
      </dgm:t>
    </dgm:pt>
    <dgm:pt modelId="{BD298BEF-F6C2-485F-BBC7-B1156F1F167C}" type="parTrans" cxnId="{E2C51673-827C-4182-AED7-365CC56125C2}">
      <dgm:prSet/>
      <dgm:spPr/>
      <dgm:t>
        <a:bodyPr/>
        <a:lstStyle/>
        <a:p>
          <a:endParaRPr lang="es-MX"/>
        </a:p>
      </dgm:t>
    </dgm:pt>
    <dgm:pt modelId="{559BCBBE-7D45-4164-9544-866D50718FD9}" type="sibTrans" cxnId="{E2C51673-827C-4182-AED7-365CC56125C2}">
      <dgm:prSet/>
      <dgm:spPr/>
      <dgm:t>
        <a:bodyPr/>
        <a:lstStyle/>
        <a:p>
          <a:endParaRPr lang="es-MX"/>
        </a:p>
      </dgm:t>
    </dgm:pt>
    <dgm:pt modelId="{4D0265CA-1ACC-4624-8BBF-9F863448A1CF}">
      <dgm:prSet/>
      <dgm:spPr/>
      <dgm:t>
        <a:bodyPr/>
        <a:lstStyle/>
        <a:p>
          <a:r>
            <a:rPr lang="es-ES"/>
            <a:t>Ingeniería</a:t>
          </a:r>
          <a:endParaRPr lang="es-MX"/>
        </a:p>
      </dgm:t>
    </dgm:pt>
    <dgm:pt modelId="{1E48099B-20F2-4963-918E-E93D749F9899}" type="parTrans" cxnId="{F6DBF202-148F-47E0-9318-0F9C3F2FAF04}">
      <dgm:prSet/>
      <dgm:spPr/>
      <dgm:t>
        <a:bodyPr/>
        <a:lstStyle/>
        <a:p>
          <a:endParaRPr lang="es-MX"/>
        </a:p>
      </dgm:t>
    </dgm:pt>
    <dgm:pt modelId="{07A5061E-9736-4E73-B254-ADACF4DB39DC}" type="sibTrans" cxnId="{F6DBF202-148F-47E0-9318-0F9C3F2FAF04}">
      <dgm:prSet/>
      <dgm:spPr/>
      <dgm:t>
        <a:bodyPr/>
        <a:lstStyle/>
        <a:p>
          <a:endParaRPr lang="es-MX"/>
        </a:p>
      </dgm:t>
    </dgm:pt>
    <dgm:pt modelId="{7ED725AB-4215-4C1B-9B83-86007F0ED68A}">
      <dgm:prSet/>
      <dgm:spPr/>
      <dgm:t>
        <a:bodyPr/>
        <a:lstStyle/>
        <a:p>
          <a:r>
            <a:rPr lang="es-ES"/>
            <a:t>Operaciones</a:t>
          </a:r>
          <a:endParaRPr lang="es-MX"/>
        </a:p>
      </dgm:t>
    </dgm:pt>
    <dgm:pt modelId="{73B45723-D239-4439-B520-D0F88226D0C2}" type="parTrans" cxnId="{ACB71266-B1AF-41C6-976C-1CB4601FFA2C}">
      <dgm:prSet/>
      <dgm:spPr/>
      <dgm:t>
        <a:bodyPr/>
        <a:lstStyle/>
        <a:p>
          <a:endParaRPr lang="es-MX"/>
        </a:p>
      </dgm:t>
    </dgm:pt>
    <dgm:pt modelId="{D8102BA5-0480-45A4-978C-FEDEBDD92C43}" type="sibTrans" cxnId="{ACB71266-B1AF-41C6-976C-1CB4601FFA2C}">
      <dgm:prSet/>
      <dgm:spPr/>
      <dgm:t>
        <a:bodyPr/>
        <a:lstStyle/>
        <a:p>
          <a:endParaRPr lang="es-MX"/>
        </a:p>
      </dgm:t>
    </dgm:pt>
    <dgm:pt modelId="{68F58B93-F76E-4BC7-BC43-2810403E46C3}">
      <dgm:prSet/>
      <dgm:spPr/>
      <dgm:t>
        <a:bodyPr/>
        <a:lstStyle/>
        <a:p>
          <a:r>
            <a:rPr lang="es-ES"/>
            <a:t>Finanzas</a:t>
          </a:r>
          <a:endParaRPr lang="es-MX"/>
        </a:p>
      </dgm:t>
    </dgm:pt>
    <dgm:pt modelId="{EB29354E-AEF5-4ECA-B67D-DB8D7C871050}" type="parTrans" cxnId="{00CDD798-BCF4-47B3-92C2-1E4261110ADE}">
      <dgm:prSet/>
      <dgm:spPr/>
      <dgm:t>
        <a:bodyPr/>
        <a:lstStyle/>
        <a:p>
          <a:endParaRPr lang="es-MX"/>
        </a:p>
      </dgm:t>
    </dgm:pt>
    <dgm:pt modelId="{CE218121-C874-4BE8-889A-727BA5CB9FF9}" type="sibTrans" cxnId="{00CDD798-BCF4-47B3-92C2-1E4261110ADE}">
      <dgm:prSet/>
      <dgm:spPr/>
      <dgm:t>
        <a:bodyPr/>
        <a:lstStyle/>
        <a:p>
          <a:endParaRPr lang="es-MX"/>
        </a:p>
      </dgm:t>
    </dgm:pt>
    <dgm:pt modelId="{1D48211A-831C-4500-8F5E-C00690F13B11}">
      <dgm:prSet/>
      <dgm:spPr/>
      <dgm:t>
        <a:bodyPr/>
        <a:lstStyle/>
        <a:p>
          <a:r>
            <a:rPr lang="es-ES"/>
            <a:t>Presupuestos</a:t>
          </a:r>
          <a:endParaRPr lang="es-MX"/>
        </a:p>
      </dgm:t>
    </dgm:pt>
    <dgm:pt modelId="{D5AF5085-8FF8-4E17-98F2-F4031987BE7C}" type="parTrans" cxnId="{57C4711B-F725-40F4-9099-152EEB2CDAAE}">
      <dgm:prSet/>
      <dgm:spPr/>
      <dgm:t>
        <a:bodyPr/>
        <a:lstStyle/>
        <a:p>
          <a:endParaRPr lang="es-MX"/>
        </a:p>
      </dgm:t>
    </dgm:pt>
    <dgm:pt modelId="{3004ADC1-7D15-4326-9164-FD7EF4847F1F}" type="sibTrans" cxnId="{57C4711B-F725-40F4-9099-152EEB2CDAAE}">
      <dgm:prSet/>
      <dgm:spPr/>
      <dgm:t>
        <a:bodyPr/>
        <a:lstStyle/>
        <a:p>
          <a:endParaRPr lang="es-MX"/>
        </a:p>
      </dgm:t>
    </dgm:pt>
    <dgm:pt modelId="{07E2003B-8B80-4D6D-AB2F-5BDACF0B9FE1}">
      <dgm:prSet/>
      <dgm:spPr/>
      <dgm:t>
        <a:bodyPr/>
        <a:lstStyle/>
        <a:p>
          <a:r>
            <a:rPr lang="es-ES"/>
            <a:t>Proyectos</a:t>
          </a:r>
          <a:endParaRPr lang="es-MX"/>
        </a:p>
      </dgm:t>
    </dgm:pt>
    <dgm:pt modelId="{3275788C-0EBE-475A-ACC9-06A4C10D0915}" type="parTrans" cxnId="{200FE3AF-17DB-4872-93CD-8F9439F8AE03}">
      <dgm:prSet/>
      <dgm:spPr/>
      <dgm:t>
        <a:bodyPr/>
        <a:lstStyle/>
        <a:p>
          <a:endParaRPr lang="es-MX"/>
        </a:p>
      </dgm:t>
    </dgm:pt>
    <dgm:pt modelId="{32AB2FB5-4739-4B2D-A88B-5D9E7B93E64D}" type="sibTrans" cxnId="{200FE3AF-17DB-4872-93CD-8F9439F8AE03}">
      <dgm:prSet/>
      <dgm:spPr/>
      <dgm:t>
        <a:bodyPr/>
        <a:lstStyle/>
        <a:p>
          <a:endParaRPr lang="es-MX"/>
        </a:p>
      </dgm:t>
    </dgm:pt>
    <dgm:pt modelId="{5B3B69DF-C9CB-4674-874C-349D89565A19}">
      <dgm:prSet/>
      <dgm:spPr/>
      <dgm:t>
        <a:bodyPr/>
        <a:lstStyle/>
        <a:p>
          <a:r>
            <a:rPr lang="es-ES"/>
            <a:t>Comercialización</a:t>
          </a:r>
          <a:endParaRPr lang="es-MX"/>
        </a:p>
      </dgm:t>
    </dgm:pt>
    <dgm:pt modelId="{18C94C5C-F4EC-4958-A6B7-771A015C52BD}" type="parTrans" cxnId="{1F71C5D0-DD6E-4C0A-9F1B-2B5B442A5EAD}">
      <dgm:prSet/>
      <dgm:spPr/>
      <dgm:t>
        <a:bodyPr/>
        <a:lstStyle/>
        <a:p>
          <a:endParaRPr lang="es-MX"/>
        </a:p>
      </dgm:t>
    </dgm:pt>
    <dgm:pt modelId="{309EA498-3ABB-4D76-AD45-E5D3110D3978}" type="sibTrans" cxnId="{1F71C5D0-DD6E-4C0A-9F1B-2B5B442A5EAD}">
      <dgm:prSet/>
      <dgm:spPr/>
      <dgm:t>
        <a:bodyPr/>
        <a:lstStyle/>
        <a:p>
          <a:endParaRPr lang="es-MX"/>
        </a:p>
      </dgm:t>
    </dgm:pt>
    <dgm:pt modelId="{B5D4148E-C6DA-4DE0-A43F-618D3E6435B9}" type="pres">
      <dgm:prSet presAssocID="{B551782E-85CC-490F-8707-FE3BF6FF81C9}" presName="linear" presStyleCnt="0">
        <dgm:presLayoutVars>
          <dgm:animLvl val="lvl"/>
          <dgm:resizeHandles val="exact"/>
        </dgm:presLayoutVars>
      </dgm:prSet>
      <dgm:spPr/>
    </dgm:pt>
    <dgm:pt modelId="{ECDC1D3F-1083-4241-A407-5A56FFAED8AD}" type="pres">
      <dgm:prSet presAssocID="{861ED754-4BFF-4012-AF4B-DC6E291C60A2}" presName="parentText" presStyleLbl="node1" presStyleIdx="0" presStyleCnt="8">
        <dgm:presLayoutVars>
          <dgm:chMax val="0"/>
          <dgm:bulletEnabled val="1"/>
        </dgm:presLayoutVars>
      </dgm:prSet>
      <dgm:spPr/>
    </dgm:pt>
    <dgm:pt modelId="{4FC1D187-AF7D-4BFC-BC67-A26A1855BE4A}" type="pres">
      <dgm:prSet presAssocID="{245106C2-5116-45B8-8CEE-64FB41BA5F30}" presName="spacer" presStyleCnt="0"/>
      <dgm:spPr/>
    </dgm:pt>
    <dgm:pt modelId="{D5DC1C10-B63F-45A6-85BD-B3B38D0B8168}" type="pres">
      <dgm:prSet presAssocID="{2CA625AE-3358-405D-A4B7-D8BDA9504870}" presName="parentText" presStyleLbl="node1" presStyleIdx="1" presStyleCnt="8">
        <dgm:presLayoutVars>
          <dgm:chMax val="0"/>
          <dgm:bulletEnabled val="1"/>
        </dgm:presLayoutVars>
      </dgm:prSet>
      <dgm:spPr/>
    </dgm:pt>
    <dgm:pt modelId="{E898D64B-54E5-428E-8C3B-34ED77DE742C}" type="pres">
      <dgm:prSet presAssocID="{559BCBBE-7D45-4164-9544-866D50718FD9}" presName="spacer" presStyleCnt="0"/>
      <dgm:spPr/>
    </dgm:pt>
    <dgm:pt modelId="{C15E7499-19E4-4A0E-A91A-26A654A56D44}" type="pres">
      <dgm:prSet presAssocID="{4D0265CA-1ACC-4624-8BBF-9F863448A1CF}" presName="parentText" presStyleLbl="node1" presStyleIdx="2" presStyleCnt="8">
        <dgm:presLayoutVars>
          <dgm:chMax val="0"/>
          <dgm:bulletEnabled val="1"/>
        </dgm:presLayoutVars>
      </dgm:prSet>
      <dgm:spPr/>
    </dgm:pt>
    <dgm:pt modelId="{668C8071-59A5-48FB-BF26-5BA978BEA40E}" type="pres">
      <dgm:prSet presAssocID="{07A5061E-9736-4E73-B254-ADACF4DB39DC}" presName="spacer" presStyleCnt="0"/>
      <dgm:spPr/>
    </dgm:pt>
    <dgm:pt modelId="{FB9AC58A-195C-4707-AD85-3DC2E2A40045}" type="pres">
      <dgm:prSet presAssocID="{7ED725AB-4215-4C1B-9B83-86007F0ED68A}" presName="parentText" presStyleLbl="node1" presStyleIdx="3" presStyleCnt="8">
        <dgm:presLayoutVars>
          <dgm:chMax val="0"/>
          <dgm:bulletEnabled val="1"/>
        </dgm:presLayoutVars>
      </dgm:prSet>
      <dgm:spPr/>
    </dgm:pt>
    <dgm:pt modelId="{649C1CD0-76C4-4E5A-9A40-5AA75C63CCCC}" type="pres">
      <dgm:prSet presAssocID="{D8102BA5-0480-45A4-978C-FEDEBDD92C43}" presName="spacer" presStyleCnt="0"/>
      <dgm:spPr/>
    </dgm:pt>
    <dgm:pt modelId="{B17DD73E-E99D-4A2F-AD1B-46C26A63F76E}" type="pres">
      <dgm:prSet presAssocID="{68F58B93-F76E-4BC7-BC43-2810403E46C3}" presName="parentText" presStyleLbl="node1" presStyleIdx="4" presStyleCnt="8">
        <dgm:presLayoutVars>
          <dgm:chMax val="0"/>
          <dgm:bulletEnabled val="1"/>
        </dgm:presLayoutVars>
      </dgm:prSet>
      <dgm:spPr/>
    </dgm:pt>
    <dgm:pt modelId="{B91F03E1-3943-405F-8FF0-FBAE74CF55A9}" type="pres">
      <dgm:prSet presAssocID="{CE218121-C874-4BE8-889A-727BA5CB9FF9}" presName="spacer" presStyleCnt="0"/>
      <dgm:spPr/>
    </dgm:pt>
    <dgm:pt modelId="{A7D071D7-8A00-4E37-AAF6-59992527F1BB}" type="pres">
      <dgm:prSet presAssocID="{1D48211A-831C-4500-8F5E-C00690F13B11}" presName="parentText" presStyleLbl="node1" presStyleIdx="5" presStyleCnt="8">
        <dgm:presLayoutVars>
          <dgm:chMax val="0"/>
          <dgm:bulletEnabled val="1"/>
        </dgm:presLayoutVars>
      </dgm:prSet>
      <dgm:spPr/>
    </dgm:pt>
    <dgm:pt modelId="{0B2296B3-E42A-48DB-AF6E-4584EA4AEFA7}" type="pres">
      <dgm:prSet presAssocID="{3004ADC1-7D15-4326-9164-FD7EF4847F1F}" presName="spacer" presStyleCnt="0"/>
      <dgm:spPr/>
    </dgm:pt>
    <dgm:pt modelId="{95B21B99-448D-4BA1-8D89-4297F90DCD6A}" type="pres">
      <dgm:prSet presAssocID="{07E2003B-8B80-4D6D-AB2F-5BDACF0B9FE1}" presName="parentText" presStyleLbl="node1" presStyleIdx="6" presStyleCnt="8">
        <dgm:presLayoutVars>
          <dgm:chMax val="0"/>
          <dgm:bulletEnabled val="1"/>
        </dgm:presLayoutVars>
      </dgm:prSet>
      <dgm:spPr/>
    </dgm:pt>
    <dgm:pt modelId="{41A74151-B972-408B-B7BA-A0CBD2C3A128}" type="pres">
      <dgm:prSet presAssocID="{32AB2FB5-4739-4B2D-A88B-5D9E7B93E64D}" presName="spacer" presStyleCnt="0"/>
      <dgm:spPr/>
    </dgm:pt>
    <dgm:pt modelId="{B50C0F77-89FB-4837-BA54-41B47002796F}" type="pres">
      <dgm:prSet presAssocID="{5B3B69DF-C9CB-4674-874C-349D89565A19}" presName="parentText" presStyleLbl="node1" presStyleIdx="7" presStyleCnt="8">
        <dgm:presLayoutVars>
          <dgm:chMax val="0"/>
          <dgm:bulletEnabled val="1"/>
        </dgm:presLayoutVars>
      </dgm:prSet>
      <dgm:spPr/>
    </dgm:pt>
  </dgm:ptLst>
  <dgm:cxnLst>
    <dgm:cxn modelId="{F6DBF202-148F-47E0-9318-0F9C3F2FAF04}" srcId="{B551782E-85CC-490F-8707-FE3BF6FF81C9}" destId="{4D0265CA-1ACC-4624-8BBF-9F863448A1CF}" srcOrd="2" destOrd="0" parTransId="{1E48099B-20F2-4963-918E-E93D749F9899}" sibTransId="{07A5061E-9736-4E73-B254-ADACF4DB39DC}"/>
    <dgm:cxn modelId="{7A8EB404-8FBF-4C34-9679-F487B2755279}" type="presOf" srcId="{1D48211A-831C-4500-8F5E-C00690F13B11}" destId="{A7D071D7-8A00-4E37-AAF6-59992527F1BB}" srcOrd="0" destOrd="0" presId="urn:microsoft.com/office/officeart/2005/8/layout/vList2"/>
    <dgm:cxn modelId="{A8AED510-389A-45BC-8305-3DECBEED15AF}" type="presOf" srcId="{07E2003B-8B80-4D6D-AB2F-5BDACF0B9FE1}" destId="{95B21B99-448D-4BA1-8D89-4297F90DCD6A}" srcOrd="0" destOrd="0" presId="urn:microsoft.com/office/officeart/2005/8/layout/vList2"/>
    <dgm:cxn modelId="{57C4711B-F725-40F4-9099-152EEB2CDAAE}" srcId="{B551782E-85CC-490F-8707-FE3BF6FF81C9}" destId="{1D48211A-831C-4500-8F5E-C00690F13B11}" srcOrd="5" destOrd="0" parTransId="{D5AF5085-8FF8-4E17-98F2-F4031987BE7C}" sibTransId="{3004ADC1-7D15-4326-9164-FD7EF4847F1F}"/>
    <dgm:cxn modelId="{0E9FC85B-2261-4AAA-9F45-8AD3A9A269E6}" type="presOf" srcId="{5B3B69DF-C9CB-4674-874C-349D89565A19}" destId="{B50C0F77-89FB-4837-BA54-41B47002796F}" srcOrd="0" destOrd="0" presId="urn:microsoft.com/office/officeart/2005/8/layout/vList2"/>
    <dgm:cxn modelId="{F754BA41-8827-4615-AE40-4985FA723D2A}" type="presOf" srcId="{7ED725AB-4215-4C1B-9B83-86007F0ED68A}" destId="{FB9AC58A-195C-4707-AD85-3DC2E2A40045}" srcOrd="0" destOrd="0" presId="urn:microsoft.com/office/officeart/2005/8/layout/vList2"/>
    <dgm:cxn modelId="{ACB71266-B1AF-41C6-976C-1CB4601FFA2C}" srcId="{B551782E-85CC-490F-8707-FE3BF6FF81C9}" destId="{7ED725AB-4215-4C1B-9B83-86007F0ED68A}" srcOrd="3" destOrd="0" parTransId="{73B45723-D239-4439-B520-D0F88226D0C2}" sibTransId="{D8102BA5-0480-45A4-978C-FEDEBDD92C43}"/>
    <dgm:cxn modelId="{A4EF346F-8135-462E-B107-39839D040DE5}" type="presOf" srcId="{B551782E-85CC-490F-8707-FE3BF6FF81C9}" destId="{B5D4148E-C6DA-4DE0-A43F-618D3E6435B9}" srcOrd="0" destOrd="0" presId="urn:microsoft.com/office/officeart/2005/8/layout/vList2"/>
    <dgm:cxn modelId="{FC20F372-F0A8-438D-A1C8-F85CB1ADD9CA}" type="presOf" srcId="{68F58B93-F76E-4BC7-BC43-2810403E46C3}" destId="{B17DD73E-E99D-4A2F-AD1B-46C26A63F76E}" srcOrd="0" destOrd="0" presId="urn:microsoft.com/office/officeart/2005/8/layout/vList2"/>
    <dgm:cxn modelId="{E2C51673-827C-4182-AED7-365CC56125C2}" srcId="{B551782E-85CC-490F-8707-FE3BF6FF81C9}" destId="{2CA625AE-3358-405D-A4B7-D8BDA9504870}" srcOrd="1" destOrd="0" parTransId="{BD298BEF-F6C2-485F-BBC7-B1156F1F167C}" sibTransId="{559BCBBE-7D45-4164-9544-866D50718FD9}"/>
    <dgm:cxn modelId="{00CDD798-BCF4-47B3-92C2-1E4261110ADE}" srcId="{B551782E-85CC-490F-8707-FE3BF6FF81C9}" destId="{68F58B93-F76E-4BC7-BC43-2810403E46C3}" srcOrd="4" destOrd="0" parTransId="{EB29354E-AEF5-4ECA-B67D-DB8D7C871050}" sibTransId="{CE218121-C874-4BE8-889A-727BA5CB9FF9}"/>
    <dgm:cxn modelId="{D515C49D-1411-4FA7-A78B-7682964914DF}" type="presOf" srcId="{2CA625AE-3358-405D-A4B7-D8BDA9504870}" destId="{D5DC1C10-B63F-45A6-85BD-B3B38D0B8168}" srcOrd="0" destOrd="0" presId="urn:microsoft.com/office/officeart/2005/8/layout/vList2"/>
    <dgm:cxn modelId="{9BFD63AC-572B-405C-9CC0-992CB517973D}" srcId="{B551782E-85CC-490F-8707-FE3BF6FF81C9}" destId="{861ED754-4BFF-4012-AF4B-DC6E291C60A2}" srcOrd="0" destOrd="0" parTransId="{E403C70E-278D-4AA1-BABB-C7F1F9BF03F0}" sibTransId="{245106C2-5116-45B8-8CEE-64FB41BA5F30}"/>
    <dgm:cxn modelId="{200FE3AF-17DB-4872-93CD-8F9439F8AE03}" srcId="{B551782E-85CC-490F-8707-FE3BF6FF81C9}" destId="{07E2003B-8B80-4D6D-AB2F-5BDACF0B9FE1}" srcOrd="6" destOrd="0" parTransId="{3275788C-0EBE-475A-ACC9-06A4C10D0915}" sibTransId="{32AB2FB5-4739-4B2D-A88B-5D9E7B93E64D}"/>
    <dgm:cxn modelId="{3E81DDC3-E77C-4256-B37F-58FADA841FB6}" type="presOf" srcId="{4D0265CA-1ACC-4624-8BBF-9F863448A1CF}" destId="{C15E7499-19E4-4A0E-A91A-26A654A56D44}" srcOrd="0" destOrd="0" presId="urn:microsoft.com/office/officeart/2005/8/layout/vList2"/>
    <dgm:cxn modelId="{1F71C5D0-DD6E-4C0A-9F1B-2B5B442A5EAD}" srcId="{B551782E-85CC-490F-8707-FE3BF6FF81C9}" destId="{5B3B69DF-C9CB-4674-874C-349D89565A19}" srcOrd="7" destOrd="0" parTransId="{18C94C5C-F4EC-4958-A6B7-771A015C52BD}" sibTransId="{309EA498-3ABB-4D76-AD45-E5D3110D3978}"/>
    <dgm:cxn modelId="{FCCBF0F1-2DA5-450A-A171-883AF2DAC4EA}" type="presOf" srcId="{861ED754-4BFF-4012-AF4B-DC6E291C60A2}" destId="{ECDC1D3F-1083-4241-A407-5A56FFAED8AD}" srcOrd="0" destOrd="0" presId="urn:microsoft.com/office/officeart/2005/8/layout/vList2"/>
    <dgm:cxn modelId="{4986BA4D-84AF-4686-B48E-EDF83D861B1C}" type="presParOf" srcId="{B5D4148E-C6DA-4DE0-A43F-618D3E6435B9}" destId="{ECDC1D3F-1083-4241-A407-5A56FFAED8AD}" srcOrd="0" destOrd="0" presId="urn:microsoft.com/office/officeart/2005/8/layout/vList2"/>
    <dgm:cxn modelId="{2874EF53-785B-4B16-93FD-07AB2320017F}" type="presParOf" srcId="{B5D4148E-C6DA-4DE0-A43F-618D3E6435B9}" destId="{4FC1D187-AF7D-4BFC-BC67-A26A1855BE4A}" srcOrd="1" destOrd="0" presId="urn:microsoft.com/office/officeart/2005/8/layout/vList2"/>
    <dgm:cxn modelId="{42664FF4-AF9C-4ED6-BAE8-18DAB6A67FBE}" type="presParOf" srcId="{B5D4148E-C6DA-4DE0-A43F-618D3E6435B9}" destId="{D5DC1C10-B63F-45A6-85BD-B3B38D0B8168}" srcOrd="2" destOrd="0" presId="urn:microsoft.com/office/officeart/2005/8/layout/vList2"/>
    <dgm:cxn modelId="{34E65570-461D-4F3E-9429-D9229C3F5D6B}" type="presParOf" srcId="{B5D4148E-C6DA-4DE0-A43F-618D3E6435B9}" destId="{E898D64B-54E5-428E-8C3B-34ED77DE742C}" srcOrd="3" destOrd="0" presId="urn:microsoft.com/office/officeart/2005/8/layout/vList2"/>
    <dgm:cxn modelId="{AA3CEFAF-5CEA-4022-8BD7-EE8A7E06FCD3}" type="presParOf" srcId="{B5D4148E-C6DA-4DE0-A43F-618D3E6435B9}" destId="{C15E7499-19E4-4A0E-A91A-26A654A56D44}" srcOrd="4" destOrd="0" presId="urn:microsoft.com/office/officeart/2005/8/layout/vList2"/>
    <dgm:cxn modelId="{7B72C766-E8E5-4FC4-8102-39FDAB108DA0}" type="presParOf" srcId="{B5D4148E-C6DA-4DE0-A43F-618D3E6435B9}" destId="{668C8071-59A5-48FB-BF26-5BA978BEA40E}" srcOrd="5" destOrd="0" presId="urn:microsoft.com/office/officeart/2005/8/layout/vList2"/>
    <dgm:cxn modelId="{5C37167B-3558-400C-A77D-49DFD0A97F82}" type="presParOf" srcId="{B5D4148E-C6DA-4DE0-A43F-618D3E6435B9}" destId="{FB9AC58A-195C-4707-AD85-3DC2E2A40045}" srcOrd="6" destOrd="0" presId="urn:microsoft.com/office/officeart/2005/8/layout/vList2"/>
    <dgm:cxn modelId="{42A90569-A417-42DD-8583-677E9A72FBD9}" type="presParOf" srcId="{B5D4148E-C6DA-4DE0-A43F-618D3E6435B9}" destId="{649C1CD0-76C4-4E5A-9A40-5AA75C63CCCC}" srcOrd="7" destOrd="0" presId="urn:microsoft.com/office/officeart/2005/8/layout/vList2"/>
    <dgm:cxn modelId="{4811DC1D-8798-4A12-9E1B-670979CDC8F2}" type="presParOf" srcId="{B5D4148E-C6DA-4DE0-A43F-618D3E6435B9}" destId="{B17DD73E-E99D-4A2F-AD1B-46C26A63F76E}" srcOrd="8" destOrd="0" presId="urn:microsoft.com/office/officeart/2005/8/layout/vList2"/>
    <dgm:cxn modelId="{207F4C8D-57CC-4658-BC3F-126FA96A2D51}" type="presParOf" srcId="{B5D4148E-C6DA-4DE0-A43F-618D3E6435B9}" destId="{B91F03E1-3943-405F-8FF0-FBAE74CF55A9}" srcOrd="9" destOrd="0" presId="urn:microsoft.com/office/officeart/2005/8/layout/vList2"/>
    <dgm:cxn modelId="{D2DE5DFB-40A7-4566-9F9E-B45812981444}" type="presParOf" srcId="{B5D4148E-C6DA-4DE0-A43F-618D3E6435B9}" destId="{A7D071D7-8A00-4E37-AAF6-59992527F1BB}" srcOrd="10" destOrd="0" presId="urn:microsoft.com/office/officeart/2005/8/layout/vList2"/>
    <dgm:cxn modelId="{54197459-957C-4481-AF2F-7BF48B947693}" type="presParOf" srcId="{B5D4148E-C6DA-4DE0-A43F-618D3E6435B9}" destId="{0B2296B3-E42A-48DB-AF6E-4584EA4AEFA7}" srcOrd="11" destOrd="0" presId="urn:microsoft.com/office/officeart/2005/8/layout/vList2"/>
    <dgm:cxn modelId="{A4252036-26A6-40BD-9F7C-979CFE9AB8C8}" type="presParOf" srcId="{B5D4148E-C6DA-4DE0-A43F-618D3E6435B9}" destId="{95B21B99-448D-4BA1-8D89-4297F90DCD6A}" srcOrd="12" destOrd="0" presId="urn:microsoft.com/office/officeart/2005/8/layout/vList2"/>
    <dgm:cxn modelId="{553F32E8-1DD6-4B40-BBE8-D2CF7EE0D0F3}" type="presParOf" srcId="{B5D4148E-C6DA-4DE0-A43F-618D3E6435B9}" destId="{41A74151-B972-408B-B7BA-A0CBD2C3A128}" srcOrd="13" destOrd="0" presId="urn:microsoft.com/office/officeart/2005/8/layout/vList2"/>
    <dgm:cxn modelId="{2EBA020F-E3D8-4DA0-9B1D-6E7418CD4138}" type="presParOf" srcId="{B5D4148E-C6DA-4DE0-A43F-618D3E6435B9}" destId="{B50C0F77-89FB-4837-BA54-41B47002796F}"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FB33E89-27D5-4729-B3DC-5213FF0AD33D}" type="doc">
      <dgm:prSet loTypeId="urn:microsoft.com/office/officeart/2018/2/layout/IconLabelDescriptionList" loCatId="icon" qsTypeId="urn:microsoft.com/office/officeart/2005/8/quickstyle/simple1" qsCatId="simple" csTypeId="urn:microsoft.com/office/officeart/2018/5/colors/Iconchunking_neutralbg_accent1_2" csCatId="accent1" phldr="1"/>
      <dgm:spPr/>
      <dgm:t>
        <a:bodyPr/>
        <a:lstStyle/>
        <a:p>
          <a:endParaRPr lang="en-US"/>
        </a:p>
      </dgm:t>
    </dgm:pt>
    <dgm:pt modelId="{3932F5FF-E722-4372-851D-3B50D198AC3E}">
      <dgm:prSet/>
      <dgm:spPr/>
      <dgm:t>
        <a:bodyPr/>
        <a:lstStyle/>
        <a:p>
          <a:pPr>
            <a:lnSpc>
              <a:spcPct val="100000"/>
            </a:lnSpc>
            <a:defRPr b="1"/>
          </a:pPr>
          <a:r>
            <a:rPr lang="es-ES" b="1" dirty="0">
              <a:latin typeface="Abadi" panose="020B0604020104020204" pitchFamily="34" charset="0"/>
            </a:rPr>
            <a:t>Crear un Libro</a:t>
          </a:r>
          <a:endParaRPr lang="en-US" dirty="0">
            <a:latin typeface="Abadi" panose="020B0604020104020204" pitchFamily="34" charset="0"/>
          </a:endParaRPr>
        </a:p>
      </dgm:t>
    </dgm:pt>
    <dgm:pt modelId="{4EDAE084-A631-4F39-B089-CE299BD34F41}" type="parTrans" cxnId="{7C3CB290-F656-4101-9A6B-899A35314935}">
      <dgm:prSet/>
      <dgm:spPr/>
      <dgm:t>
        <a:bodyPr/>
        <a:lstStyle/>
        <a:p>
          <a:endParaRPr lang="en-US"/>
        </a:p>
      </dgm:t>
    </dgm:pt>
    <dgm:pt modelId="{C5D5564E-5737-4243-8CE9-20DFF618155D}" type="sibTrans" cxnId="{7C3CB290-F656-4101-9A6B-899A35314935}">
      <dgm:prSet/>
      <dgm:spPr/>
      <dgm:t>
        <a:bodyPr/>
        <a:lstStyle/>
        <a:p>
          <a:endParaRPr lang="en-US"/>
        </a:p>
      </dgm:t>
    </dgm:pt>
    <dgm:pt modelId="{7F63BD78-E8BE-4853-BA0D-58C5C7B5E08C}">
      <dgm:prSet/>
      <dgm:spPr/>
      <dgm:t>
        <a:bodyPr/>
        <a:lstStyle/>
        <a:p>
          <a:pPr>
            <a:lnSpc>
              <a:spcPct val="100000"/>
            </a:lnSpc>
          </a:pPr>
          <a:r>
            <a:rPr lang="es-ES" dirty="0">
              <a:latin typeface="Abadi" panose="020B0604020104020204" pitchFamily="34" charset="0"/>
            </a:rPr>
            <a:t>Abra la aplicación de Office.</a:t>
          </a:r>
          <a:endParaRPr lang="en-US" dirty="0">
            <a:latin typeface="Abadi" panose="020B0604020104020204" pitchFamily="34" charset="0"/>
          </a:endParaRPr>
        </a:p>
      </dgm:t>
    </dgm:pt>
    <dgm:pt modelId="{E4084002-C229-401B-B254-19DD4EE30213}" type="parTrans" cxnId="{9543B191-B97A-4B2F-AB89-F2877172AD67}">
      <dgm:prSet/>
      <dgm:spPr/>
      <dgm:t>
        <a:bodyPr/>
        <a:lstStyle/>
        <a:p>
          <a:endParaRPr lang="en-US"/>
        </a:p>
      </dgm:t>
    </dgm:pt>
    <dgm:pt modelId="{A747F022-F067-466B-BD32-E149528A685C}" type="sibTrans" cxnId="{9543B191-B97A-4B2F-AB89-F2877172AD67}">
      <dgm:prSet/>
      <dgm:spPr/>
      <dgm:t>
        <a:bodyPr/>
        <a:lstStyle/>
        <a:p>
          <a:endParaRPr lang="en-US"/>
        </a:p>
      </dgm:t>
    </dgm:pt>
    <dgm:pt modelId="{FABF4FE0-EBEE-4D3C-AB15-6C5F5A873458}">
      <dgm:prSet/>
      <dgm:spPr/>
      <dgm:t>
        <a:bodyPr/>
        <a:lstStyle/>
        <a:p>
          <a:pPr>
            <a:lnSpc>
              <a:spcPct val="100000"/>
            </a:lnSpc>
          </a:pPr>
          <a:r>
            <a:rPr lang="es-ES" dirty="0">
              <a:latin typeface="Abadi" panose="020B0604020104020204" pitchFamily="34" charset="0"/>
            </a:rPr>
            <a:t>Seleccione una plantilla. Si ya está en una aplicación, seleccione Archivo &gt; Nuevo para ver las plantillas.</a:t>
          </a:r>
          <a:endParaRPr lang="en-US" dirty="0">
            <a:latin typeface="Abadi" panose="020B0604020104020204" pitchFamily="34" charset="0"/>
          </a:endParaRPr>
        </a:p>
      </dgm:t>
    </dgm:pt>
    <dgm:pt modelId="{2D07641E-A594-43F8-BA2B-BF318CB4350D}" type="parTrans" cxnId="{281E1D8C-8D75-4960-A26A-309483E98815}">
      <dgm:prSet/>
      <dgm:spPr/>
      <dgm:t>
        <a:bodyPr/>
        <a:lstStyle/>
        <a:p>
          <a:endParaRPr lang="en-US"/>
        </a:p>
      </dgm:t>
    </dgm:pt>
    <dgm:pt modelId="{475E879D-7A40-46B5-92A9-A94BCCE11E8C}" type="sibTrans" cxnId="{281E1D8C-8D75-4960-A26A-309483E98815}">
      <dgm:prSet/>
      <dgm:spPr/>
      <dgm:t>
        <a:bodyPr/>
        <a:lstStyle/>
        <a:p>
          <a:endParaRPr lang="en-US"/>
        </a:p>
      </dgm:t>
    </dgm:pt>
    <dgm:pt modelId="{4F975BA7-3644-4E6F-934A-AA29E3C6E2F7}">
      <dgm:prSet/>
      <dgm:spPr/>
      <dgm:t>
        <a:bodyPr/>
        <a:lstStyle/>
        <a:p>
          <a:pPr>
            <a:lnSpc>
              <a:spcPct val="100000"/>
            </a:lnSpc>
            <a:defRPr b="1"/>
          </a:pPr>
          <a:r>
            <a:rPr lang="es-ES" b="1" dirty="0">
              <a:latin typeface="Abadi" panose="020B0604020104020204" pitchFamily="34" charset="0"/>
            </a:rPr>
            <a:t>Guardar un Libro</a:t>
          </a:r>
          <a:endParaRPr lang="en-US" dirty="0">
            <a:latin typeface="Abadi" panose="020B0604020104020204" pitchFamily="34" charset="0"/>
          </a:endParaRPr>
        </a:p>
      </dgm:t>
    </dgm:pt>
    <dgm:pt modelId="{962637E0-268E-49C5-A9B3-E5D4C56FAD8E}" type="parTrans" cxnId="{AFFD4075-9532-4280-9E36-F13BC6CDB1C0}">
      <dgm:prSet/>
      <dgm:spPr/>
      <dgm:t>
        <a:bodyPr/>
        <a:lstStyle/>
        <a:p>
          <a:endParaRPr lang="en-US"/>
        </a:p>
      </dgm:t>
    </dgm:pt>
    <dgm:pt modelId="{3F3A5EA2-6560-47BB-977A-761E51D86DC9}" type="sibTrans" cxnId="{AFFD4075-9532-4280-9E36-F13BC6CDB1C0}">
      <dgm:prSet/>
      <dgm:spPr/>
      <dgm:t>
        <a:bodyPr/>
        <a:lstStyle/>
        <a:p>
          <a:endParaRPr lang="en-US"/>
        </a:p>
      </dgm:t>
    </dgm:pt>
    <dgm:pt modelId="{7BA051C3-841C-4848-833E-ABAAC9E25695}">
      <dgm:prSet/>
      <dgm:spPr/>
      <dgm:t>
        <a:bodyPr/>
        <a:lstStyle/>
        <a:p>
          <a:pPr>
            <a:lnSpc>
              <a:spcPct val="100000"/>
            </a:lnSpc>
          </a:pPr>
          <a:r>
            <a:rPr lang="es-ES" dirty="0">
              <a:latin typeface="Abadi" panose="020B0604020104020204" pitchFamily="34" charset="0"/>
            </a:rPr>
            <a:t>Seleccione Guardar [Sin título]. O seleccione Archivo &gt; Guardar como.</a:t>
          </a:r>
          <a:endParaRPr lang="en-US" dirty="0">
            <a:latin typeface="Abadi" panose="020B0604020104020204" pitchFamily="34" charset="0"/>
          </a:endParaRPr>
        </a:p>
      </dgm:t>
    </dgm:pt>
    <dgm:pt modelId="{7D8A8C58-7C90-4A80-A450-B9EF249E76D9}" type="parTrans" cxnId="{CE06ECE6-98E6-4AF6-975A-074A820EF645}">
      <dgm:prSet/>
      <dgm:spPr/>
      <dgm:t>
        <a:bodyPr/>
        <a:lstStyle/>
        <a:p>
          <a:endParaRPr lang="en-US"/>
        </a:p>
      </dgm:t>
    </dgm:pt>
    <dgm:pt modelId="{DBC91041-ABA6-4BE3-8269-82C8C39C0141}" type="sibTrans" cxnId="{CE06ECE6-98E6-4AF6-975A-074A820EF645}">
      <dgm:prSet/>
      <dgm:spPr/>
      <dgm:t>
        <a:bodyPr/>
        <a:lstStyle/>
        <a:p>
          <a:endParaRPr lang="en-US"/>
        </a:p>
      </dgm:t>
    </dgm:pt>
    <dgm:pt modelId="{DEF5C375-931B-4939-A7CE-F8EF944BC45E}">
      <dgm:prSet/>
      <dgm:spPr/>
      <dgm:t>
        <a:bodyPr/>
        <a:lstStyle/>
        <a:p>
          <a:pPr>
            <a:lnSpc>
              <a:spcPct val="100000"/>
            </a:lnSpc>
          </a:pPr>
          <a:r>
            <a:rPr lang="es-ES" dirty="0">
              <a:latin typeface="Abadi" panose="020B0604020104020204" pitchFamily="34" charset="0"/>
            </a:rPr>
            <a:t>Seleccione la ubicación donde desea guardar el archivo. Puede guardarlo en el equipo, en OneDrive o en otra ubicación. Guarde los archivos en OneDrive si desea obtener acceso a ellos desde cualquier lugar: en su equipo, tableta o teléfono.</a:t>
          </a:r>
          <a:endParaRPr lang="en-US" dirty="0">
            <a:latin typeface="Abadi" panose="020B0604020104020204" pitchFamily="34" charset="0"/>
          </a:endParaRPr>
        </a:p>
      </dgm:t>
    </dgm:pt>
    <dgm:pt modelId="{B920CC54-8C4D-4009-9509-C682420DFBD6}" type="parTrans" cxnId="{33BF5160-D716-46AB-925C-0F1846BC2A05}">
      <dgm:prSet/>
      <dgm:spPr/>
      <dgm:t>
        <a:bodyPr/>
        <a:lstStyle/>
        <a:p>
          <a:endParaRPr lang="en-US"/>
        </a:p>
      </dgm:t>
    </dgm:pt>
    <dgm:pt modelId="{3C3BD3F2-B906-466A-BE9E-B3C871187C71}" type="sibTrans" cxnId="{33BF5160-D716-46AB-925C-0F1846BC2A05}">
      <dgm:prSet/>
      <dgm:spPr/>
      <dgm:t>
        <a:bodyPr/>
        <a:lstStyle/>
        <a:p>
          <a:endParaRPr lang="en-US"/>
        </a:p>
      </dgm:t>
    </dgm:pt>
    <dgm:pt modelId="{943866AD-F91B-4EA3-9A00-C8047F4C5C51}">
      <dgm:prSet/>
      <dgm:spPr/>
      <dgm:t>
        <a:bodyPr/>
        <a:lstStyle/>
        <a:p>
          <a:pPr>
            <a:lnSpc>
              <a:spcPct val="100000"/>
            </a:lnSpc>
          </a:pPr>
          <a:r>
            <a:rPr lang="es-ES" dirty="0">
              <a:latin typeface="Abadi" panose="020B0604020104020204" pitchFamily="34" charset="0"/>
            </a:rPr>
            <a:t>Escriba un nombre descriptivo y comprensible.</a:t>
          </a:r>
          <a:endParaRPr lang="en-US" dirty="0">
            <a:latin typeface="Abadi" panose="020B0604020104020204" pitchFamily="34" charset="0"/>
          </a:endParaRPr>
        </a:p>
      </dgm:t>
    </dgm:pt>
    <dgm:pt modelId="{B483EF75-E066-469F-8951-9FFB86CDC089}" type="parTrans" cxnId="{6C08982C-C34A-445C-A561-755F5ECBB687}">
      <dgm:prSet/>
      <dgm:spPr/>
      <dgm:t>
        <a:bodyPr/>
        <a:lstStyle/>
        <a:p>
          <a:endParaRPr lang="en-US"/>
        </a:p>
      </dgm:t>
    </dgm:pt>
    <dgm:pt modelId="{2D6711A7-A585-45F4-8A5E-E49B692030A7}" type="sibTrans" cxnId="{6C08982C-C34A-445C-A561-755F5ECBB687}">
      <dgm:prSet/>
      <dgm:spPr/>
      <dgm:t>
        <a:bodyPr/>
        <a:lstStyle/>
        <a:p>
          <a:endParaRPr lang="en-US"/>
        </a:p>
      </dgm:t>
    </dgm:pt>
    <dgm:pt modelId="{E228FB8B-3591-49C0-972D-219821058D14}">
      <dgm:prSet/>
      <dgm:spPr/>
      <dgm:t>
        <a:bodyPr/>
        <a:lstStyle/>
        <a:p>
          <a:pPr>
            <a:lnSpc>
              <a:spcPct val="100000"/>
            </a:lnSpc>
          </a:pPr>
          <a:r>
            <a:rPr lang="es-ES">
              <a:latin typeface="Abadi" panose="020B0604020104020204" pitchFamily="34" charset="0"/>
            </a:rPr>
            <a:t>Seleccione Guardar.</a:t>
          </a:r>
          <a:endParaRPr lang="en-US">
            <a:latin typeface="Abadi" panose="020B0604020104020204" pitchFamily="34" charset="0"/>
          </a:endParaRPr>
        </a:p>
      </dgm:t>
    </dgm:pt>
    <dgm:pt modelId="{FB19B9E9-5CA1-4470-BB2A-D4E191D1583A}" type="parTrans" cxnId="{C3BB4473-AD3F-4E21-A752-3ADA66B4CE12}">
      <dgm:prSet/>
      <dgm:spPr/>
      <dgm:t>
        <a:bodyPr/>
        <a:lstStyle/>
        <a:p>
          <a:endParaRPr lang="en-US"/>
        </a:p>
      </dgm:t>
    </dgm:pt>
    <dgm:pt modelId="{CF9B8166-32DD-484A-B594-057485F14CD8}" type="sibTrans" cxnId="{C3BB4473-AD3F-4E21-A752-3ADA66B4CE12}">
      <dgm:prSet/>
      <dgm:spPr/>
      <dgm:t>
        <a:bodyPr/>
        <a:lstStyle/>
        <a:p>
          <a:endParaRPr lang="en-US"/>
        </a:p>
      </dgm:t>
    </dgm:pt>
    <dgm:pt modelId="{81DE8D0E-84EF-4D76-AFFD-072BE17C5730}">
      <dgm:prSet/>
      <dgm:spPr/>
      <dgm:t>
        <a:bodyPr/>
        <a:lstStyle/>
        <a:p>
          <a:pPr>
            <a:lnSpc>
              <a:spcPct val="100000"/>
            </a:lnSpc>
            <a:defRPr b="1"/>
          </a:pPr>
          <a:r>
            <a:rPr lang="es-ES" b="1" dirty="0">
              <a:latin typeface="Abadi" panose="020B0604020104020204" pitchFamily="34" charset="0"/>
            </a:rPr>
            <a:t>Abrir un Libro</a:t>
          </a:r>
          <a:endParaRPr lang="en-US" dirty="0">
            <a:latin typeface="Abadi" panose="020B0604020104020204" pitchFamily="34" charset="0"/>
          </a:endParaRPr>
        </a:p>
      </dgm:t>
    </dgm:pt>
    <dgm:pt modelId="{7A312D18-133F-46AC-B823-009AEE02E5F8}" type="parTrans" cxnId="{829FF454-488E-4E94-88AB-43D4A9E13B0D}">
      <dgm:prSet/>
      <dgm:spPr/>
      <dgm:t>
        <a:bodyPr/>
        <a:lstStyle/>
        <a:p>
          <a:endParaRPr lang="en-US"/>
        </a:p>
      </dgm:t>
    </dgm:pt>
    <dgm:pt modelId="{9296B18C-B673-4963-9AC3-C4C55A1F9F86}" type="sibTrans" cxnId="{829FF454-488E-4E94-88AB-43D4A9E13B0D}">
      <dgm:prSet/>
      <dgm:spPr/>
      <dgm:t>
        <a:bodyPr/>
        <a:lstStyle/>
        <a:p>
          <a:endParaRPr lang="en-US"/>
        </a:p>
      </dgm:t>
    </dgm:pt>
    <dgm:pt modelId="{8999B858-EC0A-4B42-AE9C-3698596A7014}">
      <dgm:prSet/>
      <dgm:spPr/>
      <dgm:t>
        <a:bodyPr/>
        <a:lstStyle/>
        <a:p>
          <a:pPr>
            <a:lnSpc>
              <a:spcPct val="100000"/>
            </a:lnSpc>
          </a:pPr>
          <a:r>
            <a:rPr lang="es-ES" dirty="0">
              <a:latin typeface="Abadi" panose="020B0604020104020204" pitchFamily="34" charset="0"/>
            </a:rPr>
            <a:t>Abra el Explorador de archivos y haga doble clic en el archivo, o haga clic con el botón derecho en el archivo y seleccione Abrir.</a:t>
          </a:r>
          <a:endParaRPr lang="en-US" dirty="0">
            <a:latin typeface="Abadi" panose="020B0604020104020204" pitchFamily="34" charset="0"/>
          </a:endParaRPr>
        </a:p>
      </dgm:t>
    </dgm:pt>
    <dgm:pt modelId="{A73A68A0-F07F-4C44-802F-DC5296B62BE3}" type="parTrans" cxnId="{7CE4AC98-7654-4C3B-92FC-C2239039B379}">
      <dgm:prSet/>
      <dgm:spPr/>
      <dgm:t>
        <a:bodyPr/>
        <a:lstStyle/>
        <a:p>
          <a:endParaRPr lang="en-US"/>
        </a:p>
      </dgm:t>
    </dgm:pt>
    <dgm:pt modelId="{72ADF54B-E12D-4FAB-B766-0E91D7F07583}" type="sibTrans" cxnId="{7CE4AC98-7654-4C3B-92FC-C2239039B379}">
      <dgm:prSet/>
      <dgm:spPr/>
      <dgm:t>
        <a:bodyPr/>
        <a:lstStyle/>
        <a:p>
          <a:endParaRPr lang="en-US"/>
        </a:p>
      </dgm:t>
    </dgm:pt>
    <dgm:pt modelId="{FAF5C5DA-0A70-4C1A-BF77-EC8F3E9BD607}">
      <dgm:prSet/>
      <dgm:spPr/>
      <dgm:t>
        <a:bodyPr/>
        <a:lstStyle/>
        <a:p>
          <a:pPr>
            <a:lnSpc>
              <a:spcPct val="100000"/>
            </a:lnSpc>
          </a:pPr>
          <a:r>
            <a:rPr lang="es-ES" dirty="0">
              <a:latin typeface="Abadi" panose="020B0604020104020204" pitchFamily="34" charset="0"/>
            </a:rPr>
            <a:t>Abra la aplicación de Office en la que ha creado el archivo y seleccione este de la lista Recientes.</a:t>
          </a:r>
          <a:endParaRPr lang="en-US" dirty="0">
            <a:latin typeface="Abadi" panose="020B0604020104020204" pitchFamily="34" charset="0"/>
          </a:endParaRPr>
        </a:p>
      </dgm:t>
    </dgm:pt>
    <dgm:pt modelId="{F0797211-4C77-4B67-8D53-DD444E7277D5}" type="parTrans" cxnId="{8F1D8C4A-5604-4778-BA3B-7FBD9F7B8C8D}">
      <dgm:prSet/>
      <dgm:spPr/>
      <dgm:t>
        <a:bodyPr/>
        <a:lstStyle/>
        <a:p>
          <a:endParaRPr lang="en-US"/>
        </a:p>
      </dgm:t>
    </dgm:pt>
    <dgm:pt modelId="{E015D38F-6014-48C4-BD20-87DBAB3E825C}" type="sibTrans" cxnId="{8F1D8C4A-5604-4778-BA3B-7FBD9F7B8C8D}">
      <dgm:prSet/>
      <dgm:spPr/>
      <dgm:t>
        <a:bodyPr/>
        <a:lstStyle/>
        <a:p>
          <a:endParaRPr lang="en-US"/>
        </a:p>
      </dgm:t>
    </dgm:pt>
    <dgm:pt modelId="{27429524-765A-4E4D-9AF9-4775D068DA63}" type="pres">
      <dgm:prSet presAssocID="{1FB33E89-27D5-4729-B3DC-5213FF0AD33D}" presName="root" presStyleCnt="0">
        <dgm:presLayoutVars>
          <dgm:dir/>
          <dgm:resizeHandles val="exact"/>
        </dgm:presLayoutVars>
      </dgm:prSet>
      <dgm:spPr/>
    </dgm:pt>
    <dgm:pt modelId="{946163F3-117B-40AE-8B16-7AEECF631CB1}" type="pres">
      <dgm:prSet presAssocID="{3932F5FF-E722-4372-851D-3B50D198AC3E}" presName="compNode" presStyleCnt="0"/>
      <dgm:spPr/>
    </dgm:pt>
    <dgm:pt modelId="{E7619CE9-8E23-4884-8D8B-2449A11B8776}" type="pres">
      <dgm:prSet presAssocID="{3932F5FF-E722-4372-851D-3B50D198AC3E}" presName="iconRect" presStyleLbl="node1" presStyleIdx="0" presStyleCnt="3" custScaleY="11934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Folder"/>
        </a:ext>
      </dgm:extLst>
    </dgm:pt>
    <dgm:pt modelId="{C725FA0C-5E94-4796-B71D-B8834AA201B9}" type="pres">
      <dgm:prSet presAssocID="{3932F5FF-E722-4372-851D-3B50D198AC3E}" presName="iconSpace" presStyleCnt="0"/>
      <dgm:spPr/>
    </dgm:pt>
    <dgm:pt modelId="{BF0AE539-CC81-4810-BA1D-45E0A9AACEE4}" type="pres">
      <dgm:prSet presAssocID="{3932F5FF-E722-4372-851D-3B50D198AC3E}" presName="parTx" presStyleLbl="revTx" presStyleIdx="0" presStyleCnt="6">
        <dgm:presLayoutVars>
          <dgm:chMax val="0"/>
          <dgm:chPref val="0"/>
        </dgm:presLayoutVars>
      </dgm:prSet>
      <dgm:spPr/>
    </dgm:pt>
    <dgm:pt modelId="{0C91712E-0894-4249-BA84-5FC64AA907FA}" type="pres">
      <dgm:prSet presAssocID="{3932F5FF-E722-4372-851D-3B50D198AC3E}" presName="txSpace" presStyleCnt="0"/>
      <dgm:spPr/>
    </dgm:pt>
    <dgm:pt modelId="{BE226594-EC81-4DB0-A023-5BEA42445E1B}" type="pres">
      <dgm:prSet presAssocID="{3932F5FF-E722-4372-851D-3B50D198AC3E}" presName="desTx" presStyleLbl="revTx" presStyleIdx="1" presStyleCnt="6">
        <dgm:presLayoutVars/>
      </dgm:prSet>
      <dgm:spPr/>
    </dgm:pt>
    <dgm:pt modelId="{E69E3B33-09F4-4361-8AF1-A576A003C8B5}" type="pres">
      <dgm:prSet presAssocID="{C5D5564E-5737-4243-8CE9-20DFF618155D}" presName="sibTrans" presStyleCnt="0"/>
      <dgm:spPr/>
    </dgm:pt>
    <dgm:pt modelId="{5DD0CD28-19C1-41A5-956F-7D999B8FDAE9}" type="pres">
      <dgm:prSet presAssocID="{4F975BA7-3644-4E6F-934A-AA29E3C6E2F7}" presName="compNode" presStyleCnt="0"/>
      <dgm:spPr/>
    </dgm:pt>
    <dgm:pt modelId="{45574085-A69B-4410-95B4-9F8ACCBDFEB0}" type="pres">
      <dgm:prSet presAssocID="{4F975BA7-3644-4E6F-934A-AA29E3C6E2F7}"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isco"/>
        </a:ext>
      </dgm:extLst>
    </dgm:pt>
    <dgm:pt modelId="{D01A1308-55CA-40DB-9A57-898CC855CDF9}" type="pres">
      <dgm:prSet presAssocID="{4F975BA7-3644-4E6F-934A-AA29E3C6E2F7}" presName="iconSpace" presStyleCnt="0"/>
      <dgm:spPr/>
    </dgm:pt>
    <dgm:pt modelId="{49E72C4F-E815-4F8C-803E-348C61FB3619}" type="pres">
      <dgm:prSet presAssocID="{4F975BA7-3644-4E6F-934A-AA29E3C6E2F7}" presName="parTx" presStyleLbl="revTx" presStyleIdx="2" presStyleCnt="6">
        <dgm:presLayoutVars>
          <dgm:chMax val="0"/>
          <dgm:chPref val="0"/>
        </dgm:presLayoutVars>
      </dgm:prSet>
      <dgm:spPr/>
    </dgm:pt>
    <dgm:pt modelId="{BB6CF1A6-5C0E-418F-8949-2245E748F320}" type="pres">
      <dgm:prSet presAssocID="{4F975BA7-3644-4E6F-934A-AA29E3C6E2F7}" presName="txSpace" presStyleCnt="0"/>
      <dgm:spPr/>
    </dgm:pt>
    <dgm:pt modelId="{A4F7B3C0-2B44-43DE-8AC1-DD0252522DC9}" type="pres">
      <dgm:prSet presAssocID="{4F975BA7-3644-4E6F-934A-AA29E3C6E2F7}" presName="desTx" presStyleLbl="revTx" presStyleIdx="3" presStyleCnt="6">
        <dgm:presLayoutVars/>
      </dgm:prSet>
      <dgm:spPr/>
    </dgm:pt>
    <dgm:pt modelId="{CB2B8B1D-BB6F-41ED-8BAB-C70624CCC661}" type="pres">
      <dgm:prSet presAssocID="{3F3A5EA2-6560-47BB-977A-761E51D86DC9}" presName="sibTrans" presStyleCnt="0"/>
      <dgm:spPr/>
    </dgm:pt>
    <dgm:pt modelId="{5799F57B-79B4-4B66-92D4-629919E693F6}" type="pres">
      <dgm:prSet presAssocID="{81DE8D0E-84EF-4D76-AFFD-072BE17C5730}" presName="compNode" presStyleCnt="0"/>
      <dgm:spPr/>
    </dgm:pt>
    <dgm:pt modelId="{05481842-C729-4133-9E82-18789407C224}" type="pres">
      <dgm:prSet presAssocID="{81DE8D0E-84EF-4D76-AFFD-072BE17C573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escargar"/>
        </a:ext>
      </dgm:extLst>
    </dgm:pt>
    <dgm:pt modelId="{4D9852DF-E4AF-44CF-86D8-160BD50E76B9}" type="pres">
      <dgm:prSet presAssocID="{81DE8D0E-84EF-4D76-AFFD-072BE17C5730}" presName="iconSpace" presStyleCnt="0"/>
      <dgm:spPr/>
    </dgm:pt>
    <dgm:pt modelId="{949614CE-85E7-4388-8D9A-1F9C1C344FA8}" type="pres">
      <dgm:prSet presAssocID="{81DE8D0E-84EF-4D76-AFFD-072BE17C5730}" presName="parTx" presStyleLbl="revTx" presStyleIdx="4" presStyleCnt="6">
        <dgm:presLayoutVars>
          <dgm:chMax val="0"/>
          <dgm:chPref val="0"/>
        </dgm:presLayoutVars>
      </dgm:prSet>
      <dgm:spPr/>
    </dgm:pt>
    <dgm:pt modelId="{1A2810B4-09C9-4BFE-B04A-AD92E656E356}" type="pres">
      <dgm:prSet presAssocID="{81DE8D0E-84EF-4D76-AFFD-072BE17C5730}" presName="txSpace" presStyleCnt="0"/>
      <dgm:spPr/>
    </dgm:pt>
    <dgm:pt modelId="{B59F762C-852E-42EC-97BA-A92769EE3272}" type="pres">
      <dgm:prSet presAssocID="{81DE8D0E-84EF-4D76-AFFD-072BE17C5730}" presName="desTx" presStyleLbl="revTx" presStyleIdx="5" presStyleCnt="6">
        <dgm:presLayoutVars/>
      </dgm:prSet>
      <dgm:spPr/>
    </dgm:pt>
  </dgm:ptLst>
  <dgm:cxnLst>
    <dgm:cxn modelId="{63BB7B05-8B07-4469-AF5F-E08B269B52ED}" type="presOf" srcId="{DEF5C375-931B-4939-A7CE-F8EF944BC45E}" destId="{A4F7B3C0-2B44-43DE-8AC1-DD0252522DC9}" srcOrd="0" destOrd="1" presId="urn:microsoft.com/office/officeart/2018/2/layout/IconLabelDescriptionList"/>
    <dgm:cxn modelId="{BAAFFD19-D362-400C-A89E-6F7832857538}" type="presOf" srcId="{4F975BA7-3644-4E6F-934A-AA29E3C6E2F7}" destId="{49E72C4F-E815-4F8C-803E-348C61FB3619}" srcOrd="0" destOrd="0" presId="urn:microsoft.com/office/officeart/2018/2/layout/IconLabelDescriptionList"/>
    <dgm:cxn modelId="{2E256F28-7E74-4B36-A2C6-4C819C389116}" type="presOf" srcId="{FABF4FE0-EBEE-4D3C-AB15-6C5F5A873458}" destId="{BE226594-EC81-4DB0-A023-5BEA42445E1B}" srcOrd="0" destOrd="1" presId="urn:microsoft.com/office/officeart/2018/2/layout/IconLabelDescriptionList"/>
    <dgm:cxn modelId="{1DC9A528-4EE4-4938-BD2B-F229F9CF2B75}" type="presOf" srcId="{81DE8D0E-84EF-4D76-AFFD-072BE17C5730}" destId="{949614CE-85E7-4388-8D9A-1F9C1C344FA8}" srcOrd="0" destOrd="0" presId="urn:microsoft.com/office/officeart/2018/2/layout/IconLabelDescriptionList"/>
    <dgm:cxn modelId="{6C08982C-C34A-445C-A561-755F5ECBB687}" srcId="{4F975BA7-3644-4E6F-934A-AA29E3C6E2F7}" destId="{943866AD-F91B-4EA3-9A00-C8047F4C5C51}" srcOrd="2" destOrd="0" parTransId="{B483EF75-E066-469F-8951-9FFB86CDC089}" sibTransId="{2D6711A7-A585-45F4-8A5E-E49B692030A7}"/>
    <dgm:cxn modelId="{31CB4C33-1C83-43A5-A44F-566A1438A703}" type="presOf" srcId="{7F63BD78-E8BE-4853-BA0D-58C5C7B5E08C}" destId="{BE226594-EC81-4DB0-A023-5BEA42445E1B}" srcOrd="0" destOrd="0" presId="urn:microsoft.com/office/officeart/2018/2/layout/IconLabelDescriptionList"/>
    <dgm:cxn modelId="{7816843C-5CCC-4BDC-83F7-24D91700A343}" type="presOf" srcId="{1FB33E89-27D5-4729-B3DC-5213FF0AD33D}" destId="{27429524-765A-4E4D-9AF9-4775D068DA63}" srcOrd="0" destOrd="0" presId="urn:microsoft.com/office/officeart/2018/2/layout/IconLabelDescriptionList"/>
    <dgm:cxn modelId="{ED854640-323B-4E19-81AC-709923F4784C}" type="presOf" srcId="{7BA051C3-841C-4848-833E-ABAAC9E25695}" destId="{A4F7B3C0-2B44-43DE-8AC1-DD0252522DC9}" srcOrd="0" destOrd="0" presId="urn:microsoft.com/office/officeart/2018/2/layout/IconLabelDescriptionList"/>
    <dgm:cxn modelId="{33BF5160-D716-46AB-925C-0F1846BC2A05}" srcId="{4F975BA7-3644-4E6F-934A-AA29E3C6E2F7}" destId="{DEF5C375-931B-4939-A7CE-F8EF944BC45E}" srcOrd="1" destOrd="0" parTransId="{B920CC54-8C4D-4009-9509-C682420DFBD6}" sibTransId="{3C3BD3F2-B906-466A-BE9E-B3C871187C71}"/>
    <dgm:cxn modelId="{DFCC6863-5E38-41B7-BD58-73025DBEFA77}" type="presOf" srcId="{943866AD-F91B-4EA3-9A00-C8047F4C5C51}" destId="{A4F7B3C0-2B44-43DE-8AC1-DD0252522DC9}" srcOrd="0" destOrd="2" presId="urn:microsoft.com/office/officeart/2018/2/layout/IconLabelDescriptionList"/>
    <dgm:cxn modelId="{8F1D8C4A-5604-4778-BA3B-7FBD9F7B8C8D}" srcId="{81DE8D0E-84EF-4D76-AFFD-072BE17C5730}" destId="{FAF5C5DA-0A70-4C1A-BF77-EC8F3E9BD607}" srcOrd="1" destOrd="0" parTransId="{F0797211-4C77-4B67-8D53-DD444E7277D5}" sibTransId="{E015D38F-6014-48C4-BD20-87DBAB3E825C}"/>
    <dgm:cxn modelId="{C3BB4473-AD3F-4E21-A752-3ADA66B4CE12}" srcId="{4F975BA7-3644-4E6F-934A-AA29E3C6E2F7}" destId="{E228FB8B-3591-49C0-972D-219821058D14}" srcOrd="3" destOrd="0" parTransId="{FB19B9E9-5CA1-4470-BB2A-D4E191D1583A}" sibTransId="{CF9B8166-32DD-484A-B594-057485F14CD8}"/>
    <dgm:cxn modelId="{829FF454-488E-4E94-88AB-43D4A9E13B0D}" srcId="{1FB33E89-27D5-4729-B3DC-5213FF0AD33D}" destId="{81DE8D0E-84EF-4D76-AFFD-072BE17C5730}" srcOrd="2" destOrd="0" parTransId="{7A312D18-133F-46AC-B823-009AEE02E5F8}" sibTransId="{9296B18C-B673-4963-9AC3-C4C55A1F9F86}"/>
    <dgm:cxn modelId="{AFFD4075-9532-4280-9E36-F13BC6CDB1C0}" srcId="{1FB33E89-27D5-4729-B3DC-5213FF0AD33D}" destId="{4F975BA7-3644-4E6F-934A-AA29E3C6E2F7}" srcOrd="1" destOrd="0" parTransId="{962637E0-268E-49C5-A9B3-E5D4C56FAD8E}" sibTransId="{3F3A5EA2-6560-47BB-977A-761E51D86DC9}"/>
    <dgm:cxn modelId="{B11F877A-AAC5-415E-8ED3-AB491F17E058}" type="presOf" srcId="{E228FB8B-3591-49C0-972D-219821058D14}" destId="{A4F7B3C0-2B44-43DE-8AC1-DD0252522DC9}" srcOrd="0" destOrd="3" presId="urn:microsoft.com/office/officeart/2018/2/layout/IconLabelDescriptionList"/>
    <dgm:cxn modelId="{87803281-4E7B-411A-A212-B7F301E91EC1}" type="presOf" srcId="{8999B858-EC0A-4B42-AE9C-3698596A7014}" destId="{B59F762C-852E-42EC-97BA-A92769EE3272}" srcOrd="0" destOrd="0" presId="urn:microsoft.com/office/officeart/2018/2/layout/IconLabelDescriptionList"/>
    <dgm:cxn modelId="{281E1D8C-8D75-4960-A26A-309483E98815}" srcId="{3932F5FF-E722-4372-851D-3B50D198AC3E}" destId="{FABF4FE0-EBEE-4D3C-AB15-6C5F5A873458}" srcOrd="1" destOrd="0" parTransId="{2D07641E-A594-43F8-BA2B-BF318CB4350D}" sibTransId="{475E879D-7A40-46B5-92A9-A94BCCE11E8C}"/>
    <dgm:cxn modelId="{7C3CB290-F656-4101-9A6B-899A35314935}" srcId="{1FB33E89-27D5-4729-B3DC-5213FF0AD33D}" destId="{3932F5FF-E722-4372-851D-3B50D198AC3E}" srcOrd="0" destOrd="0" parTransId="{4EDAE084-A631-4F39-B089-CE299BD34F41}" sibTransId="{C5D5564E-5737-4243-8CE9-20DFF618155D}"/>
    <dgm:cxn modelId="{9543B191-B97A-4B2F-AB89-F2877172AD67}" srcId="{3932F5FF-E722-4372-851D-3B50D198AC3E}" destId="{7F63BD78-E8BE-4853-BA0D-58C5C7B5E08C}" srcOrd="0" destOrd="0" parTransId="{E4084002-C229-401B-B254-19DD4EE30213}" sibTransId="{A747F022-F067-466B-BD32-E149528A685C}"/>
    <dgm:cxn modelId="{85788994-0E4A-48AC-B9EC-0F36BAEE4065}" type="presOf" srcId="{3932F5FF-E722-4372-851D-3B50D198AC3E}" destId="{BF0AE539-CC81-4810-BA1D-45E0A9AACEE4}" srcOrd="0" destOrd="0" presId="urn:microsoft.com/office/officeart/2018/2/layout/IconLabelDescriptionList"/>
    <dgm:cxn modelId="{7CE4AC98-7654-4C3B-92FC-C2239039B379}" srcId="{81DE8D0E-84EF-4D76-AFFD-072BE17C5730}" destId="{8999B858-EC0A-4B42-AE9C-3698596A7014}" srcOrd="0" destOrd="0" parTransId="{A73A68A0-F07F-4C44-802F-DC5296B62BE3}" sibTransId="{72ADF54B-E12D-4FAB-B766-0E91D7F07583}"/>
    <dgm:cxn modelId="{CE06ECE6-98E6-4AF6-975A-074A820EF645}" srcId="{4F975BA7-3644-4E6F-934A-AA29E3C6E2F7}" destId="{7BA051C3-841C-4848-833E-ABAAC9E25695}" srcOrd="0" destOrd="0" parTransId="{7D8A8C58-7C90-4A80-A450-B9EF249E76D9}" sibTransId="{DBC91041-ABA6-4BE3-8269-82C8C39C0141}"/>
    <dgm:cxn modelId="{7BECD7FC-0707-47B4-8792-A80822EA8D2B}" type="presOf" srcId="{FAF5C5DA-0A70-4C1A-BF77-EC8F3E9BD607}" destId="{B59F762C-852E-42EC-97BA-A92769EE3272}" srcOrd="0" destOrd="1" presId="urn:microsoft.com/office/officeart/2018/2/layout/IconLabelDescriptionList"/>
    <dgm:cxn modelId="{B778AD6E-9D51-4769-8CD0-84E007409B15}" type="presParOf" srcId="{27429524-765A-4E4D-9AF9-4775D068DA63}" destId="{946163F3-117B-40AE-8B16-7AEECF631CB1}" srcOrd="0" destOrd="0" presId="urn:microsoft.com/office/officeart/2018/2/layout/IconLabelDescriptionList"/>
    <dgm:cxn modelId="{1E8047D1-0C65-4209-A995-3681BE4C2086}" type="presParOf" srcId="{946163F3-117B-40AE-8B16-7AEECF631CB1}" destId="{E7619CE9-8E23-4884-8D8B-2449A11B8776}" srcOrd="0" destOrd="0" presId="urn:microsoft.com/office/officeart/2018/2/layout/IconLabelDescriptionList"/>
    <dgm:cxn modelId="{5A59C0DB-DEA0-48F3-AD6E-BF271253AD5E}" type="presParOf" srcId="{946163F3-117B-40AE-8B16-7AEECF631CB1}" destId="{C725FA0C-5E94-4796-B71D-B8834AA201B9}" srcOrd="1" destOrd="0" presId="urn:microsoft.com/office/officeart/2018/2/layout/IconLabelDescriptionList"/>
    <dgm:cxn modelId="{09F3E622-4E46-4DA4-ACBF-3D5525ED3BEC}" type="presParOf" srcId="{946163F3-117B-40AE-8B16-7AEECF631CB1}" destId="{BF0AE539-CC81-4810-BA1D-45E0A9AACEE4}" srcOrd="2" destOrd="0" presId="urn:microsoft.com/office/officeart/2018/2/layout/IconLabelDescriptionList"/>
    <dgm:cxn modelId="{AFE06AF2-266A-4504-9095-53DBB291BFA1}" type="presParOf" srcId="{946163F3-117B-40AE-8B16-7AEECF631CB1}" destId="{0C91712E-0894-4249-BA84-5FC64AA907FA}" srcOrd="3" destOrd="0" presId="urn:microsoft.com/office/officeart/2018/2/layout/IconLabelDescriptionList"/>
    <dgm:cxn modelId="{51FF8BCD-32BA-4A45-BD32-D74061D7FE18}" type="presParOf" srcId="{946163F3-117B-40AE-8B16-7AEECF631CB1}" destId="{BE226594-EC81-4DB0-A023-5BEA42445E1B}" srcOrd="4" destOrd="0" presId="urn:microsoft.com/office/officeart/2018/2/layout/IconLabelDescriptionList"/>
    <dgm:cxn modelId="{6FC0B380-CBF3-4B98-B8CE-F71E9D791265}" type="presParOf" srcId="{27429524-765A-4E4D-9AF9-4775D068DA63}" destId="{E69E3B33-09F4-4361-8AF1-A576A003C8B5}" srcOrd="1" destOrd="0" presId="urn:microsoft.com/office/officeart/2018/2/layout/IconLabelDescriptionList"/>
    <dgm:cxn modelId="{EEF90C47-15F1-4DD2-92C5-4E0B497C0D0C}" type="presParOf" srcId="{27429524-765A-4E4D-9AF9-4775D068DA63}" destId="{5DD0CD28-19C1-41A5-956F-7D999B8FDAE9}" srcOrd="2" destOrd="0" presId="urn:microsoft.com/office/officeart/2018/2/layout/IconLabelDescriptionList"/>
    <dgm:cxn modelId="{2800F9B9-4F91-4248-ACAC-E08CEDF5F6E1}" type="presParOf" srcId="{5DD0CD28-19C1-41A5-956F-7D999B8FDAE9}" destId="{45574085-A69B-4410-95B4-9F8ACCBDFEB0}" srcOrd="0" destOrd="0" presId="urn:microsoft.com/office/officeart/2018/2/layout/IconLabelDescriptionList"/>
    <dgm:cxn modelId="{BA886022-F944-4E11-A6A4-A244D468504A}" type="presParOf" srcId="{5DD0CD28-19C1-41A5-956F-7D999B8FDAE9}" destId="{D01A1308-55CA-40DB-9A57-898CC855CDF9}" srcOrd="1" destOrd="0" presId="urn:microsoft.com/office/officeart/2018/2/layout/IconLabelDescriptionList"/>
    <dgm:cxn modelId="{5E39B2FF-2D31-4424-8185-9F685DAD3282}" type="presParOf" srcId="{5DD0CD28-19C1-41A5-956F-7D999B8FDAE9}" destId="{49E72C4F-E815-4F8C-803E-348C61FB3619}" srcOrd="2" destOrd="0" presId="urn:microsoft.com/office/officeart/2018/2/layout/IconLabelDescriptionList"/>
    <dgm:cxn modelId="{EDE9A4C7-C12D-48C6-AB60-345A5B7E0C8E}" type="presParOf" srcId="{5DD0CD28-19C1-41A5-956F-7D999B8FDAE9}" destId="{BB6CF1A6-5C0E-418F-8949-2245E748F320}" srcOrd="3" destOrd="0" presId="urn:microsoft.com/office/officeart/2018/2/layout/IconLabelDescriptionList"/>
    <dgm:cxn modelId="{B7F5252B-3FE0-4F86-905A-66D689FDA49F}" type="presParOf" srcId="{5DD0CD28-19C1-41A5-956F-7D999B8FDAE9}" destId="{A4F7B3C0-2B44-43DE-8AC1-DD0252522DC9}" srcOrd="4" destOrd="0" presId="urn:microsoft.com/office/officeart/2018/2/layout/IconLabelDescriptionList"/>
    <dgm:cxn modelId="{4C678DA5-FE18-4F06-B85B-2545A290B009}" type="presParOf" srcId="{27429524-765A-4E4D-9AF9-4775D068DA63}" destId="{CB2B8B1D-BB6F-41ED-8BAB-C70624CCC661}" srcOrd="3" destOrd="0" presId="urn:microsoft.com/office/officeart/2018/2/layout/IconLabelDescriptionList"/>
    <dgm:cxn modelId="{3834AAF6-992C-4803-8597-B12C1F86FEC1}" type="presParOf" srcId="{27429524-765A-4E4D-9AF9-4775D068DA63}" destId="{5799F57B-79B4-4B66-92D4-629919E693F6}" srcOrd="4" destOrd="0" presId="urn:microsoft.com/office/officeart/2018/2/layout/IconLabelDescriptionList"/>
    <dgm:cxn modelId="{E4AC8325-708D-4A56-A9C8-BCC19E5A3CCD}" type="presParOf" srcId="{5799F57B-79B4-4B66-92D4-629919E693F6}" destId="{05481842-C729-4133-9E82-18789407C224}" srcOrd="0" destOrd="0" presId="urn:microsoft.com/office/officeart/2018/2/layout/IconLabelDescriptionList"/>
    <dgm:cxn modelId="{7F4BD97B-DE35-4129-B48C-CECB778575B4}" type="presParOf" srcId="{5799F57B-79B4-4B66-92D4-629919E693F6}" destId="{4D9852DF-E4AF-44CF-86D8-160BD50E76B9}" srcOrd="1" destOrd="0" presId="urn:microsoft.com/office/officeart/2018/2/layout/IconLabelDescriptionList"/>
    <dgm:cxn modelId="{46369E48-791E-4FA4-B794-EE017E257935}" type="presParOf" srcId="{5799F57B-79B4-4B66-92D4-629919E693F6}" destId="{949614CE-85E7-4388-8D9A-1F9C1C344FA8}" srcOrd="2" destOrd="0" presId="urn:microsoft.com/office/officeart/2018/2/layout/IconLabelDescriptionList"/>
    <dgm:cxn modelId="{2993B86D-D8B3-4B05-84BE-78DB506130A5}" type="presParOf" srcId="{5799F57B-79B4-4B66-92D4-629919E693F6}" destId="{1A2810B4-09C9-4BFE-B04A-AD92E656E356}" srcOrd="3" destOrd="0" presId="urn:microsoft.com/office/officeart/2018/2/layout/IconLabelDescriptionList"/>
    <dgm:cxn modelId="{9581C536-E4F9-4FBC-B56B-15C2638FBEEF}" type="presParOf" srcId="{5799F57B-79B4-4B66-92D4-629919E693F6}" destId="{B59F762C-852E-42EC-97BA-A92769EE3272}"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8187E4-9B2E-4515-B2DF-C0FCBBA525D4}">
      <dsp:nvSpPr>
        <dsp:cNvPr id="0" name=""/>
        <dsp:cNvSpPr/>
      </dsp:nvSpPr>
      <dsp:spPr>
        <a:xfrm>
          <a:off x="1156" y="402680"/>
          <a:ext cx="2256039" cy="225603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24157" tIns="22860" rIns="124157" bIns="2286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ahnschrift SemiCondensed" panose="020B0502040204020203" pitchFamily="34" charset="0"/>
            </a:rPr>
            <a:t>Intuitivo y fácil de usar</a:t>
          </a:r>
          <a:endParaRPr lang="es-MX" sz="1800" kern="1200" dirty="0">
            <a:latin typeface="Bahnschrift SemiCondensed" panose="020B0502040204020203" pitchFamily="34" charset="0"/>
          </a:endParaRPr>
        </a:p>
      </dsp:txBody>
      <dsp:txXfrm>
        <a:off x="331545" y="733069"/>
        <a:ext cx="1595261" cy="1595261"/>
      </dsp:txXfrm>
    </dsp:sp>
    <dsp:sp modelId="{8C11AF3C-AF1B-40DB-BF9B-DD49D87D9390}">
      <dsp:nvSpPr>
        <dsp:cNvPr id="0" name=""/>
        <dsp:cNvSpPr/>
      </dsp:nvSpPr>
      <dsp:spPr>
        <a:xfrm>
          <a:off x="1805988" y="402680"/>
          <a:ext cx="2256039" cy="225603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24157" tIns="22860" rIns="124157" bIns="2286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ahnschrift SemiCondensed" panose="020B0502040204020203" pitchFamily="34" charset="0"/>
            </a:rPr>
            <a:t>Flexible</a:t>
          </a:r>
          <a:endParaRPr lang="es-MX" sz="1800" kern="1200" dirty="0">
            <a:latin typeface="Bahnschrift SemiCondensed" panose="020B0502040204020203" pitchFamily="34" charset="0"/>
          </a:endParaRPr>
        </a:p>
      </dsp:txBody>
      <dsp:txXfrm>
        <a:off x="2136377" y="733069"/>
        <a:ext cx="1595261" cy="1595261"/>
      </dsp:txXfrm>
    </dsp:sp>
    <dsp:sp modelId="{30C3F2E4-593A-489C-B46D-EBC3602B0BC1}">
      <dsp:nvSpPr>
        <dsp:cNvPr id="0" name=""/>
        <dsp:cNvSpPr/>
      </dsp:nvSpPr>
      <dsp:spPr>
        <a:xfrm>
          <a:off x="3610820" y="402680"/>
          <a:ext cx="2256039" cy="225603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24157" tIns="22860" rIns="124157" bIns="2286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ahnschrift SemiCondensed" panose="020B0502040204020203" pitchFamily="34" charset="0"/>
            </a:rPr>
            <a:t>Amigable</a:t>
          </a:r>
          <a:endParaRPr lang="es-MX" sz="1800" kern="1200" dirty="0">
            <a:latin typeface="Bahnschrift SemiCondensed" panose="020B0502040204020203" pitchFamily="34" charset="0"/>
          </a:endParaRPr>
        </a:p>
      </dsp:txBody>
      <dsp:txXfrm>
        <a:off x="3941209" y="733069"/>
        <a:ext cx="1595261" cy="1595261"/>
      </dsp:txXfrm>
    </dsp:sp>
    <dsp:sp modelId="{FF6A5B02-2767-4A16-9DB3-54DD2A06EEFE}">
      <dsp:nvSpPr>
        <dsp:cNvPr id="0" name=""/>
        <dsp:cNvSpPr/>
      </dsp:nvSpPr>
      <dsp:spPr>
        <a:xfrm>
          <a:off x="5415651" y="402680"/>
          <a:ext cx="2256039" cy="225603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24157" tIns="22860" rIns="124157" bIns="2286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ahnschrift SemiCondensed" panose="020B0502040204020203" pitchFamily="34" charset="0"/>
            </a:rPr>
            <a:t>Multipropósito</a:t>
          </a:r>
          <a:endParaRPr lang="es-MX" sz="1800" kern="1200" dirty="0">
            <a:latin typeface="Bahnschrift SemiCondensed" panose="020B0502040204020203" pitchFamily="34" charset="0"/>
          </a:endParaRPr>
        </a:p>
      </dsp:txBody>
      <dsp:txXfrm>
        <a:off x="5746040" y="733069"/>
        <a:ext cx="1595261" cy="1595261"/>
      </dsp:txXfrm>
    </dsp:sp>
    <dsp:sp modelId="{0086A1C5-27C1-42AF-A8E9-44A6913E0255}">
      <dsp:nvSpPr>
        <dsp:cNvPr id="0" name=""/>
        <dsp:cNvSpPr/>
      </dsp:nvSpPr>
      <dsp:spPr>
        <a:xfrm>
          <a:off x="7220483" y="402680"/>
          <a:ext cx="2256039" cy="2256039"/>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txBody>
        <a:bodyPr spcFirstLastPara="0" vert="horz" wrap="square" lIns="124157" tIns="22860" rIns="124157" bIns="22860" numCol="1" spcCol="1270" anchor="ctr" anchorCtr="0">
          <a:noAutofit/>
        </a:bodyPr>
        <a:lstStyle/>
        <a:p>
          <a:pPr marL="0" lvl="0" indent="0" algn="ctr" defTabSz="800100">
            <a:lnSpc>
              <a:spcPct val="90000"/>
            </a:lnSpc>
            <a:spcBef>
              <a:spcPct val="0"/>
            </a:spcBef>
            <a:spcAft>
              <a:spcPct val="35000"/>
            </a:spcAft>
            <a:buNone/>
          </a:pPr>
          <a:r>
            <a:rPr lang="es-ES" sz="1800" kern="1200" dirty="0">
              <a:latin typeface="Bahnschrift SemiCondensed" panose="020B0502040204020203" pitchFamily="34" charset="0"/>
            </a:rPr>
            <a:t>Económico </a:t>
          </a:r>
          <a:endParaRPr lang="es-MX" sz="1800" kern="1200" dirty="0">
            <a:latin typeface="Bahnschrift SemiCondensed" panose="020B0502040204020203" pitchFamily="34" charset="0"/>
          </a:endParaRPr>
        </a:p>
      </dsp:txBody>
      <dsp:txXfrm>
        <a:off x="7550872" y="733069"/>
        <a:ext cx="1595261" cy="15952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FC5C4D-3126-4F2B-9FF0-B32835B32923}">
      <dsp:nvSpPr>
        <dsp:cNvPr id="0" name=""/>
        <dsp:cNvSpPr/>
      </dsp:nvSpPr>
      <dsp:spPr>
        <a:xfrm>
          <a:off x="0" y="12734"/>
          <a:ext cx="6862667" cy="59587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ES" sz="1500" i="0" kern="1200" dirty="0">
              <a:solidFill>
                <a:schemeClr val="tx1"/>
              </a:solidFill>
            </a:rPr>
            <a:t>Resolución de fórmulas matemáticas, financieras y contables f(x)</a:t>
          </a:r>
          <a:endParaRPr lang="es-MX" sz="1500" kern="1200" dirty="0">
            <a:solidFill>
              <a:schemeClr val="tx1"/>
            </a:solidFill>
          </a:endParaRPr>
        </a:p>
      </dsp:txBody>
      <dsp:txXfrm>
        <a:off x="29088" y="41822"/>
        <a:ext cx="6804491" cy="537701"/>
      </dsp:txXfrm>
    </dsp:sp>
    <dsp:sp modelId="{EB5F135D-9874-4EB8-A263-C9F47BB35E9A}">
      <dsp:nvSpPr>
        <dsp:cNvPr id="0" name=""/>
        <dsp:cNvSpPr/>
      </dsp:nvSpPr>
      <dsp:spPr>
        <a:xfrm>
          <a:off x="0" y="662492"/>
          <a:ext cx="6862667" cy="595877"/>
        </a:xfrm>
        <a:prstGeom prst="roundRect">
          <a:avLst/>
        </a:prstGeom>
        <a:solidFill>
          <a:schemeClr val="accent3">
            <a:hueOff val="1211827"/>
            <a:satOff val="7308"/>
            <a:lumOff val="-443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MX" sz="1500" i="0" kern="1200" dirty="0">
              <a:solidFill>
                <a:schemeClr val="tx1"/>
              </a:solidFill>
            </a:rPr>
            <a:t>Estudio de datos (Estadístico, económico, contable y otros) </a:t>
          </a:r>
          <a:endParaRPr lang="es-MX" sz="1500" kern="1200" dirty="0">
            <a:solidFill>
              <a:schemeClr val="tx1"/>
            </a:solidFill>
          </a:endParaRPr>
        </a:p>
      </dsp:txBody>
      <dsp:txXfrm>
        <a:off x="29088" y="691580"/>
        <a:ext cx="6804491" cy="537701"/>
      </dsp:txXfrm>
    </dsp:sp>
    <dsp:sp modelId="{8CDF3353-A5C5-44E6-AD22-9BA788BF6165}">
      <dsp:nvSpPr>
        <dsp:cNvPr id="0" name=""/>
        <dsp:cNvSpPr/>
      </dsp:nvSpPr>
      <dsp:spPr>
        <a:xfrm>
          <a:off x="0" y="1298853"/>
          <a:ext cx="6862667" cy="595877"/>
        </a:xfrm>
        <a:prstGeom prst="roundRect">
          <a:avLst/>
        </a:prstGeom>
        <a:solidFill>
          <a:schemeClr val="accent3">
            <a:hueOff val="2423654"/>
            <a:satOff val="14616"/>
            <a:lumOff val="-88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ES" sz="1500" i="0" kern="1200" dirty="0">
              <a:solidFill>
                <a:schemeClr val="tx1"/>
              </a:solidFill>
            </a:rPr>
            <a:t>Análisis de datos </a:t>
          </a:r>
          <a:r>
            <a:rPr lang="es-MX" sz="1500" i="0" kern="1200" dirty="0">
              <a:solidFill>
                <a:schemeClr val="tx1"/>
              </a:solidFill>
            </a:rPr>
            <a:t>(Estadístico, económico, contable y otros) </a:t>
          </a:r>
          <a:endParaRPr lang="es-MX" sz="1500" kern="1200" dirty="0">
            <a:solidFill>
              <a:schemeClr val="tx1"/>
            </a:solidFill>
          </a:endParaRPr>
        </a:p>
      </dsp:txBody>
      <dsp:txXfrm>
        <a:off x="29088" y="1327941"/>
        <a:ext cx="6804491" cy="537701"/>
      </dsp:txXfrm>
    </dsp:sp>
    <dsp:sp modelId="{A7254DF7-4DC1-4559-935B-FB9CBBE994DB}">
      <dsp:nvSpPr>
        <dsp:cNvPr id="0" name=""/>
        <dsp:cNvSpPr/>
      </dsp:nvSpPr>
      <dsp:spPr>
        <a:xfrm>
          <a:off x="0" y="1940647"/>
          <a:ext cx="6862667" cy="595877"/>
        </a:xfrm>
        <a:prstGeom prst="roundRect">
          <a:avLst/>
        </a:prstGeom>
        <a:solidFill>
          <a:schemeClr val="accent3">
            <a:hueOff val="3635481"/>
            <a:satOff val="21924"/>
            <a:lumOff val="-1329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MX" sz="1500" kern="1200" dirty="0">
              <a:solidFill>
                <a:schemeClr val="tx1"/>
              </a:solidFill>
            </a:rPr>
            <a:t>Organigrama y control de tareas </a:t>
          </a:r>
        </a:p>
      </dsp:txBody>
      <dsp:txXfrm>
        <a:off x="29088" y="1969735"/>
        <a:ext cx="6804491" cy="537701"/>
      </dsp:txXfrm>
    </dsp:sp>
    <dsp:sp modelId="{0526FA53-CF7A-4F81-8A28-5788241BCED0}">
      <dsp:nvSpPr>
        <dsp:cNvPr id="0" name=""/>
        <dsp:cNvSpPr/>
      </dsp:nvSpPr>
      <dsp:spPr>
        <a:xfrm>
          <a:off x="0" y="2579724"/>
          <a:ext cx="6862667" cy="595877"/>
        </a:xfrm>
        <a:prstGeom prst="roundRect">
          <a:avLst/>
        </a:prstGeom>
        <a:solidFill>
          <a:schemeClr val="accent3">
            <a:hueOff val="4847307"/>
            <a:satOff val="29232"/>
            <a:lumOff val="-177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ES" sz="1500" kern="1200" dirty="0"/>
            <a:t>Registro y almacenamiento de información (volúmenes de datos pequeños)</a:t>
          </a:r>
          <a:endParaRPr lang="es-MX" sz="1500" kern="1200" dirty="0"/>
        </a:p>
      </dsp:txBody>
      <dsp:txXfrm>
        <a:off x="29088" y="2608812"/>
        <a:ext cx="6804491" cy="537701"/>
      </dsp:txXfrm>
    </dsp:sp>
    <dsp:sp modelId="{C523083D-6C54-4C4E-AEEA-B8C405147E90}">
      <dsp:nvSpPr>
        <dsp:cNvPr id="0" name=""/>
        <dsp:cNvSpPr/>
      </dsp:nvSpPr>
      <dsp:spPr>
        <a:xfrm>
          <a:off x="0" y="3218802"/>
          <a:ext cx="6862667" cy="595877"/>
        </a:xfrm>
        <a:prstGeom prst="roundRect">
          <a:avLst/>
        </a:prstGeom>
        <a:solidFill>
          <a:schemeClr val="accent3">
            <a:hueOff val="6059134"/>
            <a:satOff val="36540"/>
            <a:lumOff val="-2215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s-ES" sz="1500" kern="1200" dirty="0"/>
            <a:t>Aplicaciones de tareas repetitivas y de información como una orden de compra o un control de inventarios.</a:t>
          </a:r>
          <a:endParaRPr lang="es-MX" sz="1500" kern="1200" dirty="0"/>
        </a:p>
      </dsp:txBody>
      <dsp:txXfrm>
        <a:off x="29088" y="3247890"/>
        <a:ext cx="6804491" cy="5377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DC1D3F-1083-4241-A407-5A56FFAED8AD}">
      <dsp:nvSpPr>
        <dsp:cNvPr id="0" name=""/>
        <dsp:cNvSpPr/>
      </dsp:nvSpPr>
      <dsp:spPr>
        <a:xfrm>
          <a:off x="0" y="99427"/>
          <a:ext cx="3216111" cy="3837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dirty="0"/>
            <a:t>Contabilidad</a:t>
          </a:r>
          <a:endParaRPr lang="es-MX" sz="1600" kern="1200" dirty="0"/>
        </a:p>
      </dsp:txBody>
      <dsp:txXfrm>
        <a:off x="18734" y="118161"/>
        <a:ext cx="3178643" cy="346292"/>
      </dsp:txXfrm>
    </dsp:sp>
    <dsp:sp modelId="{D5DC1C10-B63F-45A6-85BD-B3B38D0B8168}">
      <dsp:nvSpPr>
        <dsp:cNvPr id="0" name=""/>
        <dsp:cNvSpPr/>
      </dsp:nvSpPr>
      <dsp:spPr>
        <a:xfrm>
          <a:off x="0" y="529267"/>
          <a:ext cx="3216111" cy="3837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dirty="0"/>
            <a:t>RRHH</a:t>
          </a:r>
          <a:endParaRPr lang="es-MX" sz="1600" kern="1200" dirty="0"/>
        </a:p>
      </dsp:txBody>
      <dsp:txXfrm>
        <a:off x="18734" y="548001"/>
        <a:ext cx="3178643" cy="346292"/>
      </dsp:txXfrm>
    </dsp:sp>
    <dsp:sp modelId="{C15E7499-19E4-4A0E-A91A-26A654A56D44}">
      <dsp:nvSpPr>
        <dsp:cNvPr id="0" name=""/>
        <dsp:cNvSpPr/>
      </dsp:nvSpPr>
      <dsp:spPr>
        <a:xfrm>
          <a:off x="0" y="959107"/>
          <a:ext cx="3216111" cy="3837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Ingeniería</a:t>
          </a:r>
          <a:endParaRPr lang="es-MX" sz="1600" kern="1200"/>
        </a:p>
      </dsp:txBody>
      <dsp:txXfrm>
        <a:off x="18734" y="977841"/>
        <a:ext cx="3178643" cy="346292"/>
      </dsp:txXfrm>
    </dsp:sp>
    <dsp:sp modelId="{FB9AC58A-195C-4707-AD85-3DC2E2A40045}">
      <dsp:nvSpPr>
        <dsp:cNvPr id="0" name=""/>
        <dsp:cNvSpPr/>
      </dsp:nvSpPr>
      <dsp:spPr>
        <a:xfrm>
          <a:off x="0" y="1388947"/>
          <a:ext cx="3216111" cy="3837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Operaciones</a:t>
          </a:r>
          <a:endParaRPr lang="es-MX" sz="1600" kern="1200"/>
        </a:p>
      </dsp:txBody>
      <dsp:txXfrm>
        <a:off x="18734" y="1407681"/>
        <a:ext cx="3178643" cy="346292"/>
      </dsp:txXfrm>
    </dsp:sp>
    <dsp:sp modelId="{B17DD73E-E99D-4A2F-AD1B-46C26A63F76E}">
      <dsp:nvSpPr>
        <dsp:cNvPr id="0" name=""/>
        <dsp:cNvSpPr/>
      </dsp:nvSpPr>
      <dsp:spPr>
        <a:xfrm>
          <a:off x="0" y="1818787"/>
          <a:ext cx="3216111" cy="38376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Finanzas</a:t>
          </a:r>
          <a:endParaRPr lang="es-MX" sz="1600" kern="1200"/>
        </a:p>
      </dsp:txBody>
      <dsp:txXfrm>
        <a:off x="18734" y="1837521"/>
        <a:ext cx="3178643" cy="346292"/>
      </dsp:txXfrm>
    </dsp:sp>
    <dsp:sp modelId="{A7D071D7-8A00-4E37-AAF6-59992527F1BB}">
      <dsp:nvSpPr>
        <dsp:cNvPr id="0" name=""/>
        <dsp:cNvSpPr/>
      </dsp:nvSpPr>
      <dsp:spPr>
        <a:xfrm>
          <a:off x="0" y="2248627"/>
          <a:ext cx="3216111" cy="3837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Presupuestos</a:t>
          </a:r>
          <a:endParaRPr lang="es-MX" sz="1600" kern="1200"/>
        </a:p>
      </dsp:txBody>
      <dsp:txXfrm>
        <a:off x="18734" y="2267361"/>
        <a:ext cx="3178643" cy="346292"/>
      </dsp:txXfrm>
    </dsp:sp>
    <dsp:sp modelId="{95B21B99-448D-4BA1-8D89-4297F90DCD6A}">
      <dsp:nvSpPr>
        <dsp:cNvPr id="0" name=""/>
        <dsp:cNvSpPr/>
      </dsp:nvSpPr>
      <dsp:spPr>
        <a:xfrm>
          <a:off x="0" y="2678467"/>
          <a:ext cx="3216111" cy="3837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Proyectos</a:t>
          </a:r>
          <a:endParaRPr lang="es-MX" sz="1600" kern="1200"/>
        </a:p>
      </dsp:txBody>
      <dsp:txXfrm>
        <a:off x="18734" y="2697201"/>
        <a:ext cx="3178643" cy="346292"/>
      </dsp:txXfrm>
    </dsp:sp>
    <dsp:sp modelId="{B50C0F77-89FB-4837-BA54-41B47002796F}">
      <dsp:nvSpPr>
        <dsp:cNvPr id="0" name=""/>
        <dsp:cNvSpPr/>
      </dsp:nvSpPr>
      <dsp:spPr>
        <a:xfrm>
          <a:off x="0" y="3108307"/>
          <a:ext cx="3216111" cy="3837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s-ES" sz="1600" kern="1200"/>
            <a:t>Comercialización</a:t>
          </a:r>
          <a:endParaRPr lang="es-MX" sz="1600" kern="1200"/>
        </a:p>
      </dsp:txBody>
      <dsp:txXfrm>
        <a:off x="18734" y="3127041"/>
        <a:ext cx="3178643" cy="3462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619CE9-8E23-4884-8D8B-2449A11B8776}">
      <dsp:nvSpPr>
        <dsp:cNvPr id="0" name=""/>
        <dsp:cNvSpPr/>
      </dsp:nvSpPr>
      <dsp:spPr>
        <a:xfrm>
          <a:off x="10011" y="610079"/>
          <a:ext cx="1055154" cy="8295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F0AE539-CC81-4810-BA1D-45E0A9AACEE4}">
      <dsp:nvSpPr>
        <dsp:cNvPr id="0" name=""/>
        <dsp:cNvSpPr/>
      </dsp:nvSpPr>
      <dsp:spPr>
        <a:xfrm>
          <a:off x="10011" y="1478923"/>
          <a:ext cx="3014728" cy="29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s-ES" sz="2000" b="1" kern="1200" dirty="0">
              <a:latin typeface="Abadi" panose="020B0604020104020204" pitchFamily="34" charset="0"/>
            </a:rPr>
            <a:t>Crear un Libro</a:t>
          </a:r>
          <a:endParaRPr lang="en-US" sz="2000" kern="1200" dirty="0">
            <a:latin typeface="Abadi" panose="020B0604020104020204" pitchFamily="34" charset="0"/>
          </a:endParaRPr>
        </a:p>
      </dsp:txBody>
      <dsp:txXfrm>
        <a:off x="10011" y="1478923"/>
        <a:ext cx="3014728" cy="297889"/>
      </dsp:txXfrm>
    </dsp:sp>
    <dsp:sp modelId="{BE226594-EC81-4DB0-A023-5BEA42445E1B}">
      <dsp:nvSpPr>
        <dsp:cNvPr id="0" name=""/>
        <dsp:cNvSpPr/>
      </dsp:nvSpPr>
      <dsp:spPr>
        <a:xfrm>
          <a:off x="10011" y="1826373"/>
          <a:ext cx="3014728" cy="1328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66750">
            <a:lnSpc>
              <a:spcPct val="100000"/>
            </a:lnSpc>
            <a:spcBef>
              <a:spcPct val="0"/>
            </a:spcBef>
            <a:spcAft>
              <a:spcPct val="35000"/>
            </a:spcAft>
            <a:buNone/>
          </a:pPr>
          <a:r>
            <a:rPr lang="es-ES" sz="1500" kern="1200" dirty="0">
              <a:latin typeface="Abadi" panose="020B0604020104020204" pitchFamily="34" charset="0"/>
            </a:rPr>
            <a:t>Abra la aplicación de Office.</a:t>
          </a:r>
          <a:endParaRPr lang="en-US" sz="1500" kern="1200" dirty="0">
            <a:latin typeface="Abadi" panose="020B0604020104020204" pitchFamily="34" charset="0"/>
          </a:endParaRPr>
        </a:p>
        <a:p>
          <a:pPr marL="0" lvl="0" indent="0" algn="l" defTabSz="666750">
            <a:lnSpc>
              <a:spcPct val="100000"/>
            </a:lnSpc>
            <a:spcBef>
              <a:spcPct val="0"/>
            </a:spcBef>
            <a:spcAft>
              <a:spcPct val="35000"/>
            </a:spcAft>
            <a:buNone/>
          </a:pPr>
          <a:r>
            <a:rPr lang="es-ES" sz="1500" kern="1200" dirty="0">
              <a:latin typeface="Abadi" panose="020B0604020104020204" pitchFamily="34" charset="0"/>
            </a:rPr>
            <a:t>Seleccione una plantilla. Si ya está en una aplicación, seleccione Archivo &gt; Nuevo para ver las plantillas.</a:t>
          </a:r>
          <a:endParaRPr lang="en-US" sz="1500" kern="1200" dirty="0">
            <a:latin typeface="Abadi" panose="020B0604020104020204" pitchFamily="34" charset="0"/>
          </a:endParaRPr>
        </a:p>
      </dsp:txBody>
      <dsp:txXfrm>
        <a:off x="10011" y="1826373"/>
        <a:ext cx="3014728" cy="1328901"/>
      </dsp:txXfrm>
    </dsp:sp>
    <dsp:sp modelId="{45574085-A69B-4410-95B4-9F8ACCBDFEB0}">
      <dsp:nvSpPr>
        <dsp:cNvPr id="0" name=""/>
        <dsp:cNvSpPr/>
      </dsp:nvSpPr>
      <dsp:spPr>
        <a:xfrm>
          <a:off x="3552317" y="643686"/>
          <a:ext cx="1055154" cy="69507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9E72C4F-E815-4F8C-803E-348C61FB3619}">
      <dsp:nvSpPr>
        <dsp:cNvPr id="0" name=""/>
        <dsp:cNvSpPr/>
      </dsp:nvSpPr>
      <dsp:spPr>
        <a:xfrm>
          <a:off x="3552317" y="1445316"/>
          <a:ext cx="3014728" cy="29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s-ES" sz="2000" b="1" kern="1200" dirty="0">
              <a:latin typeface="Abadi" panose="020B0604020104020204" pitchFamily="34" charset="0"/>
            </a:rPr>
            <a:t>Guardar un Libro</a:t>
          </a:r>
          <a:endParaRPr lang="en-US" sz="2000" kern="1200" dirty="0">
            <a:latin typeface="Abadi" panose="020B0604020104020204" pitchFamily="34" charset="0"/>
          </a:endParaRPr>
        </a:p>
      </dsp:txBody>
      <dsp:txXfrm>
        <a:off x="3552317" y="1445316"/>
        <a:ext cx="3014728" cy="297889"/>
      </dsp:txXfrm>
    </dsp:sp>
    <dsp:sp modelId="{A4F7B3C0-2B44-43DE-8AC1-DD0252522DC9}">
      <dsp:nvSpPr>
        <dsp:cNvPr id="0" name=""/>
        <dsp:cNvSpPr/>
      </dsp:nvSpPr>
      <dsp:spPr>
        <a:xfrm>
          <a:off x="3552317" y="1792766"/>
          <a:ext cx="3014728" cy="1328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66750">
            <a:lnSpc>
              <a:spcPct val="100000"/>
            </a:lnSpc>
            <a:spcBef>
              <a:spcPct val="0"/>
            </a:spcBef>
            <a:spcAft>
              <a:spcPct val="35000"/>
            </a:spcAft>
            <a:buNone/>
          </a:pPr>
          <a:r>
            <a:rPr lang="es-ES" sz="1500" kern="1200" dirty="0">
              <a:latin typeface="Abadi" panose="020B0604020104020204" pitchFamily="34" charset="0"/>
            </a:rPr>
            <a:t>Seleccione Guardar [Sin título]. O seleccione Archivo &gt; Guardar como.</a:t>
          </a:r>
          <a:endParaRPr lang="en-US" sz="1500" kern="1200" dirty="0">
            <a:latin typeface="Abadi" panose="020B0604020104020204" pitchFamily="34" charset="0"/>
          </a:endParaRPr>
        </a:p>
        <a:p>
          <a:pPr marL="0" lvl="0" indent="0" algn="l" defTabSz="666750">
            <a:lnSpc>
              <a:spcPct val="100000"/>
            </a:lnSpc>
            <a:spcBef>
              <a:spcPct val="0"/>
            </a:spcBef>
            <a:spcAft>
              <a:spcPct val="35000"/>
            </a:spcAft>
            <a:buNone/>
          </a:pPr>
          <a:r>
            <a:rPr lang="es-ES" sz="1500" kern="1200" dirty="0">
              <a:latin typeface="Abadi" panose="020B0604020104020204" pitchFamily="34" charset="0"/>
            </a:rPr>
            <a:t>Seleccione la ubicación donde desea guardar el archivo. Puede guardarlo en el equipo, en OneDrive o en otra ubicación. Guarde los archivos en OneDrive si desea obtener acceso a ellos desde cualquier lugar: en su equipo, tableta o teléfono.</a:t>
          </a:r>
          <a:endParaRPr lang="en-US" sz="1500" kern="1200" dirty="0">
            <a:latin typeface="Abadi" panose="020B0604020104020204" pitchFamily="34" charset="0"/>
          </a:endParaRPr>
        </a:p>
        <a:p>
          <a:pPr marL="0" lvl="0" indent="0" algn="l" defTabSz="666750">
            <a:lnSpc>
              <a:spcPct val="100000"/>
            </a:lnSpc>
            <a:spcBef>
              <a:spcPct val="0"/>
            </a:spcBef>
            <a:spcAft>
              <a:spcPct val="35000"/>
            </a:spcAft>
            <a:buNone/>
          </a:pPr>
          <a:r>
            <a:rPr lang="es-ES" sz="1500" kern="1200" dirty="0">
              <a:latin typeface="Abadi" panose="020B0604020104020204" pitchFamily="34" charset="0"/>
            </a:rPr>
            <a:t>Escriba un nombre descriptivo y comprensible.</a:t>
          </a:r>
          <a:endParaRPr lang="en-US" sz="1500" kern="1200" dirty="0">
            <a:latin typeface="Abadi" panose="020B0604020104020204" pitchFamily="34" charset="0"/>
          </a:endParaRPr>
        </a:p>
        <a:p>
          <a:pPr marL="0" lvl="0" indent="0" algn="l" defTabSz="666750">
            <a:lnSpc>
              <a:spcPct val="100000"/>
            </a:lnSpc>
            <a:spcBef>
              <a:spcPct val="0"/>
            </a:spcBef>
            <a:spcAft>
              <a:spcPct val="35000"/>
            </a:spcAft>
            <a:buNone/>
          </a:pPr>
          <a:r>
            <a:rPr lang="es-ES" sz="1500" kern="1200">
              <a:latin typeface="Abadi" panose="020B0604020104020204" pitchFamily="34" charset="0"/>
            </a:rPr>
            <a:t>Seleccione Guardar.</a:t>
          </a:r>
          <a:endParaRPr lang="en-US" sz="1500" kern="1200">
            <a:latin typeface="Abadi" panose="020B0604020104020204" pitchFamily="34" charset="0"/>
          </a:endParaRPr>
        </a:p>
      </dsp:txBody>
      <dsp:txXfrm>
        <a:off x="3552317" y="1792766"/>
        <a:ext cx="3014728" cy="1328901"/>
      </dsp:txXfrm>
    </dsp:sp>
    <dsp:sp modelId="{05481842-C729-4133-9E82-18789407C224}">
      <dsp:nvSpPr>
        <dsp:cNvPr id="0" name=""/>
        <dsp:cNvSpPr/>
      </dsp:nvSpPr>
      <dsp:spPr>
        <a:xfrm>
          <a:off x="7094623" y="643686"/>
          <a:ext cx="1055154" cy="69507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49614CE-85E7-4388-8D9A-1F9C1C344FA8}">
      <dsp:nvSpPr>
        <dsp:cNvPr id="0" name=""/>
        <dsp:cNvSpPr/>
      </dsp:nvSpPr>
      <dsp:spPr>
        <a:xfrm>
          <a:off x="7094623" y="1445316"/>
          <a:ext cx="3014728" cy="2978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889000">
            <a:lnSpc>
              <a:spcPct val="100000"/>
            </a:lnSpc>
            <a:spcBef>
              <a:spcPct val="0"/>
            </a:spcBef>
            <a:spcAft>
              <a:spcPct val="35000"/>
            </a:spcAft>
            <a:buNone/>
            <a:defRPr b="1"/>
          </a:pPr>
          <a:r>
            <a:rPr lang="es-ES" sz="2000" b="1" kern="1200" dirty="0">
              <a:latin typeface="Abadi" panose="020B0604020104020204" pitchFamily="34" charset="0"/>
            </a:rPr>
            <a:t>Abrir un Libro</a:t>
          </a:r>
          <a:endParaRPr lang="en-US" sz="2000" kern="1200" dirty="0">
            <a:latin typeface="Abadi" panose="020B0604020104020204" pitchFamily="34" charset="0"/>
          </a:endParaRPr>
        </a:p>
      </dsp:txBody>
      <dsp:txXfrm>
        <a:off x="7094623" y="1445316"/>
        <a:ext cx="3014728" cy="297889"/>
      </dsp:txXfrm>
    </dsp:sp>
    <dsp:sp modelId="{B59F762C-852E-42EC-97BA-A92769EE3272}">
      <dsp:nvSpPr>
        <dsp:cNvPr id="0" name=""/>
        <dsp:cNvSpPr/>
      </dsp:nvSpPr>
      <dsp:spPr>
        <a:xfrm>
          <a:off x="7094623" y="1792766"/>
          <a:ext cx="3014728" cy="13289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66750">
            <a:lnSpc>
              <a:spcPct val="100000"/>
            </a:lnSpc>
            <a:spcBef>
              <a:spcPct val="0"/>
            </a:spcBef>
            <a:spcAft>
              <a:spcPct val="35000"/>
            </a:spcAft>
            <a:buNone/>
          </a:pPr>
          <a:r>
            <a:rPr lang="es-ES" sz="1500" kern="1200" dirty="0">
              <a:latin typeface="Abadi" panose="020B0604020104020204" pitchFamily="34" charset="0"/>
            </a:rPr>
            <a:t>Abra el Explorador de archivos y haga doble clic en el archivo, o haga clic con el botón derecho en el archivo y seleccione Abrir.</a:t>
          </a:r>
          <a:endParaRPr lang="en-US" sz="1500" kern="1200" dirty="0">
            <a:latin typeface="Abadi" panose="020B0604020104020204" pitchFamily="34" charset="0"/>
          </a:endParaRPr>
        </a:p>
        <a:p>
          <a:pPr marL="0" lvl="0" indent="0" algn="l" defTabSz="666750">
            <a:lnSpc>
              <a:spcPct val="100000"/>
            </a:lnSpc>
            <a:spcBef>
              <a:spcPct val="0"/>
            </a:spcBef>
            <a:spcAft>
              <a:spcPct val="35000"/>
            </a:spcAft>
            <a:buNone/>
          </a:pPr>
          <a:r>
            <a:rPr lang="es-ES" sz="1500" kern="1200" dirty="0">
              <a:latin typeface="Abadi" panose="020B0604020104020204" pitchFamily="34" charset="0"/>
            </a:rPr>
            <a:t>Abra la aplicación de Office en la que ha creado el archivo y seleccione este de la lista Recientes.</a:t>
          </a:r>
          <a:endParaRPr lang="en-US" sz="1500" kern="1200" dirty="0">
            <a:latin typeface="Abadi" panose="020B0604020104020204" pitchFamily="34" charset="0"/>
          </a:endParaRPr>
        </a:p>
      </dsp:txBody>
      <dsp:txXfrm>
        <a:off x="7094623" y="1792766"/>
        <a:ext cx="3014728" cy="1328901"/>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15/11/2022</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11EAC2E5-EE37-4903-A4A1-1A3D3A29FBE3}" type="slidenum">
              <a:rPr lang="es-MX" smtClean="0"/>
              <a:t>1</a:t>
            </a:fld>
            <a:endParaRPr lang="es-MX" dirty="0"/>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63393153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47422284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19125621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FC2E15-987C-E733-5616-46153547A53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46D39204-5811-F6E9-C698-327E8BE3F3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00E23118-0C36-9006-9502-992667483D92}"/>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D6E6B1AF-80E7-3BE0-CC26-C64EE96F815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37819B8-049D-3C43-7198-B84D9D41024E}"/>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654451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F2071B-A1E2-F2D7-F5B1-A7F93A1059D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65F70C0-650D-2C36-3097-2674EF4BF670}"/>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B698533-D6B0-A149-1138-81980291FC68}"/>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9E311281-D559-B73B-5E0D-10C205C70F5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3918397-0D5E-8953-21F6-BA3660592657}"/>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531528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87B1336-F47A-7765-286E-EB884B5EC40C}"/>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37D9BF8A-B486-B01D-B852-CC38584611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65CCB9F-2E54-A452-5FDB-8741EFE6108F}"/>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82E6A2AA-2BB9-32E7-842C-454C65B4C96C}"/>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13875410-1645-D341-EC5E-46A9EF8CAEA0}"/>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3315354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042759-44B7-A12E-B0C7-427B49BB6786}"/>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189B25-7C64-A7A2-7A1E-71942CC3B091}"/>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F3B7C6A7-D1D3-1874-2B7A-31D7AA3EB77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39800FAA-55CC-6AB1-F670-A3D59B2CE83A}"/>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6" name="Marcador de pie de página 5">
            <a:extLst>
              <a:ext uri="{FF2B5EF4-FFF2-40B4-BE49-F238E27FC236}">
                <a16:creationId xmlns:a16="http://schemas.microsoft.com/office/drawing/2014/main" id="{925FB16F-88A5-4B08-384F-89F1DFF4A7F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33185476-F8B7-1DD2-C1CD-FAC27F621037}"/>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3065538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1F62F6-7AB4-E3AE-0CD5-7D0BDB44AEA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6037890-E84B-9224-953B-809051B7C38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2FCB3-2C24-838C-EF0F-D5051BA5416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213ECA4A-1129-B55E-E1DC-575C38B4225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AE9CCFA-4BCC-7C11-3C33-992A16B07F26}"/>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2E344C51-B0F1-5B21-9E6A-A77984CD213F}"/>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8" name="Marcador de pie de página 7">
            <a:extLst>
              <a:ext uri="{FF2B5EF4-FFF2-40B4-BE49-F238E27FC236}">
                <a16:creationId xmlns:a16="http://schemas.microsoft.com/office/drawing/2014/main" id="{D45A7A42-E6CD-701D-ECF4-D459EDB2139A}"/>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68909BC8-68D9-A10B-F610-C5E654F009C6}"/>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3569393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CCB7C2-F157-83F3-6FD3-E1924924105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58EC8653-FB26-9B3F-4398-859CF5D7A769}"/>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4" name="Marcador de pie de página 3">
            <a:extLst>
              <a:ext uri="{FF2B5EF4-FFF2-40B4-BE49-F238E27FC236}">
                <a16:creationId xmlns:a16="http://schemas.microsoft.com/office/drawing/2014/main" id="{3798BA6C-0CF0-036B-12B9-E19D166FBA52}"/>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A268B28B-292D-EAFA-3C2C-E2561A3D5FBD}"/>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833752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4663F9E-4A5D-3B04-457B-698F4B559B3B}"/>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3" name="Marcador de pie de página 2">
            <a:extLst>
              <a:ext uri="{FF2B5EF4-FFF2-40B4-BE49-F238E27FC236}">
                <a16:creationId xmlns:a16="http://schemas.microsoft.com/office/drawing/2014/main" id="{C224CC6A-61E4-453C-54AC-10AF09DC2EB2}"/>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242106FF-EEFA-A783-62E2-E5CD62F045E8}"/>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8297151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29BC63-DFC3-47AE-FEB0-016C8C9638C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E92A64B-2783-16E8-3269-9C0E93EE53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BC8EBC5-4340-1F6F-0267-290FDB1D54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B55D659-0E66-2C58-8628-1033EF1A9D5A}"/>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6" name="Marcador de pie de página 5">
            <a:extLst>
              <a:ext uri="{FF2B5EF4-FFF2-40B4-BE49-F238E27FC236}">
                <a16:creationId xmlns:a16="http://schemas.microsoft.com/office/drawing/2014/main" id="{479A1DFC-EA34-D5ED-845E-B749726ABED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A2A26F1B-2D04-87E5-32CA-82DA7F442B67}"/>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568118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
            <a:extLst>
              <a:ext uri="{FF2B5EF4-FFF2-40B4-BE49-F238E27FC236}">
                <a16:creationId xmlns:a16="http://schemas.microsoft.com/office/drawing/2014/main" id="{BAC92996-AECF-32CF-84CA-E4EAFE297205}"/>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36300171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94A58E-483D-3408-D1FB-1129099E2AA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4CDA5F71-9551-46E0-90A1-CDEE425DCC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D7F28CBF-D3F8-CE16-2444-0EC49340B8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AEB92E5-7F00-8BD5-DC1D-C7D1F22B9E30}"/>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6" name="Marcador de pie de página 5">
            <a:extLst>
              <a:ext uri="{FF2B5EF4-FFF2-40B4-BE49-F238E27FC236}">
                <a16:creationId xmlns:a16="http://schemas.microsoft.com/office/drawing/2014/main" id="{69ACFAF9-A84B-8D6B-875D-B32A52E9FD5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86BA15ED-C633-2603-3D23-1950C96C86F5}"/>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42280796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2A3774-1FA2-C700-3B1C-E581EBC0879E}"/>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4F0E668-565E-2BDD-D61F-2D4D1699D9B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4D9B00D-5728-5DBE-9FCE-9F1A3747263F}"/>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05F4E883-FEA3-DE5B-38D0-C83051D35BC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24084BD-329D-0CF3-DC95-99190BBF372C}"/>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18180740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926746E-C3A4-8D68-AA72-0C1120557D5A}"/>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7C8CAE49-55FB-59D9-03DE-0B0B0DEC58FD}"/>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4AA78FD-2C33-F813-1958-76CA91F17384}"/>
              </a:ext>
            </a:extLst>
          </p:cNvPr>
          <p:cNvSpPr>
            <a:spLocks noGrp="1"/>
          </p:cNvSpPr>
          <p:nvPr>
            <p:ph type="dt" sz="half" idx="10"/>
          </p:nvPr>
        </p:nvSpPr>
        <p:spPr/>
        <p:txBody>
          <a:body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3D34FC6B-C717-52B2-0202-41CCB64C01A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E066DEE-9517-613D-3614-8467BA7B2D21}"/>
              </a:ext>
            </a:extLst>
          </p:cNvPr>
          <p:cNvSpPr>
            <a:spLocks noGrp="1"/>
          </p:cNvSpPr>
          <p:nvPr>
            <p:ph type="sldNum" sz="quarter" idx="12"/>
          </p:nvPr>
        </p:nvSpPr>
        <p:spPr/>
        <p:txBody>
          <a:bodyPr/>
          <a:lstStyle/>
          <a:p>
            <a:fld id="{771E34F6-ACE1-42E6-96EF-BBE9F9063E10}" type="slidenum">
              <a:rPr lang="es-MX" smtClean="0"/>
              <a:t>‹Nº›</a:t>
            </a:fld>
            <a:endParaRPr lang="es-MX"/>
          </a:p>
        </p:txBody>
      </p:sp>
    </p:spTree>
    <p:extLst>
      <p:ext uri="{BB962C8B-B14F-4D97-AF65-F5344CB8AC3E}">
        <p14:creationId xmlns:p14="http://schemas.microsoft.com/office/powerpoint/2010/main" val="2914999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0DB136-68C0-7EAD-8143-11383F25505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2E16E6CB-DE8A-3EF0-3D44-87828D769F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FFADD52-32A8-6907-2441-877ABAB5FA6F}"/>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F6C083A9-7415-7140-35B9-D93BDE9ADEC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44F708C-3538-60B1-07AA-9B4FADABC97E}"/>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17048567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70E253-79A5-2CA8-1089-BE0E5AB3D5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8AB66C80-BF8B-017E-2806-86C45348A4D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7374A4A-B962-C0BC-BB16-4139F32D4BB0}"/>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20B5EB00-4546-1ECE-4782-701D7690633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78E615A-AB17-EB44-5000-EB1D5BAAD550}"/>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1182044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B563B1-CE76-55CA-D049-80380DB2C1C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F6FE2FB-2D6A-4BC3-2003-97E5E073D6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11A6992-79EB-FA7A-3754-FC6E3A1CFCFB}"/>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C14AB4CF-2675-3767-400C-BE89461C85C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EBA56C21-A9BC-4293-C070-38A7D144BD4B}"/>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10457983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73198D-6785-F042-2B4F-7B92A776DF9E}"/>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BAE05F1-01CB-0154-0DF0-B144EFDAA5B6}"/>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6C0B28F7-CDDB-2A4A-1209-563437B514F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4A313964-3512-0C6B-4347-4FF762C6D122}"/>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6" name="Marcador de pie de página 5">
            <a:extLst>
              <a:ext uri="{FF2B5EF4-FFF2-40B4-BE49-F238E27FC236}">
                <a16:creationId xmlns:a16="http://schemas.microsoft.com/office/drawing/2014/main" id="{41685C62-DB0A-DFD3-E913-AB8B63A9189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15A1E845-F991-418D-F38B-B9AF97CD6766}"/>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38110090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3B3E3C-48BE-7217-5BC2-6735593634A2}"/>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BEAB783-39AC-5DA5-A2C4-EA713C811F3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BE6FFD8-87C7-DB0A-A415-D4670A0023D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5F6913AB-B803-49DB-5366-8FE7611453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17C58AC6-EE15-786B-6F72-C861798A50C7}"/>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6C2CBFE-6AF2-E374-5894-33A4748C6D91}"/>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8" name="Marcador de pie de página 7">
            <a:extLst>
              <a:ext uri="{FF2B5EF4-FFF2-40B4-BE49-F238E27FC236}">
                <a16:creationId xmlns:a16="http://schemas.microsoft.com/office/drawing/2014/main" id="{92C91902-EB4C-ACC9-DD0C-D71E5A032907}"/>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FB02FBAF-81E3-5B0E-6426-C7D1BA9F518C}"/>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40358716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8F5BD6-10F8-B752-8A4C-03EB345C674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6C6A9D8-3122-829D-C7DD-4443CC77C20B}"/>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4" name="Marcador de pie de página 3">
            <a:extLst>
              <a:ext uri="{FF2B5EF4-FFF2-40B4-BE49-F238E27FC236}">
                <a16:creationId xmlns:a16="http://schemas.microsoft.com/office/drawing/2014/main" id="{421F3C47-171E-34E2-377C-C5C4B4A6B10D}"/>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DE2C503A-824E-D076-8B05-567FE338A0E4}"/>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31903280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0007F2D-4EEC-D8A9-31E3-02210EB0F39E}"/>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3" name="Marcador de pie de página 2">
            <a:extLst>
              <a:ext uri="{FF2B5EF4-FFF2-40B4-BE49-F238E27FC236}">
                <a16:creationId xmlns:a16="http://schemas.microsoft.com/office/drawing/2014/main" id="{91443620-94D5-BED0-C0A1-B82261382DEB}"/>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5C6D75D-5F20-D6A8-CD22-F1EF0C06E7DF}"/>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6509154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12094379"/>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30D329B-6209-68E3-AF3E-AAE68FBA1E5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1CCA0FF-7394-BA98-CA07-4BF1E47D2C0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DE922F7F-E4E4-209E-AE01-93B240E55F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1D27698-3CB8-3D51-8445-9F2584523860}"/>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6" name="Marcador de pie de página 5">
            <a:extLst>
              <a:ext uri="{FF2B5EF4-FFF2-40B4-BE49-F238E27FC236}">
                <a16:creationId xmlns:a16="http://schemas.microsoft.com/office/drawing/2014/main" id="{FD460978-73ED-13D7-599B-CE6C15D89384}"/>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78E32264-4A27-2A31-0CDB-694DC5B2BB01}"/>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24702071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5BB71F-930F-57EF-DA1D-7ED7B746E7D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4DE2C4FE-67A1-1457-DE51-632923362AA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702A8161-954B-F442-5BB1-516192F562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E280DFF-EFB5-F6E6-BB3E-13DDA8C97DC4}"/>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6" name="Marcador de pie de página 5">
            <a:extLst>
              <a:ext uri="{FF2B5EF4-FFF2-40B4-BE49-F238E27FC236}">
                <a16:creationId xmlns:a16="http://schemas.microsoft.com/office/drawing/2014/main" id="{85E816B1-6270-E707-FFC9-115C455D2CF3}"/>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A6E14FF-D3E6-08E8-2BBF-CBD1A9918525}"/>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28500624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62DBE49-B2A0-1D0F-6A2E-21608A0AA22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C043734-7F55-87B6-4BDC-10D55C1DFB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DC22F2F4-4437-FF91-D38A-A2C1E7DB95CD}"/>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E7FF0026-2E98-2D24-E70E-20C6AC7F140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30C8C71-D9F1-D320-03FD-25C5234E65DE}"/>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5205587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3F1F4A5-D909-4F03-5B93-CFBB86E51B06}"/>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F8282C2-5A27-1211-F8A3-F66A4AB5FA1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A06D972-461B-73F3-E892-F6B405365BA2}"/>
              </a:ext>
            </a:extLst>
          </p:cNvPr>
          <p:cNvSpPr>
            <a:spLocks noGrp="1"/>
          </p:cNvSpPr>
          <p:nvPr>
            <p:ph type="dt" sz="half" idx="10"/>
          </p:nvPr>
        </p:nvSpPr>
        <p:spPr/>
        <p:txBody>
          <a:body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F4C56B58-3435-28E7-603B-44CD96D307F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DB3E68B-9182-9F23-CC73-4302E8734ED1}"/>
              </a:ext>
            </a:extLst>
          </p:cNvPr>
          <p:cNvSpPr>
            <a:spLocks noGrp="1"/>
          </p:cNvSpPr>
          <p:nvPr>
            <p:ph type="sldNum" sz="quarter" idx="12"/>
          </p:nvPr>
        </p:nvSpPr>
        <p:spPr/>
        <p:txBody>
          <a:bodyPr/>
          <a:lstStyle/>
          <a:p>
            <a:fld id="{B9E85E5A-DC1B-45E9-A46D-27E33D3ADBAB}" type="slidenum">
              <a:rPr lang="es-MX" smtClean="0"/>
              <a:t>‹Nº›</a:t>
            </a:fld>
            <a:endParaRPr lang="es-MX"/>
          </a:p>
        </p:txBody>
      </p:sp>
    </p:spTree>
    <p:extLst>
      <p:ext uri="{BB962C8B-B14F-4D97-AF65-F5344CB8AC3E}">
        <p14:creationId xmlns:p14="http://schemas.microsoft.com/office/powerpoint/2010/main" val="2943435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669E2A-28B0-216C-F075-96ACC19D290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9D756EA2-132B-1F8E-29AD-90192E94427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A78F93F-6C6A-E314-91F5-5BA9450D5B8D}"/>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72B7A5AD-6BBC-0E5F-D1DB-7502890464C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8E318AC-532B-002B-DEA4-7C6EBD9DFC82}"/>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4722523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7B77DF-4D1C-9B80-C971-3B31C8EB7DC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F61E1CA-8ED6-CAB3-A03C-DFC2FF134F57}"/>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4C72726-97E4-C5E7-D1D2-450FF3EA0A61}"/>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25D3A425-CC21-1196-4346-05396DF1BE5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DDDF100-24FE-253A-9AC7-C150CBF9478F}"/>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42858679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8BE110-3241-6FFA-ACD5-4F231B07A4B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7CA72B94-B5C9-438F-78DB-A6DC307925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601E50DC-E5C9-BFCC-7448-DEAC3F1431CA}"/>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C2AFA746-F537-C878-2FEF-9A407C004BB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F8E947-2387-D56F-D0FB-95F99AD66656}"/>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6310029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FA3132-4D1C-C5AA-FE73-B3BDF92F2DF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810C6E1A-4FD8-86BE-B8D1-74C56C8AC4E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1AFD1F62-9D01-CD56-AE87-F02FA31DE1C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C2F8A007-59F4-7445-8ED6-DBE09E8E1D79}"/>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6" name="Marcador de pie de página 5">
            <a:extLst>
              <a:ext uri="{FF2B5EF4-FFF2-40B4-BE49-F238E27FC236}">
                <a16:creationId xmlns:a16="http://schemas.microsoft.com/office/drawing/2014/main" id="{0316B25A-5016-EEE3-4EB0-719D7AF9BF0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90E837AA-A401-0907-6F0C-8595D66DD137}"/>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6586445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924C798-3918-4E74-0686-00A6AAB9D9F8}"/>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2801680-866C-2729-FFA5-5F74402F6B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F2EFC8E9-0E8B-8C75-4926-0E5C65DABF9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0EC4B61-78FB-17B9-32A2-5673911DA6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A7BA6EE5-7F80-C4CC-6670-5E9003F75264}"/>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2B26EB55-5EA9-24D3-9B3B-C8FAC23CCE33}"/>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8" name="Marcador de pie de página 7">
            <a:extLst>
              <a:ext uri="{FF2B5EF4-FFF2-40B4-BE49-F238E27FC236}">
                <a16:creationId xmlns:a16="http://schemas.microsoft.com/office/drawing/2014/main" id="{F417DCE8-C122-D879-A1B1-AA228DB31731}"/>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7F482735-D7A5-8919-6E92-55ED0BF66F18}"/>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29949289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E62716-791A-983B-3DAC-38482931AF3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CAA6B52-4823-5864-52C9-D6CB6410B7D7}"/>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4" name="Marcador de pie de página 3">
            <a:extLst>
              <a:ext uri="{FF2B5EF4-FFF2-40B4-BE49-F238E27FC236}">
                <a16:creationId xmlns:a16="http://schemas.microsoft.com/office/drawing/2014/main" id="{BFC9941A-0744-01C8-2DE3-18F4A48D932B}"/>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1A948DF2-E3EB-DB77-6A04-55BCE7F2AC9B}"/>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150821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30151382"/>
      </p:ext>
    </p:extLst>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992CB42-0058-41AF-FC99-057EAC29C4ED}"/>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3" name="Marcador de pie de página 2">
            <a:extLst>
              <a:ext uri="{FF2B5EF4-FFF2-40B4-BE49-F238E27FC236}">
                <a16:creationId xmlns:a16="http://schemas.microsoft.com/office/drawing/2014/main" id="{4CCF9195-2716-7C31-E0BB-5E508BEEFF16}"/>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EAC68059-92EA-2D29-7B79-F22C3CC90887}"/>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24170709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BF024A-5D7F-53D5-F1C0-647D26C96C2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7B65D6B-438C-508A-0206-6E9E0330E0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C1A15F8B-4A71-E6B6-3E4A-C6B761E524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F058C6A-C026-EC5A-C3A6-6E3F35CD7D64}"/>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6" name="Marcador de pie de página 5">
            <a:extLst>
              <a:ext uri="{FF2B5EF4-FFF2-40B4-BE49-F238E27FC236}">
                <a16:creationId xmlns:a16="http://schemas.microsoft.com/office/drawing/2014/main" id="{EB568163-E8B0-A88A-48F4-2ABB8D8D658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3939376A-3991-525E-3C45-16ADAFD4901E}"/>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19529718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108DB5-5EC1-2D16-1FC3-048BB50246D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2FBD6346-3102-632C-1C58-EBF77F8615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7E72E6E3-168A-F8F9-00D4-AF4C22214A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42C86437-05AD-F433-A696-77B7C83E5EF4}"/>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6" name="Marcador de pie de página 5">
            <a:extLst>
              <a:ext uri="{FF2B5EF4-FFF2-40B4-BE49-F238E27FC236}">
                <a16:creationId xmlns:a16="http://schemas.microsoft.com/office/drawing/2014/main" id="{468D8ED1-70D8-2E2D-64A2-45A4A1BC6A17}"/>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50587B83-C367-E7DD-76BB-A8D71CFC1A38}"/>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27209496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B16814-0CFE-F913-B480-E6E1565EF0E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3BBF93AC-8E86-C7DD-22C2-C8F7BC3CED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1039C68-9214-640E-E94E-C9AD86767ADC}"/>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73A8B02D-983A-C099-D7B8-9159770BD635}"/>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88DBCE12-AFB0-B64D-5F12-19EAE2B7C942}"/>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106570560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FE02A8F-B4A8-0B3B-91C7-0FD1867F83B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53BECFE-5ECD-916A-5219-5D82C027760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24E90C1-FC5A-F374-F362-7E9844F95FE4}"/>
              </a:ext>
            </a:extLst>
          </p:cNvPr>
          <p:cNvSpPr>
            <a:spLocks noGrp="1"/>
          </p:cNvSpPr>
          <p:nvPr>
            <p:ph type="dt" sz="half" idx="10"/>
          </p:nvPr>
        </p:nvSpPr>
        <p:spPr/>
        <p:txBody>
          <a:body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CC69B887-992A-DDEB-2B6C-7938E57F07B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D36A50C-927D-F790-F377-3D7097CBA8C7}"/>
              </a:ext>
            </a:extLst>
          </p:cNvPr>
          <p:cNvSpPr>
            <a:spLocks noGrp="1"/>
          </p:cNvSpPr>
          <p:nvPr>
            <p:ph type="sldNum" sz="quarter" idx="12"/>
          </p:nvPr>
        </p:nvSpPr>
        <p:spPr/>
        <p:txBody>
          <a:bodyPr/>
          <a:lstStyle/>
          <a:p>
            <a:fld id="{AA3BA7CB-7EE7-454D-8F3B-783CFFB1CD71}" type="slidenum">
              <a:rPr lang="es-MX" smtClean="0"/>
              <a:t>‹Nº›</a:t>
            </a:fld>
            <a:endParaRPr lang="es-MX"/>
          </a:p>
        </p:txBody>
      </p:sp>
    </p:spTree>
    <p:extLst>
      <p:ext uri="{BB962C8B-B14F-4D97-AF65-F5344CB8AC3E}">
        <p14:creationId xmlns:p14="http://schemas.microsoft.com/office/powerpoint/2010/main" val="33499971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827091975"/>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600856223"/>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30118791"/>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415663268"/>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65993747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10" name="Rectángulo 9">
            <a:extLst>
              <a:ext uri="{FF2B5EF4-FFF2-40B4-BE49-F238E27FC236}">
                <a16:creationId xmlns:a16="http://schemas.microsoft.com/office/drawing/2014/main" id="{E23E0767-31CF-E9C0-4973-2BEBF346259E}"/>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890836349"/>
      </p:ext>
    </p:extLst>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2319196"/>
      </p:ext>
    </p:extLst>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060669402"/>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014615906"/>
      </p:ext>
    </p:extLst>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00545060"/>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659852888"/>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561962117"/>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9" y="1441051"/>
            <a:ext cx="6547191"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5" y="1431421"/>
            <a:ext cx="3766723" cy="42129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5" y="6310314"/>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9" y="3847767"/>
            <a:ext cx="5157787" cy="45715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5"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1"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636033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descr="Imagen que contiene interior, edificio, tabla, cocina">
            <a:extLst>
              <a:ext uri="{FF2B5EF4-FFF2-40B4-BE49-F238E27FC236}">
                <a16:creationId xmlns:a16="http://schemas.microsoft.com/office/drawing/2014/main" id="{50FDD66A-D89D-E292-076A-0610A7637746}"/>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356855714"/>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a:extLst>
              <a:ext uri="{FF2B5EF4-FFF2-40B4-BE49-F238E27FC236}">
                <a16:creationId xmlns:a16="http://schemas.microsoft.com/office/drawing/2014/main" id="{AA682A8C-D0B3-DB44-1668-52F0246D0D3B}"/>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197401274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041270754"/>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Tuesday, November 15, 2022</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1588E017-BEEA-CE9A-F76B-EEA7188AD9EF}"/>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097472938"/>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15, 2022</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262C286B-644B-9A75-9DC4-E3815F5A989C}"/>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5239E54-163F-9743-8F06-7D434AAE4787}"/>
              </a:ext>
            </a:extLst>
          </p:cNvPr>
          <p:cNvPicPr>
            <a:picLocks noChangeAspect="1"/>
          </p:cNvPicPr>
          <p:nvPr userDrawn="1"/>
        </p:nvPicPr>
        <p:blipFill rotWithShape="1">
          <a:blip r:embed="rId13"/>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1072179983"/>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2B0D7AD-2909-7B79-C12C-6711322F95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9593C18-FE45-2E58-1977-81DF335828F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4953FEA-46AA-7A87-30BB-6128F010CE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71745D-3A9C-4678-A8B0-89CFDB35EE40}" type="datetimeFigureOut">
              <a:rPr lang="es-MX" smtClean="0"/>
              <a:t>15/11/2022</a:t>
            </a:fld>
            <a:endParaRPr lang="es-MX"/>
          </a:p>
        </p:txBody>
      </p:sp>
      <p:sp>
        <p:nvSpPr>
          <p:cNvPr id="5" name="Marcador de pie de página 4">
            <a:extLst>
              <a:ext uri="{FF2B5EF4-FFF2-40B4-BE49-F238E27FC236}">
                <a16:creationId xmlns:a16="http://schemas.microsoft.com/office/drawing/2014/main" id="{C86C4350-DF2E-3EC4-9863-DD4CD2FFEE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1BE12250-E1E5-F19D-14B6-4B925217DC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1E34F6-ACE1-42E6-96EF-BBE9F9063E10}" type="slidenum">
              <a:rPr lang="es-MX" smtClean="0"/>
              <a:t>‹Nº›</a:t>
            </a:fld>
            <a:endParaRPr lang="es-MX"/>
          </a:p>
        </p:txBody>
      </p:sp>
    </p:spTree>
    <p:extLst>
      <p:ext uri="{BB962C8B-B14F-4D97-AF65-F5344CB8AC3E}">
        <p14:creationId xmlns:p14="http://schemas.microsoft.com/office/powerpoint/2010/main" val="2480798371"/>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CA4D8E6-165A-A3E9-F002-FDE262B2ED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84F25ADE-9B46-E045-14CA-431D0A4B86D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B4A5531-3B46-91A6-F3AA-A7D0E9CB19C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B291D-022D-4B13-95D4-7F48F87273E2}" type="datetimeFigureOut">
              <a:rPr lang="es-MX" smtClean="0"/>
              <a:t>15/11/2022</a:t>
            </a:fld>
            <a:endParaRPr lang="es-MX"/>
          </a:p>
        </p:txBody>
      </p:sp>
      <p:sp>
        <p:nvSpPr>
          <p:cNvPr id="5" name="Marcador de pie de página 4">
            <a:extLst>
              <a:ext uri="{FF2B5EF4-FFF2-40B4-BE49-F238E27FC236}">
                <a16:creationId xmlns:a16="http://schemas.microsoft.com/office/drawing/2014/main" id="{2F6F2F68-9892-916F-6595-277D965E5B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CB473800-FF73-3F64-A64C-FEF3E31DA9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E85E5A-DC1B-45E9-A46D-27E33D3ADBAB}" type="slidenum">
              <a:rPr lang="es-MX" smtClean="0"/>
              <a:t>‹Nº›</a:t>
            </a:fld>
            <a:endParaRPr lang="es-MX"/>
          </a:p>
        </p:txBody>
      </p:sp>
    </p:spTree>
    <p:extLst>
      <p:ext uri="{BB962C8B-B14F-4D97-AF65-F5344CB8AC3E}">
        <p14:creationId xmlns:p14="http://schemas.microsoft.com/office/powerpoint/2010/main" val="127002623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074D8C4-8529-5127-D096-12B2F00D0F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954B019-20D8-5430-9869-6770DF9947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9D7D400-CA9D-17F0-7ED4-73331FB2B7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ADDE10-BEA2-4A58-952B-20C471B9111C}" type="datetimeFigureOut">
              <a:rPr lang="es-MX" smtClean="0"/>
              <a:t>15/11/2022</a:t>
            </a:fld>
            <a:endParaRPr lang="es-MX"/>
          </a:p>
        </p:txBody>
      </p:sp>
      <p:sp>
        <p:nvSpPr>
          <p:cNvPr id="5" name="Marcador de pie de página 4">
            <a:extLst>
              <a:ext uri="{FF2B5EF4-FFF2-40B4-BE49-F238E27FC236}">
                <a16:creationId xmlns:a16="http://schemas.microsoft.com/office/drawing/2014/main" id="{B3AA4DEE-E2D6-9678-A4D5-BFCC11A0E4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57160F1D-00F9-8393-56BA-6B3F1E2CFC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3BA7CB-7EE7-454D-8F3B-783CFFB1CD71}" type="slidenum">
              <a:rPr lang="es-MX" smtClean="0"/>
              <a:t>‹Nº›</a:t>
            </a:fld>
            <a:endParaRPr lang="es-MX"/>
          </a:p>
        </p:txBody>
      </p:sp>
    </p:spTree>
    <p:extLst>
      <p:ext uri="{BB962C8B-B14F-4D97-AF65-F5344CB8AC3E}">
        <p14:creationId xmlns:p14="http://schemas.microsoft.com/office/powerpoint/2010/main" val="2558333408"/>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November 15, 2022</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1758822244"/>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6" y="1040471"/>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5" y="857787"/>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1" y="2910831"/>
            <a:ext cx="9136511" cy="723151"/>
          </a:xfrm>
          <a:prstGeom prst="rect">
            <a:avLst/>
          </a:prstGeom>
        </p:spPr>
        <p:txBody>
          <a:bodyPr vert="horz" lIns="91440" tIns="45720" rIns="91440" bIns="45720" rtlCol="0" anchor="t">
            <a:noAutofit/>
          </a:bodyPr>
          <a:lstStyle/>
          <a:p>
            <a:pPr>
              <a:lnSpc>
                <a:spcPct val="90000"/>
              </a:lnSpc>
              <a:spcBef>
                <a:spcPct val="0"/>
              </a:spcBef>
              <a:spcAft>
                <a:spcPts val="600"/>
              </a:spcAft>
            </a:pPr>
            <a:r>
              <a:rPr lang="en-US" sz="4000" b="1" dirty="0">
                <a:solidFill>
                  <a:schemeClr val="accent6">
                    <a:lumMod val="50000"/>
                  </a:schemeClr>
                </a:solidFill>
                <a:ea typeface="+mj-ea"/>
                <a:cs typeface="+mj-cs"/>
              </a:rPr>
              <a:t>CLASE 1: INTRODUCCIÓN A MICROSOFT EXCEL</a:t>
            </a: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2" y="4916126"/>
            <a:ext cx="9910295" cy="912447"/>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ángulo 1">
            <a:extLst>
              <a:ext uri="{FF2B5EF4-FFF2-40B4-BE49-F238E27FC236}">
                <a16:creationId xmlns:a16="http://schemas.microsoft.com/office/drawing/2014/main" id="{B9E1EC8D-9CC3-3833-3C96-10299A66845A}"/>
              </a:ext>
            </a:extLst>
          </p:cNvPr>
          <p:cNvSpPr/>
          <p:nvPr/>
        </p:nvSpPr>
        <p:spPr>
          <a:xfrm>
            <a:off x="387915" y="857787"/>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s-MX" dirty="0"/>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3" y="1220359"/>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2" y="997666"/>
            <a:ext cx="9910295" cy="559031"/>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chemeClr val="accent6"/>
                </a:solidFill>
                <a:cs typeface="Calibri" panose="020F0502020204030204" pitchFamily="34" charset="0"/>
              </a:rPr>
              <a:t>CURSO DE EXCEL BÁSICO</a:t>
            </a:r>
          </a:p>
        </p:txBody>
      </p:sp>
      <p:pic>
        <p:nvPicPr>
          <p:cNvPr id="8" name="Imagen 7" descr="Imagen que contiene interior, edificio, tabla, cocina&#10;&#10;Descripción generada automáticamente">
            <a:extLst>
              <a:ext uri="{FF2B5EF4-FFF2-40B4-BE49-F238E27FC236}">
                <a16:creationId xmlns:a16="http://schemas.microsoft.com/office/drawing/2014/main" id="{B8391B77-04CF-7305-6474-01BD8D110BB8}"/>
              </a:ext>
            </a:extLst>
          </p:cNvPr>
          <p:cNvPicPr>
            <a:picLocks noChangeAspect="1"/>
          </p:cNvPicPr>
          <p:nvPr/>
        </p:nvPicPr>
        <p:blipFill rotWithShape="1">
          <a:blip r:embed="rId4"/>
          <a:srcRect l="70999" t="18408" b="47162"/>
          <a:stretch/>
        </p:blipFill>
        <p:spPr>
          <a:xfrm>
            <a:off x="7614704" y="4940476"/>
            <a:ext cx="3495124" cy="863745"/>
          </a:xfrm>
          <a:prstGeom prst="rect">
            <a:avLst/>
          </a:prstGeom>
        </p:spPr>
      </p:pic>
    </p:spTree>
    <p:extLst>
      <p:ext uri="{BB962C8B-B14F-4D97-AF65-F5344CB8AC3E}">
        <p14:creationId xmlns:p14="http://schemas.microsoft.com/office/powerpoint/2010/main" val="213836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3E75C939-DA76-C423-E88C-D2F44AEE5AA2}"/>
              </a:ext>
            </a:extLst>
          </p:cNvPr>
          <p:cNvSpPr txBox="1"/>
          <p:nvPr/>
        </p:nvSpPr>
        <p:spPr>
          <a:xfrm>
            <a:off x="801280" y="575036"/>
            <a:ext cx="2239267" cy="769441"/>
          </a:xfrm>
          <a:prstGeom prst="rect">
            <a:avLst/>
          </a:prstGeom>
          <a:noFill/>
        </p:spPr>
        <p:txBody>
          <a:bodyPr wrap="none" rtlCol="0">
            <a:spAutoFit/>
          </a:bodyPr>
          <a:lstStyle/>
          <a:p>
            <a:r>
              <a:rPr lang="es-ES" sz="4400" dirty="0"/>
              <a:t>Plantillas</a:t>
            </a:r>
            <a:endParaRPr lang="es-MX" sz="4400" dirty="0"/>
          </a:p>
        </p:txBody>
      </p:sp>
      <p:sp>
        <p:nvSpPr>
          <p:cNvPr id="3" name="CuadroTexto 2">
            <a:extLst>
              <a:ext uri="{FF2B5EF4-FFF2-40B4-BE49-F238E27FC236}">
                <a16:creationId xmlns:a16="http://schemas.microsoft.com/office/drawing/2014/main" id="{C15C2231-5D6E-6A4C-DE59-62701D2C6182}"/>
              </a:ext>
            </a:extLst>
          </p:cNvPr>
          <p:cNvSpPr txBox="1"/>
          <p:nvPr/>
        </p:nvSpPr>
        <p:spPr>
          <a:xfrm>
            <a:off x="801280" y="1575025"/>
            <a:ext cx="1440010" cy="2031325"/>
          </a:xfrm>
          <a:prstGeom prst="rect">
            <a:avLst/>
          </a:prstGeom>
          <a:noFill/>
        </p:spPr>
        <p:txBody>
          <a:bodyPr wrap="none" rtlCol="0">
            <a:spAutoFit/>
          </a:bodyPr>
          <a:lstStyle/>
          <a:p>
            <a:r>
              <a:rPr lang="es-ES" dirty="0"/>
              <a:t>Listas</a:t>
            </a:r>
          </a:p>
          <a:p>
            <a:r>
              <a:rPr lang="es-ES" dirty="0"/>
              <a:t>Planificación</a:t>
            </a:r>
          </a:p>
          <a:p>
            <a:r>
              <a:rPr lang="es-ES" dirty="0"/>
              <a:t>Calendarios</a:t>
            </a:r>
          </a:p>
          <a:p>
            <a:r>
              <a:rPr lang="es-ES" dirty="0"/>
              <a:t>Empresa</a:t>
            </a:r>
          </a:p>
          <a:p>
            <a:r>
              <a:rPr lang="es-ES" dirty="0"/>
              <a:t>Personal</a:t>
            </a:r>
          </a:p>
          <a:p>
            <a:r>
              <a:rPr lang="es-ES" dirty="0"/>
              <a:t>Gráficos</a:t>
            </a:r>
          </a:p>
          <a:p>
            <a:r>
              <a:rPr lang="es-ES" dirty="0"/>
              <a:t>Presupuestos</a:t>
            </a:r>
            <a:endParaRPr lang="es-MX" dirty="0"/>
          </a:p>
        </p:txBody>
      </p:sp>
      <p:pic>
        <p:nvPicPr>
          <p:cNvPr id="5" name="Imagen 4">
            <a:extLst>
              <a:ext uri="{FF2B5EF4-FFF2-40B4-BE49-F238E27FC236}">
                <a16:creationId xmlns:a16="http://schemas.microsoft.com/office/drawing/2014/main" id="{3B236579-D399-BC88-D0C3-19D49B825CAC}"/>
              </a:ext>
            </a:extLst>
          </p:cNvPr>
          <p:cNvPicPr>
            <a:picLocks noChangeAspect="1"/>
          </p:cNvPicPr>
          <p:nvPr/>
        </p:nvPicPr>
        <p:blipFill rotWithShape="1">
          <a:blip r:embed="rId2"/>
          <a:srcRect b="4330"/>
          <a:stretch/>
        </p:blipFill>
        <p:spPr>
          <a:xfrm>
            <a:off x="3299383" y="1575024"/>
            <a:ext cx="8351032" cy="44940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282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6022CD88-E6B2-2801-5B7F-7A715CEB0702}"/>
              </a:ext>
            </a:extLst>
          </p:cNvPr>
          <p:cNvGraphicFramePr/>
          <p:nvPr>
            <p:extLst>
              <p:ext uri="{D42A27DB-BD31-4B8C-83A1-F6EECF244321}">
                <p14:modId xmlns:p14="http://schemas.microsoft.com/office/powerpoint/2010/main" val="2464220398"/>
              </p:ext>
            </p:extLst>
          </p:nvPr>
        </p:nvGraphicFramePr>
        <p:xfrm>
          <a:off x="2117613" y="2116401"/>
          <a:ext cx="3216111" cy="35914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6" name="CuadroTexto 35">
            <a:extLst>
              <a:ext uri="{FF2B5EF4-FFF2-40B4-BE49-F238E27FC236}">
                <a16:creationId xmlns:a16="http://schemas.microsoft.com/office/drawing/2014/main" id="{3361F667-FF53-0783-BC23-00CD89D7FEBE}"/>
              </a:ext>
            </a:extLst>
          </p:cNvPr>
          <p:cNvSpPr txBox="1"/>
          <p:nvPr/>
        </p:nvSpPr>
        <p:spPr>
          <a:xfrm>
            <a:off x="144088" y="656916"/>
            <a:ext cx="7395099" cy="1188995"/>
          </a:xfrm>
          <a:prstGeom prst="rect">
            <a:avLst/>
          </a:prstGeom>
        </p:spPr>
        <p:txBody>
          <a:bodyPr vert="horz" lIns="91440" tIns="45720" rIns="91440" bIns="45720" rtlCol="0" anchor="ctr">
            <a:normAutofit fontScale="92500" lnSpcReduction="10000"/>
          </a:bodyPr>
          <a:lstStyle/>
          <a:p>
            <a:pPr algn="ctr" defTabSz="914377">
              <a:lnSpc>
                <a:spcPct val="85000"/>
              </a:lnSpc>
              <a:spcBef>
                <a:spcPct val="0"/>
              </a:spcBef>
              <a:spcAft>
                <a:spcPts val="600"/>
              </a:spcAft>
            </a:pPr>
            <a:r>
              <a:rPr lang="es-ES" sz="4800" b="1" spc="-51" dirty="0">
                <a:solidFill>
                  <a:schemeClr val="tx1">
                    <a:lumMod val="75000"/>
                    <a:lumOff val="25000"/>
                  </a:schemeClr>
                </a:solidFill>
                <a:latin typeface="+mj-lt"/>
                <a:ea typeface="+mj-ea"/>
                <a:cs typeface="+mj-cs"/>
              </a:rPr>
              <a:t>En qué áreas de negocios se utiliza Microsoft Excel</a:t>
            </a:r>
            <a:endParaRPr lang="en-US" sz="4800" spc="-51" dirty="0">
              <a:solidFill>
                <a:schemeClr val="tx1">
                  <a:lumMod val="75000"/>
                  <a:lumOff val="25000"/>
                </a:schemeClr>
              </a:solidFill>
              <a:latin typeface="+mj-lt"/>
              <a:ea typeface="+mj-ea"/>
              <a:cs typeface="+mj-cs"/>
            </a:endParaRPr>
          </a:p>
        </p:txBody>
      </p:sp>
    </p:spTree>
    <p:extLst>
      <p:ext uri="{BB962C8B-B14F-4D97-AF65-F5344CB8AC3E}">
        <p14:creationId xmlns:p14="http://schemas.microsoft.com/office/powerpoint/2010/main" val="2263405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641465" y="1455617"/>
            <a:ext cx="10909073" cy="811843"/>
          </a:xfrm>
          <a:prstGeom prst="rect">
            <a:avLst/>
          </a:prstGeom>
        </p:spPr>
        <p:txBody>
          <a:bodyPr vert="horz" lIns="91440" tIns="45720" rIns="91440" bIns="45720" rtlCol="0" anchor="b">
            <a:normAutofit fontScale="92500" lnSpcReduction="10000"/>
          </a:bodyPr>
          <a:lstStyle/>
          <a:p>
            <a:pPr defTabSz="914377">
              <a:lnSpc>
                <a:spcPct val="85000"/>
              </a:lnSpc>
              <a:spcBef>
                <a:spcPct val="0"/>
              </a:spcBef>
              <a:spcAft>
                <a:spcPts val="600"/>
              </a:spcAft>
            </a:pPr>
            <a:r>
              <a:rPr lang="en-US" sz="6000" b="1" spc="-51" dirty="0" err="1">
                <a:solidFill>
                  <a:schemeClr val="tx1">
                    <a:lumMod val="85000"/>
                    <a:lumOff val="15000"/>
                  </a:schemeClr>
                </a:solidFill>
                <a:latin typeface="+mj-lt"/>
                <a:ea typeface="+mj-ea"/>
                <a:cs typeface="+mj-cs"/>
              </a:rPr>
              <a:t>limitaciones</a:t>
            </a:r>
            <a:endParaRPr lang="en-US" sz="6000" b="1" spc="-51" dirty="0">
              <a:solidFill>
                <a:schemeClr val="tx1">
                  <a:lumMod val="85000"/>
                  <a:lumOff val="15000"/>
                </a:schemeClr>
              </a:solidFill>
              <a:latin typeface="+mj-lt"/>
              <a:ea typeface="+mj-ea"/>
              <a:cs typeface="+mj-cs"/>
            </a:endParaRPr>
          </a:p>
          <a:p>
            <a:pPr defTabSz="914377">
              <a:lnSpc>
                <a:spcPct val="85000"/>
              </a:lnSpc>
              <a:spcBef>
                <a:spcPct val="0"/>
              </a:spcBef>
              <a:spcAft>
                <a:spcPts val="600"/>
              </a:spcAft>
            </a:pPr>
            <a:endParaRPr lang="en-US" sz="6000" spc="-51" dirty="0">
              <a:solidFill>
                <a:schemeClr val="tx1">
                  <a:lumMod val="85000"/>
                  <a:lumOff val="15000"/>
                </a:schemeClr>
              </a:solidFill>
              <a:latin typeface="+mj-lt"/>
              <a:ea typeface="+mj-ea"/>
              <a:cs typeface="+mj-cs"/>
            </a:endParaRPr>
          </a:p>
        </p:txBody>
      </p:sp>
      <p:graphicFrame>
        <p:nvGraphicFramePr>
          <p:cNvPr id="3" name="Tabla 2">
            <a:extLst>
              <a:ext uri="{FF2B5EF4-FFF2-40B4-BE49-F238E27FC236}">
                <a16:creationId xmlns:a16="http://schemas.microsoft.com/office/drawing/2014/main" id="{B418EE54-2E49-0237-84AD-9F1E3E123D86}"/>
              </a:ext>
            </a:extLst>
          </p:cNvPr>
          <p:cNvGraphicFramePr>
            <a:graphicFrameLocks noGrp="1"/>
          </p:cNvGraphicFramePr>
          <p:nvPr>
            <p:extLst>
              <p:ext uri="{D42A27DB-BD31-4B8C-83A1-F6EECF244321}">
                <p14:modId xmlns:p14="http://schemas.microsoft.com/office/powerpoint/2010/main" val="2583439195"/>
              </p:ext>
            </p:extLst>
          </p:nvPr>
        </p:nvGraphicFramePr>
        <p:xfrm>
          <a:off x="703824" y="2428341"/>
          <a:ext cx="9770213" cy="3704843"/>
        </p:xfrm>
        <a:graphic>
          <a:graphicData uri="http://schemas.openxmlformats.org/drawingml/2006/table">
            <a:tbl>
              <a:tblPr firstRow="1" bandRow="1">
                <a:solidFill>
                  <a:schemeClr val="bg1">
                    <a:lumMod val="95000"/>
                  </a:schemeClr>
                </a:solidFill>
              </a:tblPr>
              <a:tblGrid>
                <a:gridCol w="4318067">
                  <a:extLst>
                    <a:ext uri="{9D8B030D-6E8A-4147-A177-3AD203B41FA5}">
                      <a16:colId xmlns:a16="http://schemas.microsoft.com/office/drawing/2014/main" val="20000"/>
                    </a:ext>
                  </a:extLst>
                </a:gridCol>
                <a:gridCol w="5452147">
                  <a:extLst>
                    <a:ext uri="{9D8B030D-6E8A-4147-A177-3AD203B41FA5}">
                      <a16:colId xmlns:a16="http://schemas.microsoft.com/office/drawing/2014/main" val="20001"/>
                    </a:ext>
                  </a:extLst>
                </a:gridCol>
              </a:tblGrid>
              <a:tr h="529989">
                <a:tc>
                  <a:txBody>
                    <a:bodyPr/>
                    <a:lstStyle/>
                    <a:p>
                      <a:pPr fontAlgn="t"/>
                      <a:r>
                        <a:rPr lang="es-ES" sz="1700" b="0" cap="none" spc="0" dirty="0">
                          <a:solidFill>
                            <a:schemeClr val="bg1"/>
                          </a:solidFill>
                          <a:effectLst/>
                          <a:latin typeface="Segoe UI" panose="020B0502040204020203" pitchFamily="34" charset="0"/>
                        </a:rPr>
                        <a:t>Característica</a:t>
                      </a:r>
                      <a:endParaRPr lang="es-ES" sz="1700" b="0" cap="none" spc="0" dirty="0">
                        <a:solidFill>
                          <a:schemeClr val="bg1"/>
                        </a:solidFill>
                        <a:effectLst/>
                        <a:latin typeface="Segoe UI Semibold" panose="020B0702040204020203" pitchFamily="34" charset="0"/>
                      </a:endParaRPr>
                    </a:p>
                  </a:txBody>
                  <a:tcPr marL="79415" marR="30267" marT="95656" marB="170173" anchor="ctr">
                    <a:lnL w="12700" cmpd="sng">
                      <a:noFill/>
                      <a:prstDash val="solid"/>
                    </a:lnL>
                    <a:lnR w="12700" cmpd="sng">
                      <a:noFill/>
                    </a:lnR>
                    <a:lnT w="19050" cap="flat" cmpd="sng" algn="ctr">
                      <a:noFill/>
                      <a:prstDash val="solid"/>
                    </a:lnT>
                    <a:lnB w="38100" cmpd="sng">
                      <a:noFill/>
                    </a:lnB>
                    <a:solidFill>
                      <a:schemeClr val="accent2"/>
                    </a:solidFill>
                  </a:tcPr>
                </a:tc>
                <a:tc>
                  <a:txBody>
                    <a:bodyPr/>
                    <a:lstStyle/>
                    <a:p>
                      <a:pPr fontAlgn="t"/>
                      <a:r>
                        <a:rPr lang="es-ES" sz="1700" b="0" cap="none" spc="0" dirty="0">
                          <a:solidFill>
                            <a:schemeClr val="bg1"/>
                          </a:solidFill>
                          <a:effectLst/>
                          <a:latin typeface="Segoe UI" panose="020B0502040204020203" pitchFamily="34" charset="0"/>
                        </a:rPr>
                        <a:t>Límite máximo</a:t>
                      </a:r>
                      <a:endParaRPr lang="es-ES" sz="1700" b="0" cap="none" spc="0" dirty="0">
                        <a:solidFill>
                          <a:schemeClr val="bg1"/>
                        </a:solidFill>
                        <a:effectLst/>
                        <a:latin typeface="Segoe UI Semibold" panose="020B0702040204020203" pitchFamily="34" charset="0"/>
                      </a:endParaRPr>
                    </a:p>
                  </a:txBody>
                  <a:tcPr marL="79415" marR="30267" marT="95656" marB="170173" anchor="ctr">
                    <a:lnL w="12700" cmpd="sng">
                      <a:noFill/>
                    </a:lnL>
                    <a:lnR w="12700" cmpd="sng">
                      <a:noFill/>
                    </a:lnR>
                    <a:lnT w="19050" cap="flat" cmpd="sng" algn="ctr">
                      <a:noFill/>
                      <a:prstDash val="solid"/>
                    </a:lnT>
                    <a:lnB w="38100" cmpd="sng">
                      <a:noFill/>
                    </a:lnB>
                    <a:solidFill>
                      <a:schemeClr val="accent2"/>
                    </a:solidFill>
                  </a:tcPr>
                </a:tc>
                <a:extLst>
                  <a:ext uri="{0D108BD9-81ED-4DB2-BD59-A6C34878D82A}">
                    <a16:rowId xmlns:a16="http://schemas.microsoft.com/office/drawing/2014/main" val="10000"/>
                  </a:ext>
                </a:extLst>
              </a:tr>
              <a:tr h="469029">
                <a:tc>
                  <a:txBody>
                    <a:bodyPr/>
                    <a:lstStyle/>
                    <a:p>
                      <a:pPr fontAlgn="t"/>
                      <a:r>
                        <a:rPr lang="es-ES" sz="1300" cap="none" spc="0">
                          <a:solidFill>
                            <a:schemeClr val="tx1"/>
                          </a:solidFill>
                          <a:effectLst/>
                          <a:latin typeface="Segoe UI" panose="020B0502040204020203" pitchFamily="34" charset="0"/>
                        </a:rPr>
                        <a:t>Libros abiertos</a:t>
                      </a:r>
                    </a:p>
                  </a:txBody>
                  <a:tcPr marL="79415" marR="30267" marT="95656" marB="170173">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tc>
                  <a:txBody>
                    <a:bodyPr/>
                    <a:lstStyle/>
                    <a:p>
                      <a:pPr fontAlgn="t"/>
                      <a:r>
                        <a:rPr lang="es-MX" sz="1300" cap="none" spc="0">
                          <a:solidFill>
                            <a:schemeClr val="tx1"/>
                          </a:solidFill>
                          <a:effectLst/>
                          <a:latin typeface="Segoe UI" panose="020B0502040204020203" pitchFamily="34" charset="0"/>
                        </a:rPr>
                        <a:t>En función de la memoria disponible y los recursos del sistema</a:t>
                      </a:r>
                    </a:p>
                  </a:txBody>
                  <a:tcPr marL="79415" marR="30267" marT="95656" marB="170173">
                    <a:lnL w="12700" cmpd="sng">
                      <a:noFill/>
                      <a:prstDash val="solid"/>
                    </a:lnL>
                    <a:lnR w="12700" cmpd="sng">
                      <a:noFill/>
                      <a:prstDash val="solid"/>
                    </a:lnR>
                    <a:lnT w="38100" cmpd="sng">
                      <a:noFill/>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001"/>
                  </a:ext>
                </a:extLst>
              </a:tr>
              <a:tr h="672229">
                <a:tc>
                  <a:txBody>
                    <a:bodyPr/>
                    <a:lstStyle/>
                    <a:p>
                      <a:pPr fontAlgn="t"/>
                      <a:r>
                        <a:rPr lang="es-MX" sz="1300" cap="none" spc="0" dirty="0">
                          <a:solidFill>
                            <a:schemeClr val="tx1"/>
                          </a:solidFill>
                          <a:effectLst/>
                          <a:latin typeface="Segoe UI" panose="020B0502040204020203" pitchFamily="34" charset="0"/>
                        </a:rPr>
                        <a:t>Número total de filas y de columnas de una hoja de cálculo</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fontAlgn="t"/>
                      <a:r>
                        <a:rPr lang="es-ES" sz="1300" cap="none" spc="0">
                          <a:solidFill>
                            <a:schemeClr val="tx1"/>
                          </a:solidFill>
                          <a:effectLst/>
                          <a:latin typeface="Segoe UI" panose="020B0502040204020203" pitchFamily="34" charset="0"/>
                        </a:rPr>
                        <a:t>1.048.576 filas por 16.384 columnas</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002"/>
                  </a:ext>
                </a:extLst>
              </a:tr>
              <a:tr h="469029">
                <a:tc>
                  <a:txBody>
                    <a:bodyPr/>
                    <a:lstStyle/>
                    <a:p>
                      <a:pPr fontAlgn="t"/>
                      <a:r>
                        <a:rPr lang="es-ES" sz="1300" cap="none" spc="0">
                          <a:solidFill>
                            <a:schemeClr val="tx1"/>
                          </a:solidFill>
                          <a:effectLst/>
                          <a:latin typeface="Segoe UI" panose="020B0502040204020203" pitchFamily="34" charset="0"/>
                        </a:rPr>
                        <a:t>Ancho de columna</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fontAlgn="t"/>
                      <a:r>
                        <a:rPr lang="es-ES" sz="1300" cap="none" spc="0">
                          <a:solidFill>
                            <a:schemeClr val="tx1"/>
                          </a:solidFill>
                          <a:effectLst/>
                          <a:latin typeface="Segoe UI" panose="020B0502040204020203" pitchFamily="34" charset="0"/>
                        </a:rPr>
                        <a:t>255 caracteres</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003"/>
                  </a:ext>
                </a:extLst>
              </a:tr>
              <a:tr h="469029">
                <a:tc>
                  <a:txBody>
                    <a:bodyPr/>
                    <a:lstStyle/>
                    <a:p>
                      <a:pPr fontAlgn="t"/>
                      <a:r>
                        <a:rPr lang="es-ES" sz="1300" cap="none" spc="0">
                          <a:solidFill>
                            <a:schemeClr val="tx1"/>
                          </a:solidFill>
                          <a:effectLst/>
                          <a:latin typeface="Segoe UI" panose="020B0502040204020203" pitchFamily="34" charset="0"/>
                        </a:rPr>
                        <a:t>Alto de fila</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fontAlgn="t"/>
                      <a:r>
                        <a:rPr lang="es-ES" sz="1300" cap="none" spc="0">
                          <a:solidFill>
                            <a:schemeClr val="tx1"/>
                          </a:solidFill>
                          <a:effectLst/>
                          <a:latin typeface="Segoe UI" panose="020B0502040204020203" pitchFamily="34" charset="0"/>
                        </a:rPr>
                        <a:t>409 puntos</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004"/>
                  </a:ext>
                </a:extLst>
              </a:tr>
              <a:tr h="469029">
                <a:tc>
                  <a:txBody>
                    <a:bodyPr/>
                    <a:lstStyle/>
                    <a:p>
                      <a:pPr fontAlgn="t"/>
                      <a:r>
                        <a:rPr lang="es-ES" sz="1300" cap="none" spc="0">
                          <a:solidFill>
                            <a:schemeClr val="tx1"/>
                          </a:solidFill>
                          <a:effectLst/>
                          <a:latin typeface="Segoe UI" panose="020B0502040204020203" pitchFamily="34" charset="0"/>
                        </a:rPr>
                        <a:t>Saltos de página</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tc>
                  <a:txBody>
                    <a:bodyPr/>
                    <a:lstStyle/>
                    <a:p>
                      <a:pPr fontAlgn="t"/>
                      <a:r>
                        <a:rPr lang="es-ES" sz="1300" cap="none" spc="0">
                          <a:solidFill>
                            <a:schemeClr val="tx1"/>
                          </a:solidFill>
                          <a:effectLst/>
                          <a:latin typeface="Segoe UI" panose="020B0502040204020203" pitchFamily="34" charset="0"/>
                        </a:rPr>
                        <a:t>1.026 horizontal y vertical</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9525" cap="flat" cmpd="sng" algn="ctr">
                      <a:solidFill>
                        <a:schemeClr val="tx1">
                          <a:lumMod val="50000"/>
                          <a:lumOff val="50000"/>
                        </a:schemeClr>
                      </a:solidFill>
                      <a:prstDash val="solid"/>
                    </a:lnB>
                    <a:solidFill>
                      <a:schemeClr val="bg1">
                        <a:lumMod val="95000"/>
                      </a:schemeClr>
                    </a:solidFill>
                  </a:tcPr>
                </a:tc>
                <a:extLst>
                  <a:ext uri="{0D108BD9-81ED-4DB2-BD59-A6C34878D82A}">
                    <a16:rowId xmlns:a16="http://schemas.microsoft.com/office/drawing/2014/main" val="10005"/>
                  </a:ext>
                </a:extLst>
              </a:tr>
              <a:tr h="672229">
                <a:tc>
                  <a:txBody>
                    <a:bodyPr/>
                    <a:lstStyle/>
                    <a:p>
                      <a:pPr fontAlgn="t"/>
                      <a:r>
                        <a:rPr lang="es-MX" sz="1300" cap="none" spc="0">
                          <a:solidFill>
                            <a:schemeClr val="tx1"/>
                          </a:solidFill>
                          <a:effectLst/>
                          <a:latin typeface="Segoe UI" panose="020B0502040204020203" pitchFamily="34" charset="0"/>
                        </a:rPr>
                        <a:t>Número total de caracteres que puede contener una celda</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tc>
                  <a:txBody>
                    <a:bodyPr/>
                    <a:lstStyle/>
                    <a:p>
                      <a:pPr fontAlgn="t"/>
                      <a:r>
                        <a:rPr lang="es-ES" sz="1300" cap="none" spc="0" dirty="0">
                          <a:solidFill>
                            <a:schemeClr val="tx1"/>
                          </a:solidFill>
                          <a:effectLst/>
                          <a:latin typeface="Segoe UI" panose="020B0502040204020203" pitchFamily="34" charset="0"/>
                        </a:rPr>
                        <a:t>32.767 caracteres</a:t>
                      </a:r>
                    </a:p>
                  </a:txBody>
                  <a:tcPr marL="79415" marR="30267" marT="95656" marB="170173">
                    <a:lnL w="12700" cmpd="sng">
                      <a:noFill/>
                      <a:prstDash val="solid"/>
                    </a:lnL>
                    <a:lnR w="12700" cmpd="sng">
                      <a:noFill/>
                      <a:prstDash val="solid"/>
                    </a:lnR>
                    <a:lnT w="9525" cap="flat" cmpd="sng" algn="ctr">
                      <a:solidFill>
                        <a:schemeClr val="tx1">
                          <a:lumMod val="50000"/>
                          <a:lumOff val="50000"/>
                        </a:schemeClr>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690562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540983" y="471804"/>
            <a:ext cx="6574972" cy="1450757"/>
          </a:xfrm>
          <a:prstGeom prst="rect">
            <a:avLst/>
          </a:prstGeom>
        </p:spPr>
        <p:txBody>
          <a:bodyPr vert="horz" lIns="91440" tIns="45720" rIns="91440" bIns="45720" rtlCol="0" anchor="b">
            <a:normAutofit/>
          </a:bodyPr>
          <a:lstStyle/>
          <a:p>
            <a:pPr defTabSz="914377">
              <a:lnSpc>
                <a:spcPct val="85000"/>
              </a:lnSpc>
              <a:spcBef>
                <a:spcPct val="0"/>
              </a:spcBef>
              <a:spcAft>
                <a:spcPts val="600"/>
              </a:spcAft>
            </a:pPr>
            <a:r>
              <a:rPr lang="en-US" sz="4800" b="1" spc="-51" dirty="0" err="1">
                <a:solidFill>
                  <a:schemeClr val="tx1">
                    <a:lumMod val="75000"/>
                    <a:lumOff val="25000"/>
                  </a:schemeClr>
                </a:solidFill>
                <a:latin typeface="+mj-lt"/>
                <a:ea typeface="+mj-ea"/>
                <a:cs typeface="+mj-cs"/>
              </a:rPr>
              <a:t>Licencia</a:t>
            </a:r>
            <a:r>
              <a:rPr lang="en-US" sz="4800" b="1" spc="-51" dirty="0">
                <a:solidFill>
                  <a:schemeClr val="tx1">
                    <a:lumMod val="75000"/>
                    <a:lumOff val="25000"/>
                  </a:schemeClr>
                </a:solidFill>
                <a:latin typeface="+mj-lt"/>
                <a:ea typeface="+mj-ea"/>
                <a:cs typeface="+mj-cs"/>
              </a:rPr>
              <a:t> y Office 365</a:t>
            </a:r>
          </a:p>
          <a:p>
            <a:pPr defTabSz="914377">
              <a:lnSpc>
                <a:spcPct val="85000"/>
              </a:lnSpc>
              <a:spcBef>
                <a:spcPct val="0"/>
              </a:spcBef>
              <a:spcAft>
                <a:spcPts val="600"/>
              </a:spcAft>
            </a:pPr>
            <a:endParaRPr lang="en-US" sz="4800" spc="-51" dirty="0">
              <a:solidFill>
                <a:schemeClr val="tx1">
                  <a:lumMod val="75000"/>
                  <a:lumOff val="25000"/>
                </a:schemeClr>
              </a:solidFill>
              <a:latin typeface="+mj-lt"/>
              <a:ea typeface="+mj-ea"/>
              <a:cs typeface="+mj-cs"/>
            </a:endParaRPr>
          </a:p>
        </p:txBody>
      </p:sp>
      <p:pic>
        <p:nvPicPr>
          <p:cNvPr id="1026" name="Picture 2">
            <a:extLst>
              <a:ext uri="{FF2B5EF4-FFF2-40B4-BE49-F238E27FC236}">
                <a16:creationId xmlns:a16="http://schemas.microsoft.com/office/drawing/2014/main" id="{F1B6EB5C-3BCB-A75B-CAE9-8D682F06E4D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8693" y="3022033"/>
            <a:ext cx="5895873" cy="367018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F3426371-2FAE-2337-0304-2279AC4BCF5E}"/>
              </a:ext>
            </a:extLst>
          </p:cNvPr>
          <p:cNvSpPr txBox="1"/>
          <p:nvPr/>
        </p:nvSpPr>
        <p:spPr>
          <a:xfrm>
            <a:off x="765424" y="1778410"/>
            <a:ext cx="6724424" cy="3670180"/>
          </a:xfrm>
          <a:prstGeom prst="rect">
            <a:avLst/>
          </a:prstGeom>
        </p:spPr>
        <p:txBody>
          <a:bodyPr vert="horz" lIns="0" tIns="45720" rIns="0" bIns="45720" rtlCol="0">
            <a:normAutofit/>
          </a:bodyPr>
          <a:lstStyle/>
          <a:p>
            <a:pPr defTabSz="914377">
              <a:lnSpc>
                <a:spcPct val="90000"/>
              </a:lnSpc>
              <a:spcAft>
                <a:spcPts val="600"/>
              </a:spcAft>
              <a:buClr>
                <a:schemeClr val="accent1"/>
              </a:buClr>
              <a:buFont typeface="Calibri" panose="020F0502020204030204" pitchFamily="34" charset="0"/>
            </a:pPr>
            <a:r>
              <a:rPr lang="en-US" b="1" dirty="0">
                <a:solidFill>
                  <a:schemeClr val="tx1">
                    <a:lumMod val="75000"/>
                    <a:lumOff val="25000"/>
                  </a:schemeClr>
                </a:solidFill>
              </a:rPr>
              <a:t>Microsoft Office 365</a:t>
            </a:r>
            <a:r>
              <a:rPr lang="en-US" dirty="0">
                <a:solidFill>
                  <a:schemeClr val="tx1">
                    <a:lumMod val="75000"/>
                    <a:lumOff val="25000"/>
                  </a:schemeClr>
                </a:solidFill>
              </a:rPr>
              <a:t> es un conjunto de </a:t>
            </a:r>
            <a:r>
              <a:rPr lang="en-US" dirty="0" err="1">
                <a:solidFill>
                  <a:schemeClr val="tx1">
                    <a:lumMod val="75000"/>
                    <a:lumOff val="25000"/>
                  </a:schemeClr>
                </a:solidFill>
              </a:rPr>
              <a:t>programas</a:t>
            </a:r>
            <a:r>
              <a:rPr lang="en-US" dirty="0">
                <a:solidFill>
                  <a:schemeClr val="tx1">
                    <a:lumMod val="75000"/>
                    <a:lumOff val="25000"/>
                  </a:schemeClr>
                </a:solidFill>
              </a:rPr>
              <a:t> </a:t>
            </a:r>
            <a:r>
              <a:rPr lang="en-US" dirty="0" err="1">
                <a:solidFill>
                  <a:schemeClr val="tx1">
                    <a:lumMod val="75000"/>
                    <a:lumOff val="25000"/>
                  </a:schemeClr>
                </a:solidFill>
              </a:rPr>
              <a:t>informáticos</a:t>
            </a:r>
            <a:r>
              <a:rPr lang="en-US" dirty="0">
                <a:solidFill>
                  <a:schemeClr val="tx1">
                    <a:lumMod val="75000"/>
                    <a:lumOff val="25000"/>
                  </a:schemeClr>
                </a:solidFill>
              </a:rPr>
              <a:t> de la </a:t>
            </a:r>
            <a:r>
              <a:rPr lang="en-US" dirty="0" err="1">
                <a:solidFill>
                  <a:schemeClr val="tx1">
                    <a:lumMod val="75000"/>
                    <a:lumOff val="25000"/>
                  </a:schemeClr>
                </a:solidFill>
              </a:rPr>
              <a:t>empresa</a:t>
            </a:r>
            <a:r>
              <a:rPr lang="en-US" dirty="0">
                <a:solidFill>
                  <a:schemeClr val="tx1">
                    <a:lumMod val="75000"/>
                    <a:lumOff val="25000"/>
                  </a:schemeClr>
                </a:solidFill>
              </a:rPr>
              <a:t> Microsoft de </a:t>
            </a:r>
            <a:r>
              <a:rPr lang="en-US" dirty="0" err="1">
                <a:solidFill>
                  <a:schemeClr val="tx1">
                    <a:lumMod val="75000"/>
                    <a:lumOff val="25000"/>
                  </a:schemeClr>
                </a:solidFill>
              </a:rPr>
              <a:t>alquiler</a:t>
            </a:r>
            <a:r>
              <a:rPr lang="en-US" dirty="0">
                <a:solidFill>
                  <a:schemeClr val="tx1">
                    <a:lumMod val="75000"/>
                    <a:lumOff val="25000"/>
                  </a:schemeClr>
                </a:solidFill>
              </a:rPr>
              <a:t> </a:t>
            </a:r>
            <a:r>
              <a:rPr lang="en-US" dirty="0" err="1">
                <a:solidFill>
                  <a:schemeClr val="tx1">
                    <a:lumMod val="75000"/>
                    <a:lumOff val="25000"/>
                  </a:schemeClr>
                </a:solidFill>
              </a:rPr>
              <a:t>mensual</a:t>
            </a:r>
            <a:r>
              <a:rPr lang="en-US" dirty="0">
                <a:solidFill>
                  <a:schemeClr val="tx1">
                    <a:lumMod val="75000"/>
                    <a:lumOff val="25000"/>
                  </a:schemeClr>
                </a:solidFill>
              </a:rPr>
              <a:t> y </a:t>
            </a:r>
            <a:r>
              <a:rPr lang="en-US" dirty="0" err="1">
                <a:solidFill>
                  <a:schemeClr val="tx1">
                    <a:lumMod val="75000"/>
                    <a:lumOff val="25000"/>
                  </a:schemeClr>
                </a:solidFill>
              </a:rPr>
              <a:t>anual</a:t>
            </a:r>
            <a:r>
              <a:rPr lang="en-US" dirty="0">
                <a:solidFill>
                  <a:schemeClr val="tx1">
                    <a:lumMod val="75000"/>
                    <a:lumOff val="25000"/>
                  </a:schemeClr>
                </a:solidFill>
              </a:rPr>
              <a:t>.</a:t>
            </a:r>
          </a:p>
          <a:p>
            <a:pPr defTabSz="914377">
              <a:lnSpc>
                <a:spcPct val="90000"/>
              </a:lnSpc>
              <a:spcAft>
                <a:spcPts val="600"/>
              </a:spcAft>
              <a:buClr>
                <a:schemeClr val="accent1"/>
              </a:buClr>
              <a:buFont typeface="Calibri" panose="020F0502020204030204" pitchFamily="34" charset="0"/>
            </a:pPr>
            <a:endParaRPr lang="en-US" dirty="0">
              <a:solidFill>
                <a:schemeClr val="tx1">
                  <a:lumMod val="75000"/>
                  <a:lumOff val="25000"/>
                </a:schemeClr>
              </a:solidFill>
            </a:endParaRPr>
          </a:p>
          <a:p>
            <a:pPr defTabSz="914377">
              <a:lnSpc>
                <a:spcPct val="90000"/>
              </a:lnSpc>
              <a:spcAft>
                <a:spcPts val="600"/>
              </a:spcAft>
              <a:buClr>
                <a:schemeClr val="accent1"/>
              </a:buClr>
              <a:buFont typeface="Calibri" panose="020F0502020204030204" pitchFamily="34" charset="0"/>
            </a:pPr>
            <a:r>
              <a:rPr lang="en-US" dirty="0">
                <a:solidFill>
                  <a:schemeClr val="tx1">
                    <a:lumMod val="75000"/>
                    <a:lumOff val="25000"/>
                  </a:schemeClr>
                </a:solidFill>
              </a:rPr>
              <a:t>(Word, Excel, PowerPoint, Publisher, Access, OneNote, Outlook, Project y Visio)</a:t>
            </a:r>
          </a:p>
        </p:txBody>
      </p:sp>
    </p:spTree>
    <p:extLst>
      <p:ext uri="{BB962C8B-B14F-4D97-AF65-F5344CB8AC3E}">
        <p14:creationId xmlns:p14="http://schemas.microsoft.com/office/powerpoint/2010/main" val="3489142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b="1" dirty="0" err="1">
                <a:latin typeface="+mj-lt"/>
                <a:ea typeface="+mj-ea"/>
                <a:cs typeface="+mj-cs"/>
              </a:rPr>
              <a:t>Realizar</a:t>
            </a:r>
            <a:endParaRPr lang="en-US" sz="4400" b="1" dirty="0">
              <a:latin typeface="+mj-lt"/>
              <a:ea typeface="+mj-ea"/>
              <a:cs typeface="+mj-cs"/>
            </a:endParaRPr>
          </a:p>
          <a:p>
            <a:pPr>
              <a:lnSpc>
                <a:spcPct val="90000"/>
              </a:lnSpc>
              <a:spcBef>
                <a:spcPct val="0"/>
              </a:spcBef>
              <a:spcAft>
                <a:spcPts val="600"/>
              </a:spcAft>
            </a:pPr>
            <a:r>
              <a:rPr lang="en-US" sz="4400" b="1" spc="-51" dirty="0">
                <a:latin typeface="+mj-lt"/>
                <a:ea typeface="+mj-ea"/>
                <a:cs typeface="+mj-cs"/>
              </a:rPr>
              <a:t>Ejer1. Plantilla de Excel</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CONOCIENDO EXCEL</a:t>
            </a:r>
          </a:p>
        </p:txBody>
      </p:sp>
    </p:spTree>
    <p:extLst>
      <p:ext uri="{BB962C8B-B14F-4D97-AF65-F5344CB8AC3E}">
        <p14:creationId xmlns:p14="http://schemas.microsoft.com/office/powerpoint/2010/main" val="3171370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729502" y="727970"/>
            <a:ext cx="1889412" cy="766772"/>
          </a:xfrm>
          <a:prstGeom prst="rect">
            <a:avLst/>
          </a:prstGeom>
        </p:spPr>
        <p:txBody>
          <a:bodyPr vert="horz" lIns="91440" tIns="45720" rIns="91440" bIns="45720" rtlCol="0" anchor="ctr">
            <a:normAutofit/>
          </a:bodyPr>
          <a:lstStyle/>
          <a:p>
            <a:pPr algn="ctr" defTabSz="914377">
              <a:lnSpc>
                <a:spcPct val="85000"/>
              </a:lnSpc>
              <a:spcBef>
                <a:spcPct val="0"/>
              </a:spcBef>
              <a:spcAft>
                <a:spcPts val="600"/>
              </a:spcAft>
            </a:pPr>
            <a:r>
              <a:rPr lang="en-US" sz="3200" spc="-51" dirty="0" err="1">
                <a:solidFill>
                  <a:schemeClr val="tx1">
                    <a:lumMod val="75000"/>
                    <a:lumOff val="25000"/>
                  </a:schemeClr>
                </a:solidFill>
                <a:latin typeface="Abadi" panose="020B0604020104020204" pitchFamily="34" charset="0"/>
                <a:ea typeface="+mj-ea"/>
                <a:cs typeface="+mj-cs"/>
              </a:rPr>
              <a:t>Libros</a:t>
            </a:r>
            <a:endParaRPr lang="en-US" sz="3200" spc="-51" dirty="0">
              <a:solidFill>
                <a:schemeClr val="tx1">
                  <a:lumMod val="75000"/>
                  <a:lumOff val="25000"/>
                </a:schemeClr>
              </a:solidFill>
              <a:latin typeface="Abadi" panose="020B0604020104020204" pitchFamily="34" charset="0"/>
              <a:ea typeface="+mj-ea"/>
              <a:cs typeface="+mj-cs"/>
            </a:endParaRPr>
          </a:p>
        </p:txBody>
      </p:sp>
      <p:graphicFrame>
        <p:nvGraphicFramePr>
          <p:cNvPr id="5" name="CuadroTexto 2">
            <a:extLst>
              <a:ext uri="{FF2B5EF4-FFF2-40B4-BE49-F238E27FC236}">
                <a16:creationId xmlns:a16="http://schemas.microsoft.com/office/drawing/2014/main" id="{111DDFC3-2179-FA55-66BC-998029A4D410}"/>
              </a:ext>
            </a:extLst>
          </p:cNvPr>
          <p:cNvGraphicFramePr/>
          <p:nvPr>
            <p:extLst>
              <p:ext uri="{D42A27DB-BD31-4B8C-83A1-F6EECF244321}">
                <p14:modId xmlns:p14="http://schemas.microsoft.com/office/powerpoint/2010/main" val="1949844454"/>
              </p:ext>
            </p:extLst>
          </p:nvPr>
        </p:nvGraphicFramePr>
        <p:xfrm>
          <a:off x="1193532" y="1420352"/>
          <a:ext cx="10119363" cy="37653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7238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3361F667-FF53-0783-BC23-00CD89D7FEBE}"/>
              </a:ext>
            </a:extLst>
          </p:cNvPr>
          <p:cNvSpPr txBox="1"/>
          <p:nvPr/>
        </p:nvSpPr>
        <p:spPr>
          <a:xfrm>
            <a:off x="1072383" y="1251458"/>
            <a:ext cx="10047235" cy="854015"/>
          </a:xfrm>
          <a:prstGeom prst="rect">
            <a:avLst/>
          </a:prstGeom>
        </p:spPr>
        <p:txBody>
          <a:bodyPr vert="horz" lIns="91440" tIns="45720" rIns="91440" bIns="45720" rtlCol="0" anchor="ctr">
            <a:noAutofit/>
          </a:bodyPr>
          <a:lstStyle/>
          <a:p>
            <a:pPr defTabSz="914377">
              <a:lnSpc>
                <a:spcPct val="170000"/>
              </a:lnSpc>
              <a:spcBef>
                <a:spcPct val="0"/>
              </a:spcBef>
              <a:spcAft>
                <a:spcPts val="600"/>
              </a:spcAft>
            </a:pPr>
            <a:r>
              <a:rPr lang="es-ES" sz="1400" dirty="0">
                <a:solidFill>
                  <a:srgbClr val="3D3D3D"/>
                </a:solidFill>
                <a:latin typeface="Abadi" panose="020B0604020104020204" pitchFamily="34" charset="0"/>
              </a:rPr>
              <a:t>Las hojas de cálculo de Excel están conformadas por </a:t>
            </a:r>
            <a:r>
              <a:rPr lang="es-ES" sz="1400" b="1" dirty="0">
                <a:solidFill>
                  <a:srgbClr val="3D3D3D"/>
                </a:solidFill>
                <a:latin typeface="Abadi" panose="020B0604020104020204" pitchFamily="34" charset="0"/>
              </a:rPr>
              <a:t>columnas y filas</a:t>
            </a:r>
            <a:r>
              <a:rPr lang="es-ES" sz="1400" dirty="0">
                <a:solidFill>
                  <a:srgbClr val="3D3D3D"/>
                </a:solidFill>
                <a:latin typeface="Abadi" panose="020B0604020104020204" pitchFamily="34" charset="0"/>
              </a:rPr>
              <a:t>, las cuales dan forma a las celdas. Cada celda en Excel está definida por columnas y filas que a su vez ayudan a definir una dirección única dentro de la hoja de cálculo.</a:t>
            </a:r>
            <a:endParaRPr lang="en-US" sz="1400" spc="-51" dirty="0">
              <a:solidFill>
                <a:schemeClr val="tx2"/>
              </a:solidFill>
              <a:latin typeface="Abadi" panose="020B0604020104020204" pitchFamily="34" charset="0"/>
              <a:ea typeface="+mj-ea"/>
              <a:cs typeface="+mj-cs"/>
            </a:endParaRPr>
          </a:p>
        </p:txBody>
      </p:sp>
      <p:sp>
        <p:nvSpPr>
          <p:cNvPr id="8" name="CuadroTexto 7">
            <a:extLst>
              <a:ext uri="{FF2B5EF4-FFF2-40B4-BE49-F238E27FC236}">
                <a16:creationId xmlns:a16="http://schemas.microsoft.com/office/drawing/2014/main" id="{D54AA91B-904A-EB70-3B4C-C215DFE4167F}"/>
              </a:ext>
            </a:extLst>
          </p:cNvPr>
          <p:cNvSpPr txBox="1"/>
          <p:nvPr/>
        </p:nvSpPr>
        <p:spPr>
          <a:xfrm>
            <a:off x="1085363" y="603683"/>
            <a:ext cx="5119891" cy="647775"/>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3200" b="1" spc="-51" dirty="0">
                <a:latin typeface="Abadi" panose="020B0604020104020204" pitchFamily="34" charset="0"/>
                <a:ea typeface="+mj-ea"/>
                <a:cs typeface="+mj-cs"/>
              </a:rPr>
              <a:t>Hojas</a:t>
            </a:r>
            <a:endParaRPr lang="en-US" sz="3200" spc="-51" dirty="0">
              <a:latin typeface="Abadi" panose="020B0604020104020204" pitchFamily="34" charset="0"/>
              <a:ea typeface="+mj-ea"/>
              <a:cs typeface="+mj-cs"/>
            </a:endParaRPr>
          </a:p>
        </p:txBody>
      </p:sp>
      <p:pic>
        <p:nvPicPr>
          <p:cNvPr id="11" name="Picture 4" descr="Insertar o eliminar una hoja de cálculo">
            <a:extLst>
              <a:ext uri="{FF2B5EF4-FFF2-40B4-BE49-F238E27FC236}">
                <a16:creationId xmlns:a16="http://schemas.microsoft.com/office/drawing/2014/main" id="{5EAE6713-9A73-DBA8-FF7C-95E240CA31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5254" y="2617184"/>
            <a:ext cx="2893903" cy="22744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68DC8DEF-F6AE-6BD9-0BF1-CFE931C57382}"/>
              </a:ext>
            </a:extLst>
          </p:cNvPr>
          <p:cNvSpPr txBox="1"/>
          <p:nvPr/>
        </p:nvSpPr>
        <p:spPr>
          <a:xfrm>
            <a:off x="1085363" y="2372097"/>
            <a:ext cx="6096000" cy="2062103"/>
          </a:xfrm>
          <a:prstGeom prst="rect">
            <a:avLst/>
          </a:prstGeom>
          <a:noFill/>
        </p:spPr>
        <p:txBody>
          <a:bodyPr wrap="square">
            <a:spAutoFit/>
          </a:bodyPr>
          <a:lstStyle/>
          <a:p>
            <a:pPr algn="l"/>
            <a:r>
              <a:rPr lang="es-ES" sz="1600" dirty="0">
                <a:latin typeface="Abadi" panose="020B0604020104020204" pitchFamily="34" charset="0"/>
              </a:rPr>
              <a:t>1- Insertar hojas</a:t>
            </a:r>
          </a:p>
          <a:p>
            <a:r>
              <a:rPr lang="es-ES" sz="1600" dirty="0">
                <a:latin typeface="Abadi" panose="020B0604020104020204" pitchFamily="34" charset="0"/>
              </a:rPr>
              <a:t>2- Eliminar hojas</a:t>
            </a:r>
          </a:p>
          <a:p>
            <a:r>
              <a:rPr lang="es-ES" sz="1600" dirty="0">
                <a:latin typeface="Abadi" panose="020B0604020104020204" pitchFamily="34" charset="0"/>
              </a:rPr>
              <a:t>3- Mover hojas</a:t>
            </a:r>
          </a:p>
          <a:p>
            <a:r>
              <a:rPr lang="es-ES" sz="1600" dirty="0">
                <a:latin typeface="Abadi" panose="020B0604020104020204" pitchFamily="34" charset="0"/>
              </a:rPr>
              <a:t>4- Copiar y pegar hojas</a:t>
            </a:r>
          </a:p>
          <a:p>
            <a:r>
              <a:rPr lang="es-ES" sz="1600" dirty="0">
                <a:latin typeface="Abadi" panose="020B0604020104020204" pitchFamily="34" charset="0"/>
              </a:rPr>
              <a:t>5- Ocultar hojas</a:t>
            </a:r>
          </a:p>
          <a:p>
            <a:r>
              <a:rPr lang="es-ES" sz="1600" dirty="0">
                <a:latin typeface="Abadi" panose="020B0604020104020204" pitchFamily="34" charset="0"/>
              </a:rPr>
              <a:t>6- Cambiar el nombre de la hoja</a:t>
            </a:r>
          </a:p>
          <a:p>
            <a:r>
              <a:rPr lang="es-ES" sz="1600" dirty="0">
                <a:latin typeface="Abadi" panose="020B0604020104020204" pitchFamily="34" charset="0"/>
              </a:rPr>
              <a:t>7- Cambiar el color de la hoja</a:t>
            </a:r>
          </a:p>
          <a:p>
            <a:r>
              <a:rPr lang="es-ES" sz="1600" dirty="0">
                <a:latin typeface="Abadi" panose="020B0604020104020204" pitchFamily="34" charset="0"/>
              </a:rPr>
              <a:t>8- Proteger la hoja</a:t>
            </a:r>
            <a:endParaRPr lang="es-ES" sz="1600" b="1" dirty="0">
              <a:latin typeface="Abadi" panose="020B0604020104020204" pitchFamily="34" charset="0"/>
            </a:endParaRPr>
          </a:p>
        </p:txBody>
      </p:sp>
    </p:spTree>
    <p:extLst>
      <p:ext uri="{BB962C8B-B14F-4D97-AF65-F5344CB8AC3E}">
        <p14:creationId xmlns:p14="http://schemas.microsoft.com/office/powerpoint/2010/main" val="4010098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3361F667-FF53-0783-BC23-00CD89D7FEBE}"/>
              </a:ext>
            </a:extLst>
          </p:cNvPr>
          <p:cNvSpPr txBox="1"/>
          <p:nvPr/>
        </p:nvSpPr>
        <p:spPr>
          <a:xfrm>
            <a:off x="851238" y="966628"/>
            <a:ext cx="4324445" cy="392089"/>
          </a:xfrm>
          <a:prstGeom prst="rect">
            <a:avLst/>
          </a:prstGeom>
        </p:spPr>
        <p:txBody>
          <a:bodyPr vert="horz" lIns="91440" tIns="45720" rIns="91440" bIns="45720" rtlCol="0" anchor="ctr">
            <a:noAutofit/>
          </a:bodyPr>
          <a:lstStyle/>
          <a:p>
            <a:pPr defTabSz="914377">
              <a:lnSpc>
                <a:spcPct val="85000"/>
              </a:lnSpc>
              <a:spcBef>
                <a:spcPct val="0"/>
              </a:spcBef>
              <a:spcAft>
                <a:spcPts val="600"/>
              </a:spcAft>
            </a:pPr>
            <a:r>
              <a:rPr lang="en-US" sz="3200" b="1" spc="-51" dirty="0" err="1">
                <a:ea typeface="+mj-ea"/>
                <a:cs typeface="+mj-cs"/>
              </a:rPr>
              <a:t>Filas</a:t>
            </a:r>
            <a:r>
              <a:rPr lang="en-US" sz="3200" b="1" spc="-51" dirty="0">
                <a:ea typeface="+mj-ea"/>
                <a:cs typeface="+mj-cs"/>
              </a:rPr>
              <a:t> y </a:t>
            </a:r>
            <a:r>
              <a:rPr lang="en-US" sz="3200" b="1" spc="-51" dirty="0" err="1">
                <a:ea typeface="+mj-ea"/>
                <a:cs typeface="+mj-cs"/>
              </a:rPr>
              <a:t>columnas</a:t>
            </a:r>
            <a:endParaRPr lang="en-US" sz="3200" b="1" spc="-51" dirty="0">
              <a:ea typeface="+mj-ea"/>
              <a:cs typeface="+mj-cs"/>
            </a:endParaRPr>
          </a:p>
        </p:txBody>
      </p:sp>
      <p:sp>
        <p:nvSpPr>
          <p:cNvPr id="7" name="CuadroTexto 6">
            <a:extLst>
              <a:ext uri="{FF2B5EF4-FFF2-40B4-BE49-F238E27FC236}">
                <a16:creationId xmlns:a16="http://schemas.microsoft.com/office/drawing/2014/main" id="{B3ABEECC-6CBC-7A86-C65F-0118AD49F644}"/>
              </a:ext>
            </a:extLst>
          </p:cNvPr>
          <p:cNvSpPr txBox="1"/>
          <p:nvPr/>
        </p:nvSpPr>
        <p:spPr>
          <a:xfrm>
            <a:off x="851237" y="1542900"/>
            <a:ext cx="10157075" cy="1015663"/>
          </a:xfrm>
          <a:prstGeom prst="rect">
            <a:avLst/>
          </a:prstGeom>
          <a:noFill/>
        </p:spPr>
        <p:txBody>
          <a:bodyPr wrap="square">
            <a:spAutoFit/>
          </a:bodyPr>
          <a:lstStyle/>
          <a:p>
            <a:r>
              <a:rPr lang="es-ES" sz="1400" dirty="0">
                <a:solidFill>
                  <a:srgbClr val="4E4E4E"/>
                </a:solidFill>
              </a:rPr>
              <a:t>Una fila es una hilera horizontal de celdas que está representada por un número ubicado al lado izquierdo de la hoja de cálculo. </a:t>
            </a:r>
          </a:p>
          <a:p>
            <a:endParaRPr lang="es-ES" sz="1400" dirty="0">
              <a:solidFill>
                <a:srgbClr val="4E4E4E"/>
              </a:solidFill>
            </a:endParaRPr>
          </a:p>
          <a:p>
            <a:r>
              <a:rPr lang="es-ES" sz="1400" dirty="0">
                <a:solidFill>
                  <a:srgbClr val="4E4E4E"/>
                </a:solidFill>
              </a:rPr>
              <a:t>Una columna, por otra parte, es una hilera vertical de celdas que tiene una letra del alfabeto adjudicada, ubicada en la parte superior de la hoja de cálculo</a:t>
            </a:r>
            <a:r>
              <a:rPr lang="es-ES" dirty="0">
                <a:solidFill>
                  <a:srgbClr val="4E4E4E"/>
                </a:solidFill>
              </a:rPr>
              <a:t>.</a:t>
            </a:r>
            <a:endParaRPr lang="es-MX" dirty="0"/>
          </a:p>
        </p:txBody>
      </p:sp>
      <p:sp>
        <p:nvSpPr>
          <p:cNvPr id="5" name="CuadroTexto 4">
            <a:extLst>
              <a:ext uri="{FF2B5EF4-FFF2-40B4-BE49-F238E27FC236}">
                <a16:creationId xmlns:a16="http://schemas.microsoft.com/office/drawing/2014/main" id="{79E03C6C-00BC-C653-E1F7-E30DA8FE65B1}"/>
              </a:ext>
            </a:extLst>
          </p:cNvPr>
          <p:cNvSpPr txBox="1"/>
          <p:nvPr/>
        </p:nvSpPr>
        <p:spPr>
          <a:xfrm>
            <a:off x="851237" y="2751891"/>
            <a:ext cx="6096000" cy="1600438"/>
          </a:xfrm>
          <a:prstGeom prst="rect">
            <a:avLst/>
          </a:prstGeom>
          <a:noFill/>
        </p:spPr>
        <p:txBody>
          <a:bodyPr wrap="square">
            <a:spAutoFit/>
          </a:bodyPr>
          <a:lstStyle/>
          <a:p>
            <a:pPr algn="l"/>
            <a:r>
              <a:rPr lang="es-ES" sz="1600" dirty="0"/>
              <a:t>1- Insertar filas y columnas</a:t>
            </a:r>
          </a:p>
          <a:p>
            <a:r>
              <a:rPr lang="es-ES" sz="1600" dirty="0"/>
              <a:t>2- Cambiar ancho y alto de columnas y filas</a:t>
            </a:r>
          </a:p>
          <a:p>
            <a:r>
              <a:rPr lang="es-ES" sz="1600" dirty="0"/>
              <a:t>3- Eliminar filas y columnas</a:t>
            </a:r>
          </a:p>
          <a:p>
            <a:r>
              <a:rPr lang="es-ES" sz="1600" dirty="0"/>
              <a:t>4- Ocultar filas y columnas</a:t>
            </a:r>
          </a:p>
          <a:p>
            <a:endParaRPr lang="es-ES" sz="1600" b="1" dirty="0">
              <a:latin typeface="Abadi" panose="020B0604020104020204" pitchFamily="34" charset="0"/>
            </a:endParaRPr>
          </a:p>
          <a:p>
            <a:pPr algn="l"/>
            <a:endParaRPr lang="es-ES" b="1" dirty="0">
              <a:solidFill>
                <a:schemeClr val="accent6"/>
              </a:solidFill>
              <a:latin typeface="Bahnschrift SemiCondensed" panose="020B0502040204020203" pitchFamily="34" charset="0"/>
            </a:endParaRPr>
          </a:p>
        </p:txBody>
      </p:sp>
      <p:pic>
        <p:nvPicPr>
          <p:cNvPr id="3" name="Imagen 2">
            <a:extLst>
              <a:ext uri="{FF2B5EF4-FFF2-40B4-BE49-F238E27FC236}">
                <a16:creationId xmlns:a16="http://schemas.microsoft.com/office/drawing/2014/main" id="{85D90258-592D-6624-24B7-1663E508408A}"/>
              </a:ext>
            </a:extLst>
          </p:cNvPr>
          <p:cNvPicPr>
            <a:picLocks noChangeAspect="1"/>
          </p:cNvPicPr>
          <p:nvPr/>
        </p:nvPicPr>
        <p:blipFill rotWithShape="1">
          <a:blip r:embed="rId2"/>
          <a:srcRect l="63884" t="5545" r="9830" b="64994"/>
          <a:stretch/>
        </p:blipFill>
        <p:spPr>
          <a:xfrm>
            <a:off x="5956917" y="2941654"/>
            <a:ext cx="4785065" cy="30166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56033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1031507" y="387504"/>
            <a:ext cx="7217163" cy="1188995"/>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4000" b="1" spc="-51" dirty="0" err="1">
                <a:solidFill>
                  <a:schemeClr val="tx1">
                    <a:lumMod val="75000"/>
                    <a:lumOff val="25000"/>
                  </a:schemeClr>
                </a:solidFill>
                <a:ea typeface="+mj-ea"/>
                <a:cs typeface="+mj-cs"/>
              </a:rPr>
              <a:t>Celdas</a:t>
            </a:r>
            <a:endParaRPr lang="en-US" sz="4000" b="1" spc="-51" dirty="0">
              <a:solidFill>
                <a:schemeClr val="tx1">
                  <a:lumMod val="75000"/>
                  <a:lumOff val="25000"/>
                </a:schemeClr>
              </a:solidFill>
              <a:ea typeface="+mj-ea"/>
              <a:cs typeface="+mj-cs"/>
            </a:endParaRPr>
          </a:p>
        </p:txBody>
      </p:sp>
      <p:sp>
        <p:nvSpPr>
          <p:cNvPr id="2" name="CuadroTexto 1">
            <a:extLst>
              <a:ext uri="{FF2B5EF4-FFF2-40B4-BE49-F238E27FC236}">
                <a16:creationId xmlns:a16="http://schemas.microsoft.com/office/drawing/2014/main" id="{FFFCE470-3B13-FA93-310C-B72D63416AAD}"/>
              </a:ext>
            </a:extLst>
          </p:cNvPr>
          <p:cNvSpPr txBox="1"/>
          <p:nvPr/>
        </p:nvSpPr>
        <p:spPr>
          <a:xfrm>
            <a:off x="1001941" y="3214829"/>
            <a:ext cx="3638148" cy="2154436"/>
          </a:xfrm>
          <a:prstGeom prst="rect">
            <a:avLst/>
          </a:prstGeom>
          <a:noFill/>
        </p:spPr>
        <p:txBody>
          <a:bodyPr wrap="square">
            <a:spAutoFit/>
          </a:bodyPr>
          <a:lstStyle/>
          <a:p>
            <a:pPr algn="l"/>
            <a:r>
              <a:rPr lang="es-ES" sz="2000" dirty="0"/>
              <a:t>1- Insertar datos a una celdas</a:t>
            </a:r>
          </a:p>
          <a:p>
            <a:r>
              <a:rPr lang="es-ES" sz="2000" dirty="0"/>
              <a:t>2- Referencias datos de una celda</a:t>
            </a:r>
          </a:p>
          <a:p>
            <a:r>
              <a:rPr lang="es-ES" sz="2000" dirty="0"/>
              <a:t>3- Desplazar los datos</a:t>
            </a:r>
          </a:p>
          <a:p>
            <a:r>
              <a:rPr lang="es-ES" sz="2000" dirty="0"/>
              <a:t>4- Rango de celdas</a:t>
            </a:r>
          </a:p>
          <a:p>
            <a:r>
              <a:rPr lang="es-ES" sz="2000" dirty="0"/>
              <a:t>5- Formato de una celda</a:t>
            </a:r>
          </a:p>
          <a:p>
            <a:endParaRPr lang="es-ES" sz="1600" b="1" dirty="0">
              <a:latin typeface="Abadi" panose="020B0604020104020204" pitchFamily="34" charset="0"/>
            </a:endParaRPr>
          </a:p>
          <a:p>
            <a:pPr algn="l"/>
            <a:endParaRPr lang="es-ES" b="1" dirty="0">
              <a:solidFill>
                <a:schemeClr val="accent6"/>
              </a:solidFill>
              <a:latin typeface="Bahnschrift SemiCondensed" panose="020B0502040204020203" pitchFamily="34" charset="0"/>
            </a:endParaRPr>
          </a:p>
        </p:txBody>
      </p:sp>
      <p:sp>
        <p:nvSpPr>
          <p:cNvPr id="4" name="CuadroTexto 3">
            <a:extLst>
              <a:ext uri="{FF2B5EF4-FFF2-40B4-BE49-F238E27FC236}">
                <a16:creationId xmlns:a16="http://schemas.microsoft.com/office/drawing/2014/main" id="{9F6CD5CF-D8CC-B47B-CCB7-D2ACCE0106E4}"/>
              </a:ext>
            </a:extLst>
          </p:cNvPr>
          <p:cNvSpPr txBox="1"/>
          <p:nvPr/>
        </p:nvSpPr>
        <p:spPr>
          <a:xfrm>
            <a:off x="1031507" y="1488736"/>
            <a:ext cx="10128987" cy="1323439"/>
          </a:xfrm>
          <a:prstGeom prst="rect">
            <a:avLst/>
          </a:prstGeom>
          <a:noFill/>
        </p:spPr>
        <p:txBody>
          <a:bodyPr wrap="square">
            <a:spAutoFit/>
          </a:bodyPr>
          <a:lstStyle/>
          <a:p>
            <a:r>
              <a:rPr lang="es-ES" sz="2000" dirty="0">
                <a:solidFill>
                  <a:srgbClr val="202124"/>
                </a:solidFill>
              </a:rPr>
              <a:t>Una celda </a:t>
            </a:r>
            <a:r>
              <a:rPr lang="es-ES" sz="2000" b="1" dirty="0">
                <a:solidFill>
                  <a:srgbClr val="FF0000"/>
                </a:solidFill>
              </a:rPr>
              <a:t>es la intersección de una fila y una columna</a:t>
            </a:r>
            <a:r>
              <a:rPr lang="es-ES" sz="2000" dirty="0">
                <a:solidFill>
                  <a:srgbClr val="FF0000"/>
                </a:solidFill>
              </a:rPr>
              <a:t>. </a:t>
            </a:r>
            <a:r>
              <a:rPr lang="es-ES" sz="2000" dirty="0">
                <a:solidFill>
                  <a:srgbClr val="202124"/>
                </a:solidFill>
              </a:rPr>
              <a:t>En las celdas se pueden introducir modelos numéricos y utilizarlos todas las veces que sea necesario para efectuar cálculos numéricos y de análisis. Toda la información de una hoja de cálculo se introduce en las celdas. Se pueden introducir número y fórmulas.</a:t>
            </a:r>
            <a:endParaRPr lang="es-MX" sz="2000" dirty="0"/>
          </a:p>
        </p:txBody>
      </p:sp>
      <p:pic>
        <p:nvPicPr>
          <p:cNvPr id="7" name="Imagen 6">
            <a:extLst>
              <a:ext uri="{FF2B5EF4-FFF2-40B4-BE49-F238E27FC236}">
                <a16:creationId xmlns:a16="http://schemas.microsoft.com/office/drawing/2014/main" id="{913769BC-E846-F022-8B5D-74FF386498C7}"/>
              </a:ext>
            </a:extLst>
          </p:cNvPr>
          <p:cNvPicPr>
            <a:picLocks noChangeAspect="1"/>
          </p:cNvPicPr>
          <p:nvPr/>
        </p:nvPicPr>
        <p:blipFill rotWithShape="1">
          <a:blip r:embed="rId2"/>
          <a:srcRect l="2" t="387" r="71746" b="46538"/>
          <a:stretch/>
        </p:blipFill>
        <p:spPr>
          <a:xfrm>
            <a:off x="6984267" y="3003999"/>
            <a:ext cx="3280491" cy="34664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4152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1263139" y="1197622"/>
            <a:ext cx="4202547" cy="4247317"/>
          </a:xfrm>
          <a:prstGeom prst="rect">
            <a:avLst/>
          </a:prstGeom>
          <a:noFill/>
        </p:spPr>
        <p:txBody>
          <a:bodyPr wrap="square" rtlCol="0">
            <a:spAutoFit/>
          </a:bodyPr>
          <a:lstStyle/>
          <a:p>
            <a:r>
              <a:rPr lang="es-ES" sz="2400" b="1" dirty="0">
                <a:solidFill>
                  <a:schemeClr val="tx1">
                    <a:lumMod val="95000"/>
                    <a:lumOff val="5000"/>
                  </a:schemeClr>
                </a:solidFill>
                <a:latin typeface="Calibri "/>
              </a:rPr>
              <a:t>Introducción a Excel</a:t>
            </a:r>
          </a:p>
          <a:p>
            <a:endParaRPr lang="es-ES" sz="2400" b="1" dirty="0">
              <a:solidFill>
                <a:schemeClr val="tx1">
                  <a:lumMod val="95000"/>
                  <a:lumOff val="5000"/>
                </a:schemeClr>
              </a:solidFill>
              <a:latin typeface="Calibri "/>
            </a:endParaRPr>
          </a:p>
          <a:p>
            <a:pPr marL="800080" lvl="1" indent="-342891">
              <a:buFont typeface="Arial" panose="020B0604020202020204" pitchFamily="34" charset="0"/>
              <a:buChar char="•"/>
            </a:pPr>
            <a:r>
              <a:rPr lang="es-ES" sz="1400" dirty="0">
                <a:solidFill>
                  <a:schemeClr val="tx1">
                    <a:lumMod val="95000"/>
                    <a:lumOff val="5000"/>
                  </a:schemeClr>
                </a:solidFill>
                <a:latin typeface="Calibri "/>
              </a:rPr>
              <a:t>Historia</a:t>
            </a:r>
          </a:p>
          <a:p>
            <a:pPr marL="800080" lvl="1" indent="-342891">
              <a:buFont typeface="Arial" panose="020B0604020202020204" pitchFamily="34" charset="0"/>
              <a:buChar char="•"/>
            </a:pPr>
            <a:r>
              <a:rPr lang="es-ES" sz="1400" dirty="0">
                <a:solidFill>
                  <a:schemeClr val="tx1">
                    <a:lumMod val="95000"/>
                    <a:lumOff val="5000"/>
                  </a:schemeClr>
                </a:solidFill>
                <a:latin typeface="Calibri "/>
              </a:rPr>
              <a:t>Función y Utilidad</a:t>
            </a:r>
          </a:p>
          <a:p>
            <a:pPr marL="800080" lvl="1" indent="-342891">
              <a:buFont typeface="Arial" panose="020B0604020202020204" pitchFamily="34" charset="0"/>
              <a:buChar char="•"/>
            </a:pPr>
            <a:r>
              <a:rPr lang="es-ES" sz="1400" dirty="0">
                <a:solidFill>
                  <a:schemeClr val="tx1">
                    <a:lumMod val="95000"/>
                    <a:lumOff val="5000"/>
                  </a:schemeClr>
                </a:solidFill>
                <a:latin typeface="Calibri "/>
              </a:rPr>
              <a:t>Características</a:t>
            </a:r>
          </a:p>
          <a:p>
            <a:pPr marL="800080" lvl="1" indent="-342891">
              <a:buFont typeface="Arial" panose="020B0604020202020204" pitchFamily="34" charset="0"/>
              <a:buChar char="•"/>
            </a:pPr>
            <a:r>
              <a:rPr lang="es-ES" sz="1400" dirty="0">
                <a:solidFill>
                  <a:schemeClr val="tx1">
                    <a:lumMod val="95000"/>
                    <a:lumOff val="5000"/>
                  </a:schemeClr>
                </a:solidFill>
                <a:latin typeface="Calibri "/>
              </a:rPr>
              <a:t>Usos y Plantillas</a:t>
            </a:r>
          </a:p>
          <a:p>
            <a:pPr marL="800080" lvl="1" indent="-342891">
              <a:buFont typeface="Arial" panose="020B0604020202020204" pitchFamily="34" charset="0"/>
              <a:buChar char="•"/>
            </a:pPr>
            <a:r>
              <a:rPr lang="es-ES" sz="1400" dirty="0">
                <a:solidFill>
                  <a:schemeClr val="tx1">
                    <a:lumMod val="95000"/>
                    <a:lumOff val="5000"/>
                  </a:schemeClr>
                </a:solidFill>
                <a:latin typeface="Calibri "/>
              </a:rPr>
              <a:t>Limitaciones</a:t>
            </a:r>
          </a:p>
          <a:p>
            <a:pPr marL="800080" lvl="1" indent="-342891">
              <a:buFont typeface="Arial" panose="020B0604020202020204" pitchFamily="34" charset="0"/>
              <a:buChar char="•"/>
            </a:pPr>
            <a:r>
              <a:rPr lang="es-ES" sz="1400" dirty="0">
                <a:solidFill>
                  <a:schemeClr val="tx1">
                    <a:lumMod val="95000"/>
                    <a:lumOff val="5000"/>
                  </a:schemeClr>
                </a:solidFill>
                <a:latin typeface="Calibri "/>
              </a:rPr>
              <a:t>Productos y Licencias</a:t>
            </a:r>
          </a:p>
          <a:p>
            <a:pPr marL="800080" lvl="1" indent="-342891">
              <a:buFont typeface="Arial" panose="020B0604020202020204" pitchFamily="34" charset="0"/>
              <a:buChar char="•"/>
            </a:pPr>
            <a:endParaRPr lang="es-ES" sz="1400" dirty="0">
              <a:solidFill>
                <a:schemeClr val="tx1">
                  <a:lumMod val="95000"/>
                  <a:lumOff val="5000"/>
                </a:schemeClr>
              </a:solidFill>
              <a:latin typeface="Calibri "/>
            </a:endParaRPr>
          </a:p>
          <a:p>
            <a:r>
              <a:rPr lang="es-ES" sz="2400" b="1" dirty="0">
                <a:latin typeface="Calibri "/>
              </a:rPr>
              <a:t>Conociendo Excel</a:t>
            </a:r>
          </a:p>
          <a:p>
            <a:pPr lvl="1"/>
            <a:endParaRPr lang="es-ES" sz="1400" b="1" dirty="0">
              <a:latin typeface="Calibri "/>
            </a:endParaRPr>
          </a:p>
          <a:p>
            <a:pPr marL="812780" lvl="2" indent="-368291">
              <a:buFont typeface="Arial" panose="020B0604020202020204" pitchFamily="34" charset="0"/>
              <a:buChar char="•"/>
            </a:pPr>
            <a:r>
              <a:rPr lang="es-ES" sz="1400" dirty="0">
                <a:latin typeface="Calibri "/>
              </a:rPr>
              <a:t>Libros</a:t>
            </a:r>
          </a:p>
          <a:p>
            <a:pPr marL="812780" lvl="2" indent="-368291">
              <a:buFont typeface="Arial" panose="020B0604020202020204" pitchFamily="34" charset="0"/>
              <a:buChar char="•"/>
            </a:pPr>
            <a:r>
              <a:rPr lang="es-ES" sz="1400" dirty="0">
                <a:latin typeface="Calibri "/>
              </a:rPr>
              <a:t>Hojas</a:t>
            </a:r>
          </a:p>
          <a:p>
            <a:pPr marL="812780" lvl="2" indent="-368291">
              <a:buFont typeface="Arial" panose="020B0604020202020204" pitchFamily="34" charset="0"/>
              <a:buChar char="•"/>
            </a:pPr>
            <a:r>
              <a:rPr lang="es-ES" sz="1400" dirty="0">
                <a:latin typeface="Calibri "/>
              </a:rPr>
              <a:t>Filas y Columnas</a:t>
            </a:r>
          </a:p>
          <a:p>
            <a:pPr marL="812780" lvl="2" indent="-368291">
              <a:buFont typeface="Arial" panose="020B0604020202020204" pitchFamily="34" charset="0"/>
              <a:buChar char="•"/>
            </a:pPr>
            <a:r>
              <a:rPr lang="es-ES" sz="1400" dirty="0">
                <a:latin typeface="Calibri "/>
              </a:rPr>
              <a:t>Celdas</a:t>
            </a:r>
          </a:p>
          <a:p>
            <a:pPr marL="812780" lvl="2" indent="-368291">
              <a:buFont typeface="Arial" panose="020B0604020202020204" pitchFamily="34" charset="0"/>
              <a:buChar char="•"/>
            </a:pPr>
            <a:r>
              <a:rPr lang="es-ES" sz="1400" dirty="0">
                <a:latin typeface="Calibri "/>
              </a:rPr>
              <a:t>Comandos y Opciones</a:t>
            </a:r>
          </a:p>
          <a:p>
            <a:pPr marL="800080" lvl="1" indent="-342891">
              <a:buFont typeface="Arial" panose="020B0604020202020204" pitchFamily="34" charset="0"/>
              <a:buChar char="•"/>
            </a:pPr>
            <a:endParaRPr lang="es-ES" sz="1600" dirty="0">
              <a:solidFill>
                <a:schemeClr val="bg2"/>
              </a:solidFill>
              <a:latin typeface="Bahnschrift SemiCondensed" panose="020B0502040204020203" pitchFamily="34" charset="0"/>
            </a:endParaRPr>
          </a:p>
        </p:txBody>
      </p:sp>
      <p:sp>
        <p:nvSpPr>
          <p:cNvPr id="4" name="CuadroTexto 3">
            <a:extLst>
              <a:ext uri="{FF2B5EF4-FFF2-40B4-BE49-F238E27FC236}">
                <a16:creationId xmlns:a16="http://schemas.microsoft.com/office/drawing/2014/main" id="{96CBF15F-39F0-F8AB-212C-0095B167AF82}"/>
              </a:ext>
            </a:extLst>
          </p:cNvPr>
          <p:cNvSpPr txBox="1"/>
          <p:nvPr/>
        </p:nvSpPr>
        <p:spPr>
          <a:xfrm>
            <a:off x="5560634" y="1213009"/>
            <a:ext cx="3627503" cy="1754326"/>
          </a:xfrm>
          <a:prstGeom prst="rect">
            <a:avLst/>
          </a:prstGeom>
          <a:noFill/>
        </p:spPr>
        <p:txBody>
          <a:bodyPr wrap="square" rtlCol="0">
            <a:spAutoFit/>
          </a:bodyPr>
          <a:lstStyle/>
          <a:p>
            <a:r>
              <a:rPr lang="es-ES" sz="2400" b="1" dirty="0"/>
              <a:t>Funcionalidades Básicas</a:t>
            </a:r>
          </a:p>
          <a:p>
            <a:pPr marL="800080" lvl="1" indent="-342891">
              <a:buFont typeface="+mj-lt"/>
              <a:buAutoNum type="arabicPeriod"/>
            </a:pPr>
            <a:endParaRPr lang="es-ES" sz="1400" b="1" dirty="0"/>
          </a:p>
          <a:p>
            <a:pPr marL="1257269" lvl="2" indent="-342891">
              <a:buFont typeface="Arial" panose="020B0604020202020204" pitchFamily="34" charset="0"/>
              <a:buChar char="•"/>
            </a:pPr>
            <a:r>
              <a:rPr lang="es-ES" sz="1400" dirty="0"/>
              <a:t>Rellenar datos</a:t>
            </a:r>
          </a:p>
          <a:p>
            <a:pPr marL="1257269" lvl="2" indent="-342891">
              <a:buFont typeface="Arial" panose="020B0604020202020204" pitchFamily="34" charset="0"/>
              <a:buChar char="•"/>
            </a:pPr>
            <a:r>
              <a:rPr lang="es-ES" sz="1400" dirty="0"/>
              <a:t>Buscar datos</a:t>
            </a:r>
          </a:p>
          <a:p>
            <a:pPr marL="1257269" lvl="2" indent="-342891">
              <a:buFont typeface="Arial" panose="020B0604020202020204" pitchFamily="34" charset="0"/>
              <a:buChar char="•"/>
            </a:pPr>
            <a:r>
              <a:rPr lang="es-ES" sz="1400" dirty="0"/>
              <a:t>Reemplazar datos</a:t>
            </a:r>
          </a:p>
          <a:p>
            <a:pPr marL="1257269" lvl="2" indent="-342891">
              <a:buFont typeface="Arial" panose="020B0604020202020204" pitchFamily="34" charset="0"/>
              <a:buChar char="•"/>
            </a:pPr>
            <a:r>
              <a:rPr lang="es-ES" sz="1400" dirty="0"/>
              <a:t>Impresión</a:t>
            </a:r>
          </a:p>
          <a:p>
            <a:pPr marL="1257269" lvl="2" indent="-342891">
              <a:buFont typeface="Arial" panose="020B0604020202020204" pitchFamily="34" charset="0"/>
              <a:buChar char="•"/>
            </a:pPr>
            <a:r>
              <a:rPr lang="es-ES" sz="1400" dirty="0"/>
              <a:t>Ventanas</a:t>
            </a:r>
          </a:p>
        </p:txBody>
      </p:sp>
    </p:spTree>
    <p:extLst>
      <p:ext uri="{BB962C8B-B14F-4D97-AF65-F5344CB8AC3E}">
        <p14:creationId xmlns:p14="http://schemas.microsoft.com/office/powerpoint/2010/main" val="8212754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1103303" y="488840"/>
            <a:ext cx="8216188" cy="923331"/>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3200" spc="-51" dirty="0" err="1">
                <a:solidFill>
                  <a:schemeClr val="accent6"/>
                </a:solidFill>
                <a:latin typeface="Abadi" panose="020B0604020104020204" pitchFamily="34" charset="0"/>
                <a:ea typeface="+mj-ea"/>
                <a:cs typeface="+mj-cs"/>
              </a:rPr>
              <a:t>Comandos</a:t>
            </a:r>
            <a:r>
              <a:rPr lang="en-US" sz="3200" spc="-51" dirty="0">
                <a:solidFill>
                  <a:schemeClr val="accent6"/>
                </a:solidFill>
                <a:latin typeface="Abadi" panose="020B0604020104020204" pitchFamily="34" charset="0"/>
                <a:ea typeface="+mj-ea"/>
                <a:cs typeface="+mj-cs"/>
              </a:rPr>
              <a:t> </a:t>
            </a:r>
            <a:r>
              <a:rPr lang="en-US" sz="3200" spc="-51" dirty="0" err="1">
                <a:solidFill>
                  <a:schemeClr val="accent6"/>
                </a:solidFill>
                <a:latin typeface="Abadi" panose="020B0604020104020204" pitchFamily="34" charset="0"/>
                <a:ea typeface="+mj-ea"/>
                <a:cs typeface="+mj-cs"/>
              </a:rPr>
              <a:t>en</a:t>
            </a:r>
            <a:r>
              <a:rPr lang="en-US" sz="3200" spc="-51" dirty="0">
                <a:solidFill>
                  <a:schemeClr val="accent6"/>
                </a:solidFill>
                <a:latin typeface="Abadi" panose="020B0604020104020204" pitchFamily="34" charset="0"/>
                <a:ea typeface="+mj-ea"/>
                <a:cs typeface="+mj-cs"/>
              </a:rPr>
              <a:t> Excel</a:t>
            </a:r>
          </a:p>
        </p:txBody>
      </p:sp>
      <p:graphicFrame>
        <p:nvGraphicFramePr>
          <p:cNvPr id="2" name="Tabla 1">
            <a:extLst>
              <a:ext uri="{FF2B5EF4-FFF2-40B4-BE49-F238E27FC236}">
                <a16:creationId xmlns:a16="http://schemas.microsoft.com/office/drawing/2014/main" id="{C348EA72-4D45-B6BF-BD0C-CFD0B975A0D1}"/>
              </a:ext>
            </a:extLst>
          </p:cNvPr>
          <p:cNvGraphicFramePr>
            <a:graphicFrameLocks noGrp="1"/>
          </p:cNvGraphicFramePr>
          <p:nvPr>
            <p:extLst>
              <p:ext uri="{D42A27DB-BD31-4B8C-83A1-F6EECF244321}">
                <p14:modId xmlns:p14="http://schemas.microsoft.com/office/powerpoint/2010/main" val="3749408058"/>
              </p:ext>
            </p:extLst>
          </p:nvPr>
        </p:nvGraphicFramePr>
        <p:xfrm>
          <a:off x="1103305" y="1677834"/>
          <a:ext cx="4992697" cy="4417071"/>
        </p:xfrm>
        <a:graphic>
          <a:graphicData uri="http://schemas.openxmlformats.org/drawingml/2006/table">
            <a:tbl>
              <a:tblPr/>
              <a:tblGrid>
                <a:gridCol w="594928">
                  <a:extLst>
                    <a:ext uri="{9D8B030D-6E8A-4147-A177-3AD203B41FA5}">
                      <a16:colId xmlns:a16="http://schemas.microsoft.com/office/drawing/2014/main" val="2804404620"/>
                    </a:ext>
                  </a:extLst>
                </a:gridCol>
                <a:gridCol w="4397769">
                  <a:extLst>
                    <a:ext uri="{9D8B030D-6E8A-4147-A177-3AD203B41FA5}">
                      <a16:colId xmlns:a16="http://schemas.microsoft.com/office/drawing/2014/main" val="2811928743"/>
                    </a:ext>
                  </a:extLst>
                </a:gridCol>
              </a:tblGrid>
              <a:tr h="302775">
                <a:tc>
                  <a:txBody>
                    <a:bodyPr/>
                    <a:lstStyle/>
                    <a:p>
                      <a:pPr algn="l" fontAlgn="b"/>
                      <a:r>
                        <a:rPr lang="es-MX" sz="1100" b="1" cap="all">
                          <a:effectLst/>
                        </a:rPr>
                        <a:t>ATAJO</a:t>
                      </a:r>
                    </a:p>
                  </a:txBody>
                  <a:tcPr marL="67567" marR="67567" marT="67567" marB="67567" anchor="b">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algn="l" fontAlgn="b"/>
                      <a:r>
                        <a:rPr lang="es-MX" sz="1100" b="1" cap="all">
                          <a:effectLst/>
                        </a:rPr>
                        <a:t>ACCIÓN</a:t>
                      </a:r>
                    </a:p>
                  </a:txBody>
                  <a:tcPr marL="67567" marR="67567" marT="67567" marB="67567" anchor="b">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442521667"/>
                  </a:ext>
                </a:extLst>
              </a:tr>
              <a:tr h="302775">
                <a:tc>
                  <a:txBody>
                    <a:bodyPr/>
                    <a:lstStyle/>
                    <a:p>
                      <a:pPr algn="l" fontAlgn="t"/>
                      <a:r>
                        <a:rPr lang="es-MX" sz="1100" b="1" cap="all">
                          <a:effectLst/>
                        </a:rPr>
                        <a:t>F1</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dirty="0">
                          <a:effectLst/>
                        </a:rPr>
                        <a:t>Muestra la ayuda de Excel</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2130103486"/>
                  </a:ext>
                </a:extLst>
              </a:tr>
              <a:tr h="302775">
                <a:tc>
                  <a:txBody>
                    <a:bodyPr/>
                    <a:lstStyle/>
                    <a:p>
                      <a:pPr algn="l" fontAlgn="t"/>
                      <a:r>
                        <a:rPr lang="es-MX" sz="1100" b="1" cap="all">
                          <a:effectLst/>
                        </a:rPr>
                        <a:t>F2</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Entra en modo de edición para la celda activa</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4056820528"/>
                  </a:ext>
                </a:extLst>
              </a:tr>
              <a:tr h="470415">
                <a:tc>
                  <a:txBody>
                    <a:bodyPr/>
                    <a:lstStyle/>
                    <a:p>
                      <a:pPr algn="l" fontAlgn="t"/>
                      <a:r>
                        <a:rPr lang="es-MX" sz="1100" b="1" cap="all">
                          <a:effectLst/>
                        </a:rPr>
                        <a:t>F3</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En caso de existir un nombre definido, muestra el cuadro de diálogo "Pegar nombre"</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3513666671"/>
                  </a:ext>
                </a:extLst>
              </a:tr>
              <a:tr h="302775">
                <a:tc>
                  <a:txBody>
                    <a:bodyPr/>
                    <a:lstStyle/>
                    <a:p>
                      <a:pPr algn="l" fontAlgn="t"/>
                      <a:r>
                        <a:rPr lang="es-MX" sz="1100" b="1" cap="all">
                          <a:effectLst/>
                        </a:rPr>
                        <a:t>F4</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MX" sz="1100">
                          <a:effectLst/>
                        </a:rPr>
                        <a:t>Repite la última acción</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2504330356"/>
                  </a:ext>
                </a:extLst>
              </a:tr>
              <a:tr h="302775">
                <a:tc>
                  <a:txBody>
                    <a:bodyPr/>
                    <a:lstStyle/>
                    <a:p>
                      <a:pPr algn="l" fontAlgn="t"/>
                      <a:r>
                        <a:rPr lang="es-MX" sz="1100" b="1" cap="all">
                          <a:effectLst/>
                        </a:rPr>
                        <a:t>F5</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MX" sz="1100">
                          <a:effectLst/>
                        </a:rPr>
                        <a:t>Ir a</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1767572315"/>
                  </a:ext>
                </a:extLst>
              </a:tr>
              <a:tr h="302775">
                <a:tc>
                  <a:txBody>
                    <a:bodyPr/>
                    <a:lstStyle/>
                    <a:p>
                      <a:pPr algn="l" fontAlgn="t"/>
                      <a:r>
                        <a:rPr lang="es-MX" sz="1100" b="1" cap="all">
                          <a:effectLst/>
                        </a:rPr>
                        <a:t>F6</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Te mueves entre los paneles de un libro de dividido</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2677293793"/>
                  </a:ext>
                </a:extLst>
              </a:tr>
              <a:tr h="302775">
                <a:tc>
                  <a:txBody>
                    <a:bodyPr/>
                    <a:lstStyle/>
                    <a:p>
                      <a:pPr algn="l" fontAlgn="t"/>
                      <a:r>
                        <a:rPr lang="es-MX" sz="1100" b="1" cap="all">
                          <a:effectLst/>
                        </a:rPr>
                        <a:t>F7</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MX" sz="1100">
                          <a:effectLst/>
                        </a:rPr>
                        <a:t>Revisión ortográfica</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1200725946"/>
                  </a:ext>
                </a:extLst>
              </a:tr>
              <a:tr h="302775">
                <a:tc>
                  <a:txBody>
                    <a:bodyPr/>
                    <a:lstStyle/>
                    <a:p>
                      <a:pPr algn="l" fontAlgn="t"/>
                      <a:r>
                        <a:rPr lang="es-MX" sz="1100" b="1" cap="all">
                          <a:effectLst/>
                        </a:rPr>
                        <a:t>F8</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Activa el modo Ampliar selección</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993882839"/>
                  </a:ext>
                </a:extLst>
              </a:tr>
              <a:tr h="459459">
                <a:tc>
                  <a:txBody>
                    <a:bodyPr/>
                    <a:lstStyle/>
                    <a:p>
                      <a:pPr algn="l" fontAlgn="t"/>
                      <a:r>
                        <a:rPr lang="es-MX" sz="1100" b="1" cap="all">
                          <a:effectLst/>
                        </a:rPr>
                        <a:t>F9</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Resuelve las fórmulas que tengas en las hojas tus libros abiertos</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234363013"/>
                  </a:ext>
                </a:extLst>
              </a:tr>
              <a:tr h="302775">
                <a:tc>
                  <a:txBody>
                    <a:bodyPr/>
                    <a:lstStyle/>
                    <a:p>
                      <a:pPr algn="l" fontAlgn="t"/>
                      <a:r>
                        <a:rPr lang="es-MX" sz="1100" b="1" cap="all">
                          <a:effectLst/>
                        </a:rPr>
                        <a:t>F10</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Activa la barra de menús</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672014718"/>
                  </a:ext>
                </a:extLst>
              </a:tr>
              <a:tr h="459459">
                <a:tc>
                  <a:txBody>
                    <a:bodyPr/>
                    <a:lstStyle/>
                    <a:p>
                      <a:pPr algn="l" fontAlgn="t"/>
                      <a:r>
                        <a:rPr lang="es-MX" sz="1100" b="1" cap="all">
                          <a:effectLst/>
                        </a:rPr>
                        <a:t>F11</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ES" sz="1100">
                          <a:effectLst/>
                        </a:rPr>
                        <a:t>Crea una hoja de gráfico con el rango de celdas seleccionado</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2279482360"/>
                  </a:ext>
                </a:extLst>
              </a:tr>
              <a:tr h="302775">
                <a:tc>
                  <a:txBody>
                    <a:bodyPr/>
                    <a:lstStyle/>
                    <a:p>
                      <a:pPr algn="l" fontAlgn="t"/>
                      <a:r>
                        <a:rPr lang="es-MX" sz="1100" b="1" cap="all">
                          <a:effectLst/>
                        </a:rPr>
                        <a:t>F12</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tc>
                  <a:txBody>
                    <a:bodyPr/>
                    <a:lstStyle/>
                    <a:p>
                      <a:pPr fontAlgn="t"/>
                      <a:r>
                        <a:rPr lang="es-MX" sz="1100" dirty="0">
                          <a:effectLst/>
                        </a:rPr>
                        <a:t>Guardar cómo</a:t>
                      </a:r>
                    </a:p>
                  </a:txBody>
                  <a:tcPr marL="67567" marR="67567" marT="67567" marB="67567">
                    <a:lnL>
                      <a:noFill/>
                    </a:lnL>
                    <a:lnR>
                      <a:noFill/>
                    </a:lnR>
                    <a:lnT w="9525" cap="flat" cmpd="sng" algn="ctr">
                      <a:solidFill>
                        <a:srgbClr val="E0E0E0"/>
                      </a:solidFill>
                      <a:prstDash val="solid"/>
                      <a:round/>
                      <a:headEnd type="none" w="med" len="med"/>
                      <a:tailEnd type="none" w="med" len="med"/>
                    </a:lnT>
                    <a:lnB w="9525" cap="flat" cmpd="sng" algn="ctr">
                      <a:solidFill>
                        <a:srgbClr val="E0E0E0"/>
                      </a:solidFill>
                      <a:prstDash val="solid"/>
                      <a:round/>
                      <a:headEnd type="none" w="med" len="med"/>
                      <a:tailEnd type="none" w="med" len="med"/>
                    </a:lnB>
                    <a:solidFill>
                      <a:srgbClr val="FFFFFF"/>
                    </a:solidFill>
                  </a:tcPr>
                </a:tc>
                <a:extLst>
                  <a:ext uri="{0D108BD9-81ED-4DB2-BD59-A6C34878D82A}">
                    <a16:rowId xmlns:a16="http://schemas.microsoft.com/office/drawing/2014/main" val="835014624"/>
                  </a:ext>
                </a:extLst>
              </a:tr>
            </a:tbl>
          </a:graphicData>
        </a:graphic>
      </p:graphicFrame>
      <p:sp>
        <p:nvSpPr>
          <p:cNvPr id="4" name="CuadroTexto 3">
            <a:extLst>
              <a:ext uri="{FF2B5EF4-FFF2-40B4-BE49-F238E27FC236}">
                <a16:creationId xmlns:a16="http://schemas.microsoft.com/office/drawing/2014/main" id="{37B8DAC6-91AE-AA7B-53FD-0569C646C3BB}"/>
              </a:ext>
            </a:extLst>
          </p:cNvPr>
          <p:cNvSpPr txBox="1"/>
          <p:nvPr/>
        </p:nvSpPr>
        <p:spPr>
          <a:xfrm>
            <a:off x="6777149" y="861066"/>
            <a:ext cx="5084687" cy="923330"/>
          </a:xfrm>
          <a:prstGeom prst="rect">
            <a:avLst/>
          </a:prstGeom>
          <a:noFill/>
        </p:spPr>
        <p:txBody>
          <a:bodyPr wrap="square">
            <a:spAutoFit/>
          </a:bodyPr>
          <a:lstStyle/>
          <a:p>
            <a:r>
              <a:rPr lang="es-MX" b="1" dirty="0">
                <a:solidFill>
                  <a:schemeClr val="accent6"/>
                </a:solidFill>
              </a:rPr>
              <a:t>Más comandos: </a:t>
            </a:r>
            <a:r>
              <a:rPr lang="es-MX" dirty="0"/>
              <a:t>https://www.xataka.com/basics/150-atajos-de-teclado-para-excel-en-windows</a:t>
            </a:r>
          </a:p>
        </p:txBody>
      </p:sp>
    </p:spTree>
    <p:extLst>
      <p:ext uri="{BB962C8B-B14F-4D97-AF65-F5344CB8AC3E}">
        <p14:creationId xmlns:p14="http://schemas.microsoft.com/office/powerpoint/2010/main" val="1904961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b="1" dirty="0" err="1">
                <a:latin typeface="+mj-lt"/>
                <a:ea typeface="+mj-ea"/>
                <a:cs typeface="+mj-cs"/>
              </a:rPr>
              <a:t>Realizar</a:t>
            </a:r>
            <a:endParaRPr lang="en-US" sz="4400" b="1" dirty="0">
              <a:latin typeface="+mj-lt"/>
              <a:ea typeface="+mj-ea"/>
              <a:cs typeface="+mj-cs"/>
            </a:endParaRPr>
          </a:p>
          <a:p>
            <a:pPr>
              <a:lnSpc>
                <a:spcPct val="90000"/>
              </a:lnSpc>
              <a:spcBef>
                <a:spcPct val="0"/>
              </a:spcBef>
              <a:spcAft>
                <a:spcPts val="600"/>
              </a:spcAft>
            </a:pPr>
            <a:r>
              <a:rPr lang="en-US" sz="4400" b="1" spc="-51" dirty="0">
                <a:latin typeface="+mj-lt"/>
                <a:ea typeface="+mj-ea"/>
                <a:cs typeface="+mj-cs"/>
              </a:rPr>
              <a:t>Ejer2. </a:t>
            </a:r>
            <a:r>
              <a:rPr lang="en-US" sz="4400" b="1" dirty="0" err="1">
                <a:latin typeface="+mj-lt"/>
                <a:ea typeface="+mj-ea"/>
                <a:cs typeface="+mj-cs"/>
              </a:rPr>
              <a:t>CeldasLibrosHojas</a:t>
            </a:r>
            <a:endParaRPr lang="en-US" sz="4400" b="1" spc="-51" dirty="0">
              <a:latin typeface="+mj-lt"/>
              <a:ea typeface="+mj-ea"/>
              <a:cs typeface="+mj-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6588997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5197807"/>
            <a:ext cx="6982835" cy="1026435"/>
          </a:xfrm>
        </p:spPr>
        <p:txBody>
          <a:bodyPr vert="horz" lIns="91440" tIns="45720" rIns="91440" bIns="45720" rtlCol="0" anchor="b">
            <a:normAutofit fontScale="90000"/>
          </a:bodyPr>
          <a:lstStyle/>
          <a:p>
            <a:r>
              <a:rPr lang="en-US" sz="4800" b="1" dirty="0">
                <a:solidFill>
                  <a:srgbClr val="FFFFFF"/>
                </a:solidFill>
              </a:rPr>
              <a:t>RELLENAR, BUSCAR Y REMPLAZAR DATOS</a:t>
            </a:r>
          </a:p>
        </p:txBody>
      </p:sp>
    </p:spTree>
    <p:extLst>
      <p:ext uri="{BB962C8B-B14F-4D97-AF65-F5344CB8AC3E}">
        <p14:creationId xmlns:p14="http://schemas.microsoft.com/office/powerpoint/2010/main" val="11134246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1031507" y="387504"/>
            <a:ext cx="7217163" cy="1188995"/>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3600" spc="-51" dirty="0" err="1">
                <a:solidFill>
                  <a:schemeClr val="tx1">
                    <a:lumMod val="75000"/>
                    <a:lumOff val="25000"/>
                  </a:schemeClr>
                </a:solidFill>
                <a:latin typeface="Abadi" panose="020B0604020104020204" pitchFamily="34" charset="0"/>
                <a:ea typeface="+mj-ea"/>
                <a:cs typeface="+mj-cs"/>
              </a:rPr>
              <a:t>Rellenar</a:t>
            </a:r>
            <a:r>
              <a:rPr lang="en-US" sz="3600" spc="-51" dirty="0">
                <a:solidFill>
                  <a:schemeClr val="tx1">
                    <a:lumMod val="75000"/>
                    <a:lumOff val="25000"/>
                  </a:schemeClr>
                </a:solidFill>
                <a:latin typeface="Abadi" panose="020B0604020104020204" pitchFamily="34" charset="0"/>
                <a:ea typeface="+mj-ea"/>
                <a:cs typeface="+mj-cs"/>
              </a:rPr>
              <a:t> </a:t>
            </a:r>
            <a:r>
              <a:rPr lang="en-US" sz="3600" spc="-51" dirty="0" err="1">
                <a:solidFill>
                  <a:schemeClr val="tx1">
                    <a:lumMod val="75000"/>
                    <a:lumOff val="25000"/>
                  </a:schemeClr>
                </a:solidFill>
                <a:latin typeface="Abadi" panose="020B0604020104020204" pitchFamily="34" charset="0"/>
                <a:ea typeface="+mj-ea"/>
                <a:cs typeface="+mj-cs"/>
              </a:rPr>
              <a:t>datos</a:t>
            </a:r>
            <a:endParaRPr lang="en-US" sz="3600" spc="-51" dirty="0">
              <a:solidFill>
                <a:schemeClr val="tx1">
                  <a:lumMod val="75000"/>
                  <a:lumOff val="25000"/>
                </a:schemeClr>
              </a:solidFill>
              <a:latin typeface="Abadi" panose="020B0604020104020204" pitchFamily="34" charset="0"/>
              <a:ea typeface="+mj-ea"/>
              <a:cs typeface="+mj-cs"/>
            </a:endParaRPr>
          </a:p>
        </p:txBody>
      </p:sp>
      <p:sp>
        <p:nvSpPr>
          <p:cNvPr id="29" name="CuadroTexto 28">
            <a:extLst>
              <a:ext uri="{FF2B5EF4-FFF2-40B4-BE49-F238E27FC236}">
                <a16:creationId xmlns:a16="http://schemas.microsoft.com/office/drawing/2014/main" id="{81539090-FEC4-4945-189D-7EFFF992200B}"/>
              </a:ext>
            </a:extLst>
          </p:cNvPr>
          <p:cNvSpPr txBox="1"/>
          <p:nvPr/>
        </p:nvSpPr>
        <p:spPr>
          <a:xfrm>
            <a:off x="1031507" y="1702985"/>
            <a:ext cx="6096000" cy="369332"/>
          </a:xfrm>
          <a:prstGeom prst="rect">
            <a:avLst/>
          </a:prstGeom>
          <a:noFill/>
        </p:spPr>
        <p:txBody>
          <a:bodyPr wrap="square">
            <a:spAutoFit/>
          </a:bodyPr>
          <a:lstStyle/>
          <a:p>
            <a:pPr algn="l"/>
            <a:r>
              <a:rPr lang="es-ES" b="1" dirty="0">
                <a:solidFill>
                  <a:srgbClr val="3C4043"/>
                </a:solidFill>
                <a:latin typeface="Open Sans Condensed"/>
              </a:rPr>
              <a:t>Rellenar datos</a:t>
            </a:r>
          </a:p>
        </p:txBody>
      </p:sp>
      <p:sp>
        <p:nvSpPr>
          <p:cNvPr id="4" name="CuadroTexto 3">
            <a:extLst>
              <a:ext uri="{FF2B5EF4-FFF2-40B4-BE49-F238E27FC236}">
                <a16:creationId xmlns:a16="http://schemas.microsoft.com/office/drawing/2014/main" id="{807628D6-8A6A-9A7B-5F46-94794FD64210}"/>
              </a:ext>
            </a:extLst>
          </p:cNvPr>
          <p:cNvSpPr txBox="1"/>
          <p:nvPr/>
        </p:nvSpPr>
        <p:spPr>
          <a:xfrm>
            <a:off x="1031507" y="2198806"/>
            <a:ext cx="7056051" cy="1754326"/>
          </a:xfrm>
          <a:prstGeom prst="rect">
            <a:avLst/>
          </a:prstGeom>
          <a:noFill/>
        </p:spPr>
        <p:txBody>
          <a:bodyPr wrap="square">
            <a:spAutoFit/>
          </a:bodyPr>
          <a:lstStyle/>
          <a:p>
            <a:r>
              <a:rPr lang="es-ES" dirty="0" err="1"/>
              <a:t>Puedes</a:t>
            </a:r>
            <a:r>
              <a:rPr lang="es-ES" dirty="0"/>
              <a:t> copiar fórmulas rápidamente en celdas adyacentes arrastrando el controlador de relleno Controlador de relleno. Al rellenar fórmulas hacia abajo, se colocarán referencias relativas para asegurarse de que las fórmulas se ajusten para cada fila, a menos que incluya referencias absolutas o mixtas antes de rellenar la fórmula hacia abajo.</a:t>
            </a:r>
          </a:p>
          <a:p>
            <a:endParaRPr lang="es-ES" dirty="0"/>
          </a:p>
        </p:txBody>
      </p:sp>
      <p:pic>
        <p:nvPicPr>
          <p:cNvPr id="9" name="Imagen 8">
            <a:extLst>
              <a:ext uri="{FF2B5EF4-FFF2-40B4-BE49-F238E27FC236}">
                <a16:creationId xmlns:a16="http://schemas.microsoft.com/office/drawing/2014/main" id="{FC0E5E0D-BA20-18E9-2CAD-D552E7936E96}"/>
              </a:ext>
            </a:extLst>
          </p:cNvPr>
          <p:cNvPicPr>
            <a:picLocks noChangeAspect="1"/>
          </p:cNvPicPr>
          <p:nvPr/>
        </p:nvPicPr>
        <p:blipFill rotWithShape="1">
          <a:blip r:embed="rId2"/>
          <a:srcRect l="74491" r="5631" b="56116"/>
          <a:stretch/>
        </p:blipFill>
        <p:spPr>
          <a:xfrm>
            <a:off x="8451541" y="1307738"/>
            <a:ext cx="2796467" cy="34725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61339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CuadroTexto 28">
            <a:extLst>
              <a:ext uri="{FF2B5EF4-FFF2-40B4-BE49-F238E27FC236}">
                <a16:creationId xmlns:a16="http://schemas.microsoft.com/office/drawing/2014/main" id="{81539090-FEC4-4945-189D-7EFFF992200B}"/>
              </a:ext>
            </a:extLst>
          </p:cNvPr>
          <p:cNvSpPr txBox="1"/>
          <p:nvPr/>
        </p:nvSpPr>
        <p:spPr>
          <a:xfrm>
            <a:off x="1031507" y="552913"/>
            <a:ext cx="6096000" cy="369332"/>
          </a:xfrm>
          <a:prstGeom prst="rect">
            <a:avLst/>
          </a:prstGeom>
          <a:noFill/>
        </p:spPr>
        <p:txBody>
          <a:bodyPr wrap="square">
            <a:spAutoFit/>
          </a:bodyPr>
          <a:lstStyle/>
          <a:p>
            <a:pPr algn="l"/>
            <a:r>
              <a:rPr lang="es-ES" b="1" dirty="0">
                <a:solidFill>
                  <a:srgbClr val="3C4043"/>
                </a:solidFill>
                <a:latin typeface="Open Sans Condensed"/>
              </a:rPr>
              <a:t>Rellenar Series</a:t>
            </a:r>
          </a:p>
        </p:txBody>
      </p:sp>
      <p:sp>
        <p:nvSpPr>
          <p:cNvPr id="4" name="CuadroTexto 3">
            <a:extLst>
              <a:ext uri="{FF2B5EF4-FFF2-40B4-BE49-F238E27FC236}">
                <a16:creationId xmlns:a16="http://schemas.microsoft.com/office/drawing/2014/main" id="{807628D6-8A6A-9A7B-5F46-94794FD64210}"/>
              </a:ext>
            </a:extLst>
          </p:cNvPr>
          <p:cNvSpPr txBox="1"/>
          <p:nvPr/>
        </p:nvSpPr>
        <p:spPr>
          <a:xfrm>
            <a:off x="965519" y="1139288"/>
            <a:ext cx="6629923" cy="2862322"/>
          </a:xfrm>
          <a:prstGeom prst="rect">
            <a:avLst/>
          </a:prstGeom>
          <a:noFill/>
        </p:spPr>
        <p:txBody>
          <a:bodyPr wrap="square">
            <a:spAutoFit/>
          </a:bodyPr>
          <a:lstStyle/>
          <a:p>
            <a:r>
              <a:rPr lang="es-ES" dirty="0"/>
              <a:t>Las series, sirven tanto para palabras, fechas, números y fórmulas.</a:t>
            </a:r>
          </a:p>
          <a:p>
            <a:endParaRPr lang="es-ES" dirty="0"/>
          </a:p>
          <a:p>
            <a:r>
              <a:rPr lang="es-ES" dirty="0"/>
              <a:t>Excel, de manera predeterminada trae incorporadas un par de series como por ejemplo los días y meses.</a:t>
            </a:r>
          </a:p>
          <a:p>
            <a:endParaRPr lang="es-ES" dirty="0"/>
          </a:p>
          <a:p>
            <a:r>
              <a:rPr lang="es-ES" dirty="0"/>
              <a:t>Si nosotros escribimos, en cualquier celda, el nombre de un mes, no importa el orden y arrastramos en la dirección que queramos, Excel completará los meses restantes.</a:t>
            </a:r>
          </a:p>
          <a:p>
            <a:endParaRPr lang="es-ES" dirty="0"/>
          </a:p>
          <a:p>
            <a:endParaRPr lang="es-ES" dirty="0"/>
          </a:p>
        </p:txBody>
      </p:sp>
      <p:sp>
        <p:nvSpPr>
          <p:cNvPr id="2" name="AutoShape 2">
            <a:extLst>
              <a:ext uri="{FF2B5EF4-FFF2-40B4-BE49-F238E27FC236}">
                <a16:creationId xmlns:a16="http://schemas.microsoft.com/office/drawing/2014/main" id="{CAC5123E-5D21-655E-8527-FB916BC02716}"/>
              </a:ext>
            </a:extLst>
          </p:cNvPr>
          <p:cNvSpPr>
            <a:spLocks noChangeAspect="1" noChangeArrowheads="1"/>
          </p:cNvSpPr>
          <p:nvPr/>
        </p:nvSpPr>
        <p:spPr bwMode="auto">
          <a:xfrm>
            <a:off x="3600451" y="1145219"/>
            <a:ext cx="4157635" cy="571278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5" name="Imagen 4">
            <a:extLst>
              <a:ext uri="{FF2B5EF4-FFF2-40B4-BE49-F238E27FC236}">
                <a16:creationId xmlns:a16="http://schemas.microsoft.com/office/drawing/2014/main" id="{BC4D7CFE-8C94-D3A7-ADED-479C4D9C81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8669" y="849005"/>
            <a:ext cx="3336400" cy="45826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877454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CuadroTexto 28">
            <a:extLst>
              <a:ext uri="{FF2B5EF4-FFF2-40B4-BE49-F238E27FC236}">
                <a16:creationId xmlns:a16="http://schemas.microsoft.com/office/drawing/2014/main" id="{81539090-FEC4-4945-189D-7EFFF992200B}"/>
              </a:ext>
            </a:extLst>
          </p:cNvPr>
          <p:cNvSpPr txBox="1"/>
          <p:nvPr/>
        </p:nvSpPr>
        <p:spPr>
          <a:xfrm>
            <a:off x="1031508" y="672040"/>
            <a:ext cx="3416125" cy="369332"/>
          </a:xfrm>
          <a:prstGeom prst="rect">
            <a:avLst/>
          </a:prstGeom>
          <a:noFill/>
        </p:spPr>
        <p:txBody>
          <a:bodyPr wrap="square">
            <a:spAutoFit/>
          </a:bodyPr>
          <a:lstStyle/>
          <a:p>
            <a:pPr algn="l"/>
            <a:r>
              <a:rPr lang="es-ES" b="1" dirty="0">
                <a:solidFill>
                  <a:srgbClr val="3C4043"/>
                </a:solidFill>
                <a:latin typeface="Open Sans Condensed"/>
              </a:rPr>
              <a:t>Crear Series</a:t>
            </a:r>
          </a:p>
        </p:txBody>
      </p:sp>
      <p:sp>
        <p:nvSpPr>
          <p:cNvPr id="4" name="CuadroTexto 3">
            <a:extLst>
              <a:ext uri="{FF2B5EF4-FFF2-40B4-BE49-F238E27FC236}">
                <a16:creationId xmlns:a16="http://schemas.microsoft.com/office/drawing/2014/main" id="{807628D6-8A6A-9A7B-5F46-94794FD64210}"/>
              </a:ext>
            </a:extLst>
          </p:cNvPr>
          <p:cNvSpPr txBox="1"/>
          <p:nvPr/>
        </p:nvSpPr>
        <p:spPr>
          <a:xfrm>
            <a:off x="997886" y="1145220"/>
            <a:ext cx="3733676" cy="2585323"/>
          </a:xfrm>
          <a:prstGeom prst="rect">
            <a:avLst/>
          </a:prstGeom>
          <a:noFill/>
        </p:spPr>
        <p:txBody>
          <a:bodyPr wrap="square">
            <a:spAutoFit/>
          </a:bodyPr>
          <a:lstStyle/>
          <a:p>
            <a:r>
              <a:rPr lang="es-ES" dirty="0"/>
              <a:t>¿Como hago si siempre inserto la misma lista, y quiero que Excel la incorporé automáticamente como lo hizo con los meses o los días de la semana? Veamos los pasos</a:t>
            </a:r>
          </a:p>
          <a:p>
            <a:endParaRPr lang="es-ES" dirty="0"/>
          </a:p>
          <a:p>
            <a:r>
              <a:rPr lang="es-ES" dirty="0"/>
              <a:t>Si nos dirigimos a Archivo =&gt; Opciones</a:t>
            </a:r>
          </a:p>
          <a:p>
            <a:endParaRPr lang="es-ES" dirty="0"/>
          </a:p>
        </p:txBody>
      </p:sp>
      <p:sp>
        <p:nvSpPr>
          <p:cNvPr id="2" name="AutoShape 2">
            <a:extLst>
              <a:ext uri="{FF2B5EF4-FFF2-40B4-BE49-F238E27FC236}">
                <a16:creationId xmlns:a16="http://schemas.microsoft.com/office/drawing/2014/main" id="{CAC5123E-5D21-655E-8527-FB916BC02716}"/>
              </a:ext>
            </a:extLst>
          </p:cNvPr>
          <p:cNvSpPr>
            <a:spLocks noChangeAspect="1" noChangeArrowheads="1"/>
          </p:cNvSpPr>
          <p:nvPr/>
        </p:nvSpPr>
        <p:spPr bwMode="auto">
          <a:xfrm>
            <a:off x="3600451" y="1145219"/>
            <a:ext cx="4157635" cy="571278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6" name="Imagen 5">
            <a:extLst>
              <a:ext uri="{FF2B5EF4-FFF2-40B4-BE49-F238E27FC236}">
                <a16:creationId xmlns:a16="http://schemas.microsoft.com/office/drawing/2014/main" id="{772AEACA-529B-B91D-8032-F87E464825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72665" y="1448461"/>
            <a:ext cx="5681086" cy="4718213"/>
          </a:xfrm>
          <a:prstGeom prst="rect">
            <a:avLst/>
          </a:prstGeom>
          <a:ln>
            <a:noFill/>
          </a:ln>
          <a:effectLst>
            <a:outerShdw blurRad="292100" dist="139700" dir="2700000" algn="tl" rotWithShape="0">
              <a:srgbClr val="333333">
                <a:alpha val="65000"/>
              </a:srgbClr>
            </a:outerShdw>
          </a:effectLst>
        </p:spPr>
      </p:pic>
      <p:pic>
        <p:nvPicPr>
          <p:cNvPr id="8" name="Imagen 7">
            <a:extLst>
              <a:ext uri="{FF2B5EF4-FFF2-40B4-BE49-F238E27FC236}">
                <a16:creationId xmlns:a16="http://schemas.microsoft.com/office/drawing/2014/main" id="{3EAE616E-7D84-F878-26DF-A60D6EBBFE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7886" y="3624982"/>
            <a:ext cx="5049245" cy="288735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823099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CuadroTexto 28">
            <a:extLst>
              <a:ext uri="{FF2B5EF4-FFF2-40B4-BE49-F238E27FC236}">
                <a16:creationId xmlns:a16="http://schemas.microsoft.com/office/drawing/2014/main" id="{81539090-FEC4-4945-189D-7EFFF992200B}"/>
              </a:ext>
            </a:extLst>
          </p:cNvPr>
          <p:cNvSpPr txBox="1"/>
          <p:nvPr/>
        </p:nvSpPr>
        <p:spPr>
          <a:xfrm>
            <a:off x="829899" y="779719"/>
            <a:ext cx="3416125" cy="369332"/>
          </a:xfrm>
          <a:prstGeom prst="rect">
            <a:avLst/>
          </a:prstGeom>
          <a:noFill/>
        </p:spPr>
        <p:txBody>
          <a:bodyPr wrap="square">
            <a:spAutoFit/>
          </a:bodyPr>
          <a:lstStyle/>
          <a:p>
            <a:pPr algn="l"/>
            <a:r>
              <a:rPr lang="es-ES" b="1" dirty="0">
                <a:solidFill>
                  <a:srgbClr val="3C4043"/>
                </a:solidFill>
                <a:latin typeface="Open Sans Condensed"/>
              </a:rPr>
              <a:t>Rellenar Series</a:t>
            </a:r>
          </a:p>
        </p:txBody>
      </p:sp>
      <p:sp>
        <p:nvSpPr>
          <p:cNvPr id="4" name="CuadroTexto 3">
            <a:extLst>
              <a:ext uri="{FF2B5EF4-FFF2-40B4-BE49-F238E27FC236}">
                <a16:creationId xmlns:a16="http://schemas.microsoft.com/office/drawing/2014/main" id="{807628D6-8A6A-9A7B-5F46-94794FD64210}"/>
              </a:ext>
            </a:extLst>
          </p:cNvPr>
          <p:cNvSpPr txBox="1"/>
          <p:nvPr/>
        </p:nvSpPr>
        <p:spPr>
          <a:xfrm>
            <a:off x="888211" y="1345899"/>
            <a:ext cx="3733676" cy="923330"/>
          </a:xfrm>
          <a:prstGeom prst="rect">
            <a:avLst/>
          </a:prstGeom>
          <a:noFill/>
        </p:spPr>
        <p:txBody>
          <a:bodyPr wrap="square">
            <a:spAutoFit/>
          </a:bodyPr>
          <a:lstStyle/>
          <a:p>
            <a:r>
              <a:rPr lang="es-ES" dirty="0"/>
              <a:t>Importante:</a:t>
            </a:r>
          </a:p>
          <a:p>
            <a:pPr marL="285744" indent="-285744">
              <a:buFont typeface="Arial" panose="020B0604020202020204" pitchFamily="34" charset="0"/>
              <a:buChar char="•"/>
            </a:pPr>
            <a:r>
              <a:rPr lang="es-ES" dirty="0"/>
              <a:t>Incremento</a:t>
            </a:r>
          </a:p>
          <a:p>
            <a:pPr marL="285744" indent="-285744">
              <a:buFont typeface="Arial" panose="020B0604020202020204" pitchFamily="34" charset="0"/>
              <a:buChar char="•"/>
            </a:pPr>
            <a:r>
              <a:rPr lang="es-ES" dirty="0"/>
              <a:t>Limite</a:t>
            </a:r>
          </a:p>
        </p:txBody>
      </p:sp>
      <p:sp>
        <p:nvSpPr>
          <p:cNvPr id="2" name="AutoShape 2">
            <a:extLst>
              <a:ext uri="{FF2B5EF4-FFF2-40B4-BE49-F238E27FC236}">
                <a16:creationId xmlns:a16="http://schemas.microsoft.com/office/drawing/2014/main" id="{CAC5123E-5D21-655E-8527-FB916BC02716}"/>
              </a:ext>
            </a:extLst>
          </p:cNvPr>
          <p:cNvSpPr>
            <a:spLocks noChangeAspect="1" noChangeArrowheads="1"/>
          </p:cNvSpPr>
          <p:nvPr/>
        </p:nvSpPr>
        <p:spPr bwMode="auto">
          <a:xfrm>
            <a:off x="3600451" y="1145219"/>
            <a:ext cx="4157635" cy="571278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9" name="Imagen 8">
            <a:extLst>
              <a:ext uri="{FF2B5EF4-FFF2-40B4-BE49-F238E27FC236}">
                <a16:creationId xmlns:a16="http://schemas.microsoft.com/office/drawing/2014/main" id="{86C10C22-2BE7-F847-1B53-2688F217361A}"/>
              </a:ext>
            </a:extLst>
          </p:cNvPr>
          <p:cNvPicPr>
            <a:picLocks noChangeAspect="1"/>
          </p:cNvPicPr>
          <p:nvPr/>
        </p:nvPicPr>
        <p:blipFill rotWithShape="1">
          <a:blip r:embed="rId2"/>
          <a:srcRect l="3422" t="15184" r="64830" b="38382"/>
          <a:stretch/>
        </p:blipFill>
        <p:spPr>
          <a:xfrm>
            <a:off x="4246024" y="1544623"/>
            <a:ext cx="5265391" cy="43318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216906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656141" y="728533"/>
            <a:ext cx="7217163" cy="757715"/>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2000" b="1" spc="-51" dirty="0" err="1">
                <a:solidFill>
                  <a:schemeClr val="tx1">
                    <a:lumMod val="75000"/>
                    <a:lumOff val="25000"/>
                  </a:schemeClr>
                </a:solidFill>
                <a:ea typeface="+mj-ea"/>
                <a:cs typeface="+mj-cs"/>
              </a:rPr>
              <a:t>Rellenado</a:t>
            </a:r>
            <a:r>
              <a:rPr lang="en-US" sz="2000" b="1" spc="-51" dirty="0">
                <a:solidFill>
                  <a:schemeClr val="tx1">
                    <a:lumMod val="75000"/>
                    <a:lumOff val="25000"/>
                  </a:schemeClr>
                </a:solidFill>
                <a:ea typeface="+mj-ea"/>
                <a:cs typeface="+mj-cs"/>
              </a:rPr>
              <a:t> </a:t>
            </a:r>
            <a:r>
              <a:rPr lang="en-US" sz="2000" b="1" spc="-51" dirty="0" err="1">
                <a:solidFill>
                  <a:schemeClr val="tx1">
                    <a:lumMod val="75000"/>
                    <a:lumOff val="25000"/>
                  </a:schemeClr>
                </a:solidFill>
                <a:ea typeface="+mj-ea"/>
                <a:cs typeface="+mj-cs"/>
              </a:rPr>
              <a:t>Rápido</a:t>
            </a:r>
            <a:endParaRPr lang="en-US" sz="2000" b="1" spc="-51" dirty="0">
              <a:solidFill>
                <a:schemeClr val="tx1">
                  <a:lumMod val="75000"/>
                  <a:lumOff val="25000"/>
                </a:schemeClr>
              </a:solidFill>
              <a:ea typeface="+mj-ea"/>
              <a:cs typeface="+mj-cs"/>
            </a:endParaRPr>
          </a:p>
        </p:txBody>
      </p:sp>
      <p:sp>
        <p:nvSpPr>
          <p:cNvPr id="2" name="AutoShape 2">
            <a:extLst>
              <a:ext uri="{FF2B5EF4-FFF2-40B4-BE49-F238E27FC236}">
                <a16:creationId xmlns:a16="http://schemas.microsoft.com/office/drawing/2014/main" id="{CAC5123E-5D21-655E-8527-FB916BC02716}"/>
              </a:ext>
            </a:extLst>
          </p:cNvPr>
          <p:cNvSpPr>
            <a:spLocks noChangeAspect="1" noChangeArrowheads="1"/>
          </p:cNvSpPr>
          <p:nvPr/>
        </p:nvSpPr>
        <p:spPr bwMode="auto">
          <a:xfrm>
            <a:off x="3600451" y="1145219"/>
            <a:ext cx="4157635" cy="571278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pic>
        <p:nvPicPr>
          <p:cNvPr id="4" name="Imagen 3" descr="Tabla&#10;&#10;Descripción generada automáticamente">
            <a:extLst>
              <a:ext uri="{FF2B5EF4-FFF2-40B4-BE49-F238E27FC236}">
                <a16:creationId xmlns:a16="http://schemas.microsoft.com/office/drawing/2014/main" id="{7619B76D-FA0C-6415-C843-D13CE975EED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7923" y="1783109"/>
            <a:ext cx="3933376" cy="2002664"/>
          </a:xfrm>
          <a:prstGeom prst="rect">
            <a:avLst/>
          </a:prstGeom>
        </p:spPr>
      </p:pic>
      <p:sp>
        <p:nvSpPr>
          <p:cNvPr id="6" name="CuadroTexto 5">
            <a:extLst>
              <a:ext uri="{FF2B5EF4-FFF2-40B4-BE49-F238E27FC236}">
                <a16:creationId xmlns:a16="http://schemas.microsoft.com/office/drawing/2014/main" id="{E4CCA822-D627-4755-737F-E3A413389F0D}"/>
              </a:ext>
            </a:extLst>
          </p:cNvPr>
          <p:cNvSpPr txBox="1"/>
          <p:nvPr/>
        </p:nvSpPr>
        <p:spPr>
          <a:xfrm>
            <a:off x="656143" y="1605892"/>
            <a:ext cx="6093068" cy="3139321"/>
          </a:xfrm>
          <a:prstGeom prst="rect">
            <a:avLst/>
          </a:prstGeom>
          <a:noFill/>
        </p:spPr>
        <p:txBody>
          <a:bodyPr wrap="square">
            <a:spAutoFit/>
          </a:bodyPr>
          <a:lstStyle/>
          <a:p>
            <a:pPr algn="l">
              <a:buFont typeface="+mj-lt"/>
              <a:buAutoNum type="arabicPeriod"/>
            </a:pPr>
            <a:endParaRPr lang="es-ES" dirty="0">
              <a:solidFill>
                <a:srgbClr val="363636"/>
              </a:solidFill>
              <a:latin typeface="Segoe UI" panose="020B0502040204020203" pitchFamily="34" charset="0"/>
            </a:endParaRPr>
          </a:p>
          <a:p>
            <a:pPr algn="l">
              <a:buFont typeface="+mj-lt"/>
              <a:buAutoNum type="arabicPeriod"/>
            </a:pPr>
            <a:r>
              <a:rPr lang="es-ES" dirty="0">
                <a:solidFill>
                  <a:srgbClr val="1E1E1E"/>
                </a:solidFill>
                <a:latin typeface="Segoe UI" panose="020B0502040204020203" pitchFamily="34" charset="0"/>
              </a:rPr>
              <a:t>Escriba el nombre completo en la celda C2 y presione </a:t>
            </a:r>
            <a:r>
              <a:rPr lang="es-ES" b="1" dirty="0">
                <a:solidFill>
                  <a:srgbClr val="1E1E1E"/>
                </a:solidFill>
                <a:latin typeface="Segoe UI" panose="020B0502040204020203" pitchFamily="34" charset="0"/>
              </a:rPr>
              <a:t>ENTRAR</a:t>
            </a:r>
            <a:r>
              <a:rPr lang="es-ES" dirty="0">
                <a:solidFill>
                  <a:srgbClr val="1E1E1E"/>
                </a:solidFill>
                <a:latin typeface="Segoe UI" panose="020B0502040204020203" pitchFamily="34" charset="0"/>
              </a:rPr>
              <a:t>.</a:t>
            </a:r>
          </a:p>
          <a:p>
            <a:pPr algn="l">
              <a:buFont typeface="+mj-lt"/>
              <a:buAutoNum type="arabicPeriod"/>
            </a:pPr>
            <a:r>
              <a:rPr lang="es-ES" dirty="0">
                <a:solidFill>
                  <a:srgbClr val="1E1E1E"/>
                </a:solidFill>
                <a:latin typeface="Segoe UI" panose="020B0502040204020203" pitchFamily="34" charset="0"/>
              </a:rPr>
              <a:t>Comience a escribir el siguiente nombre completo siguiente en la celda C3. Excel detectará el patrón que proporcione y le mostrará una vista previa del resto de la columna rellenada con el texto combinado.</a:t>
            </a:r>
          </a:p>
          <a:p>
            <a:pPr algn="l">
              <a:buFont typeface="+mj-lt"/>
              <a:buAutoNum type="arabicPeriod"/>
            </a:pPr>
            <a:endParaRPr lang="es-ES" dirty="0">
              <a:solidFill>
                <a:srgbClr val="1E1E1E"/>
              </a:solidFill>
              <a:latin typeface="Segoe UI" panose="020B0502040204020203" pitchFamily="34" charset="0"/>
            </a:endParaRPr>
          </a:p>
          <a:p>
            <a:pPr algn="l">
              <a:buFont typeface="+mj-lt"/>
              <a:buAutoNum type="arabicPeriod"/>
            </a:pPr>
            <a:r>
              <a:rPr lang="es-ES" dirty="0">
                <a:solidFill>
                  <a:srgbClr val="1E1E1E"/>
                </a:solidFill>
                <a:latin typeface="Segoe UI" panose="020B0502040204020203" pitchFamily="34" charset="0"/>
              </a:rPr>
              <a:t>Para aceptar la vista previa, presione la tecla </a:t>
            </a:r>
            <a:r>
              <a:rPr lang="es-ES" b="1" dirty="0">
                <a:solidFill>
                  <a:srgbClr val="1E1E1E"/>
                </a:solidFill>
                <a:latin typeface="Segoe UI" panose="020B0502040204020203" pitchFamily="34" charset="0"/>
              </a:rPr>
              <a:t>ENTRAR</a:t>
            </a:r>
            <a:r>
              <a:rPr lang="es-ES" dirty="0">
                <a:solidFill>
                  <a:srgbClr val="1E1E1E"/>
                </a:solidFill>
                <a:latin typeface="Segoe UI" panose="020B0502040204020203" pitchFamily="34" charset="0"/>
              </a:rPr>
              <a:t>.</a:t>
            </a:r>
          </a:p>
          <a:p>
            <a:br>
              <a:rPr lang="es-ES" dirty="0"/>
            </a:br>
            <a:endParaRPr lang="es-MX" dirty="0"/>
          </a:p>
        </p:txBody>
      </p:sp>
      <p:sp>
        <p:nvSpPr>
          <p:cNvPr id="8" name="CuadroTexto 7">
            <a:extLst>
              <a:ext uri="{FF2B5EF4-FFF2-40B4-BE49-F238E27FC236}">
                <a16:creationId xmlns:a16="http://schemas.microsoft.com/office/drawing/2014/main" id="{6F1C5AD3-88D2-05F6-39D3-945F2FB376BF}"/>
              </a:ext>
            </a:extLst>
          </p:cNvPr>
          <p:cNvSpPr txBox="1"/>
          <p:nvPr/>
        </p:nvSpPr>
        <p:spPr>
          <a:xfrm>
            <a:off x="641068" y="4605174"/>
            <a:ext cx="6098147" cy="1754326"/>
          </a:xfrm>
          <a:prstGeom prst="rect">
            <a:avLst/>
          </a:prstGeom>
          <a:noFill/>
        </p:spPr>
        <p:txBody>
          <a:bodyPr wrap="square">
            <a:spAutoFit/>
          </a:bodyPr>
          <a:lstStyle/>
          <a:p>
            <a:r>
              <a:rPr lang="es-ES" dirty="0">
                <a:solidFill>
                  <a:srgbClr val="1E1E1E"/>
                </a:solidFill>
                <a:latin typeface="Segoe UI" panose="020B0502040204020203" pitchFamily="34" charset="0"/>
              </a:rPr>
              <a:t>Si el Relleno rápido no genera una vista previa, puede que no esté activado. Puede ir a </a:t>
            </a:r>
            <a:r>
              <a:rPr lang="es-ES" b="1" dirty="0">
                <a:solidFill>
                  <a:srgbClr val="1E1E1E"/>
                </a:solidFill>
                <a:latin typeface="Segoe UI" panose="020B0502040204020203" pitchFamily="34" charset="0"/>
              </a:rPr>
              <a:t>Datos</a:t>
            </a:r>
            <a:r>
              <a:rPr lang="es-ES" dirty="0">
                <a:solidFill>
                  <a:srgbClr val="1E1E1E"/>
                </a:solidFill>
                <a:latin typeface="Segoe UI" panose="020B0502040204020203" pitchFamily="34" charset="0"/>
              </a:rPr>
              <a:t> &gt; </a:t>
            </a:r>
            <a:r>
              <a:rPr lang="es-ES" b="1" dirty="0">
                <a:solidFill>
                  <a:srgbClr val="1E1E1E"/>
                </a:solidFill>
                <a:latin typeface="Segoe UI" panose="020B0502040204020203" pitchFamily="34" charset="0"/>
              </a:rPr>
              <a:t>Relleno rápido</a:t>
            </a:r>
            <a:r>
              <a:rPr lang="es-ES" dirty="0">
                <a:solidFill>
                  <a:srgbClr val="1E1E1E"/>
                </a:solidFill>
                <a:latin typeface="Segoe UI" panose="020B0502040204020203" pitchFamily="34" charset="0"/>
              </a:rPr>
              <a:t> para ejecutarlo de forma manual, o pulsar </a:t>
            </a:r>
            <a:r>
              <a:rPr lang="es-ES" dirty="0" err="1">
                <a:solidFill>
                  <a:srgbClr val="1E1E1E"/>
                </a:solidFill>
                <a:latin typeface="Segoe UI" panose="020B0502040204020203" pitchFamily="34" charset="0"/>
              </a:rPr>
              <a:t>Ctrl+E</a:t>
            </a:r>
            <a:r>
              <a:rPr lang="es-ES" dirty="0">
                <a:solidFill>
                  <a:srgbClr val="1E1E1E"/>
                </a:solidFill>
                <a:latin typeface="Segoe UI" panose="020B0502040204020203" pitchFamily="34" charset="0"/>
              </a:rPr>
              <a:t>. Para activar el Relleno rápido, vaya a </a:t>
            </a:r>
            <a:r>
              <a:rPr lang="es-ES" b="1" dirty="0">
                <a:solidFill>
                  <a:srgbClr val="1E1E1E"/>
                </a:solidFill>
                <a:latin typeface="Segoe UI" panose="020B0502040204020203" pitchFamily="34" charset="0"/>
              </a:rPr>
              <a:t>Herramientas</a:t>
            </a:r>
            <a:r>
              <a:rPr lang="es-ES" dirty="0">
                <a:solidFill>
                  <a:srgbClr val="1E1E1E"/>
                </a:solidFill>
                <a:latin typeface="Segoe UI" panose="020B0502040204020203" pitchFamily="34" charset="0"/>
              </a:rPr>
              <a:t> &gt; </a:t>
            </a:r>
            <a:r>
              <a:rPr lang="es-ES" b="1" dirty="0">
                <a:solidFill>
                  <a:srgbClr val="1E1E1E"/>
                </a:solidFill>
                <a:latin typeface="Segoe UI" panose="020B0502040204020203" pitchFamily="34" charset="0"/>
              </a:rPr>
              <a:t>Opciones</a:t>
            </a:r>
            <a:r>
              <a:rPr lang="es-ES" dirty="0">
                <a:solidFill>
                  <a:srgbClr val="1E1E1E"/>
                </a:solidFill>
                <a:latin typeface="Segoe UI" panose="020B0502040204020203" pitchFamily="34" charset="0"/>
              </a:rPr>
              <a:t> &gt; </a:t>
            </a:r>
            <a:r>
              <a:rPr lang="es-ES" b="1" dirty="0">
                <a:solidFill>
                  <a:srgbClr val="1E1E1E"/>
                </a:solidFill>
                <a:latin typeface="Segoe UI" panose="020B0502040204020203" pitchFamily="34" charset="0"/>
              </a:rPr>
              <a:t>Avanzadas</a:t>
            </a:r>
            <a:r>
              <a:rPr lang="es-ES" dirty="0">
                <a:solidFill>
                  <a:srgbClr val="1E1E1E"/>
                </a:solidFill>
                <a:latin typeface="Segoe UI" panose="020B0502040204020203" pitchFamily="34" charset="0"/>
              </a:rPr>
              <a:t> &gt; </a:t>
            </a:r>
            <a:r>
              <a:rPr lang="es-ES" b="1" dirty="0">
                <a:solidFill>
                  <a:srgbClr val="1E1E1E"/>
                </a:solidFill>
                <a:latin typeface="Segoe UI" panose="020B0502040204020203" pitchFamily="34" charset="0"/>
              </a:rPr>
              <a:t>Opciones de edición</a:t>
            </a:r>
            <a:r>
              <a:rPr lang="es-ES" dirty="0">
                <a:solidFill>
                  <a:srgbClr val="1E1E1E"/>
                </a:solidFill>
                <a:latin typeface="Segoe UI" panose="020B0502040204020203" pitchFamily="34" charset="0"/>
              </a:rPr>
              <a:t> y seleccione la casilla </a:t>
            </a:r>
            <a:r>
              <a:rPr lang="es-ES" b="1" dirty="0">
                <a:solidFill>
                  <a:srgbClr val="1E1E1E"/>
                </a:solidFill>
                <a:latin typeface="Segoe UI" panose="020B0502040204020203" pitchFamily="34" charset="0"/>
              </a:rPr>
              <a:t>Relleno rápido automático</a:t>
            </a:r>
            <a:r>
              <a:rPr lang="es-ES" dirty="0">
                <a:solidFill>
                  <a:srgbClr val="1E1E1E"/>
                </a:solidFill>
                <a:latin typeface="Segoe UI" panose="020B0502040204020203" pitchFamily="34" charset="0"/>
              </a:rPr>
              <a:t>.</a:t>
            </a:r>
            <a:endParaRPr lang="es-MX" dirty="0"/>
          </a:p>
        </p:txBody>
      </p:sp>
    </p:spTree>
    <p:extLst>
      <p:ext uri="{BB962C8B-B14F-4D97-AF65-F5344CB8AC3E}">
        <p14:creationId xmlns:p14="http://schemas.microsoft.com/office/powerpoint/2010/main" val="614111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CuadroTexto 28">
            <a:extLst>
              <a:ext uri="{FF2B5EF4-FFF2-40B4-BE49-F238E27FC236}">
                <a16:creationId xmlns:a16="http://schemas.microsoft.com/office/drawing/2014/main" id="{81539090-FEC4-4945-189D-7EFFF992200B}"/>
              </a:ext>
            </a:extLst>
          </p:cNvPr>
          <p:cNvSpPr txBox="1"/>
          <p:nvPr/>
        </p:nvSpPr>
        <p:spPr>
          <a:xfrm>
            <a:off x="1031507" y="1658597"/>
            <a:ext cx="6096000" cy="369332"/>
          </a:xfrm>
          <a:prstGeom prst="rect">
            <a:avLst/>
          </a:prstGeom>
          <a:noFill/>
        </p:spPr>
        <p:txBody>
          <a:bodyPr wrap="square">
            <a:spAutoFit/>
          </a:bodyPr>
          <a:lstStyle/>
          <a:p>
            <a:pPr algn="l"/>
            <a:r>
              <a:rPr lang="es-ES" b="1" dirty="0">
                <a:solidFill>
                  <a:srgbClr val="3C4043"/>
                </a:solidFill>
                <a:latin typeface="Open Sans Condensed"/>
              </a:rPr>
              <a:t>Buscar datos</a:t>
            </a:r>
          </a:p>
        </p:txBody>
      </p:sp>
      <p:sp>
        <p:nvSpPr>
          <p:cNvPr id="4" name="CuadroTexto 3">
            <a:extLst>
              <a:ext uri="{FF2B5EF4-FFF2-40B4-BE49-F238E27FC236}">
                <a16:creationId xmlns:a16="http://schemas.microsoft.com/office/drawing/2014/main" id="{807628D6-8A6A-9A7B-5F46-94794FD64210}"/>
              </a:ext>
            </a:extLst>
          </p:cNvPr>
          <p:cNvSpPr txBox="1"/>
          <p:nvPr/>
        </p:nvSpPr>
        <p:spPr>
          <a:xfrm>
            <a:off x="1031509" y="2181048"/>
            <a:ext cx="5635623" cy="1200329"/>
          </a:xfrm>
          <a:prstGeom prst="rect">
            <a:avLst/>
          </a:prstGeom>
          <a:noFill/>
        </p:spPr>
        <p:txBody>
          <a:bodyPr wrap="square">
            <a:spAutoFit/>
          </a:bodyPr>
          <a:lstStyle/>
          <a:p>
            <a:r>
              <a:rPr lang="es-ES" dirty="0"/>
              <a:t>Supongamos que desea buscar la extensión de teléfono de un empleado usando su número de distintivo o la tasa correcta de una comisión por un importe de ventas. </a:t>
            </a:r>
          </a:p>
          <a:p>
            <a:endParaRPr lang="es-ES" dirty="0"/>
          </a:p>
        </p:txBody>
      </p:sp>
      <p:pic>
        <p:nvPicPr>
          <p:cNvPr id="6" name="Imagen 5">
            <a:extLst>
              <a:ext uri="{FF2B5EF4-FFF2-40B4-BE49-F238E27FC236}">
                <a16:creationId xmlns:a16="http://schemas.microsoft.com/office/drawing/2014/main" id="{216B0662-592C-C2C8-2E16-A2C221C339D5}"/>
              </a:ext>
            </a:extLst>
          </p:cNvPr>
          <p:cNvPicPr>
            <a:picLocks noChangeAspect="1"/>
          </p:cNvPicPr>
          <p:nvPr/>
        </p:nvPicPr>
        <p:blipFill rotWithShape="1">
          <a:blip r:embed="rId2"/>
          <a:srcRect l="655" t="21597" r="58204" b="39546"/>
          <a:stretch/>
        </p:blipFill>
        <p:spPr>
          <a:xfrm>
            <a:off x="6870332" y="3035126"/>
            <a:ext cx="5015884" cy="266482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471448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a:extLst>
              <a:ext uri="{FF2B5EF4-FFF2-40B4-BE49-F238E27FC236}">
                <a16:creationId xmlns:a16="http://schemas.microsoft.com/office/drawing/2014/main" id="{1248193D-4511-8BCF-E77A-7FC3313A69B9}"/>
              </a:ext>
            </a:extLst>
          </p:cNvPr>
          <p:cNvGraphicFramePr>
            <a:graphicFrameLocks noGrp="1"/>
          </p:cNvGraphicFramePr>
          <p:nvPr>
            <p:extLst>
              <p:ext uri="{D42A27DB-BD31-4B8C-83A1-F6EECF244321}">
                <p14:modId xmlns:p14="http://schemas.microsoft.com/office/powerpoint/2010/main" val="413982466"/>
              </p:ext>
            </p:extLst>
          </p:nvPr>
        </p:nvGraphicFramePr>
        <p:xfrm>
          <a:off x="966989" y="1539650"/>
          <a:ext cx="8816203" cy="4671578"/>
        </p:xfrm>
        <a:graphic>
          <a:graphicData uri="http://schemas.openxmlformats.org/drawingml/2006/table">
            <a:tbl>
              <a:tblPr/>
              <a:tblGrid>
                <a:gridCol w="3826952">
                  <a:extLst>
                    <a:ext uri="{9D8B030D-6E8A-4147-A177-3AD203B41FA5}">
                      <a16:colId xmlns:a16="http://schemas.microsoft.com/office/drawing/2014/main" val="607523354"/>
                    </a:ext>
                  </a:extLst>
                </a:gridCol>
                <a:gridCol w="4989251">
                  <a:extLst>
                    <a:ext uri="{9D8B030D-6E8A-4147-A177-3AD203B41FA5}">
                      <a16:colId xmlns:a16="http://schemas.microsoft.com/office/drawing/2014/main" val="2540222977"/>
                    </a:ext>
                  </a:extLst>
                </a:gridCol>
              </a:tblGrid>
              <a:tr h="368373">
                <a:tc>
                  <a:txBody>
                    <a:bodyPr/>
                    <a:lstStyle/>
                    <a:p>
                      <a:pPr algn="l"/>
                      <a:r>
                        <a:rPr lang="es-MX" sz="1500" dirty="0">
                          <a:solidFill>
                            <a:schemeClr val="tx1"/>
                          </a:solidFill>
                          <a:effectLst/>
                          <a:latin typeface="Source Sans Pro" panose="020B0503030403020204" pitchFamily="34" charset="0"/>
                        </a:rPr>
                        <a:t>Opciones de búsqueda</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AEAEA"/>
                    </a:solidFill>
                  </a:tcPr>
                </a:tc>
                <a:tc>
                  <a:txBody>
                    <a:bodyPr/>
                    <a:lstStyle/>
                    <a:p>
                      <a:pPr algn="l"/>
                      <a:r>
                        <a:rPr lang="es-MX" sz="1500" dirty="0">
                          <a:solidFill>
                            <a:schemeClr val="tx1"/>
                          </a:solidFill>
                          <a:effectLst/>
                          <a:latin typeface="Source Sans Pro" panose="020B0503030403020204" pitchFamily="34" charset="0"/>
                        </a:rPr>
                        <a:t>Descripción</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EAEAEA"/>
                    </a:solidFill>
                  </a:tcPr>
                </a:tc>
                <a:extLst>
                  <a:ext uri="{0D108BD9-81ED-4DB2-BD59-A6C34878D82A}">
                    <a16:rowId xmlns:a16="http://schemas.microsoft.com/office/drawing/2014/main" val="1552108639"/>
                  </a:ext>
                </a:extLst>
              </a:tr>
              <a:tr h="591893">
                <a:tc>
                  <a:txBody>
                    <a:bodyPr/>
                    <a:lstStyle/>
                    <a:p>
                      <a:pPr algn="l"/>
                      <a:r>
                        <a:rPr lang="es-MX" sz="1500" b="1" dirty="0">
                          <a:solidFill>
                            <a:schemeClr val="tx1"/>
                          </a:solidFill>
                          <a:effectLst/>
                          <a:latin typeface="Source Sans Pro" panose="020B0503030403020204" pitchFamily="34" charset="0"/>
                        </a:rPr>
                        <a:t>Dentro de</a:t>
                      </a:r>
                      <a:endParaRPr lang="es-MX" sz="1500" dirty="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l"/>
                      <a:r>
                        <a:rPr lang="es-ES" sz="1500">
                          <a:solidFill>
                            <a:schemeClr val="tx1"/>
                          </a:solidFill>
                          <a:effectLst/>
                          <a:latin typeface="Source Sans Pro" panose="020B0503030403020204" pitchFamily="34" charset="0"/>
                        </a:rPr>
                        <a:t>Selecciona entre buscar en la hoja actual o todo el libro de trabajo.</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1584158715"/>
                  </a:ext>
                </a:extLst>
              </a:tr>
              <a:tr h="815413">
                <a:tc>
                  <a:txBody>
                    <a:bodyPr/>
                    <a:lstStyle/>
                    <a:p>
                      <a:pPr algn="l"/>
                      <a:r>
                        <a:rPr lang="es-MX" sz="1500" b="1">
                          <a:solidFill>
                            <a:schemeClr val="tx1"/>
                          </a:solidFill>
                          <a:effectLst/>
                          <a:latin typeface="Source Sans Pro" panose="020B0503030403020204" pitchFamily="34" charset="0"/>
                        </a:rPr>
                        <a:t>Buscar</a:t>
                      </a:r>
                      <a:endParaRPr lang="es-MX" sz="150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l"/>
                      <a:r>
                        <a:rPr lang="es-ES" sz="1500" dirty="0">
                          <a:solidFill>
                            <a:schemeClr val="tx1"/>
                          </a:solidFill>
                          <a:effectLst/>
                          <a:latin typeface="Source Sans Pro" panose="020B0503030403020204" pitchFamily="34" charset="0"/>
                        </a:rPr>
                        <a:t>Busca por filas (de izquierda a derecha, después de arriba a abajo) o columnas (de arriba a abajo, después de izquierda a derecha).</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2427641544"/>
                  </a:ext>
                </a:extLst>
              </a:tr>
              <a:tr h="591893">
                <a:tc>
                  <a:txBody>
                    <a:bodyPr/>
                    <a:lstStyle/>
                    <a:p>
                      <a:pPr algn="l"/>
                      <a:r>
                        <a:rPr lang="es-MX" sz="1500" b="1">
                          <a:solidFill>
                            <a:schemeClr val="tx1"/>
                          </a:solidFill>
                          <a:effectLst/>
                          <a:latin typeface="Source Sans Pro" panose="020B0503030403020204" pitchFamily="34" charset="0"/>
                        </a:rPr>
                        <a:t>Buscar en</a:t>
                      </a:r>
                      <a:endParaRPr lang="es-MX" sz="150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l"/>
                      <a:r>
                        <a:rPr lang="es-ES" sz="1500" dirty="0">
                          <a:solidFill>
                            <a:schemeClr val="tx1"/>
                          </a:solidFill>
                          <a:effectLst/>
                          <a:latin typeface="Source Sans Pro" panose="020B0503030403020204" pitchFamily="34" charset="0"/>
                        </a:rPr>
                        <a:t>Especifica qué tipo de información buscar, tales como fórmulas, valores o comentarios.</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3315204987"/>
                  </a:ext>
                </a:extLst>
              </a:tr>
              <a:tr h="591893">
                <a:tc>
                  <a:txBody>
                    <a:bodyPr/>
                    <a:lstStyle/>
                    <a:p>
                      <a:pPr algn="l"/>
                      <a:r>
                        <a:rPr lang="es-MX" sz="1500" b="1">
                          <a:solidFill>
                            <a:schemeClr val="tx1"/>
                          </a:solidFill>
                          <a:effectLst/>
                          <a:latin typeface="Source Sans Pro" panose="020B0503030403020204" pitchFamily="34" charset="0"/>
                        </a:rPr>
                        <a:t>Coincidir mayúsculas y minúsculas</a:t>
                      </a:r>
                      <a:endParaRPr lang="es-MX" sz="150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l"/>
                      <a:r>
                        <a:rPr lang="es-ES" sz="1500" dirty="0">
                          <a:solidFill>
                            <a:schemeClr val="tx1"/>
                          </a:solidFill>
                          <a:effectLst/>
                          <a:latin typeface="Source Sans Pro" panose="020B0503030403020204" pitchFamily="34" charset="0"/>
                        </a:rPr>
                        <a:t>Busca el texto exactamente como está escrito en el cuadro de texto.</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1992723015"/>
                  </a:ext>
                </a:extLst>
              </a:tr>
              <a:tr h="815413">
                <a:tc>
                  <a:txBody>
                    <a:bodyPr/>
                    <a:lstStyle/>
                    <a:p>
                      <a:pPr algn="l"/>
                      <a:r>
                        <a:rPr lang="es-ES" sz="1500" b="1">
                          <a:solidFill>
                            <a:schemeClr val="tx1"/>
                          </a:solidFill>
                          <a:effectLst/>
                          <a:latin typeface="Source Sans Pro" panose="020B0503030403020204" pitchFamily="34" charset="0"/>
                        </a:rPr>
                        <a:t>Coincidir con el contenido de toda la celda</a:t>
                      </a:r>
                      <a:endParaRPr lang="es-ES" sz="150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tc>
                  <a:txBody>
                    <a:bodyPr/>
                    <a:lstStyle/>
                    <a:p>
                      <a:pPr algn="l"/>
                      <a:r>
                        <a:rPr lang="es-ES" sz="1500" dirty="0">
                          <a:solidFill>
                            <a:schemeClr val="tx1"/>
                          </a:solidFill>
                          <a:effectLst/>
                          <a:latin typeface="Source Sans Pro" panose="020B0503030403020204" pitchFamily="34" charset="0"/>
                        </a:rPr>
                        <a:t>Busca solo las celdas que coinciden completamente con el contenido en el cuadro de diálogo. Partes de frases o palabras, no se incluyen.</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solidFill>
                      <a:srgbClr val="F9F9F9"/>
                    </a:solidFill>
                  </a:tcPr>
                </a:tc>
                <a:extLst>
                  <a:ext uri="{0D108BD9-81ED-4DB2-BD59-A6C34878D82A}">
                    <a16:rowId xmlns:a16="http://schemas.microsoft.com/office/drawing/2014/main" val="2160508430"/>
                  </a:ext>
                </a:extLst>
              </a:tr>
              <a:tr h="815413">
                <a:tc>
                  <a:txBody>
                    <a:bodyPr/>
                    <a:lstStyle/>
                    <a:p>
                      <a:pPr algn="l"/>
                      <a:r>
                        <a:rPr lang="es-MX" sz="1500" b="1">
                          <a:solidFill>
                            <a:schemeClr val="tx1"/>
                          </a:solidFill>
                          <a:effectLst/>
                          <a:latin typeface="Source Sans Pro" panose="020B0503030403020204" pitchFamily="34" charset="0"/>
                        </a:rPr>
                        <a:t>Formato</a:t>
                      </a:r>
                      <a:endParaRPr lang="es-MX" sz="1500">
                        <a:solidFill>
                          <a:schemeClr val="tx1"/>
                        </a:solidFill>
                        <a:effectLst/>
                        <a:latin typeface="Source Sans Pro" panose="020B0503030403020204" pitchFamily="34" charset="0"/>
                      </a:endParaRP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tc>
                  <a:txBody>
                    <a:bodyPr/>
                    <a:lstStyle/>
                    <a:p>
                      <a:pPr algn="l"/>
                      <a:r>
                        <a:rPr lang="es-ES" sz="1500" dirty="0">
                          <a:solidFill>
                            <a:schemeClr val="tx1"/>
                          </a:solidFill>
                          <a:effectLst/>
                          <a:latin typeface="Source Sans Pro" panose="020B0503030403020204" pitchFamily="34" charset="0"/>
                        </a:rPr>
                        <a:t>Busca y reemplaza texto, incluyendo formatos de caracteres y párrafo, caracteres especiales, elementos de documentos, estilos y resaltado.</a:t>
                      </a:r>
                    </a:p>
                  </a:txBody>
                  <a:tcPr marL="72427" marR="72427" marT="72427" marB="72427" anchor="ctr">
                    <a:lnL w="9525" cap="flat" cmpd="sng" algn="ctr">
                      <a:solidFill>
                        <a:srgbClr val="DDDDDD"/>
                      </a:solidFill>
                      <a:prstDash val="solid"/>
                      <a:round/>
                      <a:headEnd type="none" w="med" len="med"/>
                      <a:tailEnd type="none" w="med" len="med"/>
                    </a:lnL>
                    <a:lnR w="9525" cap="flat" cmpd="sng" algn="ctr">
                      <a:solidFill>
                        <a:srgbClr val="DDDDDD"/>
                      </a:solidFill>
                      <a:prstDash val="solid"/>
                      <a:round/>
                      <a:headEnd type="none" w="med" len="med"/>
                      <a:tailEnd type="none" w="med" len="med"/>
                    </a:lnR>
                    <a:lnT w="9525" cap="flat" cmpd="sng" algn="ctr">
                      <a:solidFill>
                        <a:srgbClr val="DDDDDD"/>
                      </a:solidFill>
                      <a:prstDash val="solid"/>
                      <a:round/>
                      <a:headEnd type="none" w="med" len="med"/>
                      <a:tailEnd type="none" w="med" len="med"/>
                    </a:lnT>
                    <a:lnB w="9525" cap="flat" cmpd="sng" algn="ctr">
                      <a:solidFill>
                        <a:srgbClr val="DDDDDD"/>
                      </a:solidFill>
                      <a:prstDash val="solid"/>
                      <a:round/>
                      <a:headEnd type="none" w="med" len="med"/>
                      <a:tailEnd type="none" w="med" len="med"/>
                    </a:lnB>
                  </a:tcPr>
                </a:tc>
                <a:extLst>
                  <a:ext uri="{0D108BD9-81ED-4DB2-BD59-A6C34878D82A}">
                    <a16:rowId xmlns:a16="http://schemas.microsoft.com/office/drawing/2014/main" val="3806912800"/>
                  </a:ext>
                </a:extLst>
              </a:tr>
            </a:tbl>
          </a:graphicData>
        </a:graphic>
      </p:graphicFrame>
      <p:sp>
        <p:nvSpPr>
          <p:cNvPr id="5" name="Rectangle 2">
            <a:extLst>
              <a:ext uri="{FF2B5EF4-FFF2-40B4-BE49-F238E27FC236}">
                <a16:creationId xmlns:a16="http://schemas.microsoft.com/office/drawing/2014/main" id="{E3F5A132-1FAC-6438-990A-E5B074F947AC}"/>
              </a:ext>
            </a:extLst>
          </p:cNvPr>
          <p:cNvSpPr>
            <a:spLocks noChangeArrowheads="1"/>
          </p:cNvSpPr>
          <p:nvPr/>
        </p:nvSpPr>
        <p:spPr bwMode="auto">
          <a:xfrm>
            <a:off x="966989" y="735810"/>
            <a:ext cx="4941546"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377"/>
            <a:r>
              <a:rPr lang="es-MX" altLang="es-MX" sz="2100" b="1" dirty="0">
                <a:solidFill>
                  <a:srgbClr val="424242"/>
                </a:solidFill>
                <a:latin typeface="+mn-lt"/>
              </a:rPr>
              <a:t>Opciones Avanzadas y Opciones Reemplazar</a:t>
            </a:r>
          </a:p>
          <a:p>
            <a:pPr defTabSz="914377"/>
            <a:endParaRPr lang="es-MX" altLang="es-MX" dirty="0"/>
          </a:p>
        </p:txBody>
      </p:sp>
    </p:spTree>
    <p:extLst>
      <p:ext uri="{BB962C8B-B14F-4D97-AF65-F5344CB8AC3E}">
        <p14:creationId xmlns:p14="http://schemas.microsoft.com/office/powerpoint/2010/main" val="390110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INTRODUCCIÓN A EXCEL</a:t>
            </a:r>
          </a:p>
        </p:txBody>
      </p:sp>
    </p:spTree>
    <p:extLst>
      <p:ext uri="{BB962C8B-B14F-4D97-AF65-F5344CB8AC3E}">
        <p14:creationId xmlns:p14="http://schemas.microsoft.com/office/powerpoint/2010/main" val="5526147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58217" y="2850920"/>
            <a:ext cx="7214435" cy="1376219"/>
          </a:xfrm>
          <a:prstGeom prst="rect">
            <a:avLst/>
          </a:prstGeom>
        </p:spPr>
        <p:txBody>
          <a:bodyPr vert="horz" lIns="91440" tIns="45720" rIns="91440" bIns="45720" rtlCol="0" anchor="b">
            <a:normAutofit fontScale="77500" lnSpcReduction="20000"/>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Ejer3. </a:t>
            </a:r>
            <a:r>
              <a:rPr lang="en-US" sz="4400" b="1" dirty="0" err="1">
                <a:latin typeface="+mj-lt"/>
                <a:ea typeface="+mj-ea"/>
                <a:cs typeface="+mj-cs"/>
              </a:rPr>
              <a:t>borrarRellenadoBuscarReemplazar</a:t>
            </a:r>
            <a:endParaRPr lang="en-US" sz="4400" b="1" spc="-51" dirty="0">
              <a:latin typeface="+mj-lt"/>
              <a:ea typeface="+mj-ea"/>
              <a:cs typeface="+mj-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4540751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457189">
              <a:defRPr/>
            </a:pPr>
            <a:endParaRPr lang="en-US">
              <a:solidFill>
                <a:prstClr val="white"/>
              </a:solidFill>
              <a:latin typeface="Calibri" panose="020F0502020204030204"/>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96859" y="5197807"/>
            <a:ext cx="6982835" cy="1026435"/>
          </a:xfrm>
        </p:spPr>
        <p:txBody>
          <a:bodyPr vert="horz" lIns="91440" tIns="45720" rIns="91440" bIns="45720" rtlCol="0" anchor="b">
            <a:normAutofit fontScale="90000"/>
          </a:bodyPr>
          <a:lstStyle/>
          <a:p>
            <a:r>
              <a:rPr lang="en-US" sz="4800" b="1" dirty="0">
                <a:solidFill>
                  <a:srgbClr val="FFFFFF"/>
                </a:solidFill>
              </a:rPr>
              <a:t>DISPOSICIÓN Y VISTA DE PÁGINA</a:t>
            </a:r>
          </a:p>
        </p:txBody>
      </p:sp>
    </p:spTree>
    <p:extLst>
      <p:ext uri="{BB962C8B-B14F-4D97-AF65-F5344CB8AC3E}">
        <p14:creationId xmlns:p14="http://schemas.microsoft.com/office/powerpoint/2010/main" val="11593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CuadroTexto 28">
            <a:extLst>
              <a:ext uri="{FF2B5EF4-FFF2-40B4-BE49-F238E27FC236}">
                <a16:creationId xmlns:a16="http://schemas.microsoft.com/office/drawing/2014/main" id="{81539090-FEC4-4945-189D-7EFFF992200B}"/>
              </a:ext>
            </a:extLst>
          </p:cNvPr>
          <p:cNvSpPr txBox="1"/>
          <p:nvPr/>
        </p:nvSpPr>
        <p:spPr>
          <a:xfrm>
            <a:off x="544729" y="970986"/>
            <a:ext cx="6096000" cy="369332"/>
          </a:xfrm>
          <a:prstGeom prst="rect">
            <a:avLst/>
          </a:prstGeom>
          <a:noFill/>
        </p:spPr>
        <p:txBody>
          <a:bodyPr wrap="square">
            <a:spAutoFit/>
          </a:bodyPr>
          <a:lstStyle/>
          <a:p>
            <a:pPr algn="l"/>
            <a:r>
              <a:rPr lang="es-ES" b="1" cap="all" dirty="0">
                <a:solidFill>
                  <a:srgbClr val="3C4043"/>
                </a:solidFill>
                <a:latin typeface="Open Sans Condensed"/>
              </a:rPr>
              <a:t>Salto de página</a:t>
            </a:r>
          </a:p>
        </p:txBody>
      </p:sp>
      <p:pic>
        <p:nvPicPr>
          <p:cNvPr id="1026" name="Picture 2">
            <a:extLst>
              <a:ext uri="{FF2B5EF4-FFF2-40B4-BE49-F238E27FC236}">
                <a16:creationId xmlns:a16="http://schemas.microsoft.com/office/drawing/2014/main" id="{3D9BD1BB-61A1-7452-8A36-7B409B1146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7725" y="2877605"/>
            <a:ext cx="6273367" cy="33251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Imagen 2" descr="Interfaz de usuario gráfica, Aplicación, Word&#10;&#10;Descripción generada automáticamente">
            <a:extLst>
              <a:ext uri="{FF2B5EF4-FFF2-40B4-BE49-F238E27FC236}">
                <a16:creationId xmlns:a16="http://schemas.microsoft.com/office/drawing/2014/main" id="{73558812-6FCD-1E3D-5201-4360E3E489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3070" y="1340318"/>
            <a:ext cx="3157855" cy="4793623"/>
          </a:xfrm>
          <a:prstGeom prst="rect">
            <a:avLst/>
          </a:prstGeom>
          <a:ln>
            <a:noFill/>
          </a:ln>
          <a:effectLst>
            <a:outerShdw blurRad="292100" dist="139700" dir="2700000" algn="tl" rotWithShape="0">
              <a:srgbClr val="333333">
                <a:alpha val="65000"/>
              </a:srgbClr>
            </a:outerShdw>
          </a:effectLst>
        </p:spPr>
      </p:pic>
      <p:sp>
        <p:nvSpPr>
          <p:cNvPr id="4" name="CuadroTexto 3">
            <a:extLst>
              <a:ext uri="{FF2B5EF4-FFF2-40B4-BE49-F238E27FC236}">
                <a16:creationId xmlns:a16="http://schemas.microsoft.com/office/drawing/2014/main" id="{E4DDDA09-4096-B1B2-30CD-94E867328A04}"/>
              </a:ext>
            </a:extLst>
          </p:cNvPr>
          <p:cNvSpPr txBox="1"/>
          <p:nvPr/>
        </p:nvSpPr>
        <p:spPr>
          <a:xfrm>
            <a:off x="544729" y="1455303"/>
            <a:ext cx="6862891" cy="646331"/>
          </a:xfrm>
          <a:prstGeom prst="rect">
            <a:avLst/>
          </a:prstGeom>
          <a:noFill/>
        </p:spPr>
        <p:txBody>
          <a:bodyPr wrap="square" rtlCol="0">
            <a:spAutoFit/>
          </a:bodyPr>
          <a:lstStyle/>
          <a:p>
            <a:r>
              <a:rPr lang="es-ES" dirty="0"/>
              <a:t>El salto de página nos permite separar nuestros datos de Excel con el fin de realizar una separación para la impresión de distinta hojas</a:t>
            </a:r>
            <a:endParaRPr lang="es-MX" dirty="0"/>
          </a:p>
        </p:txBody>
      </p:sp>
    </p:spTree>
    <p:extLst>
      <p:ext uri="{BB962C8B-B14F-4D97-AF65-F5344CB8AC3E}">
        <p14:creationId xmlns:p14="http://schemas.microsoft.com/office/powerpoint/2010/main" val="42752873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CuadroTexto 11">
            <a:extLst>
              <a:ext uri="{FF2B5EF4-FFF2-40B4-BE49-F238E27FC236}">
                <a16:creationId xmlns:a16="http://schemas.microsoft.com/office/drawing/2014/main" id="{1531C1B1-FAAC-1AD2-22FF-86BE16AB41F7}"/>
              </a:ext>
            </a:extLst>
          </p:cNvPr>
          <p:cNvSpPr txBox="1"/>
          <p:nvPr/>
        </p:nvSpPr>
        <p:spPr>
          <a:xfrm>
            <a:off x="1103303" y="511057"/>
            <a:ext cx="8216188" cy="1188995"/>
          </a:xfrm>
          <a:prstGeom prst="rect">
            <a:avLst/>
          </a:prstGeom>
        </p:spPr>
        <p:txBody>
          <a:bodyPr vert="horz" lIns="91440" tIns="45720" rIns="91440" bIns="45720" rtlCol="0" anchor="ctr">
            <a:normAutofit/>
          </a:bodyPr>
          <a:lstStyle/>
          <a:p>
            <a:pPr defTabSz="914377">
              <a:lnSpc>
                <a:spcPct val="85000"/>
              </a:lnSpc>
              <a:spcBef>
                <a:spcPct val="0"/>
              </a:spcBef>
              <a:spcAft>
                <a:spcPts val="600"/>
              </a:spcAft>
            </a:pPr>
            <a:r>
              <a:rPr lang="en-US" sz="4800" b="1" spc="-51" dirty="0">
                <a:solidFill>
                  <a:schemeClr val="tx1">
                    <a:lumMod val="75000"/>
                    <a:lumOff val="25000"/>
                  </a:schemeClr>
                </a:solidFill>
                <a:latin typeface="+mj-lt"/>
                <a:ea typeface="+mj-ea"/>
                <a:cs typeface="+mj-cs"/>
              </a:rPr>
              <a:t>5. MANEJO DE VENTANAS</a:t>
            </a:r>
            <a:endParaRPr lang="en-US" sz="4800" spc="-51" dirty="0">
              <a:solidFill>
                <a:schemeClr val="tx1">
                  <a:lumMod val="75000"/>
                  <a:lumOff val="25000"/>
                </a:schemeClr>
              </a:solidFill>
              <a:latin typeface="+mj-lt"/>
              <a:ea typeface="+mj-ea"/>
              <a:cs typeface="+mj-cs"/>
            </a:endParaRPr>
          </a:p>
        </p:txBody>
      </p:sp>
      <p:sp>
        <p:nvSpPr>
          <p:cNvPr id="29" name="CuadroTexto 28">
            <a:extLst>
              <a:ext uri="{FF2B5EF4-FFF2-40B4-BE49-F238E27FC236}">
                <a16:creationId xmlns:a16="http://schemas.microsoft.com/office/drawing/2014/main" id="{81539090-FEC4-4945-189D-7EFFF992200B}"/>
              </a:ext>
            </a:extLst>
          </p:cNvPr>
          <p:cNvSpPr txBox="1"/>
          <p:nvPr/>
        </p:nvSpPr>
        <p:spPr>
          <a:xfrm>
            <a:off x="1114635" y="2655089"/>
            <a:ext cx="6096000" cy="369332"/>
          </a:xfrm>
          <a:prstGeom prst="rect">
            <a:avLst/>
          </a:prstGeom>
          <a:noFill/>
        </p:spPr>
        <p:txBody>
          <a:bodyPr wrap="square">
            <a:spAutoFit/>
          </a:bodyPr>
          <a:lstStyle/>
          <a:p>
            <a:pPr algn="l"/>
            <a:r>
              <a:rPr lang="es-ES" b="1" cap="all" dirty="0">
                <a:solidFill>
                  <a:srgbClr val="3C4043"/>
                </a:solidFill>
                <a:latin typeface="Open Sans Condensed"/>
              </a:rPr>
              <a:t>1- INMOBILIZAR paneles</a:t>
            </a:r>
          </a:p>
        </p:txBody>
      </p:sp>
      <p:sp>
        <p:nvSpPr>
          <p:cNvPr id="6" name="CuadroTexto 5">
            <a:extLst>
              <a:ext uri="{FF2B5EF4-FFF2-40B4-BE49-F238E27FC236}">
                <a16:creationId xmlns:a16="http://schemas.microsoft.com/office/drawing/2014/main" id="{E9FDB1B5-E864-35F4-7C23-97F533C5222E}"/>
              </a:ext>
            </a:extLst>
          </p:cNvPr>
          <p:cNvSpPr txBox="1"/>
          <p:nvPr/>
        </p:nvSpPr>
        <p:spPr>
          <a:xfrm>
            <a:off x="1114635" y="1922150"/>
            <a:ext cx="5332348" cy="523220"/>
          </a:xfrm>
          <a:prstGeom prst="rect">
            <a:avLst/>
          </a:prstGeom>
          <a:noFill/>
        </p:spPr>
        <p:txBody>
          <a:bodyPr wrap="square" rtlCol="0">
            <a:spAutoFit/>
          </a:bodyPr>
          <a:lstStyle/>
          <a:p>
            <a:r>
              <a:rPr lang="es-ES" sz="2800" b="1" dirty="0">
                <a:solidFill>
                  <a:srgbClr val="00B050"/>
                </a:solidFill>
              </a:rPr>
              <a:t>PRINCIPALES ACTIVIDADES</a:t>
            </a:r>
            <a:endParaRPr lang="es-MX" sz="2800" b="1" dirty="0">
              <a:solidFill>
                <a:srgbClr val="00B050"/>
              </a:solidFill>
            </a:endParaRPr>
          </a:p>
        </p:txBody>
      </p:sp>
      <p:sp>
        <p:nvSpPr>
          <p:cNvPr id="17" name="CuadroTexto 16">
            <a:extLst>
              <a:ext uri="{FF2B5EF4-FFF2-40B4-BE49-F238E27FC236}">
                <a16:creationId xmlns:a16="http://schemas.microsoft.com/office/drawing/2014/main" id="{3A17DDD3-5C6C-9F86-67A3-880414C5F45F}"/>
              </a:ext>
            </a:extLst>
          </p:cNvPr>
          <p:cNvSpPr txBox="1"/>
          <p:nvPr/>
        </p:nvSpPr>
        <p:spPr>
          <a:xfrm>
            <a:off x="1114635" y="3099220"/>
            <a:ext cx="6096000" cy="369332"/>
          </a:xfrm>
          <a:prstGeom prst="rect">
            <a:avLst/>
          </a:prstGeom>
          <a:noFill/>
        </p:spPr>
        <p:txBody>
          <a:bodyPr wrap="square">
            <a:spAutoFit/>
          </a:bodyPr>
          <a:lstStyle/>
          <a:p>
            <a:pPr algn="l"/>
            <a:r>
              <a:rPr lang="es-ES" b="1" cap="all" dirty="0">
                <a:solidFill>
                  <a:srgbClr val="3C4043"/>
                </a:solidFill>
                <a:latin typeface="Open Sans Condensed"/>
              </a:rPr>
              <a:t>2- ORGANIZAR VENTANAS</a:t>
            </a:r>
          </a:p>
        </p:txBody>
      </p:sp>
      <p:sp>
        <p:nvSpPr>
          <p:cNvPr id="13" name="CuadroTexto 12">
            <a:extLst>
              <a:ext uri="{FF2B5EF4-FFF2-40B4-BE49-F238E27FC236}">
                <a16:creationId xmlns:a16="http://schemas.microsoft.com/office/drawing/2014/main" id="{FF1AC9A2-010A-9CAE-CC60-CC0FC20CD07E}"/>
              </a:ext>
            </a:extLst>
          </p:cNvPr>
          <p:cNvSpPr txBox="1"/>
          <p:nvPr/>
        </p:nvSpPr>
        <p:spPr>
          <a:xfrm>
            <a:off x="1103303" y="3508676"/>
            <a:ext cx="7154007" cy="369332"/>
          </a:xfrm>
          <a:prstGeom prst="rect">
            <a:avLst/>
          </a:prstGeom>
          <a:noFill/>
        </p:spPr>
        <p:txBody>
          <a:bodyPr wrap="square">
            <a:spAutoFit/>
          </a:bodyPr>
          <a:lstStyle/>
          <a:p>
            <a:pPr algn="l"/>
            <a:r>
              <a:rPr lang="es-ES" b="1" cap="all" dirty="0">
                <a:solidFill>
                  <a:srgbClr val="3C4043"/>
                </a:solidFill>
                <a:latin typeface="Open Sans Condensed"/>
              </a:rPr>
              <a:t>3- DIVIDIR EL LIBRO</a:t>
            </a:r>
          </a:p>
        </p:txBody>
      </p:sp>
      <p:sp>
        <p:nvSpPr>
          <p:cNvPr id="14" name="CuadroTexto 13">
            <a:extLst>
              <a:ext uri="{FF2B5EF4-FFF2-40B4-BE49-F238E27FC236}">
                <a16:creationId xmlns:a16="http://schemas.microsoft.com/office/drawing/2014/main" id="{34A838B9-4C9D-7461-E5CF-86F1EB138E28}"/>
              </a:ext>
            </a:extLst>
          </p:cNvPr>
          <p:cNvSpPr txBox="1"/>
          <p:nvPr/>
        </p:nvSpPr>
        <p:spPr>
          <a:xfrm>
            <a:off x="1114635" y="3944617"/>
            <a:ext cx="6096000" cy="369332"/>
          </a:xfrm>
          <a:prstGeom prst="rect">
            <a:avLst/>
          </a:prstGeom>
          <a:noFill/>
        </p:spPr>
        <p:txBody>
          <a:bodyPr wrap="square">
            <a:spAutoFit/>
          </a:bodyPr>
          <a:lstStyle/>
          <a:p>
            <a:pPr algn="l"/>
            <a:r>
              <a:rPr lang="es-ES" b="1" cap="all" dirty="0">
                <a:solidFill>
                  <a:srgbClr val="3C4043"/>
                </a:solidFill>
                <a:latin typeface="Open Sans Condensed"/>
              </a:rPr>
              <a:t>4- NUEVA VENTANA</a:t>
            </a:r>
          </a:p>
        </p:txBody>
      </p:sp>
      <p:sp>
        <p:nvSpPr>
          <p:cNvPr id="15" name="CuadroTexto 14">
            <a:extLst>
              <a:ext uri="{FF2B5EF4-FFF2-40B4-BE49-F238E27FC236}">
                <a16:creationId xmlns:a16="http://schemas.microsoft.com/office/drawing/2014/main" id="{9B212CA2-D65E-A62B-BD1D-4F6FFE80B2D2}"/>
              </a:ext>
            </a:extLst>
          </p:cNvPr>
          <p:cNvSpPr txBox="1"/>
          <p:nvPr/>
        </p:nvSpPr>
        <p:spPr>
          <a:xfrm>
            <a:off x="1114635" y="4347192"/>
            <a:ext cx="6096000" cy="369332"/>
          </a:xfrm>
          <a:prstGeom prst="rect">
            <a:avLst/>
          </a:prstGeom>
          <a:noFill/>
        </p:spPr>
        <p:txBody>
          <a:bodyPr wrap="square">
            <a:spAutoFit/>
          </a:bodyPr>
          <a:lstStyle/>
          <a:p>
            <a:pPr algn="l"/>
            <a:r>
              <a:rPr lang="es-ES" b="1" cap="all" dirty="0">
                <a:solidFill>
                  <a:srgbClr val="3C4043"/>
                </a:solidFill>
                <a:latin typeface="Open Sans Condensed"/>
              </a:rPr>
              <a:t>5- OCULTAR VENTANA</a:t>
            </a:r>
          </a:p>
        </p:txBody>
      </p:sp>
    </p:spTree>
    <p:extLst>
      <p:ext uri="{BB962C8B-B14F-4D97-AF65-F5344CB8AC3E}">
        <p14:creationId xmlns:p14="http://schemas.microsoft.com/office/powerpoint/2010/main" val="37161093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948820" cy="1376219"/>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4400" b="1" dirty="0" err="1">
                <a:latin typeface="+mj-lt"/>
                <a:ea typeface="+mj-ea"/>
                <a:cs typeface="+mj-cs"/>
              </a:rPr>
              <a:t>Realizar</a:t>
            </a:r>
            <a:r>
              <a:rPr lang="en-US" sz="4400" b="1" dirty="0">
                <a:latin typeface="+mj-lt"/>
                <a:ea typeface="+mj-ea"/>
                <a:cs typeface="+mj-cs"/>
              </a:rPr>
              <a:t> </a:t>
            </a:r>
          </a:p>
          <a:p>
            <a:pPr>
              <a:lnSpc>
                <a:spcPct val="90000"/>
              </a:lnSpc>
              <a:spcBef>
                <a:spcPct val="0"/>
              </a:spcBef>
              <a:spcAft>
                <a:spcPts val="600"/>
              </a:spcAft>
            </a:pPr>
            <a:r>
              <a:rPr lang="en-US" sz="4400" b="1" dirty="0">
                <a:latin typeface="+mj-lt"/>
                <a:ea typeface="+mj-ea"/>
                <a:cs typeface="+mj-cs"/>
              </a:rPr>
              <a:t>Ejer4. </a:t>
            </a:r>
            <a:r>
              <a:rPr lang="en-US" sz="4400" b="1" dirty="0" err="1">
                <a:latin typeface="+mj-lt"/>
                <a:ea typeface="+mj-ea"/>
                <a:cs typeface="+mj-cs"/>
              </a:rPr>
              <a:t>ImpresiónVistaVentana</a:t>
            </a:r>
            <a:endParaRPr lang="en-US" sz="4400" b="1" spc="-51" dirty="0">
              <a:latin typeface="+mj-lt"/>
              <a:ea typeface="+mj-ea"/>
              <a:cs typeface="+mj-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2245896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16" name="CuadroTexto 15">
            <a:extLst>
              <a:ext uri="{FF2B5EF4-FFF2-40B4-BE49-F238E27FC236}">
                <a16:creationId xmlns:a16="http://schemas.microsoft.com/office/drawing/2014/main" id="{D1C0B51F-6B32-5DED-1C37-14A33A9BE88A}"/>
              </a:ext>
            </a:extLst>
          </p:cNvPr>
          <p:cNvSpPr txBox="1"/>
          <p:nvPr/>
        </p:nvSpPr>
        <p:spPr>
          <a:xfrm>
            <a:off x="341994" y="406644"/>
            <a:ext cx="7101393" cy="1188995"/>
          </a:xfrm>
          <a:prstGeom prst="rect">
            <a:avLst/>
          </a:prstGeom>
        </p:spPr>
        <p:txBody>
          <a:bodyPr vert="horz" lIns="91440" tIns="45720" rIns="91440" bIns="45720" rtlCol="0" anchor="ctr">
            <a:normAutofit/>
          </a:bodyPr>
          <a:lstStyle/>
          <a:p>
            <a:pPr algn="ctr" defTabSz="914377">
              <a:lnSpc>
                <a:spcPct val="85000"/>
              </a:lnSpc>
              <a:spcBef>
                <a:spcPct val="0"/>
              </a:spcBef>
              <a:spcAft>
                <a:spcPts val="600"/>
              </a:spcAft>
            </a:pPr>
            <a:r>
              <a:rPr lang="en-US" sz="4800" b="1" spc="-51" dirty="0">
                <a:solidFill>
                  <a:schemeClr val="accent6"/>
                </a:solidFill>
                <a:latin typeface="+mj-lt"/>
                <a:ea typeface="+mj-ea"/>
                <a:cs typeface="+mj-cs"/>
              </a:rPr>
              <a:t>Historia de Microsoft Excel</a:t>
            </a:r>
            <a:endParaRPr lang="en-US" sz="4800" spc="-51" dirty="0">
              <a:solidFill>
                <a:schemeClr val="accent6"/>
              </a:solidFill>
              <a:latin typeface="+mj-lt"/>
              <a:ea typeface="+mj-ea"/>
              <a:cs typeface="+mj-cs"/>
            </a:endParaRPr>
          </a:p>
        </p:txBody>
      </p:sp>
      <p:pic>
        <p:nvPicPr>
          <p:cNvPr id="5" name="Imagen 4" descr="Escala de tiempo&#10;&#10;Descripción generada automáticamente">
            <a:extLst>
              <a:ext uri="{FF2B5EF4-FFF2-40B4-BE49-F238E27FC236}">
                <a16:creationId xmlns:a16="http://schemas.microsoft.com/office/drawing/2014/main" id="{D302FFB2-0433-4D06-901F-C4F9B53398A9}"/>
              </a:ext>
            </a:extLst>
          </p:cNvPr>
          <p:cNvPicPr>
            <a:picLocks noChangeAspect="1"/>
          </p:cNvPicPr>
          <p:nvPr/>
        </p:nvPicPr>
        <p:blipFill rotWithShape="1">
          <a:blip r:embed="rId2">
            <a:extLst>
              <a:ext uri="{28A0092B-C50C-407E-A947-70E740481C1C}">
                <a14:useLocalDpi xmlns:a14="http://schemas.microsoft.com/office/drawing/2010/main" val="0"/>
              </a:ext>
            </a:extLst>
          </a:blip>
          <a:srcRect t="19977" b="8961"/>
          <a:stretch/>
        </p:blipFill>
        <p:spPr>
          <a:xfrm>
            <a:off x="669889" y="1699515"/>
            <a:ext cx="8704931" cy="4440743"/>
          </a:xfrm>
          <a:prstGeom prst="rect">
            <a:avLst/>
          </a:prstGeom>
        </p:spPr>
      </p:pic>
    </p:spTree>
    <p:extLst>
      <p:ext uri="{BB962C8B-B14F-4D97-AF65-F5344CB8AC3E}">
        <p14:creationId xmlns:p14="http://schemas.microsoft.com/office/powerpoint/2010/main" val="1151999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35" name="CuadroTexto 34">
            <a:extLst>
              <a:ext uri="{FF2B5EF4-FFF2-40B4-BE49-F238E27FC236}">
                <a16:creationId xmlns:a16="http://schemas.microsoft.com/office/drawing/2014/main" id="{36D7041F-9240-3B62-5671-AFB3B8DCE12C}"/>
              </a:ext>
            </a:extLst>
          </p:cNvPr>
          <p:cNvSpPr txBox="1"/>
          <p:nvPr/>
        </p:nvSpPr>
        <p:spPr>
          <a:xfrm>
            <a:off x="689675" y="2164047"/>
            <a:ext cx="9164719" cy="2862322"/>
          </a:xfrm>
          <a:prstGeom prst="rect">
            <a:avLst/>
          </a:prstGeom>
          <a:noFill/>
        </p:spPr>
        <p:txBody>
          <a:bodyPr wrap="square">
            <a:spAutoFit/>
          </a:bodyPr>
          <a:lstStyle/>
          <a:p>
            <a:r>
              <a:rPr lang="es-ES" sz="2000" dirty="0">
                <a:latin typeface="+mj-lt"/>
              </a:rPr>
              <a:t>Excel es un programa informático desarrollado y distribuido por Microsoft</a:t>
            </a:r>
          </a:p>
          <a:p>
            <a:endParaRPr lang="es-ES" sz="2000" dirty="0">
              <a:latin typeface="+mj-lt"/>
            </a:endParaRPr>
          </a:p>
          <a:p>
            <a:r>
              <a:rPr lang="es-ES" sz="2000" dirty="0">
                <a:latin typeface="+mj-lt"/>
              </a:rPr>
              <a:t>Se trata de un software que permite utilizar de forma simple funciones y herramientas con el fin de utilizar datos y crear estructuras de datos y negocios con el fin de ofrecer soluciones a un bajo costo informático</a:t>
            </a:r>
          </a:p>
          <a:p>
            <a:endParaRPr lang="es-ES" sz="2000" dirty="0">
              <a:latin typeface="+mj-lt"/>
            </a:endParaRPr>
          </a:p>
          <a:p>
            <a:r>
              <a:rPr lang="es-ES" sz="2000" dirty="0">
                <a:latin typeface="+mj-lt"/>
              </a:rPr>
              <a:t>Es una herramienta que trabaja con Hojas de Cálculo y permite un fácil manejo de todas sus opciones y comandos.</a:t>
            </a:r>
          </a:p>
          <a:p>
            <a:endParaRPr lang="es-ES" sz="2000" dirty="0">
              <a:latin typeface="Bahnschrift SemiCondensed" panose="020B0502040204020203" pitchFamily="34" charset="0"/>
            </a:endParaRPr>
          </a:p>
        </p:txBody>
      </p:sp>
      <p:sp>
        <p:nvSpPr>
          <p:cNvPr id="36" name="CuadroTexto 35">
            <a:extLst>
              <a:ext uri="{FF2B5EF4-FFF2-40B4-BE49-F238E27FC236}">
                <a16:creationId xmlns:a16="http://schemas.microsoft.com/office/drawing/2014/main" id="{3361F667-FF53-0783-BC23-00CD89D7FEBE}"/>
              </a:ext>
            </a:extLst>
          </p:cNvPr>
          <p:cNvSpPr txBox="1"/>
          <p:nvPr/>
        </p:nvSpPr>
        <p:spPr>
          <a:xfrm>
            <a:off x="263413" y="846825"/>
            <a:ext cx="5008623" cy="1188995"/>
          </a:xfrm>
          <a:prstGeom prst="rect">
            <a:avLst/>
          </a:prstGeom>
        </p:spPr>
        <p:txBody>
          <a:bodyPr vert="horz" lIns="91440" tIns="45720" rIns="91440" bIns="45720" rtlCol="0" anchor="ctr">
            <a:normAutofit/>
          </a:bodyPr>
          <a:lstStyle/>
          <a:p>
            <a:pPr algn="ctr" defTabSz="914377">
              <a:lnSpc>
                <a:spcPct val="85000"/>
              </a:lnSpc>
              <a:spcBef>
                <a:spcPct val="0"/>
              </a:spcBef>
              <a:spcAft>
                <a:spcPts val="600"/>
              </a:spcAft>
            </a:pPr>
            <a:r>
              <a:rPr lang="en-US" sz="4800" b="1" spc="-51" dirty="0" err="1">
                <a:solidFill>
                  <a:schemeClr val="accent6"/>
                </a:solidFill>
                <a:latin typeface="+mj-lt"/>
                <a:ea typeface="+mj-ea"/>
                <a:cs typeface="+mj-cs"/>
              </a:rPr>
              <a:t>Función</a:t>
            </a:r>
            <a:r>
              <a:rPr lang="en-US" sz="4800" b="1" spc="-51" dirty="0">
                <a:solidFill>
                  <a:schemeClr val="accent6"/>
                </a:solidFill>
                <a:latin typeface="+mj-lt"/>
                <a:ea typeface="+mj-ea"/>
                <a:cs typeface="+mj-cs"/>
              </a:rPr>
              <a:t> de Excel</a:t>
            </a:r>
            <a:endParaRPr lang="en-US" sz="4800" spc="-51" dirty="0">
              <a:solidFill>
                <a:schemeClr val="accent6"/>
              </a:solidFill>
              <a:latin typeface="+mj-lt"/>
              <a:ea typeface="+mj-ea"/>
              <a:cs typeface="+mj-cs"/>
            </a:endParaRPr>
          </a:p>
        </p:txBody>
      </p:sp>
      <p:pic>
        <p:nvPicPr>
          <p:cNvPr id="1026" name="Picture 2" descr="Microsoft: Nube, aplicaciones y juegos">
            <a:extLst>
              <a:ext uri="{FF2B5EF4-FFF2-40B4-BE49-F238E27FC236}">
                <a16:creationId xmlns:a16="http://schemas.microsoft.com/office/drawing/2014/main" id="{8E74C2C6-2E9A-05A0-1BFE-69E5A111CDB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4201" t="31072" r="20951" b="28362"/>
          <a:stretch/>
        </p:blipFill>
        <p:spPr bwMode="auto">
          <a:xfrm>
            <a:off x="7886700" y="5286051"/>
            <a:ext cx="3454321" cy="958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7810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0243BF09-11BD-D4E7-29BE-296849087B1A}"/>
              </a:ext>
            </a:extLst>
          </p:cNvPr>
          <p:cNvGraphicFramePr/>
          <p:nvPr>
            <p:extLst>
              <p:ext uri="{D42A27DB-BD31-4B8C-83A1-F6EECF244321}">
                <p14:modId xmlns:p14="http://schemas.microsoft.com/office/powerpoint/2010/main" val="3647857990"/>
              </p:ext>
            </p:extLst>
          </p:nvPr>
        </p:nvGraphicFramePr>
        <p:xfrm>
          <a:off x="1286139" y="2048172"/>
          <a:ext cx="9477680" cy="3061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6" name="CuadroTexto 35">
            <a:extLst>
              <a:ext uri="{FF2B5EF4-FFF2-40B4-BE49-F238E27FC236}">
                <a16:creationId xmlns:a16="http://schemas.microsoft.com/office/drawing/2014/main" id="{3361F667-FF53-0783-BC23-00CD89D7FEBE}"/>
              </a:ext>
            </a:extLst>
          </p:cNvPr>
          <p:cNvSpPr txBox="1"/>
          <p:nvPr/>
        </p:nvSpPr>
        <p:spPr>
          <a:xfrm>
            <a:off x="436455" y="743765"/>
            <a:ext cx="7264884" cy="1188995"/>
          </a:xfrm>
          <a:prstGeom prst="rect">
            <a:avLst/>
          </a:prstGeom>
        </p:spPr>
        <p:txBody>
          <a:bodyPr vert="horz" lIns="91440" tIns="45720" rIns="91440" bIns="45720" rtlCol="0" anchor="ctr">
            <a:normAutofit/>
          </a:bodyPr>
          <a:lstStyle/>
          <a:p>
            <a:pPr algn="ctr" defTabSz="914377">
              <a:lnSpc>
                <a:spcPct val="85000"/>
              </a:lnSpc>
              <a:spcBef>
                <a:spcPct val="0"/>
              </a:spcBef>
              <a:spcAft>
                <a:spcPts val="600"/>
              </a:spcAft>
            </a:pPr>
            <a:r>
              <a:rPr lang="es-CL" sz="4800" b="1" spc="-51" dirty="0">
                <a:solidFill>
                  <a:schemeClr val="tx1">
                    <a:lumMod val="75000"/>
                    <a:lumOff val="25000"/>
                  </a:schemeClr>
                </a:solidFill>
                <a:latin typeface="+mj-lt"/>
                <a:ea typeface="+mj-ea"/>
                <a:cs typeface="+mj-cs"/>
              </a:rPr>
              <a:t>Característica</a:t>
            </a:r>
            <a:r>
              <a:rPr lang="en-US" sz="4800" b="1" spc="-51" dirty="0">
                <a:solidFill>
                  <a:schemeClr val="tx1">
                    <a:lumMod val="75000"/>
                    <a:lumOff val="25000"/>
                  </a:schemeClr>
                </a:solidFill>
                <a:latin typeface="+mj-lt"/>
                <a:ea typeface="+mj-ea"/>
                <a:cs typeface="+mj-cs"/>
              </a:rPr>
              <a:t> </a:t>
            </a:r>
            <a:r>
              <a:rPr lang="es-CL" sz="4800" b="1" spc="-51" dirty="0">
                <a:solidFill>
                  <a:schemeClr val="tx1">
                    <a:lumMod val="75000"/>
                    <a:lumOff val="25000"/>
                  </a:schemeClr>
                </a:solidFill>
                <a:latin typeface="+mj-lt"/>
                <a:ea typeface="+mj-ea"/>
                <a:cs typeface="+mj-cs"/>
              </a:rPr>
              <a:t>Principales</a:t>
            </a:r>
            <a:endParaRPr lang="es-CL" sz="4800" spc="-51" dirty="0">
              <a:solidFill>
                <a:schemeClr val="tx1">
                  <a:lumMod val="75000"/>
                  <a:lumOff val="25000"/>
                </a:schemeClr>
              </a:solidFill>
              <a:latin typeface="+mj-lt"/>
              <a:ea typeface="+mj-ea"/>
              <a:cs typeface="+mj-cs"/>
            </a:endParaRPr>
          </a:p>
        </p:txBody>
      </p:sp>
    </p:spTree>
    <p:extLst>
      <p:ext uri="{BB962C8B-B14F-4D97-AF65-F5344CB8AC3E}">
        <p14:creationId xmlns:p14="http://schemas.microsoft.com/office/powerpoint/2010/main" val="3322805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4434AE15-8EEB-1B06-0A89-861A40354117}"/>
              </a:ext>
            </a:extLst>
          </p:cNvPr>
          <p:cNvGraphicFramePr/>
          <p:nvPr>
            <p:extLst>
              <p:ext uri="{D42A27DB-BD31-4B8C-83A1-F6EECF244321}">
                <p14:modId xmlns:p14="http://schemas.microsoft.com/office/powerpoint/2010/main" val="510693394"/>
              </p:ext>
            </p:extLst>
          </p:nvPr>
        </p:nvGraphicFramePr>
        <p:xfrm>
          <a:off x="854187" y="1693810"/>
          <a:ext cx="6862667" cy="38380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6" name="CuadroTexto 35">
            <a:extLst>
              <a:ext uri="{FF2B5EF4-FFF2-40B4-BE49-F238E27FC236}">
                <a16:creationId xmlns:a16="http://schemas.microsoft.com/office/drawing/2014/main" id="{3361F667-FF53-0783-BC23-00CD89D7FEBE}"/>
              </a:ext>
            </a:extLst>
          </p:cNvPr>
          <p:cNvSpPr txBox="1"/>
          <p:nvPr/>
        </p:nvSpPr>
        <p:spPr>
          <a:xfrm>
            <a:off x="783167" y="371651"/>
            <a:ext cx="4117308" cy="1188995"/>
          </a:xfrm>
          <a:prstGeom prst="rect">
            <a:avLst/>
          </a:prstGeom>
        </p:spPr>
        <p:txBody>
          <a:bodyPr vert="horz" lIns="91440" tIns="45720" rIns="91440" bIns="45720" rtlCol="0" anchor="ctr">
            <a:normAutofit/>
          </a:bodyPr>
          <a:lstStyle/>
          <a:p>
            <a:pPr algn="ctr" defTabSz="914377">
              <a:lnSpc>
                <a:spcPct val="85000"/>
              </a:lnSpc>
              <a:spcBef>
                <a:spcPct val="0"/>
              </a:spcBef>
              <a:spcAft>
                <a:spcPts val="600"/>
              </a:spcAft>
            </a:pPr>
            <a:r>
              <a:rPr lang="en-US" sz="4800" b="1" spc="-51" dirty="0" err="1">
                <a:solidFill>
                  <a:schemeClr val="tx2"/>
                </a:solidFill>
                <a:latin typeface="+mj-lt"/>
                <a:ea typeface="+mj-ea"/>
                <a:cs typeface="+mj-cs"/>
              </a:rPr>
              <a:t>Usos</a:t>
            </a:r>
            <a:r>
              <a:rPr lang="en-US" sz="4800" b="1" spc="-51" dirty="0">
                <a:solidFill>
                  <a:schemeClr val="tx2"/>
                </a:solidFill>
                <a:latin typeface="+mj-lt"/>
                <a:ea typeface="+mj-ea"/>
                <a:cs typeface="+mj-cs"/>
              </a:rPr>
              <a:t> y </a:t>
            </a:r>
            <a:r>
              <a:rPr lang="en-US" sz="4800" b="1" spc="-51" dirty="0" err="1">
                <a:solidFill>
                  <a:schemeClr val="tx2"/>
                </a:solidFill>
                <a:latin typeface="+mj-lt"/>
                <a:ea typeface="+mj-ea"/>
                <a:cs typeface="+mj-cs"/>
              </a:rPr>
              <a:t>plantillas</a:t>
            </a:r>
            <a:endParaRPr lang="en-US" sz="4800" spc="-51" dirty="0">
              <a:solidFill>
                <a:schemeClr val="tx2"/>
              </a:solidFill>
              <a:latin typeface="+mj-lt"/>
              <a:ea typeface="+mj-ea"/>
              <a:cs typeface="+mj-cs"/>
            </a:endParaRPr>
          </a:p>
        </p:txBody>
      </p:sp>
    </p:spTree>
    <p:extLst>
      <p:ext uri="{BB962C8B-B14F-4D97-AF65-F5344CB8AC3E}">
        <p14:creationId xmlns:p14="http://schemas.microsoft.com/office/powerpoint/2010/main" val="2207697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3361F667-FF53-0783-BC23-00CD89D7FEBE}"/>
              </a:ext>
            </a:extLst>
          </p:cNvPr>
          <p:cNvSpPr txBox="1"/>
          <p:nvPr/>
        </p:nvSpPr>
        <p:spPr>
          <a:xfrm>
            <a:off x="2426047" y="2502293"/>
            <a:ext cx="7046427" cy="1188995"/>
          </a:xfrm>
          <a:prstGeom prst="rect">
            <a:avLst/>
          </a:prstGeom>
        </p:spPr>
        <p:txBody>
          <a:bodyPr vert="horz" lIns="91440" tIns="45720" rIns="91440" bIns="45720" rtlCol="0" anchor="ctr">
            <a:normAutofit fontScale="92500"/>
          </a:bodyPr>
          <a:lstStyle/>
          <a:p>
            <a:pPr algn="ctr" defTabSz="914377">
              <a:lnSpc>
                <a:spcPct val="85000"/>
              </a:lnSpc>
              <a:spcBef>
                <a:spcPct val="0"/>
              </a:spcBef>
              <a:spcAft>
                <a:spcPts val="600"/>
              </a:spcAft>
            </a:pPr>
            <a:r>
              <a:rPr lang="en-US" sz="4800" b="1" spc="-51" dirty="0">
                <a:solidFill>
                  <a:schemeClr val="tx2"/>
                </a:solidFill>
                <a:latin typeface="+mj-lt"/>
                <a:ea typeface="+mj-ea"/>
                <a:cs typeface="+mj-cs"/>
              </a:rPr>
              <a:t>¿</a:t>
            </a:r>
            <a:r>
              <a:rPr lang="en-US" sz="4800" b="1" spc="-51" dirty="0" err="1">
                <a:solidFill>
                  <a:schemeClr val="tx2"/>
                </a:solidFill>
                <a:latin typeface="+mj-lt"/>
                <a:ea typeface="+mj-ea"/>
                <a:cs typeface="+mj-cs"/>
              </a:rPr>
              <a:t>En</a:t>
            </a:r>
            <a:r>
              <a:rPr lang="en-US" sz="4800" b="1" spc="-51" dirty="0">
                <a:solidFill>
                  <a:schemeClr val="tx2"/>
                </a:solidFill>
                <a:latin typeface="+mj-lt"/>
                <a:ea typeface="+mj-ea"/>
                <a:cs typeface="+mj-cs"/>
              </a:rPr>
              <a:t> </a:t>
            </a:r>
            <a:r>
              <a:rPr lang="en-US" sz="4800" b="1" spc="-51" dirty="0" err="1">
                <a:solidFill>
                  <a:schemeClr val="tx2"/>
                </a:solidFill>
                <a:latin typeface="+mj-lt"/>
                <a:ea typeface="+mj-ea"/>
                <a:cs typeface="+mj-cs"/>
              </a:rPr>
              <a:t>qué</a:t>
            </a:r>
            <a:r>
              <a:rPr lang="en-US" sz="4800" b="1" spc="-51" dirty="0">
                <a:solidFill>
                  <a:schemeClr val="tx2"/>
                </a:solidFill>
                <a:latin typeface="+mj-lt"/>
                <a:ea typeface="+mj-ea"/>
                <a:cs typeface="+mj-cs"/>
              </a:rPr>
              <a:t> </a:t>
            </a:r>
            <a:r>
              <a:rPr lang="en-US" sz="4800" b="1" spc="-51" dirty="0" err="1">
                <a:solidFill>
                  <a:schemeClr val="tx2"/>
                </a:solidFill>
                <a:latin typeface="+mj-lt"/>
                <a:ea typeface="+mj-ea"/>
                <a:cs typeface="+mj-cs"/>
              </a:rPr>
              <a:t>usan</a:t>
            </a:r>
            <a:r>
              <a:rPr lang="en-US" sz="4800" b="1" spc="-51" dirty="0">
                <a:solidFill>
                  <a:schemeClr val="tx2"/>
                </a:solidFill>
                <a:latin typeface="+mj-lt"/>
                <a:ea typeface="+mj-ea"/>
                <a:cs typeface="+mj-cs"/>
              </a:rPr>
              <a:t> Microsoft Excel?</a:t>
            </a:r>
            <a:endParaRPr lang="en-US" sz="4800" spc="-51" dirty="0">
              <a:solidFill>
                <a:schemeClr val="tx2"/>
              </a:solidFill>
              <a:latin typeface="+mj-lt"/>
              <a:ea typeface="+mj-ea"/>
              <a:cs typeface="+mj-cs"/>
            </a:endParaRPr>
          </a:p>
        </p:txBody>
      </p:sp>
    </p:spTree>
    <p:extLst>
      <p:ext uri="{BB962C8B-B14F-4D97-AF65-F5344CB8AC3E}">
        <p14:creationId xmlns:p14="http://schemas.microsoft.com/office/powerpoint/2010/main" val="645904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FF53B22-28BF-4CA2-EF87-686914A7967F}"/>
              </a:ext>
            </a:extLst>
          </p:cNvPr>
          <p:cNvPicPr>
            <a:picLocks noChangeAspect="1"/>
          </p:cNvPicPr>
          <p:nvPr/>
        </p:nvPicPr>
        <p:blipFill rotWithShape="1">
          <a:blip r:embed="rId2"/>
          <a:srcRect b="4586"/>
          <a:stretch/>
        </p:blipFill>
        <p:spPr>
          <a:xfrm>
            <a:off x="1159497" y="1510017"/>
            <a:ext cx="7701699" cy="4133561"/>
          </a:xfrm>
          <a:prstGeom prst="rect">
            <a:avLst/>
          </a:prstGeom>
        </p:spPr>
      </p:pic>
      <p:sp>
        <p:nvSpPr>
          <p:cNvPr id="4" name="CuadroTexto 3">
            <a:extLst>
              <a:ext uri="{FF2B5EF4-FFF2-40B4-BE49-F238E27FC236}">
                <a16:creationId xmlns:a16="http://schemas.microsoft.com/office/drawing/2014/main" id="{61E3F2D3-68FE-8C61-4AA8-A16731B04731}"/>
              </a:ext>
            </a:extLst>
          </p:cNvPr>
          <p:cNvSpPr txBox="1"/>
          <p:nvPr/>
        </p:nvSpPr>
        <p:spPr>
          <a:xfrm>
            <a:off x="1084083" y="829559"/>
            <a:ext cx="1052981" cy="369332"/>
          </a:xfrm>
          <a:prstGeom prst="rect">
            <a:avLst/>
          </a:prstGeom>
          <a:noFill/>
        </p:spPr>
        <p:txBody>
          <a:bodyPr wrap="none" rtlCol="0">
            <a:spAutoFit/>
          </a:bodyPr>
          <a:lstStyle/>
          <a:p>
            <a:r>
              <a:rPr lang="es-ES" b="1" dirty="0"/>
              <a:t>Plantillas</a:t>
            </a:r>
            <a:endParaRPr lang="es-MX" b="1" dirty="0"/>
          </a:p>
        </p:txBody>
      </p:sp>
    </p:spTree>
    <p:extLst>
      <p:ext uri="{BB962C8B-B14F-4D97-AF65-F5344CB8AC3E}">
        <p14:creationId xmlns:p14="http://schemas.microsoft.com/office/powerpoint/2010/main" val="1361926353"/>
      </p:ext>
    </p:extLst>
  </p:cSld>
  <p:clrMapOvr>
    <a:masterClrMapping/>
  </p:clrMapOvr>
</p:sld>
</file>

<file path=ppt/theme/theme1.xml><?xml version="1.0" encoding="utf-8"?>
<a:theme xmlns:a="http://schemas.openxmlformats.org/drawingml/2006/main" name="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Diseño personalizad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1444</TotalTime>
  <Words>1423</Words>
  <Application>Microsoft Office PowerPoint</Application>
  <PresentationFormat>Panorámica</PresentationFormat>
  <Paragraphs>214</Paragraphs>
  <Slides>34</Slides>
  <Notes>1</Notes>
  <HiddenSlides>0</HiddenSlides>
  <MMClips>0</MMClips>
  <ScaleCrop>false</ScaleCrop>
  <HeadingPairs>
    <vt:vector size="6" baseType="variant">
      <vt:variant>
        <vt:lpstr>Fuentes usadas</vt:lpstr>
      </vt:variant>
      <vt:variant>
        <vt:i4>10</vt:i4>
      </vt:variant>
      <vt:variant>
        <vt:lpstr>Tema</vt:lpstr>
      </vt:variant>
      <vt:variant>
        <vt:i4>5</vt:i4>
      </vt:variant>
      <vt:variant>
        <vt:lpstr>Títulos de diapositiva</vt:lpstr>
      </vt:variant>
      <vt:variant>
        <vt:i4>34</vt:i4>
      </vt:variant>
    </vt:vector>
  </HeadingPairs>
  <TitlesOfParts>
    <vt:vector size="49" baseType="lpstr">
      <vt:lpstr>Abadi</vt:lpstr>
      <vt:lpstr>Arial</vt:lpstr>
      <vt:lpstr>Bahnschrift SemiCondensed</vt:lpstr>
      <vt:lpstr>Calibri</vt:lpstr>
      <vt:lpstr>Calibri </vt:lpstr>
      <vt:lpstr>Calibri Light</vt:lpstr>
      <vt:lpstr>Open Sans Condensed</vt:lpstr>
      <vt:lpstr>Segoe UI</vt:lpstr>
      <vt:lpstr>Segoe UI Semibold</vt:lpstr>
      <vt:lpstr>Source Sans Pro</vt:lpstr>
      <vt:lpstr>Tema de Office</vt:lpstr>
      <vt:lpstr>Diseño personalizado</vt:lpstr>
      <vt:lpstr>1_Diseño personalizado</vt:lpstr>
      <vt:lpstr>2_Diseño personalizado</vt:lpstr>
      <vt:lpstr>Office Theme</vt:lpstr>
      <vt:lpstr>Presentación de PowerPoint</vt:lpstr>
      <vt:lpstr>Presentación de PowerPoint</vt:lpstr>
      <vt:lpstr>INTRODUCCIÓN A EXCEL</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CONOCIENDO EXCEL</vt:lpstr>
      <vt:lpstr>Presentación de PowerPoint</vt:lpstr>
      <vt:lpstr>Presentación de PowerPoint</vt:lpstr>
      <vt:lpstr>Presentación de PowerPoint</vt:lpstr>
      <vt:lpstr>Presentación de PowerPoint</vt:lpstr>
      <vt:lpstr>Presentación de PowerPoint</vt:lpstr>
      <vt:lpstr>Presentación de PowerPoint</vt:lpstr>
      <vt:lpstr>RELLENAR, BUSCAR Y REMPLAZAR DATOS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DISPOSICIÓN Y VISTA DE PÁGINA</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28</cp:revision>
  <dcterms:created xsi:type="dcterms:W3CDTF">2022-05-23T16:28:11Z</dcterms:created>
  <dcterms:modified xsi:type="dcterms:W3CDTF">2022-11-15T13:11:22Z</dcterms:modified>
</cp:coreProperties>
</file>