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 id="2147483930" r:id="rId2"/>
  </p:sldMasterIdLst>
  <p:notesMasterIdLst>
    <p:notesMasterId r:id="rId31"/>
  </p:notesMasterIdLst>
  <p:sldIdLst>
    <p:sldId id="335" r:id="rId3"/>
    <p:sldId id="260" r:id="rId4"/>
    <p:sldId id="315" r:id="rId5"/>
    <p:sldId id="362" r:id="rId6"/>
    <p:sldId id="336" r:id="rId7"/>
    <p:sldId id="379" r:id="rId8"/>
    <p:sldId id="359" r:id="rId9"/>
    <p:sldId id="378" r:id="rId10"/>
    <p:sldId id="380" r:id="rId11"/>
    <p:sldId id="310" r:id="rId12"/>
    <p:sldId id="337" r:id="rId13"/>
    <p:sldId id="377" r:id="rId14"/>
    <p:sldId id="381" r:id="rId15"/>
    <p:sldId id="328" r:id="rId16"/>
    <p:sldId id="329" r:id="rId17"/>
    <p:sldId id="393" r:id="rId18"/>
    <p:sldId id="382" r:id="rId19"/>
    <p:sldId id="339" r:id="rId20"/>
    <p:sldId id="385" r:id="rId21"/>
    <p:sldId id="386" r:id="rId22"/>
    <p:sldId id="387" r:id="rId23"/>
    <p:sldId id="388" r:id="rId24"/>
    <p:sldId id="394" r:id="rId25"/>
    <p:sldId id="383" r:id="rId26"/>
    <p:sldId id="390" r:id="rId27"/>
    <p:sldId id="391" r:id="rId28"/>
    <p:sldId id="392" r:id="rId29"/>
    <p:sldId id="395"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6F0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86" autoAdjust="0"/>
    <p:restoredTop sz="94660"/>
  </p:normalViewPr>
  <p:slideViewPr>
    <p:cSldViewPr snapToGrid="0">
      <p:cViewPr varScale="1">
        <p:scale>
          <a:sx n="103" d="100"/>
          <a:sy n="103" d="100"/>
        </p:scale>
        <p:origin x="114" y="5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diagrams/_rels/data7.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_rels/drawing7.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D29EEB-7730-4EDB-B52E-48C7D42B7171}"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en-US"/>
        </a:p>
      </dgm:t>
    </dgm:pt>
    <dgm:pt modelId="{697729C4-7D30-4A7C-85A0-11AC02BBE953}">
      <dgm:prSet/>
      <dgm:spPr/>
      <dgm:t>
        <a:bodyPr/>
        <a:lstStyle/>
        <a:p>
          <a:r>
            <a:rPr lang="es-ES" dirty="0"/>
            <a:t>2- Formato de Fuente</a:t>
          </a:r>
          <a:endParaRPr lang="en-US" dirty="0"/>
        </a:p>
      </dgm:t>
    </dgm:pt>
    <dgm:pt modelId="{2DF6AECD-A8D0-464B-BFE7-89B0AFD07CAE}" type="parTrans" cxnId="{2291F571-875C-4936-AED1-3329779502C3}">
      <dgm:prSet/>
      <dgm:spPr/>
      <dgm:t>
        <a:bodyPr/>
        <a:lstStyle/>
        <a:p>
          <a:endParaRPr lang="en-US"/>
        </a:p>
      </dgm:t>
    </dgm:pt>
    <dgm:pt modelId="{60E48299-0CD0-4020-A373-087D4DA54B10}" type="sibTrans" cxnId="{2291F571-875C-4936-AED1-3329779502C3}">
      <dgm:prSet/>
      <dgm:spPr/>
      <dgm:t>
        <a:bodyPr/>
        <a:lstStyle/>
        <a:p>
          <a:endParaRPr lang="en-US"/>
        </a:p>
      </dgm:t>
    </dgm:pt>
    <dgm:pt modelId="{C7A46468-A8D6-4D7E-85CA-37CDAC9854E5}">
      <dgm:prSet/>
      <dgm:spPr/>
      <dgm:t>
        <a:bodyPr/>
        <a:lstStyle/>
        <a:p>
          <a:r>
            <a:rPr lang="es-ES" dirty="0"/>
            <a:t>4- Formato de Número</a:t>
          </a:r>
          <a:endParaRPr lang="en-US" dirty="0"/>
        </a:p>
      </dgm:t>
    </dgm:pt>
    <dgm:pt modelId="{A7D27753-5409-49F4-B1F2-8A7C2A9BD5AF}" type="parTrans" cxnId="{19E45933-8417-488C-ACA9-1F7027D8FCE2}">
      <dgm:prSet/>
      <dgm:spPr/>
      <dgm:t>
        <a:bodyPr/>
        <a:lstStyle/>
        <a:p>
          <a:endParaRPr lang="en-US"/>
        </a:p>
      </dgm:t>
    </dgm:pt>
    <dgm:pt modelId="{BA87A78C-B2FF-4C67-8345-BA66ED42AEBC}" type="sibTrans" cxnId="{19E45933-8417-488C-ACA9-1F7027D8FCE2}">
      <dgm:prSet/>
      <dgm:spPr/>
      <dgm:t>
        <a:bodyPr/>
        <a:lstStyle/>
        <a:p>
          <a:endParaRPr lang="en-US"/>
        </a:p>
      </dgm:t>
    </dgm:pt>
    <dgm:pt modelId="{B61214EA-E9D0-47E9-9AC0-796C463CCB95}">
      <dgm:prSet/>
      <dgm:spPr/>
      <dgm:t>
        <a:bodyPr/>
        <a:lstStyle/>
        <a:p>
          <a:r>
            <a:rPr lang="en-US" dirty="0"/>
            <a:t>5- </a:t>
          </a:r>
          <a:r>
            <a:rPr lang="en-US" dirty="0" err="1"/>
            <a:t>Formato</a:t>
          </a:r>
          <a:r>
            <a:rPr lang="en-US" dirty="0"/>
            <a:t> de </a:t>
          </a:r>
          <a:r>
            <a:rPr lang="en-US" dirty="0" err="1"/>
            <a:t>fecha</a:t>
          </a:r>
          <a:endParaRPr lang="en-US" dirty="0"/>
        </a:p>
      </dgm:t>
    </dgm:pt>
    <dgm:pt modelId="{80862CCD-4021-42E1-8ADD-CFE7E352B3CE}" type="parTrans" cxnId="{7AC5EAFA-846D-41C6-969E-46A68A65EF11}">
      <dgm:prSet/>
      <dgm:spPr/>
      <dgm:t>
        <a:bodyPr/>
        <a:lstStyle/>
        <a:p>
          <a:endParaRPr lang="es-MX"/>
        </a:p>
      </dgm:t>
    </dgm:pt>
    <dgm:pt modelId="{424836A6-D132-4898-B35F-15E978ACE5F2}" type="sibTrans" cxnId="{7AC5EAFA-846D-41C6-969E-46A68A65EF11}">
      <dgm:prSet/>
      <dgm:spPr/>
      <dgm:t>
        <a:bodyPr/>
        <a:lstStyle/>
        <a:p>
          <a:endParaRPr lang="es-MX"/>
        </a:p>
      </dgm:t>
    </dgm:pt>
    <dgm:pt modelId="{2E2A21CE-E684-47CF-BAEA-5729A7F3F62E}">
      <dgm:prSet/>
      <dgm:spPr/>
      <dgm:t>
        <a:bodyPr/>
        <a:lstStyle/>
        <a:p>
          <a:r>
            <a:rPr lang="en-US" dirty="0"/>
            <a:t>1- </a:t>
          </a:r>
          <a:r>
            <a:rPr lang="en-US" dirty="0" err="1"/>
            <a:t>Formato</a:t>
          </a:r>
          <a:r>
            <a:rPr lang="en-US" dirty="0"/>
            <a:t> de </a:t>
          </a:r>
          <a:r>
            <a:rPr lang="en-US" dirty="0" err="1"/>
            <a:t>Celda</a:t>
          </a:r>
          <a:endParaRPr lang="en-US" dirty="0"/>
        </a:p>
      </dgm:t>
    </dgm:pt>
    <dgm:pt modelId="{7A5C3957-ACB9-4294-9167-DBCC35FB6895}" type="parTrans" cxnId="{E2D6BCE7-4DFB-438A-999E-ED7F20DA4155}">
      <dgm:prSet/>
      <dgm:spPr/>
      <dgm:t>
        <a:bodyPr/>
        <a:lstStyle/>
        <a:p>
          <a:endParaRPr lang="es-MX"/>
        </a:p>
      </dgm:t>
    </dgm:pt>
    <dgm:pt modelId="{34FCC81F-C4B1-474E-86A6-5C7A7DB9FF38}" type="sibTrans" cxnId="{E2D6BCE7-4DFB-438A-999E-ED7F20DA4155}">
      <dgm:prSet/>
      <dgm:spPr/>
      <dgm:t>
        <a:bodyPr/>
        <a:lstStyle/>
        <a:p>
          <a:endParaRPr lang="es-MX"/>
        </a:p>
      </dgm:t>
    </dgm:pt>
    <dgm:pt modelId="{C7F60B60-784E-4EFE-9A7B-F3FD29A85852}">
      <dgm:prSet/>
      <dgm:spPr/>
      <dgm:t>
        <a:bodyPr/>
        <a:lstStyle/>
        <a:p>
          <a:r>
            <a:rPr lang="es-ES" dirty="0"/>
            <a:t>3- Alineación de Texto</a:t>
          </a:r>
          <a:endParaRPr lang="en-US" dirty="0"/>
        </a:p>
      </dgm:t>
    </dgm:pt>
    <dgm:pt modelId="{DD20A856-DEF1-4918-A48D-C524E0FB8695}" type="parTrans" cxnId="{65D08874-6E33-4833-9CC7-2A541A9F0723}">
      <dgm:prSet/>
      <dgm:spPr/>
      <dgm:t>
        <a:bodyPr/>
        <a:lstStyle/>
        <a:p>
          <a:endParaRPr lang="es-MX"/>
        </a:p>
      </dgm:t>
    </dgm:pt>
    <dgm:pt modelId="{1F434F4F-CF6F-4189-BFB4-030E87BB5133}" type="sibTrans" cxnId="{65D08874-6E33-4833-9CC7-2A541A9F0723}">
      <dgm:prSet/>
      <dgm:spPr/>
      <dgm:t>
        <a:bodyPr/>
        <a:lstStyle/>
        <a:p>
          <a:endParaRPr lang="es-MX"/>
        </a:p>
      </dgm:t>
    </dgm:pt>
    <dgm:pt modelId="{81073364-30AA-4424-9626-1DFF4F496B5D}" type="pres">
      <dgm:prSet presAssocID="{2CD29EEB-7730-4EDB-B52E-48C7D42B7171}" presName="linear" presStyleCnt="0">
        <dgm:presLayoutVars>
          <dgm:dir/>
          <dgm:animLvl val="lvl"/>
          <dgm:resizeHandles val="exact"/>
        </dgm:presLayoutVars>
      </dgm:prSet>
      <dgm:spPr/>
    </dgm:pt>
    <dgm:pt modelId="{2621ECAD-8371-4CCD-93C7-A3AA36B4CE1A}" type="pres">
      <dgm:prSet presAssocID="{2E2A21CE-E684-47CF-BAEA-5729A7F3F62E}" presName="parentLin" presStyleCnt="0"/>
      <dgm:spPr/>
    </dgm:pt>
    <dgm:pt modelId="{5AE22E5A-4B12-4CAF-A982-62DCE1F502CE}" type="pres">
      <dgm:prSet presAssocID="{2E2A21CE-E684-47CF-BAEA-5729A7F3F62E}" presName="parentLeftMargin" presStyleLbl="node1" presStyleIdx="0" presStyleCnt="5"/>
      <dgm:spPr/>
    </dgm:pt>
    <dgm:pt modelId="{8D9F5DA9-FB99-4018-B822-2B5D32DA975A}" type="pres">
      <dgm:prSet presAssocID="{2E2A21CE-E684-47CF-BAEA-5729A7F3F62E}" presName="parentText" presStyleLbl="node1" presStyleIdx="0" presStyleCnt="5">
        <dgm:presLayoutVars>
          <dgm:chMax val="0"/>
          <dgm:bulletEnabled val="1"/>
        </dgm:presLayoutVars>
      </dgm:prSet>
      <dgm:spPr/>
    </dgm:pt>
    <dgm:pt modelId="{D1218304-3D62-4F4D-B9A4-750FA5AC82C5}" type="pres">
      <dgm:prSet presAssocID="{2E2A21CE-E684-47CF-BAEA-5729A7F3F62E}" presName="negativeSpace" presStyleCnt="0"/>
      <dgm:spPr/>
    </dgm:pt>
    <dgm:pt modelId="{271791DA-D99D-4A37-9900-236706540414}" type="pres">
      <dgm:prSet presAssocID="{2E2A21CE-E684-47CF-BAEA-5729A7F3F62E}" presName="childText" presStyleLbl="conFgAcc1" presStyleIdx="0" presStyleCnt="5">
        <dgm:presLayoutVars>
          <dgm:bulletEnabled val="1"/>
        </dgm:presLayoutVars>
      </dgm:prSet>
      <dgm:spPr/>
    </dgm:pt>
    <dgm:pt modelId="{C1DAA904-E46D-4477-A685-96C8A062DD64}" type="pres">
      <dgm:prSet presAssocID="{34FCC81F-C4B1-474E-86A6-5C7A7DB9FF38}" presName="spaceBetweenRectangles" presStyleCnt="0"/>
      <dgm:spPr/>
    </dgm:pt>
    <dgm:pt modelId="{70CD0DED-7EB8-4FF7-8C6E-0E4EEF76C0D2}" type="pres">
      <dgm:prSet presAssocID="{697729C4-7D30-4A7C-85A0-11AC02BBE953}" presName="parentLin" presStyleCnt="0"/>
      <dgm:spPr/>
    </dgm:pt>
    <dgm:pt modelId="{82212467-C708-4A3F-9ECF-6794B5632FC6}" type="pres">
      <dgm:prSet presAssocID="{697729C4-7D30-4A7C-85A0-11AC02BBE953}" presName="parentLeftMargin" presStyleLbl="node1" presStyleIdx="0" presStyleCnt="5"/>
      <dgm:spPr/>
    </dgm:pt>
    <dgm:pt modelId="{21077057-695D-44CB-8AA6-30DE89D29BE9}" type="pres">
      <dgm:prSet presAssocID="{697729C4-7D30-4A7C-85A0-11AC02BBE953}" presName="parentText" presStyleLbl="node1" presStyleIdx="1" presStyleCnt="5">
        <dgm:presLayoutVars>
          <dgm:chMax val="0"/>
          <dgm:bulletEnabled val="1"/>
        </dgm:presLayoutVars>
      </dgm:prSet>
      <dgm:spPr/>
    </dgm:pt>
    <dgm:pt modelId="{22F852D1-7E22-4E5D-8DC2-E9F01DE0F0F1}" type="pres">
      <dgm:prSet presAssocID="{697729C4-7D30-4A7C-85A0-11AC02BBE953}" presName="negativeSpace" presStyleCnt="0"/>
      <dgm:spPr/>
    </dgm:pt>
    <dgm:pt modelId="{682C0ADE-B6B6-4626-905C-2B5A83E7862E}" type="pres">
      <dgm:prSet presAssocID="{697729C4-7D30-4A7C-85A0-11AC02BBE953}" presName="childText" presStyleLbl="conFgAcc1" presStyleIdx="1" presStyleCnt="5">
        <dgm:presLayoutVars>
          <dgm:bulletEnabled val="1"/>
        </dgm:presLayoutVars>
      </dgm:prSet>
      <dgm:spPr/>
    </dgm:pt>
    <dgm:pt modelId="{0498F95B-E45E-4A75-B8E3-9369BB6B3CC5}" type="pres">
      <dgm:prSet presAssocID="{60E48299-0CD0-4020-A373-087D4DA54B10}" presName="spaceBetweenRectangles" presStyleCnt="0"/>
      <dgm:spPr/>
    </dgm:pt>
    <dgm:pt modelId="{8193E93D-E605-4354-9086-3D40859429BB}" type="pres">
      <dgm:prSet presAssocID="{C7F60B60-784E-4EFE-9A7B-F3FD29A85852}" presName="parentLin" presStyleCnt="0"/>
      <dgm:spPr/>
    </dgm:pt>
    <dgm:pt modelId="{F21D656E-A2BC-4EE5-A517-A95D0A3C19DB}" type="pres">
      <dgm:prSet presAssocID="{C7F60B60-784E-4EFE-9A7B-F3FD29A85852}" presName="parentLeftMargin" presStyleLbl="node1" presStyleIdx="1" presStyleCnt="5"/>
      <dgm:spPr/>
    </dgm:pt>
    <dgm:pt modelId="{523EE753-129D-42C5-B212-D255D38D53CF}" type="pres">
      <dgm:prSet presAssocID="{C7F60B60-784E-4EFE-9A7B-F3FD29A85852}" presName="parentText" presStyleLbl="node1" presStyleIdx="2" presStyleCnt="5">
        <dgm:presLayoutVars>
          <dgm:chMax val="0"/>
          <dgm:bulletEnabled val="1"/>
        </dgm:presLayoutVars>
      </dgm:prSet>
      <dgm:spPr/>
    </dgm:pt>
    <dgm:pt modelId="{E75FAE1D-8FA6-420A-9F0D-2985D2F257B8}" type="pres">
      <dgm:prSet presAssocID="{C7F60B60-784E-4EFE-9A7B-F3FD29A85852}" presName="negativeSpace" presStyleCnt="0"/>
      <dgm:spPr/>
    </dgm:pt>
    <dgm:pt modelId="{ACE631B9-A6B0-4B65-A6DB-47CB180DD36D}" type="pres">
      <dgm:prSet presAssocID="{C7F60B60-784E-4EFE-9A7B-F3FD29A85852}" presName="childText" presStyleLbl="conFgAcc1" presStyleIdx="2" presStyleCnt="5">
        <dgm:presLayoutVars>
          <dgm:bulletEnabled val="1"/>
        </dgm:presLayoutVars>
      </dgm:prSet>
      <dgm:spPr/>
    </dgm:pt>
    <dgm:pt modelId="{8D07D2AB-974C-4334-99B3-AA87775B54D4}" type="pres">
      <dgm:prSet presAssocID="{1F434F4F-CF6F-4189-BFB4-030E87BB5133}" presName="spaceBetweenRectangles" presStyleCnt="0"/>
      <dgm:spPr/>
    </dgm:pt>
    <dgm:pt modelId="{AE052261-307B-49BB-8AE5-2FBDD13BC165}" type="pres">
      <dgm:prSet presAssocID="{C7A46468-A8D6-4D7E-85CA-37CDAC9854E5}" presName="parentLin" presStyleCnt="0"/>
      <dgm:spPr/>
    </dgm:pt>
    <dgm:pt modelId="{2E9CA96D-0B2D-4353-8A95-93E44E2E2A39}" type="pres">
      <dgm:prSet presAssocID="{C7A46468-A8D6-4D7E-85CA-37CDAC9854E5}" presName="parentLeftMargin" presStyleLbl="node1" presStyleIdx="2" presStyleCnt="5"/>
      <dgm:spPr/>
    </dgm:pt>
    <dgm:pt modelId="{8CF523D4-8C46-4A4B-97D4-496C73EB034F}" type="pres">
      <dgm:prSet presAssocID="{C7A46468-A8D6-4D7E-85CA-37CDAC9854E5}" presName="parentText" presStyleLbl="node1" presStyleIdx="3" presStyleCnt="5">
        <dgm:presLayoutVars>
          <dgm:chMax val="0"/>
          <dgm:bulletEnabled val="1"/>
        </dgm:presLayoutVars>
      </dgm:prSet>
      <dgm:spPr/>
    </dgm:pt>
    <dgm:pt modelId="{6130F8F0-9AE9-434D-8CED-94A070ECD44B}" type="pres">
      <dgm:prSet presAssocID="{C7A46468-A8D6-4D7E-85CA-37CDAC9854E5}" presName="negativeSpace" presStyleCnt="0"/>
      <dgm:spPr/>
    </dgm:pt>
    <dgm:pt modelId="{9E4898FD-790B-4D34-A18E-E7F154943E60}" type="pres">
      <dgm:prSet presAssocID="{C7A46468-A8D6-4D7E-85CA-37CDAC9854E5}" presName="childText" presStyleLbl="conFgAcc1" presStyleIdx="3" presStyleCnt="5">
        <dgm:presLayoutVars>
          <dgm:bulletEnabled val="1"/>
        </dgm:presLayoutVars>
      </dgm:prSet>
      <dgm:spPr/>
    </dgm:pt>
    <dgm:pt modelId="{27A52063-2E26-4EEE-9722-7A9DA430DCE3}" type="pres">
      <dgm:prSet presAssocID="{BA87A78C-B2FF-4C67-8345-BA66ED42AEBC}" presName="spaceBetweenRectangles" presStyleCnt="0"/>
      <dgm:spPr/>
    </dgm:pt>
    <dgm:pt modelId="{1F438757-38F3-4D35-81AC-21EB6272B663}" type="pres">
      <dgm:prSet presAssocID="{B61214EA-E9D0-47E9-9AC0-796C463CCB95}" presName="parentLin" presStyleCnt="0"/>
      <dgm:spPr/>
    </dgm:pt>
    <dgm:pt modelId="{0E5900F5-A683-4AD1-901E-255A79687BEF}" type="pres">
      <dgm:prSet presAssocID="{B61214EA-E9D0-47E9-9AC0-796C463CCB95}" presName="parentLeftMargin" presStyleLbl="node1" presStyleIdx="3" presStyleCnt="5"/>
      <dgm:spPr/>
    </dgm:pt>
    <dgm:pt modelId="{8D9894CE-6B7A-473E-A1D7-1E67D84302C9}" type="pres">
      <dgm:prSet presAssocID="{B61214EA-E9D0-47E9-9AC0-796C463CCB95}" presName="parentText" presStyleLbl="node1" presStyleIdx="4" presStyleCnt="5">
        <dgm:presLayoutVars>
          <dgm:chMax val="0"/>
          <dgm:bulletEnabled val="1"/>
        </dgm:presLayoutVars>
      </dgm:prSet>
      <dgm:spPr/>
    </dgm:pt>
    <dgm:pt modelId="{4BCAE542-7F5A-474A-B736-BADEE6AFE1DC}" type="pres">
      <dgm:prSet presAssocID="{B61214EA-E9D0-47E9-9AC0-796C463CCB95}" presName="negativeSpace" presStyleCnt="0"/>
      <dgm:spPr/>
    </dgm:pt>
    <dgm:pt modelId="{2F39B256-CC0B-4208-AFBA-C01D1DEE23C0}" type="pres">
      <dgm:prSet presAssocID="{B61214EA-E9D0-47E9-9AC0-796C463CCB95}" presName="childText" presStyleLbl="conFgAcc1" presStyleIdx="4" presStyleCnt="5">
        <dgm:presLayoutVars>
          <dgm:bulletEnabled val="1"/>
        </dgm:presLayoutVars>
      </dgm:prSet>
      <dgm:spPr/>
    </dgm:pt>
  </dgm:ptLst>
  <dgm:cxnLst>
    <dgm:cxn modelId="{7F154B08-5464-4375-BA00-4680C78BE117}" type="presOf" srcId="{C7F60B60-784E-4EFE-9A7B-F3FD29A85852}" destId="{523EE753-129D-42C5-B212-D255D38D53CF}" srcOrd="1" destOrd="0" presId="urn:microsoft.com/office/officeart/2005/8/layout/list1"/>
    <dgm:cxn modelId="{606DE40E-B559-4DAC-AEA4-3C36D29BBD26}" type="presOf" srcId="{2E2A21CE-E684-47CF-BAEA-5729A7F3F62E}" destId="{8D9F5DA9-FB99-4018-B822-2B5D32DA975A}" srcOrd="1" destOrd="0" presId="urn:microsoft.com/office/officeart/2005/8/layout/list1"/>
    <dgm:cxn modelId="{6BC1F423-2AEB-4DE8-957D-A934DEB7B7E0}" type="presOf" srcId="{2CD29EEB-7730-4EDB-B52E-48C7D42B7171}" destId="{81073364-30AA-4424-9626-1DFF4F496B5D}" srcOrd="0" destOrd="0" presId="urn:microsoft.com/office/officeart/2005/8/layout/list1"/>
    <dgm:cxn modelId="{19E45933-8417-488C-ACA9-1F7027D8FCE2}" srcId="{2CD29EEB-7730-4EDB-B52E-48C7D42B7171}" destId="{C7A46468-A8D6-4D7E-85CA-37CDAC9854E5}" srcOrd="3" destOrd="0" parTransId="{A7D27753-5409-49F4-B1F2-8A7C2A9BD5AF}" sibTransId="{BA87A78C-B2FF-4C67-8345-BA66ED42AEBC}"/>
    <dgm:cxn modelId="{2291F571-875C-4936-AED1-3329779502C3}" srcId="{2CD29EEB-7730-4EDB-B52E-48C7D42B7171}" destId="{697729C4-7D30-4A7C-85A0-11AC02BBE953}" srcOrd="1" destOrd="0" parTransId="{2DF6AECD-A8D0-464B-BFE7-89B0AFD07CAE}" sibTransId="{60E48299-0CD0-4020-A373-087D4DA54B10}"/>
    <dgm:cxn modelId="{02A8AE52-6C1F-45EE-A0FC-01A618D71B5A}" type="presOf" srcId="{B61214EA-E9D0-47E9-9AC0-796C463CCB95}" destId="{8D9894CE-6B7A-473E-A1D7-1E67D84302C9}" srcOrd="1" destOrd="0" presId="urn:microsoft.com/office/officeart/2005/8/layout/list1"/>
    <dgm:cxn modelId="{65D08874-6E33-4833-9CC7-2A541A9F0723}" srcId="{2CD29EEB-7730-4EDB-B52E-48C7D42B7171}" destId="{C7F60B60-784E-4EFE-9A7B-F3FD29A85852}" srcOrd="2" destOrd="0" parTransId="{DD20A856-DEF1-4918-A48D-C524E0FB8695}" sibTransId="{1F434F4F-CF6F-4189-BFB4-030E87BB5133}"/>
    <dgm:cxn modelId="{C358F95A-7923-48B4-A944-0F4C3C81CB21}" type="presOf" srcId="{C7A46468-A8D6-4D7E-85CA-37CDAC9854E5}" destId="{8CF523D4-8C46-4A4B-97D4-496C73EB034F}" srcOrd="1" destOrd="0" presId="urn:microsoft.com/office/officeart/2005/8/layout/list1"/>
    <dgm:cxn modelId="{69A6B793-940A-4FE3-88D3-25F8C1AA3D36}" type="presOf" srcId="{B61214EA-E9D0-47E9-9AC0-796C463CCB95}" destId="{0E5900F5-A683-4AD1-901E-255A79687BEF}" srcOrd="0" destOrd="0" presId="urn:microsoft.com/office/officeart/2005/8/layout/list1"/>
    <dgm:cxn modelId="{326EBBAF-D366-409B-96B2-876FB5299934}" type="presOf" srcId="{C7F60B60-784E-4EFE-9A7B-F3FD29A85852}" destId="{F21D656E-A2BC-4EE5-A517-A95D0A3C19DB}" srcOrd="0" destOrd="0" presId="urn:microsoft.com/office/officeart/2005/8/layout/list1"/>
    <dgm:cxn modelId="{33DBA7C8-8939-4121-8EB8-E0D1FFDCC2E5}" type="presOf" srcId="{697729C4-7D30-4A7C-85A0-11AC02BBE953}" destId="{21077057-695D-44CB-8AA6-30DE89D29BE9}" srcOrd="1" destOrd="0" presId="urn:microsoft.com/office/officeart/2005/8/layout/list1"/>
    <dgm:cxn modelId="{DFAF5ADC-0B6F-4C80-A905-426CBBC7C41F}" type="presOf" srcId="{697729C4-7D30-4A7C-85A0-11AC02BBE953}" destId="{82212467-C708-4A3F-9ECF-6794B5632FC6}" srcOrd="0" destOrd="0" presId="urn:microsoft.com/office/officeart/2005/8/layout/list1"/>
    <dgm:cxn modelId="{F057DEE3-07AD-481C-B317-02A2993CA176}" type="presOf" srcId="{2E2A21CE-E684-47CF-BAEA-5729A7F3F62E}" destId="{5AE22E5A-4B12-4CAF-A982-62DCE1F502CE}" srcOrd="0" destOrd="0" presId="urn:microsoft.com/office/officeart/2005/8/layout/list1"/>
    <dgm:cxn modelId="{E2D6BCE7-4DFB-438A-999E-ED7F20DA4155}" srcId="{2CD29EEB-7730-4EDB-B52E-48C7D42B7171}" destId="{2E2A21CE-E684-47CF-BAEA-5729A7F3F62E}" srcOrd="0" destOrd="0" parTransId="{7A5C3957-ACB9-4294-9167-DBCC35FB6895}" sibTransId="{34FCC81F-C4B1-474E-86A6-5C7A7DB9FF38}"/>
    <dgm:cxn modelId="{442247F2-F8DF-4DB5-80F5-4BFD5BBF6AF4}" type="presOf" srcId="{C7A46468-A8D6-4D7E-85CA-37CDAC9854E5}" destId="{2E9CA96D-0B2D-4353-8A95-93E44E2E2A39}" srcOrd="0" destOrd="0" presId="urn:microsoft.com/office/officeart/2005/8/layout/list1"/>
    <dgm:cxn modelId="{7AC5EAFA-846D-41C6-969E-46A68A65EF11}" srcId="{2CD29EEB-7730-4EDB-B52E-48C7D42B7171}" destId="{B61214EA-E9D0-47E9-9AC0-796C463CCB95}" srcOrd="4" destOrd="0" parTransId="{80862CCD-4021-42E1-8ADD-CFE7E352B3CE}" sibTransId="{424836A6-D132-4898-B35F-15E978ACE5F2}"/>
    <dgm:cxn modelId="{6EC897A0-77EF-4BF9-B5CF-6D3F481DB076}" type="presParOf" srcId="{81073364-30AA-4424-9626-1DFF4F496B5D}" destId="{2621ECAD-8371-4CCD-93C7-A3AA36B4CE1A}" srcOrd="0" destOrd="0" presId="urn:microsoft.com/office/officeart/2005/8/layout/list1"/>
    <dgm:cxn modelId="{88E07C74-A2B3-47A1-8614-5927B001B880}" type="presParOf" srcId="{2621ECAD-8371-4CCD-93C7-A3AA36B4CE1A}" destId="{5AE22E5A-4B12-4CAF-A982-62DCE1F502CE}" srcOrd="0" destOrd="0" presId="urn:microsoft.com/office/officeart/2005/8/layout/list1"/>
    <dgm:cxn modelId="{1D6A1271-A02B-40A4-AC0B-55D34B855BFB}" type="presParOf" srcId="{2621ECAD-8371-4CCD-93C7-A3AA36B4CE1A}" destId="{8D9F5DA9-FB99-4018-B822-2B5D32DA975A}" srcOrd="1" destOrd="0" presId="urn:microsoft.com/office/officeart/2005/8/layout/list1"/>
    <dgm:cxn modelId="{5A4A2921-7F8A-4AC3-B48B-35DDB2B68F02}" type="presParOf" srcId="{81073364-30AA-4424-9626-1DFF4F496B5D}" destId="{D1218304-3D62-4F4D-B9A4-750FA5AC82C5}" srcOrd="1" destOrd="0" presId="urn:microsoft.com/office/officeart/2005/8/layout/list1"/>
    <dgm:cxn modelId="{42BEF44E-0B85-4C33-8FF4-E6B458C2E61A}" type="presParOf" srcId="{81073364-30AA-4424-9626-1DFF4F496B5D}" destId="{271791DA-D99D-4A37-9900-236706540414}" srcOrd="2" destOrd="0" presId="urn:microsoft.com/office/officeart/2005/8/layout/list1"/>
    <dgm:cxn modelId="{1438E651-CDC8-485D-8A47-0036BEEE03AB}" type="presParOf" srcId="{81073364-30AA-4424-9626-1DFF4F496B5D}" destId="{C1DAA904-E46D-4477-A685-96C8A062DD64}" srcOrd="3" destOrd="0" presId="urn:microsoft.com/office/officeart/2005/8/layout/list1"/>
    <dgm:cxn modelId="{80493A1A-D0EA-418A-A431-604F19ED26A8}" type="presParOf" srcId="{81073364-30AA-4424-9626-1DFF4F496B5D}" destId="{70CD0DED-7EB8-4FF7-8C6E-0E4EEF76C0D2}" srcOrd="4" destOrd="0" presId="urn:microsoft.com/office/officeart/2005/8/layout/list1"/>
    <dgm:cxn modelId="{EDC46F02-8486-4BAB-821F-6E6A6E3BEF08}" type="presParOf" srcId="{70CD0DED-7EB8-4FF7-8C6E-0E4EEF76C0D2}" destId="{82212467-C708-4A3F-9ECF-6794B5632FC6}" srcOrd="0" destOrd="0" presId="urn:microsoft.com/office/officeart/2005/8/layout/list1"/>
    <dgm:cxn modelId="{48175E25-FFDA-4481-B5D3-F519FFB6ADEC}" type="presParOf" srcId="{70CD0DED-7EB8-4FF7-8C6E-0E4EEF76C0D2}" destId="{21077057-695D-44CB-8AA6-30DE89D29BE9}" srcOrd="1" destOrd="0" presId="urn:microsoft.com/office/officeart/2005/8/layout/list1"/>
    <dgm:cxn modelId="{EAB3B802-550A-4D4A-A58E-4C5EA26D22A6}" type="presParOf" srcId="{81073364-30AA-4424-9626-1DFF4F496B5D}" destId="{22F852D1-7E22-4E5D-8DC2-E9F01DE0F0F1}" srcOrd="5" destOrd="0" presId="urn:microsoft.com/office/officeart/2005/8/layout/list1"/>
    <dgm:cxn modelId="{23C2DC8F-6E7F-401D-B320-8BCA2C887613}" type="presParOf" srcId="{81073364-30AA-4424-9626-1DFF4F496B5D}" destId="{682C0ADE-B6B6-4626-905C-2B5A83E7862E}" srcOrd="6" destOrd="0" presId="urn:microsoft.com/office/officeart/2005/8/layout/list1"/>
    <dgm:cxn modelId="{BA396DBB-9468-4E0D-917C-334FF4EB56FD}" type="presParOf" srcId="{81073364-30AA-4424-9626-1DFF4F496B5D}" destId="{0498F95B-E45E-4A75-B8E3-9369BB6B3CC5}" srcOrd="7" destOrd="0" presId="urn:microsoft.com/office/officeart/2005/8/layout/list1"/>
    <dgm:cxn modelId="{76E7316F-C111-43DB-A861-4971DD37132F}" type="presParOf" srcId="{81073364-30AA-4424-9626-1DFF4F496B5D}" destId="{8193E93D-E605-4354-9086-3D40859429BB}" srcOrd="8" destOrd="0" presId="urn:microsoft.com/office/officeart/2005/8/layout/list1"/>
    <dgm:cxn modelId="{DF54B85B-0A2F-43CB-A175-B353DFF20564}" type="presParOf" srcId="{8193E93D-E605-4354-9086-3D40859429BB}" destId="{F21D656E-A2BC-4EE5-A517-A95D0A3C19DB}" srcOrd="0" destOrd="0" presId="urn:microsoft.com/office/officeart/2005/8/layout/list1"/>
    <dgm:cxn modelId="{50E43E08-FFC1-42D6-9BC0-4DD70742FAA3}" type="presParOf" srcId="{8193E93D-E605-4354-9086-3D40859429BB}" destId="{523EE753-129D-42C5-B212-D255D38D53CF}" srcOrd="1" destOrd="0" presId="urn:microsoft.com/office/officeart/2005/8/layout/list1"/>
    <dgm:cxn modelId="{94AF32D9-40FF-4C0C-BE8D-25C28C04A5AF}" type="presParOf" srcId="{81073364-30AA-4424-9626-1DFF4F496B5D}" destId="{E75FAE1D-8FA6-420A-9F0D-2985D2F257B8}" srcOrd="9" destOrd="0" presId="urn:microsoft.com/office/officeart/2005/8/layout/list1"/>
    <dgm:cxn modelId="{F91A2E96-1BA7-4C42-B4ED-360DA71410AF}" type="presParOf" srcId="{81073364-30AA-4424-9626-1DFF4F496B5D}" destId="{ACE631B9-A6B0-4B65-A6DB-47CB180DD36D}" srcOrd="10" destOrd="0" presId="urn:microsoft.com/office/officeart/2005/8/layout/list1"/>
    <dgm:cxn modelId="{E6F4E709-A5A3-44CB-A951-6AFE3903DDC8}" type="presParOf" srcId="{81073364-30AA-4424-9626-1DFF4F496B5D}" destId="{8D07D2AB-974C-4334-99B3-AA87775B54D4}" srcOrd="11" destOrd="0" presId="urn:microsoft.com/office/officeart/2005/8/layout/list1"/>
    <dgm:cxn modelId="{3E3C188A-E206-44E2-8047-B057CEFFDEBE}" type="presParOf" srcId="{81073364-30AA-4424-9626-1DFF4F496B5D}" destId="{AE052261-307B-49BB-8AE5-2FBDD13BC165}" srcOrd="12" destOrd="0" presId="urn:microsoft.com/office/officeart/2005/8/layout/list1"/>
    <dgm:cxn modelId="{F54C226D-F9CF-4E8C-8E7D-B0CD849303C3}" type="presParOf" srcId="{AE052261-307B-49BB-8AE5-2FBDD13BC165}" destId="{2E9CA96D-0B2D-4353-8A95-93E44E2E2A39}" srcOrd="0" destOrd="0" presId="urn:microsoft.com/office/officeart/2005/8/layout/list1"/>
    <dgm:cxn modelId="{83C26B3C-BF7F-4616-870A-F578CFBA278C}" type="presParOf" srcId="{AE052261-307B-49BB-8AE5-2FBDD13BC165}" destId="{8CF523D4-8C46-4A4B-97D4-496C73EB034F}" srcOrd="1" destOrd="0" presId="urn:microsoft.com/office/officeart/2005/8/layout/list1"/>
    <dgm:cxn modelId="{C72B5D54-39C5-4BD4-B303-EC87CB8F864A}" type="presParOf" srcId="{81073364-30AA-4424-9626-1DFF4F496B5D}" destId="{6130F8F0-9AE9-434D-8CED-94A070ECD44B}" srcOrd="13" destOrd="0" presId="urn:microsoft.com/office/officeart/2005/8/layout/list1"/>
    <dgm:cxn modelId="{E2426AC7-18DC-4E7F-B02E-01DE0E356A67}" type="presParOf" srcId="{81073364-30AA-4424-9626-1DFF4F496B5D}" destId="{9E4898FD-790B-4D34-A18E-E7F154943E60}" srcOrd="14" destOrd="0" presId="urn:microsoft.com/office/officeart/2005/8/layout/list1"/>
    <dgm:cxn modelId="{3618F26C-F8AD-4CBB-9831-9FF775E9BBA5}" type="presParOf" srcId="{81073364-30AA-4424-9626-1DFF4F496B5D}" destId="{27A52063-2E26-4EEE-9722-7A9DA430DCE3}" srcOrd="15" destOrd="0" presId="urn:microsoft.com/office/officeart/2005/8/layout/list1"/>
    <dgm:cxn modelId="{CF0B9717-FFD9-4519-A814-757042C9BF61}" type="presParOf" srcId="{81073364-30AA-4424-9626-1DFF4F496B5D}" destId="{1F438757-38F3-4D35-81AC-21EB6272B663}" srcOrd="16" destOrd="0" presId="urn:microsoft.com/office/officeart/2005/8/layout/list1"/>
    <dgm:cxn modelId="{00060FBC-90AA-481D-9D15-D5D039565F66}" type="presParOf" srcId="{1F438757-38F3-4D35-81AC-21EB6272B663}" destId="{0E5900F5-A683-4AD1-901E-255A79687BEF}" srcOrd="0" destOrd="0" presId="urn:microsoft.com/office/officeart/2005/8/layout/list1"/>
    <dgm:cxn modelId="{6C8BCB36-B23E-4725-A473-83E0D46265F5}" type="presParOf" srcId="{1F438757-38F3-4D35-81AC-21EB6272B663}" destId="{8D9894CE-6B7A-473E-A1D7-1E67D84302C9}" srcOrd="1" destOrd="0" presId="urn:microsoft.com/office/officeart/2005/8/layout/list1"/>
    <dgm:cxn modelId="{B594FEC9-F14C-427D-B6FC-46F6DA035CC9}" type="presParOf" srcId="{81073364-30AA-4424-9626-1DFF4F496B5D}" destId="{4BCAE542-7F5A-474A-B736-BADEE6AFE1DC}" srcOrd="17" destOrd="0" presId="urn:microsoft.com/office/officeart/2005/8/layout/list1"/>
    <dgm:cxn modelId="{9CDA2D74-2A5B-4B5E-BC3A-328689207CD2}" type="presParOf" srcId="{81073364-30AA-4424-9626-1DFF4F496B5D}" destId="{2F39B256-CC0B-4208-AFBA-C01D1DEE23C0}"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5EF99A-6E50-4A21-8CC6-F377EB5C091A}" type="doc">
      <dgm:prSet loTypeId="urn:microsoft.com/office/officeart/2005/8/layout/list1" loCatId="list" qsTypeId="urn:microsoft.com/office/officeart/2005/8/quickstyle/simple2" qsCatId="simple" csTypeId="urn:microsoft.com/office/officeart/2005/8/colors/colorful2" csCatId="colorful" phldr="1"/>
      <dgm:spPr/>
      <dgm:t>
        <a:bodyPr/>
        <a:lstStyle/>
        <a:p>
          <a:endParaRPr lang="en-US"/>
        </a:p>
      </dgm:t>
    </dgm:pt>
    <dgm:pt modelId="{933350B4-C6C1-432D-9DC3-712F5777639D}">
      <dgm:prSet/>
      <dgm:spPr/>
      <dgm:t>
        <a:bodyPr/>
        <a:lstStyle/>
        <a:p>
          <a:r>
            <a:rPr lang="es-ES" dirty="0"/>
            <a:t>Relleno</a:t>
          </a:r>
          <a:endParaRPr lang="en-US" dirty="0"/>
        </a:p>
      </dgm:t>
    </dgm:pt>
    <dgm:pt modelId="{5F53DAB7-751A-47DB-9DDA-3BC8EE360400}" type="parTrans" cxnId="{34B81225-5C34-4789-A427-C1F4951D69C5}">
      <dgm:prSet/>
      <dgm:spPr/>
      <dgm:t>
        <a:bodyPr/>
        <a:lstStyle/>
        <a:p>
          <a:endParaRPr lang="en-US"/>
        </a:p>
      </dgm:t>
    </dgm:pt>
    <dgm:pt modelId="{CAEB9121-8DCA-45AD-9CC9-3CBC185E40A7}" type="sibTrans" cxnId="{34B81225-5C34-4789-A427-C1F4951D69C5}">
      <dgm:prSet/>
      <dgm:spPr/>
      <dgm:t>
        <a:bodyPr/>
        <a:lstStyle/>
        <a:p>
          <a:endParaRPr lang="en-US"/>
        </a:p>
      </dgm:t>
    </dgm:pt>
    <dgm:pt modelId="{B9D341C5-23C7-415E-822F-FC59001B0AF6}">
      <dgm:prSet/>
      <dgm:spPr/>
      <dgm:t>
        <a:bodyPr/>
        <a:lstStyle/>
        <a:p>
          <a:r>
            <a:rPr lang="en-US" dirty="0" err="1"/>
            <a:t>Bordes</a:t>
          </a:r>
          <a:endParaRPr lang="en-US" dirty="0"/>
        </a:p>
      </dgm:t>
    </dgm:pt>
    <dgm:pt modelId="{61F74A67-41D3-4AE4-B165-43904062FF6B}" type="parTrans" cxnId="{1769C375-398C-4B0D-90DF-5D87F61CE1C2}">
      <dgm:prSet/>
      <dgm:spPr/>
      <dgm:t>
        <a:bodyPr/>
        <a:lstStyle/>
        <a:p>
          <a:endParaRPr lang="en-US"/>
        </a:p>
      </dgm:t>
    </dgm:pt>
    <dgm:pt modelId="{DE2F4D92-7FD0-4224-8F86-DF608DD5E778}" type="sibTrans" cxnId="{1769C375-398C-4B0D-90DF-5D87F61CE1C2}">
      <dgm:prSet/>
      <dgm:spPr/>
      <dgm:t>
        <a:bodyPr/>
        <a:lstStyle/>
        <a:p>
          <a:endParaRPr lang="en-US"/>
        </a:p>
      </dgm:t>
    </dgm:pt>
    <dgm:pt modelId="{487A928B-DD29-4514-8742-DDA1A2D6C9EF}">
      <dgm:prSet/>
      <dgm:spPr/>
      <dgm:t>
        <a:bodyPr/>
        <a:lstStyle/>
        <a:p>
          <a:r>
            <a:rPr lang="es-ES" i="0" dirty="0"/>
            <a:t>Fuentes</a:t>
          </a:r>
          <a:endParaRPr lang="en-US" dirty="0"/>
        </a:p>
      </dgm:t>
    </dgm:pt>
    <dgm:pt modelId="{E8D60D4B-2F75-4350-9414-41AA006564BD}" type="parTrans" cxnId="{B758B8DE-9515-4685-8E4D-5DF223700B9A}">
      <dgm:prSet/>
      <dgm:spPr/>
      <dgm:t>
        <a:bodyPr/>
        <a:lstStyle/>
        <a:p>
          <a:endParaRPr lang="en-US"/>
        </a:p>
      </dgm:t>
    </dgm:pt>
    <dgm:pt modelId="{3C07D8E8-8160-4828-9BBC-9AB73CB44EC1}" type="sibTrans" cxnId="{B758B8DE-9515-4685-8E4D-5DF223700B9A}">
      <dgm:prSet/>
      <dgm:spPr/>
      <dgm:t>
        <a:bodyPr/>
        <a:lstStyle/>
        <a:p>
          <a:endParaRPr lang="en-US"/>
        </a:p>
      </dgm:t>
    </dgm:pt>
    <dgm:pt modelId="{B644BF3D-C83D-46CB-A075-C66050399F56}" type="pres">
      <dgm:prSet presAssocID="{FE5EF99A-6E50-4A21-8CC6-F377EB5C091A}" presName="linear" presStyleCnt="0">
        <dgm:presLayoutVars>
          <dgm:dir/>
          <dgm:animLvl val="lvl"/>
          <dgm:resizeHandles val="exact"/>
        </dgm:presLayoutVars>
      </dgm:prSet>
      <dgm:spPr/>
    </dgm:pt>
    <dgm:pt modelId="{BF7F806B-665C-48C5-8D7C-270446063388}" type="pres">
      <dgm:prSet presAssocID="{933350B4-C6C1-432D-9DC3-712F5777639D}" presName="parentLin" presStyleCnt="0"/>
      <dgm:spPr/>
    </dgm:pt>
    <dgm:pt modelId="{CC185D08-2BCC-4FFB-A893-AAADF66B1006}" type="pres">
      <dgm:prSet presAssocID="{933350B4-C6C1-432D-9DC3-712F5777639D}" presName="parentLeftMargin" presStyleLbl="node1" presStyleIdx="0" presStyleCnt="3"/>
      <dgm:spPr/>
    </dgm:pt>
    <dgm:pt modelId="{9226FDBB-DA39-4AFD-9413-2DF3C9B46281}" type="pres">
      <dgm:prSet presAssocID="{933350B4-C6C1-432D-9DC3-712F5777639D}" presName="parentText" presStyleLbl="node1" presStyleIdx="0" presStyleCnt="3">
        <dgm:presLayoutVars>
          <dgm:chMax val="0"/>
          <dgm:bulletEnabled val="1"/>
        </dgm:presLayoutVars>
      </dgm:prSet>
      <dgm:spPr/>
    </dgm:pt>
    <dgm:pt modelId="{E2BAF3AC-84F9-4254-A4FC-187A61CD03C0}" type="pres">
      <dgm:prSet presAssocID="{933350B4-C6C1-432D-9DC3-712F5777639D}" presName="negativeSpace" presStyleCnt="0"/>
      <dgm:spPr/>
    </dgm:pt>
    <dgm:pt modelId="{B0D79F19-5FE0-4E16-91A2-9E811B1EE8E2}" type="pres">
      <dgm:prSet presAssocID="{933350B4-C6C1-432D-9DC3-712F5777639D}" presName="childText" presStyleLbl="conFgAcc1" presStyleIdx="0" presStyleCnt="3">
        <dgm:presLayoutVars>
          <dgm:bulletEnabled val="1"/>
        </dgm:presLayoutVars>
      </dgm:prSet>
      <dgm:spPr/>
    </dgm:pt>
    <dgm:pt modelId="{330E7A3A-1670-456E-A045-3320F63DEC61}" type="pres">
      <dgm:prSet presAssocID="{CAEB9121-8DCA-45AD-9CC9-3CBC185E40A7}" presName="spaceBetweenRectangles" presStyleCnt="0"/>
      <dgm:spPr/>
    </dgm:pt>
    <dgm:pt modelId="{56A51A6F-EA9B-49DD-8E52-158DDCC72FF9}" type="pres">
      <dgm:prSet presAssocID="{B9D341C5-23C7-415E-822F-FC59001B0AF6}" presName="parentLin" presStyleCnt="0"/>
      <dgm:spPr/>
    </dgm:pt>
    <dgm:pt modelId="{48305653-7746-4C2F-B954-556138C2B148}" type="pres">
      <dgm:prSet presAssocID="{B9D341C5-23C7-415E-822F-FC59001B0AF6}" presName="parentLeftMargin" presStyleLbl="node1" presStyleIdx="0" presStyleCnt="3"/>
      <dgm:spPr/>
    </dgm:pt>
    <dgm:pt modelId="{4CD27D3A-3DCC-4AB0-AF9F-CA8A5E4F6892}" type="pres">
      <dgm:prSet presAssocID="{B9D341C5-23C7-415E-822F-FC59001B0AF6}" presName="parentText" presStyleLbl="node1" presStyleIdx="1" presStyleCnt="3">
        <dgm:presLayoutVars>
          <dgm:chMax val="0"/>
          <dgm:bulletEnabled val="1"/>
        </dgm:presLayoutVars>
      </dgm:prSet>
      <dgm:spPr/>
    </dgm:pt>
    <dgm:pt modelId="{602B0F6B-79DE-426C-A2B0-F75064CC93AA}" type="pres">
      <dgm:prSet presAssocID="{B9D341C5-23C7-415E-822F-FC59001B0AF6}" presName="negativeSpace" presStyleCnt="0"/>
      <dgm:spPr/>
    </dgm:pt>
    <dgm:pt modelId="{14EB2866-BFDB-4EB5-BDA0-2F9ED8101089}" type="pres">
      <dgm:prSet presAssocID="{B9D341C5-23C7-415E-822F-FC59001B0AF6}" presName="childText" presStyleLbl="conFgAcc1" presStyleIdx="1" presStyleCnt="3">
        <dgm:presLayoutVars>
          <dgm:bulletEnabled val="1"/>
        </dgm:presLayoutVars>
      </dgm:prSet>
      <dgm:spPr/>
    </dgm:pt>
    <dgm:pt modelId="{4A849F05-38F4-4684-84A2-F1FA88A4ACBC}" type="pres">
      <dgm:prSet presAssocID="{DE2F4D92-7FD0-4224-8F86-DF608DD5E778}" presName="spaceBetweenRectangles" presStyleCnt="0"/>
      <dgm:spPr/>
    </dgm:pt>
    <dgm:pt modelId="{5675E82E-CD42-4493-9F7C-A51A213D7858}" type="pres">
      <dgm:prSet presAssocID="{487A928B-DD29-4514-8742-DDA1A2D6C9EF}" presName="parentLin" presStyleCnt="0"/>
      <dgm:spPr/>
    </dgm:pt>
    <dgm:pt modelId="{F14DF3D7-BE76-44F1-AABF-6A49E894917A}" type="pres">
      <dgm:prSet presAssocID="{487A928B-DD29-4514-8742-DDA1A2D6C9EF}" presName="parentLeftMargin" presStyleLbl="node1" presStyleIdx="1" presStyleCnt="3"/>
      <dgm:spPr/>
    </dgm:pt>
    <dgm:pt modelId="{AF611185-1CAB-47EE-909F-E5A44C6980C4}" type="pres">
      <dgm:prSet presAssocID="{487A928B-DD29-4514-8742-DDA1A2D6C9EF}" presName="parentText" presStyleLbl="node1" presStyleIdx="2" presStyleCnt="3">
        <dgm:presLayoutVars>
          <dgm:chMax val="0"/>
          <dgm:bulletEnabled val="1"/>
        </dgm:presLayoutVars>
      </dgm:prSet>
      <dgm:spPr/>
    </dgm:pt>
    <dgm:pt modelId="{18F03E0A-F58F-4DDC-8D39-3B573DBAA983}" type="pres">
      <dgm:prSet presAssocID="{487A928B-DD29-4514-8742-DDA1A2D6C9EF}" presName="negativeSpace" presStyleCnt="0"/>
      <dgm:spPr/>
    </dgm:pt>
    <dgm:pt modelId="{2D7F7A0A-9A4B-4A58-939B-6FDA06C89754}" type="pres">
      <dgm:prSet presAssocID="{487A928B-DD29-4514-8742-DDA1A2D6C9EF}" presName="childText" presStyleLbl="conFgAcc1" presStyleIdx="2" presStyleCnt="3">
        <dgm:presLayoutVars>
          <dgm:bulletEnabled val="1"/>
        </dgm:presLayoutVars>
      </dgm:prSet>
      <dgm:spPr/>
    </dgm:pt>
  </dgm:ptLst>
  <dgm:cxnLst>
    <dgm:cxn modelId="{8F134523-0082-4067-8440-6E8D8069069F}" type="presOf" srcId="{487A928B-DD29-4514-8742-DDA1A2D6C9EF}" destId="{F14DF3D7-BE76-44F1-AABF-6A49E894917A}" srcOrd="0" destOrd="0" presId="urn:microsoft.com/office/officeart/2005/8/layout/list1"/>
    <dgm:cxn modelId="{34B81225-5C34-4789-A427-C1F4951D69C5}" srcId="{FE5EF99A-6E50-4A21-8CC6-F377EB5C091A}" destId="{933350B4-C6C1-432D-9DC3-712F5777639D}" srcOrd="0" destOrd="0" parTransId="{5F53DAB7-751A-47DB-9DDA-3BC8EE360400}" sibTransId="{CAEB9121-8DCA-45AD-9CC9-3CBC185E40A7}"/>
    <dgm:cxn modelId="{93C75C3E-603A-42C2-807C-16B8195F22AE}" type="presOf" srcId="{B9D341C5-23C7-415E-822F-FC59001B0AF6}" destId="{48305653-7746-4C2F-B954-556138C2B148}" srcOrd="0" destOrd="0" presId="urn:microsoft.com/office/officeart/2005/8/layout/list1"/>
    <dgm:cxn modelId="{3695D046-6F31-4B6A-88F9-69F7AB7658BF}" type="presOf" srcId="{487A928B-DD29-4514-8742-DDA1A2D6C9EF}" destId="{AF611185-1CAB-47EE-909F-E5A44C6980C4}" srcOrd="1" destOrd="0" presId="urn:microsoft.com/office/officeart/2005/8/layout/list1"/>
    <dgm:cxn modelId="{54C2094A-89F9-4774-A1EC-4F49CA8CD386}" type="presOf" srcId="{933350B4-C6C1-432D-9DC3-712F5777639D}" destId="{CC185D08-2BCC-4FFB-A893-AAADF66B1006}" srcOrd="0" destOrd="0" presId="urn:microsoft.com/office/officeart/2005/8/layout/list1"/>
    <dgm:cxn modelId="{9C322C4B-C592-4D9B-A7E9-6DBAF6236141}" type="presOf" srcId="{B9D341C5-23C7-415E-822F-FC59001B0AF6}" destId="{4CD27D3A-3DCC-4AB0-AF9F-CA8A5E4F6892}" srcOrd="1" destOrd="0" presId="urn:microsoft.com/office/officeart/2005/8/layout/list1"/>
    <dgm:cxn modelId="{1769C375-398C-4B0D-90DF-5D87F61CE1C2}" srcId="{FE5EF99A-6E50-4A21-8CC6-F377EB5C091A}" destId="{B9D341C5-23C7-415E-822F-FC59001B0AF6}" srcOrd="1" destOrd="0" parTransId="{61F74A67-41D3-4AE4-B165-43904062FF6B}" sibTransId="{DE2F4D92-7FD0-4224-8F86-DF608DD5E778}"/>
    <dgm:cxn modelId="{919E7B90-C904-4F71-A5B0-04720C467131}" type="presOf" srcId="{933350B4-C6C1-432D-9DC3-712F5777639D}" destId="{9226FDBB-DA39-4AFD-9413-2DF3C9B46281}" srcOrd="1" destOrd="0" presId="urn:microsoft.com/office/officeart/2005/8/layout/list1"/>
    <dgm:cxn modelId="{D84FBCCF-D592-41C1-B980-FD3DB3D3BBCA}" type="presOf" srcId="{FE5EF99A-6E50-4A21-8CC6-F377EB5C091A}" destId="{B644BF3D-C83D-46CB-A075-C66050399F56}" srcOrd="0" destOrd="0" presId="urn:microsoft.com/office/officeart/2005/8/layout/list1"/>
    <dgm:cxn modelId="{B758B8DE-9515-4685-8E4D-5DF223700B9A}" srcId="{FE5EF99A-6E50-4A21-8CC6-F377EB5C091A}" destId="{487A928B-DD29-4514-8742-DDA1A2D6C9EF}" srcOrd="2" destOrd="0" parTransId="{E8D60D4B-2F75-4350-9414-41AA006564BD}" sibTransId="{3C07D8E8-8160-4828-9BBC-9AB73CB44EC1}"/>
    <dgm:cxn modelId="{C931170C-2B86-4C8B-AC13-1C511D763E02}" type="presParOf" srcId="{B644BF3D-C83D-46CB-A075-C66050399F56}" destId="{BF7F806B-665C-48C5-8D7C-270446063388}" srcOrd="0" destOrd="0" presId="urn:microsoft.com/office/officeart/2005/8/layout/list1"/>
    <dgm:cxn modelId="{472BC93C-6F11-4C90-93F3-61C1F72184A9}" type="presParOf" srcId="{BF7F806B-665C-48C5-8D7C-270446063388}" destId="{CC185D08-2BCC-4FFB-A893-AAADF66B1006}" srcOrd="0" destOrd="0" presId="urn:microsoft.com/office/officeart/2005/8/layout/list1"/>
    <dgm:cxn modelId="{F3AB774D-9BC6-4E27-B436-15C5664B5EF9}" type="presParOf" srcId="{BF7F806B-665C-48C5-8D7C-270446063388}" destId="{9226FDBB-DA39-4AFD-9413-2DF3C9B46281}" srcOrd="1" destOrd="0" presId="urn:microsoft.com/office/officeart/2005/8/layout/list1"/>
    <dgm:cxn modelId="{5D68A05A-1CFA-4F09-AB0C-0F82F80136B8}" type="presParOf" srcId="{B644BF3D-C83D-46CB-A075-C66050399F56}" destId="{E2BAF3AC-84F9-4254-A4FC-187A61CD03C0}" srcOrd="1" destOrd="0" presId="urn:microsoft.com/office/officeart/2005/8/layout/list1"/>
    <dgm:cxn modelId="{9901140C-07B6-4B89-9BC4-1EF358694B81}" type="presParOf" srcId="{B644BF3D-C83D-46CB-A075-C66050399F56}" destId="{B0D79F19-5FE0-4E16-91A2-9E811B1EE8E2}" srcOrd="2" destOrd="0" presId="urn:microsoft.com/office/officeart/2005/8/layout/list1"/>
    <dgm:cxn modelId="{4D8BE5B2-9F4C-4FFC-8E5A-7AAA86F59567}" type="presParOf" srcId="{B644BF3D-C83D-46CB-A075-C66050399F56}" destId="{330E7A3A-1670-456E-A045-3320F63DEC61}" srcOrd="3" destOrd="0" presId="urn:microsoft.com/office/officeart/2005/8/layout/list1"/>
    <dgm:cxn modelId="{1C47D017-797D-4514-ADD9-6516B0A2E262}" type="presParOf" srcId="{B644BF3D-C83D-46CB-A075-C66050399F56}" destId="{56A51A6F-EA9B-49DD-8E52-158DDCC72FF9}" srcOrd="4" destOrd="0" presId="urn:microsoft.com/office/officeart/2005/8/layout/list1"/>
    <dgm:cxn modelId="{B43F9F7D-EEE4-429B-9515-DA800405E2B9}" type="presParOf" srcId="{56A51A6F-EA9B-49DD-8E52-158DDCC72FF9}" destId="{48305653-7746-4C2F-B954-556138C2B148}" srcOrd="0" destOrd="0" presId="urn:microsoft.com/office/officeart/2005/8/layout/list1"/>
    <dgm:cxn modelId="{CFE38782-BA49-4EAD-9B2F-FD38240E12F7}" type="presParOf" srcId="{56A51A6F-EA9B-49DD-8E52-158DDCC72FF9}" destId="{4CD27D3A-3DCC-4AB0-AF9F-CA8A5E4F6892}" srcOrd="1" destOrd="0" presId="urn:microsoft.com/office/officeart/2005/8/layout/list1"/>
    <dgm:cxn modelId="{038E682B-053C-4E6F-97DC-F0A4B49BF4B8}" type="presParOf" srcId="{B644BF3D-C83D-46CB-A075-C66050399F56}" destId="{602B0F6B-79DE-426C-A2B0-F75064CC93AA}" srcOrd="5" destOrd="0" presId="urn:microsoft.com/office/officeart/2005/8/layout/list1"/>
    <dgm:cxn modelId="{E549D926-CD07-41BE-A56A-929AD5BD9BC4}" type="presParOf" srcId="{B644BF3D-C83D-46CB-A075-C66050399F56}" destId="{14EB2866-BFDB-4EB5-BDA0-2F9ED8101089}" srcOrd="6" destOrd="0" presId="urn:microsoft.com/office/officeart/2005/8/layout/list1"/>
    <dgm:cxn modelId="{2A44364E-7214-47FF-88EE-19266E704392}" type="presParOf" srcId="{B644BF3D-C83D-46CB-A075-C66050399F56}" destId="{4A849F05-38F4-4684-84A2-F1FA88A4ACBC}" srcOrd="7" destOrd="0" presId="urn:microsoft.com/office/officeart/2005/8/layout/list1"/>
    <dgm:cxn modelId="{6CDF51D2-4DB7-4FC0-9E74-8C8CD3829F5C}" type="presParOf" srcId="{B644BF3D-C83D-46CB-A075-C66050399F56}" destId="{5675E82E-CD42-4493-9F7C-A51A213D7858}" srcOrd="8" destOrd="0" presId="urn:microsoft.com/office/officeart/2005/8/layout/list1"/>
    <dgm:cxn modelId="{B999E251-D5E8-4AD7-A729-C106FEE73FA4}" type="presParOf" srcId="{5675E82E-CD42-4493-9F7C-A51A213D7858}" destId="{F14DF3D7-BE76-44F1-AABF-6A49E894917A}" srcOrd="0" destOrd="0" presId="urn:microsoft.com/office/officeart/2005/8/layout/list1"/>
    <dgm:cxn modelId="{C918F8DA-DE9F-4877-AB87-088754EDB7C3}" type="presParOf" srcId="{5675E82E-CD42-4493-9F7C-A51A213D7858}" destId="{AF611185-1CAB-47EE-909F-E5A44C6980C4}" srcOrd="1" destOrd="0" presId="urn:microsoft.com/office/officeart/2005/8/layout/list1"/>
    <dgm:cxn modelId="{9F38B4EB-0060-44D6-BD12-3887D9CC3EC1}" type="presParOf" srcId="{B644BF3D-C83D-46CB-A075-C66050399F56}" destId="{18F03E0A-F58F-4DDC-8D39-3B573DBAA983}" srcOrd="9" destOrd="0" presId="urn:microsoft.com/office/officeart/2005/8/layout/list1"/>
    <dgm:cxn modelId="{989B7F06-B598-4C4E-825E-97E9405F49A1}" type="presParOf" srcId="{B644BF3D-C83D-46CB-A075-C66050399F56}" destId="{2D7F7A0A-9A4B-4A58-939B-6FDA06C89754}"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E5EF99A-6E50-4A21-8CC6-F377EB5C091A}" type="doc">
      <dgm:prSet loTypeId="urn:microsoft.com/office/officeart/2005/8/layout/list1" loCatId="list" qsTypeId="urn:microsoft.com/office/officeart/2005/8/quickstyle/simple2" qsCatId="simple" csTypeId="urn:microsoft.com/office/officeart/2005/8/colors/colorful2" csCatId="colorful" phldr="1"/>
      <dgm:spPr/>
      <dgm:t>
        <a:bodyPr/>
        <a:lstStyle/>
        <a:p>
          <a:endParaRPr lang="en-US"/>
        </a:p>
      </dgm:t>
    </dgm:pt>
    <dgm:pt modelId="{933350B4-C6C1-432D-9DC3-712F5777639D}">
      <dgm:prSet/>
      <dgm:spPr/>
      <dgm:t>
        <a:bodyPr/>
        <a:lstStyle/>
        <a:p>
          <a:r>
            <a:rPr lang="es-ES" dirty="0"/>
            <a:t>Formato de Moneda</a:t>
          </a:r>
          <a:endParaRPr lang="en-US" dirty="0"/>
        </a:p>
      </dgm:t>
    </dgm:pt>
    <dgm:pt modelId="{5F53DAB7-751A-47DB-9DDA-3BC8EE360400}" type="parTrans" cxnId="{34B81225-5C34-4789-A427-C1F4951D69C5}">
      <dgm:prSet/>
      <dgm:spPr/>
      <dgm:t>
        <a:bodyPr/>
        <a:lstStyle/>
        <a:p>
          <a:endParaRPr lang="en-US"/>
        </a:p>
      </dgm:t>
    </dgm:pt>
    <dgm:pt modelId="{CAEB9121-8DCA-45AD-9CC9-3CBC185E40A7}" type="sibTrans" cxnId="{34B81225-5C34-4789-A427-C1F4951D69C5}">
      <dgm:prSet/>
      <dgm:spPr/>
      <dgm:t>
        <a:bodyPr/>
        <a:lstStyle/>
        <a:p>
          <a:endParaRPr lang="en-US"/>
        </a:p>
      </dgm:t>
    </dgm:pt>
    <dgm:pt modelId="{B9D341C5-23C7-415E-822F-FC59001B0AF6}">
      <dgm:prSet/>
      <dgm:spPr/>
      <dgm:t>
        <a:bodyPr/>
        <a:lstStyle/>
        <a:p>
          <a:r>
            <a:rPr lang="es-ES" dirty="0"/>
            <a:t>Porcentaje</a:t>
          </a:r>
          <a:endParaRPr lang="en-US" dirty="0"/>
        </a:p>
      </dgm:t>
    </dgm:pt>
    <dgm:pt modelId="{61F74A67-41D3-4AE4-B165-43904062FF6B}" type="parTrans" cxnId="{1769C375-398C-4B0D-90DF-5D87F61CE1C2}">
      <dgm:prSet/>
      <dgm:spPr/>
      <dgm:t>
        <a:bodyPr/>
        <a:lstStyle/>
        <a:p>
          <a:endParaRPr lang="en-US"/>
        </a:p>
      </dgm:t>
    </dgm:pt>
    <dgm:pt modelId="{DE2F4D92-7FD0-4224-8F86-DF608DD5E778}" type="sibTrans" cxnId="{1769C375-398C-4B0D-90DF-5D87F61CE1C2}">
      <dgm:prSet/>
      <dgm:spPr/>
      <dgm:t>
        <a:bodyPr/>
        <a:lstStyle/>
        <a:p>
          <a:endParaRPr lang="en-US"/>
        </a:p>
      </dgm:t>
    </dgm:pt>
    <dgm:pt modelId="{FB90C832-F691-4176-B6D7-33759596BD5B}">
      <dgm:prSet/>
      <dgm:spPr/>
      <dgm:t>
        <a:bodyPr/>
        <a:lstStyle/>
        <a:p>
          <a:r>
            <a:rPr lang="es-ES" i="0" dirty="0" err="1"/>
            <a:t>Seperador</a:t>
          </a:r>
          <a:r>
            <a:rPr lang="es-ES" i="0" dirty="0"/>
            <a:t> de Miles</a:t>
          </a:r>
          <a:endParaRPr lang="en-US" dirty="0"/>
        </a:p>
      </dgm:t>
    </dgm:pt>
    <dgm:pt modelId="{8A51F0BB-5C1A-4E3C-9AB4-4A968421029E}" type="parTrans" cxnId="{261B5C55-F1EB-4EC4-BDB1-5F9532A42CAF}">
      <dgm:prSet/>
      <dgm:spPr/>
      <dgm:t>
        <a:bodyPr/>
        <a:lstStyle/>
        <a:p>
          <a:endParaRPr lang="en-US"/>
        </a:p>
      </dgm:t>
    </dgm:pt>
    <dgm:pt modelId="{13516E91-80A4-496A-BD9D-BDEF3F0A05BC}" type="sibTrans" cxnId="{261B5C55-F1EB-4EC4-BDB1-5F9532A42CAF}">
      <dgm:prSet/>
      <dgm:spPr/>
      <dgm:t>
        <a:bodyPr/>
        <a:lstStyle/>
        <a:p>
          <a:endParaRPr lang="en-US"/>
        </a:p>
      </dgm:t>
    </dgm:pt>
    <dgm:pt modelId="{487A928B-DD29-4514-8742-DDA1A2D6C9EF}">
      <dgm:prSet/>
      <dgm:spPr/>
      <dgm:t>
        <a:bodyPr/>
        <a:lstStyle/>
        <a:p>
          <a:r>
            <a:rPr lang="es-ES" i="0" dirty="0"/>
            <a:t>Aumentar y Reducir Decimales</a:t>
          </a:r>
          <a:endParaRPr lang="en-US" dirty="0"/>
        </a:p>
      </dgm:t>
    </dgm:pt>
    <dgm:pt modelId="{E8D60D4B-2F75-4350-9414-41AA006564BD}" type="parTrans" cxnId="{B758B8DE-9515-4685-8E4D-5DF223700B9A}">
      <dgm:prSet/>
      <dgm:spPr/>
      <dgm:t>
        <a:bodyPr/>
        <a:lstStyle/>
        <a:p>
          <a:endParaRPr lang="en-US"/>
        </a:p>
      </dgm:t>
    </dgm:pt>
    <dgm:pt modelId="{3C07D8E8-8160-4828-9BBC-9AB73CB44EC1}" type="sibTrans" cxnId="{B758B8DE-9515-4685-8E4D-5DF223700B9A}">
      <dgm:prSet/>
      <dgm:spPr/>
      <dgm:t>
        <a:bodyPr/>
        <a:lstStyle/>
        <a:p>
          <a:endParaRPr lang="en-US"/>
        </a:p>
      </dgm:t>
    </dgm:pt>
    <dgm:pt modelId="{B644BF3D-C83D-46CB-A075-C66050399F56}" type="pres">
      <dgm:prSet presAssocID="{FE5EF99A-6E50-4A21-8CC6-F377EB5C091A}" presName="linear" presStyleCnt="0">
        <dgm:presLayoutVars>
          <dgm:dir/>
          <dgm:animLvl val="lvl"/>
          <dgm:resizeHandles val="exact"/>
        </dgm:presLayoutVars>
      </dgm:prSet>
      <dgm:spPr/>
    </dgm:pt>
    <dgm:pt modelId="{BF7F806B-665C-48C5-8D7C-270446063388}" type="pres">
      <dgm:prSet presAssocID="{933350B4-C6C1-432D-9DC3-712F5777639D}" presName="parentLin" presStyleCnt="0"/>
      <dgm:spPr/>
    </dgm:pt>
    <dgm:pt modelId="{CC185D08-2BCC-4FFB-A893-AAADF66B1006}" type="pres">
      <dgm:prSet presAssocID="{933350B4-C6C1-432D-9DC3-712F5777639D}" presName="parentLeftMargin" presStyleLbl="node1" presStyleIdx="0" presStyleCnt="4"/>
      <dgm:spPr/>
    </dgm:pt>
    <dgm:pt modelId="{9226FDBB-DA39-4AFD-9413-2DF3C9B46281}" type="pres">
      <dgm:prSet presAssocID="{933350B4-C6C1-432D-9DC3-712F5777639D}" presName="parentText" presStyleLbl="node1" presStyleIdx="0" presStyleCnt="4">
        <dgm:presLayoutVars>
          <dgm:chMax val="0"/>
          <dgm:bulletEnabled val="1"/>
        </dgm:presLayoutVars>
      </dgm:prSet>
      <dgm:spPr/>
    </dgm:pt>
    <dgm:pt modelId="{E2BAF3AC-84F9-4254-A4FC-187A61CD03C0}" type="pres">
      <dgm:prSet presAssocID="{933350B4-C6C1-432D-9DC3-712F5777639D}" presName="negativeSpace" presStyleCnt="0"/>
      <dgm:spPr/>
    </dgm:pt>
    <dgm:pt modelId="{B0D79F19-5FE0-4E16-91A2-9E811B1EE8E2}" type="pres">
      <dgm:prSet presAssocID="{933350B4-C6C1-432D-9DC3-712F5777639D}" presName="childText" presStyleLbl="conFgAcc1" presStyleIdx="0" presStyleCnt="4">
        <dgm:presLayoutVars>
          <dgm:bulletEnabled val="1"/>
        </dgm:presLayoutVars>
      </dgm:prSet>
      <dgm:spPr/>
    </dgm:pt>
    <dgm:pt modelId="{330E7A3A-1670-456E-A045-3320F63DEC61}" type="pres">
      <dgm:prSet presAssocID="{CAEB9121-8DCA-45AD-9CC9-3CBC185E40A7}" presName="spaceBetweenRectangles" presStyleCnt="0"/>
      <dgm:spPr/>
    </dgm:pt>
    <dgm:pt modelId="{56A51A6F-EA9B-49DD-8E52-158DDCC72FF9}" type="pres">
      <dgm:prSet presAssocID="{B9D341C5-23C7-415E-822F-FC59001B0AF6}" presName="parentLin" presStyleCnt="0"/>
      <dgm:spPr/>
    </dgm:pt>
    <dgm:pt modelId="{48305653-7746-4C2F-B954-556138C2B148}" type="pres">
      <dgm:prSet presAssocID="{B9D341C5-23C7-415E-822F-FC59001B0AF6}" presName="parentLeftMargin" presStyleLbl="node1" presStyleIdx="0" presStyleCnt="4"/>
      <dgm:spPr/>
    </dgm:pt>
    <dgm:pt modelId="{4CD27D3A-3DCC-4AB0-AF9F-CA8A5E4F6892}" type="pres">
      <dgm:prSet presAssocID="{B9D341C5-23C7-415E-822F-FC59001B0AF6}" presName="parentText" presStyleLbl="node1" presStyleIdx="1" presStyleCnt="4">
        <dgm:presLayoutVars>
          <dgm:chMax val="0"/>
          <dgm:bulletEnabled val="1"/>
        </dgm:presLayoutVars>
      </dgm:prSet>
      <dgm:spPr/>
    </dgm:pt>
    <dgm:pt modelId="{602B0F6B-79DE-426C-A2B0-F75064CC93AA}" type="pres">
      <dgm:prSet presAssocID="{B9D341C5-23C7-415E-822F-FC59001B0AF6}" presName="negativeSpace" presStyleCnt="0"/>
      <dgm:spPr/>
    </dgm:pt>
    <dgm:pt modelId="{14EB2866-BFDB-4EB5-BDA0-2F9ED8101089}" type="pres">
      <dgm:prSet presAssocID="{B9D341C5-23C7-415E-822F-FC59001B0AF6}" presName="childText" presStyleLbl="conFgAcc1" presStyleIdx="1" presStyleCnt="4">
        <dgm:presLayoutVars>
          <dgm:bulletEnabled val="1"/>
        </dgm:presLayoutVars>
      </dgm:prSet>
      <dgm:spPr/>
    </dgm:pt>
    <dgm:pt modelId="{4A849F05-38F4-4684-84A2-F1FA88A4ACBC}" type="pres">
      <dgm:prSet presAssocID="{DE2F4D92-7FD0-4224-8F86-DF608DD5E778}" presName="spaceBetweenRectangles" presStyleCnt="0"/>
      <dgm:spPr/>
    </dgm:pt>
    <dgm:pt modelId="{983F0D55-2F2B-45BC-B08E-2F30D3F3D89E}" type="pres">
      <dgm:prSet presAssocID="{FB90C832-F691-4176-B6D7-33759596BD5B}" presName="parentLin" presStyleCnt="0"/>
      <dgm:spPr/>
    </dgm:pt>
    <dgm:pt modelId="{902BFDD7-BF2A-4A2E-B0B0-E2A933797883}" type="pres">
      <dgm:prSet presAssocID="{FB90C832-F691-4176-B6D7-33759596BD5B}" presName="parentLeftMargin" presStyleLbl="node1" presStyleIdx="1" presStyleCnt="4"/>
      <dgm:spPr/>
    </dgm:pt>
    <dgm:pt modelId="{54844EDB-C72A-4640-9D0E-8DFDDE1CDF18}" type="pres">
      <dgm:prSet presAssocID="{FB90C832-F691-4176-B6D7-33759596BD5B}" presName="parentText" presStyleLbl="node1" presStyleIdx="2" presStyleCnt="4">
        <dgm:presLayoutVars>
          <dgm:chMax val="0"/>
          <dgm:bulletEnabled val="1"/>
        </dgm:presLayoutVars>
      </dgm:prSet>
      <dgm:spPr/>
    </dgm:pt>
    <dgm:pt modelId="{896261DC-2E62-4737-81B1-B2208CE1F5BF}" type="pres">
      <dgm:prSet presAssocID="{FB90C832-F691-4176-B6D7-33759596BD5B}" presName="negativeSpace" presStyleCnt="0"/>
      <dgm:spPr/>
    </dgm:pt>
    <dgm:pt modelId="{02FBF299-9A3C-4F2D-85BF-B48C746BC5B3}" type="pres">
      <dgm:prSet presAssocID="{FB90C832-F691-4176-B6D7-33759596BD5B}" presName="childText" presStyleLbl="conFgAcc1" presStyleIdx="2" presStyleCnt="4">
        <dgm:presLayoutVars>
          <dgm:bulletEnabled val="1"/>
        </dgm:presLayoutVars>
      </dgm:prSet>
      <dgm:spPr/>
    </dgm:pt>
    <dgm:pt modelId="{1F421164-A39E-4E1E-BC85-CC3EF7B8A1DF}" type="pres">
      <dgm:prSet presAssocID="{13516E91-80A4-496A-BD9D-BDEF3F0A05BC}" presName="spaceBetweenRectangles" presStyleCnt="0"/>
      <dgm:spPr/>
    </dgm:pt>
    <dgm:pt modelId="{5675E82E-CD42-4493-9F7C-A51A213D7858}" type="pres">
      <dgm:prSet presAssocID="{487A928B-DD29-4514-8742-DDA1A2D6C9EF}" presName="parentLin" presStyleCnt="0"/>
      <dgm:spPr/>
    </dgm:pt>
    <dgm:pt modelId="{F14DF3D7-BE76-44F1-AABF-6A49E894917A}" type="pres">
      <dgm:prSet presAssocID="{487A928B-DD29-4514-8742-DDA1A2D6C9EF}" presName="parentLeftMargin" presStyleLbl="node1" presStyleIdx="2" presStyleCnt="4"/>
      <dgm:spPr/>
    </dgm:pt>
    <dgm:pt modelId="{AF611185-1CAB-47EE-909F-E5A44C6980C4}" type="pres">
      <dgm:prSet presAssocID="{487A928B-DD29-4514-8742-DDA1A2D6C9EF}" presName="parentText" presStyleLbl="node1" presStyleIdx="3" presStyleCnt="4">
        <dgm:presLayoutVars>
          <dgm:chMax val="0"/>
          <dgm:bulletEnabled val="1"/>
        </dgm:presLayoutVars>
      </dgm:prSet>
      <dgm:spPr/>
    </dgm:pt>
    <dgm:pt modelId="{18F03E0A-F58F-4DDC-8D39-3B573DBAA983}" type="pres">
      <dgm:prSet presAssocID="{487A928B-DD29-4514-8742-DDA1A2D6C9EF}" presName="negativeSpace" presStyleCnt="0"/>
      <dgm:spPr/>
    </dgm:pt>
    <dgm:pt modelId="{2D7F7A0A-9A4B-4A58-939B-6FDA06C89754}" type="pres">
      <dgm:prSet presAssocID="{487A928B-DD29-4514-8742-DDA1A2D6C9EF}" presName="childText" presStyleLbl="conFgAcc1" presStyleIdx="3" presStyleCnt="4">
        <dgm:presLayoutVars>
          <dgm:bulletEnabled val="1"/>
        </dgm:presLayoutVars>
      </dgm:prSet>
      <dgm:spPr/>
    </dgm:pt>
  </dgm:ptLst>
  <dgm:cxnLst>
    <dgm:cxn modelId="{8F134523-0082-4067-8440-6E8D8069069F}" type="presOf" srcId="{487A928B-DD29-4514-8742-DDA1A2D6C9EF}" destId="{F14DF3D7-BE76-44F1-AABF-6A49E894917A}" srcOrd="0" destOrd="0" presId="urn:microsoft.com/office/officeart/2005/8/layout/list1"/>
    <dgm:cxn modelId="{34B81225-5C34-4789-A427-C1F4951D69C5}" srcId="{FE5EF99A-6E50-4A21-8CC6-F377EB5C091A}" destId="{933350B4-C6C1-432D-9DC3-712F5777639D}" srcOrd="0" destOrd="0" parTransId="{5F53DAB7-751A-47DB-9DDA-3BC8EE360400}" sibTransId="{CAEB9121-8DCA-45AD-9CC9-3CBC185E40A7}"/>
    <dgm:cxn modelId="{93C75C3E-603A-42C2-807C-16B8195F22AE}" type="presOf" srcId="{B9D341C5-23C7-415E-822F-FC59001B0AF6}" destId="{48305653-7746-4C2F-B954-556138C2B148}" srcOrd="0" destOrd="0" presId="urn:microsoft.com/office/officeart/2005/8/layout/list1"/>
    <dgm:cxn modelId="{3695D046-6F31-4B6A-88F9-69F7AB7658BF}" type="presOf" srcId="{487A928B-DD29-4514-8742-DDA1A2D6C9EF}" destId="{AF611185-1CAB-47EE-909F-E5A44C6980C4}" srcOrd="1" destOrd="0" presId="urn:microsoft.com/office/officeart/2005/8/layout/list1"/>
    <dgm:cxn modelId="{54C2094A-89F9-4774-A1EC-4F49CA8CD386}" type="presOf" srcId="{933350B4-C6C1-432D-9DC3-712F5777639D}" destId="{CC185D08-2BCC-4FFB-A893-AAADF66B1006}" srcOrd="0" destOrd="0" presId="urn:microsoft.com/office/officeart/2005/8/layout/list1"/>
    <dgm:cxn modelId="{9C322C4B-C592-4D9B-A7E9-6DBAF6236141}" type="presOf" srcId="{B9D341C5-23C7-415E-822F-FC59001B0AF6}" destId="{4CD27D3A-3DCC-4AB0-AF9F-CA8A5E4F6892}" srcOrd="1" destOrd="0" presId="urn:microsoft.com/office/officeart/2005/8/layout/list1"/>
    <dgm:cxn modelId="{261B5C55-F1EB-4EC4-BDB1-5F9532A42CAF}" srcId="{FE5EF99A-6E50-4A21-8CC6-F377EB5C091A}" destId="{FB90C832-F691-4176-B6D7-33759596BD5B}" srcOrd="2" destOrd="0" parTransId="{8A51F0BB-5C1A-4E3C-9AB4-4A968421029E}" sibTransId="{13516E91-80A4-496A-BD9D-BDEF3F0A05BC}"/>
    <dgm:cxn modelId="{1769C375-398C-4B0D-90DF-5D87F61CE1C2}" srcId="{FE5EF99A-6E50-4A21-8CC6-F377EB5C091A}" destId="{B9D341C5-23C7-415E-822F-FC59001B0AF6}" srcOrd="1" destOrd="0" parTransId="{61F74A67-41D3-4AE4-B165-43904062FF6B}" sibTransId="{DE2F4D92-7FD0-4224-8F86-DF608DD5E778}"/>
    <dgm:cxn modelId="{919E7B90-C904-4F71-A5B0-04720C467131}" type="presOf" srcId="{933350B4-C6C1-432D-9DC3-712F5777639D}" destId="{9226FDBB-DA39-4AFD-9413-2DF3C9B46281}" srcOrd="1" destOrd="0" presId="urn:microsoft.com/office/officeart/2005/8/layout/list1"/>
    <dgm:cxn modelId="{D84FBCCF-D592-41C1-B980-FD3DB3D3BBCA}" type="presOf" srcId="{FE5EF99A-6E50-4A21-8CC6-F377EB5C091A}" destId="{B644BF3D-C83D-46CB-A075-C66050399F56}" srcOrd="0" destOrd="0" presId="urn:microsoft.com/office/officeart/2005/8/layout/list1"/>
    <dgm:cxn modelId="{B758B8DE-9515-4685-8E4D-5DF223700B9A}" srcId="{FE5EF99A-6E50-4A21-8CC6-F377EB5C091A}" destId="{487A928B-DD29-4514-8742-DDA1A2D6C9EF}" srcOrd="3" destOrd="0" parTransId="{E8D60D4B-2F75-4350-9414-41AA006564BD}" sibTransId="{3C07D8E8-8160-4828-9BBC-9AB73CB44EC1}"/>
    <dgm:cxn modelId="{54D99DE3-BE1A-494A-A431-CAA6DDA59ACD}" type="presOf" srcId="{FB90C832-F691-4176-B6D7-33759596BD5B}" destId="{902BFDD7-BF2A-4A2E-B0B0-E2A933797883}" srcOrd="0" destOrd="0" presId="urn:microsoft.com/office/officeart/2005/8/layout/list1"/>
    <dgm:cxn modelId="{F409B5F7-5950-46D2-A17F-36669CC4F271}" type="presOf" srcId="{FB90C832-F691-4176-B6D7-33759596BD5B}" destId="{54844EDB-C72A-4640-9D0E-8DFDDE1CDF18}" srcOrd="1" destOrd="0" presId="urn:microsoft.com/office/officeart/2005/8/layout/list1"/>
    <dgm:cxn modelId="{C931170C-2B86-4C8B-AC13-1C511D763E02}" type="presParOf" srcId="{B644BF3D-C83D-46CB-A075-C66050399F56}" destId="{BF7F806B-665C-48C5-8D7C-270446063388}" srcOrd="0" destOrd="0" presId="urn:microsoft.com/office/officeart/2005/8/layout/list1"/>
    <dgm:cxn modelId="{472BC93C-6F11-4C90-93F3-61C1F72184A9}" type="presParOf" srcId="{BF7F806B-665C-48C5-8D7C-270446063388}" destId="{CC185D08-2BCC-4FFB-A893-AAADF66B1006}" srcOrd="0" destOrd="0" presId="urn:microsoft.com/office/officeart/2005/8/layout/list1"/>
    <dgm:cxn modelId="{F3AB774D-9BC6-4E27-B436-15C5664B5EF9}" type="presParOf" srcId="{BF7F806B-665C-48C5-8D7C-270446063388}" destId="{9226FDBB-DA39-4AFD-9413-2DF3C9B46281}" srcOrd="1" destOrd="0" presId="urn:microsoft.com/office/officeart/2005/8/layout/list1"/>
    <dgm:cxn modelId="{5D68A05A-1CFA-4F09-AB0C-0F82F80136B8}" type="presParOf" srcId="{B644BF3D-C83D-46CB-A075-C66050399F56}" destId="{E2BAF3AC-84F9-4254-A4FC-187A61CD03C0}" srcOrd="1" destOrd="0" presId="urn:microsoft.com/office/officeart/2005/8/layout/list1"/>
    <dgm:cxn modelId="{9901140C-07B6-4B89-9BC4-1EF358694B81}" type="presParOf" srcId="{B644BF3D-C83D-46CB-A075-C66050399F56}" destId="{B0D79F19-5FE0-4E16-91A2-9E811B1EE8E2}" srcOrd="2" destOrd="0" presId="urn:microsoft.com/office/officeart/2005/8/layout/list1"/>
    <dgm:cxn modelId="{4D8BE5B2-9F4C-4FFC-8E5A-7AAA86F59567}" type="presParOf" srcId="{B644BF3D-C83D-46CB-A075-C66050399F56}" destId="{330E7A3A-1670-456E-A045-3320F63DEC61}" srcOrd="3" destOrd="0" presId="urn:microsoft.com/office/officeart/2005/8/layout/list1"/>
    <dgm:cxn modelId="{1C47D017-797D-4514-ADD9-6516B0A2E262}" type="presParOf" srcId="{B644BF3D-C83D-46CB-A075-C66050399F56}" destId="{56A51A6F-EA9B-49DD-8E52-158DDCC72FF9}" srcOrd="4" destOrd="0" presId="urn:microsoft.com/office/officeart/2005/8/layout/list1"/>
    <dgm:cxn modelId="{B43F9F7D-EEE4-429B-9515-DA800405E2B9}" type="presParOf" srcId="{56A51A6F-EA9B-49DD-8E52-158DDCC72FF9}" destId="{48305653-7746-4C2F-B954-556138C2B148}" srcOrd="0" destOrd="0" presId="urn:microsoft.com/office/officeart/2005/8/layout/list1"/>
    <dgm:cxn modelId="{CFE38782-BA49-4EAD-9B2F-FD38240E12F7}" type="presParOf" srcId="{56A51A6F-EA9B-49DD-8E52-158DDCC72FF9}" destId="{4CD27D3A-3DCC-4AB0-AF9F-CA8A5E4F6892}" srcOrd="1" destOrd="0" presId="urn:microsoft.com/office/officeart/2005/8/layout/list1"/>
    <dgm:cxn modelId="{038E682B-053C-4E6F-97DC-F0A4B49BF4B8}" type="presParOf" srcId="{B644BF3D-C83D-46CB-A075-C66050399F56}" destId="{602B0F6B-79DE-426C-A2B0-F75064CC93AA}" srcOrd="5" destOrd="0" presId="urn:microsoft.com/office/officeart/2005/8/layout/list1"/>
    <dgm:cxn modelId="{E549D926-CD07-41BE-A56A-929AD5BD9BC4}" type="presParOf" srcId="{B644BF3D-C83D-46CB-A075-C66050399F56}" destId="{14EB2866-BFDB-4EB5-BDA0-2F9ED8101089}" srcOrd="6" destOrd="0" presId="urn:microsoft.com/office/officeart/2005/8/layout/list1"/>
    <dgm:cxn modelId="{2A44364E-7214-47FF-88EE-19266E704392}" type="presParOf" srcId="{B644BF3D-C83D-46CB-A075-C66050399F56}" destId="{4A849F05-38F4-4684-84A2-F1FA88A4ACBC}" srcOrd="7" destOrd="0" presId="urn:microsoft.com/office/officeart/2005/8/layout/list1"/>
    <dgm:cxn modelId="{C274B3ED-6D51-4C65-B63A-DC830B97A177}" type="presParOf" srcId="{B644BF3D-C83D-46CB-A075-C66050399F56}" destId="{983F0D55-2F2B-45BC-B08E-2F30D3F3D89E}" srcOrd="8" destOrd="0" presId="urn:microsoft.com/office/officeart/2005/8/layout/list1"/>
    <dgm:cxn modelId="{4F4575E6-ABB2-402D-8F12-96B2F2E235DB}" type="presParOf" srcId="{983F0D55-2F2B-45BC-B08E-2F30D3F3D89E}" destId="{902BFDD7-BF2A-4A2E-B0B0-E2A933797883}" srcOrd="0" destOrd="0" presId="urn:microsoft.com/office/officeart/2005/8/layout/list1"/>
    <dgm:cxn modelId="{FFD0B588-F39E-40F7-8574-CC066587CF0E}" type="presParOf" srcId="{983F0D55-2F2B-45BC-B08E-2F30D3F3D89E}" destId="{54844EDB-C72A-4640-9D0E-8DFDDE1CDF18}" srcOrd="1" destOrd="0" presId="urn:microsoft.com/office/officeart/2005/8/layout/list1"/>
    <dgm:cxn modelId="{F3A19A9B-96FE-445D-B305-D3FBB2736A7E}" type="presParOf" srcId="{B644BF3D-C83D-46CB-A075-C66050399F56}" destId="{896261DC-2E62-4737-81B1-B2208CE1F5BF}" srcOrd="9" destOrd="0" presId="urn:microsoft.com/office/officeart/2005/8/layout/list1"/>
    <dgm:cxn modelId="{2F1F0D46-D1DC-4F51-A19A-E25EBD70BD5A}" type="presParOf" srcId="{B644BF3D-C83D-46CB-A075-C66050399F56}" destId="{02FBF299-9A3C-4F2D-85BF-B48C746BC5B3}" srcOrd="10" destOrd="0" presId="urn:microsoft.com/office/officeart/2005/8/layout/list1"/>
    <dgm:cxn modelId="{46F07C94-16E9-4E10-A8A3-9DDEE4F16CB9}" type="presParOf" srcId="{B644BF3D-C83D-46CB-A075-C66050399F56}" destId="{1F421164-A39E-4E1E-BC85-CC3EF7B8A1DF}" srcOrd="11" destOrd="0" presId="urn:microsoft.com/office/officeart/2005/8/layout/list1"/>
    <dgm:cxn modelId="{6CDF51D2-4DB7-4FC0-9E74-8C8CD3829F5C}" type="presParOf" srcId="{B644BF3D-C83D-46CB-A075-C66050399F56}" destId="{5675E82E-CD42-4493-9F7C-A51A213D7858}" srcOrd="12" destOrd="0" presId="urn:microsoft.com/office/officeart/2005/8/layout/list1"/>
    <dgm:cxn modelId="{B999E251-D5E8-4AD7-A729-C106FEE73FA4}" type="presParOf" srcId="{5675E82E-CD42-4493-9F7C-A51A213D7858}" destId="{F14DF3D7-BE76-44F1-AABF-6A49E894917A}" srcOrd="0" destOrd="0" presId="urn:microsoft.com/office/officeart/2005/8/layout/list1"/>
    <dgm:cxn modelId="{C918F8DA-DE9F-4877-AB87-088754EDB7C3}" type="presParOf" srcId="{5675E82E-CD42-4493-9F7C-A51A213D7858}" destId="{AF611185-1CAB-47EE-909F-E5A44C6980C4}" srcOrd="1" destOrd="0" presId="urn:microsoft.com/office/officeart/2005/8/layout/list1"/>
    <dgm:cxn modelId="{9F38B4EB-0060-44D6-BD12-3887D9CC3EC1}" type="presParOf" srcId="{B644BF3D-C83D-46CB-A075-C66050399F56}" destId="{18F03E0A-F58F-4DDC-8D39-3B573DBAA983}" srcOrd="13" destOrd="0" presId="urn:microsoft.com/office/officeart/2005/8/layout/list1"/>
    <dgm:cxn modelId="{989B7F06-B598-4C4E-825E-97E9405F49A1}" type="presParOf" srcId="{B644BF3D-C83D-46CB-A075-C66050399F56}" destId="{2D7F7A0A-9A4B-4A58-939B-6FDA06C89754}"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E5EF99A-6E50-4A21-8CC6-F377EB5C091A}" type="doc">
      <dgm:prSet loTypeId="urn:microsoft.com/office/officeart/2005/8/layout/list1" loCatId="list" qsTypeId="urn:microsoft.com/office/officeart/2005/8/quickstyle/simple2" qsCatId="simple" csTypeId="urn:microsoft.com/office/officeart/2005/8/colors/colorful2" csCatId="colorful" phldr="1"/>
      <dgm:spPr/>
      <dgm:t>
        <a:bodyPr/>
        <a:lstStyle/>
        <a:p>
          <a:endParaRPr lang="en-US"/>
        </a:p>
      </dgm:t>
    </dgm:pt>
    <dgm:pt modelId="{933350B4-C6C1-432D-9DC3-712F5777639D}">
      <dgm:prSet/>
      <dgm:spPr/>
      <dgm:t>
        <a:bodyPr/>
        <a:lstStyle/>
        <a:p>
          <a:r>
            <a:rPr lang="es-ES" dirty="0"/>
            <a:t>Moneda</a:t>
          </a:r>
          <a:endParaRPr lang="en-US" dirty="0"/>
        </a:p>
      </dgm:t>
    </dgm:pt>
    <dgm:pt modelId="{5F53DAB7-751A-47DB-9DDA-3BC8EE360400}" type="parTrans" cxnId="{34B81225-5C34-4789-A427-C1F4951D69C5}">
      <dgm:prSet/>
      <dgm:spPr/>
      <dgm:t>
        <a:bodyPr/>
        <a:lstStyle/>
        <a:p>
          <a:endParaRPr lang="en-US"/>
        </a:p>
      </dgm:t>
    </dgm:pt>
    <dgm:pt modelId="{CAEB9121-8DCA-45AD-9CC9-3CBC185E40A7}" type="sibTrans" cxnId="{34B81225-5C34-4789-A427-C1F4951D69C5}">
      <dgm:prSet/>
      <dgm:spPr/>
      <dgm:t>
        <a:bodyPr/>
        <a:lstStyle/>
        <a:p>
          <a:endParaRPr lang="en-US"/>
        </a:p>
      </dgm:t>
    </dgm:pt>
    <dgm:pt modelId="{FB90C832-F691-4176-B6D7-33759596BD5B}">
      <dgm:prSet/>
      <dgm:spPr/>
      <dgm:t>
        <a:bodyPr/>
        <a:lstStyle/>
        <a:p>
          <a:r>
            <a:rPr lang="es-ES" i="0" dirty="0"/>
            <a:t>Contabilidad</a:t>
          </a:r>
          <a:endParaRPr lang="en-US" dirty="0"/>
        </a:p>
      </dgm:t>
    </dgm:pt>
    <dgm:pt modelId="{8A51F0BB-5C1A-4E3C-9AB4-4A968421029E}" type="parTrans" cxnId="{261B5C55-F1EB-4EC4-BDB1-5F9532A42CAF}">
      <dgm:prSet/>
      <dgm:spPr/>
      <dgm:t>
        <a:bodyPr/>
        <a:lstStyle/>
        <a:p>
          <a:endParaRPr lang="en-US"/>
        </a:p>
      </dgm:t>
    </dgm:pt>
    <dgm:pt modelId="{13516E91-80A4-496A-BD9D-BDEF3F0A05BC}" type="sibTrans" cxnId="{261B5C55-F1EB-4EC4-BDB1-5F9532A42CAF}">
      <dgm:prSet/>
      <dgm:spPr/>
      <dgm:t>
        <a:bodyPr/>
        <a:lstStyle/>
        <a:p>
          <a:endParaRPr lang="en-US"/>
        </a:p>
      </dgm:t>
    </dgm:pt>
    <dgm:pt modelId="{487A928B-DD29-4514-8742-DDA1A2D6C9EF}">
      <dgm:prSet/>
      <dgm:spPr/>
      <dgm:t>
        <a:bodyPr/>
        <a:lstStyle/>
        <a:p>
          <a:r>
            <a:rPr lang="es-ES" i="0" dirty="0"/>
            <a:t>Personalizado</a:t>
          </a:r>
          <a:endParaRPr lang="en-US" dirty="0"/>
        </a:p>
      </dgm:t>
    </dgm:pt>
    <dgm:pt modelId="{E8D60D4B-2F75-4350-9414-41AA006564BD}" type="parTrans" cxnId="{B758B8DE-9515-4685-8E4D-5DF223700B9A}">
      <dgm:prSet/>
      <dgm:spPr/>
      <dgm:t>
        <a:bodyPr/>
        <a:lstStyle/>
        <a:p>
          <a:endParaRPr lang="en-US"/>
        </a:p>
      </dgm:t>
    </dgm:pt>
    <dgm:pt modelId="{3C07D8E8-8160-4828-9BBC-9AB73CB44EC1}" type="sibTrans" cxnId="{B758B8DE-9515-4685-8E4D-5DF223700B9A}">
      <dgm:prSet/>
      <dgm:spPr/>
      <dgm:t>
        <a:bodyPr/>
        <a:lstStyle/>
        <a:p>
          <a:endParaRPr lang="en-US"/>
        </a:p>
      </dgm:t>
    </dgm:pt>
    <dgm:pt modelId="{B644BF3D-C83D-46CB-A075-C66050399F56}" type="pres">
      <dgm:prSet presAssocID="{FE5EF99A-6E50-4A21-8CC6-F377EB5C091A}" presName="linear" presStyleCnt="0">
        <dgm:presLayoutVars>
          <dgm:dir/>
          <dgm:animLvl val="lvl"/>
          <dgm:resizeHandles val="exact"/>
        </dgm:presLayoutVars>
      </dgm:prSet>
      <dgm:spPr/>
    </dgm:pt>
    <dgm:pt modelId="{BF7F806B-665C-48C5-8D7C-270446063388}" type="pres">
      <dgm:prSet presAssocID="{933350B4-C6C1-432D-9DC3-712F5777639D}" presName="parentLin" presStyleCnt="0"/>
      <dgm:spPr/>
    </dgm:pt>
    <dgm:pt modelId="{CC185D08-2BCC-4FFB-A893-AAADF66B1006}" type="pres">
      <dgm:prSet presAssocID="{933350B4-C6C1-432D-9DC3-712F5777639D}" presName="parentLeftMargin" presStyleLbl="node1" presStyleIdx="0" presStyleCnt="3"/>
      <dgm:spPr/>
    </dgm:pt>
    <dgm:pt modelId="{9226FDBB-DA39-4AFD-9413-2DF3C9B46281}" type="pres">
      <dgm:prSet presAssocID="{933350B4-C6C1-432D-9DC3-712F5777639D}" presName="parentText" presStyleLbl="node1" presStyleIdx="0" presStyleCnt="3">
        <dgm:presLayoutVars>
          <dgm:chMax val="0"/>
          <dgm:bulletEnabled val="1"/>
        </dgm:presLayoutVars>
      </dgm:prSet>
      <dgm:spPr/>
    </dgm:pt>
    <dgm:pt modelId="{E2BAF3AC-84F9-4254-A4FC-187A61CD03C0}" type="pres">
      <dgm:prSet presAssocID="{933350B4-C6C1-432D-9DC3-712F5777639D}" presName="negativeSpace" presStyleCnt="0"/>
      <dgm:spPr/>
    </dgm:pt>
    <dgm:pt modelId="{B0D79F19-5FE0-4E16-91A2-9E811B1EE8E2}" type="pres">
      <dgm:prSet presAssocID="{933350B4-C6C1-432D-9DC3-712F5777639D}" presName="childText" presStyleLbl="conFgAcc1" presStyleIdx="0" presStyleCnt="3">
        <dgm:presLayoutVars>
          <dgm:bulletEnabled val="1"/>
        </dgm:presLayoutVars>
      </dgm:prSet>
      <dgm:spPr/>
    </dgm:pt>
    <dgm:pt modelId="{330E7A3A-1670-456E-A045-3320F63DEC61}" type="pres">
      <dgm:prSet presAssocID="{CAEB9121-8DCA-45AD-9CC9-3CBC185E40A7}" presName="spaceBetweenRectangles" presStyleCnt="0"/>
      <dgm:spPr/>
    </dgm:pt>
    <dgm:pt modelId="{983F0D55-2F2B-45BC-B08E-2F30D3F3D89E}" type="pres">
      <dgm:prSet presAssocID="{FB90C832-F691-4176-B6D7-33759596BD5B}" presName="parentLin" presStyleCnt="0"/>
      <dgm:spPr/>
    </dgm:pt>
    <dgm:pt modelId="{902BFDD7-BF2A-4A2E-B0B0-E2A933797883}" type="pres">
      <dgm:prSet presAssocID="{FB90C832-F691-4176-B6D7-33759596BD5B}" presName="parentLeftMargin" presStyleLbl="node1" presStyleIdx="0" presStyleCnt="3"/>
      <dgm:spPr/>
    </dgm:pt>
    <dgm:pt modelId="{54844EDB-C72A-4640-9D0E-8DFDDE1CDF18}" type="pres">
      <dgm:prSet presAssocID="{FB90C832-F691-4176-B6D7-33759596BD5B}" presName="parentText" presStyleLbl="node1" presStyleIdx="1" presStyleCnt="3">
        <dgm:presLayoutVars>
          <dgm:chMax val="0"/>
          <dgm:bulletEnabled val="1"/>
        </dgm:presLayoutVars>
      </dgm:prSet>
      <dgm:spPr/>
    </dgm:pt>
    <dgm:pt modelId="{896261DC-2E62-4737-81B1-B2208CE1F5BF}" type="pres">
      <dgm:prSet presAssocID="{FB90C832-F691-4176-B6D7-33759596BD5B}" presName="negativeSpace" presStyleCnt="0"/>
      <dgm:spPr/>
    </dgm:pt>
    <dgm:pt modelId="{02FBF299-9A3C-4F2D-85BF-B48C746BC5B3}" type="pres">
      <dgm:prSet presAssocID="{FB90C832-F691-4176-B6D7-33759596BD5B}" presName="childText" presStyleLbl="conFgAcc1" presStyleIdx="1" presStyleCnt="3">
        <dgm:presLayoutVars>
          <dgm:bulletEnabled val="1"/>
        </dgm:presLayoutVars>
      </dgm:prSet>
      <dgm:spPr/>
    </dgm:pt>
    <dgm:pt modelId="{1F421164-A39E-4E1E-BC85-CC3EF7B8A1DF}" type="pres">
      <dgm:prSet presAssocID="{13516E91-80A4-496A-BD9D-BDEF3F0A05BC}" presName="spaceBetweenRectangles" presStyleCnt="0"/>
      <dgm:spPr/>
    </dgm:pt>
    <dgm:pt modelId="{5675E82E-CD42-4493-9F7C-A51A213D7858}" type="pres">
      <dgm:prSet presAssocID="{487A928B-DD29-4514-8742-DDA1A2D6C9EF}" presName="parentLin" presStyleCnt="0"/>
      <dgm:spPr/>
    </dgm:pt>
    <dgm:pt modelId="{F14DF3D7-BE76-44F1-AABF-6A49E894917A}" type="pres">
      <dgm:prSet presAssocID="{487A928B-DD29-4514-8742-DDA1A2D6C9EF}" presName="parentLeftMargin" presStyleLbl="node1" presStyleIdx="1" presStyleCnt="3"/>
      <dgm:spPr/>
    </dgm:pt>
    <dgm:pt modelId="{AF611185-1CAB-47EE-909F-E5A44C6980C4}" type="pres">
      <dgm:prSet presAssocID="{487A928B-DD29-4514-8742-DDA1A2D6C9EF}" presName="parentText" presStyleLbl="node1" presStyleIdx="2" presStyleCnt="3">
        <dgm:presLayoutVars>
          <dgm:chMax val="0"/>
          <dgm:bulletEnabled val="1"/>
        </dgm:presLayoutVars>
      </dgm:prSet>
      <dgm:spPr/>
    </dgm:pt>
    <dgm:pt modelId="{18F03E0A-F58F-4DDC-8D39-3B573DBAA983}" type="pres">
      <dgm:prSet presAssocID="{487A928B-DD29-4514-8742-DDA1A2D6C9EF}" presName="negativeSpace" presStyleCnt="0"/>
      <dgm:spPr/>
    </dgm:pt>
    <dgm:pt modelId="{2D7F7A0A-9A4B-4A58-939B-6FDA06C89754}" type="pres">
      <dgm:prSet presAssocID="{487A928B-DD29-4514-8742-DDA1A2D6C9EF}" presName="childText" presStyleLbl="conFgAcc1" presStyleIdx="2" presStyleCnt="3">
        <dgm:presLayoutVars>
          <dgm:bulletEnabled val="1"/>
        </dgm:presLayoutVars>
      </dgm:prSet>
      <dgm:spPr/>
    </dgm:pt>
  </dgm:ptLst>
  <dgm:cxnLst>
    <dgm:cxn modelId="{8F134523-0082-4067-8440-6E8D8069069F}" type="presOf" srcId="{487A928B-DD29-4514-8742-DDA1A2D6C9EF}" destId="{F14DF3D7-BE76-44F1-AABF-6A49E894917A}" srcOrd="0" destOrd="0" presId="urn:microsoft.com/office/officeart/2005/8/layout/list1"/>
    <dgm:cxn modelId="{34B81225-5C34-4789-A427-C1F4951D69C5}" srcId="{FE5EF99A-6E50-4A21-8CC6-F377EB5C091A}" destId="{933350B4-C6C1-432D-9DC3-712F5777639D}" srcOrd="0" destOrd="0" parTransId="{5F53DAB7-751A-47DB-9DDA-3BC8EE360400}" sibTransId="{CAEB9121-8DCA-45AD-9CC9-3CBC185E40A7}"/>
    <dgm:cxn modelId="{3695D046-6F31-4B6A-88F9-69F7AB7658BF}" type="presOf" srcId="{487A928B-DD29-4514-8742-DDA1A2D6C9EF}" destId="{AF611185-1CAB-47EE-909F-E5A44C6980C4}" srcOrd="1" destOrd="0" presId="urn:microsoft.com/office/officeart/2005/8/layout/list1"/>
    <dgm:cxn modelId="{54C2094A-89F9-4774-A1EC-4F49CA8CD386}" type="presOf" srcId="{933350B4-C6C1-432D-9DC3-712F5777639D}" destId="{CC185D08-2BCC-4FFB-A893-AAADF66B1006}" srcOrd="0" destOrd="0" presId="urn:microsoft.com/office/officeart/2005/8/layout/list1"/>
    <dgm:cxn modelId="{261B5C55-F1EB-4EC4-BDB1-5F9532A42CAF}" srcId="{FE5EF99A-6E50-4A21-8CC6-F377EB5C091A}" destId="{FB90C832-F691-4176-B6D7-33759596BD5B}" srcOrd="1" destOrd="0" parTransId="{8A51F0BB-5C1A-4E3C-9AB4-4A968421029E}" sibTransId="{13516E91-80A4-496A-BD9D-BDEF3F0A05BC}"/>
    <dgm:cxn modelId="{919E7B90-C904-4F71-A5B0-04720C467131}" type="presOf" srcId="{933350B4-C6C1-432D-9DC3-712F5777639D}" destId="{9226FDBB-DA39-4AFD-9413-2DF3C9B46281}" srcOrd="1" destOrd="0" presId="urn:microsoft.com/office/officeart/2005/8/layout/list1"/>
    <dgm:cxn modelId="{D84FBCCF-D592-41C1-B980-FD3DB3D3BBCA}" type="presOf" srcId="{FE5EF99A-6E50-4A21-8CC6-F377EB5C091A}" destId="{B644BF3D-C83D-46CB-A075-C66050399F56}" srcOrd="0" destOrd="0" presId="urn:microsoft.com/office/officeart/2005/8/layout/list1"/>
    <dgm:cxn modelId="{B758B8DE-9515-4685-8E4D-5DF223700B9A}" srcId="{FE5EF99A-6E50-4A21-8CC6-F377EB5C091A}" destId="{487A928B-DD29-4514-8742-DDA1A2D6C9EF}" srcOrd="2" destOrd="0" parTransId="{E8D60D4B-2F75-4350-9414-41AA006564BD}" sibTransId="{3C07D8E8-8160-4828-9BBC-9AB73CB44EC1}"/>
    <dgm:cxn modelId="{54D99DE3-BE1A-494A-A431-CAA6DDA59ACD}" type="presOf" srcId="{FB90C832-F691-4176-B6D7-33759596BD5B}" destId="{902BFDD7-BF2A-4A2E-B0B0-E2A933797883}" srcOrd="0" destOrd="0" presId="urn:microsoft.com/office/officeart/2005/8/layout/list1"/>
    <dgm:cxn modelId="{F409B5F7-5950-46D2-A17F-36669CC4F271}" type="presOf" srcId="{FB90C832-F691-4176-B6D7-33759596BD5B}" destId="{54844EDB-C72A-4640-9D0E-8DFDDE1CDF18}" srcOrd="1" destOrd="0" presId="urn:microsoft.com/office/officeart/2005/8/layout/list1"/>
    <dgm:cxn modelId="{C931170C-2B86-4C8B-AC13-1C511D763E02}" type="presParOf" srcId="{B644BF3D-C83D-46CB-A075-C66050399F56}" destId="{BF7F806B-665C-48C5-8D7C-270446063388}" srcOrd="0" destOrd="0" presId="urn:microsoft.com/office/officeart/2005/8/layout/list1"/>
    <dgm:cxn modelId="{472BC93C-6F11-4C90-93F3-61C1F72184A9}" type="presParOf" srcId="{BF7F806B-665C-48C5-8D7C-270446063388}" destId="{CC185D08-2BCC-4FFB-A893-AAADF66B1006}" srcOrd="0" destOrd="0" presId="urn:microsoft.com/office/officeart/2005/8/layout/list1"/>
    <dgm:cxn modelId="{F3AB774D-9BC6-4E27-B436-15C5664B5EF9}" type="presParOf" srcId="{BF7F806B-665C-48C5-8D7C-270446063388}" destId="{9226FDBB-DA39-4AFD-9413-2DF3C9B46281}" srcOrd="1" destOrd="0" presId="urn:microsoft.com/office/officeart/2005/8/layout/list1"/>
    <dgm:cxn modelId="{5D68A05A-1CFA-4F09-AB0C-0F82F80136B8}" type="presParOf" srcId="{B644BF3D-C83D-46CB-A075-C66050399F56}" destId="{E2BAF3AC-84F9-4254-A4FC-187A61CD03C0}" srcOrd="1" destOrd="0" presId="urn:microsoft.com/office/officeart/2005/8/layout/list1"/>
    <dgm:cxn modelId="{9901140C-07B6-4B89-9BC4-1EF358694B81}" type="presParOf" srcId="{B644BF3D-C83D-46CB-A075-C66050399F56}" destId="{B0D79F19-5FE0-4E16-91A2-9E811B1EE8E2}" srcOrd="2" destOrd="0" presId="urn:microsoft.com/office/officeart/2005/8/layout/list1"/>
    <dgm:cxn modelId="{4D8BE5B2-9F4C-4FFC-8E5A-7AAA86F59567}" type="presParOf" srcId="{B644BF3D-C83D-46CB-A075-C66050399F56}" destId="{330E7A3A-1670-456E-A045-3320F63DEC61}" srcOrd="3" destOrd="0" presId="urn:microsoft.com/office/officeart/2005/8/layout/list1"/>
    <dgm:cxn modelId="{C274B3ED-6D51-4C65-B63A-DC830B97A177}" type="presParOf" srcId="{B644BF3D-C83D-46CB-A075-C66050399F56}" destId="{983F0D55-2F2B-45BC-B08E-2F30D3F3D89E}" srcOrd="4" destOrd="0" presId="urn:microsoft.com/office/officeart/2005/8/layout/list1"/>
    <dgm:cxn modelId="{4F4575E6-ABB2-402D-8F12-96B2F2E235DB}" type="presParOf" srcId="{983F0D55-2F2B-45BC-B08E-2F30D3F3D89E}" destId="{902BFDD7-BF2A-4A2E-B0B0-E2A933797883}" srcOrd="0" destOrd="0" presId="urn:microsoft.com/office/officeart/2005/8/layout/list1"/>
    <dgm:cxn modelId="{FFD0B588-F39E-40F7-8574-CC066587CF0E}" type="presParOf" srcId="{983F0D55-2F2B-45BC-B08E-2F30D3F3D89E}" destId="{54844EDB-C72A-4640-9D0E-8DFDDE1CDF18}" srcOrd="1" destOrd="0" presId="urn:microsoft.com/office/officeart/2005/8/layout/list1"/>
    <dgm:cxn modelId="{F3A19A9B-96FE-445D-B305-D3FBB2736A7E}" type="presParOf" srcId="{B644BF3D-C83D-46CB-A075-C66050399F56}" destId="{896261DC-2E62-4737-81B1-B2208CE1F5BF}" srcOrd="5" destOrd="0" presId="urn:microsoft.com/office/officeart/2005/8/layout/list1"/>
    <dgm:cxn modelId="{2F1F0D46-D1DC-4F51-A19A-E25EBD70BD5A}" type="presParOf" srcId="{B644BF3D-C83D-46CB-A075-C66050399F56}" destId="{02FBF299-9A3C-4F2D-85BF-B48C746BC5B3}" srcOrd="6" destOrd="0" presId="urn:microsoft.com/office/officeart/2005/8/layout/list1"/>
    <dgm:cxn modelId="{46F07C94-16E9-4E10-A8A3-9DDEE4F16CB9}" type="presParOf" srcId="{B644BF3D-C83D-46CB-A075-C66050399F56}" destId="{1F421164-A39E-4E1E-BC85-CC3EF7B8A1DF}" srcOrd="7" destOrd="0" presId="urn:microsoft.com/office/officeart/2005/8/layout/list1"/>
    <dgm:cxn modelId="{6CDF51D2-4DB7-4FC0-9E74-8C8CD3829F5C}" type="presParOf" srcId="{B644BF3D-C83D-46CB-A075-C66050399F56}" destId="{5675E82E-CD42-4493-9F7C-A51A213D7858}" srcOrd="8" destOrd="0" presId="urn:microsoft.com/office/officeart/2005/8/layout/list1"/>
    <dgm:cxn modelId="{B999E251-D5E8-4AD7-A729-C106FEE73FA4}" type="presParOf" srcId="{5675E82E-CD42-4493-9F7C-A51A213D7858}" destId="{F14DF3D7-BE76-44F1-AABF-6A49E894917A}" srcOrd="0" destOrd="0" presId="urn:microsoft.com/office/officeart/2005/8/layout/list1"/>
    <dgm:cxn modelId="{C918F8DA-DE9F-4877-AB87-088754EDB7C3}" type="presParOf" srcId="{5675E82E-CD42-4493-9F7C-A51A213D7858}" destId="{AF611185-1CAB-47EE-909F-E5A44C6980C4}" srcOrd="1" destOrd="0" presId="urn:microsoft.com/office/officeart/2005/8/layout/list1"/>
    <dgm:cxn modelId="{9F38B4EB-0060-44D6-BD12-3887D9CC3EC1}" type="presParOf" srcId="{B644BF3D-C83D-46CB-A075-C66050399F56}" destId="{18F03E0A-F58F-4DDC-8D39-3B573DBAA983}" srcOrd="9" destOrd="0" presId="urn:microsoft.com/office/officeart/2005/8/layout/list1"/>
    <dgm:cxn modelId="{989B7F06-B598-4C4E-825E-97E9405F49A1}" type="presParOf" srcId="{B644BF3D-C83D-46CB-A075-C66050399F56}" destId="{2D7F7A0A-9A4B-4A58-939B-6FDA06C8975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D2E813F-366A-48A0-B61A-F7B3583CEB70}" type="doc">
      <dgm:prSet loTypeId="urn:microsoft.com/office/officeart/2005/8/layout/list1" loCatId="list" qsTypeId="urn:microsoft.com/office/officeart/2005/8/quickstyle/simple1" qsCatId="simple" csTypeId="urn:microsoft.com/office/officeart/2005/8/colors/colorful2" csCatId="colorful"/>
      <dgm:spPr/>
      <dgm:t>
        <a:bodyPr/>
        <a:lstStyle/>
        <a:p>
          <a:endParaRPr lang="en-US"/>
        </a:p>
      </dgm:t>
    </dgm:pt>
    <dgm:pt modelId="{389469DD-4DD7-4848-8112-8B3FF3198324}">
      <dgm:prSet/>
      <dgm:spPr/>
      <dgm:t>
        <a:bodyPr/>
        <a:lstStyle/>
        <a:p>
          <a:r>
            <a:rPr lang="es-ES"/>
            <a:t>1- Formato de Fecha Corta y Larga</a:t>
          </a:r>
          <a:endParaRPr lang="en-US"/>
        </a:p>
      </dgm:t>
    </dgm:pt>
    <dgm:pt modelId="{99AE1BE2-D374-4379-8B09-E514B11F6553}" type="parTrans" cxnId="{DA6A1984-4398-47B8-9FAD-F3407CCB08AC}">
      <dgm:prSet/>
      <dgm:spPr/>
      <dgm:t>
        <a:bodyPr/>
        <a:lstStyle/>
        <a:p>
          <a:endParaRPr lang="en-US"/>
        </a:p>
      </dgm:t>
    </dgm:pt>
    <dgm:pt modelId="{211899BD-56ED-4D2C-BB04-2EB51613889A}" type="sibTrans" cxnId="{DA6A1984-4398-47B8-9FAD-F3407CCB08AC}">
      <dgm:prSet/>
      <dgm:spPr/>
      <dgm:t>
        <a:bodyPr/>
        <a:lstStyle/>
        <a:p>
          <a:endParaRPr lang="en-US"/>
        </a:p>
      </dgm:t>
    </dgm:pt>
    <dgm:pt modelId="{20DC2F64-D104-4F31-82D3-FC05AF38C6C2}">
      <dgm:prSet/>
      <dgm:spPr/>
      <dgm:t>
        <a:bodyPr/>
        <a:lstStyle/>
        <a:p>
          <a:r>
            <a:rPr lang="es-ES" dirty="0"/>
            <a:t>2- Formato tipo Hora y Minutos</a:t>
          </a:r>
          <a:endParaRPr lang="en-US" dirty="0"/>
        </a:p>
      </dgm:t>
    </dgm:pt>
    <dgm:pt modelId="{F0835F54-3D72-4741-8F14-36FBCB6B1444}" type="parTrans" cxnId="{2183C7EE-4A3F-4F5F-8675-DD76374A8C08}">
      <dgm:prSet/>
      <dgm:spPr/>
      <dgm:t>
        <a:bodyPr/>
        <a:lstStyle/>
        <a:p>
          <a:endParaRPr lang="en-US"/>
        </a:p>
      </dgm:t>
    </dgm:pt>
    <dgm:pt modelId="{CD1B7CD4-9F76-4D6F-A9D6-8A243A667378}" type="sibTrans" cxnId="{2183C7EE-4A3F-4F5F-8675-DD76374A8C08}">
      <dgm:prSet/>
      <dgm:spPr/>
      <dgm:t>
        <a:bodyPr/>
        <a:lstStyle/>
        <a:p>
          <a:endParaRPr lang="en-US"/>
        </a:p>
      </dgm:t>
    </dgm:pt>
    <dgm:pt modelId="{601828CD-929D-4802-A4DE-08E3A506CEB8}">
      <dgm:prSet/>
      <dgm:spPr/>
      <dgm:t>
        <a:bodyPr/>
        <a:lstStyle/>
        <a:p>
          <a:r>
            <a:rPr lang="es-ES" i="0"/>
            <a:t>3- Formato de Fecha Personalizada</a:t>
          </a:r>
          <a:endParaRPr lang="en-US"/>
        </a:p>
      </dgm:t>
    </dgm:pt>
    <dgm:pt modelId="{B04DE338-5B2C-42D1-9907-8C1ACA47B91C}" type="parTrans" cxnId="{B7D29E93-A529-4977-BAB6-D216EDA007D9}">
      <dgm:prSet/>
      <dgm:spPr/>
      <dgm:t>
        <a:bodyPr/>
        <a:lstStyle/>
        <a:p>
          <a:endParaRPr lang="en-US"/>
        </a:p>
      </dgm:t>
    </dgm:pt>
    <dgm:pt modelId="{3032E59F-ABF3-4323-A04C-9F15D56050E4}" type="sibTrans" cxnId="{B7D29E93-A529-4977-BAB6-D216EDA007D9}">
      <dgm:prSet/>
      <dgm:spPr/>
      <dgm:t>
        <a:bodyPr/>
        <a:lstStyle/>
        <a:p>
          <a:endParaRPr lang="en-US"/>
        </a:p>
      </dgm:t>
    </dgm:pt>
    <dgm:pt modelId="{7B64CCF0-5843-4B67-A319-582B71D922E0}" type="pres">
      <dgm:prSet presAssocID="{0D2E813F-366A-48A0-B61A-F7B3583CEB70}" presName="linear" presStyleCnt="0">
        <dgm:presLayoutVars>
          <dgm:dir/>
          <dgm:animLvl val="lvl"/>
          <dgm:resizeHandles val="exact"/>
        </dgm:presLayoutVars>
      </dgm:prSet>
      <dgm:spPr/>
    </dgm:pt>
    <dgm:pt modelId="{FBA5937C-8EF9-4B50-990C-5014C9F5004E}" type="pres">
      <dgm:prSet presAssocID="{389469DD-4DD7-4848-8112-8B3FF3198324}" presName="parentLin" presStyleCnt="0"/>
      <dgm:spPr/>
    </dgm:pt>
    <dgm:pt modelId="{AAFF664A-66F5-4FA0-84C9-B65244E0657C}" type="pres">
      <dgm:prSet presAssocID="{389469DD-4DD7-4848-8112-8B3FF3198324}" presName="parentLeftMargin" presStyleLbl="node1" presStyleIdx="0" presStyleCnt="3"/>
      <dgm:spPr/>
    </dgm:pt>
    <dgm:pt modelId="{0AF2925F-C95D-43AA-B7FA-193108E2DAC0}" type="pres">
      <dgm:prSet presAssocID="{389469DD-4DD7-4848-8112-8B3FF3198324}" presName="parentText" presStyleLbl="node1" presStyleIdx="0" presStyleCnt="3">
        <dgm:presLayoutVars>
          <dgm:chMax val="0"/>
          <dgm:bulletEnabled val="1"/>
        </dgm:presLayoutVars>
      </dgm:prSet>
      <dgm:spPr/>
    </dgm:pt>
    <dgm:pt modelId="{DA5C4FE5-5CDC-44FF-A4F4-C7F07533F086}" type="pres">
      <dgm:prSet presAssocID="{389469DD-4DD7-4848-8112-8B3FF3198324}" presName="negativeSpace" presStyleCnt="0"/>
      <dgm:spPr/>
    </dgm:pt>
    <dgm:pt modelId="{D650AF42-3B5E-4DD1-BE37-0C0C63479E5C}" type="pres">
      <dgm:prSet presAssocID="{389469DD-4DD7-4848-8112-8B3FF3198324}" presName="childText" presStyleLbl="conFgAcc1" presStyleIdx="0" presStyleCnt="3">
        <dgm:presLayoutVars>
          <dgm:bulletEnabled val="1"/>
        </dgm:presLayoutVars>
      </dgm:prSet>
      <dgm:spPr/>
    </dgm:pt>
    <dgm:pt modelId="{7306170D-C7B5-4032-A999-DF4F999C2903}" type="pres">
      <dgm:prSet presAssocID="{211899BD-56ED-4D2C-BB04-2EB51613889A}" presName="spaceBetweenRectangles" presStyleCnt="0"/>
      <dgm:spPr/>
    </dgm:pt>
    <dgm:pt modelId="{1011A64B-36C8-4EC7-A26F-D3479B103011}" type="pres">
      <dgm:prSet presAssocID="{20DC2F64-D104-4F31-82D3-FC05AF38C6C2}" presName="parentLin" presStyleCnt="0"/>
      <dgm:spPr/>
    </dgm:pt>
    <dgm:pt modelId="{F3E18619-89DA-4F68-AA5B-8E33B649F62C}" type="pres">
      <dgm:prSet presAssocID="{20DC2F64-D104-4F31-82D3-FC05AF38C6C2}" presName="parentLeftMargin" presStyleLbl="node1" presStyleIdx="0" presStyleCnt="3"/>
      <dgm:spPr/>
    </dgm:pt>
    <dgm:pt modelId="{C0FCAE5F-2E0D-4DD3-8C13-B2CCEAC31197}" type="pres">
      <dgm:prSet presAssocID="{20DC2F64-D104-4F31-82D3-FC05AF38C6C2}" presName="parentText" presStyleLbl="node1" presStyleIdx="1" presStyleCnt="3">
        <dgm:presLayoutVars>
          <dgm:chMax val="0"/>
          <dgm:bulletEnabled val="1"/>
        </dgm:presLayoutVars>
      </dgm:prSet>
      <dgm:spPr/>
    </dgm:pt>
    <dgm:pt modelId="{5D32EA81-D68A-4C38-8FE1-06F49BE2F941}" type="pres">
      <dgm:prSet presAssocID="{20DC2F64-D104-4F31-82D3-FC05AF38C6C2}" presName="negativeSpace" presStyleCnt="0"/>
      <dgm:spPr/>
    </dgm:pt>
    <dgm:pt modelId="{D4F13BF6-4CB1-4B64-B7A4-278F620EC3B5}" type="pres">
      <dgm:prSet presAssocID="{20DC2F64-D104-4F31-82D3-FC05AF38C6C2}" presName="childText" presStyleLbl="conFgAcc1" presStyleIdx="1" presStyleCnt="3">
        <dgm:presLayoutVars>
          <dgm:bulletEnabled val="1"/>
        </dgm:presLayoutVars>
      </dgm:prSet>
      <dgm:spPr/>
    </dgm:pt>
    <dgm:pt modelId="{27C13E82-788B-4D10-A725-9CB46201C0EE}" type="pres">
      <dgm:prSet presAssocID="{CD1B7CD4-9F76-4D6F-A9D6-8A243A667378}" presName="spaceBetweenRectangles" presStyleCnt="0"/>
      <dgm:spPr/>
    </dgm:pt>
    <dgm:pt modelId="{B8C44900-C31F-4495-A08D-F2F7132420D8}" type="pres">
      <dgm:prSet presAssocID="{601828CD-929D-4802-A4DE-08E3A506CEB8}" presName="parentLin" presStyleCnt="0"/>
      <dgm:spPr/>
    </dgm:pt>
    <dgm:pt modelId="{231D1326-B0E8-4A7C-8EB3-908FAF785F01}" type="pres">
      <dgm:prSet presAssocID="{601828CD-929D-4802-A4DE-08E3A506CEB8}" presName="parentLeftMargin" presStyleLbl="node1" presStyleIdx="1" presStyleCnt="3"/>
      <dgm:spPr/>
    </dgm:pt>
    <dgm:pt modelId="{D9333E0B-1CB3-4928-BAD8-3D5B2B881660}" type="pres">
      <dgm:prSet presAssocID="{601828CD-929D-4802-A4DE-08E3A506CEB8}" presName="parentText" presStyleLbl="node1" presStyleIdx="2" presStyleCnt="3">
        <dgm:presLayoutVars>
          <dgm:chMax val="0"/>
          <dgm:bulletEnabled val="1"/>
        </dgm:presLayoutVars>
      </dgm:prSet>
      <dgm:spPr/>
    </dgm:pt>
    <dgm:pt modelId="{8135386B-5607-48EC-8E31-9B0FAC3DAD72}" type="pres">
      <dgm:prSet presAssocID="{601828CD-929D-4802-A4DE-08E3A506CEB8}" presName="negativeSpace" presStyleCnt="0"/>
      <dgm:spPr/>
    </dgm:pt>
    <dgm:pt modelId="{5B23F899-DC67-41D6-8EC2-9A14BD15451F}" type="pres">
      <dgm:prSet presAssocID="{601828CD-929D-4802-A4DE-08E3A506CEB8}" presName="childText" presStyleLbl="conFgAcc1" presStyleIdx="2" presStyleCnt="3">
        <dgm:presLayoutVars>
          <dgm:bulletEnabled val="1"/>
        </dgm:presLayoutVars>
      </dgm:prSet>
      <dgm:spPr/>
    </dgm:pt>
  </dgm:ptLst>
  <dgm:cxnLst>
    <dgm:cxn modelId="{DE8AF519-4675-499A-ACFC-3E47E983516E}" type="presOf" srcId="{601828CD-929D-4802-A4DE-08E3A506CEB8}" destId="{D9333E0B-1CB3-4928-BAD8-3D5B2B881660}" srcOrd="1" destOrd="0" presId="urn:microsoft.com/office/officeart/2005/8/layout/list1"/>
    <dgm:cxn modelId="{F2FB5026-D003-43E8-B43F-6AE280E52116}" type="presOf" srcId="{0D2E813F-366A-48A0-B61A-F7B3583CEB70}" destId="{7B64CCF0-5843-4B67-A319-582B71D922E0}" srcOrd="0" destOrd="0" presId="urn:microsoft.com/office/officeart/2005/8/layout/list1"/>
    <dgm:cxn modelId="{8EAD9069-B3F9-436A-8F87-B1DE085372A4}" type="presOf" srcId="{389469DD-4DD7-4848-8112-8B3FF3198324}" destId="{0AF2925F-C95D-43AA-B7FA-193108E2DAC0}" srcOrd="1" destOrd="0" presId="urn:microsoft.com/office/officeart/2005/8/layout/list1"/>
    <dgm:cxn modelId="{7ED5746C-2971-4525-A83F-2FD66C1682D5}" type="presOf" srcId="{20DC2F64-D104-4F31-82D3-FC05AF38C6C2}" destId="{C0FCAE5F-2E0D-4DD3-8C13-B2CCEAC31197}" srcOrd="1" destOrd="0" presId="urn:microsoft.com/office/officeart/2005/8/layout/list1"/>
    <dgm:cxn modelId="{DA6A1984-4398-47B8-9FAD-F3407CCB08AC}" srcId="{0D2E813F-366A-48A0-B61A-F7B3583CEB70}" destId="{389469DD-4DD7-4848-8112-8B3FF3198324}" srcOrd="0" destOrd="0" parTransId="{99AE1BE2-D374-4379-8B09-E514B11F6553}" sibTransId="{211899BD-56ED-4D2C-BB04-2EB51613889A}"/>
    <dgm:cxn modelId="{CC009E8E-7804-489C-BD41-CA7B88ED89CA}" type="presOf" srcId="{601828CD-929D-4802-A4DE-08E3A506CEB8}" destId="{231D1326-B0E8-4A7C-8EB3-908FAF785F01}" srcOrd="0" destOrd="0" presId="urn:microsoft.com/office/officeart/2005/8/layout/list1"/>
    <dgm:cxn modelId="{B7D29E93-A529-4977-BAB6-D216EDA007D9}" srcId="{0D2E813F-366A-48A0-B61A-F7B3583CEB70}" destId="{601828CD-929D-4802-A4DE-08E3A506CEB8}" srcOrd="2" destOrd="0" parTransId="{B04DE338-5B2C-42D1-9907-8C1ACA47B91C}" sibTransId="{3032E59F-ABF3-4323-A04C-9F15D56050E4}"/>
    <dgm:cxn modelId="{2C3CC1CC-6EC4-4DF0-B2CA-6496EE34AD97}" type="presOf" srcId="{389469DD-4DD7-4848-8112-8B3FF3198324}" destId="{AAFF664A-66F5-4FA0-84C9-B65244E0657C}" srcOrd="0" destOrd="0" presId="urn:microsoft.com/office/officeart/2005/8/layout/list1"/>
    <dgm:cxn modelId="{2183C7EE-4A3F-4F5F-8675-DD76374A8C08}" srcId="{0D2E813F-366A-48A0-B61A-F7B3583CEB70}" destId="{20DC2F64-D104-4F31-82D3-FC05AF38C6C2}" srcOrd="1" destOrd="0" parTransId="{F0835F54-3D72-4741-8F14-36FBCB6B1444}" sibTransId="{CD1B7CD4-9F76-4D6F-A9D6-8A243A667378}"/>
    <dgm:cxn modelId="{F8E60DF3-DFD6-4605-B5B4-F926293715EC}" type="presOf" srcId="{20DC2F64-D104-4F31-82D3-FC05AF38C6C2}" destId="{F3E18619-89DA-4F68-AA5B-8E33B649F62C}" srcOrd="0" destOrd="0" presId="urn:microsoft.com/office/officeart/2005/8/layout/list1"/>
    <dgm:cxn modelId="{AD238E36-6C64-475A-8C8C-4C4CA48D4063}" type="presParOf" srcId="{7B64CCF0-5843-4B67-A319-582B71D922E0}" destId="{FBA5937C-8EF9-4B50-990C-5014C9F5004E}" srcOrd="0" destOrd="0" presId="urn:microsoft.com/office/officeart/2005/8/layout/list1"/>
    <dgm:cxn modelId="{997D7143-D4B0-48F5-929E-5B0FADC5C7B3}" type="presParOf" srcId="{FBA5937C-8EF9-4B50-990C-5014C9F5004E}" destId="{AAFF664A-66F5-4FA0-84C9-B65244E0657C}" srcOrd="0" destOrd="0" presId="urn:microsoft.com/office/officeart/2005/8/layout/list1"/>
    <dgm:cxn modelId="{427D2C70-F556-44CA-A89A-9345F9D23267}" type="presParOf" srcId="{FBA5937C-8EF9-4B50-990C-5014C9F5004E}" destId="{0AF2925F-C95D-43AA-B7FA-193108E2DAC0}" srcOrd="1" destOrd="0" presId="urn:microsoft.com/office/officeart/2005/8/layout/list1"/>
    <dgm:cxn modelId="{23B03319-375F-4C78-8541-32A9448EA264}" type="presParOf" srcId="{7B64CCF0-5843-4B67-A319-582B71D922E0}" destId="{DA5C4FE5-5CDC-44FF-A4F4-C7F07533F086}" srcOrd="1" destOrd="0" presId="urn:microsoft.com/office/officeart/2005/8/layout/list1"/>
    <dgm:cxn modelId="{471EA629-579B-43FD-85A4-E3E786F17E35}" type="presParOf" srcId="{7B64CCF0-5843-4B67-A319-582B71D922E0}" destId="{D650AF42-3B5E-4DD1-BE37-0C0C63479E5C}" srcOrd="2" destOrd="0" presId="urn:microsoft.com/office/officeart/2005/8/layout/list1"/>
    <dgm:cxn modelId="{2CCAC8D4-BA93-460F-AC8E-1A0A58FB215F}" type="presParOf" srcId="{7B64CCF0-5843-4B67-A319-582B71D922E0}" destId="{7306170D-C7B5-4032-A999-DF4F999C2903}" srcOrd="3" destOrd="0" presId="urn:microsoft.com/office/officeart/2005/8/layout/list1"/>
    <dgm:cxn modelId="{E5FD99AF-4B57-459B-B66E-B26161260EF0}" type="presParOf" srcId="{7B64CCF0-5843-4B67-A319-582B71D922E0}" destId="{1011A64B-36C8-4EC7-A26F-D3479B103011}" srcOrd="4" destOrd="0" presId="urn:microsoft.com/office/officeart/2005/8/layout/list1"/>
    <dgm:cxn modelId="{C487E8DF-FBC9-46B8-A451-A2479B1908D3}" type="presParOf" srcId="{1011A64B-36C8-4EC7-A26F-D3479B103011}" destId="{F3E18619-89DA-4F68-AA5B-8E33B649F62C}" srcOrd="0" destOrd="0" presId="urn:microsoft.com/office/officeart/2005/8/layout/list1"/>
    <dgm:cxn modelId="{0F4DFA05-EEC9-49C0-AE96-48682E20556D}" type="presParOf" srcId="{1011A64B-36C8-4EC7-A26F-D3479B103011}" destId="{C0FCAE5F-2E0D-4DD3-8C13-B2CCEAC31197}" srcOrd="1" destOrd="0" presId="urn:microsoft.com/office/officeart/2005/8/layout/list1"/>
    <dgm:cxn modelId="{711EFEDE-9286-4A76-8D91-71E18979D428}" type="presParOf" srcId="{7B64CCF0-5843-4B67-A319-582B71D922E0}" destId="{5D32EA81-D68A-4C38-8FE1-06F49BE2F941}" srcOrd="5" destOrd="0" presId="urn:microsoft.com/office/officeart/2005/8/layout/list1"/>
    <dgm:cxn modelId="{0AF032C5-306A-4D88-89C0-65083CA02DD2}" type="presParOf" srcId="{7B64CCF0-5843-4B67-A319-582B71D922E0}" destId="{D4F13BF6-4CB1-4B64-B7A4-278F620EC3B5}" srcOrd="6" destOrd="0" presId="urn:microsoft.com/office/officeart/2005/8/layout/list1"/>
    <dgm:cxn modelId="{62979898-F863-44A6-801C-9D21B057D248}" type="presParOf" srcId="{7B64CCF0-5843-4B67-A319-582B71D922E0}" destId="{27C13E82-788B-4D10-A725-9CB46201C0EE}" srcOrd="7" destOrd="0" presId="urn:microsoft.com/office/officeart/2005/8/layout/list1"/>
    <dgm:cxn modelId="{BFF55FD0-A0FD-444B-8C35-9A9D43B3A457}" type="presParOf" srcId="{7B64CCF0-5843-4B67-A319-582B71D922E0}" destId="{B8C44900-C31F-4495-A08D-F2F7132420D8}" srcOrd="8" destOrd="0" presId="urn:microsoft.com/office/officeart/2005/8/layout/list1"/>
    <dgm:cxn modelId="{FD2B9B8C-5DA7-42A4-8495-CEE410D89AC2}" type="presParOf" srcId="{B8C44900-C31F-4495-A08D-F2F7132420D8}" destId="{231D1326-B0E8-4A7C-8EB3-908FAF785F01}" srcOrd="0" destOrd="0" presId="urn:microsoft.com/office/officeart/2005/8/layout/list1"/>
    <dgm:cxn modelId="{E49E0B42-9CAA-4609-BEE4-10DA8BFC7BDA}" type="presParOf" srcId="{B8C44900-C31F-4495-A08D-F2F7132420D8}" destId="{D9333E0B-1CB3-4928-BAD8-3D5B2B881660}" srcOrd="1" destOrd="0" presId="urn:microsoft.com/office/officeart/2005/8/layout/list1"/>
    <dgm:cxn modelId="{7293AEC1-EDE5-42E9-BFCF-DEB89E5EB77A}" type="presParOf" srcId="{7B64CCF0-5843-4B67-A319-582B71D922E0}" destId="{8135386B-5607-48EC-8E31-9B0FAC3DAD72}" srcOrd="9" destOrd="0" presId="urn:microsoft.com/office/officeart/2005/8/layout/list1"/>
    <dgm:cxn modelId="{E803D6A8-C188-41F7-95E4-19AE712B5128}" type="presParOf" srcId="{7B64CCF0-5843-4B67-A319-582B71D922E0}" destId="{5B23F899-DC67-41D6-8EC2-9A14BD15451F}"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D2E813F-366A-48A0-B61A-F7B3583CEB70}"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389469DD-4DD7-4848-8112-8B3FF3198324}">
      <dgm:prSet/>
      <dgm:spPr/>
      <dgm:t>
        <a:bodyPr/>
        <a:lstStyle/>
        <a:p>
          <a:r>
            <a:rPr lang="es-ES" dirty="0"/>
            <a:t>1- Orientación</a:t>
          </a:r>
          <a:endParaRPr lang="en-US" dirty="0"/>
        </a:p>
      </dgm:t>
    </dgm:pt>
    <dgm:pt modelId="{99AE1BE2-D374-4379-8B09-E514B11F6553}" type="parTrans" cxnId="{DA6A1984-4398-47B8-9FAD-F3407CCB08AC}">
      <dgm:prSet/>
      <dgm:spPr/>
      <dgm:t>
        <a:bodyPr/>
        <a:lstStyle/>
        <a:p>
          <a:endParaRPr lang="en-US"/>
        </a:p>
      </dgm:t>
    </dgm:pt>
    <dgm:pt modelId="{211899BD-56ED-4D2C-BB04-2EB51613889A}" type="sibTrans" cxnId="{DA6A1984-4398-47B8-9FAD-F3407CCB08AC}">
      <dgm:prSet/>
      <dgm:spPr/>
      <dgm:t>
        <a:bodyPr/>
        <a:lstStyle/>
        <a:p>
          <a:endParaRPr lang="en-US"/>
        </a:p>
      </dgm:t>
    </dgm:pt>
    <dgm:pt modelId="{20DC2F64-D104-4F31-82D3-FC05AF38C6C2}">
      <dgm:prSet/>
      <dgm:spPr/>
      <dgm:t>
        <a:bodyPr/>
        <a:lstStyle/>
        <a:p>
          <a:r>
            <a:rPr lang="es-ES" dirty="0"/>
            <a:t>2- Alineación</a:t>
          </a:r>
          <a:endParaRPr lang="en-US" dirty="0"/>
        </a:p>
      </dgm:t>
    </dgm:pt>
    <dgm:pt modelId="{F0835F54-3D72-4741-8F14-36FBCB6B1444}" type="parTrans" cxnId="{2183C7EE-4A3F-4F5F-8675-DD76374A8C08}">
      <dgm:prSet/>
      <dgm:spPr/>
      <dgm:t>
        <a:bodyPr/>
        <a:lstStyle/>
        <a:p>
          <a:endParaRPr lang="en-US"/>
        </a:p>
      </dgm:t>
    </dgm:pt>
    <dgm:pt modelId="{CD1B7CD4-9F76-4D6F-A9D6-8A243A667378}" type="sibTrans" cxnId="{2183C7EE-4A3F-4F5F-8675-DD76374A8C08}">
      <dgm:prSet/>
      <dgm:spPr/>
      <dgm:t>
        <a:bodyPr/>
        <a:lstStyle/>
        <a:p>
          <a:endParaRPr lang="en-US"/>
        </a:p>
      </dgm:t>
    </dgm:pt>
    <dgm:pt modelId="{6B4A7D24-8DC2-4349-95FA-45CD2E650613}" type="pres">
      <dgm:prSet presAssocID="{0D2E813F-366A-48A0-B61A-F7B3583CEB70}" presName="linear" presStyleCnt="0">
        <dgm:presLayoutVars>
          <dgm:dir/>
          <dgm:animLvl val="lvl"/>
          <dgm:resizeHandles val="exact"/>
        </dgm:presLayoutVars>
      </dgm:prSet>
      <dgm:spPr/>
    </dgm:pt>
    <dgm:pt modelId="{717EE10C-7D04-47A4-8601-D0E96A15848B}" type="pres">
      <dgm:prSet presAssocID="{389469DD-4DD7-4848-8112-8B3FF3198324}" presName="parentLin" presStyleCnt="0"/>
      <dgm:spPr/>
    </dgm:pt>
    <dgm:pt modelId="{0954A6A8-BCE2-465F-823B-7278CE9EA546}" type="pres">
      <dgm:prSet presAssocID="{389469DD-4DD7-4848-8112-8B3FF3198324}" presName="parentLeftMargin" presStyleLbl="node1" presStyleIdx="0" presStyleCnt="2"/>
      <dgm:spPr/>
    </dgm:pt>
    <dgm:pt modelId="{03714DED-DEE6-4203-97CF-48BD309F2C33}" type="pres">
      <dgm:prSet presAssocID="{389469DD-4DD7-4848-8112-8B3FF3198324}" presName="parentText" presStyleLbl="node1" presStyleIdx="0" presStyleCnt="2">
        <dgm:presLayoutVars>
          <dgm:chMax val="0"/>
          <dgm:bulletEnabled val="1"/>
        </dgm:presLayoutVars>
      </dgm:prSet>
      <dgm:spPr/>
    </dgm:pt>
    <dgm:pt modelId="{179623E0-8AE7-4E5C-A6E5-3937A4B25AE0}" type="pres">
      <dgm:prSet presAssocID="{389469DD-4DD7-4848-8112-8B3FF3198324}" presName="negativeSpace" presStyleCnt="0"/>
      <dgm:spPr/>
    </dgm:pt>
    <dgm:pt modelId="{35BF0B8B-3D52-4D25-A77D-B034A4DA98E4}" type="pres">
      <dgm:prSet presAssocID="{389469DD-4DD7-4848-8112-8B3FF3198324}" presName="childText" presStyleLbl="conFgAcc1" presStyleIdx="0" presStyleCnt="2">
        <dgm:presLayoutVars>
          <dgm:bulletEnabled val="1"/>
        </dgm:presLayoutVars>
      </dgm:prSet>
      <dgm:spPr/>
    </dgm:pt>
    <dgm:pt modelId="{9B366020-10C2-4EA3-B877-B547F0261034}" type="pres">
      <dgm:prSet presAssocID="{211899BD-56ED-4D2C-BB04-2EB51613889A}" presName="spaceBetweenRectangles" presStyleCnt="0"/>
      <dgm:spPr/>
    </dgm:pt>
    <dgm:pt modelId="{8BC00052-B79B-4E1C-8582-8F9924AD627D}" type="pres">
      <dgm:prSet presAssocID="{20DC2F64-D104-4F31-82D3-FC05AF38C6C2}" presName="parentLin" presStyleCnt="0"/>
      <dgm:spPr/>
    </dgm:pt>
    <dgm:pt modelId="{F231DDF0-03D9-4BF6-9F23-4D381C725F4C}" type="pres">
      <dgm:prSet presAssocID="{20DC2F64-D104-4F31-82D3-FC05AF38C6C2}" presName="parentLeftMargin" presStyleLbl="node1" presStyleIdx="0" presStyleCnt="2"/>
      <dgm:spPr/>
    </dgm:pt>
    <dgm:pt modelId="{8AD16019-AC68-4E55-BD1B-76A98B3BF433}" type="pres">
      <dgm:prSet presAssocID="{20DC2F64-D104-4F31-82D3-FC05AF38C6C2}" presName="parentText" presStyleLbl="node1" presStyleIdx="1" presStyleCnt="2">
        <dgm:presLayoutVars>
          <dgm:chMax val="0"/>
          <dgm:bulletEnabled val="1"/>
        </dgm:presLayoutVars>
      </dgm:prSet>
      <dgm:spPr/>
    </dgm:pt>
    <dgm:pt modelId="{5CC4B126-77E7-492E-BCC6-C1F0975C3402}" type="pres">
      <dgm:prSet presAssocID="{20DC2F64-D104-4F31-82D3-FC05AF38C6C2}" presName="negativeSpace" presStyleCnt="0"/>
      <dgm:spPr/>
    </dgm:pt>
    <dgm:pt modelId="{811120D2-8EDF-4A9D-8F24-BC5382C44F16}" type="pres">
      <dgm:prSet presAssocID="{20DC2F64-D104-4F31-82D3-FC05AF38C6C2}" presName="childText" presStyleLbl="conFgAcc1" presStyleIdx="1" presStyleCnt="2">
        <dgm:presLayoutVars>
          <dgm:bulletEnabled val="1"/>
        </dgm:presLayoutVars>
      </dgm:prSet>
      <dgm:spPr/>
    </dgm:pt>
  </dgm:ptLst>
  <dgm:cxnLst>
    <dgm:cxn modelId="{B1481D10-4620-410C-AF0A-C1F28B120036}" type="presOf" srcId="{0D2E813F-366A-48A0-B61A-F7B3583CEB70}" destId="{6B4A7D24-8DC2-4349-95FA-45CD2E650613}" srcOrd="0" destOrd="0" presId="urn:microsoft.com/office/officeart/2005/8/layout/list1"/>
    <dgm:cxn modelId="{6D709847-0EA0-4B45-B1D0-8023CEF43EF6}" type="presOf" srcId="{20DC2F64-D104-4F31-82D3-FC05AF38C6C2}" destId="{F231DDF0-03D9-4BF6-9F23-4D381C725F4C}" srcOrd="0" destOrd="0" presId="urn:microsoft.com/office/officeart/2005/8/layout/list1"/>
    <dgm:cxn modelId="{B42CE769-7A56-4D41-A0FB-A900C6B94CC0}" type="presOf" srcId="{389469DD-4DD7-4848-8112-8B3FF3198324}" destId="{0954A6A8-BCE2-465F-823B-7278CE9EA546}" srcOrd="0" destOrd="0" presId="urn:microsoft.com/office/officeart/2005/8/layout/list1"/>
    <dgm:cxn modelId="{DA6A1984-4398-47B8-9FAD-F3407CCB08AC}" srcId="{0D2E813F-366A-48A0-B61A-F7B3583CEB70}" destId="{389469DD-4DD7-4848-8112-8B3FF3198324}" srcOrd="0" destOrd="0" parTransId="{99AE1BE2-D374-4379-8B09-E514B11F6553}" sibTransId="{211899BD-56ED-4D2C-BB04-2EB51613889A}"/>
    <dgm:cxn modelId="{3804858C-3099-44F1-B987-0591BBE7719D}" type="presOf" srcId="{389469DD-4DD7-4848-8112-8B3FF3198324}" destId="{03714DED-DEE6-4203-97CF-48BD309F2C33}" srcOrd="1" destOrd="0" presId="urn:microsoft.com/office/officeart/2005/8/layout/list1"/>
    <dgm:cxn modelId="{73143AA8-F740-47DB-82BC-773B1CF9C5E5}" type="presOf" srcId="{20DC2F64-D104-4F31-82D3-FC05AF38C6C2}" destId="{8AD16019-AC68-4E55-BD1B-76A98B3BF433}" srcOrd="1" destOrd="0" presId="urn:microsoft.com/office/officeart/2005/8/layout/list1"/>
    <dgm:cxn modelId="{2183C7EE-4A3F-4F5F-8675-DD76374A8C08}" srcId="{0D2E813F-366A-48A0-B61A-F7B3583CEB70}" destId="{20DC2F64-D104-4F31-82D3-FC05AF38C6C2}" srcOrd="1" destOrd="0" parTransId="{F0835F54-3D72-4741-8F14-36FBCB6B1444}" sibTransId="{CD1B7CD4-9F76-4D6F-A9D6-8A243A667378}"/>
    <dgm:cxn modelId="{375E33DB-1184-4FF4-9D58-424396B42CD1}" type="presParOf" srcId="{6B4A7D24-8DC2-4349-95FA-45CD2E650613}" destId="{717EE10C-7D04-47A4-8601-D0E96A15848B}" srcOrd="0" destOrd="0" presId="urn:microsoft.com/office/officeart/2005/8/layout/list1"/>
    <dgm:cxn modelId="{AF45783E-FF19-48C8-9039-A4BDB428AD35}" type="presParOf" srcId="{717EE10C-7D04-47A4-8601-D0E96A15848B}" destId="{0954A6A8-BCE2-465F-823B-7278CE9EA546}" srcOrd="0" destOrd="0" presId="urn:microsoft.com/office/officeart/2005/8/layout/list1"/>
    <dgm:cxn modelId="{7DA0E5A6-57A7-404A-945D-87759A0AB331}" type="presParOf" srcId="{717EE10C-7D04-47A4-8601-D0E96A15848B}" destId="{03714DED-DEE6-4203-97CF-48BD309F2C33}" srcOrd="1" destOrd="0" presId="urn:microsoft.com/office/officeart/2005/8/layout/list1"/>
    <dgm:cxn modelId="{9A87501A-7A7B-466A-9768-54894AA67A6E}" type="presParOf" srcId="{6B4A7D24-8DC2-4349-95FA-45CD2E650613}" destId="{179623E0-8AE7-4E5C-A6E5-3937A4B25AE0}" srcOrd="1" destOrd="0" presId="urn:microsoft.com/office/officeart/2005/8/layout/list1"/>
    <dgm:cxn modelId="{26E5711D-5529-469B-BA8B-369A704B4957}" type="presParOf" srcId="{6B4A7D24-8DC2-4349-95FA-45CD2E650613}" destId="{35BF0B8B-3D52-4D25-A77D-B034A4DA98E4}" srcOrd="2" destOrd="0" presId="urn:microsoft.com/office/officeart/2005/8/layout/list1"/>
    <dgm:cxn modelId="{97C5A585-2C55-476A-B07E-D9A243C50849}" type="presParOf" srcId="{6B4A7D24-8DC2-4349-95FA-45CD2E650613}" destId="{9B366020-10C2-4EA3-B877-B547F0261034}" srcOrd="3" destOrd="0" presId="urn:microsoft.com/office/officeart/2005/8/layout/list1"/>
    <dgm:cxn modelId="{9EABA583-FFB7-4C13-8737-69C6F83067F8}" type="presParOf" srcId="{6B4A7D24-8DC2-4349-95FA-45CD2E650613}" destId="{8BC00052-B79B-4E1C-8582-8F9924AD627D}" srcOrd="4" destOrd="0" presId="urn:microsoft.com/office/officeart/2005/8/layout/list1"/>
    <dgm:cxn modelId="{55BA8FBE-7DB2-4C48-9830-A5B919D7B98F}" type="presParOf" srcId="{8BC00052-B79B-4E1C-8582-8F9924AD627D}" destId="{F231DDF0-03D9-4BF6-9F23-4D381C725F4C}" srcOrd="0" destOrd="0" presId="urn:microsoft.com/office/officeart/2005/8/layout/list1"/>
    <dgm:cxn modelId="{E031DADB-8601-48FA-AD8A-8C4BA217FCFE}" type="presParOf" srcId="{8BC00052-B79B-4E1C-8582-8F9924AD627D}" destId="{8AD16019-AC68-4E55-BD1B-76A98B3BF433}" srcOrd="1" destOrd="0" presId="urn:microsoft.com/office/officeart/2005/8/layout/list1"/>
    <dgm:cxn modelId="{099B27B6-4181-424B-9A37-867BE266ADC2}" type="presParOf" srcId="{6B4A7D24-8DC2-4349-95FA-45CD2E650613}" destId="{5CC4B126-77E7-492E-BCC6-C1F0975C3402}" srcOrd="5" destOrd="0" presId="urn:microsoft.com/office/officeart/2005/8/layout/list1"/>
    <dgm:cxn modelId="{B6E7372D-2ADB-4CD9-9950-9D3A0B40A2E3}" type="presParOf" srcId="{6B4A7D24-8DC2-4349-95FA-45CD2E650613}" destId="{811120D2-8EDF-4A9D-8F24-BC5382C44F16}"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CD29EEB-7730-4EDB-B52E-48C7D42B7171}" type="doc">
      <dgm:prSet loTypeId="urn:microsoft.com/office/officeart/2018/2/layout/IconCircleList" loCatId="icon" qsTypeId="urn:microsoft.com/office/officeart/2005/8/quickstyle/simple1" qsCatId="simple" csTypeId="urn:microsoft.com/office/officeart/2018/5/colors/Iconchunking_neutralbg_colorful1" csCatId="colorful" phldr="1"/>
      <dgm:spPr/>
      <dgm:t>
        <a:bodyPr/>
        <a:lstStyle/>
        <a:p>
          <a:endParaRPr lang="en-US"/>
        </a:p>
      </dgm:t>
    </dgm:pt>
    <dgm:pt modelId="{4BFD6564-B8D1-413F-B061-25032E74E904}">
      <dgm:prSet/>
      <dgm:spPr/>
      <dgm:t>
        <a:bodyPr/>
        <a:lstStyle/>
        <a:p>
          <a:pPr>
            <a:lnSpc>
              <a:spcPct val="100000"/>
            </a:lnSpc>
          </a:pPr>
          <a:r>
            <a:rPr lang="es-ES" dirty="0">
              <a:solidFill>
                <a:schemeClr val="bg1"/>
              </a:solidFill>
            </a:rPr>
            <a:t>1- Resaltar Reglas</a:t>
          </a:r>
          <a:endParaRPr lang="en-US" dirty="0">
            <a:solidFill>
              <a:schemeClr val="bg1"/>
            </a:solidFill>
          </a:endParaRPr>
        </a:p>
      </dgm:t>
    </dgm:pt>
    <dgm:pt modelId="{50ED2D3C-61CF-44EF-9F7F-042730653854}" type="parTrans" cxnId="{B02E22B4-4B0F-4E3F-9FFB-D496B9FC1B37}">
      <dgm:prSet/>
      <dgm:spPr/>
      <dgm:t>
        <a:bodyPr/>
        <a:lstStyle/>
        <a:p>
          <a:endParaRPr lang="en-US"/>
        </a:p>
      </dgm:t>
    </dgm:pt>
    <dgm:pt modelId="{EB8A7BFA-FA3A-452B-B906-45CF4CD5528F}" type="sibTrans" cxnId="{B02E22B4-4B0F-4E3F-9FFB-D496B9FC1B37}">
      <dgm:prSet/>
      <dgm:spPr/>
      <dgm:t>
        <a:bodyPr/>
        <a:lstStyle/>
        <a:p>
          <a:pPr>
            <a:lnSpc>
              <a:spcPct val="100000"/>
            </a:lnSpc>
          </a:pPr>
          <a:endParaRPr lang="en-US"/>
        </a:p>
      </dgm:t>
    </dgm:pt>
    <dgm:pt modelId="{697729C4-7D30-4A7C-85A0-11AC02BBE953}">
      <dgm:prSet/>
      <dgm:spPr/>
      <dgm:t>
        <a:bodyPr/>
        <a:lstStyle/>
        <a:p>
          <a:pPr>
            <a:lnSpc>
              <a:spcPct val="100000"/>
            </a:lnSpc>
          </a:pPr>
          <a:r>
            <a:rPr lang="es-ES" dirty="0">
              <a:solidFill>
                <a:schemeClr val="bg1"/>
              </a:solidFill>
            </a:rPr>
            <a:t>2- Valores Superiores e Inferiores</a:t>
          </a:r>
          <a:endParaRPr lang="en-US" dirty="0">
            <a:solidFill>
              <a:schemeClr val="bg1"/>
            </a:solidFill>
          </a:endParaRPr>
        </a:p>
      </dgm:t>
    </dgm:pt>
    <dgm:pt modelId="{2DF6AECD-A8D0-464B-BFE7-89B0AFD07CAE}" type="parTrans" cxnId="{2291F571-875C-4936-AED1-3329779502C3}">
      <dgm:prSet/>
      <dgm:spPr/>
      <dgm:t>
        <a:bodyPr/>
        <a:lstStyle/>
        <a:p>
          <a:endParaRPr lang="en-US"/>
        </a:p>
      </dgm:t>
    </dgm:pt>
    <dgm:pt modelId="{60E48299-0CD0-4020-A373-087D4DA54B10}" type="sibTrans" cxnId="{2291F571-875C-4936-AED1-3329779502C3}">
      <dgm:prSet/>
      <dgm:spPr/>
      <dgm:t>
        <a:bodyPr/>
        <a:lstStyle/>
        <a:p>
          <a:pPr>
            <a:lnSpc>
              <a:spcPct val="100000"/>
            </a:lnSpc>
          </a:pPr>
          <a:endParaRPr lang="en-US"/>
        </a:p>
      </dgm:t>
    </dgm:pt>
    <dgm:pt modelId="{C7A46468-A8D6-4D7E-85CA-37CDAC9854E5}">
      <dgm:prSet/>
      <dgm:spPr/>
      <dgm:t>
        <a:bodyPr/>
        <a:lstStyle/>
        <a:p>
          <a:pPr>
            <a:lnSpc>
              <a:spcPct val="100000"/>
            </a:lnSpc>
          </a:pPr>
          <a:r>
            <a:rPr lang="es-ES" dirty="0">
              <a:solidFill>
                <a:schemeClr val="bg1"/>
              </a:solidFill>
            </a:rPr>
            <a:t>3- Barra de datos</a:t>
          </a:r>
          <a:endParaRPr lang="en-US" dirty="0">
            <a:solidFill>
              <a:schemeClr val="bg1"/>
            </a:solidFill>
          </a:endParaRPr>
        </a:p>
      </dgm:t>
    </dgm:pt>
    <dgm:pt modelId="{A7D27753-5409-49F4-B1F2-8A7C2A9BD5AF}" type="parTrans" cxnId="{19E45933-8417-488C-ACA9-1F7027D8FCE2}">
      <dgm:prSet/>
      <dgm:spPr/>
      <dgm:t>
        <a:bodyPr/>
        <a:lstStyle/>
        <a:p>
          <a:endParaRPr lang="en-US"/>
        </a:p>
      </dgm:t>
    </dgm:pt>
    <dgm:pt modelId="{BA87A78C-B2FF-4C67-8345-BA66ED42AEBC}" type="sibTrans" cxnId="{19E45933-8417-488C-ACA9-1F7027D8FCE2}">
      <dgm:prSet/>
      <dgm:spPr/>
      <dgm:t>
        <a:bodyPr/>
        <a:lstStyle/>
        <a:p>
          <a:pPr>
            <a:lnSpc>
              <a:spcPct val="100000"/>
            </a:lnSpc>
          </a:pPr>
          <a:endParaRPr lang="en-US"/>
        </a:p>
      </dgm:t>
    </dgm:pt>
    <dgm:pt modelId="{4451659F-2EF6-400C-93D9-59790F4F3650}">
      <dgm:prSet/>
      <dgm:spPr/>
      <dgm:t>
        <a:bodyPr/>
        <a:lstStyle/>
        <a:p>
          <a:pPr>
            <a:lnSpc>
              <a:spcPct val="100000"/>
            </a:lnSpc>
          </a:pPr>
          <a:r>
            <a:rPr lang="es-ES" dirty="0">
              <a:solidFill>
                <a:schemeClr val="bg1"/>
              </a:solidFill>
            </a:rPr>
            <a:t>4- Escala de color</a:t>
          </a:r>
          <a:endParaRPr lang="en-US" dirty="0">
            <a:solidFill>
              <a:schemeClr val="bg1"/>
            </a:solidFill>
          </a:endParaRPr>
        </a:p>
      </dgm:t>
    </dgm:pt>
    <dgm:pt modelId="{5F7E92EC-0C1D-4DC4-95CF-415B9DA77754}" type="parTrans" cxnId="{8B1DF267-8ADB-4160-B598-215AA3DBCD49}">
      <dgm:prSet/>
      <dgm:spPr/>
      <dgm:t>
        <a:bodyPr/>
        <a:lstStyle/>
        <a:p>
          <a:endParaRPr lang="en-US"/>
        </a:p>
      </dgm:t>
    </dgm:pt>
    <dgm:pt modelId="{82C45BF7-FE67-4D8E-BB68-7FF6A1D7000C}" type="sibTrans" cxnId="{8B1DF267-8ADB-4160-B598-215AA3DBCD49}">
      <dgm:prSet/>
      <dgm:spPr/>
      <dgm:t>
        <a:bodyPr/>
        <a:lstStyle/>
        <a:p>
          <a:pPr>
            <a:lnSpc>
              <a:spcPct val="100000"/>
            </a:lnSpc>
          </a:pPr>
          <a:endParaRPr lang="en-US"/>
        </a:p>
      </dgm:t>
    </dgm:pt>
    <dgm:pt modelId="{8CC563EE-C560-474D-9F2D-7C2DC4DD1D99}">
      <dgm:prSet/>
      <dgm:spPr/>
      <dgm:t>
        <a:bodyPr/>
        <a:lstStyle/>
        <a:p>
          <a:pPr>
            <a:lnSpc>
              <a:spcPct val="100000"/>
            </a:lnSpc>
          </a:pPr>
          <a:r>
            <a:rPr lang="es-ES" dirty="0">
              <a:solidFill>
                <a:schemeClr val="bg1"/>
              </a:solidFill>
            </a:rPr>
            <a:t>5- Conjunto de iconos</a:t>
          </a:r>
          <a:endParaRPr lang="en-US" dirty="0">
            <a:solidFill>
              <a:schemeClr val="bg1"/>
            </a:solidFill>
          </a:endParaRPr>
        </a:p>
      </dgm:t>
    </dgm:pt>
    <dgm:pt modelId="{47D479A9-FADC-4865-940E-3956A8AD3798}" type="parTrans" cxnId="{D560EC90-6012-48CC-A4D6-B73B18C9B17F}">
      <dgm:prSet/>
      <dgm:spPr/>
      <dgm:t>
        <a:bodyPr/>
        <a:lstStyle/>
        <a:p>
          <a:endParaRPr lang="en-US"/>
        </a:p>
      </dgm:t>
    </dgm:pt>
    <dgm:pt modelId="{4EF08B28-0C41-4473-BC89-F1E7EAC035BC}" type="sibTrans" cxnId="{D560EC90-6012-48CC-A4D6-B73B18C9B17F}">
      <dgm:prSet/>
      <dgm:spPr/>
      <dgm:t>
        <a:bodyPr/>
        <a:lstStyle/>
        <a:p>
          <a:endParaRPr lang="en-US"/>
        </a:p>
      </dgm:t>
    </dgm:pt>
    <dgm:pt modelId="{F5ED472C-EED7-4F1C-98E4-E390E4B0C9DA}" type="pres">
      <dgm:prSet presAssocID="{2CD29EEB-7730-4EDB-B52E-48C7D42B7171}" presName="root" presStyleCnt="0">
        <dgm:presLayoutVars>
          <dgm:dir/>
          <dgm:resizeHandles val="exact"/>
        </dgm:presLayoutVars>
      </dgm:prSet>
      <dgm:spPr/>
    </dgm:pt>
    <dgm:pt modelId="{0A7B181B-C066-4B73-A1EC-CE44114F630B}" type="pres">
      <dgm:prSet presAssocID="{2CD29EEB-7730-4EDB-B52E-48C7D42B7171}" presName="container" presStyleCnt="0">
        <dgm:presLayoutVars>
          <dgm:dir/>
          <dgm:resizeHandles val="exact"/>
        </dgm:presLayoutVars>
      </dgm:prSet>
      <dgm:spPr/>
    </dgm:pt>
    <dgm:pt modelId="{443E0C9D-A76D-45BB-9E4C-5B0762E9D908}" type="pres">
      <dgm:prSet presAssocID="{4BFD6564-B8D1-413F-B061-25032E74E904}" presName="compNode" presStyleCnt="0"/>
      <dgm:spPr/>
    </dgm:pt>
    <dgm:pt modelId="{B69D0190-38DE-4597-96C5-B43162D251B1}" type="pres">
      <dgm:prSet presAssocID="{4BFD6564-B8D1-413F-B061-25032E74E904}" presName="iconBgRect" presStyleLbl="bgShp" presStyleIdx="0" presStyleCnt="5"/>
      <dgm:spPr/>
    </dgm:pt>
    <dgm:pt modelId="{5A601B96-573F-46A2-8AEE-BA2EE9FC68F0}" type="pres">
      <dgm:prSet presAssocID="{4BFD6564-B8D1-413F-B061-25032E74E904}"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Regla con relleno sólido"/>
        </a:ext>
      </dgm:extLst>
    </dgm:pt>
    <dgm:pt modelId="{406B1203-B85C-4099-A568-D04D8830274E}" type="pres">
      <dgm:prSet presAssocID="{4BFD6564-B8D1-413F-B061-25032E74E904}" presName="spaceRect" presStyleCnt="0"/>
      <dgm:spPr/>
    </dgm:pt>
    <dgm:pt modelId="{02AF0C7D-F1F1-447E-9635-57E0C4D2D5F2}" type="pres">
      <dgm:prSet presAssocID="{4BFD6564-B8D1-413F-B061-25032E74E904}" presName="textRect" presStyleLbl="revTx" presStyleIdx="0" presStyleCnt="5">
        <dgm:presLayoutVars>
          <dgm:chMax val="1"/>
          <dgm:chPref val="1"/>
        </dgm:presLayoutVars>
      </dgm:prSet>
      <dgm:spPr/>
    </dgm:pt>
    <dgm:pt modelId="{1052A4C8-9343-49E7-8B2E-E1DC4C2AA4BD}" type="pres">
      <dgm:prSet presAssocID="{EB8A7BFA-FA3A-452B-B906-45CF4CD5528F}" presName="sibTrans" presStyleLbl="sibTrans2D1" presStyleIdx="0" presStyleCnt="0"/>
      <dgm:spPr/>
    </dgm:pt>
    <dgm:pt modelId="{FBDE4078-6072-49CE-9CC2-62CF94BDBAB4}" type="pres">
      <dgm:prSet presAssocID="{697729C4-7D30-4A7C-85A0-11AC02BBE953}" presName="compNode" presStyleCnt="0"/>
      <dgm:spPr/>
    </dgm:pt>
    <dgm:pt modelId="{585D50FA-F592-48BE-8144-9F7BBFFB6BEF}" type="pres">
      <dgm:prSet presAssocID="{697729C4-7D30-4A7C-85A0-11AC02BBE953}" presName="iconBgRect" presStyleLbl="bgShp" presStyleIdx="1" presStyleCnt="5"/>
      <dgm:spPr/>
    </dgm:pt>
    <dgm:pt modelId="{D556C069-1B84-4D38-8E24-54211FABF612}" type="pres">
      <dgm:prSet presAssocID="{697729C4-7D30-4A7C-85A0-11AC02BBE953}"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Prioridades con relleno sólido"/>
        </a:ext>
      </dgm:extLst>
    </dgm:pt>
    <dgm:pt modelId="{D4D26800-8873-4E60-BD0D-445170D8BF17}" type="pres">
      <dgm:prSet presAssocID="{697729C4-7D30-4A7C-85A0-11AC02BBE953}" presName="spaceRect" presStyleCnt="0"/>
      <dgm:spPr/>
    </dgm:pt>
    <dgm:pt modelId="{45FF10C1-EFE7-4492-8EDE-0DCA22F12613}" type="pres">
      <dgm:prSet presAssocID="{697729C4-7D30-4A7C-85A0-11AC02BBE953}" presName="textRect" presStyleLbl="revTx" presStyleIdx="1" presStyleCnt="5">
        <dgm:presLayoutVars>
          <dgm:chMax val="1"/>
          <dgm:chPref val="1"/>
        </dgm:presLayoutVars>
      </dgm:prSet>
      <dgm:spPr/>
    </dgm:pt>
    <dgm:pt modelId="{BD61282C-1B78-4624-BECF-2EAB44E09449}" type="pres">
      <dgm:prSet presAssocID="{60E48299-0CD0-4020-A373-087D4DA54B10}" presName="sibTrans" presStyleLbl="sibTrans2D1" presStyleIdx="0" presStyleCnt="0"/>
      <dgm:spPr/>
    </dgm:pt>
    <dgm:pt modelId="{926E31C3-9E3D-4E24-B1AF-CAEA707CDAAB}" type="pres">
      <dgm:prSet presAssocID="{C7A46468-A8D6-4D7E-85CA-37CDAC9854E5}" presName="compNode" presStyleCnt="0"/>
      <dgm:spPr/>
    </dgm:pt>
    <dgm:pt modelId="{A89FFD9D-EDBB-4A4B-B173-1A93617D859C}" type="pres">
      <dgm:prSet presAssocID="{C7A46468-A8D6-4D7E-85CA-37CDAC9854E5}" presName="iconBgRect" presStyleLbl="bgShp" presStyleIdx="2" presStyleCnt="5"/>
      <dgm:spPr/>
    </dgm:pt>
    <dgm:pt modelId="{5686276F-6F7F-4C3D-A8CF-15B9624FB481}" type="pres">
      <dgm:prSet presAssocID="{C7A46468-A8D6-4D7E-85CA-37CDAC9854E5}"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Señal con relleno sólido"/>
        </a:ext>
      </dgm:extLst>
    </dgm:pt>
    <dgm:pt modelId="{F7E3AF66-1329-4FD8-B4AF-8B0B6ACFFC0A}" type="pres">
      <dgm:prSet presAssocID="{C7A46468-A8D6-4D7E-85CA-37CDAC9854E5}" presName="spaceRect" presStyleCnt="0"/>
      <dgm:spPr/>
    </dgm:pt>
    <dgm:pt modelId="{58BD413A-2610-4245-8AE4-54194A9262A6}" type="pres">
      <dgm:prSet presAssocID="{C7A46468-A8D6-4D7E-85CA-37CDAC9854E5}" presName="textRect" presStyleLbl="revTx" presStyleIdx="2" presStyleCnt="5">
        <dgm:presLayoutVars>
          <dgm:chMax val="1"/>
          <dgm:chPref val="1"/>
        </dgm:presLayoutVars>
      </dgm:prSet>
      <dgm:spPr/>
    </dgm:pt>
    <dgm:pt modelId="{38AE4E05-0514-414B-AED3-BA3A7884F59C}" type="pres">
      <dgm:prSet presAssocID="{BA87A78C-B2FF-4C67-8345-BA66ED42AEBC}" presName="sibTrans" presStyleLbl="sibTrans2D1" presStyleIdx="0" presStyleCnt="0"/>
      <dgm:spPr/>
    </dgm:pt>
    <dgm:pt modelId="{1C271E29-0C3D-4D62-8E1C-4FC92CE044DC}" type="pres">
      <dgm:prSet presAssocID="{4451659F-2EF6-400C-93D9-59790F4F3650}" presName="compNode" presStyleCnt="0"/>
      <dgm:spPr/>
    </dgm:pt>
    <dgm:pt modelId="{9579355A-B5A4-43BD-AD3D-3B1FC7F4462D}" type="pres">
      <dgm:prSet presAssocID="{4451659F-2EF6-400C-93D9-59790F4F3650}" presName="iconBgRect" presStyleLbl="bgShp" presStyleIdx="3" presStyleCnt="5"/>
      <dgm:spPr/>
    </dgm:pt>
    <dgm:pt modelId="{47021803-7898-499D-8387-082C8B86CC7B}" type="pres">
      <dgm:prSet presAssocID="{4451659F-2EF6-400C-93D9-59790F4F3650}"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Paleta con relleno sólido"/>
        </a:ext>
      </dgm:extLst>
    </dgm:pt>
    <dgm:pt modelId="{537613BB-D962-4EAB-BAE8-8C23D8C95A2C}" type="pres">
      <dgm:prSet presAssocID="{4451659F-2EF6-400C-93D9-59790F4F3650}" presName="spaceRect" presStyleCnt="0"/>
      <dgm:spPr/>
    </dgm:pt>
    <dgm:pt modelId="{E4ADB7EE-734F-4B34-A3FA-B14133AE28A9}" type="pres">
      <dgm:prSet presAssocID="{4451659F-2EF6-400C-93D9-59790F4F3650}" presName="textRect" presStyleLbl="revTx" presStyleIdx="3" presStyleCnt="5">
        <dgm:presLayoutVars>
          <dgm:chMax val="1"/>
          <dgm:chPref val="1"/>
        </dgm:presLayoutVars>
      </dgm:prSet>
      <dgm:spPr/>
    </dgm:pt>
    <dgm:pt modelId="{F99BF95D-A1B7-4CEA-A145-0AD1DD1F7E1F}" type="pres">
      <dgm:prSet presAssocID="{82C45BF7-FE67-4D8E-BB68-7FF6A1D7000C}" presName="sibTrans" presStyleLbl="sibTrans2D1" presStyleIdx="0" presStyleCnt="0"/>
      <dgm:spPr/>
    </dgm:pt>
    <dgm:pt modelId="{17ABC063-6DF1-4C62-883E-928B978E0068}" type="pres">
      <dgm:prSet presAssocID="{8CC563EE-C560-474D-9F2D-7C2DC4DD1D99}" presName="compNode" presStyleCnt="0"/>
      <dgm:spPr/>
    </dgm:pt>
    <dgm:pt modelId="{8A84A864-102C-469F-A50A-225F52E55265}" type="pres">
      <dgm:prSet presAssocID="{8CC563EE-C560-474D-9F2D-7C2DC4DD1D99}" presName="iconBgRect" presStyleLbl="bgShp" presStyleIdx="4" presStyleCnt="5"/>
      <dgm:spPr/>
    </dgm:pt>
    <dgm:pt modelId="{D8E365DA-4AC9-47FF-B891-3599492D3EB8}" type="pres">
      <dgm:prSet presAssocID="{8CC563EE-C560-474D-9F2D-7C2DC4DD1D99}"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Icono de menú de hamburguesa con relleno sólido"/>
        </a:ext>
      </dgm:extLst>
    </dgm:pt>
    <dgm:pt modelId="{29600E2B-11A7-45E5-AD71-54B41101FED5}" type="pres">
      <dgm:prSet presAssocID="{8CC563EE-C560-474D-9F2D-7C2DC4DD1D99}" presName="spaceRect" presStyleCnt="0"/>
      <dgm:spPr/>
    </dgm:pt>
    <dgm:pt modelId="{B473D9B4-82FB-4B22-86F7-53B6DD0DC4C5}" type="pres">
      <dgm:prSet presAssocID="{8CC563EE-C560-474D-9F2D-7C2DC4DD1D99}" presName="textRect" presStyleLbl="revTx" presStyleIdx="4" presStyleCnt="5">
        <dgm:presLayoutVars>
          <dgm:chMax val="1"/>
          <dgm:chPref val="1"/>
        </dgm:presLayoutVars>
      </dgm:prSet>
      <dgm:spPr/>
    </dgm:pt>
  </dgm:ptLst>
  <dgm:cxnLst>
    <dgm:cxn modelId="{3131BF10-7554-47C1-B6CB-EE8D38577420}" type="presOf" srcId="{4BFD6564-B8D1-413F-B061-25032E74E904}" destId="{02AF0C7D-F1F1-447E-9635-57E0C4D2D5F2}" srcOrd="0" destOrd="0" presId="urn:microsoft.com/office/officeart/2018/2/layout/IconCircleList"/>
    <dgm:cxn modelId="{19E45933-8417-488C-ACA9-1F7027D8FCE2}" srcId="{2CD29EEB-7730-4EDB-B52E-48C7D42B7171}" destId="{C7A46468-A8D6-4D7E-85CA-37CDAC9854E5}" srcOrd="2" destOrd="0" parTransId="{A7D27753-5409-49F4-B1F2-8A7C2A9BD5AF}" sibTransId="{BA87A78C-B2FF-4C67-8345-BA66ED42AEBC}"/>
    <dgm:cxn modelId="{B0979436-7427-4993-A595-37D3B44D22EB}" type="presOf" srcId="{82C45BF7-FE67-4D8E-BB68-7FF6A1D7000C}" destId="{F99BF95D-A1B7-4CEA-A145-0AD1DD1F7E1F}" srcOrd="0" destOrd="0" presId="urn:microsoft.com/office/officeart/2018/2/layout/IconCircleList"/>
    <dgm:cxn modelId="{8B1DF267-8ADB-4160-B598-215AA3DBCD49}" srcId="{2CD29EEB-7730-4EDB-B52E-48C7D42B7171}" destId="{4451659F-2EF6-400C-93D9-59790F4F3650}" srcOrd="3" destOrd="0" parTransId="{5F7E92EC-0C1D-4DC4-95CF-415B9DA77754}" sibTransId="{82C45BF7-FE67-4D8E-BB68-7FF6A1D7000C}"/>
    <dgm:cxn modelId="{96DCBA6C-2A22-42E7-A655-BF56B54AD6C9}" type="presOf" srcId="{60E48299-0CD0-4020-A373-087D4DA54B10}" destId="{BD61282C-1B78-4624-BECF-2EAB44E09449}" srcOrd="0" destOrd="0" presId="urn:microsoft.com/office/officeart/2018/2/layout/IconCircleList"/>
    <dgm:cxn modelId="{2291F571-875C-4936-AED1-3329779502C3}" srcId="{2CD29EEB-7730-4EDB-B52E-48C7D42B7171}" destId="{697729C4-7D30-4A7C-85A0-11AC02BBE953}" srcOrd="1" destOrd="0" parTransId="{2DF6AECD-A8D0-464B-BFE7-89B0AFD07CAE}" sibTransId="{60E48299-0CD0-4020-A373-087D4DA54B10}"/>
    <dgm:cxn modelId="{06BAA18B-6FB2-42C5-8A08-A7388491E56C}" type="presOf" srcId="{697729C4-7D30-4A7C-85A0-11AC02BBE953}" destId="{45FF10C1-EFE7-4492-8EDE-0DCA22F12613}" srcOrd="0" destOrd="0" presId="urn:microsoft.com/office/officeart/2018/2/layout/IconCircleList"/>
    <dgm:cxn modelId="{D560EC90-6012-48CC-A4D6-B73B18C9B17F}" srcId="{2CD29EEB-7730-4EDB-B52E-48C7D42B7171}" destId="{8CC563EE-C560-474D-9F2D-7C2DC4DD1D99}" srcOrd="4" destOrd="0" parTransId="{47D479A9-FADC-4865-940E-3956A8AD3798}" sibTransId="{4EF08B28-0C41-4473-BC89-F1E7EAC035BC}"/>
    <dgm:cxn modelId="{660261AA-730E-4F38-99C4-5C637530B8CB}" type="presOf" srcId="{8CC563EE-C560-474D-9F2D-7C2DC4DD1D99}" destId="{B473D9B4-82FB-4B22-86F7-53B6DD0DC4C5}" srcOrd="0" destOrd="0" presId="urn:microsoft.com/office/officeart/2018/2/layout/IconCircleList"/>
    <dgm:cxn modelId="{B02E22B4-4B0F-4E3F-9FFB-D496B9FC1B37}" srcId="{2CD29EEB-7730-4EDB-B52E-48C7D42B7171}" destId="{4BFD6564-B8D1-413F-B061-25032E74E904}" srcOrd="0" destOrd="0" parTransId="{50ED2D3C-61CF-44EF-9F7F-042730653854}" sibTransId="{EB8A7BFA-FA3A-452B-B906-45CF4CD5528F}"/>
    <dgm:cxn modelId="{5FFE7BC1-1EC1-4970-8F9F-3A1E734D0517}" type="presOf" srcId="{4451659F-2EF6-400C-93D9-59790F4F3650}" destId="{E4ADB7EE-734F-4B34-A3FA-B14133AE28A9}" srcOrd="0" destOrd="0" presId="urn:microsoft.com/office/officeart/2018/2/layout/IconCircleList"/>
    <dgm:cxn modelId="{DFAAECE9-902A-4F41-BA40-918901388720}" type="presOf" srcId="{EB8A7BFA-FA3A-452B-B906-45CF4CD5528F}" destId="{1052A4C8-9343-49E7-8B2E-E1DC4C2AA4BD}" srcOrd="0" destOrd="0" presId="urn:microsoft.com/office/officeart/2018/2/layout/IconCircleList"/>
    <dgm:cxn modelId="{E79EC3F7-24F7-46D7-97A2-7A3EF65727E6}" type="presOf" srcId="{C7A46468-A8D6-4D7E-85CA-37CDAC9854E5}" destId="{58BD413A-2610-4245-8AE4-54194A9262A6}" srcOrd="0" destOrd="0" presId="urn:microsoft.com/office/officeart/2018/2/layout/IconCircleList"/>
    <dgm:cxn modelId="{923A99FB-3E11-45BB-AE68-982A2FAAA4E0}" type="presOf" srcId="{BA87A78C-B2FF-4C67-8345-BA66ED42AEBC}" destId="{38AE4E05-0514-414B-AED3-BA3A7884F59C}" srcOrd="0" destOrd="0" presId="urn:microsoft.com/office/officeart/2018/2/layout/IconCircleList"/>
    <dgm:cxn modelId="{F136F7FD-4A20-4E5D-8C5A-9CA4167A9A49}" type="presOf" srcId="{2CD29EEB-7730-4EDB-B52E-48C7D42B7171}" destId="{F5ED472C-EED7-4F1C-98E4-E390E4B0C9DA}" srcOrd="0" destOrd="0" presId="urn:microsoft.com/office/officeart/2018/2/layout/IconCircleList"/>
    <dgm:cxn modelId="{B914DE63-EA60-47B9-88E4-75405997C4E4}" type="presParOf" srcId="{F5ED472C-EED7-4F1C-98E4-E390E4B0C9DA}" destId="{0A7B181B-C066-4B73-A1EC-CE44114F630B}" srcOrd="0" destOrd="0" presId="urn:microsoft.com/office/officeart/2018/2/layout/IconCircleList"/>
    <dgm:cxn modelId="{47CEB4F8-ADD9-42A5-AC4B-073831C7A196}" type="presParOf" srcId="{0A7B181B-C066-4B73-A1EC-CE44114F630B}" destId="{443E0C9D-A76D-45BB-9E4C-5B0762E9D908}" srcOrd="0" destOrd="0" presId="urn:microsoft.com/office/officeart/2018/2/layout/IconCircleList"/>
    <dgm:cxn modelId="{0E662E53-C224-4918-9487-F4F425A4AF7E}" type="presParOf" srcId="{443E0C9D-A76D-45BB-9E4C-5B0762E9D908}" destId="{B69D0190-38DE-4597-96C5-B43162D251B1}" srcOrd="0" destOrd="0" presId="urn:microsoft.com/office/officeart/2018/2/layout/IconCircleList"/>
    <dgm:cxn modelId="{CFA9A0DC-3129-4748-840B-18B23327428D}" type="presParOf" srcId="{443E0C9D-A76D-45BB-9E4C-5B0762E9D908}" destId="{5A601B96-573F-46A2-8AEE-BA2EE9FC68F0}" srcOrd="1" destOrd="0" presId="urn:microsoft.com/office/officeart/2018/2/layout/IconCircleList"/>
    <dgm:cxn modelId="{A171BD45-E64E-432B-B07E-74A94E5AAE1F}" type="presParOf" srcId="{443E0C9D-A76D-45BB-9E4C-5B0762E9D908}" destId="{406B1203-B85C-4099-A568-D04D8830274E}" srcOrd="2" destOrd="0" presId="urn:microsoft.com/office/officeart/2018/2/layout/IconCircleList"/>
    <dgm:cxn modelId="{AA458931-45A2-4ECA-A487-230887EAD23A}" type="presParOf" srcId="{443E0C9D-A76D-45BB-9E4C-5B0762E9D908}" destId="{02AF0C7D-F1F1-447E-9635-57E0C4D2D5F2}" srcOrd="3" destOrd="0" presId="urn:microsoft.com/office/officeart/2018/2/layout/IconCircleList"/>
    <dgm:cxn modelId="{6C50A92B-D8F0-445F-BF70-7C01F18A2BA3}" type="presParOf" srcId="{0A7B181B-C066-4B73-A1EC-CE44114F630B}" destId="{1052A4C8-9343-49E7-8B2E-E1DC4C2AA4BD}" srcOrd="1" destOrd="0" presId="urn:microsoft.com/office/officeart/2018/2/layout/IconCircleList"/>
    <dgm:cxn modelId="{559D2528-7DBC-42D1-838D-592B556933D0}" type="presParOf" srcId="{0A7B181B-C066-4B73-A1EC-CE44114F630B}" destId="{FBDE4078-6072-49CE-9CC2-62CF94BDBAB4}" srcOrd="2" destOrd="0" presId="urn:microsoft.com/office/officeart/2018/2/layout/IconCircleList"/>
    <dgm:cxn modelId="{ED2EA593-8CF9-4269-9D82-D5E2FCAEE11E}" type="presParOf" srcId="{FBDE4078-6072-49CE-9CC2-62CF94BDBAB4}" destId="{585D50FA-F592-48BE-8144-9F7BBFFB6BEF}" srcOrd="0" destOrd="0" presId="urn:microsoft.com/office/officeart/2018/2/layout/IconCircleList"/>
    <dgm:cxn modelId="{CE3BC13A-6510-42F1-B083-F7F4D6036D9A}" type="presParOf" srcId="{FBDE4078-6072-49CE-9CC2-62CF94BDBAB4}" destId="{D556C069-1B84-4D38-8E24-54211FABF612}" srcOrd="1" destOrd="0" presId="urn:microsoft.com/office/officeart/2018/2/layout/IconCircleList"/>
    <dgm:cxn modelId="{9A8E0DA0-FFF0-41E0-9A51-92F6E8BD0424}" type="presParOf" srcId="{FBDE4078-6072-49CE-9CC2-62CF94BDBAB4}" destId="{D4D26800-8873-4E60-BD0D-445170D8BF17}" srcOrd="2" destOrd="0" presId="urn:microsoft.com/office/officeart/2018/2/layout/IconCircleList"/>
    <dgm:cxn modelId="{29DBC384-1E60-4759-BD07-5E184572A2FE}" type="presParOf" srcId="{FBDE4078-6072-49CE-9CC2-62CF94BDBAB4}" destId="{45FF10C1-EFE7-4492-8EDE-0DCA22F12613}" srcOrd="3" destOrd="0" presId="urn:microsoft.com/office/officeart/2018/2/layout/IconCircleList"/>
    <dgm:cxn modelId="{1CF12086-91D2-4285-B0F9-F95BD8EC0941}" type="presParOf" srcId="{0A7B181B-C066-4B73-A1EC-CE44114F630B}" destId="{BD61282C-1B78-4624-BECF-2EAB44E09449}" srcOrd="3" destOrd="0" presId="urn:microsoft.com/office/officeart/2018/2/layout/IconCircleList"/>
    <dgm:cxn modelId="{D2CA13EE-7C33-432C-9C22-7EB8451953EF}" type="presParOf" srcId="{0A7B181B-C066-4B73-A1EC-CE44114F630B}" destId="{926E31C3-9E3D-4E24-B1AF-CAEA707CDAAB}" srcOrd="4" destOrd="0" presId="urn:microsoft.com/office/officeart/2018/2/layout/IconCircleList"/>
    <dgm:cxn modelId="{3E14874D-DF80-4074-9081-AA2467DCC210}" type="presParOf" srcId="{926E31C3-9E3D-4E24-B1AF-CAEA707CDAAB}" destId="{A89FFD9D-EDBB-4A4B-B173-1A93617D859C}" srcOrd="0" destOrd="0" presId="urn:microsoft.com/office/officeart/2018/2/layout/IconCircleList"/>
    <dgm:cxn modelId="{07D3E453-0CA7-469F-BB1E-01D033FA1F19}" type="presParOf" srcId="{926E31C3-9E3D-4E24-B1AF-CAEA707CDAAB}" destId="{5686276F-6F7F-4C3D-A8CF-15B9624FB481}" srcOrd="1" destOrd="0" presId="urn:microsoft.com/office/officeart/2018/2/layout/IconCircleList"/>
    <dgm:cxn modelId="{85544A61-999E-4F57-995A-4C4127837150}" type="presParOf" srcId="{926E31C3-9E3D-4E24-B1AF-CAEA707CDAAB}" destId="{F7E3AF66-1329-4FD8-B4AF-8B0B6ACFFC0A}" srcOrd="2" destOrd="0" presId="urn:microsoft.com/office/officeart/2018/2/layout/IconCircleList"/>
    <dgm:cxn modelId="{DC124CD6-B16A-4512-8E3D-26C3C7A41382}" type="presParOf" srcId="{926E31C3-9E3D-4E24-B1AF-CAEA707CDAAB}" destId="{58BD413A-2610-4245-8AE4-54194A9262A6}" srcOrd="3" destOrd="0" presId="urn:microsoft.com/office/officeart/2018/2/layout/IconCircleList"/>
    <dgm:cxn modelId="{7966A698-1E9B-4CEA-AADE-8457F2CABF49}" type="presParOf" srcId="{0A7B181B-C066-4B73-A1EC-CE44114F630B}" destId="{38AE4E05-0514-414B-AED3-BA3A7884F59C}" srcOrd="5" destOrd="0" presId="urn:microsoft.com/office/officeart/2018/2/layout/IconCircleList"/>
    <dgm:cxn modelId="{6D990DD9-72AF-49DB-8C20-1E2E9312660D}" type="presParOf" srcId="{0A7B181B-C066-4B73-A1EC-CE44114F630B}" destId="{1C271E29-0C3D-4D62-8E1C-4FC92CE044DC}" srcOrd="6" destOrd="0" presId="urn:microsoft.com/office/officeart/2018/2/layout/IconCircleList"/>
    <dgm:cxn modelId="{FA5FB5B1-C9BB-4B37-945B-C8B46F6535E1}" type="presParOf" srcId="{1C271E29-0C3D-4D62-8E1C-4FC92CE044DC}" destId="{9579355A-B5A4-43BD-AD3D-3B1FC7F4462D}" srcOrd="0" destOrd="0" presId="urn:microsoft.com/office/officeart/2018/2/layout/IconCircleList"/>
    <dgm:cxn modelId="{ED379C6A-E343-4600-98A0-04DBB5819BC3}" type="presParOf" srcId="{1C271E29-0C3D-4D62-8E1C-4FC92CE044DC}" destId="{47021803-7898-499D-8387-082C8B86CC7B}" srcOrd="1" destOrd="0" presId="urn:microsoft.com/office/officeart/2018/2/layout/IconCircleList"/>
    <dgm:cxn modelId="{EE697E42-3AD7-42EA-B777-A8C41EB70403}" type="presParOf" srcId="{1C271E29-0C3D-4D62-8E1C-4FC92CE044DC}" destId="{537613BB-D962-4EAB-BAE8-8C23D8C95A2C}" srcOrd="2" destOrd="0" presId="urn:microsoft.com/office/officeart/2018/2/layout/IconCircleList"/>
    <dgm:cxn modelId="{48766C56-A33F-451E-B2AD-4F845F49532D}" type="presParOf" srcId="{1C271E29-0C3D-4D62-8E1C-4FC92CE044DC}" destId="{E4ADB7EE-734F-4B34-A3FA-B14133AE28A9}" srcOrd="3" destOrd="0" presId="urn:microsoft.com/office/officeart/2018/2/layout/IconCircleList"/>
    <dgm:cxn modelId="{33D7E74D-7FB1-4720-A3DD-30DA1ADC3DA0}" type="presParOf" srcId="{0A7B181B-C066-4B73-A1EC-CE44114F630B}" destId="{F99BF95D-A1B7-4CEA-A145-0AD1DD1F7E1F}" srcOrd="7" destOrd="0" presId="urn:microsoft.com/office/officeart/2018/2/layout/IconCircleList"/>
    <dgm:cxn modelId="{68E9D464-F8ED-4B26-8DE0-2B9361319A49}" type="presParOf" srcId="{0A7B181B-C066-4B73-A1EC-CE44114F630B}" destId="{17ABC063-6DF1-4C62-883E-928B978E0068}" srcOrd="8" destOrd="0" presId="urn:microsoft.com/office/officeart/2018/2/layout/IconCircleList"/>
    <dgm:cxn modelId="{3C8E4B33-B849-47DB-9F11-F0F554C64938}" type="presParOf" srcId="{17ABC063-6DF1-4C62-883E-928B978E0068}" destId="{8A84A864-102C-469F-A50A-225F52E55265}" srcOrd="0" destOrd="0" presId="urn:microsoft.com/office/officeart/2018/2/layout/IconCircleList"/>
    <dgm:cxn modelId="{B687B365-27B2-4CC9-A6B1-15AAFB5C0905}" type="presParOf" srcId="{17ABC063-6DF1-4C62-883E-928B978E0068}" destId="{D8E365DA-4AC9-47FF-B891-3599492D3EB8}" srcOrd="1" destOrd="0" presId="urn:microsoft.com/office/officeart/2018/2/layout/IconCircleList"/>
    <dgm:cxn modelId="{967D9EBE-C13F-4ADA-B0E8-51707F726F79}" type="presParOf" srcId="{17ABC063-6DF1-4C62-883E-928B978E0068}" destId="{29600E2B-11A7-45E5-AD71-54B41101FED5}" srcOrd="2" destOrd="0" presId="urn:microsoft.com/office/officeart/2018/2/layout/IconCircleList"/>
    <dgm:cxn modelId="{F2DD27E3-5F7D-4550-A519-8A13698577AC}" type="presParOf" srcId="{17ABC063-6DF1-4C62-883E-928B978E0068}" destId="{B473D9B4-82FB-4B22-86F7-53B6DD0DC4C5}"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1791DA-D99D-4A37-9900-236706540414}">
      <dsp:nvSpPr>
        <dsp:cNvPr id="0" name=""/>
        <dsp:cNvSpPr/>
      </dsp:nvSpPr>
      <dsp:spPr>
        <a:xfrm>
          <a:off x="0" y="255299"/>
          <a:ext cx="3902202" cy="3276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9F5DA9-FB99-4018-B822-2B5D32DA975A}">
      <dsp:nvSpPr>
        <dsp:cNvPr id="0" name=""/>
        <dsp:cNvSpPr/>
      </dsp:nvSpPr>
      <dsp:spPr>
        <a:xfrm>
          <a:off x="195110" y="63419"/>
          <a:ext cx="2731541" cy="3837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3246" tIns="0" rIns="103246" bIns="0" numCol="1" spcCol="1270" anchor="ctr" anchorCtr="0">
          <a:noAutofit/>
        </a:bodyPr>
        <a:lstStyle/>
        <a:p>
          <a:pPr marL="0" lvl="0" indent="0" algn="l" defTabSz="577850">
            <a:lnSpc>
              <a:spcPct val="90000"/>
            </a:lnSpc>
            <a:spcBef>
              <a:spcPct val="0"/>
            </a:spcBef>
            <a:spcAft>
              <a:spcPct val="35000"/>
            </a:spcAft>
            <a:buNone/>
          </a:pPr>
          <a:r>
            <a:rPr lang="en-US" sz="1300" kern="1200" dirty="0"/>
            <a:t>1- </a:t>
          </a:r>
          <a:r>
            <a:rPr lang="en-US" sz="1300" kern="1200" dirty="0" err="1"/>
            <a:t>Formato</a:t>
          </a:r>
          <a:r>
            <a:rPr lang="en-US" sz="1300" kern="1200" dirty="0"/>
            <a:t> de </a:t>
          </a:r>
          <a:r>
            <a:rPr lang="en-US" sz="1300" kern="1200" dirty="0" err="1"/>
            <a:t>Celda</a:t>
          </a:r>
          <a:endParaRPr lang="en-US" sz="1300" kern="1200" dirty="0"/>
        </a:p>
      </dsp:txBody>
      <dsp:txXfrm>
        <a:off x="213844" y="82153"/>
        <a:ext cx="2694073" cy="346292"/>
      </dsp:txXfrm>
    </dsp:sp>
    <dsp:sp modelId="{682C0ADE-B6B6-4626-905C-2B5A83E7862E}">
      <dsp:nvSpPr>
        <dsp:cNvPr id="0" name=""/>
        <dsp:cNvSpPr/>
      </dsp:nvSpPr>
      <dsp:spPr>
        <a:xfrm>
          <a:off x="0" y="844979"/>
          <a:ext cx="3902202" cy="327600"/>
        </a:xfrm>
        <a:prstGeom prst="rect">
          <a:avLst/>
        </a:prstGeom>
        <a:solidFill>
          <a:schemeClr val="lt1">
            <a:alpha val="90000"/>
            <a:hueOff val="0"/>
            <a:satOff val="0"/>
            <a:lumOff val="0"/>
            <a:alphaOff val="0"/>
          </a:schemeClr>
        </a:solidFill>
        <a:ln w="12700" cap="flat" cmpd="sng" algn="ctr">
          <a:solidFill>
            <a:schemeClr val="accent3">
              <a:hueOff val="677650"/>
              <a:satOff val="25000"/>
              <a:lumOff val="-3676"/>
              <a:alphaOff val="0"/>
            </a:schemeClr>
          </a:solidFill>
          <a:prstDash val="solid"/>
          <a:miter lim="800000"/>
        </a:ln>
        <a:effectLst/>
      </dsp:spPr>
      <dsp:style>
        <a:lnRef idx="2">
          <a:scrgbClr r="0" g="0" b="0"/>
        </a:lnRef>
        <a:fillRef idx="1">
          <a:scrgbClr r="0" g="0" b="0"/>
        </a:fillRef>
        <a:effectRef idx="0">
          <a:scrgbClr r="0" g="0" b="0"/>
        </a:effectRef>
        <a:fontRef idx="minor"/>
      </dsp:style>
    </dsp:sp>
    <dsp:sp modelId="{21077057-695D-44CB-8AA6-30DE89D29BE9}">
      <dsp:nvSpPr>
        <dsp:cNvPr id="0" name=""/>
        <dsp:cNvSpPr/>
      </dsp:nvSpPr>
      <dsp:spPr>
        <a:xfrm>
          <a:off x="195110" y="653099"/>
          <a:ext cx="2731541" cy="383760"/>
        </a:xfrm>
        <a:prstGeom prst="roundRect">
          <a:avLst/>
        </a:prstGeom>
        <a:solidFill>
          <a:schemeClr val="accent3">
            <a:hueOff val="677650"/>
            <a:satOff val="25000"/>
            <a:lumOff val="-36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3246" tIns="0" rIns="103246" bIns="0" numCol="1" spcCol="1270" anchor="ctr" anchorCtr="0">
          <a:noAutofit/>
        </a:bodyPr>
        <a:lstStyle/>
        <a:p>
          <a:pPr marL="0" lvl="0" indent="0" algn="l" defTabSz="577850">
            <a:lnSpc>
              <a:spcPct val="90000"/>
            </a:lnSpc>
            <a:spcBef>
              <a:spcPct val="0"/>
            </a:spcBef>
            <a:spcAft>
              <a:spcPct val="35000"/>
            </a:spcAft>
            <a:buNone/>
          </a:pPr>
          <a:r>
            <a:rPr lang="es-ES" sz="1300" kern="1200" dirty="0"/>
            <a:t>2- Formato de Fuente</a:t>
          </a:r>
          <a:endParaRPr lang="en-US" sz="1300" kern="1200" dirty="0"/>
        </a:p>
      </dsp:txBody>
      <dsp:txXfrm>
        <a:off x="213844" y="671833"/>
        <a:ext cx="2694073" cy="346292"/>
      </dsp:txXfrm>
    </dsp:sp>
    <dsp:sp modelId="{ACE631B9-A6B0-4B65-A6DB-47CB180DD36D}">
      <dsp:nvSpPr>
        <dsp:cNvPr id="0" name=""/>
        <dsp:cNvSpPr/>
      </dsp:nvSpPr>
      <dsp:spPr>
        <a:xfrm>
          <a:off x="0" y="1434659"/>
          <a:ext cx="3902202" cy="327600"/>
        </a:xfrm>
        <a:prstGeom prst="rect">
          <a:avLst/>
        </a:prstGeom>
        <a:solidFill>
          <a:schemeClr val="lt1">
            <a:alpha val="90000"/>
            <a:hueOff val="0"/>
            <a:satOff val="0"/>
            <a:lumOff val="0"/>
            <a:alphaOff val="0"/>
          </a:schemeClr>
        </a:solidFill>
        <a:ln w="12700" cap="flat" cmpd="sng" algn="ctr">
          <a:solidFill>
            <a:schemeClr val="accent3">
              <a:hueOff val="1355300"/>
              <a:satOff val="50000"/>
              <a:lumOff val="-7353"/>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3EE753-129D-42C5-B212-D255D38D53CF}">
      <dsp:nvSpPr>
        <dsp:cNvPr id="0" name=""/>
        <dsp:cNvSpPr/>
      </dsp:nvSpPr>
      <dsp:spPr>
        <a:xfrm>
          <a:off x="195110" y="1242779"/>
          <a:ext cx="2731541" cy="383760"/>
        </a:xfrm>
        <a:prstGeom prst="roundRect">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3246" tIns="0" rIns="103246" bIns="0" numCol="1" spcCol="1270" anchor="ctr" anchorCtr="0">
          <a:noAutofit/>
        </a:bodyPr>
        <a:lstStyle/>
        <a:p>
          <a:pPr marL="0" lvl="0" indent="0" algn="l" defTabSz="577850">
            <a:lnSpc>
              <a:spcPct val="90000"/>
            </a:lnSpc>
            <a:spcBef>
              <a:spcPct val="0"/>
            </a:spcBef>
            <a:spcAft>
              <a:spcPct val="35000"/>
            </a:spcAft>
            <a:buNone/>
          </a:pPr>
          <a:r>
            <a:rPr lang="es-ES" sz="1300" kern="1200" dirty="0"/>
            <a:t>3- Alineación de Texto</a:t>
          </a:r>
          <a:endParaRPr lang="en-US" sz="1300" kern="1200" dirty="0"/>
        </a:p>
      </dsp:txBody>
      <dsp:txXfrm>
        <a:off x="213844" y="1261513"/>
        <a:ext cx="2694073" cy="346292"/>
      </dsp:txXfrm>
    </dsp:sp>
    <dsp:sp modelId="{9E4898FD-790B-4D34-A18E-E7F154943E60}">
      <dsp:nvSpPr>
        <dsp:cNvPr id="0" name=""/>
        <dsp:cNvSpPr/>
      </dsp:nvSpPr>
      <dsp:spPr>
        <a:xfrm>
          <a:off x="0" y="2024340"/>
          <a:ext cx="3902202" cy="327600"/>
        </a:xfrm>
        <a:prstGeom prst="rect">
          <a:avLst/>
        </a:prstGeom>
        <a:solidFill>
          <a:schemeClr val="lt1">
            <a:alpha val="90000"/>
            <a:hueOff val="0"/>
            <a:satOff val="0"/>
            <a:lumOff val="0"/>
            <a:alphaOff val="0"/>
          </a:schemeClr>
        </a:solidFill>
        <a:ln w="12700" cap="flat" cmpd="sng" algn="ctr">
          <a:solidFill>
            <a:schemeClr val="accent3">
              <a:hueOff val="2032949"/>
              <a:satOff val="75000"/>
              <a:lumOff val="-11029"/>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F523D4-8C46-4A4B-97D4-496C73EB034F}">
      <dsp:nvSpPr>
        <dsp:cNvPr id="0" name=""/>
        <dsp:cNvSpPr/>
      </dsp:nvSpPr>
      <dsp:spPr>
        <a:xfrm>
          <a:off x="195110" y="1832460"/>
          <a:ext cx="2731541" cy="383760"/>
        </a:xfrm>
        <a:prstGeom prst="roundRect">
          <a:avLst/>
        </a:prstGeom>
        <a:solidFill>
          <a:schemeClr val="accent3">
            <a:hueOff val="2032949"/>
            <a:satOff val="75000"/>
            <a:lumOff val="-110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3246" tIns="0" rIns="103246" bIns="0" numCol="1" spcCol="1270" anchor="ctr" anchorCtr="0">
          <a:noAutofit/>
        </a:bodyPr>
        <a:lstStyle/>
        <a:p>
          <a:pPr marL="0" lvl="0" indent="0" algn="l" defTabSz="577850">
            <a:lnSpc>
              <a:spcPct val="90000"/>
            </a:lnSpc>
            <a:spcBef>
              <a:spcPct val="0"/>
            </a:spcBef>
            <a:spcAft>
              <a:spcPct val="35000"/>
            </a:spcAft>
            <a:buNone/>
          </a:pPr>
          <a:r>
            <a:rPr lang="es-ES" sz="1300" kern="1200" dirty="0"/>
            <a:t>4- Formato de Número</a:t>
          </a:r>
          <a:endParaRPr lang="en-US" sz="1300" kern="1200" dirty="0"/>
        </a:p>
      </dsp:txBody>
      <dsp:txXfrm>
        <a:off x="213844" y="1851194"/>
        <a:ext cx="2694073" cy="346292"/>
      </dsp:txXfrm>
    </dsp:sp>
    <dsp:sp modelId="{2F39B256-CC0B-4208-AFBA-C01D1DEE23C0}">
      <dsp:nvSpPr>
        <dsp:cNvPr id="0" name=""/>
        <dsp:cNvSpPr/>
      </dsp:nvSpPr>
      <dsp:spPr>
        <a:xfrm>
          <a:off x="0" y="2614020"/>
          <a:ext cx="3902202" cy="327600"/>
        </a:xfrm>
        <a:prstGeom prst="rect">
          <a:avLst/>
        </a:prstGeom>
        <a:solidFill>
          <a:schemeClr val="lt1">
            <a:alpha val="90000"/>
            <a:hueOff val="0"/>
            <a:satOff val="0"/>
            <a:lumOff val="0"/>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9894CE-6B7A-473E-A1D7-1E67D84302C9}">
      <dsp:nvSpPr>
        <dsp:cNvPr id="0" name=""/>
        <dsp:cNvSpPr/>
      </dsp:nvSpPr>
      <dsp:spPr>
        <a:xfrm>
          <a:off x="195110" y="2422140"/>
          <a:ext cx="2731541" cy="383760"/>
        </a:xfrm>
        <a:prstGeom prst="round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3246" tIns="0" rIns="103246" bIns="0" numCol="1" spcCol="1270" anchor="ctr" anchorCtr="0">
          <a:noAutofit/>
        </a:bodyPr>
        <a:lstStyle/>
        <a:p>
          <a:pPr marL="0" lvl="0" indent="0" algn="l" defTabSz="577850">
            <a:lnSpc>
              <a:spcPct val="90000"/>
            </a:lnSpc>
            <a:spcBef>
              <a:spcPct val="0"/>
            </a:spcBef>
            <a:spcAft>
              <a:spcPct val="35000"/>
            </a:spcAft>
            <a:buNone/>
          </a:pPr>
          <a:r>
            <a:rPr lang="en-US" sz="1300" kern="1200" dirty="0"/>
            <a:t>5- </a:t>
          </a:r>
          <a:r>
            <a:rPr lang="en-US" sz="1300" kern="1200" dirty="0" err="1"/>
            <a:t>Formato</a:t>
          </a:r>
          <a:r>
            <a:rPr lang="en-US" sz="1300" kern="1200" dirty="0"/>
            <a:t> de </a:t>
          </a:r>
          <a:r>
            <a:rPr lang="en-US" sz="1300" kern="1200" dirty="0" err="1"/>
            <a:t>fecha</a:t>
          </a:r>
          <a:endParaRPr lang="en-US" sz="1300" kern="1200" dirty="0"/>
        </a:p>
      </dsp:txBody>
      <dsp:txXfrm>
        <a:off x="213844" y="2440874"/>
        <a:ext cx="2694073" cy="346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79F19-5FE0-4E16-91A2-9E811B1EE8E2}">
      <dsp:nvSpPr>
        <dsp:cNvPr id="0" name=""/>
        <dsp:cNvSpPr/>
      </dsp:nvSpPr>
      <dsp:spPr>
        <a:xfrm>
          <a:off x="0" y="319092"/>
          <a:ext cx="3902476" cy="504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26FDBB-DA39-4AFD-9413-2DF3C9B46281}">
      <dsp:nvSpPr>
        <dsp:cNvPr id="0" name=""/>
        <dsp:cNvSpPr/>
      </dsp:nvSpPr>
      <dsp:spPr>
        <a:xfrm>
          <a:off x="195123" y="23892"/>
          <a:ext cx="2731733" cy="5904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889000">
            <a:lnSpc>
              <a:spcPct val="90000"/>
            </a:lnSpc>
            <a:spcBef>
              <a:spcPct val="0"/>
            </a:spcBef>
            <a:spcAft>
              <a:spcPct val="35000"/>
            </a:spcAft>
            <a:buNone/>
          </a:pPr>
          <a:r>
            <a:rPr lang="es-ES" sz="2000" kern="1200" dirty="0"/>
            <a:t>Relleno</a:t>
          </a:r>
          <a:endParaRPr lang="en-US" sz="2000" kern="1200" dirty="0"/>
        </a:p>
      </dsp:txBody>
      <dsp:txXfrm>
        <a:off x="223944" y="52713"/>
        <a:ext cx="2674091" cy="532758"/>
      </dsp:txXfrm>
    </dsp:sp>
    <dsp:sp modelId="{14EB2866-BFDB-4EB5-BDA0-2F9ED8101089}">
      <dsp:nvSpPr>
        <dsp:cNvPr id="0" name=""/>
        <dsp:cNvSpPr/>
      </dsp:nvSpPr>
      <dsp:spPr>
        <a:xfrm>
          <a:off x="0" y="1226293"/>
          <a:ext cx="3902476" cy="504000"/>
        </a:xfrm>
        <a:prstGeom prst="rect">
          <a:avLst/>
        </a:prstGeom>
        <a:solidFill>
          <a:schemeClr val="lt1">
            <a:alpha val="90000"/>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D27D3A-3DCC-4AB0-AF9F-CA8A5E4F6892}">
      <dsp:nvSpPr>
        <dsp:cNvPr id="0" name=""/>
        <dsp:cNvSpPr/>
      </dsp:nvSpPr>
      <dsp:spPr>
        <a:xfrm>
          <a:off x="195123" y="931092"/>
          <a:ext cx="2731733" cy="590400"/>
        </a:xfrm>
        <a:prstGeom prst="roundRect">
          <a:avLst/>
        </a:prstGeom>
        <a:solidFill>
          <a:schemeClr val="accent2">
            <a:hueOff val="-727682"/>
            <a:satOff val="-41964"/>
            <a:lumOff val="431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889000">
            <a:lnSpc>
              <a:spcPct val="90000"/>
            </a:lnSpc>
            <a:spcBef>
              <a:spcPct val="0"/>
            </a:spcBef>
            <a:spcAft>
              <a:spcPct val="35000"/>
            </a:spcAft>
            <a:buNone/>
          </a:pPr>
          <a:r>
            <a:rPr lang="en-US" sz="2000" kern="1200" dirty="0" err="1"/>
            <a:t>Bordes</a:t>
          </a:r>
          <a:endParaRPr lang="en-US" sz="2000" kern="1200" dirty="0"/>
        </a:p>
      </dsp:txBody>
      <dsp:txXfrm>
        <a:off x="223944" y="959913"/>
        <a:ext cx="2674091" cy="532758"/>
      </dsp:txXfrm>
    </dsp:sp>
    <dsp:sp modelId="{2D7F7A0A-9A4B-4A58-939B-6FDA06C89754}">
      <dsp:nvSpPr>
        <dsp:cNvPr id="0" name=""/>
        <dsp:cNvSpPr/>
      </dsp:nvSpPr>
      <dsp:spPr>
        <a:xfrm>
          <a:off x="0" y="2133493"/>
          <a:ext cx="3902476" cy="504000"/>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sp>
    <dsp:sp modelId="{AF611185-1CAB-47EE-909F-E5A44C6980C4}">
      <dsp:nvSpPr>
        <dsp:cNvPr id="0" name=""/>
        <dsp:cNvSpPr/>
      </dsp:nvSpPr>
      <dsp:spPr>
        <a:xfrm>
          <a:off x="195123" y="1838293"/>
          <a:ext cx="2731733" cy="590400"/>
        </a:xfrm>
        <a:prstGeom prst="roundRect">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889000">
            <a:lnSpc>
              <a:spcPct val="90000"/>
            </a:lnSpc>
            <a:spcBef>
              <a:spcPct val="0"/>
            </a:spcBef>
            <a:spcAft>
              <a:spcPct val="35000"/>
            </a:spcAft>
            <a:buNone/>
          </a:pPr>
          <a:r>
            <a:rPr lang="es-ES" sz="2000" i="0" kern="1200" dirty="0"/>
            <a:t>Fuentes</a:t>
          </a:r>
          <a:endParaRPr lang="en-US" sz="2000" kern="1200" dirty="0"/>
        </a:p>
      </dsp:txBody>
      <dsp:txXfrm>
        <a:off x="223944" y="1867114"/>
        <a:ext cx="2674091" cy="5327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79F19-5FE0-4E16-91A2-9E811B1EE8E2}">
      <dsp:nvSpPr>
        <dsp:cNvPr id="0" name=""/>
        <dsp:cNvSpPr/>
      </dsp:nvSpPr>
      <dsp:spPr>
        <a:xfrm>
          <a:off x="0" y="541898"/>
          <a:ext cx="3902476" cy="378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26FDBB-DA39-4AFD-9413-2DF3C9B46281}">
      <dsp:nvSpPr>
        <dsp:cNvPr id="0" name=""/>
        <dsp:cNvSpPr/>
      </dsp:nvSpPr>
      <dsp:spPr>
        <a:xfrm>
          <a:off x="195123" y="320498"/>
          <a:ext cx="2731733" cy="4428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666750">
            <a:lnSpc>
              <a:spcPct val="90000"/>
            </a:lnSpc>
            <a:spcBef>
              <a:spcPct val="0"/>
            </a:spcBef>
            <a:spcAft>
              <a:spcPct val="35000"/>
            </a:spcAft>
            <a:buNone/>
          </a:pPr>
          <a:r>
            <a:rPr lang="es-ES" sz="1500" kern="1200" dirty="0"/>
            <a:t>Formato de Moneda</a:t>
          </a:r>
          <a:endParaRPr lang="en-US" sz="1500" kern="1200" dirty="0"/>
        </a:p>
      </dsp:txBody>
      <dsp:txXfrm>
        <a:off x="216739" y="342114"/>
        <a:ext cx="2688501" cy="399568"/>
      </dsp:txXfrm>
    </dsp:sp>
    <dsp:sp modelId="{14EB2866-BFDB-4EB5-BDA0-2F9ED8101089}">
      <dsp:nvSpPr>
        <dsp:cNvPr id="0" name=""/>
        <dsp:cNvSpPr/>
      </dsp:nvSpPr>
      <dsp:spPr>
        <a:xfrm>
          <a:off x="0" y="1222298"/>
          <a:ext cx="3902476" cy="378000"/>
        </a:xfrm>
        <a:prstGeom prst="rect">
          <a:avLst/>
        </a:prstGeom>
        <a:solidFill>
          <a:schemeClr val="lt1">
            <a:alpha val="90000"/>
            <a:hueOff val="0"/>
            <a:satOff val="0"/>
            <a:lumOff val="0"/>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D27D3A-3DCC-4AB0-AF9F-CA8A5E4F6892}">
      <dsp:nvSpPr>
        <dsp:cNvPr id="0" name=""/>
        <dsp:cNvSpPr/>
      </dsp:nvSpPr>
      <dsp:spPr>
        <a:xfrm>
          <a:off x="195123" y="1000898"/>
          <a:ext cx="2731733" cy="442800"/>
        </a:xfrm>
        <a:prstGeom prst="roundRect">
          <a:avLst/>
        </a:prstGeom>
        <a:solidFill>
          <a:schemeClr val="accent2">
            <a:hueOff val="-485121"/>
            <a:satOff val="-27976"/>
            <a:lumOff val="287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666750">
            <a:lnSpc>
              <a:spcPct val="90000"/>
            </a:lnSpc>
            <a:spcBef>
              <a:spcPct val="0"/>
            </a:spcBef>
            <a:spcAft>
              <a:spcPct val="35000"/>
            </a:spcAft>
            <a:buNone/>
          </a:pPr>
          <a:r>
            <a:rPr lang="es-ES" sz="1500" kern="1200" dirty="0"/>
            <a:t>Porcentaje</a:t>
          </a:r>
          <a:endParaRPr lang="en-US" sz="1500" kern="1200" dirty="0"/>
        </a:p>
      </dsp:txBody>
      <dsp:txXfrm>
        <a:off x="216739" y="1022514"/>
        <a:ext cx="2688501" cy="399568"/>
      </dsp:txXfrm>
    </dsp:sp>
    <dsp:sp modelId="{02FBF299-9A3C-4F2D-85BF-B48C746BC5B3}">
      <dsp:nvSpPr>
        <dsp:cNvPr id="0" name=""/>
        <dsp:cNvSpPr/>
      </dsp:nvSpPr>
      <dsp:spPr>
        <a:xfrm>
          <a:off x="0" y="1902699"/>
          <a:ext cx="3902476" cy="378000"/>
        </a:xfrm>
        <a:prstGeom prst="rect">
          <a:avLst/>
        </a:prstGeom>
        <a:solidFill>
          <a:schemeClr val="lt1">
            <a:alpha val="90000"/>
            <a:hueOff val="0"/>
            <a:satOff val="0"/>
            <a:lumOff val="0"/>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844EDB-C72A-4640-9D0E-8DFDDE1CDF18}">
      <dsp:nvSpPr>
        <dsp:cNvPr id="0" name=""/>
        <dsp:cNvSpPr/>
      </dsp:nvSpPr>
      <dsp:spPr>
        <a:xfrm>
          <a:off x="195123" y="1681298"/>
          <a:ext cx="2731733" cy="442800"/>
        </a:xfrm>
        <a:prstGeom prst="roundRect">
          <a:avLst/>
        </a:prstGeom>
        <a:solidFill>
          <a:schemeClr val="accent2">
            <a:hueOff val="-970242"/>
            <a:satOff val="-55952"/>
            <a:lumOff val="575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666750">
            <a:lnSpc>
              <a:spcPct val="90000"/>
            </a:lnSpc>
            <a:spcBef>
              <a:spcPct val="0"/>
            </a:spcBef>
            <a:spcAft>
              <a:spcPct val="35000"/>
            </a:spcAft>
            <a:buNone/>
          </a:pPr>
          <a:r>
            <a:rPr lang="es-ES" sz="1500" i="0" kern="1200" dirty="0" err="1"/>
            <a:t>Seperador</a:t>
          </a:r>
          <a:r>
            <a:rPr lang="es-ES" sz="1500" i="0" kern="1200" dirty="0"/>
            <a:t> de Miles</a:t>
          </a:r>
          <a:endParaRPr lang="en-US" sz="1500" kern="1200" dirty="0"/>
        </a:p>
      </dsp:txBody>
      <dsp:txXfrm>
        <a:off x="216739" y="1702914"/>
        <a:ext cx="2688501" cy="399568"/>
      </dsp:txXfrm>
    </dsp:sp>
    <dsp:sp modelId="{2D7F7A0A-9A4B-4A58-939B-6FDA06C89754}">
      <dsp:nvSpPr>
        <dsp:cNvPr id="0" name=""/>
        <dsp:cNvSpPr/>
      </dsp:nvSpPr>
      <dsp:spPr>
        <a:xfrm>
          <a:off x="0" y="2583099"/>
          <a:ext cx="3902476" cy="378000"/>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sp>
    <dsp:sp modelId="{AF611185-1CAB-47EE-909F-E5A44C6980C4}">
      <dsp:nvSpPr>
        <dsp:cNvPr id="0" name=""/>
        <dsp:cNvSpPr/>
      </dsp:nvSpPr>
      <dsp:spPr>
        <a:xfrm>
          <a:off x="195123" y="2361699"/>
          <a:ext cx="2731733" cy="442800"/>
        </a:xfrm>
        <a:prstGeom prst="roundRect">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666750">
            <a:lnSpc>
              <a:spcPct val="90000"/>
            </a:lnSpc>
            <a:spcBef>
              <a:spcPct val="0"/>
            </a:spcBef>
            <a:spcAft>
              <a:spcPct val="35000"/>
            </a:spcAft>
            <a:buNone/>
          </a:pPr>
          <a:r>
            <a:rPr lang="es-ES" sz="1500" i="0" kern="1200" dirty="0"/>
            <a:t>Aumentar y Reducir Decimales</a:t>
          </a:r>
          <a:endParaRPr lang="en-US" sz="1500" kern="1200" dirty="0"/>
        </a:p>
      </dsp:txBody>
      <dsp:txXfrm>
        <a:off x="216739" y="2383315"/>
        <a:ext cx="2688501" cy="3995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79F19-5FE0-4E16-91A2-9E811B1EE8E2}">
      <dsp:nvSpPr>
        <dsp:cNvPr id="0" name=""/>
        <dsp:cNvSpPr/>
      </dsp:nvSpPr>
      <dsp:spPr>
        <a:xfrm>
          <a:off x="0" y="376299"/>
          <a:ext cx="3902476" cy="630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26FDBB-DA39-4AFD-9413-2DF3C9B46281}">
      <dsp:nvSpPr>
        <dsp:cNvPr id="0" name=""/>
        <dsp:cNvSpPr/>
      </dsp:nvSpPr>
      <dsp:spPr>
        <a:xfrm>
          <a:off x="195123" y="7299"/>
          <a:ext cx="2731733" cy="7380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1111250">
            <a:lnSpc>
              <a:spcPct val="90000"/>
            </a:lnSpc>
            <a:spcBef>
              <a:spcPct val="0"/>
            </a:spcBef>
            <a:spcAft>
              <a:spcPct val="35000"/>
            </a:spcAft>
            <a:buNone/>
          </a:pPr>
          <a:r>
            <a:rPr lang="es-ES" sz="2500" kern="1200" dirty="0"/>
            <a:t>Moneda</a:t>
          </a:r>
          <a:endParaRPr lang="en-US" sz="2500" kern="1200" dirty="0"/>
        </a:p>
      </dsp:txBody>
      <dsp:txXfrm>
        <a:off x="231149" y="43325"/>
        <a:ext cx="2659681" cy="665948"/>
      </dsp:txXfrm>
    </dsp:sp>
    <dsp:sp modelId="{02FBF299-9A3C-4F2D-85BF-B48C746BC5B3}">
      <dsp:nvSpPr>
        <dsp:cNvPr id="0" name=""/>
        <dsp:cNvSpPr/>
      </dsp:nvSpPr>
      <dsp:spPr>
        <a:xfrm>
          <a:off x="0" y="1510299"/>
          <a:ext cx="3902476" cy="630000"/>
        </a:xfrm>
        <a:prstGeom prst="rect">
          <a:avLst/>
        </a:prstGeom>
        <a:solidFill>
          <a:schemeClr val="lt1">
            <a:alpha val="90000"/>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844EDB-C72A-4640-9D0E-8DFDDE1CDF18}">
      <dsp:nvSpPr>
        <dsp:cNvPr id="0" name=""/>
        <dsp:cNvSpPr/>
      </dsp:nvSpPr>
      <dsp:spPr>
        <a:xfrm>
          <a:off x="195123" y="1141299"/>
          <a:ext cx="2731733" cy="738000"/>
        </a:xfrm>
        <a:prstGeom prst="roundRect">
          <a:avLst/>
        </a:prstGeom>
        <a:solidFill>
          <a:schemeClr val="accent2">
            <a:hueOff val="-727682"/>
            <a:satOff val="-41964"/>
            <a:lumOff val="431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1111250">
            <a:lnSpc>
              <a:spcPct val="90000"/>
            </a:lnSpc>
            <a:spcBef>
              <a:spcPct val="0"/>
            </a:spcBef>
            <a:spcAft>
              <a:spcPct val="35000"/>
            </a:spcAft>
            <a:buNone/>
          </a:pPr>
          <a:r>
            <a:rPr lang="es-ES" sz="2500" i="0" kern="1200" dirty="0"/>
            <a:t>Contabilidad</a:t>
          </a:r>
          <a:endParaRPr lang="en-US" sz="2500" kern="1200" dirty="0"/>
        </a:p>
      </dsp:txBody>
      <dsp:txXfrm>
        <a:off x="231149" y="1177325"/>
        <a:ext cx="2659681" cy="665948"/>
      </dsp:txXfrm>
    </dsp:sp>
    <dsp:sp modelId="{2D7F7A0A-9A4B-4A58-939B-6FDA06C89754}">
      <dsp:nvSpPr>
        <dsp:cNvPr id="0" name=""/>
        <dsp:cNvSpPr/>
      </dsp:nvSpPr>
      <dsp:spPr>
        <a:xfrm>
          <a:off x="0" y="2644299"/>
          <a:ext cx="3902476" cy="630000"/>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sp>
    <dsp:sp modelId="{AF611185-1CAB-47EE-909F-E5A44C6980C4}">
      <dsp:nvSpPr>
        <dsp:cNvPr id="0" name=""/>
        <dsp:cNvSpPr/>
      </dsp:nvSpPr>
      <dsp:spPr>
        <a:xfrm>
          <a:off x="195123" y="2275298"/>
          <a:ext cx="2731733" cy="738000"/>
        </a:xfrm>
        <a:prstGeom prst="roundRect">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53" tIns="0" rIns="103253" bIns="0" numCol="1" spcCol="1270" anchor="ctr" anchorCtr="0">
          <a:noAutofit/>
        </a:bodyPr>
        <a:lstStyle/>
        <a:p>
          <a:pPr marL="0" lvl="0" indent="0" algn="l" defTabSz="1111250">
            <a:lnSpc>
              <a:spcPct val="90000"/>
            </a:lnSpc>
            <a:spcBef>
              <a:spcPct val="0"/>
            </a:spcBef>
            <a:spcAft>
              <a:spcPct val="35000"/>
            </a:spcAft>
            <a:buNone/>
          </a:pPr>
          <a:r>
            <a:rPr lang="es-ES" sz="2500" i="0" kern="1200" dirty="0"/>
            <a:t>Personalizado</a:t>
          </a:r>
          <a:endParaRPr lang="en-US" sz="2500" kern="1200" dirty="0"/>
        </a:p>
      </dsp:txBody>
      <dsp:txXfrm>
        <a:off x="231149" y="2311324"/>
        <a:ext cx="2659681" cy="66594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50AF42-3B5E-4DD1-BE37-0C0C63479E5C}">
      <dsp:nvSpPr>
        <dsp:cNvPr id="0" name=""/>
        <dsp:cNvSpPr/>
      </dsp:nvSpPr>
      <dsp:spPr>
        <a:xfrm>
          <a:off x="0" y="720250"/>
          <a:ext cx="4985861" cy="42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AF2925F-C95D-43AA-B7FA-193108E2DAC0}">
      <dsp:nvSpPr>
        <dsp:cNvPr id="0" name=""/>
        <dsp:cNvSpPr/>
      </dsp:nvSpPr>
      <dsp:spPr>
        <a:xfrm>
          <a:off x="249293" y="469330"/>
          <a:ext cx="3490102" cy="50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1918" tIns="0" rIns="131918" bIns="0" numCol="1" spcCol="1270" anchor="ctr" anchorCtr="0">
          <a:noAutofit/>
        </a:bodyPr>
        <a:lstStyle/>
        <a:p>
          <a:pPr marL="0" lvl="0" indent="0" algn="l" defTabSz="755650">
            <a:lnSpc>
              <a:spcPct val="90000"/>
            </a:lnSpc>
            <a:spcBef>
              <a:spcPct val="0"/>
            </a:spcBef>
            <a:spcAft>
              <a:spcPct val="35000"/>
            </a:spcAft>
            <a:buNone/>
          </a:pPr>
          <a:r>
            <a:rPr lang="es-ES" sz="1700" kern="1200"/>
            <a:t>1- Formato de Fecha Corta y Larga</a:t>
          </a:r>
          <a:endParaRPr lang="en-US" sz="1700" kern="1200"/>
        </a:p>
      </dsp:txBody>
      <dsp:txXfrm>
        <a:off x="273791" y="493828"/>
        <a:ext cx="3441106" cy="452844"/>
      </dsp:txXfrm>
    </dsp:sp>
    <dsp:sp modelId="{D4F13BF6-4CB1-4B64-B7A4-278F620EC3B5}">
      <dsp:nvSpPr>
        <dsp:cNvPr id="0" name=""/>
        <dsp:cNvSpPr/>
      </dsp:nvSpPr>
      <dsp:spPr>
        <a:xfrm>
          <a:off x="0" y="1491370"/>
          <a:ext cx="4985861" cy="428400"/>
        </a:xfrm>
        <a:prstGeom prst="rect">
          <a:avLst/>
        </a:prstGeom>
        <a:solidFill>
          <a:schemeClr val="lt1">
            <a:alpha val="90000"/>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sp>
    <dsp:sp modelId="{C0FCAE5F-2E0D-4DD3-8C13-B2CCEAC31197}">
      <dsp:nvSpPr>
        <dsp:cNvPr id="0" name=""/>
        <dsp:cNvSpPr/>
      </dsp:nvSpPr>
      <dsp:spPr>
        <a:xfrm>
          <a:off x="249293" y="1240450"/>
          <a:ext cx="3490102" cy="50184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1918" tIns="0" rIns="131918" bIns="0" numCol="1" spcCol="1270" anchor="ctr" anchorCtr="0">
          <a:noAutofit/>
        </a:bodyPr>
        <a:lstStyle/>
        <a:p>
          <a:pPr marL="0" lvl="0" indent="0" algn="l" defTabSz="755650">
            <a:lnSpc>
              <a:spcPct val="90000"/>
            </a:lnSpc>
            <a:spcBef>
              <a:spcPct val="0"/>
            </a:spcBef>
            <a:spcAft>
              <a:spcPct val="35000"/>
            </a:spcAft>
            <a:buNone/>
          </a:pPr>
          <a:r>
            <a:rPr lang="es-ES" sz="1700" kern="1200" dirty="0"/>
            <a:t>2- Formato tipo Hora y Minutos</a:t>
          </a:r>
          <a:endParaRPr lang="en-US" sz="1700" kern="1200" dirty="0"/>
        </a:p>
      </dsp:txBody>
      <dsp:txXfrm>
        <a:off x="273791" y="1264948"/>
        <a:ext cx="3441106" cy="452844"/>
      </dsp:txXfrm>
    </dsp:sp>
    <dsp:sp modelId="{5B23F899-DC67-41D6-8EC2-9A14BD15451F}">
      <dsp:nvSpPr>
        <dsp:cNvPr id="0" name=""/>
        <dsp:cNvSpPr/>
      </dsp:nvSpPr>
      <dsp:spPr>
        <a:xfrm>
          <a:off x="0" y="2262490"/>
          <a:ext cx="4985861" cy="428400"/>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333E0B-1CB3-4928-BAD8-3D5B2B881660}">
      <dsp:nvSpPr>
        <dsp:cNvPr id="0" name=""/>
        <dsp:cNvSpPr/>
      </dsp:nvSpPr>
      <dsp:spPr>
        <a:xfrm>
          <a:off x="249293" y="2011570"/>
          <a:ext cx="3490102" cy="50184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1918" tIns="0" rIns="131918" bIns="0" numCol="1" spcCol="1270" anchor="ctr" anchorCtr="0">
          <a:noAutofit/>
        </a:bodyPr>
        <a:lstStyle/>
        <a:p>
          <a:pPr marL="0" lvl="0" indent="0" algn="l" defTabSz="755650">
            <a:lnSpc>
              <a:spcPct val="90000"/>
            </a:lnSpc>
            <a:spcBef>
              <a:spcPct val="0"/>
            </a:spcBef>
            <a:spcAft>
              <a:spcPct val="35000"/>
            </a:spcAft>
            <a:buNone/>
          </a:pPr>
          <a:r>
            <a:rPr lang="es-ES" sz="1700" i="0" kern="1200"/>
            <a:t>3- Formato de Fecha Personalizada</a:t>
          </a:r>
          <a:endParaRPr lang="en-US" sz="1700" kern="1200"/>
        </a:p>
      </dsp:txBody>
      <dsp:txXfrm>
        <a:off x="273791" y="2036068"/>
        <a:ext cx="3441106" cy="45284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BF0B8B-3D52-4D25-A77D-B034A4DA98E4}">
      <dsp:nvSpPr>
        <dsp:cNvPr id="0" name=""/>
        <dsp:cNvSpPr/>
      </dsp:nvSpPr>
      <dsp:spPr>
        <a:xfrm>
          <a:off x="0" y="283406"/>
          <a:ext cx="3294760" cy="453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714DED-DEE6-4203-97CF-48BD309F2C33}">
      <dsp:nvSpPr>
        <dsp:cNvPr id="0" name=""/>
        <dsp:cNvSpPr/>
      </dsp:nvSpPr>
      <dsp:spPr>
        <a:xfrm>
          <a:off x="164738" y="17726"/>
          <a:ext cx="2306332" cy="5313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174" tIns="0" rIns="87174" bIns="0" numCol="1" spcCol="1270" anchor="ctr" anchorCtr="0">
          <a:noAutofit/>
        </a:bodyPr>
        <a:lstStyle/>
        <a:p>
          <a:pPr marL="0" lvl="0" indent="0" algn="l" defTabSz="800100">
            <a:lnSpc>
              <a:spcPct val="90000"/>
            </a:lnSpc>
            <a:spcBef>
              <a:spcPct val="0"/>
            </a:spcBef>
            <a:spcAft>
              <a:spcPct val="35000"/>
            </a:spcAft>
            <a:buNone/>
          </a:pPr>
          <a:r>
            <a:rPr lang="es-ES" sz="1800" kern="1200" dirty="0"/>
            <a:t>1- Orientación</a:t>
          </a:r>
          <a:endParaRPr lang="en-US" sz="1800" kern="1200" dirty="0"/>
        </a:p>
      </dsp:txBody>
      <dsp:txXfrm>
        <a:off x="190677" y="43665"/>
        <a:ext cx="2254454" cy="479482"/>
      </dsp:txXfrm>
    </dsp:sp>
    <dsp:sp modelId="{811120D2-8EDF-4A9D-8F24-BC5382C44F16}">
      <dsp:nvSpPr>
        <dsp:cNvPr id="0" name=""/>
        <dsp:cNvSpPr/>
      </dsp:nvSpPr>
      <dsp:spPr>
        <a:xfrm>
          <a:off x="0" y="1099886"/>
          <a:ext cx="3294760" cy="453600"/>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D16019-AC68-4E55-BD1B-76A98B3BF433}">
      <dsp:nvSpPr>
        <dsp:cNvPr id="0" name=""/>
        <dsp:cNvSpPr/>
      </dsp:nvSpPr>
      <dsp:spPr>
        <a:xfrm>
          <a:off x="164738" y="834206"/>
          <a:ext cx="2306332" cy="53136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174" tIns="0" rIns="87174" bIns="0" numCol="1" spcCol="1270" anchor="ctr" anchorCtr="0">
          <a:noAutofit/>
        </a:bodyPr>
        <a:lstStyle/>
        <a:p>
          <a:pPr marL="0" lvl="0" indent="0" algn="l" defTabSz="800100">
            <a:lnSpc>
              <a:spcPct val="90000"/>
            </a:lnSpc>
            <a:spcBef>
              <a:spcPct val="0"/>
            </a:spcBef>
            <a:spcAft>
              <a:spcPct val="35000"/>
            </a:spcAft>
            <a:buNone/>
          </a:pPr>
          <a:r>
            <a:rPr lang="es-ES" sz="1800" kern="1200" dirty="0"/>
            <a:t>2- Alineación</a:t>
          </a:r>
          <a:endParaRPr lang="en-US" sz="1800" kern="1200" dirty="0"/>
        </a:p>
      </dsp:txBody>
      <dsp:txXfrm>
        <a:off x="190677" y="860145"/>
        <a:ext cx="2254454" cy="47948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9D0190-38DE-4597-96C5-B43162D251B1}">
      <dsp:nvSpPr>
        <dsp:cNvPr id="0" name=""/>
        <dsp:cNvSpPr/>
      </dsp:nvSpPr>
      <dsp:spPr>
        <a:xfrm>
          <a:off x="15510" y="567928"/>
          <a:ext cx="787326" cy="787326"/>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601B96-573F-46A2-8AEE-BA2EE9FC68F0}">
      <dsp:nvSpPr>
        <dsp:cNvPr id="0" name=""/>
        <dsp:cNvSpPr/>
      </dsp:nvSpPr>
      <dsp:spPr>
        <a:xfrm>
          <a:off x="180848" y="733267"/>
          <a:ext cx="456649" cy="4566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AF0C7D-F1F1-447E-9635-57E0C4D2D5F2}">
      <dsp:nvSpPr>
        <dsp:cNvPr id="0" name=""/>
        <dsp:cNvSpPr/>
      </dsp:nvSpPr>
      <dsp:spPr>
        <a:xfrm>
          <a:off x="971549" y="567928"/>
          <a:ext cx="1855841" cy="787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100000"/>
            </a:lnSpc>
            <a:spcBef>
              <a:spcPct val="0"/>
            </a:spcBef>
            <a:spcAft>
              <a:spcPct val="35000"/>
            </a:spcAft>
            <a:buNone/>
          </a:pPr>
          <a:r>
            <a:rPr lang="es-ES" sz="1700" kern="1200" dirty="0">
              <a:solidFill>
                <a:schemeClr val="bg1"/>
              </a:solidFill>
            </a:rPr>
            <a:t>1- Resaltar Reglas</a:t>
          </a:r>
          <a:endParaRPr lang="en-US" sz="1700" kern="1200" dirty="0">
            <a:solidFill>
              <a:schemeClr val="bg1"/>
            </a:solidFill>
          </a:endParaRPr>
        </a:p>
      </dsp:txBody>
      <dsp:txXfrm>
        <a:off x="971549" y="567928"/>
        <a:ext cx="1855841" cy="787326"/>
      </dsp:txXfrm>
    </dsp:sp>
    <dsp:sp modelId="{585D50FA-F592-48BE-8144-9F7BBFFB6BEF}">
      <dsp:nvSpPr>
        <dsp:cNvPr id="0" name=""/>
        <dsp:cNvSpPr/>
      </dsp:nvSpPr>
      <dsp:spPr>
        <a:xfrm>
          <a:off x="3150757" y="567928"/>
          <a:ext cx="787326" cy="787326"/>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556C069-1B84-4D38-8E24-54211FABF612}">
      <dsp:nvSpPr>
        <dsp:cNvPr id="0" name=""/>
        <dsp:cNvSpPr/>
      </dsp:nvSpPr>
      <dsp:spPr>
        <a:xfrm>
          <a:off x="3316095" y="733267"/>
          <a:ext cx="456649" cy="45664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FF10C1-EFE7-4492-8EDE-0DCA22F12613}">
      <dsp:nvSpPr>
        <dsp:cNvPr id="0" name=""/>
        <dsp:cNvSpPr/>
      </dsp:nvSpPr>
      <dsp:spPr>
        <a:xfrm>
          <a:off x="4106796" y="567928"/>
          <a:ext cx="1855841" cy="787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100000"/>
            </a:lnSpc>
            <a:spcBef>
              <a:spcPct val="0"/>
            </a:spcBef>
            <a:spcAft>
              <a:spcPct val="35000"/>
            </a:spcAft>
            <a:buNone/>
          </a:pPr>
          <a:r>
            <a:rPr lang="es-ES" sz="1700" kern="1200" dirty="0">
              <a:solidFill>
                <a:schemeClr val="bg1"/>
              </a:solidFill>
            </a:rPr>
            <a:t>2- Valores Superiores e Inferiores</a:t>
          </a:r>
          <a:endParaRPr lang="en-US" sz="1700" kern="1200" dirty="0">
            <a:solidFill>
              <a:schemeClr val="bg1"/>
            </a:solidFill>
          </a:endParaRPr>
        </a:p>
      </dsp:txBody>
      <dsp:txXfrm>
        <a:off x="4106796" y="567928"/>
        <a:ext cx="1855841" cy="787326"/>
      </dsp:txXfrm>
    </dsp:sp>
    <dsp:sp modelId="{A89FFD9D-EDBB-4A4B-B173-1A93617D859C}">
      <dsp:nvSpPr>
        <dsp:cNvPr id="0" name=""/>
        <dsp:cNvSpPr/>
      </dsp:nvSpPr>
      <dsp:spPr>
        <a:xfrm>
          <a:off x="6286004" y="567928"/>
          <a:ext cx="787326" cy="787326"/>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86276F-6F7F-4C3D-A8CF-15B9624FB481}">
      <dsp:nvSpPr>
        <dsp:cNvPr id="0" name=""/>
        <dsp:cNvSpPr/>
      </dsp:nvSpPr>
      <dsp:spPr>
        <a:xfrm>
          <a:off x="6451342" y="733267"/>
          <a:ext cx="456649" cy="45664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BD413A-2610-4245-8AE4-54194A9262A6}">
      <dsp:nvSpPr>
        <dsp:cNvPr id="0" name=""/>
        <dsp:cNvSpPr/>
      </dsp:nvSpPr>
      <dsp:spPr>
        <a:xfrm>
          <a:off x="7242043" y="567928"/>
          <a:ext cx="1855841" cy="787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100000"/>
            </a:lnSpc>
            <a:spcBef>
              <a:spcPct val="0"/>
            </a:spcBef>
            <a:spcAft>
              <a:spcPct val="35000"/>
            </a:spcAft>
            <a:buNone/>
          </a:pPr>
          <a:r>
            <a:rPr lang="es-ES" sz="1700" kern="1200" dirty="0">
              <a:solidFill>
                <a:schemeClr val="bg1"/>
              </a:solidFill>
            </a:rPr>
            <a:t>3- Barra de datos</a:t>
          </a:r>
          <a:endParaRPr lang="en-US" sz="1700" kern="1200" dirty="0">
            <a:solidFill>
              <a:schemeClr val="bg1"/>
            </a:solidFill>
          </a:endParaRPr>
        </a:p>
      </dsp:txBody>
      <dsp:txXfrm>
        <a:off x="7242043" y="567928"/>
        <a:ext cx="1855841" cy="787326"/>
      </dsp:txXfrm>
    </dsp:sp>
    <dsp:sp modelId="{9579355A-B5A4-43BD-AD3D-3B1FC7F4462D}">
      <dsp:nvSpPr>
        <dsp:cNvPr id="0" name=""/>
        <dsp:cNvSpPr/>
      </dsp:nvSpPr>
      <dsp:spPr>
        <a:xfrm>
          <a:off x="15510" y="1910420"/>
          <a:ext cx="787326" cy="787326"/>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021803-7898-499D-8387-082C8B86CC7B}">
      <dsp:nvSpPr>
        <dsp:cNvPr id="0" name=""/>
        <dsp:cNvSpPr/>
      </dsp:nvSpPr>
      <dsp:spPr>
        <a:xfrm>
          <a:off x="180848" y="2075759"/>
          <a:ext cx="456649" cy="45664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ADB7EE-734F-4B34-A3FA-B14133AE28A9}">
      <dsp:nvSpPr>
        <dsp:cNvPr id="0" name=""/>
        <dsp:cNvSpPr/>
      </dsp:nvSpPr>
      <dsp:spPr>
        <a:xfrm>
          <a:off x="971549" y="1910420"/>
          <a:ext cx="1855841" cy="787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100000"/>
            </a:lnSpc>
            <a:spcBef>
              <a:spcPct val="0"/>
            </a:spcBef>
            <a:spcAft>
              <a:spcPct val="35000"/>
            </a:spcAft>
            <a:buNone/>
          </a:pPr>
          <a:r>
            <a:rPr lang="es-ES" sz="1700" kern="1200" dirty="0">
              <a:solidFill>
                <a:schemeClr val="bg1"/>
              </a:solidFill>
            </a:rPr>
            <a:t>4- Escala de color</a:t>
          </a:r>
          <a:endParaRPr lang="en-US" sz="1700" kern="1200" dirty="0">
            <a:solidFill>
              <a:schemeClr val="bg1"/>
            </a:solidFill>
          </a:endParaRPr>
        </a:p>
      </dsp:txBody>
      <dsp:txXfrm>
        <a:off x="971549" y="1910420"/>
        <a:ext cx="1855841" cy="787326"/>
      </dsp:txXfrm>
    </dsp:sp>
    <dsp:sp modelId="{8A84A864-102C-469F-A50A-225F52E55265}">
      <dsp:nvSpPr>
        <dsp:cNvPr id="0" name=""/>
        <dsp:cNvSpPr/>
      </dsp:nvSpPr>
      <dsp:spPr>
        <a:xfrm>
          <a:off x="3150757" y="1910420"/>
          <a:ext cx="787326" cy="787326"/>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E365DA-4AC9-47FF-B891-3599492D3EB8}">
      <dsp:nvSpPr>
        <dsp:cNvPr id="0" name=""/>
        <dsp:cNvSpPr/>
      </dsp:nvSpPr>
      <dsp:spPr>
        <a:xfrm>
          <a:off x="3316095" y="2075759"/>
          <a:ext cx="456649" cy="45664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73D9B4-82FB-4B22-86F7-53B6DD0DC4C5}">
      <dsp:nvSpPr>
        <dsp:cNvPr id="0" name=""/>
        <dsp:cNvSpPr/>
      </dsp:nvSpPr>
      <dsp:spPr>
        <a:xfrm>
          <a:off x="4106796" y="1910420"/>
          <a:ext cx="1855841" cy="787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100000"/>
            </a:lnSpc>
            <a:spcBef>
              <a:spcPct val="0"/>
            </a:spcBef>
            <a:spcAft>
              <a:spcPct val="35000"/>
            </a:spcAft>
            <a:buNone/>
          </a:pPr>
          <a:r>
            <a:rPr lang="es-ES" sz="1700" kern="1200" dirty="0">
              <a:solidFill>
                <a:schemeClr val="bg1"/>
              </a:solidFill>
            </a:rPr>
            <a:t>5- Conjunto de iconos</a:t>
          </a:r>
          <a:endParaRPr lang="en-US" sz="1700" kern="1200" dirty="0">
            <a:solidFill>
              <a:schemeClr val="bg1"/>
            </a:solidFill>
          </a:endParaRPr>
        </a:p>
      </dsp:txBody>
      <dsp:txXfrm>
        <a:off x="4106796" y="1910420"/>
        <a:ext cx="1855841" cy="78732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67675E-6509-4A57-87A6-1986CFACB74C}" type="datetimeFigureOut">
              <a:rPr lang="es-MX" smtClean="0"/>
              <a:t>15/11/2022</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AC2E5-EE37-4903-A4A1-1A3D3A29FBE3}" type="slidenum">
              <a:rPr lang="es-MX" smtClean="0"/>
              <a:t>‹Nº›</a:t>
            </a:fld>
            <a:endParaRPr lang="es-MX"/>
          </a:p>
        </p:txBody>
      </p:sp>
    </p:spTree>
    <p:extLst>
      <p:ext uri="{BB962C8B-B14F-4D97-AF65-F5344CB8AC3E}">
        <p14:creationId xmlns:p14="http://schemas.microsoft.com/office/powerpoint/2010/main" val="263573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EAC2E5-EE37-4903-A4A1-1A3D3A29FBE3}"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726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899019-4DC0-1A5A-D754-23557612AA1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299A4F7-5103-5313-C791-12B3B57CF0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26A457A-9DB0-F74E-151A-0168CB65FACF}"/>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D64BEFAD-C9B6-8F30-92F8-23FA91B3E47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A636CEA5-BB6A-7E03-083C-86DF4DC7945B}"/>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717770593"/>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558E7-F709-1410-1084-53736EA2EA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225B6BE-078F-93F3-73F6-60F4C18B8CB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D06BBB-2BF0-54AC-70D2-F3D592E3E487}"/>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8F9A699C-164B-7E3D-588A-131FA8DF99D9}"/>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885F85E9-C548-A382-52F4-2260506BE5EA}"/>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40414812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CA271DD-CA10-C41B-5336-FBA807DA90D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8B3153BB-2B0C-8087-FA69-3BC308CC933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4E8B80B-4D9C-9915-93EB-2F511C1E6FA6}"/>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E2DEB4A3-1860-D07E-7956-C4D64418B327}"/>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78B4AA9-82D6-2471-4ADF-1A1CF3B0BE85}"/>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5551471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2633221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97182315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72326370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80928352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487600372"/>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8" name="Footer Placeholder 7"/>
          <p:cNvSpPr>
            <a:spLocks noGrp="1"/>
          </p:cNvSpPr>
          <p:nvPr>
            <p:ph type="ftr" sz="quarter" idx="11"/>
          </p:nvPr>
        </p:nvSpPr>
        <p:spPr/>
        <p:txBody>
          <a:bodyPr/>
          <a:lstStyle/>
          <a:p>
            <a:r>
              <a:rPr lang="en-US"/>
              <a:t>Sample Footer</a:t>
            </a:r>
            <a:endParaRPr lang="en-US" dirty="0"/>
          </a:p>
        </p:txBody>
      </p:sp>
      <p:sp>
        <p:nvSpPr>
          <p:cNvPr id="9" name="Slide Number Placeholder 8"/>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500723505"/>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4" name="Footer Placeholder 3"/>
          <p:cNvSpPr>
            <a:spLocks noGrp="1"/>
          </p:cNvSpPr>
          <p:nvPr>
            <p:ph type="ftr" sz="quarter" idx="11"/>
          </p:nvPr>
        </p:nvSpPr>
        <p:spPr/>
        <p:txBody>
          <a:bodyPr/>
          <a:lstStyle/>
          <a:p>
            <a:r>
              <a:rPr lang="en-US"/>
              <a:t>Sample Footer</a:t>
            </a:r>
            <a:endParaRPr lang="en-US" dirty="0"/>
          </a:p>
        </p:txBody>
      </p:sp>
      <p:sp>
        <p:nvSpPr>
          <p:cNvPr id="5" name="Slide Number Placeholder 4"/>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090578920"/>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3" name="Footer Placeholder 2"/>
          <p:cNvSpPr>
            <a:spLocks noGrp="1"/>
          </p:cNvSpPr>
          <p:nvPr>
            <p:ph type="ftr" sz="quarter" idx="11"/>
          </p:nvPr>
        </p:nvSpPr>
        <p:spPr/>
        <p:txBody>
          <a:bodyPr/>
          <a:lstStyle/>
          <a:p>
            <a:r>
              <a:rPr lang="en-US"/>
              <a:t>Sample Footer</a:t>
            </a:r>
            <a:endParaRPr lang="en-US" dirty="0"/>
          </a:p>
        </p:txBody>
      </p:sp>
      <p:sp>
        <p:nvSpPr>
          <p:cNvPr id="4" name="Slide Number Placeholder 3"/>
          <p:cNvSpPr>
            <a:spLocks noGrp="1"/>
          </p:cNvSpPr>
          <p:nvPr>
            <p:ph type="sldNum" sz="quarter" idx="12"/>
          </p:nvPr>
        </p:nvSpPr>
        <p:spPr/>
        <p:txBody>
          <a:bodyPr/>
          <a:lstStyle/>
          <a:p>
            <a:fld id="{DBA1B0FB-D917-4C8C-928F-313BD683BF39}" type="slidenum">
              <a:rPr lang="en-US" smtClean="0"/>
              <a:pPr/>
              <a:t>‹Nº›</a:t>
            </a:fld>
            <a:endParaRPr lang="en-US"/>
          </a:p>
        </p:txBody>
      </p:sp>
      <p:sp>
        <p:nvSpPr>
          <p:cNvPr id="5" name="Rectángulo 4">
            <a:extLst>
              <a:ext uri="{FF2B5EF4-FFF2-40B4-BE49-F238E27FC236}">
                <a16:creationId xmlns:a16="http://schemas.microsoft.com/office/drawing/2014/main" id="{CC25445A-1C7E-E0DA-E091-CF3BBD7828A4}"/>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6" name="Imagen 5">
            <a:extLst>
              <a:ext uri="{FF2B5EF4-FFF2-40B4-BE49-F238E27FC236}">
                <a16:creationId xmlns:a16="http://schemas.microsoft.com/office/drawing/2014/main" id="{0215F589-7A51-C253-79C2-3A26046BAE53}"/>
              </a:ext>
            </a:extLst>
          </p:cNvPr>
          <p:cNvPicPr>
            <a:picLocks noChangeAspect="1"/>
          </p:cNvPicPr>
          <p:nvPr userDrawn="1"/>
        </p:nvPicPr>
        <p:blipFill rotWithShape="1">
          <a:blip r:embed="rId2"/>
          <a:srcRect l="29128" t="21715" r="24168"/>
          <a:stretch/>
        </p:blipFill>
        <p:spPr>
          <a:xfrm>
            <a:off x="0" y="1"/>
            <a:ext cx="5802264" cy="6602652"/>
          </a:xfrm>
          <a:prstGeom prst="rect">
            <a:avLst/>
          </a:prstGeom>
        </p:spPr>
      </p:pic>
      <p:pic>
        <p:nvPicPr>
          <p:cNvPr id="7" name="Imagen 6" descr="Imagen que contiene interior, edificio, tabla, cocina&#10;&#10;Descripción generada automáticamente">
            <a:extLst>
              <a:ext uri="{FF2B5EF4-FFF2-40B4-BE49-F238E27FC236}">
                <a16:creationId xmlns:a16="http://schemas.microsoft.com/office/drawing/2014/main" id="{F952820D-8077-A886-798F-5F25675E9DB3}"/>
              </a:ext>
            </a:extLst>
          </p:cNvPr>
          <p:cNvPicPr>
            <a:picLocks noChangeAspect="1"/>
          </p:cNvPicPr>
          <p:nvPr userDrawn="1"/>
        </p:nvPicPr>
        <p:blipFill rotWithShape="1">
          <a:blip r:embed="rId3"/>
          <a:srcRect l="70999" t="18408" b="47162"/>
          <a:stretch/>
        </p:blipFill>
        <p:spPr>
          <a:xfrm>
            <a:off x="8316310" y="365119"/>
            <a:ext cx="3495124" cy="863745"/>
          </a:xfrm>
          <a:prstGeom prst="rect">
            <a:avLst/>
          </a:prstGeom>
        </p:spPr>
      </p:pic>
    </p:spTree>
    <p:extLst>
      <p:ext uri="{BB962C8B-B14F-4D97-AF65-F5344CB8AC3E}">
        <p14:creationId xmlns:p14="http://schemas.microsoft.com/office/powerpoint/2010/main" val="101819021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051E2B-6E59-2CB3-0DD6-8026963A1B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625F11A-393C-F07B-907C-3F688AAA4E8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51C8255-FD35-DBE4-3D74-10022741FBED}"/>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E74FD31F-8DAC-75E7-37B3-6D1B1C49F60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1F7EFFA-30BA-2FCB-F1A5-9D1ED704BC1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759193396"/>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
        <p:nvSpPr>
          <p:cNvPr id="8" name="Rectángulo 7">
            <a:extLst>
              <a:ext uri="{FF2B5EF4-FFF2-40B4-BE49-F238E27FC236}">
                <a16:creationId xmlns:a16="http://schemas.microsoft.com/office/drawing/2014/main" id="{E01F7C2C-FB59-EDFB-5770-2B5035E2AEB6}"/>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9" name="Imagen 8">
            <a:extLst>
              <a:ext uri="{FF2B5EF4-FFF2-40B4-BE49-F238E27FC236}">
                <a16:creationId xmlns:a16="http://schemas.microsoft.com/office/drawing/2014/main" id="{9594172B-3469-9D87-9CB6-EF8EA3C06CB6}"/>
              </a:ext>
            </a:extLst>
          </p:cNvPr>
          <p:cNvPicPr>
            <a:picLocks noChangeAspect="1"/>
          </p:cNvPicPr>
          <p:nvPr userDrawn="1"/>
        </p:nvPicPr>
        <p:blipFill rotWithShape="1">
          <a:blip r:embed="rId2"/>
          <a:srcRect l="29128" t="21715" r="24168"/>
          <a:stretch/>
        </p:blipFill>
        <p:spPr>
          <a:xfrm>
            <a:off x="0" y="1"/>
            <a:ext cx="5802264" cy="6602652"/>
          </a:xfrm>
          <a:prstGeom prst="rect">
            <a:avLst/>
          </a:prstGeom>
        </p:spPr>
      </p:pic>
    </p:spTree>
    <p:extLst>
      <p:ext uri="{BB962C8B-B14F-4D97-AF65-F5344CB8AC3E}">
        <p14:creationId xmlns:p14="http://schemas.microsoft.com/office/powerpoint/2010/main" val="569537764"/>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pic>
        <p:nvPicPr>
          <p:cNvPr id="8" name="Imagen 7">
            <a:extLst>
              <a:ext uri="{FF2B5EF4-FFF2-40B4-BE49-F238E27FC236}">
                <a16:creationId xmlns:a16="http://schemas.microsoft.com/office/drawing/2014/main" id="{70C99825-8716-1500-210B-13E9131DA9C1}"/>
              </a:ext>
            </a:extLst>
          </p:cNvPr>
          <p:cNvPicPr>
            <a:picLocks noChangeAspect="1"/>
          </p:cNvPicPr>
          <p:nvPr userDrawn="1"/>
        </p:nvPicPr>
        <p:blipFill rotWithShape="1">
          <a:blip r:embed="rId2"/>
          <a:srcRect l="29128" t="21715" r="24168"/>
          <a:stretch/>
        </p:blipFill>
        <p:spPr>
          <a:xfrm>
            <a:off x="0" y="1"/>
            <a:ext cx="5802264" cy="6602652"/>
          </a:xfrm>
          <a:prstGeom prst="rect">
            <a:avLst/>
          </a:prstGeom>
        </p:spPr>
      </p:pic>
    </p:spTree>
    <p:extLst>
      <p:ext uri="{BB962C8B-B14F-4D97-AF65-F5344CB8AC3E}">
        <p14:creationId xmlns:p14="http://schemas.microsoft.com/office/powerpoint/2010/main" val="3709542304"/>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
        <p:nvSpPr>
          <p:cNvPr id="7" name="Rectángulo 6">
            <a:extLst>
              <a:ext uri="{FF2B5EF4-FFF2-40B4-BE49-F238E27FC236}">
                <a16:creationId xmlns:a16="http://schemas.microsoft.com/office/drawing/2014/main" id="{51408AAF-D0F7-3ED8-EE0E-D013B5AE6647}"/>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a:extLst>
              <a:ext uri="{FF2B5EF4-FFF2-40B4-BE49-F238E27FC236}">
                <a16:creationId xmlns:a16="http://schemas.microsoft.com/office/drawing/2014/main" id="{D8FF0887-3BD8-499E-9BC5-598397E6E243}"/>
              </a:ext>
            </a:extLst>
          </p:cNvPr>
          <p:cNvPicPr>
            <a:picLocks noChangeAspect="1"/>
          </p:cNvPicPr>
          <p:nvPr userDrawn="1"/>
        </p:nvPicPr>
        <p:blipFill rotWithShape="1">
          <a:blip r:embed="rId2"/>
          <a:srcRect l="29128" t="21715" r="24168"/>
          <a:stretch/>
        </p:blipFill>
        <p:spPr>
          <a:xfrm>
            <a:off x="0" y="1"/>
            <a:ext cx="5802264" cy="6602652"/>
          </a:xfrm>
          <a:prstGeom prst="rect">
            <a:avLst/>
          </a:prstGeom>
        </p:spPr>
      </p:pic>
      <p:pic>
        <p:nvPicPr>
          <p:cNvPr id="9" name="Imagen 8" descr="Imagen que contiene interior, edificio, tabla, cocina&#10;&#10;Descripción generada automáticamente">
            <a:extLst>
              <a:ext uri="{FF2B5EF4-FFF2-40B4-BE49-F238E27FC236}">
                <a16:creationId xmlns:a16="http://schemas.microsoft.com/office/drawing/2014/main" id="{511E2771-FE90-A060-55AB-C91470CD5367}"/>
              </a:ext>
            </a:extLst>
          </p:cNvPr>
          <p:cNvPicPr>
            <a:picLocks noChangeAspect="1"/>
          </p:cNvPicPr>
          <p:nvPr userDrawn="1"/>
        </p:nvPicPr>
        <p:blipFill rotWithShape="1">
          <a:blip r:embed="rId3"/>
          <a:srcRect l="70999" t="18408" b="47162"/>
          <a:stretch/>
        </p:blipFill>
        <p:spPr>
          <a:xfrm>
            <a:off x="8153400" y="317163"/>
            <a:ext cx="3495124" cy="863745"/>
          </a:xfrm>
          <a:prstGeom prst="rect">
            <a:avLst/>
          </a:prstGeom>
        </p:spPr>
      </p:pic>
    </p:spTree>
    <p:extLst>
      <p:ext uri="{BB962C8B-B14F-4D97-AF65-F5344CB8AC3E}">
        <p14:creationId xmlns:p14="http://schemas.microsoft.com/office/powerpoint/2010/main" val="2540513452"/>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
        <p:nvSpPr>
          <p:cNvPr id="7" name="Rectángulo 6">
            <a:extLst>
              <a:ext uri="{FF2B5EF4-FFF2-40B4-BE49-F238E27FC236}">
                <a16:creationId xmlns:a16="http://schemas.microsoft.com/office/drawing/2014/main" id="{31D4BA74-DAA3-091A-33BC-C2EB4AD67F5A}"/>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a:extLst>
              <a:ext uri="{FF2B5EF4-FFF2-40B4-BE49-F238E27FC236}">
                <a16:creationId xmlns:a16="http://schemas.microsoft.com/office/drawing/2014/main" id="{28AB0882-E64B-BE01-B5DE-1330A48DABA1}"/>
              </a:ext>
            </a:extLst>
          </p:cNvPr>
          <p:cNvPicPr>
            <a:picLocks noChangeAspect="1"/>
          </p:cNvPicPr>
          <p:nvPr userDrawn="1"/>
        </p:nvPicPr>
        <p:blipFill rotWithShape="1">
          <a:blip r:embed="rId2"/>
          <a:srcRect l="29128" t="21715" r="24168"/>
          <a:stretch/>
        </p:blipFill>
        <p:spPr>
          <a:xfrm>
            <a:off x="0" y="1"/>
            <a:ext cx="5802264" cy="6602652"/>
          </a:xfrm>
          <a:prstGeom prst="rect">
            <a:avLst/>
          </a:prstGeom>
        </p:spPr>
      </p:pic>
    </p:spTree>
    <p:extLst>
      <p:ext uri="{BB962C8B-B14F-4D97-AF65-F5344CB8AC3E}">
        <p14:creationId xmlns:p14="http://schemas.microsoft.com/office/powerpoint/2010/main" val="51438826"/>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
        <p:nvSpPr>
          <p:cNvPr id="4" name="Rectángulo 3">
            <a:extLst>
              <a:ext uri="{FF2B5EF4-FFF2-40B4-BE49-F238E27FC236}">
                <a16:creationId xmlns:a16="http://schemas.microsoft.com/office/drawing/2014/main" id="{261CA18A-D48B-3409-92AD-6F5F573E32D5}"/>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6" name="Imagen 5">
            <a:extLst>
              <a:ext uri="{FF2B5EF4-FFF2-40B4-BE49-F238E27FC236}">
                <a16:creationId xmlns:a16="http://schemas.microsoft.com/office/drawing/2014/main" id="{59B8532B-4B7C-F1A2-26B6-612E96F08228}"/>
              </a:ext>
            </a:extLst>
          </p:cNvPr>
          <p:cNvPicPr>
            <a:picLocks noChangeAspect="1"/>
          </p:cNvPicPr>
          <p:nvPr userDrawn="1"/>
        </p:nvPicPr>
        <p:blipFill rotWithShape="1">
          <a:blip r:embed="rId2"/>
          <a:srcRect l="29128" t="21715" r="24168"/>
          <a:stretch/>
        </p:blipFill>
        <p:spPr>
          <a:xfrm>
            <a:off x="0" y="1"/>
            <a:ext cx="5802264" cy="6602652"/>
          </a:xfrm>
          <a:prstGeom prst="rect">
            <a:avLst/>
          </a:prstGeom>
        </p:spPr>
      </p:pic>
      <p:pic>
        <p:nvPicPr>
          <p:cNvPr id="7" name="Imagen 6" descr="Imagen que contiene interior, edificio, tabla, cocina&#10;&#10;Descripción generada automáticamente">
            <a:extLst>
              <a:ext uri="{FF2B5EF4-FFF2-40B4-BE49-F238E27FC236}">
                <a16:creationId xmlns:a16="http://schemas.microsoft.com/office/drawing/2014/main" id="{8C3BD763-55B6-BADC-EF60-B5E87CE25B6D}"/>
              </a:ext>
            </a:extLst>
          </p:cNvPr>
          <p:cNvPicPr>
            <a:picLocks noChangeAspect="1"/>
          </p:cNvPicPr>
          <p:nvPr userDrawn="1"/>
        </p:nvPicPr>
        <p:blipFill rotWithShape="1">
          <a:blip r:embed="rId3"/>
          <a:srcRect l="70999" t="18408" b="47162"/>
          <a:stretch/>
        </p:blipFill>
        <p:spPr>
          <a:xfrm>
            <a:off x="8234638" y="193506"/>
            <a:ext cx="3495124" cy="863745"/>
          </a:xfrm>
          <a:prstGeom prst="rect">
            <a:avLst/>
          </a:prstGeom>
        </p:spPr>
      </p:pic>
    </p:spTree>
    <p:extLst>
      <p:ext uri="{BB962C8B-B14F-4D97-AF65-F5344CB8AC3E}">
        <p14:creationId xmlns:p14="http://schemas.microsoft.com/office/powerpoint/2010/main" val="698502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E322D-CEE6-7319-64F1-1FD4ADCFA36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33F9EA0-682E-E888-ABEA-135C9191FF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0BC88E1-967C-CA8A-A45C-FD05E7F35786}"/>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75D5CB48-97D5-229A-AE45-1682FC7B16AB}"/>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53EBB22C-BC68-48C2-7068-40DC2AF1B7F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1289583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B86A8-4C9C-81C0-375B-2F7133745E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4384B60-F073-349E-3194-3CFD18949A2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9F0F874-1265-433B-67D5-23D1E41517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9A5674AB-757E-AB71-B002-76677B4E0BA3}"/>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Marcador de pie de página 5">
            <a:extLst>
              <a:ext uri="{FF2B5EF4-FFF2-40B4-BE49-F238E27FC236}">
                <a16:creationId xmlns:a16="http://schemas.microsoft.com/office/drawing/2014/main" id="{D8FDB800-8786-7E81-7F74-B685A9B1FDA6}"/>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AA54A5AB-47E4-9CD4-36A8-D7FE59B688B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80205247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0778EE-B8F0-6138-EE6F-2C35D711B61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47733C6-95DC-F81B-1E15-DF490220AF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70AA62E-68D7-9FA5-8A44-C3E17565725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7E953774-2170-7A29-99E2-E7FFFB93B7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B6E7AB4-7859-CA94-B63D-E011E1E16E2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141CD1A-42BA-4105-F405-61EF434DF500}"/>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8" name="Marcador de pie de página 7">
            <a:extLst>
              <a:ext uri="{FF2B5EF4-FFF2-40B4-BE49-F238E27FC236}">
                <a16:creationId xmlns:a16="http://schemas.microsoft.com/office/drawing/2014/main" id="{C898F97E-02A3-626F-19C3-678CE6DC0F30}"/>
              </a:ext>
            </a:extLst>
          </p:cNvPr>
          <p:cNvSpPr>
            <a:spLocks noGrp="1"/>
          </p:cNvSpPr>
          <p:nvPr>
            <p:ph type="ftr" sz="quarter" idx="11"/>
          </p:nvPr>
        </p:nvSpPr>
        <p:spPr/>
        <p:txBody>
          <a:bodyPr/>
          <a:lstStyle/>
          <a:p>
            <a:r>
              <a:rPr lang="en-US"/>
              <a:t>Sample Footer</a:t>
            </a:r>
            <a:endParaRPr lang="en-US" dirty="0"/>
          </a:p>
        </p:txBody>
      </p:sp>
      <p:sp>
        <p:nvSpPr>
          <p:cNvPr id="9" name="Marcador de número de diapositiva 8">
            <a:extLst>
              <a:ext uri="{FF2B5EF4-FFF2-40B4-BE49-F238E27FC236}">
                <a16:creationId xmlns:a16="http://schemas.microsoft.com/office/drawing/2014/main" id="{68CAA8D2-8D4C-C91A-D2BE-6517B887707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958112247"/>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1CE215-F537-9F16-D9AB-BA14929D9F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81F9C65-9856-6A23-7D06-59E884D6C530}"/>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4" name="Marcador de pie de página 3">
            <a:extLst>
              <a:ext uri="{FF2B5EF4-FFF2-40B4-BE49-F238E27FC236}">
                <a16:creationId xmlns:a16="http://schemas.microsoft.com/office/drawing/2014/main" id="{40477835-7E1F-6D2B-275F-0ADF164A4945}"/>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B634FF50-FF43-459C-968A-B8ADF0503133}"/>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746196129"/>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BA64625-D1CB-B8F2-6988-28523829D072}"/>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3" name="Marcador de pie de página 2">
            <a:extLst>
              <a:ext uri="{FF2B5EF4-FFF2-40B4-BE49-F238E27FC236}">
                <a16:creationId xmlns:a16="http://schemas.microsoft.com/office/drawing/2014/main" id="{6A41D647-78C0-B98A-2248-B06F8EB21CF1}"/>
              </a:ext>
            </a:extLst>
          </p:cNvPr>
          <p:cNvSpPr>
            <a:spLocks noGrp="1"/>
          </p:cNvSpPr>
          <p:nvPr>
            <p:ph type="ftr" sz="quarter" idx="11"/>
          </p:nvPr>
        </p:nvSpPr>
        <p:spPr/>
        <p:txBody>
          <a:bodyPr/>
          <a:lstStyle/>
          <a:p>
            <a:r>
              <a:rPr lang="en-US"/>
              <a:t>Sample Footer</a:t>
            </a:r>
            <a:endParaRPr lang="en-US" dirty="0"/>
          </a:p>
        </p:txBody>
      </p:sp>
      <p:sp>
        <p:nvSpPr>
          <p:cNvPr id="4" name="Marcador de número de diapositiva 3">
            <a:extLst>
              <a:ext uri="{FF2B5EF4-FFF2-40B4-BE49-F238E27FC236}">
                <a16:creationId xmlns:a16="http://schemas.microsoft.com/office/drawing/2014/main" id="{DE9896D7-8B36-8592-02D9-82F47ACF997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50705363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F17778-F96A-FF70-D013-377CB9D802B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CC1FE20-7528-7056-07CB-FC6C7F0AF2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8D54B2A-FB58-C75A-52CD-94C391FFCB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F37E65-24BB-03C6-34BB-94C83A1EE54B}"/>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Marcador de pie de página 5">
            <a:extLst>
              <a:ext uri="{FF2B5EF4-FFF2-40B4-BE49-F238E27FC236}">
                <a16:creationId xmlns:a16="http://schemas.microsoft.com/office/drawing/2014/main" id="{509297AB-A6C3-D688-4AA1-FB971081FC28}"/>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254E6DBF-9459-5F98-E07A-F270AA4C31A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591799934"/>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7CCC72-3B1C-D08D-A1A0-0B75F8CBD6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17AF333B-9783-37E4-67FD-66411AD738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8B4DD576-31F9-FC31-4F6C-1A454886B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9EDDCB9-261E-FADC-45F5-3E41FE491873}"/>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Marcador de pie de página 5">
            <a:extLst>
              <a:ext uri="{FF2B5EF4-FFF2-40B4-BE49-F238E27FC236}">
                <a16:creationId xmlns:a16="http://schemas.microsoft.com/office/drawing/2014/main" id="{E11EE151-57BC-A62F-65EC-D3092134B0DB}"/>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4A3BEBD3-04B0-5F38-B072-E48C5372C273}"/>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73973337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3321A6E-47FE-4680-BC74-CA683D8D59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AB89E39-D247-D2FC-B07C-F6D87313A8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B5003EE-70E6-58EA-53DC-F2CFC418B7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04FF0410-EC10-1BEA-D106-0793C02E9E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Marcador de número de diapositiva 5">
            <a:extLst>
              <a:ext uri="{FF2B5EF4-FFF2-40B4-BE49-F238E27FC236}">
                <a16:creationId xmlns:a16="http://schemas.microsoft.com/office/drawing/2014/main" id="{E16B5D9D-3633-80D7-9DAF-D1B78BF054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4029303912"/>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632121818"/>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3.png"/><Relationship Id="rId2" Type="http://schemas.openxmlformats.org/officeDocument/2006/relationships/diagramData" Target="../diagrams/data5.xml"/><Relationship Id="rId1" Type="http://schemas.openxmlformats.org/officeDocument/2006/relationships/slideLayout" Target="../slideLayouts/slideLayout2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Layout" Target="../diagrams/layout6.xml"/><Relationship Id="rId7" Type="http://schemas.openxmlformats.org/officeDocument/2006/relationships/image" Target="../media/image14.png"/><Relationship Id="rId2" Type="http://schemas.openxmlformats.org/officeDocument/2006/relationships/diagramData" Target="../diagrams/data6.xml"/><Relationship Id="rId1" Type="http://schemas.openxmlformats.org/officeDocument/2006/relationships/slideLayout" Target="../slideLayouts/slideLayout2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4.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4.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4.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4.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4.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7.png"/><Relationship Id="rId7" Type="http://schemas.openxmlformats.org/officeDocument/2006/relationships/diagramColors" Target="../diagrams/colors2.xml"/><Relationship Id="rId2"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Layout" Target="../diagrams/layout3.xml"/><Relationship Id="rId7" Type="http://schemas.openxmlformats.org/officeDocument/2006/relationships/image" Target="../media/image10.png"/><Relationship Id="rId2" Type="http://schemas.openxmlformats.org/officeDocument/2006/relationships/diagramData" Target="../diagrams/data3.xml"/><Relationship Id="rId1" Type="http://schemas.openxmlformats.org/officeDocument/2006/relationships/slideLayout" Target="../slideLayouts/slideLayout2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2.png"/><Relationship Id="rId2" Type="http://schemas.openxmlformats.org/officeDocument/2006/relationships/diagramData" Target="../diagrams/data4.xml"/><Relationship Id="rId1" Type="http://schemas.openxmlformats.org/officeDocument/2006/relationships/slideLayout" Target="../slideLayouts/slideLayout2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CuadroTexto 45">
            <a:extLst>
              <a:ext uri="{FF2B5EF4-FFF2-40B4-BE49-F238E27FC236}">
                <a16:creationId xmlns:a16="http://schemas.microsoft.com/office/drawing/2014/main" id="{10F3570A-08DA-6C52-BF96-03B383F49713}"/>
              </a:ext>
            </a:extLst>
          </p:cNvPr>
          <p:cNvSpPr txBox="1"/>
          <p:nvPr/>
        </p:nvSpPr>
        <p:spPr>
          <a:xfrm>
            <a:off x="793980" y="2910831"/>
            <a:ext cx="9136510" cy="723150"/>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0989B1">
                    <a:lumMod val="50000"/>
                  </a:srgbClr>
                </a:solidFill>
                <a:effectLst/>
                <a:uLnTx/>
                <a:uFillTx/>
                <a:ea typeface="+mn-ea"/>
                <a:cs typeface="+mn-cs"/>
              </a:rPr>
              <a:t>CLASE 2: FORMATO Y DATOS</a:t>
            </a:r>
          </a:p>
        </p:txBody>
      </p:sp>
      <p:sp>
        <p:nvSpPr>
          <p:cNvPr id="3" name="Subtítulo 2">
            <a:extLst>
              <a:ext uri="{FF2B5EF4-FFF2-40B4-BE49-F238E27FC236}">
                <a16:creationId xmlns:a16="http://schemas.microsoft.com/office/drawing/2014/main" id="{65AC38FD-BF4C-E93C-2F3D-D25BA6EDDE6A}"/>
              </a:ext>
            </a:extLst>
          </p:cNvPr>
          <p:cNvSpPr>
            <a:spLocks noGrp="1"/>
          </p:cNvSpPr>
          <p:nvPr>
            <p:ph type="subTitle" idx="1"/>
          </p:nvPr>
        </p:nvSpPr>
        <p:spPr>
          <a:xfrm>
            <a:off x="831000" y="4916125"/>
            <a:ext cx="9910295" cy="912447"/>
          </a:xfrm>
        </p:spPr>
        <p:txBody>
          <a:bodyPr vert="horz" lIns="91440" tIns="45720" rIns="91440" bIns="45720" rtlCol="0" anchor="b">
            <a:normAutofit/>
          </a:bodyPr>
          <a:lstStyle/>
          <a:p>
            <a:pPr algn="l"/>
            <a:r>
              <a:rPr lang="en-US" b="1" kern="1200" dirty="0">
                <a:solidFill>
                  <a:schemeClr val="accent6">
                    <a:lumMod val="75000"/>
                  </a:schemeClr>
                </a:solidFill>
              </a:rPr>
              <a:t>PAULO MERINO POLENTA</a:t>
            </a:r>
          </a:p>
          <a:p>
            <a:pPr algn="l"/>
            <a:r>
              <a:rPr lang="en-US" b="1" kern="1200" dirty="0">
                <a:solidFill>
                  <a:schemeClr val="accent6">
                    <a:lumMod val="75000"/>
                  </a:schemeClr>
                </a:solidFill>
              </a:rPr>
              <a:t>MICROSOFT CERTIFIED TRAINER</a:t>
            </a:r>
          </a:p>
        </p:txBody>
      </p:sp>
      <p:sp>
        <p:nvSpPr>
          <p:cNvPr id="59" name="Rectangle 58">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ángulo 1">
            <a:extLst>
              <a:ext uri="{FF2B5EF4-FFF2-40B4-BE49-F238E27FC236}">
                <a16:creationId xmlns:a16="http://schemas.microsoft.com/office/drawing/2014/main" id="{B9E1EC8D-9CC3-3833-3C96-10299A66845A}"/>
              </a:ext>
            </a:extLst>
          </p:cNvPr>
          <p:cNvSpPr/>
          <p:nvPr/>
        </p:nvSpPr>
        <p:spPr>
          <a:xfrm>
            <a:off x="387914" y="857786"/>
            <a:ext cx="11067024" cy="5208932"/>
          </a:xfrm>
          <a:prstGeom prst="rect">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n 4" descr="Icono&#10;&#10;Descripción generada automáticamente">
            <a:extLst>
              <a:ext uri="{FF2B5EF4-FFF2-40B4-BE49-F238E27FC236}">
                <a16:creationId xmlns:a16="http://schemas.microsoft.com/office/drawing/2014/main" id="{CEF229E9-C2A7-28AA-4FF8-738645414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8932" y="1220358"/>
            <a:ext cx="1283873" cy="1194124"/>
          </a:xfrm>
          <a:prstGeom prst="rect">
            <a:avLst/>
          </a:prstGeom>
        </p:spPr>
      </p:pic>
      <p:sp>
        <p:nvSpPr>
          <p:cNvPr id="4" name="Subtítulo 2">
            <a:extLst>
              <a:ext uri="{FF2B5EF4-FFF2-40B4-BE49-F238E27FC236}">
                <a16:creationId xmlns:a16="http://schemas.microsoft.com/office/drawing/2014/main" id="{6F5E703E-954E-494A-5044-F578BCE7EE5F}"/>
              </a:ext>
            </a:extLst>
          </p:cNvPr>
          <p:cNvSpPr txBox="1">
            <a:spLocks/>
          </p:cNvSpPr>
          <p:nvPr/>
        </p:nvSpPr>
        <p:spPr>
          <a:xfrm>
            <a:off x="793980" y="997666"/>
            <a:ext cx="9910295" cy="559030"/>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989B1"/>
                </a:solidFill>
                <a:effectLst/>
                <a:uLnTx/>
                <a:uFillTx/>
                <a:latin typeface="Calibri" panose="020F0502020204030204"/>
                <a:ea typeface="+mn-ea"/>
                <a:cs typeface="Calibri" panose="020F0502020204030204" pitchFamily="34" charset="0"/>
              </a:rPr>
              <a:t>CURSO DE EXCEL BÁSICO</a:t>
            </a:r>
          </a:p>
        </p:txBody>
      </p:sp>
      <p:pic>
        <p:nvPicPr>
          <p:cNvPr id="6" name="Imagen 5" descr="Imagen que contiene interior, edificio, tabla, cocina&#10;&#10;Descripción generada automáticamente">
            <a:extLst>
              <a:ext uri="{FF2B5EF4-FFF2-40B4-BE49-F238E27FC236}">
                <a16:creationId xmlns:a16="http://schemas.microsoft.com/office/drawing/2014/main" id="{691F1F77-FB29-497F-AD12-ABFCB926D2FA}"/>
              </a:ext>
            </a:extLst>
          </p:cNvPr>
          <p:cNvPicPr>
            <a:picLocks noChangeAspect="1"/>
          </p:cNvPicPr>
          <p:nvPr/>
        </p:nvPicPr>
        <p:blipFill rotWithShape="1">
          <a:blip r:embed="rId4"/>
          <a:srcRect l="70999" t="18408" b="47162"/>
          <a:stretch/>
        </p:blipFill>
        <p:spPr>
          <a:xfrm>
            <a:off x="7689257" y="4983060"/>
            <a:ext cx="3495124" cy="863745"/>
          </a:xfrm>
          <a:prstGeom prst="rect">
            <a:avLst/>
          </a:prstGeom>
        </p:spPr>
      </p:pic>
    </p:spTree>
    <p:extLst>
      <p:ext uri="{BB962C8B-B14F-4D97-AF65-F5344CB8AC3E}">
        <p14:creationId xmlns:p14="http://schemas.microsoft.com/office/powerpoint/2010/main" val="213836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400"/>
                                        <p:tgtEl>
                                          <p:spTgt spid="3">
                                            <p:txEl>
                                              <p:pRg st="1" end="1"/>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4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619652" y="569843"/>
            <a:ext cx="5049428" cy="889554"/>
          </a:xfrm>
          <a:noFill/>
        </p:spPr>
        <p:txBody>
          <a:bodyPr vert="horz" lIns="91440" tIns="45720" rIns="91440" bIns="45720" rtlCol="0" anchor="ctr">
            <a:normAutofit/>
          </a:bodyPr>
          <a:lstStyle/>
          <a:p>
            <a:r>
              <a:rPr lang="en-US" sz="3600" b="1" kern="1200" dirty="0">
                <a:solidFill>
                  <a:schemeClr val="bg1"/>
                </a:solidFill>
                <a:latin typeface="Abadi" panose="020B0604020104020204" pitchFamily="34" charset="0"/>
              </a:rPr>
              <a:t>Formato de </a:t>
            </a:r>
            <a:r>
              <a:rPr lang="en-US" sz="3600" b="1" kern="1200" dirty="0" err="1">
                <a:solidFill>
                  <a:schemeClr val="bg1"/>
                </a:solidFill>
                <a:latin typeface="Abadi" panose="020B0604020104020204" pitchFamily="34" charset="0"/>
              </a:rPr>
              <a:t>fecha</a:t>
            </a:r>
            <a:endParaRPr lang="en-US" sz="3600" b="1" kern="1200" dirty="0">
              <a:solidFill>
                <a:schemeClr val="bg1"/>
              </a:solidFill>
              <a:latin typeface="Abadi" panose="020B0604020104020204" pitchFamily="34" charset="0"/>
            </a:endParaRPr>
          </a:p>
        </p:txBody>
      </p:sp>
      <p:graphicFrame>
        <p:nvGraphicFramePr>
          <p:cNvPr id="11" name="CuadroTexto 7">
            <a:extLst>
              <a:ext uri="{FF2B5EF4-FFF2-40B4-BE49-F238E27FC236}">
                <a16:creationId xmlns:a16="http://schemas.microsoft.com/office/drawing/2014/main" id="{1E34DC5A-3468-1B4C-6C9D-AF54EA1E45D2}"/>
              </a:ext>
            </a:extLst>
          </p:cNvPr>
          <p:cNvGraphicFramePr/>
          <p:nvPr>
            <p:extLst>
              <p:ext uri="{D42A27DB-BD31-4B8C-83A1-F6EECF244321}">
                <p14:modId xmlns:p14="http://schemas.microsoft.com/office/powerpoint/2010/main" val="949972880"/>
              </p:ext>
            </p:extLst>
          </p:nvPr>
        </p:nvGraphicFramePr>
        <p:xfrm>
          <a:off x="683219" y="1689885"/>
          <a:ext cx="4985861" cy="3160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agen 3">
            <a:extLst>
              <a:ext uri="{FF2B5EF4-FFF2-40B4-BE49-F238E27FC236}">
                <a16:creationId xmlns:a16="http://schemas.microsoft.com/office/drawing/2014/main" id="{82880232-58A0-03F6-C371-BF943D7BA101}"/>
              </a:ext>
            </a:extLst>
          </p:cNvPr>
          <p:cNvPicPr>
            <a:picLocks noChangeAspect="1"/>
          </p:cNvPicPr>
          <p:nvPr/>
        </p:nvPicPr>
        <p:blipFill rotWithShape="1">
          <a:blip r:embed="rId7"/>
          <a:srcRect l="39830" t="14240" r="30097" b="37883"/>
          <a:stretch/>
        </p:blipFill>
        <p:spPr>
          <a:xfrm>
            <a:off x="6522921" y="1164058"/>
            <a:ext cx="4637121" cy="41526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77997161"/>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630936" y="495993"/>
            <a:ext cx="5049428" cy="889554"/>
          </a:xfrm>
          <a:noFill/>
        </p:spPr>
        <p:txBody>
          <a:bodyPr vert="horz" lIns="91440" tIns="45720" rIns="91440" bIns="45720" rtlCol="0" anchor="ctr">
            <a:normAutofit/>
          </a:bodyPr>
          <a:lstStyle/>
          <a:p>
            <a:r>
              <a:rPr lang="en-US" sz="3600" kern="1200" dirty="0" err="1">
                <a:solidFill>
                  <a:schemeClr val="bg1"/>
                </a:solidFill>
                <a:latin typeface="Abadi" panose="020B0604020104020204" pitchFamily="34" charset="0"/>
              </a:rPr>
              <a:t>Alineación</a:t>
            </a:r>
            <a:endParaRPr lang="en-US" sz="3600" kern="1200" dirty="0">
              <a:solidFill>
                <a:schemeClr val="bg1"/>
              </a:solidFill>
              <a:latin typeface="Abadi" panose="020B0604020104020204" pitchFamily="34" charset="0"/>
            </a:endParaRPr>
          </a:p>
        </p:txBody>
      </p:sp>
      <p:graphicFrame>
        <p:nvGraphicFramePr>
          <p:cNvPr id="11" name="CuadroTexto 7">
            <a:extLst>
              <a:ext uri="{FF2B5EF4-FFF2-40B4-BE49-F238E27FC236}">
                <a16:creationId xmlns:a16="http://schemas.microsoft.com/office/drawing/2014/main" id="{1E34DC5A-3468-1B4C-6C9D-AF54EA1E45D2}"/>
              </a:ext>
            </a:extLst>
          </p:cNvPr>
          <p:cNvGraphicFramePr/>
          <p:nvPr>
            <p:extLst>
              <p:ext uri="{D42A27DB-BD31-4B8C-83A1-F6EECF244321}">
                <p14:modId xmlns:p14="http://schemas.microsoft.com/office/powerpoint/2010/main" val="1791326327"/>
              </p:ext>
            </p:extLst>
          </p:nvPr>
        </p:nvGraphicFramePr>
        <p:xfrm>
          <a:off x="708527" y="1504569"/>
          <a:ext cx="3294760" cy="15712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agen 3">
            <a:extLst>
              <a:ext uri="{FF2B5EF4-FFF2-40B4-BE49-F238E27FC236}">
                <a16:creationId xmlns:a16="http://schemas.microsoft.com/office/drawing/2014/main" id="{B3BA9986-8EB1-5A53-059C-DFEEB6E679B8}"/>
              </a:ext>
            </a:extLst>
          </p:cNvPr>
          <p:cNvPicPr>
            <a:picLocks noChangeAspect="1"/>
          </p:cNvPicPr>
          <p:nvPr/>
        </p:nvPicPr>
        <p:blipFill rotWithShape="1">
          <a:blip r:embed="rId7"/>
          <a:srcRect l="40849" t="15405" r="29806" b="36570"/>
          <a:stretch/>
        </p:blipFill>
        <p:spPr>
          <a:xfrm>
            <a:off x="5464393" y="1208393"/>
            <a:ext cx="4824284" cy="4441214"/>
          </a:xfrm>
          <a:prstGeom prst="rect">
            <a:avLst/>
          </a:prstGeom>
          <a:ln>
            <a:noFill/>
          </a:ln>
          <a:effectLst>
            <a:outerShdw blurRad="292100" dist="139700" dir="2700000" algn="tl" rotWithShape="0">
              <a:srgbClr val="333333">
                <a:alpha val="65000"/>
              </a:srgbClr>
            </a:outerShdw>
          </a:effectLst>
        </p:spPr>
      </p:pic>
      <p:pic>
        <p:nvPicPr>
          <p:cNvPr id="9" name="Imagen 8">
            <a:extLst>
              <a:ext uri="{FF2B5EF4-FFF2-40B4-BE49-F238E27FC236}">
                <a16:creationId xmlns:a16="http://schemas.microsoft.com/office/drawing/2014/main" id="{B1A8A289-6033-F6D7-DE8C-89F4839A7BA1}"/>
              </a:ext>
            </a:extLst>
          </p:cNvPr>
          <p:cNvPicPr>
            <a:picLocks noChangeAspect="1"/>
          </p:cNvPicPr>
          <p:nvPr/>
        </p:nvPicPr>
        <p:blipFill rotWithShape="1">
          <a:blip r:embed="rId8"/>
          <a:srcRect l="24685" t="4246" r="58584" b="82783"/>
          <a:stretch/>
        </p:blipFill>
        <p:spPr>
          <a:xfrm>
            <a:off x="708527" y="3528732"/>
            <a:ext cx="3491289" cy="1522473"/>
          </a:xfrm>
          <a:prstGeom prst="rect">
            <a:avLst/>
          </a:prstGeom>
          <a:ln>
            <a:noFill/>
          </a:ln>
          <a:effectLst>
            <a:outerShdw blurRad="292100" dist="139700" dir="2700000" algn="tl" rotWithShape="0">
              <a:srgbClr val="333333">
                <a:alpha val="65000"/>
              </a:srgbClr>
            </a:outerShdw>
          </a:effectLst>
        </p:spPr>
      </p:pic>
      <p:sp>
        <p:nvSpPr>
          <p:cNvPr id="3" name="CuadroTexto 2">
            <a:extLst>
              <a:ext uri="{FF2B5EF4-FFF2-40B4-BE49-F238E27FC236}">
                <a16:creationId xmlns:a16="http://schemas.microsoft.com/office/drawing/2014/main" id="{0EEB7755-D228-FECD-8A11-CD6502320750}"/>
              </a:ext>
            </a:extLst>
          </p:cNvPr>
          <p:cNvSpPr txBox="1"/>
          <p:nvPr/>
        </p:nvSpPr>
        <p:spPr>
          <a:xfrm>
            <a:off x="691344" y="5504155"/>
            <a:ext cx="3329126" cy="646331"/>
          </a:xfrm>
          <a:prstGeom prst="rect">
            <a:avLst/>
          </a:prstGeom>
          <a:noFill/>
        </p:spPr>
        <p:txBody>
          <a:bodyPr wrap="square" rtlCol="0">
            <a:spAutoFit/>
          </a:bodyPr>
          <a:lstStyle/>
          <a:p>
            <a:r>
              <a:rPr lang="es-ES" dirty="0">
                <a:solidFill>
                  <a:schemeClr val="bg1"/>
                </a:solidFill>
              </a:rPr>
              <a:t>Ajustar texto, Combinar y central, Alineación de texto</a:t>
            </a:r>
            <a:endParaRPr lang="es-MX" dirty="0">
              <a:solidFill>
                <a:schemeClr val="bg1"/>
              </a:solidFill>
            </a:endParaRPr>
          </a:p>
        </p:txBody>
      </p:sp>
    </p:spTree>
    <p:extLst>
      <p:ext uri="{BB962C8B-B14F-4D97-AF65-F5344CB8AC3E}">
        <p14:creationId xmlns:p14="http://schemas.microsoft.com/office/powerpoint/2010/main" val="4098804590"/>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4" cy="1223931"/>
          </a:xfrm>
          <a:prstGeom prst="rect">
            <a:avLst/>
          </a:prstGeom>
        </p:spPr>
        <p:txBody>
          <a:bodyPr vert="horz" lIns="91440" tIns="45720" rIns="91440" bIns="45720" rtlCol="0" anchor="b">
            <a:normAutofit fontScale="92500" lnSpcReduction="10000"/>
          </a:bodyPr>
          <a:lstStyle/>
          <a:p>
            <a:pPr>
              <a:lnSpc>
                <a:spcPct val="90000"/>
              </a:lnSpc>
              <a:spcBef>
                <a:spcPct val="0"/>
              </a:spcBef>
              <a:spcAft>
                <a:spcPts val="600"/>
              </a:spcAft>
            </a:pPr>
            <a:r>
              <a:rPr lang="en-US" sz="4400" b="1" dirty="0" err="1">
                <a:latin typeface="+mj-lt"/>
                <a:ea typeface="+mj-ea"/>
                <a:cs typeface="+mj-cs"/>
              </a:rPr>
              <a:t>Realizar</a:t>
            </a:r>
            <a:endParaRPr lang="en-US" sz="4400" b="1" dirty="0">
              <a:latin typeface="+mj-lt"/>
              <a:ea typeface="+mj-ea"/>
              <a:cs typeface="+mj-cs"/>
            </a:endParaRPr>
          </a:p>
          <a:p>
            <a:pPr>
              <a:lnSpc>
                <a:spcPct val="90000"/>
              </a:lnSpc>
              <a:spcBef>
                <a:spcPct val="0"/>
              </a:spcBef>
              <a:spcAft>
                <a:spcPts val="600"/>
              </a:spcAft>
            </a:pPr>
            <a:r>
              <a:rPr lang="en-US" sz="4400" b="1" dirty="0">
                <a:latin typeface="+mj-lt"/>
                <a:ea typeface="+mj-ea"/>
                <a:cs typeface="+mj-cs"/>
              </a:rPr>
              <a:t>Ejer1. </a:t>
            </a:r>
            <a:r>
              <a:rPr lang="en-US" sz="4400" b="1" spc="-50" dirty="0" err="1">
                <a:latin typeface="+mj-lt"/>
                <a:ea typeface="+mj-ea"/>
                <a:cs typeface="+mj-cs"/>
              </a:rPr>
              <a:t>FormatosEstilos</a:t>
            </a:r>
            <a:endParaRPr lang="en-US" sz="4400" b="1" spc="-50" dirty="0">
              <a:latin typeface="+mj-lt"/>
              <a:ea typeface="+mj-ea"/>
              <a:cs typeface="+mj-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588676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7"/>
            <a:ext cx="6982834" cy="1026435"/>
          </a:xfrm>
        </p:spPr>
        <p:txBody>
          <a:bodyPr vert="horz" lIns="91440" tIns="45720" rIns="91440" bIns="45720" rtlCol="0" anchor="b">
            <a:normAutofit/>
          </a:bodyPr>
          <a:lstStyle/>
          <a:p>
            <a:r>
              <a:rPr lang="en-US" sz="4800" b="1" dirty="0">
                <a:solidFill>
                  <a:srgbClr val="FFFFFF"/>
                </a:solidFill>
              </a:rPr>
              <a:t>COPIAR Y PEGAR</a:t>
            </a:r>
          </a:p>
        </p:txBody>
      </p:sp>
    </p:spTree>
    <p:extLst>
      <p:ext uri="{BB962C8B-B14F-4D97-AF65-F5344CB8AC3E}">
        <p14:creationId xmlns:p14="http://schemas.microsoft.com/office/powerpoint/2010/main" val="3894458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3" y="783861"/>
            <a:ext cx="5054233" cy="936074"/>
          </a:xfrm>
        </p:spPr>
        <p:txBody>
          <a:bodyPr>
            <a:normAutofit/>
          </a:bodyPr>
          <a:lstStyle/>
          <a:p>
            <a:r>
              <a:rPr lang="es-ES" sz="3600" dirty="0">
                <a:solidFill>
                  <a:schemeClr val="tx2"/>
                </a:solidFill>
                <a:latin typeface="Abadi" panose="020B0604020104020204" pitchFamily="34" charset="0"/>
              </a:rPr>
              <a:t>Copiar y pegar</a:t>
            </a:r>
            <a:endParaRPr lang="es-MX" sz="3600" b="1" dirty="0">
              <a:solidFill>
                <a:schemeClr val="accent1">
                  <a:lumMod val="75000"/>
                </a:schemeClr>
              </a:solidFill>
              <a:latin typeface="Abadi" panose="020B0604020104020204" pitchFamily="34" charset="0"/>
            </a:endParaRPr>
          </a:p>
        </p:txBody>
      </p:sp>
      <p:sp>
        <p:nvSpPr>
          <p:cNvPr id="18" name="Rectangle 10">
            <a:extLst>
              <a:ext uri="{FF2B5EF4-FFF2-40B4-BE49-F238E27FC236}">
                <a16:creationId xmlns:a16="http://schemas.microsoft.com/office/drawing/2014/main" id="{10CFC9E7-2479-E7C5-9E58-379ABBFAD4E0}"/>
              </a:ext>
            </a:extLst>
          </p:cNvPr>
          <p:cNvSpPr>
            <a:spLocks noChangeArrowheads="1"/>
          </p:cNvSpPr>
          <p:nvPr/>
        </p:nvSpPr>
        <p:spPr bwMode="auto">
          <a:xfrm>
            <a:off x="913268" y="1919608"/>
            <a:ext cx="9568873" cy="3862475"/>
          </a:xfrm>
          <a:prstGeom prst="rect">
            <a:avLst/>
          </a:prstGeom>
          <a:noFill/>
          <a:ln>
            <a:noFill/>
          </a:ln>
        </p:spPr>
        <p:style>
          <a:lnRef idx="0">
            <a:scrgbClr r="0" g="0" b="0"/>
          </a:lnRef>
          <a:fillRef idx="0">
            <a:scrgbClr r="0" g="0" b="0"/>
          </a:fillRef>
          <a:effectRef idx="0">
            <a:scrgbClr r="0" g="0" b="0"/>
          </a:effectRef>
          <a:fontRef idx="minor">
            <a:schemeClr val="accent2"/>
          </a:fontRef>
        </p:style>
        <p:txBody>
          <a:bodyPr vert="horz" wrap="square" lIns="0" tIns="190440" rIns="0" bIns="19044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s-MX" altLang="es-MX" b="0" i="0" u="none" strike="noStrike" cap="none" normalizeH="0" baseline="0" dirty="0">
                <a:ln>
                  <a:noFill/>
                </a:ln>
                <a:solidFill>
                  <a:srgbClr val="1E1E1E"/>
                </a:solidFill>
                <a:effectLst/>
                <a:latin typeface="Segoe UI Semilight" panose="020B0402040204020203" pitchFamily="34" charset="0"/>
                <a:cs typeface="Segoe UI Semilight" panose="020B0402040204020203" pitchFamily="34" charset="0"/>
              </a:rPr>
              <a:t>Opciones de menú de pegado</a:t>
            </a:r>
          </a:p>
          <a:p>
            <a:pPr marL="0" marR="0" lvl="0" indent="0" algn="l" defTabSz="914400" rtl="0" eaLnBrk="0" fontAlgn="base" latinLnBrk="0" hangingPunct="0">
              <a:lnSpc>
                <a:spcPct val="150000"/>
              </a:lnSpc>
              <a:spcBef>
                <a:spcPct val="0"/>
              </a:spcBef>
              <a:spcAft>
                <a:spcPct val="0"/>
              </a:spcAft>
              <a:buClrTx/>
              <a:buSzTx/>
              <a:buFontTx/>
              <a:buAutoNum type="arabicPeriod"/>
              <a:tabLst/>
            </a:pP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Seleccione las celdas que contengan los datos u otros atributos que quiera copiar.</a:t>
            </a:r>
            <a:endParaRPr kumimoji="0" lang="es-MX" altLang="es-MX" b="0" i="0" u="none" strike="noStrike" cap="none" normalizeH="0" baseline="0" dirty="0">
              <a:ln>
                <a:noFill/>
              </a:ln>
              <a:solidFill>
                <a:srgbClr val="363636"/>
              </a:solidFill>
              <a:effectLst/>
              <a:latin typeface="Segoe UI" panose="020B0502040204020203" pitchFamily="34" charset="0"/>
              <a:cs typeface="Segoe UI" panose="020B0502040204020203" pitchFamily="34" charset="0"/>
            </a:endParaRPr>
          </a:p>
          <a:p>
            <a:pPr marL="0" marR="0" lvl="0" indent="0" algn="l" defTabSz="914400" rtl="0" eaLnBrk="0" fontAlgn="base" latinLnBrk="0" hangingPunct="0">
              <a:lnSpc>
                <a:spcPct val="150000"/>
              </a:lnSpc>
              <a:spcBef>
                <a:spcPct val="0"/>
              </a:spcBef>
              <a:spcAft>
                <a:spcPct val="0"/>
              </a:spcAft>
              <a:buClrTx/>
              <a:buSzTx/>
              <a:buFontTx/>
              <a:buAutoNum type="arabicPeriod" startAt="2"/>
              <a:tabLst/>
            </a:pP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En la pestaña </a:t>
            </a:r>
            <a:r>
              <a:rPr kumimoji="0" lang="es-MX" altLang="es-MX" b="1"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Inicio</a:t>
            </a: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 haga clic en </a:t>
            </a:r>
            <a:r>
              <a:rPr kumimoji="0" lang="es-MX" altLang="es-MX" b="1"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Copiar</a:t>
            </a: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         .</a:t>
            </a:r>
            <a:endParaRPr kumimoji="0" lang="es-MX" altLang="es-MX" b="0" i="0" u="none" strike="noStrike" cap="none" normalizeH="0" baseline="0" dirty="0">
              <a:ln>
                <a:noFill/>
              </a:ln>
              <a:solidFill>
                <a:srgbClr val="363636"/>
              </a:solidFill>
              <a:effectLst/>
              <a:latin typeface="Segoe UI" panose="020B0502040204020203" pitchFamily="34" charset="0"/>
              <a:cs typeface="Segoe UI" panose="020B0502040204020203" pitchFamily="34" charset="0"/>
            </a:endParaRPr>
          </a:p>
          <a:p>
            <a:pPr marL="0" marR="0" lvl="0" indent="0" algn="l" defTabSz="914400" rtl="0" eaLnBrk="0" fontAlgn="base" latinLnBrk="0" hangingPunct="0">
              <a:lnSpc>
                <a:spcPct val="150000"/>
              </a:lnSpc>
              <a:spcBef>
                <a:spcPct val="0"/>
              </a:spcBef>
              <a:spcAft>
                <a:spcPct val="0"/>
              </a:spcAft>
              <a:buClrTx/>
              <a:buSzTx/>
              <a:buFontTx/>
              <a:buAutoNum type="arabicPeriod" startAt="3"/>
              <a:tabLst/>
            </a:pP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Haga clic en la primera celda del área donde quiere pegar lo que copió.</a:t>
            </a:r>
            <a:endParaRPr kumimoji="0" lang="es-MX" altLang="es-MX" b="0" i="0" u="none" strike="noStrike" cap="none" normalizeH="0" baseline="0" dirty="0">
              <a:ln>
                <a:noFill/>
              </a:ln>
              <a:solidFill>
                <a:srgbClr val="363636"/>
              </a:solidFill>
              <a:effectLst/>
              <a:latin typeface="Segoe UI" panose="020B0502040204020203" pitchFamily="34" charset="0"/>
              <a:cs typeface="Segoe UI" panose="020B0502040204020203" pitchFamily="34" charset="0"/>
            </a:endParaRPr>
          </a:p>
          <a:p>
            <a:pPr marL="0" marR="0" lvl="0" indent="0" algn="l" defTabSz="914400" rtl="0" eaLnBrk="0" fontAlgn="base" latinLnBrk="0" hangingPunct="0">
              <a:lnSpc>
                <a:spcPct val="150000"/>
              </a:lnSpc>
              <a:spcBef>
                <a:spcPct val="0"/>
              </a:spcBef>
              <a:spcAft>
                <a:spcPct val="0"/>
              </a:spcAft>
              <a:buClrTx/>
              <a:buSzTx/>
              <a:buFontTx/>
              <a:buAutoNum type="arabicPeriod" startAt="4"/>
              <a:tabLst/>
            </a:pP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En la </a:t>
            </a:r>
            <a:r>
              <a:rPr kumimoji="0" lang="es-MX" altLang="es-MX" b="1"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pestaña Inicio,</a:t>
            </a: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 haga clic en la flecha situada junto a </a:t>
            </a:r>
            <a:r>
              <a:rPr kumimoji="0" lang="es-MX" altLang="es-MX" b="1" i="0" u="none" strike="noStrike" cap="none" normalizeH="0" baseline="0" dirty="0" err="1">
                <a:ln>
                  <a:noFill/>
                </a:ln>
                <a:solidFill>
                  <a:srgbClr val="1E1E1E"/>
                </a:solidFill>
                <a:effectLst/>
                <a:latin typeface="Segoe UI" panose="020B0502040204020203" pitchFamily="34" charset="0"/>
                <a:cs typeface="Segoe UI" panose="020B0502040204020203" pitchFamily="34" charset="0"/>
              </a:rPr>
              <a:t>Pegar</a:t>
            </a:r>
            <a:r>
              <a:rPr kumimoji="0" lang="es-MX" altLang="es-MX" b="0" i="0" u="none" strike="noStrike" cap="none" normalizeH="0" baseline="0" dirty="0" err="1">
                <a:ln>
                  <a:noFill/>
                </a:ln>
                <a:solidFill>
                  <a:srgbClr val="1E1E1E"/>
                </a:solidFill>
                <a:effectLst/>
                <a:latin typeface="Segoe UI" panose="020B0502040204020203" pitchFamily="34" charset="0"/>
                <a:cs typeface="Segoe UI" panose="020B0502040204020203" pitchFamily="34" charset="0"/>
              </a:rPr>
              <a:t>y</a:t>
            </a: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 a continuación, realice cualquiera de las siguientes acciones. Las opciones en el menú </a:t>
            </a:r>
            <a:r>
              <a:rPr kumimoji="0" lang="es-MX" altLang="es-MX" b="1"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Pegar</a:t>
            </a: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 dependerán del tipo de datos en las celdas seleccionadas:</a:t>
            </a:r>
            <a:endParaRPr kumimoji="0" lang="es-MX" altLang="es-MX" b="0" i="0" u="none" strike="noStrike" cap="none" normalizeH="0" baseline="0" dirty="0">
              <a:ln>
                <a:noFill/>
              </a:ln>
              <a:solidFill>
                <a:srgbClr val="363636"/>
              </a:solidFill>
              <a:effectLst/>
              <a:latin typeface="Segoe UI" panose="020B0502040204020203" pitchFamily="34" charset="0"/>
              <a:cs typeface="Segoe UI" panose="020B0502040204020203"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s-MX" altLang="es-MX" b="0" i="0" u="none" strike="noStrike" cap="none" normalizeH="0" baseline="0" dirty="0">
                <a:ln>
                  <a:noFill/>
                </a:ln>
                <a:solidFill>
                  <a:srgbClr val="1E1E1E"/>
                </a:solidFill>
                <a:effectLst/>
                <a:latin typeface="Segoe UI" panose="020B0502040204020203" pitchFamily="34" charset="0"/>
                <a:cs typeface="Segoe UI" panose="020B0502040204020203" pitchFamily="34" charset="0"/>
              </a:rPr>
              <a:t>         </a:t>
            </a:r>
            <a:endParaRPr kumimoji="0" lang="es-MX" altLang="es-MX" b="0" i="0" u="none" strike="noStrike" cap="none" normalizeH="0" baseline="0" dirty="0">
              <a:ln>
                <a:noFill/>
              </a:ln>
              <a:solidFill>
                <a:srgbClr val="363636"/>
              </a:solidFill>
              <a:effectLst/>
              <a:latin typeface="Segoe UI" panose="020B0502040204020203" pitchFamily="34" charset="0"/>
              <a:cs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000" b="0" i="0" u="none" strike="noStrike" cap="none" normalizeH="0" baseline="0" dirty="0">
              <a:ln>
                <a:noFill/>
              </a:ln>
              <a:solidFill>
                <a:schemeClr val="tx1"/>
              </a:solidFill>
              <a:effectLst/>
              <a:latin typeface="Arial" panose="020B0604020202020204" pitchFamily="34" charset="0"/>
            </a:endParaRPr>
          </a:p>
        </p:txBody>
      </p:sp>
      <p:pic>
        <p:nvPicPr>
          <p:cNvPr id="1035" name="Picture 11" descr="Icono de copia">
            <a:extLst>
              <a:ext uri="{FF2B5EF4-FFF2-40B4-BE49-F238E27FC236}">
                <a16:creationId xmlns:a16="http://schemas.microsoft.com/office/drawing/2014/main" id="{F17EE789-F952-AA90-9E50-9C4C5BEA29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7388" y="1951182"/>
            <a:ext cx="191789" cy="228600"/>
          </a:xfrm>
          <a:prstGeom prst="rect">
            <a:avLst/>
          </a:prstGeom>
          <a:noFill/>
          <a:ln>
            <a:noFill/>
          </a:ln>
        </p:spPr>
        <p:style>
          <a:lnRef idx="0">
            <a:scrgbClr r="0" g="0" b="0"/>
          </a:lnRef>
          <a:fillRef idx="0">
            <a:scrgbClr r="0" g="0" b="0"/>
          </a:fillRef>
          <a:effectRef idx="0">
            <a:scrgbClr r="0" g="0" b="0"/>
          </a:effectRef>
          <a:fontRef idx="minor">
            <a:schemeClr val="accent2"/>
          </a:fontRef>
        </p:style>
      </p:pic>
      <p:pic>
        <p:nvPicPr>
          <p:cNvPr id="1036" name="Picture 12" descr="En la pestaña Inicio, seleccione Pegar">
            <a:extLst>
              <a:ext uri="{FF2B5EF4-FFF2-40B4-BE49-F238E27FC236}">
                <a16:creationId xmlns:a16="http://schemas.microsoft.com/office/drawing/2014/main" id="{91826418-5F6D-C147-2338-BBE5E1140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7802707"/>
            <a:ext cx="796661" cy="704850"/>
          </a:xfrm>
          <a:prstGeom prst="rect">
            <a:avLst/>
          </a:prstGeom>
          <a:noFill/>
          <a:ln>
            <a:noFill/>
          </a:ln>
        </p:spPr>
        <p:style>
          <a:lnRef idx="0">
            <a:scrgbClr r="0" g="0" b="0"/>
          </a:lnRef>
          <a:fillRef idx="0">
            <a:scrgbClr r="0" g="0" b="0"/>
          </a:fillRef>
          <a:effectRef idx="0">
            <a:scrgbClr r="0" g="0" b="0"/>
          </a:effectRef>
          <a:fontRef idx="minor">
            <a:schemeClr val="accent2"/>
          </a:fontRef>
        </p:style>
      </p:pic>
      <p:pic>
        <p:nvPicPr>
          <p:cNvPr id="1038" name="Picture 14" descr="En la pestaña Inicio, seleccione Pegar">
            <a:extLst>
              <a:ext uri="{FF2B5EF4-FFF2-40B4-BE49-F238E27FC236}">
                <a16:creationId xmlns:a16="http://schemas.microsoft.com/office/drawing/2014/main" id="{574F256C-A00B-6C70-D2F3-E0FBC72F7D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1944" y="1048271"/>
            <a:ext cx="1484578" cy="10172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97235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 name="Tabla 11">
            <a:extLst>
              <a:ext uri="{FF2B5EF4-FFF2-40B4-BE49-F238E27FC236}">
                <a16:creationId xmlns:a16="http://schemas.microsoft.com/office/drawing/2014/main" id="{FB28C737-D0F0-9575-3286-D624A7AEEA3D}"/>
              </a:ext>
            </a:extLst>
          </p:cNvPr>
          <p:cNvGraphicFramePr>
            <a:graphicFrameLocks noGrp="1"/>
          </p:cNvGraphicFramePr>
          <p:nvPr>
            <p:extLst>
              <p:ext uri="{D42A27DB-BD31-4B8C-83A1-F6EECF244321}">
                <p14:modId xmlns:p14="http://schemas.microsoft.com/office/powerpoint/2010/main" val="2080681300"/>
              </p:ext>
            </p:extLst>
          </p:nvPr>
        </p:nvGraphicFramePr>
        <p:xfrm>
          <a:off x="869516" y="643467"/>
          <a:ext cx="10452968" cy="5571072"/>
        </p:xfrm>
        <a:graphic>
          <a:graphicData uri="http://schemas.openxmlformats.org/drawingml/2006/table">
            <a:tbl>
              <a:tblPr firstRow="1" bandRow="1">
                <a:solidFill>
                  <a:srgbClr val="F2F2F2">
                    <a:alpha val="45098"/>
                  </a:srgbClr>
                </a:solidFill>
              </a:tblPr>
              <a:tblGrid>
                <a:gridCol w="3338665">
                  <a:extLst>
                    <a:ext uri="{9D8B030D-6E8A-4147-A177-3AD203B41FA5}">
                      <a16:colId xmlns:a16="http://schemas.microsoft.com/office/drawing/2014/main" val="3934762093"/>
                    </a:ext>
                  </a:extLst>
                </a:gridCol>
                <a:gridCol w="7114303">
                  <a:extLst>
                    <a:ext uri="{9D8B030D-6E8A-4147-A177-3AD203B41FA5}">
                      <a16:colId xmlns:a16="http://schemas.microsoft.com/office/drawing/2014/main" val="2899105294"/>
                    </a:ext>
                  </a:extLst>
                </a:gridCol>
              </a:tblGrid>
              <a:tr h="321908">
                <a:tc>
                  <a:txBody>
                    <a:bodyPr/>
                    <a:lstStyle/>
                    <a:p>
                      <a:pPr algn="l"/>
                      <a:r>
                        <a:rPr lang="es-MX" sz="1300" b="0" cap="none" spc="0" dirty="0">
                          <a:solidFill>
                            <a:schemeClr val="bg1"/>
                          </a:solidFill>
                          <a:effectLst/>
                          <a:latin typeface="Segoe UI" panose="020B0502040204020203" pitchFamily="34" charset="0"/>
                        </a:rPr>
                        <a:t>Selección</a:t>
                      </a:r>
                      <a:endParaRPr lang="es-MX" sz="1300" b="0" cap="none" spc="0" dirty="0">
                        <a:solidFill>
                          <a:schemeClr val="bg1"/>
                        </a:solidFill>
                        <a:effectLst/>
                        <a:latin typeface="Segoe UI Semibold" panose="020B0702040204020203" pitchFamily="34" charset="0"/>
                      </a:endParaRPr>
                    </a:p>
                  </a:txBody>
                  <a:tcPr marL="13170" marR="26342" marT="82345" marB="7903" anchor="ctr">
                    <a:lnL w="12700" cmpd="sng">
                      <a:noFill/>
                    </a:lnL>
                    <a:lnR w="12700" cmpd="sng">
                      <a:noFill/>
                    </a:lnR>
                    <a:lnT w="19050" cap="flat" cmpd="sng" algn="ctr">
                      <a:noFill/>
                      <a:prstDash val="solid"/>
                    </a:lnT>
                    <a:lnB w="38100" cmpd="sng">
                      <a:noFill/>
                    </a:lnB>
                    <a:solidFill>
                      <a:schemeClr val="tx1"/>
                    </a:solidFill>
                  </a:tcPr>
                </a:tc>
                <a:tc>
                  <a:txBody>
                    <a:bodyPr/>
                    <a:lstStyle/>
                    <a:p>
                      <a:pPr algn="l"/>
                      <a:r>
                        <a:rPr lang="es-MX" sz="1300" b="0" cap="none" spc="0">
                          <a:solidFill>
                            <a:schemeClr val="bg1"/>
                          </a:solidFill>
                          <a:effectLst/>
                          <a:latin typeface="Segoe UI" panose="020B0502040204020203" pitchFamily="34" charset="0"/>
                        </a:rPr>
                        <a:t>Para pegar</a:t>
                      </a:r>
                      <a:endParaRPr lang="es-MX" sz="1300" b="0" cap="none" spc="0">
                        <a:solidFill>
                          <a:schemeClr val="bg1"/>
                        </a:solidFill>
                        <a:effectLst/>
                        <a:latin typeface="Segoe UI Semibold" panose="020B0702040204020203" pitchFamily="34" charset="0"/>
                      </a:endParaRPr>
                    </a:p>
                  </a:txBody>
                  <a:tcPr marL="13170" marR="26342" marT="82345" marB="7903" anchor="ctr">
                    <a:lnL w="12700" cmpd="sng">
                      <a:noFill/>
                    </a:lnL>
                    <a:lnR w="12700" cmpd="sng">
                      <a:noFill/>
                    </a:lnR>
                    <a:lnT w="19050" cap="flat" cmpd="sng" algn="ctr">
                      <a:noFill/>
                      <a:prstDash val="solid"/>
                    </a:lnT>
                    <a:lnB w="38100" cmpd="sng">
                      <a:noFill/>
                    </a:lnB>
                    <a:solidFill>
                      <a:schemeClr val="tx1"/>
                    </a:solidFill>
                  </a:tcPr>
                </a:tc>
                <a:extLst>
                  <a:ext uri="{0D108BD9-81ED-4DB2-BD59-A6C34878D82A}">
                    <a16:rowId xmlns:a16="http://schemas.microsoft.com/office/drawing/2014/main" val="2409082274"/>
                  </a:ext>
                </a:extLst>
              </a:tr>
              <a:tr h="296290">
                <a:tc>
                  <a:txBody>
                    <a:bodyPr/>
                    <a:lstStyle/>
                    <a:p>
                      <a:pPr fontAlgn="t"/>
                      <a:r>
                        <a:rPr lang="es-MX" sz="1100" b="1" cap="none" spc="0">
                          <a:solidFill>
                            <a:schemeClr val="tx1"/>
                          </a:solidFill>
                          <a:effectLst/>
                          <a:latin typeface="Segoe UI" panose="020B0502040204020203" pitchFamily="34" charset="0"/>
                        </a:rPr>
                        <a:t>Pegar</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F2F2F2">
                        <a:alpha val="45098"/>
                      </a:srgbClr>
                    </a:solidFill>
                  </a:tcPr>
                </a:tc>
                <a:tc>
                  <a:txBody>
                    <a:bodyPr/>
                    <a:lstStyle/>
                    <a:p>
                      <a:pPr fontAlgn="t"/>
                      <a:r>
                        <a:rPr lang="es-ES" sz="1100" cap="none" spc="0">
                          <a:solidFill>
                            <a:schemeClr val="tx1"/>
                          </a:solidFill>
                          <a:effectLst/>
                          <a:latin typeface="Segoe UI" panose="020B0502040204020203" pitchFamily="34" charset="0"/>
                        </a:rPr>
                        <a:t>Todo el formato y contenido de la celda, incluidos los datos vinculados.</a:t>
                      </a:r>
                    </a:p>
                  </a:txBody>
                  <a:tcPr marL="26342" marR="26342" marT="82345" marB="10536">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3622193216"/>
                  </a:ext>
                </a:extLst>
              </a:tr>
              <a:tr h="296290">
                <a:tc>
                  <a:txBody>
                    <a:bodyPr/>
                    <a:lstStyle/>
                    <a:p>
                      <a:pPr fontAlgn="t"/>
                      <a:r>
                        <a:rPr lang="es-MX" sz="1100" b="1" cap="none" spc="0">
                          <a:solidFill>
                            <a:schemeClr val="tx1"/>
                          </a:solidFill>
                          <a:effectLst/>
                          <a:latin typeface="Segoe UI" panose="020B0502040204020203" pitchFamily="34" charset="0"/>
                        </a:rPr>
                        <a:t>Fórmulas</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r>
                        <a:rPr lang="es-MX" sz="1100" cap="none" spc="0">
                          <a:solidFill>
                            <a:schemeClr val="tx1"/>
                          </a:solidFill>
                          <a:effectLst/>
                          <a:latin typeface="Segoe UI" panose="020B0502040204020203" pitchFamily="34" charset="0"/>
                        </a:rPr>
                        <a:t>Solo las fórmulas.</a:t>
                      </a: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3380521710"/>
                  </a:ext>
                </a:extLst>
              </a:tr>
              <a:tr h="296290">
                <a:tc>
                  <a:txBody>
                    <a:bodyPr/>
                    <a:lstStyle/>
                    <a:p>
                      <a:pPr fontAlgn="t"/>
                      <a:r>
                        <a:rPr lang="es-ES" sz="1100" b="1" cap="none" spc="0">
                          <a:solidFill>
                            <a:schemeClr val="tx1"/>
                          </a:solidFill>
                          <a:effectLst/>
                          <a:latin typeface="Segoe UI" panose="020B0502040204020203" pitchFamily="34" charset="0"/>
                        </a:rPr>
                        <a:t>Fórmulas y formato de números</a:t>
                      </a:r>
                      <a:endParaRPr lang="es-ES"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r>
                        <a:rPr lang="es-ES" sz="1100" cap="none" spc="0">
                          <a:solidFill>
                            <a:schemeClr val="tx1"/>
                          </a:solidFill>
                          <a:effectLst/>
                          <a:latin typeface="Segoe UI" panose="020B0502040204020203" pitchFamily="34" charset="0"/>
                        </a:rPr>
                        <a:t>Solo las opciones de formato de número y fórmulas.</a:t>
                      </a: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3471795085"/>
                  </a:ext>
                </a:extLst>
              </a:tr>
              <a:tr h="296290">
                <a:tc>
                  <a:txBody>
                    <a:bodyPr/>
                    <a:lstStyle/>
                    <a:p>
                      <a:pPr fontAlgn="t"/>
                      <a:r>
                        <a:rPr lang="es-MX" sz="1100" b="1" cap="none" spc="0">
                          <a:solidFill>
                            <a:schemeClr val="tx1"/>
                          </a:solidFill>
                          <a:effectLst/>
                          <a:latin typeface="Segoe UI" panose="020B0502040204020203" pitchFamily="34" charset="0"/>
                        </a:rPr>
                        <a:t>Mantener formato de origen</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r>
                        <a:rPr lang="es-ES" sz="1100" cap="none" spc="0">
                          <a:solidFill>
                            <a:schemeClr val="tx1"/>
                          </a:solidFill>
                          <a:effectLst/>
                          <a:latin typeface="Segoe UI" panose="020B0502040204020203" pitchFamily="34" charset="0"/>
                        </a:rPr>
                        <a:t>Todo el contenido y el formato de la celda.</a:t>
                      </a: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1125130949"/>
                  </a:ext>
                </a:extLst>
              </a:tr>
              <a:tr h="296290">
                <a:tc>
                  <a:txBody>
                    <a:bodyPr/>
                    <a:lstStyle/>
                    <a:p>
                      <a:pPr fontAlgn="t"/>
                      <a:r>
                        <a:rPr lang="es-MX" sz="1100" b="1" cap="none" spc="0">
                          <a:solidFill>
                            <a:schemeClr val="tx1"/>
                          </a:solidFill>
                          <a:effectLst/>
                          <a:latin typeface="Segoe UI" panose="020B0502040204020203" pitchFamily="34" charset="0"/>
                        </a:rPr>
                        <a:t>Sin bordes</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r>
                        <a:rPr lang="es-ES" sz="1100" cap="none" spc="0">
                          <a:solidFill>
                            <a:schemeClr val="tx1"/>
                          </a:solidFill>
                          <a:effectLst/>
                          <a:latin typeface="Segoe UI" panose="020B0502040204020203" pitchFamily="34" charset="0"/>
                        </a:rPr>
                        <a:t>Todo el contenido y el formato de la celda, excepto los bordes de la misma.</a:t>
                      </a: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3415582692"/>
                  </a:ext>
                </a:extLst>
              </a:tr>
              <a:tr h="296290">
                <a:tc>
                  <a:txBody>
                    <a:bodyPr/>
                    <a:lstStyle/>
                    <a:p>
                      <a:pPr fontAlgn="t"/>
                      <a:r>
                        <a:rPr lang="es-MX" sz="1100" b="1" cap="none" spc="0">
                          <a:solidFill>
                            <a:schemeClr val="tx1"/>
                          </a:solidFill>
                          <a:effectLst/>
                          <a:latin typeface="Segoe UI" panose="020B0502040204020203" pitchFamily="34" charset="0"/>
                        </a:rPr>
                        <a:t>Mantener ancho de columnas de origen</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r>
                        <a:rPr lang="es-ES" sz="1100" cap="none" spc="0">
                          <a:solidFill>
                            <a:schemeClr val="tx1"/>
                          </a:solidFill>
                          <a:effectLst/>
                          <a:latin typeface="Segoe UI" panose="020B0502040204020203" pitchFamily="34" charset="0"/>
                        </a:rPr>
                        <a:t>Solo los anchos de columna.</a:t>
                      </a: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1228561659"/>
                  </a:ext>
                </a:extLst>
              </a:tr>
              <a:tr h="296290">
                <a:tc>
                  <a:txBody>
                    <a:bodyPr/>
                    <a:lstStyle/>
                    <a:p>
                      <a:pPr fontAlgn="t"/>
                      <a:r>
                        <a:rPr lang="es-MX" sz="1100" b="1" cap="none" spc="0">
                          <a:solidFill>
                            <a:schemeClr val="tx1"/>
                          </a:solidFill>
                          <a:effectLst/>
                          <a:latin typeface="Segoe UI" panose="020B0502040204020203" pitchFamily="34" charset="0"/>
                        </a:rPr>
                        <a:t>Transponer</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r>
                        <a:rPr lang="es-ES" sz="1100" cap="none" spc="0">
                          <a:solidFill>
                            <a:schemeClr val="tx1"/>
                          </a:solidFill>
                          <a:effectLst/>
                          <a:latin typeface="Segoe UI" panose="020B0502040204020203" pitchFamily="34" charset="0"/>
                        </a:rPr>
                        <a:t>Gira el contenido de celdas copiadas al pegar. Los datos en filas se pegarán en columnas y viceversa.</a:t>
                      </a: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2172989167"/>
                  </a:ext>
                </a:extLst>
              </a:tr>
              <a:tr h="296290">
                <a:tc>
                  <a:txBody>
                    <a:bodyPr/>
                    <a:lstStyle/>
                    <a:p>
                      <a:pPr fontAlgn="t"/>
                      <a:r>
                        <a:rPr lang="es-MX" sz="1100" b="1" cap="none" spc="0">
                          <a:solidFill>
                            <a:schemeClr val="tx1"/>
                          </a:solidFill>
                          <a:effectLst/>
                          <a:latin typeface="Segoe UI" panose="020B0502040204020203" pitchFamily="34" charset="0"/>
                        </a:rPr>
                        <a:t>Pegar valores</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r>
                        <a:rPr lang="es-ES" sz="1100" cap="none" spc="0">
                          <a:solidFill>
                            <a:schemeClr val="tx1"/>
                          </a:solidFill>
                          <a:effectLst/>
                          <a:latin typeface="Segoe UI" panose="020B0502040204020203" pitchFamily="34" charset="0"/>
                        </a:rPr>
                        <a:t>Solo los valores tal y como se muestran en las celdas.</a:t>
                      </a: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3904278573"/>
                  </a:ext>
                </a:extLst>
              </a:tr>
              <a:tr h="296290">
                <a:tc>
                  <a:txBody>
                    <a:bodyPr/>
                    <a:lstStyle/>
                    <a:p>
                      <a:pPr fontAlgn="t"/>
                      <a:r>
                        <a:rPr lang="es-ES" sz="1100" b="1" cap="none" spc="0">
                          <a:solidFill>
                            <a:schemeClr val="tx1"/>
                          </a:solidFill>
                          <a:effectLst/>
                          <a:latin typeface="Segoe UI" panose="020B0502040204020203" pitchFamily="34" charset="0"/>
                        </a:rPr>
                        <a:t>Formatos de números y valores</a:t>
                      </a:r>
                      <a:endParaRPr lang="es-ES"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r>
                        <a:rPr lang="es-ES" sz="1100" cap="none" spc="0">
                          <a:solidFill>
                            <a:schemeClr val="tx1"/>
                          </a:solidFill>
                          <a:effectLst/>
                          <a:latin typeface="Segoe UI" panose="020B0502040204020203" pitchFamily="34" charset="0"/>
                        </a:rPr>
                        <a:t>Solo los valores y el formato de número.</a:t>
                      </a: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2594675642"/>
                  </a:ext>
                </a:extLst>
              </a:tr>
              <a:tr h="296290">
                <a:tc>
                  <a:txBody>
                    <a:bodyPr/>
                    <a:lstStyle/>
                    <a:p>
                      <a:pPr fontAlgn="t"/>
                      <a:r>
                        <a:rPr lang="es-ES" sz="1100" b="1" cap="none" spc="0">
                          <a:solidFill>
                            <a:schemeClr val="tx1"/>
                          </a:solidFill>
                          <a:effectLst/>
                          <a:latin typeface="Segoe UI" panose="020B0502040204020203" pitchFamily="34" charset="0"/>
                        </a:rPr>
                        <a:t>Valores y formato de origen</a:t>
                      </a:r>
                      <a:endParaRPr lang="es-ES"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r>
                        <a:rPr lang="es-ES" sz="1100" cap="none" spc="0">
                          <a:solidFill>
                            <a:schemeClr val="tx1"/>
                          </a:solidFill>
                          <a:effectLst/>
                          <a:latin typeface="Segoe UI" panose="020B0502040204020203" pitchFamily="34" charset="0"/>
                        </a:rPr>
                        <a:t>Solo los valores y el color de número y el formato de tamaño de fuente.</a:t>
                      </a: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3378534554"/>
                  </a:ext>
                </a:extLst>
              </a:tr>
              <a:tr h="296290">
                <a:tc>
                  <a:txBody>
                    <a:bodyPr/>
                    <a:lstStyle/>
                    <a:p>
                      <a:pPr fontAlgn="t"/>
                      <a:r>
                        <a:rPr lang="es-MX" sz="1100" b="1" cap="none" spc="0">
                          <a:solidFill>
                            <a:schemeClr val="tx1"/>
                          </a:solidFill>
                          <a:effectLst/>
                          <a:latin typeface="Segoe UI" panose="020B0502040204020203" pitchFamily="34" charset="0"/>
                        </a:rPr>
                        <a:t>Formato</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r>
                        <a:rPr lang="es-ES" sz="1100" cap="none" spc="0">
                          <a:solidFill>
                            <a:schemeClr val="tx1"/>
                          </a:solidFill>
                          <a:effectLst/>
                          <a:latin typeface="Segoe UI" panose="020B0502040204020203" pitchFamily="34" charset="0"/>
                        </a:rPr>
                        <a:t>Todo el formato de la celda, incluidos el número y el formato de origen.</a:t>
                      </a: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4261448033"/>
                  </a:ext>
                </a:extLst>
              </a:tr>
              <a:tr h="465798">
                <a:tc>
                  <a:txBody>
                    <a:bodyPr/>
                    <a:lstStyle/>
                    <a:p>
                      <a:pPr fontAlgn="t"/>
                      <a:r>
                        <a:rPr lang="es-MX" sz="1100" b="1" cap="none" spc="0">
                          <a:solidFill>
                            <a:schemeClr val="tx1"/>
                          </a:solidFill>
                          <a:effectLst/>
                          <a:latin typeface="Segoe UI" panose="020B0502040204020203" pitchFamily="34" charset="0"/>
                        </a:rPr>
                        <a:t>Pegar vínculo</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r>
                        <a:rPr lang="es-ES" sz="1100" cap="none" spc="0">
                          <a:solidFill>
                            <a:schemeClr val="tx1"/>
                          </a:solidFill>
                          <a:effectLst/>
                          <a:latin typeface="Segoe UI" panose="020B0502040204020203" pitchFamily="34" charset="0"/>
                        </a:rPr>
                        <a:t>Vincule los datos pegados a los datos originales. Al pegar un vínculo a los datos copiados, Excel escribe una referencia absoluta en la celda o el rango de celdas copiado en la nueva ubicación.</a:t>
                      </a: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1002292900"/>
                  </a:ext>
                </a:extLst>
              </a:tr>
              <a:tr h="296290">
                <a:tc>
                  <a:txBody>
                    <a:bodyPr/>
                    <a:lstStyle/>
                    <a:p>
                      <a:pPr fontAlgn="t"/>
                      <a:r>
                        <a:rPr lang="es-MX" sz="1100" b="1" cap="none" spc="0">
                          <a:solidFill>
                            <a:schemeClr val="tx1"/>
                          </a:solidFill>
                          <a:effectLst/>
                          <a:latin typeface="Segoe UI" panose="020B0502040204020203" pitchFamily="34" charset="0"/>
                        </a:rPr>
                        <a:t>Pegar como imagen</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r>
                        <a:rPr lang="es-ES" sz="1100" cap="none" spc="0">
                          <a:solidFill>
                            <a:schemeClr val="tx1"/>
                          </a:solidFill>
                          <a:effectLst/>
                          <a:latin typeface="Segoe UI" panose="020B0502040204020203" pitchFamily="34" charset="0"/>
                        </a:rPr>
                        <a:t>Una copia de la imagen.</a:t>
                      </a: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2580654260"/>
                  </a:ext>
                </a:extLst>
              </a:tr>
              <a:tr h="465798">
                <a:tc>
                  <a:txBody>
                    <a:bodyPr/>
                    <a:lstStyle/>
                    <a:p>
                      <a:pPr fontAlgn="t"/>
                      <a:r>
                        <a:rPr lang="es-MX" sz="1100" b="1" cap="none" spc="0">
                          <a:solidFill>
                            <a:schemeClr val="tx1"/>
                          </a:solidFill>
                          <a:effectLst/>
                          <a:latin typeface="Segoe UI" panose="020B0502040204020203" pitchFamily="34" charset="0"/>
                        </a:rPr>
                        <a:t>Imagen vinculada</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r>
                        <a:rPr lang="es-ES" sz="1100" cap="none" spc="0">
                          <a:solidFill>
                            <a:schemeClr val="tx1"/>
                          </a:solidFill>
                          <a:effectLst/>
                          <a:latin typeface="Segoe UI" panose="020B0502040204020203" pitchFamily="34" charset="0"/>
                        </a:rPr>
                        <a:t>Una copia de la imagen con un vínculo a las celdas originales (si realiza cambios en las celdas originales, dichos cambios se reflejarán en la imagen pegada).</a:t>
                      </a: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4136420467"/>
                  </a:ext>
                </a:extLst>
              </a:tr>
              <a:tr h="296290">
                <a:tc>
                  <a:txBody>
                    <a:bodyPr/>
                    <a:lstStyle/>
                    <a:p>
                      <a:pPr fontAlgn="t"/>
                      <a:r>
                        <a:rPr lang="es-MX" sz="1100" b="1" cap="none" spc="0">
                          <a:solidFill>
                            <a:schemeClr val="tx1"/>
                          </a:solidFill>
                          <a:effectLst/>
                          <a:latin typeface="Segoe UI" panose="020B0502040204020203" pitchFamily="34" charset="0"/>
                        </a:rPr>
                        <a:t>Ancho de las columnas</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r>
                        <a:rPr lang="es-ES" sz="1100" cap="none" spc="0">
                          <a:solidFill>
                            <a:schemeClr val="tx1"/>
                          </a:solidFill>
                          <a:effectLst/>
                          <a:latin typeface="Segoe UI" panose="020B0502040204020203" pitchFamily="34" charset="0"/>
                        </a:rPr>
                        <a:t>Pegar el ancho de una columna o el rango de columnas en otra columna o rango de columnas.</a:t>
                      </a:r>
                    </a:p>
                  </a:txBody>
                  <a:tcPr marL="26342" marR="26342" marT="82345" marB="1053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4142986195"/>
                  </a:ext>
                </a:extLst>
              </a:tr>
              <a:tr h="465798">
                <a:tc>
                  <a:txBody>
                    <a:bodyPr/>
                    <a:lstStyle/>
                    <a:p>
                      <a:pPr fontAlgn="t"/>
                      <a:r>
                        <a:rPr lang="es-MX" sz="1100" b="1" cap="none" spc="0">
                          <a:solidFill>
                            <a:schemeClr val="tx1"/>
                          </a:solidFill>
                          <a:effectLst/>
                          <a:latin typeface="Segoe UI" panose="020B0502040204020203" pitchFamily="34" charset="0"/>
                        </a:rPr>
                        <a:t>Combinar formato condicional</a:t>
                      </a:r>
                      <a:endParaRPr lang="es-MX" sz="1100" cap="none" spc="0">
                        <a:solidFill>
                          <a:schemeClr val="tx1"/>
                        </a:solidFill>
                        <a:effectLst/>
                        <a:latin typeface="Segoe UI" panose="020B0502040204020203" pitchFamily="34" charset="0"/>
                      </a:endParaRP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r>
                        <a:rPr lang="es-ES" sz="1100" cap="none" spc="0" dirty="0">
                          <a:solidFill>
                            <a:schemeClr val="tx1"/>
                          </a:solidFill>
                          <a:effectLst/>
                          <a:latin typeface="Segoe UI" panose="020B0502040204020203" pitchFamily="34" charset="0"/>
                        </a:rPr>
                        <a:t>Combine el formato condicional de las celdas que ha copiado con el formato condicional presente en el área de pegado.</a:t>
                      </a:r>
                    </a:p>
                  </a:txBody>
                  <a:tcPr marL="26342" marR="26342" marT="82345" marB="1053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992550776"/>
                  </a:ext>
                </a:extLst>
              </a:tr>
            </a:tbl>
          </a:graphicData>
        </a:graphic>
      </p:graphicFrame>
    </p:spTree>
    <p:extLst>
      <p:ext uri="{BB962C8B-B14F-4D97-AF65-F5344CB8AC3E}">
        <p14:creationId xmlns:p14="http://schemas.microsoft.com/office/powerpoint/2010/main" val="3483663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4" cy="1223931"/>
          </a:xfrm>
          <a:prstGeom prst="rect">
            <a:avLst/>
          </a:prstGeom>
        </p:spPr>
        <p:txBody>
          <a:bodyPr vert="horz" lIns="91440" tIns="45720" rIns="91440" bIns="45720" rtlCol="0" anchor="b">
            <a:normAutofit fontScale="92500" lnSpcReduction="10000"/>
          </a:bodyPr>
          <a:lstStyle/>
          <a:p>
            <a:pPr marL="0" marR="0" lvl="0" indent="0" algn="l" defTabSz="4572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4572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rPr>
              <a:t>Ejer2. </a:t>
            </a:r>
            <a:r>
              <a:rPr kumimoji="0" lang="en-US" sz="4400" b="1" i="0" u="none" strike="noStrike" kern="1200" cap="none" spc="-50" normalizeH="0" baseline="0" noProof="0" dirty="0" err="1">
                <a:ln>
                  <a:noFill/>
                </a:ln>
                <a:solidFill>
                  <a:prstClr val="black"/>
                </a:solidFill>
                <a:effectLst/>
                <a:uLnTx/>
                <a:uFillTx/>
                <a:latin typeface="Calibri Light" panose="020F0302020204030204"/>
                <a:ea typeface="+mn-ea"/>
                <a:cs typeface="+mn-cs"/>
              </a:rPr>
              <a:t>CopiarPegar</a:t>
            </a:r>
            <a:endParaRPr kumimoji="0" lang="en-US" sz="4400" b="1" i="0" u="none" strike="noStrike" kern="1200" cap="none" spc="-50" normalizeH="0" baseline="0" noProof="0" dirty="0">
              <a:ln>
                <a:noFill/>
              </a:ln>
              <a:solidFill>
                <a:prstClr val="black"/>
              </a:solidFill>
              <a:effectLst/>
              <a:uLnTx/>
              <a:uFillTx/>
              <a:latin typeface="Calibri Light" panose="020F0302020204030204"/>
              <a:ea typeface="+mn-ea"/>
              <a:cs typeface="+mn-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30759334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7"/>
            <a:ext cx="6982834" cy="1026435"/>
          </a:xfrm>
        </p:spPr>
        <p:txBody>
          <a:bodyPr vert="horz" lIns="91440" tIns="45720" rIns="91440" bIns="45720" rtlCol="0" anchor="b">
            <a:normAutofit/>
          </a:bodyPr>
          <a:lstStyle/>
          <a:p>
            <a:r>
              <a:rPr lang="en-US" b="1">
                <a:solidFill>
                  <a:srgbClr val="FFFFFF"/>
                </a:solidFill>
              </a:rPr>
              <a:t>FORMATOS CONDICIONALES</a:t>
            </a:r>
          </a:p>
        </p:txBody>
      </p:sp>
    </p:spTree>
    <p:extLst>
      <p:ext uri="{BB962C8B-B14F-4D97-AF65-F5344CB8AC3E}">
        <p14:creationId xmlns:p14="http://schemas.microsoft.com/office/powerpoint/2010/main" val="986374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1045157" y="293182"/>
            <a:ext cx="8103745" cy="1325563"/>
          </a:xfrm>
        </p:spPr>
        <p:txBody>
          <a:bodyPr vert="horz" lIns="91440" tIns="45720" rIns="91440" bIns="45720" rtlCol="0" anchor="ctr">
            <a:normAutofit/>
          </a:bodyPr>
          <a:lstStyle/>
          <a:p>
            <a:r>
              <a:rPr lang="en-US" b="1" dirty="0" err="1">
                <a:solidFill>
                  <a:schemeClr val="bg1"/>
                </a:solidFill>
              </a:rPr>
              <a:t>Formatos</a:t>
            </a:r>
            <a:r>
              <a:rPr lang="en-US" b="1" dirty="0">
                <a:solidFill>
                  <a:schemeClr val="bg1"/>
                </a:solidFill>
              </a:rPr>
              <a:t> </a:t>
            </a:r>
            <a:r>
              <a:rPr lang="en-US" b="1" dirty="0" err="1">
                <a:solidFill>
                  <a:schemeClr val="bg1"/>
                </a:solidFill>
              </a:rPr>
              <a:t>Condicionales</a:t>
            </a:r>
            <a:endParaRPr lang="en-US" b="1" dirty="0">
              <a:solidFill>
                <a:schemeClr val="bg1"/>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1045157" y="2036671"/>
            <a:ext cx="10101686" cy="876204"/>
          </a:xfrm>
        </p:spPr>
        <p:txBody>
          <a:bodyPr>
            <a:noAutofit/>
          </a:bodyPr>
          <a:lstStyle/>
          <a:p>
            <a:pPr marL="0" indent="0">
              <a:lnSpc>
                <a:spcPct val="150000"/>
              </a:lnSpc>
              <a:buNone/>
            </a:pPr>
            <a:r>
              <a:rPr lang="es-ES" sz="2000" b="0" dirty="0"/>
              <a:t>El formato condicional cambia el aspecto de un rango de celdas en función de una condición (o criterios). Puede usar formato condicional para resaltar celdas que contienen valores que cumplen cierta condición.</a:t>
            </a:r>
            <a:endParaRPr lang="es-MX" sz="2000" b="0" dirty="0"/>
          </a:p>
        </p:txBody>
      </p:sp>
      <p:graphicFrame>
        <p:nvGraphicFramePr>
          <p:cNvPr id="9" name="CuadroTexto 7">
            <a:extLst>
              <a:ext uri="{FF2B5EF4-FFF2-40B4-BE49-F238E27FC236}">
                <a16:creationId xmlns:a16="http://schemas.microsoft.com/office/drawing/2014/main" id="{4F355316-EC82-A995-C70A-6A1A7611A233}"/>
              </a:ext>
            </a:extLst>
          </p:cNvPr>
          <p:cNvGraphicFramePr/>
          <p:nvPr>
            <p:extLst>
              <p:ext uri="{D42A27DB-BD31-4B8C-83A1-F6EECF244321}">
                <p14:modId xmlns:p14="http://schemas.microsoft.com/office/powerpoint/2010/main" val="1262360289"/>
              </p:ext>
            </p:extLst>
          </p:nvPr>
        </p:nvGraphicFramePr>
        <p:xfrm>
          <a:off x="1187600" y="3159183"/>
          <a:ext cx="9113395" cy="32656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3721611"/>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3" y="783861"/>
            <a:ext cx="5054233" cy="936074"/>
          </a:xfrm>
        </p:spPr>
        <p:txBody>
          <a:bodyPr>
            <a:normAutofit/>
          </a:bodyPr>
          <a:lstStyle/>
          <a:p>
            <a:r>
              <a:rPr lang="es-ES" sz="3600" b="1" dirty="0">
                <a:solidFill>
                  <a:schemeClr val="tx2"/>
                </a:solidFill>
                <a:latin typeface="Abadi" panose="020B0604020104020204" pitchFamily="34" charset="0"/>
              </a:rPr>
              <a:t>Reglas</a:t>
            </a:r>
            <a:endParaRPr lang="es-MX" sz="3600" b="1" dirty="0">
              <a:solidFill>
                <a:schemeClr val="accent1">
                  <a:lumMod val="75000"/>
                </a:schemeClr>
              </a:solidFill>
              <a:latin typeface="Abadi" panose="020B0604020104020204" pitchFamily="34" charset="0"/>
            </a:endParaRPr>
          </a:p>
        </p:txBody>
      </p:sp>
      <p:pic>
        <p:nvPicPr>
          <p:cNvPr id="1035" name="Picture 11" descr="Icono de copia">
            <a:extLst>
              <a:ext uri="{FF2B5EF4-FFF2-40B4-BE49-F238E27FC236}">
                <a16:creationId xmlns:a16="http://schemas.microsoft.com/office/drawing/2014/main" id="{F17EE789-F952-AA90-9E50-9C4C5BEA29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7388" y="1951182"/>
            <a:ext cx="191789" cy="228600"/>
          </a:xfrm>
          <a:prstGeom prst="rect">
            <a:avLst/>
          </a:prstGeom>
          <a:noFill/>
          <a:ln>
            <a:noFill/>
          </a:ln>
        </p:spPr>
        <p:style>
          <a:lnRef idx="0">
            <a:scrgbClr r="0" g="0" b="0"/>
          </a:lnRef>
          <a:fillRef idx="0">
            <a:scrgbClr r="0" g="0" b="0"/>
          </a:fillRef>
          <a:effectRef idx="0">
            <a:scrgbClr r="0" g="0" b="0"/>
          </a:effectRef>
          <a:fontRef idx="minor">
            <a:schemeClr val="accent2"/>
          </a:fontRef>
        </p:style>
      </p:pic>
      <p:pic>
        <p:nvPicPr>
          <p:cNvPr id="1036" name="Picture 12" descr="En la pestaña Inicio, seleccione Pegar">
            <a:extLst>
              <a:ext uri="{FF2B5EF4-FFF2-40B4-BE49-F238E27FC236}">
                <a16:creationId xmlns:a16="http://schemas.microsoft.com/office/drawing/2014/main" id="{91826418-5F6D-C147-2338-BBE5E1140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7802707"/>
            <a:ext cx="796661" cy="704850"/>
          </a:xfrm>
          <a:prstGeom prst="rect">
            <a:avLst/>
          </a:prstGeom>
          <a:noFill/>
          <a:ln>
            <a:noFill/>
          </a:ln>
        </p:spPr>
        <p:style>
          <a:lnRef idx="0">
            <a:scrgbClr r="0" g="0" b="0"/>
          </a:lnRef>
          <a:fillRef idx="0">
            <a:scrgbClr r="0" g="0" b="0"/>
          </a:fillRef>
          <a:effectRef idx="0">
            <a:scrgbClr r="0" g="0" b="0"/>
          </a:effectRef>
          <a:fontRef idx="minor">
            <a:schemeClr val="accent2"/>
          </a:fontRef>
        </p:style>
      </p:pic>
      <p:pic>
        <p:nvPicPr>
          <p:cNvPr id="4" name="Imagen 3">
            <a:extLst>
              <a:ext uri="{FF2B5EF4-FFF2-40B4-BE49-F238E27FC236}">
                <a16:creationId xmlns:a16="http://schemas.microsoft.com/office/drawing/2014/main" id="{E7A4BFF6-C7BB-90E6-3684-0FB2597A2908}"/>
              </a:ext>
            </a:extLst>
          </p:cNvPr>
          <p:cNvPicPr>
            <a:picLocks noChangeAspect="1"/>
          </p:cNvPicPr>
          <p:nvPr/>
        </p:nvPicPr>
        <p:blipFill rotWithShape="1">
          <a:blip r:embed="rId4"/>
          <a:srcRect l="42500" t="2778" r="17031" b="37639"/>
          <a:stretch/>
        </p:blipFill>
        <p:spPr>
          <a:xfrm>
            <a:off x="5890846" y="1452145"/>
            <a:ext cx="5028927" cy="4164884"/>
          </a:xfrm>
          <a:prstGeom prst="rect">
            <a:avLst/>
          </a:prstGeom>
          <a:ln>
            <a:noFill/>
          </a:ln>
          <a:effectLst>
            <a:outerShdw blurRad="292100" dist="139700" dir="2700000" algn="tl" rotWithShape="0">
              <a:srgbClr val="333333">
                <a:alpha val="65000"/>
              </a:srgbClr>
            </a:outerShdw>
          </a:effectLst>
        </p:spPr>
      </p:pic>
      <p:sp>
        <p:nvSpPr>
          <p:cNvPr id="5" name="CuadroTexto 4">
            <a:extLst>
              <a:ext uri="{FF2B5EF4-FFF2-40B4-BE49-F238E27FC236}">
                <a16:creationId xmlns:a16="http://schemas.microsoft.com/office/drawing/2014/main" id="{54C8AEA7-C924-642E-3263-3FA96D5C978D}"/>
              </a:ext>
            </a:extLst>
          </p:cNvPr>
          <p:cNvSpPr txBox="1"/>
          <p:nvPr/>
        </p:nvSpPr>
        <p:spPr>
          <a:xfrm>
            <a:off x="776023" y="2179782"/>
            <a:ext cx="3857625" cy="2031325"/>
          </a:xfrm>
          <a:prstGeom prst="rect">
            <a:avLst/>
          </a:prstGeom>
          <a:noFill/>
        </p:spPr>
        <p:txBody>
          <a:bodyPr wrap="square" rtlCol="0">
            <a:spAutoFit/>
          </a:bodyPr>
          <a:lstStyle/>
          <a:p>
            <a:r>
              <a:rPr lang="es-ES" dirty="0"/>
              <a:t>En Inicio &gt; Formato Condicional &gt; Reglas para resaltar celdas</a:t>
            </a:r>
          </a:p>
          <a:p>
            <a:endParaRPr lang="es-ES" dirty="0"/>
          </a:p>
          <a:p>
            <a:r>
              <a:rPr lang="es-ES" b="1" dirty="0"/>
              <a:t>Formato Condicional Reglas</a:t>
            </a:r>
          </a:p>
          <a:p>
            <a:r>
              <a:rPr lang="es-ES" dirty="0"/>
              <a:t>Las reglas buscan aplicar formatos </a:t>
            </a:r>
            <a:r>
              <a:rPr lang="es-MX" dirty="0"/>
              <a:t>por </a:t>
            </a:r>
            <a:r>
              <a:rPr lang="es-ES" dirty="0"/>
              <a:t>medio de criterios de valor, criterios de texto, fecha, o duplicidad</a:t>
            </a:r>
            <a:endParaRPr lang="es-MX" dirty="0"/>
          </a:p>
        </p:txBody>
      </p:sp>
    </p:spTree>
    <p:extLst>
      <p:ext uri="{BB962C8B-B14F-4D97-AF65-F5344CB8AC3E}">
        <p14:creationId xmlns:p14="http://schemas.microsoft.com/office/powerpoint/2010/main" val="2926180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CBF15F-39F0-F8AB-212C-0095B167AF82}"/>
              </a:ext>
            </a:extLst>
          </p:cNvPr>
          <p:cNvSpPr txBox="1"/>
          <p:nvPr/>
        </p:nvSpPr>
        <p:spPr>
          <a:xfrm>
            <a:off x="794325" y="613764"/>
            <a:ext cx="8400949" cy="5463764"/>
          </a:xfrm>
          <a:prstGeom prst="rect">
            <a:avLst/>
          </a:prstGeom>
        </p:spPr>
        <p:txBody>
          <a:bodyPr vert="horz" lIns="91440" tIns="45720" rIns="91440" bIns="45720" rtlCol="0" anchor="t">
            <a:normAutofit lnSpcReduction="10000"/>
          </a:bodyPr>
          <a:lstStyle/>
          <a:p>
            <a:pPr defTabSz="914400">
              <a:lnSpc>
                <a:spcPct val="90000"/>
              </a:lnSpc>
              <a:spcAft>
                <a:spcPts val="600"/>
              </a:spcAft>
            </a:pPr>
            <a:r>
              <a:rPr lang="en-US" sz="3600" b="1" dirty="0">
                <a:solidFill>
                  <a:schemeClr val="tx2">
                    <a:lumMod val="75000"/>
                  </a:schemeClr>
                </a:solidFill>
              </a:rPr>
              <a:t>Herramientas de </a:t>
            </a:r>
            <a:r>
              <a:rPr lang="en-US" sz="3600" b="1" dirty="0" err="1">
                <a:solidFill>
                  <a:schemeClr val="tx2">
                    <a:lumMod val="75000"/>
                  </a:schemeClr>
                </a:solidFill>
              </a:rPr>
              <a:t>Formato</a:t>
            </a:r>
            <a:r>
              <a:rPr lang="en-US" sz="3600" b="1" dirty="0">
                <a:solidFill>
                  <a:schemeClr val="tx2">
                    <a:lumMod val="75000"/>
                  </a:schemeClr>
                </a:solidFill>
              </a:rPr>
              <a:t> y </a:t>
            </a:r>
            <a:r>
              <a:rPr lang="en-US" sz="3600" b="1" dirty="0" err="1">
                <a:solidFill>
                  <a:schemeClr val="tx2">
                    <a:lumMod val="75000"/>
                  </a:schemeClr>
                </a:solidFill>
              </a:rPr>
              <a:t>Datos</a:t>
            </a:r>
            <a:endParaRPr lang="en-US" sz="3600" b="1" dirty="0">
              <a:solidFill>
                <a:schemeClr val="tx2">
                  <a:lumMod val="75000"/>
                </a:schemeClr>
              </a:solidFill>
            </a:endParaRPr>
          </a:p>
          <a:p>
            <a:pPr defTabSz="914400">
              <a:lnSpc>
                <a:spcPct val="90000"/>
              </a:lnSpc>
              <a:spcAft>
                <a:spcPts val="600"/>
              </a:spcAft>
            </a:pPr>
            <a:endParaRPr lang="en-US" sz="1600" b="1" dirty="0"/>
          </a:p>
          <a:p>
            <a:pPr defTabSz="914400">
              <a:lnSpc>
                <a:spcPct val="90000"/>
              </a:lnSpc>
              <a:spcAft>
                <a:spcPts val="600"/>
              </a:spcAft>
            </a:pPr>
            <a:endParaRPr lang="en-US" sz="1600" b="1" dirty="0"/>
          </a:p>
          <a:p>
            <a:pPr marL="228600" lvl="1" defTabSz="914400">
              <a:lnSpc>
                <a:spcPct val="90000"/>
              </a:lnSpc>
              <a:spcAft>
                <a:spcPts val="600"/>
              </a:spcAft>
            </a:pPr>
            <a:r>
              <a:rPr lang="en-US" sz="1600" b="1" dirty="0"/>
              <a:t>1.1. </a:t>
            </a:r>
            <a:r>
              <a:rPr lang="en-US" sz="1600" b="1" dirty="0" err="1"/>
              <a:t>Formatos</a:t>
            </a:r>
            <a:r>
              <a:rPr lang="en-US" sz="1600" b="1" dirty="0"/>
              <a:t> y </a:t>
            </a:r>
            <a:r>
              <a:rPr lang="en-US" sz="1600" b="1" dirty="0" err="1"/>
              <a:t>Estilos</a:t>
            </a:r>
            <a:endParaRPr lang="en-US" sz="1600" b="1" dirty="0"/>
          </a:p>
          <a:p>
            <a:pPr marL="1314450" lvl="2" indent="-342900" defTabSz="914400">
              <a:lnSpc>
                <a:spcPct val="90000"/>
              </a:lnSpc>
              <a:spcAft>
                <a:spcPts val="600"/>
              </a:spcAft>
              <a:buFont typeface="+mj-lt"/>
              <a:buAutoNum type="arabicPeriod"/>
            </a:pPr>
            <a:r>
              <a:rPr lang="en-US" sz="1600" dirty="0" err="1"/>
              <a:t>Estilos</a:t>
            </a:r>
            <a:endParaRPr lang="en-US" sz="1600" dirty="0"/>
          </a:p>
          <a:p>
            <a:pPr marL="1314450" lvl="2" indent="-342900" defTabSz="914400">
              <a:lnSpc>
                <a:spcPct val="90000"/>
              </a:lnSpc>
              <a:spcAft>
                <a:spcPts val="600"/>
              </a:spcAft>
              <a:buFont typeface="+mj-lt"/>
              <a:buAutoNum type="arabicPeriod"/>
            </a:pPr>
            <a:r>
              <a:rPr lang="en-US" sz="1600" dirty="0" err="1"/>
              <a:t>Formatos</a:t>
            </a:r>
            <a:endParaRPr lang="en-US" sz="1600" dirty="0"/>
          </a:p>
          <a:p>
            <a:pPr marL="1314450" lvl="2" indent="-342900" defTabSz="914400">
              <a:lnSpc>
                <a:spcPct val="90000"/>
              </a:lnSpc>
              <a:spcAft>
                <a:spcPts val="600"/>
              </a:spcAft>
              <a:buFont typeface="+mj-lt"/>
              <a:buAutoNum type="arabicPeriod"/>
            </a:pPr>
            <a:r>
              <a:rPr lang="en-US" sz="1600" dirty="0" err="1"/>
              <a:t>Formato</a:t>
            </a:r>
            <a:r>
              <a:rPr lang="en-US" sz="1600" dirty="0"/>
              <a:t> de </a:t>
            </a:r>
            <a:r>
              <a:rPr lang="en-US" sz="1600" dirty="0" err="1"/>
              <a:t>Celda</a:t>
            </a:r>
            <a:endParaRPr lang="en-US" sz="1600" dirty="0"/>
          </a:p>
          <a:p>
            <a:pPr marL="1314450" lvl="2" indent="-342900" defTabSz="914400">
              <a:lnSpc>
                <a:spcPct val="90000"/>
              </a:lnSpc>
              <a:spcAft>
                <a:spcPts val="600"/>
              </a:spcAft>
              <a:buFont typeface="+mj-lt"/>
              <a:buAutoNum type="arabicPeriod"/>
            </a:pPr>
            <a:r>
              <a:rPr lang="en-US" sz="1600" dirty="0" err="1"/>
              <a:t>Formato</a:t>
            </a:r>
            <a:r>
              <a:rPr lang="en-US" sz="1600" dirty="0"/>
              <a:t> de Fuente</a:t>
            </a:r>
          </a:p>
          <a:p>
            <a:pPr marL="1314450" lvl="2" indent="-342900" defTabSz="914400">
              <a:lnSpc>
                <a:spcPct val="90000"/>
              </a:lnSpc>
              <a:spcAft>
                <a:spcPts val="600"/>
              </a:spcAft>
              <a:buFont typeface="+mj-lt"/>
              <a:buAutoNum type="arabicPeriod"/>
            </a:pPr>
            <a:r>
              <a:rPr lang="en-US" sz="1600" dirty="0" err="1"/>
              <a:t>Formato</a:t>
            </a:r>
            <a:r>
              <a:rPr lang="en-US" sz="1600" dirty="0"/>
              <a:t> de </a:t>
            </a:r>
            <a:r>
              <a:rPr lang="en-US" sz="1600" dirty="0" err="1"/>
              <a:t>Número</a:t>
            </a:r>
            <a:endParaRPr lang="en-US" sz="1600" dirty="0"/>
          </a:p>
          <a:p>
            <a:pPr marL="1314450" lvl="2" indent="-342900" defTabSz="914400">
              <a:lnSpc>
                <a:spcPct val="90000"/>
              </a:lnSpc>
              <a:spcAft>
                <a:spcPts val="600"/>
              </a:spcAft>
              <a:buFont typeface="+mj-lt"/>
              <a:buAutoNum type="arabicPeriod"/>
            </a:pPr>
            <a:r>
              <a:rPr lang="en-US" sz="1600" dirty="0" err="1"/>
              <a:t>Formato</a:t>
            </a:r>
            <a:r>
              <a:rPr lang="en-US" sz="1600" dirty="0"/>
              <a:t> de </a:t>
            </a:r>
            <a:r>
              <a:rPr lang="en-US" sz="1600" dirty="0" err="1"/>
              <a:t>Valores</a:t>
            </a:r>
            <a:endParaRPr lang="en-US" sz="1600" dirty="0"/>
          </a:p>
          <a:p>
            <a:pPr marL="1314450" lvl="2" indent="-342900" defTabSz="914400">
              <a:lnSpc>
                <a:spcPct val="90000"/>
              </a:lnSpc>
              <a:spcAft>
                <a:spcPts val="600"/>
              </a:spcAft>
              <a:buFont typeface="+mj-lt"/>
              <a:buAutoNum type="arabicPeriod"/>
            </a:pPr>
            <a:r>
              <a:rPr lang="en-US" sz="1600" dirty="0" err="1"/>
              <a:t>Formato</a:t>
            </a:r>
            <a:r>
              <a:rPr lang="en-US" sz="1600" dirty="0"/>
              <a:t> de </a:t>
            </a:r>
            <a:r>
              <a:rPr lang="en-US" sz="1600" dirty="0" err="1"/>
              <a:t>fecha</a:t>
            </a:r>
            <a:endParaRPr lang="en-US" sz="1600" dirty="0"/>
          </a:p>
          <a:p>
            <a:pPr marL="971550" lvl="2" defTabSz="914400">
              <a:lnSpc>
                <a:spcPct val="90000"/>
              </a:lnSpc>
              <a:spcAft>
                <a:spcPts val="600"/>
              </a:spcAft>
            </a:pPr>
            <a:endParaRPr lang="en-US" sz="1600" b="1" dirty="0"/>
          </a:p>
          <a:p>
            <a:pPr marL="228600" lvl="1" defTabSz="914400">
              <a:lnSpc>
                <a:spcPct val="90000"/>
              </a:lnSpc>
              <a:spcAft>
                <a:spcPts val="600"/>
              </a:spcAft>
            </a:pPr>
            <a:r>
              <a:rPr lang="en-US" sz="1600" b="1" dirty="0"/>
              <a:t>1.2. Copiar y Pegar</a:t>
            </a:r>
          </a:p>
          <a:p>
            <a:pPr marL="1314450" lvl="2" indent="-342900" defTabSz="914400">
              <a:lnSpc>
                <a:spcPct val="90000"/>
              </a:lnSpc>
              <a:spcAft>
                <a:spcPts val="600"/>
              </a:spcAft>
              <a:buFont typeface="+mj-lt"/>
              <a:buAutoNum type="arabicPeriod"/>
            </a:pPr>
            <a:r>
              <a:rPr lang="en-US" sz="1600" dirty="0"/>
              <a:t>Copiar y </a:t>
            </a:r>
            <a:r>
              <a:rPr lang="en-US" sz="1600" dirty="0" err="1"/>
              <a:t>Pegar</a:t>
            </a:r>
            <a:r>
              <a:rPr lang="en-US" sz="1600" dirty="0"/>
              <a:t> </a:t>
            </a:r>
            <a:r>
              <a:rPr lang="en-US" sz="1600" dirty="0" err="1"/>
              <a:t>datos</a:t>
            </a:r>
            <a:endParaRPr lang="en-US" sz="1600" dirty="0"/>
          </a:p>
          <a:p>
            <a:pPr marL="1314450" lvl="2" indent="-342900" defTabSz="914400">
              <a:lnSpc>
                <a:spcPct val="90000"/>
              </a:lnSpc>
              <a:spcAft>
                <a:spcPts val="600"/>
              </a:spcAft>
              <a:buFont typeface="+mj-lt"/>
              <a:buAutoNum type="arabicPeriod"/>
            </a:pPr>
            <a:r>
              <a:rPr lang="en-US" sz="1600" dirty="0" err="1"/>
              <a:t>Copiar</a:t>
            </a:r>
            <a:r>
              <a:rPr lang="en-US" sz="1600" dirty="0"/>
              <a:t> y </a:t>
            </a:r>
            <a:r>
              <a:rPr lang="en-US" sz="1600" dirty="0" err="1"/>
              <a:t>Pegar</a:t>
            </a:r>
            <a:r>
              <a:rPr lang="en-US" sz="1600" dirty="0"/>
              <a:t> </a:t>
            </a:r>
            <a:r>
              <a:rPr lang="en-US" sz="1600" dirty="0" err="1"/>
              <a:t>Texto</a:t>
            </a:r>
            <a:endParaRPr lang="en-US" sz="1600" dirty="0"/>
          </a:p>
          <a:p>
            <a:pPr marL="1314450" lvl="2" indent="-342900" defTabSz="914400">
              <a:lnSpc>
                <a:spcPct val="90000"/>
              </a:lnSpc>
              <a:spcAft>
                <a:spcPts val="600"/>
              </a:spcAft>
              <a:buFont typeface="+mj-lt"/>
              <a:buAutoNum type="arabicPeriod"/>
            </a:pPr>
            <a:r>
              <a:rPr lang="en-US" sz="1600" dirty="0" err="1"/>
              <a:t>Copiar</a:t>
            </a:r>
            <a:r>
              <a:rPr lang="en-US" sz="1600" dirty="0"/>
              <a:t> y Pegar Formato</a:t>
            </a:r>
          </a:p>
          <a:p>
            <a:pPr marL="1314450" lvl="2" indent="-342900" defTabSz="914400">
              <a:lnSpc>
                <a:spcPct val="90000"/>
              </a:lnSpc>
              <a:spcAft>
                <a:spcPts val="600"/>
              </a:spcAft>
              <a:buFont typeface="+mj-lt"/>
              <a:buAutoNum type="arabicPeriod"/>
            </a:pPr>
            <a:r>
              <a:rPr lang="en-US" sz="1600" dirty="0"/>
              <a:t>Copiar y Pegar Vinculo</a:t>
            </a:r>
          </a:p>
          <a:p>
            <a:pPr marL="1314450" lvl="2" indent="-342900" defTabSz="914400">
              <a:lnSpc>
                <a:spcPct val="90000"/>
              </a:lnSpc>
              <a:spcAft>
                <a:spcPts val="600"/>
              </a:spcAft>
              <a:buFont typeface="+mj-lt"/>
              <a:buAutoNum type="arabicPeriod"/>
            </a:pPr>
            <a:r>
              <a:rPr lang="en-US" sz="1600" dirty="0"/>
              <a:t>Copiar y </a:t>
            </a:r>
            <a:r>
              <a:rPr lang="en-US" sz="1600" dirty="0" err="1"/>
              <a:t>Pegar</a:t>
            </a:r>
            <a:r>
              <a:rPr lang="en-US" sz="1600" dirty="0"/>
              <a:t> </a:t>
            </a:r>
            <a:r>
              <a:rPr lang="en-US" sz="1600" dirty="0" err="1"/>
              <a:t>Fórmula</a:t>
            </a:r>
            <a:endParaRPr lang="en-US" sz="1600" dirty="0"/>
          </a:p>
          <a:p>
            <a:pPr lvl="2" indent="-228600" defTabSz="914400">
              <a:lnSpc>
                <a:spcPct val="90000"/>
              </a:lnSpc>
              <a:spcAft>
                <a:spcPts val="600"/>
              </a:spcAft>
              <a:buFont typeface="Arial" panose="020B0604020202020204" pitchFamily="34" charset="0"/>
              <a:buChar char="•"/>
            </a:pPr>
            <a:endParaRPr lang="en-US" sz="1600" dirty="0"/>
          </a:p>
          <a:p>
            <a:pPr marL="1200150" lvl="2" indent="-228600" defTabSz="914400">
              <a:lnSpc>
                <a:spcPct val="90000"/>
              </a:lnSpc>
              <a:spcAft>
                <a:spcPts val="600"/>
              </a:spcAft>
              <a:buFont typeface="Arial" panose="020B0604020202020204" pitchFamily="34" charset="0"/>
              <a:buChar char="•"/>
            </a:pPr>
            <a:endParaRPr lang="en-US" sz="1100" dirty="0"/>
          </a:p>
          <a:p>
            <a:pPr marL="1200150" lvl="2" indent="-228600" defTabSz="914400">
              <a:lnSpc>
                <a:spcPct val="90000"/>
              </a:lnSpc>
              <a:spcAft>
                <a:spcPts val="600"/>
              </a:spcAft>
              <a:buFont typeface="Arial" panose="020B0604020202020204" pitchFamily="34" charset="0"/>
              <a:buChar char="•"/>
            </a:pPr>
            <a:endParaRPr lang="en-US" sz="1100" dirty="0"/>
          </a:p>
        </p:txBody>
      </p:sp>
      <p:sp>
        <p:nvSpPr>
          <p:cNvPr id="37" name="CuadroTexto 36">
            <a:extLst>
              <a:ext uri="{FF2B5EF4-FFF2-40B4-BE49-F238E27FC236}">
                <a16:creationId xmlns:a16="http://schemas.microsoft.com/office/drawing/2014/main" id="{9687BD1C-7A51-35AA-2D8A-D44102202A62}"/>
              </a:ext>
            </a:extLst>
          </p:cNvPr>
          <p:cNvSpPr txBox="1"/>
          <p:nvPr/>
        </p:nvSpPr>
        <p:spPr>
          <a:xfrm>
            <a:off x="5682596" y="1811904"/>
            <a:ext cx="4025426" cy="2028248"/>
          </a:xfrm>
          <a:prstGeom prst="rect">
            <a:avLst/>
          </a:prstGeom>
          <a:noFill/>
        </p:spPr>
        <p:txBody>
          <a:bodyPr wrap="square">
            <a:spAutoFit/>
          </a:bodyPr>
          <a:lstStyle/>
          <a:p>
            <a:pPr marL="228600" lvl="1" defTabSz="914400">
              <a:lnSpc>
                <a:spcPct val="90000"/>
              </a:lnSpc>
              <a:spcAft>
                <a:spcPts val="600"/>
              </a:spcAft>
            </a:pPr>
            <a:r>
              <a:rPr lang="en-US" sz="1600" b="1" dirty="0"/>
              <a:t>1.3. Formato Condicional</a:t>
            </a:r>
          </a:p>
          <a:p>
            <a:pPr marL="1314450" lvl="2" indent="-342900" defTabSz="914400">
              <a:lnSpc>
                <a:spcPct val="90000"/>
              </a:lnSpc>
              <a:spcAft>
                <a:spcPts val="600"/>
              </a:spcAft>
              <a:buFont typeface="+mj-lt"/>
              <a:buAutoNum type="arabicPeriod"/>
            </a:pPr>
            <a:r>
              <a:rPr lang="en-US" sz="1600" dirty="0"/>
              <a:t>Formato por Reglas</a:t>
            </a:r>
          </a:p>
          <a:p>
            <a:pPr marL="1314450" lvl="2" indent="-342900" defTabSz="914400">
              <a:lnSpc>
                <a:spcPct val="90000"/>
              </a:lnSpc>
              <a:spcAft>
                <a:spcPts val="600"/>
              </a:spcAft>
              <a:buFont typeface="+mj-lt"/>
              <a:buAutoNum type="arabicPeriod"/>
            </a:pPr>
            <a:r>
              <a:rPr lang="en-US" sz="1600" dirty="0"/>
              <a:t>Valore </a:t>
            </a:r>
            <a:r>
              <a:rPr lang="en-US" sz="1600" dirty="0" err="1"/>
              <a:t>inferiores</a:t>
            </a:r>
            <a:r>
              <a:rPr lang="en-US" sz="1600" dirty="0"/>
              <a:t> y </a:t>
            </a:r>
            <a:r>
              <a:rPr lang="en-US" sz="1600" dirty="0" err="1"/>
              <a:t>superiores</a:t>
            </a:r>
            <a:endParaRPr lang="en-US" sz="1600" dirty="0"/>
          </a:p>
          <a:p>
            <a:pPr marL="1314450" lvl="2" indent="-342900" defTabSz="914400">
              <a:lnSpc>
                <a:spcPct val="90000"/>
              </a:lnSpc>
              <a:spcAft>
                <a:spcPts val="600"/>
              </a:spcAft>
              <a:buFont typeface="+mj-lt"/>
              <a:buAutoNum type="arabicPeriod"/>
            </a:pPr>
            <a:r>
              <a:rPr lang="en-US" sz="1600" dirty="0" err="1"/>
              <a:t>Escala</a:t>
            </a:r>
            <a:r>
              <a:rPr lang="en-US" sz="1600" dirty="0"/>
              <a:t> de color</a:t>
            </a:r>
          </a:p>
          <a:p>
            <a:pPr marL="1314450" lvl="2" indent="-342900" defTabSz="914400">
              <a:lnSpc>
                <a:spcPct val="90000"/>
              </a:lnSpc>
              <a:spcAft>
                <a:spcPts val="600"/>
              </a:spcAft>
              <a:buFont typeface="+mj-lt"/>
              <a:buAutoNum type="arabicPeriod"/>
            </a:pPr>
            <a:r>
              <a:rPr lang="en-US" sz="1600" dirty="0"/>
              <a:t>Conjunto de </a:t>
            </a:r>
            <a:r>
              <a:rPr lang="en-US" sz="1600" dirty="0" err="1"/>
              <a:t>iconos</a:t>
            </a:r>
            <a:r>
              <a:rPr lang="en-US" sz="1600" dirty="0"/>
              <a:t> </a:t>
            </a:r>
          </a:p>
          <a:p>
            <a:pPr marL="1314450" lvl="2" indent="-342900" defTabSz="914400">
              <a:lnSpc>
                <a:spcPct val="90000"/>
              </a:lnSpc>
              <a:spcAft>
                <a:spcPts val="600"/>
              </a:spcAft>
              <a:buFont typeface="+mj-lt"/>
              <a:buAutoNum type="arabicPeriod"/>
            </a:pPr>
            <a:r>
              <a:rPr lang="en-US" sz="1600" dirty="0" err="1"/>
              <a:t>Administración</a:t>
            </a:r>
            <a:r>
              <a:rPr lang="en-US" sz="1600" dirty="0"/>
              <a:t> de </a:t>
            </a:r>
            <a:r>
              <a:rPr lang="en-US" sz="1600" dirty="0" err="1"/>
              <a:t>formatos</a:t>
            </a:r>
            <a:r>
              <a:rPr lang="en-US" sz="1600" dirty="0"/>
              <a:t> </a:t>
            </a:r>
            <a:r>
              <a:rPr lang="en-US" sz="1600" dirty="0" err="1"/>
              <a:t>condicionales</a:t>
            </a:r>
            <a:endParaRPr lang="en-US" sz="1600" dirty="0"/>
          </a:p>
        </p:txBody>
      </p:sp>
      <p:sp>
        <p:nvSpPr>
          <p:cNvPr id="2" name="CuadroTexto 1">
            <a:extLst>
              <a:ext uri="{FF2B5EF4-FFF2-40B4-BE49-F238E27FC236}">
                <a16:creationId xmlns:a16="http://schemas.microsoft.com/office/drawing/2014/main" id="{6BCBC401-72CE-B55F-351B-1DA2D57F39E7}"/>
              </a:ext>
            </a:extLst>
          </p:cNvPr>
          <p:cNvSpPr txBox="1"/>
          <p:nvPr/>
        </p:nvSpPr>
        <p:spPr>
          <a:xfrm>
            <a:off x="5682596" y="4047820"/>
            <a:ext cx="4025426" cy="1806648"/>
          </a:xfrm>
          <a:prstGeom prst="rect">
            <a:avLst/>
          </a:prstGeom>
          <a:noFill/>
        </p:spPr>
        <p:txBody>
          <a:bodyPr wrap="square">
            <a:spAutoFit/>
          </a:bodyPr>
          <a:lstStyle/>
          <a:p>
            <a:pPr marL="228600" lvl="1" defTabSz="914400">
              <a:lnSpc>
                <a:spcPct val="90000"/>
              </a:lnSpc>
              <a:spcAft>
                <a:spcPts val="600"/>
              </a:spcAft>
            </a:pPr>
            <a:r>
              <a:rPr lang="en-US" sz="1600" b="1" dirty="0"/>
              <a:t>1.4. </a:t>
            </a:r>
            <a:r>
              <a:rPr lang="en-US" sz="1600" b="1" dirty="0" err="1"/>
              <a:t>Datos</a:t>
            </a:r>
            <a:endParaRPr lang="en-US" sz="1600" b="1" dirty="0"/>
          </a:p>
          <a:p>
            <a:pPr marL="1314450" lvl="2" indent="-342900" defTabSz="914400">
              <a:lnSpc>
                <a:spcPct val="90000"/>
              </a:lnSpc>
              <a:spcAft>
                <a:spcPts val="600"/>
              </a:spcAft>
              <a:buFont typeface="+mj-lt"/>
              <a:buAutoNum type="arabicPeriod"/>
            </a:pPr>
            <a:r>
              <a:rPr lang="en-US" sz="1600" dirty="0"/>
              <a:t>Horas, </a:t>
            </a:r>
            <a:r>
              <a:rPr lang="en-US" sz="1600" dirty="0" err="1"/>
              <a:t>Minuto</a:t>
            </a:r>
            <a:r>
              <a:rPr lang="en-US" sz="1600" dirty="0"/>
              <a:t> y </a:t>
            </a:r>
            <a:r>
              <a:rPr lang="en-US" sz="1600" dirty="0" err="1"/>
              <a:t>Segundos</a:t>
            </a:r>
            <a:endParaRPr lang="en-US" sz="1600" dirty="0"/>
          </a:p>
          <a:p>
            <a:pPr marL="1314450" lvl="2" indent="-342900" defTabSz="914400">
              <a:lnSpc>
                <a:spcPct val="90000"/>
              </a:lnSpc>
              <a:spcAft>
                <a:spcPts val="600"/>
              </a:spcAft>
              <a:buFont typeface="+mj-lt"/>
              <a:buAutoNum type="arabicPeriod"/>
            </a:pPr>
            <a:r>
              <a:rPr lang="en-US" sz="1600" dirty="0" err="1"/>
              <a:t>Fechas</a:t>
            </a:r>
            <a:endParaRPr lang="en-US" sz="1600" dirty="0"/>
          </a:p>
          <a:p>
            <a:pPr marL="1314450" lvl="2" indent="-342900" defTabSz="914400">
              <a:lnSpc>
                <a:spcPct val="90000"/>
              </a:lnSpc>
              <a:spcAft>
                <a:spcPts val="600"/>
              </a:spcAft>
              <a:buFont typeface="+mj-lt"/>
              <a:buAutoNum type="arabicPeriod"/>
            </a:pPr>
            <a:r>
              <a:rPr lang="en-US" sz="1600" dirty="0" err="1"/>
              <a:t>Valores</a:t>
            </a:r>
            <a:r>
              <a:rPr lang="en-US" sz="1600" dirty="0"/>
              <a:t>, Divisa y </a:t>
            </a:r>
            <a:r>
              <a:rPr lang="en-US" sz="1600" dirty="0" err="1"/>
              <a:t>Contabilidad</a:t>
            </a:r>
            <a:endParaRPr lang="en-US" sz="1600" dirty="0"/>
          </a:p>
          <a:p>
            <a:pPr marL="1314450" lvl="2" indent="-342900" defTabSz="914400">
              <a:lnSpc>
                <a:spcPct val="90000"/>
              </a:lnSpc>
              <a:spcAft>
                <a:spcPts val="600"/>
              </a:spcAft>
              <a:buFont typeface="+mj-lt"/>
              <a:buAutoNum type="arabicPeriod"/>
            </a:pPr>
            <a:r>
              <a:rPr lang="en-US" sz="1600" dirty="0" err="1"/>
              <a:t>Errores</a:t>
            </a:r>
            <a:endParaRPr lang="en-US" sz="1600" dirty="0"/>
          </a:p>
          <a:p>
            <a:pPr marL="971550" lvl="2" defTabSz="914400">
              <a:lnSpc>
                <a:spcPct val="90000"/>
              </a:lnSpc>
              <a:spcAft>
                <a:spcPts val="600"/>
              </a:spcAft>
            </a:pPr>
            <a:endParaRPr lang="en-US" sz="1600" dirty="0"/>
          </a:p>
        </p:txBody>
      </p:sp>
    </p:spTree>
    <p:extLst>
      <p:ext uri="{BB962C8B-B14F-4D97-AF65-F5344CB8AC3E}">
        <p14:creationId xmlns:p14="http://schemas.microsoft.com/office/powerpoint/2010/main" val="821275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3" y="783861"/>
            <a:ext cx="5054233" cy="936074"/>
          </a:xfrm>
        </p:spPr>
        <p:txBody>
          <a:bodyPr>
            <a:normAutofit/>
          </a:bodyPr>
          <a:lstStyle/>
          <a:p>
            <a:r>
              <a:rPr lang="es-ES" sz="3600" b="1" dirty="0">
                <a:solidFill>
                  <a:schemeClr val="tx2"/>
                </a:solidFill>
                <a:latin typeface="Abadi" panose="020B0604020104020204" pitchFamily="34" charset="0"/>
              </a:rPr>
              <a:t>Reglas</a:t>
            </a:r>
            <a:endParaRPr lang="es-MX" sz="3600" b="1" dirty="0">
              <a:solidFill>
                <a:schemeClr val="accent1">
                  <a:lumMod val="75000"/>
                </a:schemeClr>
              </a:solidFill>
              <a:latin typeface="Abadi" panose="020B0604020104020204" pitchFamily="34" charset="0"/>
            </a:endParaRPr>
          </a:p>
        </p:txBody>
      </p:sp>
      <p:pic>
        <p:nvPicPr>
          <p:cNvPr id="1035" name="Picture 11" descr="Icono de copia">
            <a:extLst>
              <a:ext uri="{FF2B5EF4-FFF2-40B4-BE49-F238E27FC236}">
                <a16:creationId xmlns:a16="http://schemas.microsoft.com/office/drawing/2014/main" id="{F17EE789-F952-AA90-9E50-9C4C5BEA29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7388" y="1951182"/>
            <a:ext cx="191789" cy="228600"/>
          </a:xfrm>
          <a:prstGeom prst="rect">
            <a:avLst/>
          </a:prstGeom>
          <a:noFill/>
          <a:ln>
            <a:noFill/>
          </a:ln>
        </p:spPr>
        <p:style>
          <a:lnRef idx="0">
            <a:scrgbClr r="0" g="0" b="0"/>
          </a:lnRef>
          <a:fillRef idx="0">
            <a:scrgbClr r="0" g="0" b="0"/>
          </a:fillRef>
          <a:effectRef idx="0">
            <a:scrgbClr r="0" g="0" b="0"/>
          </a:effectRef>
          <a:fontRef idx="minor">
            <a:schemeClr val="accent2"/>
          </a:fontRef>
        </p:style>
      </p:pic>
      <p:pic>
        <p:nvPicPr>
          <p:cNvPr id="1036" name="Picture 12" descr="En la pestaña Inicio, seleccione Pegar">
            <a:extLst>
              <a:ext uri="{FF2B5EF4-FFF2-40B4-BE49-F238E27FC236}">
                <a16:creationId xmlns:a16="http://schemas.microsoft.com/office/drawing/2014/main" id="{91826418-5F6D-C147-2338-BBE5E1140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7802707"/>
            <a:ext cx="796661" cy="704850"/>
          </a:xfrm>
          <a:prstGeom prst="rect">
            <a:avLst/>
          </a:prstGeom>
          <a:noFill/>
          <a:ln>
            <a:noFill/>
          </a:ln>
        </p:spPr>
        <p:style>
          <a:lnRef idx="0">
            <a:scrgbClr r="0" g="0" b="0"/>
          </a:lnRef>
          <a:fillRef idx="0">
            <a:scrgbClr r="0" g="0" b="0"/>
          </a:fillRef>
          <a:effectRef idx="0">
            <a:scrgbClr r="0" g="0" b="0"/>
          </a:effectRef>
          <a:fontRef idx="minor">
            <a:schemeClr val="accent2"/>
          </a:fontRef>
        </p:style>
      </p:pic>
      <p:sp>
        <p:nvSpPr>
          <p:cNvPr id="5" name="CuadroTexto 4">
            <a:extLst>
              <a:ext uri="{FF2B5EF4-FFF2-40B4-BE49-F238E27FC236}">
                <a16:creationId xmlns:a16="http://schemas.microsoft.com/office/drawing/2014/main" id="{54C8AEA7-C924-642E-3263-3FA96D5C978D}"/>
              </a:ext>
            </a:extLst>
          </p:cNvPr>
          <p:cNvSpPr txBox="1"/>
          <p:nvPr/>
        </p:nvSpPr>
        <p:spPr>
          <a:xfrm>
            <a:off x="836613" y="1853285"/>
            <a:ext cx="3857625" cy="3416320"/>
          </a:xfrm>
          <a:prstGeom prst="rect">
            <a:avLst/>
          </a:prstGeom>
          <a:noFill/>
        </p:spPr>
        <p:txBody>
          <a:bodyPr wrap="square" rtlCol="0">
            <a:spAutoFit/>
          </a:bodyPr>
          <a:lstStyle/>
          <a:p>
            <a:r>
              <a:rPr lang="es-ES" dirty="0"/>
              <a:t>En Inicio &gt; Formato Condicional &gt; Reglas para valores superiores e inferiores</a:t>
            </a:r>
          </a:p>
          <a:p>
            <a:endParaRPr lang="es-ES" dirty="0"/>
          </a:p>
          <a:p>
            <a:r>
              <a:rPr lang="es-ES" b="1" dirty="0"/>
              <a:t>Formato Condicional Reglas Valores superiores e inferiores</a:t>
            </a:r>
          </a:p>
          <a:p>
            <a:endParaRPr lang="es-ES" b="1" dirty="0"/>
          </a:p>
          <a:p>
            <a:r>
              <a:rPr lang="es-ES" dirty="0"/>
              <a:t>Las reglas buscan aplicar formatos </a:t>
            </a:r>
            <a:r>
              <a:rPr lang="es-MX" dirty="0"/>
              <a:t>para valores superiores e inferiores ya sea por un factor numérico, cómo los 10 primeros, un factor % cómo el promedio o el percentil, cuartil u otro. </a:t>
            </a:r>
          </a:p>
        </p:txBody>
      </p:sp>
      <p:pic>
        <p:nvPicPr>
          <p:cNvPr id="6" name="Imagen 5">
            <a:extLst>
              <a:ext uri="{FF2B5EF4-FFF2-40B4-BE49-F238E27FC236}">
                <a16:creationId xmlns:a16="http://schemas.microsoft.com/office/drawing/2014/main" id="{D396E008-E53C-7BD7-A621-A85DDC9AFDA9}"/>
              </a:ext>
            </a:extLst>
          </p:cNvPr>
          <p:cNvPicPr>
            <a:picLocks noChangeAspect="1"/>
          </p:cNvPicPr>
          <p:nvPr/>
        </p:nvPicPr>
        <p:blipFill rotWithShape="1">
          <a:blip r:embed="rId4"/>
          <a:srcRect l="41839" t="4485" r="18942" b="11430"/>
          <a:stretch/>
        </p:blipFill>
        <p:spPr>
          <a:xfrm>
            <a:off x="6301156" y="1251898"/>
            <a:ext cx="4090788" cy="49334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09390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3" y="783861"/>
            <a:ext cx="5054233" cy="936074"/>
          </a:xfrm>
        </p:spPr>
        <p:txBody>
          <a:bodyPr>
            <a:normAutofit/>
          </a:bodyPr>
          <a:lstStyle/>
          <a:p>
            <a:r>
              <a:rPr lang="es-ES" sz="3600" b="1" dirty="0">
                <a:solidFill>
                  <a:schemeClr val="tx2"/>
                </a:solidFill>
                <a:latin typeface="Abadi" panose="020B0604020104020204" pitchFamily="34" charset="0"/>
              </a:rPr>
              <a:t>Barra de datos</a:t>
            </a:r>
            <a:endParaRPr lang="es-MX" sz="3600" b="1" dirty="0">
              <a:solidFill>
                <a:schemeClr val="accent1">
                  <a:lumMod val="75000"/>
                </a:schemeClr>
              </a:solidFill>
              <a:latin typeface="Abadi" panose="020B0604020104020204" pitchFamily="34" charset="0"/>
            </a:endParaRPr>
          </a:p>
        </p:txBody>
      </p:sp>
      <p:pic>
        <p:nvPicPr>
          <p:cNvPr id="1035" name="Picture 11" descr="Icono de copia">
            <a:extLst>
              <a:ext uri="{FF2B5EF4-FFF2-40B4-BE49-F238E27FC236}">
                <a16:creationId xmlns:a16="http://schemas.microsoft.com/office/drawing/2014/main" id="{F17EE789-F952-AA90-9E50-9C4C5BEA29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7388" y="1951182"/>
            <a:ext cx="191789" cy="228600"/>
          </a:xfrm>
          <a:prstGeom prst="rect">
            <a:avLst/>
          </a:prstGeom>
          <a:noFill/>
          <a:ln>
            <a:noFill/>
          </a:ln>
        </p:spPr>
        <p:style>
          <a:lnRef idx="0">
            <a:scrgbClr r="0" g="0" b="0"/>
          </a:lnRef>
          <a:fillRef idx="0">
            <a:scrgbClr r="0" g="0" b="0"/>
          </a:fillRef>
          <a:effectRef idx="0">
            <a:scrgbClr r="0" g="0" b="0"/>
          </a:effectRef>
          <a:fontRef idx="minor">
            <a:schemeClr val="accent2"/>
          </a:fontRef>
        </p:style>
      </p:pic>
      <p:pic>
        <p:nvPicPr>
          <p:cNvPr id="1036" name="Picture 12" descr="En la pestaña Inicio, seleccione Pegar">
            <a:extLst>
              <a:ext uri="{FF2B5EF4-FFF2-40B4-BE49-F238E27FC236}">
                <a16:creationId xmlns:a16="http://schemas.microsoft.com/office/drawing/2014/main" id="{91826418-5F6D-C147-2338-BBE5E1140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7802707"/>
            <a:ext cx="796661" cy="704850"/>
          </a:xfrm>
          <a:prstGeom prst="rect">
            <a:avLst/>
          </a:prstGeom>
          <a:noFill/>
          <a:ln>
            <a:noFill/>
          </a:ln>
        </p:spPr>
        <p:style>
          <a:lnRef idx="0">
            <a:scrgbClr r="0" g="0" b="0"/>
          </a:lnRef>
          <a:fillRef idx="0">
            <a:scrgbClr r="0" g="0" b="0"/>
          </a:fillRef>
          <a:effectRef idx="0">
            <a:scrgbClr r="0" g="0" b="0"/>
          </a:effectRef>
          <a:fontRef idx="minor">
            <a:schemeClr val="accent2"/>
          </a:fontRef>
        </p:style>
      </p:pic>
      <p:sp>
        <p:nvSpPr>
          <p:cNvPr id="5" name="CuadroTexto 4">
            <a:extLst>
              <a:ext uri="{FF2B5EF4-FFF2-40B4-BE49-F238E27FC236}">
                <a16:creationId xmlns:a16="http://schemas.microsoft.com/office/drawing/2014/main" id="{54C8AEA7-C924-642E-3263-3FA96D5C978D}"/>
              </a:ext>
            </a:extLst>
          </p:cNvPr>
          <p:cNvSpPr txBox="1"/>
          <p:nvPr/>
        </p:nvSpPr>
        <p:spPr>
          <a:xfrm>
            <a:off x="836613" y="1853285"/>
            <a:ext cx="3857625" cy="2862322"/>
          </a:xfrm>
          <a:prstGeom prst="rect">
            <a:avLst/>
          </a:prstGeom>
          <a:noFill/>
        </p:spPr>
        <p:txBody>
          <a:bodyPr wrap="square" rtlCol="0">
            <a:spAutoFit/>
          </a:bodyPr>
          <a:lstStyle/>
          <a:p>
            <a:r>
              <a:rPr lang="es-ES" dirty="0"/>
              <a:t>En Inicio &gt; Formato Condicional &gt; Barra de datos</a:t>
            </a:r>
          </a:p>
          <a:p>
            <a:endParaRPr lang="es-ES" dirty="0"/>
          </a:p>
          <a:p>
            <a:r>
              <a:rPr lang="es-ES" b="1" dirty="0"/>
              <a:t>Formato Condicional Barra de datos</a:t>
            </a:r>
          </a:p>
          <a:p>
            <a:endParaRPr lang="es-ES" b="1" dirty="0"/>
          </a:p>
          <a:p>
            <a:r>
              <a:rPr lang="es-ES" dirty="0"/>
              <a:t>Este formato ayuda a dimensionar a unidad de valor por medio de una barra de color, degradado o solido, que ayuda a destacar las diferencias entre los valores destacados.</a:t>
            </a:r>
            <a:endParaRPr lang="es-MX" dirty="0"/>
          </a:p>
        </p:txBody>
      </p:sp>
      <p:pic>
        <p:nvPicPr>
          <p:cNvPr id="4" name="Imagen 3">
            <a:extLst>
              <a:ext uri="{FF2B5EF4-FFF2-40B4-BE49-F238E27FC236}">
                <a16:creationId xmlns:a16="http://schemas.microsoft.com/office/drawing/2014/main" id="{3C0C2920-EDD8-4BE7-0D0B-E1EE971D3FA5}"/>
              </a:ext>
            </a:extLst>
          </p:cNvPr>
          <p:cNvPicPr>
            <a:picLocks noChangeAspect="1"/>
          </p:cNvPicPr>
          <p:nvPr/>
        </p:nvPicPr>
        <p:blipFill rotWithShape="1">
          <a:blip r:embed="rId4"/>
          <a:srcRect l="42344" t="5277" r="20235" b="14167"/>
          <a:stretch/>
        </p:blipFill>
        <p:spPr>
          <a:xfrm>
            <a:off x="6096000" y="1198984"/>
            <a:ext cx="3931289" cy="47602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84865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3" y="615910"/>
            <a:ext cx="5054233" cy="936074"/>
          </a:xfrm>
        </p:spPr>
        <p:txBody>
          <a:bodyPr>
            <a:normAutofit/>
          </a:bodyPr>
          <a:lstStyle/>
          <a:p>
            <a:r>
              <a:rPr lang="es-ES" sz="3600" b="1" dirty="0">
                <a:solidFill>
                  <a:schemeClr val="tx2"/>
                </a:solidFill>
                <a:latin typeface="Abadi" panose="020B0604020104020204" pitchFamily="34" charset="0"/>
              </a:rPr>
              <a:t>Escala de Calor</a:t>
            </a:r>
            <a:endParaRPr lang="es-MX" sz="3600" b="1" dirty="0">
              <a:solidFill>
                <a:schemeClr val="accent1">
                  <a:lumMod val="75000"/>
                </a:schemeClr>
              </a:solidFill>
              <a:latin typeface="Abadi" panose="020B0604020104020204" pitchFamily="34" charset="0"/>
            </a:endParaRPr>
          </a:p>
        </p:txBody>
      </p:sp>
      <p:pic>
        <p:nvPicPr>
          <p:cNvPr id="1035" name="Picture 11" descr="Icono de copia">
            <a:extLst>
              <a:ext uri="{FF2B5EF4-FFF2-40B4-BE49-F238E27FC236}">
                <a16:creationId xmlns:a16="http://schemas.microsoft.com/office/drawing/2014/main" id="{F17EE789-F952-AA90-9E50-9C4C5BEA29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7388" y="1951182"/>
            <a:ext cx="191789" cy="228600"/>
          </a:xfrm>
          <a:prstGeom prst="rect">
            <a:avLst/>
          </a:prstGeom>
          <a:noFill/>
          <a:ln>
            <a:noFill/>
          </a:ln>
        </p:spPr>
        <p:style>
          <a:lnRef idx="0">
            <a:scrgbClr r="0" g="0" b="0"/>
          </a:lnRef>
          <a:fillRef idx="0">
            <a:scrgbClr r="0" g="0" b="0"/>
          </a:fillRef>
          <a:effectRef idx="0">
            <a:scrgbClr r="0" g="0" b="0"/>
          </a:effectRef>
          <a:fontRef idx="minor">
            <a:schemeClr val="accent2"/>
          </a:fontRef>
        </p:style>
      </p:pic>
      <p:pic>
        <p:nvPicPr>
          <p:cNvPr id="1036" name="Picture 12" descr="En la pestaña Inicio, seleccione Pegar">
            <a:extLst>
              <a:ext uri="{FF2B5EF4-FFF2-40B4-BE49-F238E27FC236}">
                <a16:creationId xmlns:a16="http://schemas.microsoft.com/office/drawing/2014/main" id="{91826418-5F6D-C147-2338-BBE5E1140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7802707"/>
            <a:ext cx="796661" cy="704850"/>
          </a:xfrm>
          <a:prstGeom prst="rect">
            <a:avLst/>
          </a:prstGeom>
          <a:noFill/>
          <a:ln>
            <a:noFill/>
          </a:ln>
        </p:spPr>
        <p:style>
          <a:lnRef idx="0">
            <a:scrgbClr r="0" g="0" b="0"/>
          </a:lnRef>
          <a:fillRef idx="0">
            <a:scrgbClr r="0" g="0" b="0"/>
          </a:fillRef>
          <a:effectRef idx="0">
            <a:scrgbClr r="0" g="0" b="0"/>
          </a:effectRef>
          <a:fontRef idx="minor">
            <a:schemeClr val="accent2"/>
          </a:fontRef>
        </p:style>
      </p:pic>
      <p:sp>
        <p:nvSpPr>
          <p:cNvPr id="5" name="CuadroTexto 4">
            <a:extLst>
              <a:ext uri="{FF2B5EF4-FFF2-40B4-BE49-F238E27FC236}">
                <a16:creationId xmlns:a16="http://schemas.microsoft.com/office/drawing/2014/main" id="{54C8AEA7-C924-642E-3263-3FA96D5C978D}"/>
              </a:ext>
            </a:extLst>
          </p:cNvPr>
          <p:cNvSpPr txBox="1"/>
          <p:nvPr/>
        </p:nvSpPr>
        <p:spPr>
          <a:xfrm>
            <a:off x="836613" y="1551984"/>
            <a:ext cx="3857625" cy="4247317"/>
          </a:xfrm>
          <a:prstGeom prst="rect">
            <a:avLst/>
          </a:prstGeom>
          <a:noFill/>
        </p:spPr>
        <p:txBody>
          <a:bodyPr wrap="square" rtlCol="0">
            <a:spAutoFit/>
          </a:bodyPr>
          <a:lstStyle/>
          <a:p>
            <a:r>
              <a:rPr lang="es-ES" dirty="0"/>
              <a:t>En Inicio &gt; Formato Condicional &gt; Escala de Calor</a:t>
            </a:r>
          </a:p>
          <a:p>
            <a:endParaRPr lang="es-ES" dirty="0"/>
          </a:p>
          <a:p>
            <a:r>
              <a:rPr lang="es-ES" b="1" dirty="0"/>
              <a:t>Formato Condicional Escala de Calor</a:t>
            </a:r>
          </a:p>
          <a:p>
            <a:endParaRPr lang="es-ES" b="1" dirty="0"/>
          </a:p>
          <a:p>
            <a:r>
              <a:rPr lang="es-ES" dirty="0"/>
              <a:t>Este formato ayuda a ver una determinada selección de valores en distintos colores que aplican a criterios mínimos y máximo, bajos criterios automáticos cómo valor más bajo, número para un valor que inicia desde esa mínima, Porcentual, Percentil y Fórmula.</a:t>
            </a:r>
          </a:p>
          <a:p>
            <a:endParaRPr lang="es-ES" dirty="0"/>
          </a:p>
          <a:p>
            <a:r>
              <a:rPr lang="es-MX" dirty="0"/>
              <a:t>Hay escala de 2 colores y 3 colores</a:t>
            </a:r>
            <a:endParaRPr lang="es-ES" dirty="0"/>
          </a:p>
        </p:txBody>
      </p:sp>
      <p:pic>
        <p:nvPicPr>
          <p:cNvPr id="8" name="Imagen 7">
            <a:extLst>
              <a:ext uri="{FF2B5EF4-FFF2-40B4-BE49-F238E27FC236}">
                <a16:creationId xmlns:a16="http://schemas.microsoft.com/office/drawing/2014/main" id="{D5DFEF3D-74A8-0671-DD62-80D9493DE123}"/>
              </a:ext>
            </a:extLst>
          </p:cNvPr>
          <p:cNvPicPr>
            <a:picLocks noChangeAspect="1"/>
          </p:cNvPicPr>
          <p:nvPr/>
        </p:nvPicPr>
        <p:blipFill rotWithShape="1">
          <a:blip r:embed="rId4"/>
          <a:srcRect l="67110" t="38750" r="4375" b="18472"/>
          <a:stretch/>
        </p:blipFill>
        <p:spPr>
          <a:xfrm>
            <a:off x="6068179" y="1408922"/>
            <a:ext cx="4389781" cy="3704254"/>
          </a:xfrm>
          <a:prstGeom prst="rect">
            <a:avLst/>
          </a:prstGeom>
        </p:spPr>
      </p:pic>
      <p:sp>
        <p:nvSpPr>
          <p:cNvPr id="10" name="CuadroTexto 9">
            <a:extLst>
              <a:ext uri="{FF2B5EF4-FFF2-40B4-BE49-F238E27FC236}">
                <a16:creationId xmlns:a16="http://schemas.microsoft.com/office/drawing/2014/main" id="{8FEF3B7B-730E-A756-A181-DDE3FEB18915}"/>
              </a:ext>
            </a:extLst>
          </p:cNvPr>
          <p:cNvSpPr txBox="1"/>
          <p:nvPr/>
        </p:nvSpPr>
        <p:spPr>
          <a:xfrm>
            <a:off x="5890846" y="5320746"/>
            <a:ext cx="5464541" cy="369332"/>
          </a:xfrm>
          <a:prstGeom prst="rect">
            <a:avLst/>
          </a:prstGeom>
          <a:noFill/>
        </p:spPr>
        <p:txBody>
          <a:bodyPr wrap="square">
            <a:spAutoFit/>
          </a:bodyPr>
          <a:lstStyle/>
          <a:p>
            <a:r>
              <a:rPr lang="es-ES" dirty="0"/>
              <a:t>Estas misma reglas se pueden aplicar a Iconos y Barras</a:t>
            </a:r>
          </a:p>
        </p:txBody>
      </p:sp>
    </p:spTree>
    <p:extLst>
      <p:ext uri="{BB962C8B-B14F-4D97-AF65-F5344CB8AC3E}">
        <p14:creationId xmlns:p14="http://schemas.microsoft.com/office/powerpoint/2010/main" val="1696640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4" cy="1223931"/>
          </a:xfrm>
          <a:prstGeom prst="rect">
            <a:avLst/>
          </a:prstGeom>
        </p:spPr>
        <p:txBody>
          <a:bodyPr vert="horz" lIns="91440" tIns="45720" rIns="91440" bIns="45720" rtlCol="0" anchor="b">
            <a:normAutofit fontScale="92500" lnSpcReduction="10000"/>
          </a:bodyPr>
          <a:lstStyle/>
          <a:p>
            <a:pPr marL="0" marR="0" lvl="0" indent="0" algn="l" defTabSz="4572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4572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rPr>
              <a:t>Ejer3. </a:t>
            </a:r>
            <a:r>
              <a:rPr kumimoji="0" lang="en-US" sz="4400" b="1" i="0" u="none" strike="noStrike" kern="1200" cap="none" spc="-50" normalizeH="0" baseline="0" noProof="0" dirty="0" err="1">
                <a:ln>
                  <a:noFill/>
                </a:ln>
                <a:solidFill>
                  <a:prstClr val="black"/>
                </a:solidFill>
                <a:effectLst/>
                <a:uLnTx/>
                <a:uFillTx/>
                <a:latin typeface="Calibri Light" panose="020F0302020204030204"/>
                <a:ea typeface="+mn-ea"/>
                <a:cs typeface="+mn-cs"/>
              </a:rPr>
              <a:t>Formatos</a:t>
            </a:r>
            <a:r>
              <a:rPr lang="en-US" sz="4400" b="1" spc="-50" dirty="0" err="1">
                <a:solidFill>
                  <a:prstClr val="black"/>
                </a:solidFill>
                <a:latin typeface="Calibri Light" panose="020F0302020204030204"/>
              </a:rPr>
              <a:t>Condicionales</a:t>
            </a:r>
            <a:endParaRPr kumimoji="0" lang="en-US" sz="4400" b="1" i="0" u="none" strike="noStrike" kern="1200" cap="none" spc="-50" normalizeH="0" baseline="0" noProof="0" dirty="0">
              <a:ln>
                <a:noFill/>
              </a:ln>
              <a:solidFill>
                <a:prstClr val="black"/>
              </a:solidFill>
              <a:effectLst/>
              <a:uLnTx/>
              <a:uFillTx/>
              <a:latin typeface="Calibri Light" panose="020F0302020204030204"/>
              <a:ea typeface="+mn-ea"/>
              <a:cs typeface="+mn-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137270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7"/>
            <a:ext cx="6982834" cy="1026435"/>
          </a:xfrm>
        </p:spPr>
        <p:txBody>
          <a:bodyPr vert="horz" lIns="91440" tIns="45720" rIns="91440" bIns="45720" rtlCol="0" anchor="b">
            <a:normAutofit/>
          </a:bodyPr>
          <a:lstStyle/>
          <a:p>
            <a:r>
              <a:rPr lang="en-US" sz="4800" b="1" dirty="0">
                <a:solidFill>
                  <a:srgbClr val="FFFFFF"/>
                </a:solidFill>
              </a:rPr>
              <a:t>DATOS</a:t>
            </a:r>
          </a:p>
        </p:txBody>
      </p:sp>
    </p:spTree>
    <p:extLst>
      <p:ext uri="{BB962C8B-B14F-4D97-AF65-F5344CB8AC3E}">
        <p14:creationId xmlns:p14="http://schemas.microsoft.com/office/powerpoint/2010/main" val="2492645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3" y="783861"/>
            <a:ext cx="5054233" cy="936074"/>
          </a:xfrm>
        </p:spPr>
        <p:txBody>
          <a:bodyPr>
            <a:normAutofit/>
          </a:bodyPr>
          <a:lstStyle/>
          <a:p>
            <a:r>
              <a:rPr lang="es-ES" sz="3600" b="1" dirty="0">
                <a:solidFill>
                  <a:schemeClr val="tx2"/>
                </a:solidFill>
                <a:latin typeface="Abadi" panose="020B0604020104020204" pitchFamily="34" charset="0"/>
              </a:rPr>
              <a:t>Hora y Tiempo</a:t>
            </a:r>
            <a:endParaRPr lang="es-MX" sz="3600" b="1" dirty="0">
              <a:solidFill>
                <a:schemeClr val="accent1">
                  <a:lumMod val="75000"/>
                </a:schemeClr>
              </a:solidFill>
              <a:latin typeface="Abadi" panose="020B0604020104020204" pitchFamily="34" charset="0"/>
            </a:endParaRPr>
          </a:p>
        </p:txBody>
      </p:sp>
      <p:pic>
        <p:nvPicPr>
          <p:cNvPr id="1035" name="Picture 11" descr="Icono de copia">
            <a:extLst>
              <a:ext uri="{FF2B5EF4-FFF2-40B4-BE49-F238E27FC236}">
                <a16:creationId xmlns:a16="http://schemas.microsoft.com/office/drawing/2014/main" id="{F17EE789-F952-AA90-9E50-9C4C5BEA29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7388" y="1951182"/>
            <a:ext cx="191789" cy="228600"/>
          </a:xfrm>
          <a:prstGeom prst="rect">
            <a:avLst/>
          </a:prstGeom>
          <a:noFill/>
          <a:ln>
            <a:noFill/>
          </a:ln>
        </p:spPr>
        <p:style>
          <a:lnRef idx="0">
            <a:scrgbClr r="0" g="0" b="0"/>
          </a:lnRef>
          <a:fillRef idx="0">
            <a:scrgbClr r="0" g="0" b="0"/>
          </a:fillRef>
          <a:effectRef idx="0">
            <a:scrgbClr r="0" g="0" b="0"/>
          </a:effectRef>
          <a:fontRef idx="minor">
            <a:schemeClr val="accent2"/>
          </a:fontRef>
        </p:style>
      </p:pic>
      <p:pic>
        <p:nvPicPr>
          <p:cNvPr id="1036" name="Picture 12" descr="En la pestaña Inicio, seleccione Pegar">
            <a:extLst>
              <a:ext uri="{FF2B5EF4-FFF2-40B4-BE49-F238E27FC236}">
                <a16:creationId xmlns:a16="http://schemas.microsoft.com/office/drawing/2014/main" id="{91826418-5F6D-C147-2338-BBE5E1140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7802707"/>
            <a:ext cx="796661" cy="704850"/>
          </a:xfrm>
          <a:prstGeom prst="rect">
            <a:avLst/>
          </a:prstGeom>
          <a:noFill/>
          <a:ln>
            <a:noFill/>
          </a:ln>
        </p:spPr>
        <p:style>
          <a:lnRef idx="0">
            <a:scrgbClr r="0" g="0" b="0"/>
          </a:lnRef>
          <a:fillRef idx="0">
            <a:scrgbClr r="0" g="0" b="0"/>
          </a:fillRef>
          <a:effectRef idx="0">
            <a:scrgbClr r="0" g="0" b="0"/>
          </a:effectRef>
          <a:fontRef idx="minor">
            <a:schemeClr val="accent2"/>
          </a:fontRef>
        </p:style>
      </p:pic>
      <p:sp>
        <p:nvSpPr>
          <p:cNvPr id="5" name="CuadroTexto 4">
            <a:extLst>
              <a:ext uri="{FF2B5EF4-FFF2-40B4-BE49-F238E27FC236}">
                <a16:creationId xmlns:a16="http://schemas.microsoft.com/office/drawing/2014/main" id="{54C8AEA7-C924-642E-3263-3FA96D5C978D}"/>
              </a:ext>
            </a:extLst>
          </p:cNvPr>
          <p:cNvSpPr txBox="1"/>
          <p:nvPr/>
        </p:nvSpPr>
        <p:spPr>
          <a:xfrm>
            <a:off x="836613" y="1853285"/>
            <a:ext cx="3857625" cy="3970318"/>
          </a:xfrm>
          <a:prstGeom prst="rect">
            <a:avLst/>
          </a:prstGeom>
          <a:noFill/>
        </p:spPr>
        <p:txBody>
          <a:bodyPr wrap="square" rtlCol="0">
            <a:spAutoFit/>
          </a:bodyPr>
          <a:lstStyle/>
          <a:p>
            <a:r>
              <a:rPr lang="es-ES" dirty="0"/>
              <a:t>Para Calcular la Hora, Minuto o Segundos es recomendable</a:t>
            </a:r>
          </a:p>
          <a:p>
            <a:endParaRPr lang="es-ES" dirty="0"/>
          </a:p>
          <a:p>
            <a:endParaRPr lang="es-ES" dirty="0"/>
          </a:p>
          <a:p>
            <a:r>
              <a:rPr lang="es-ES" dirty="0"/>
              <a:t>Hora</a:t>
            </a:r>
          </a:p>
          <a:p>
            <a:r>
              <a:rPr lang="es-ES" dirty="0"/>
              <a:t>05:30:25 </a:t>
            </a:r>
          </a:p>
          <a:p>
            <a:r>
              <a:rPr lang="es-ES" dirty="0"/>
              <a:t>Es un número personalizado</a:t>
            </a:r>
          </a:p>
          <a:p>
            <a:r>
              <a:rPr lang="es-MX" sz="1800" b="0" i="0" u="none" strike="noStrike" dirty="0">
                <a:solidFill>
                  <a:srgbClr val="000000"/>
                </a:solidFill>
                <a:effectLst/>
                <a:latin typeface="Calibri" panose="020F0502020204030204" pitchFamily="34" charset="0"/>
              </a:rPr>
              <a:t>0,22939815</a:t>
            </a:r>
            <a:r>
              <a:rPr lang="es-MX" dirty="0"/>
              <a:t> </a:t>
            </a:r>
            <a:endParaRPr lang="es-ES" dirty="0"/>
          </a:p>
          <a:p>
            <a:endParaRPr lang="es-ES" dirty="0"/>
          </a:p>
          <a:p>
            <a:r>
              <a:rPr lang="es-ES" dirty="0"/>
              <a:t>Para Excel este formato significa 5 horas, 30 minutos y 25 segundo</a:t>
            </a:r>
          </a:p>
          <a:p>
            <a:endParaRPr lang="es-ES" dirty="0"/>
          </a:p>
          <a:p>
            <a:r>
              <a:rPr lang="es-ES" dirty="0"/>
              <a:t>Para sumarlo hay que aplicar valores con el mismo formato</a:t>
            </a:r>
          </a:p>
        </p:txBody>
      </p:sp>
      <p:pic>
        <p:nvPicPr>
          <p:cNvPr id="4" name="Imagen 3">
            <a:extLst>
              <a:ext uri="{FF2B5EF4-FFF2-40B4-BE49-F238E27FC236}">
                <a16:creationId xmlns:a16="http://schemas.microsoft.com/office/drawing/2014/main" id="{FB5354CA-2BDC-1FB2-845B-09D52E39C3D7}"/>
              </a:ext>
            </a:extLst>
          </p:cNvPr>
          <p:cNvPicPr>
            <a:picLocks noChangeAspect="1"/>
          </p:cNvPicPr>
          <p:nvPr/>
        </p:nvPicPr>
        <p:blipFill rotWithShape="1">
          <a:blip r:embed="rId4"/>
          <a:srcRect l="23187" t="40139" r="61344" b="34583"/>
          <a:stretch/>
        </p:blipFill>
        <p:spPr>
          <a:xfrm>
            <a:off x="5759451" y="2055354"/>
            <a:ext cx="2988811" cy="27472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239950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3" y="783861"/>
            <a:ext cx="5054233" cy="936074"/>
          </a:xfrm>
        </p:spPr>
        <p:txBody>
          <a:bodyPr>
            <a:normAutofit/>
          </a:bodyPr>
          <a:lstStyle/>
          <a:p>
            <a:r>
              <a:rPr lang="es-ES" sz="3600" b="1" dirty="0">
                <a:solidFill>
                  <a:schemeClr val="tx2"/>
                </a:solidFill>
                <a:latin typeface="Abadi" panose="020B0604020104020204" pitchFamily="34" charset="0"/>
              </a:rPr>
              <a:t>Fecha</a:t>
            </a:r>
            <a:endParaRPr lang="es-MX" sz="3600" b="1" dirty="0">
              <a:solidFill>
                <a:schemeClr val="accent1">
                  <a:lumMod val="75000"/>
                </a:schemeClr>
              </a:solidFill>
              <a:latin typeface="Abadi" panose="020B0604020104020204" pitchFamily="34" charset="0"/>
            </a:endParaRPr>
          </a:p>
        </p:txBody>
      </p:sp>
      <p:pic>
        <p:nvPicPr>
          <p:cNvPr id="1035" name="Picture 11" descr="Icono de copia">
            <a:extLst>
              <a:ext uri="{FF2B5EF4-FFF2-40B4-BE49-F238E27FC236}">
                <a16:creationId xmlns:a16="http://schemas.microsoft.com/office/drawing/2014/main" id="{F17EE789-F952-AA90-9E50-9C4C5BEA29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7388" y="1951182"/>
            <a:ext cx="191789" cy="228600"/>
          </a:xfrm>
          <a:prstGeom prst="rect">
            <a:avLst/>
          </a:prstGeom>
          <a:noFill/>
          <a:ln>
            <a:noFill/>
          </a:ln>
        </p:spPr>
        <p:style>
          <a:lnRef idx="0">
            <a:scrgbClr r="0" g="0" b="0"/>
          </a:lnRef>
          <a:fillRef idx="0">
            <a:scrgbClr r="0" g="0" b="0"/>
          </a:fillRef>
          <a:effectRef idx="0">
            <a:scrgbClr r="0" g="0" b="0"/>
          </a:effectRef>
          <a:fontRef idx="minor">
            <a:schemeClr val="accent2"/>
          </a:fontRef>
        </p:style>
      </p:pic>
      <p:pic>
        <p:nvPicPr>
          <p:cNvPr id="1036" name="Picture 12" descr="En la pestaña Inicio, seleccione Pegar">
            <a:extLst>
              <a:ext uri="{FF2B5EF4-FFF2-40B4-BE49-F238E27FC236}">
                <a16:creationId xmlns:a16="http://schemas.microsoft.com/office/drawing/2014/main" id="{91826418-5F6D-C147-2338-BBE5E1140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7802707"/>
            <a:ext cx="796661" cy="704850"/>
          </a:xfrm>
          <a:prstGeom prst="rect">
            <a:avLst/>
          </a:prstGeom>
          <a:noFill/>
          <a:ln>
            <a:noFill/>
          </a:ln>
        </p:spPr>
        <p:style>
          <a:lnRef idx="0">
            <a:scrgbClr r="0" g="0" b="0"/>
          </a:lnRef>
          <a:fillRef idx="0">
            <a:scrgbClr r="0" g="0" b="0"/>
          </a:fillRef>
          <a:effectRef idx="0">
            <a:scrgbClr r="0" g="0" b="0"/>
          </a:effectRef>
          <a:fontRef idx="minor">
            <a:schemeClr val="accent2"/>
          </a:fontRef>
        </p:style>
      </p:pic>
      <p:sp>
        <p:nvSpPr>
          <p:cNvPr id="3" name="CuadroTexto 2">
            <a:extLst>
              <a:ext uri="{FF2B5EF4-FFF2-40B4-BE49-F238E27FC236}">
                <a16:creationId xmlns:a16="http://schemas.microsoft.com/office/drawing/2014/main" id="{D86B0172-734B-2439-A7F1-BC709C095028}"/>
              </a:ext>
            </a:extLst>
          </p:cNvPr>
          <p:cNvSpPr txBox="1"/>
          <p:nvPr/>
        </p:nvSpPr>
        <p:spPr>
          <a:xfrm>
            <a:off x="836613" y="1853285"/>
            <a:ext cx="3857625" cy="4524315"/>
          </a:xfrm>
          <a:prstGeom prst="rect">
            <a:avLst/>
          </a:prstGeom>
          <a:noFill/>
        </p:spPr>
        <p:txBody>
          <a:bodyPr wrap="square" rtlCol="0">
            <a:spAutoFit/>
          </a:bodyPr>
          <a:lstStyle/>
          <a:p>
            <a:r>
              <a:rPr lang="es-ES" dirty="0"/>
              <a:t>Para Calcular la fecha es recomendable agregar la fecha</a:t>
            </a:r>
          </a:p>
          <a:p>
            <a:endParaRPr lang="es-ES" dirty="0"/>
          </a:p>
          <a:p>
            <a:endParaRPr lang="es-ES" dirty="0"/>
          </a:p>
          <a:p>
            <a:r>
              <a:rPr lang="es-ES" dirty="0"/>
              <a:t>Fecha</a:t>
            </a:r>
          </a:p>
          <a:p>
            <a:r>
              <a:rPr lang="es-ES" dirty="0"/>
              <a:t>15-01-2022 </a:t>
            </a:r>
          </a:p>
          <a:p>
            <a:r>
              <a:rPr lang="es-ES" dirty="0"/>
              <a:t>Es un número</a:t>
            </a:r>
          </a:p>
          <a:p>
            <a:r>
              <a:rPr lang="es-MX" sz="1800" b="0" i="0" u="none" strike="noStrike" dirty="0">
                <a:solidFill>
                  <a:srgbClr val="000000"/>
                </a:solidFill>
                <a:effectLst/>
                <a:latin typeface="Calibri" panose="020F0502020204030204" pitchFamily="34" charset="0"/>
              </a:rPr>
              <a:t>44576</a:t>
            </a:r>
          </a:p>
          <a:p>
            <a:endParaRPr lang="es-ES" dirty="0"/>
          </a:p>
          <a:p>
            <a:r>
              <a:rPr lang="es-ES" dirty="0"/>
              <a:t>Podemos sumarle 30 días en una formula =fecha+30</a:t>
            </a:r>
          </a:p>
          <a:p>
            <a:endParaRPr lang="es-ES" dirty="0"/>
          </a:p>
          <a:p>
            <a:endParaRPr lang="es-ES" dirty="0"/>
          </a:p>
          <a:p>
            <a:endParaRPr lang="es-ES" dirty="0"/>
          </a:p>
          <a:p>
            <a:endParaRPr lang="es-ES" dirty="0"/>
          </a:p>
          <a:p>
            <a:endParaRPr lang="es-ES" dirty="0"/>
          </a:p>
        </p:txBody>
      </p:sp>
    </p:spTree>
    <p:extLst>
      <p:ext uri="{BB962C8B-B14F-4D97-AF65-F5344CB8AC3E}">
        <p14:creationId xmlns:p14="http://schemas.microsoft.com/office/powerpoint/2010/main" val="1262973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3" y="783861"/>
            <a:ext cx="5054233" cy="936074"/>
          </a:xfrm>
        </p:spPr>
        <p:txBody>
          <a:bodyPr>
            <a:normAutofit/>
          </a:bodyPr>
          <a:lstStyle/>
          <a:p>
            <a:r>
              <a:rPr lang="es-ES" sz="3600" b="1" dirty="0">
                <a:solidFill>
                  <a:schemeClr val="tx2"/>
                </a:solidFill>
                <a:latin typeface="Abadi" panose="020B0604020104020204" pitchFamily="34" charset="0"/>
              </a:rPr>
              <a:t>Contable</a:t>
            </a:r>
            <a:endParaRPr lang="es-MX" sz="3600" b="1" dirty="0">
              <a:solidFill>
                <a:schemeClr val="accent1">
                  <a:lumMod val="75000"/>
                </a:schemeClr>
              </a:solidFill>
              <a:latin typeface="Abadi" panose="020B0604020104020204" pitchFamily="34" charset="0"/>
            </a:endParaRPr>
          </a:p>
        </p:txBody>
      </p:sp>
      <p:pic>
        <p:nvPicPr>
          <p:cNvPr id="1035" name="Picture 11" descr="Icono de copia">
            <a:extLst>
              <a:ext uri="{FF2B5EF4-FFF2-40B4-BE49-F238E27FC236}">
                <a16:creationId xmlns:a16="http://schemas.microsoft.com/office/drawing/2014/main" id="{F17EE789-F952-AA90-9E50-9C4C5BEA29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7388" y="1951182"/>
            <a:ext cx="191789" cy="228600"/>
          </a:xfrm>
          <a:prstGeom prst="rect">
            <a:avLst/>
          </a:prstGeom>
          <a:noFill/>
          <a:ln>
            <a:noFill/>
          </a:ln>
        </p:spPr>
        <p:style>
          <a:lnRef idx="0">
            <a:scrgbClr r="0" g="0" b="0"/>
          </a:lnRef>
          <a:fillRef idx="0">
            <a:scrgbClr r="0" g="0" b="0"/>
          </a:fillRef>
          <a:effectRef idx="0">
            <a:scrgbClr r="0" g="0" b="0"/>
          </a:effectRef>
          <a:fontRef idx="minor">
            <a:schemeClr val="accent2"/>
          </a:fontRef>
        </p:style>
      </p:pic>
      <p:sp>
        <p:nvSpPr>
          <p:cNvPr id="3" name="CuadroTexto 2">
            <a:extLst>
              <a:ext uri="{FF2B5EF4-FFF2-40B4-BE49-F238E27FC236}">
                <a16:creationId xmlns:a16="http://schemas.microsoft.com/office/drawing/2014/main" id="{D86B0172-734B-2439-A7F1-BC709C095028}"/>
              </a:ext>
            </a:extLst>
          </p:cNvPr>
          <p:cNvSpPr txBox="1"/>
          <p:nvPr/>
        </p:nvSpPr>
        <p:spPr>
          <a:xfrm>
            <a:off x="904233" y="1791950"/>
            <a:ext cx="8557008" cy="3139321"/>
          </a:xfrm>
          <a:prstGeom prst="rect">
            <a:avLst/>
          </a:prstGeom>
          <a:noFill/>
        </p:spPr>
        <p:txBody>
          <a:bodyPr wrap="square" rtlCol="0">
            <a:spAutoFit/>
          </a:bodyPr>
          <a:lstStyle/>
          <a:p>
            <a:r>
              <a:rPr lang="es-ES" dirty="0"/>
              <a:t>Para valores contables simplemente usamos números y lo pasamos a formato moneda o contable podemos usar porcentajes para calcular por ejemplo el IVA o un descuento</a:t>
            </a:r>
          </a:p>
          <a:p>
            <a:endParaRPr lang="es-ES" dirty="0"/>
          </a:p>
          <a:p>
            <a:r>
              <a:rPr lang="es-ES" dirty="0"/>
              <a:t>Precio Actual</a:t>
            </a:r>
          </a:p>
          <a:p>
            <a:r>
              <a:rPr lang="es-ES" dirty="0"/>
              <a:t>$120.000</a:t>
            </a:r>
          </a:p>
          <a:p>
            <a:r>
              <a:rPr lang="es-ES" dirty="0"/>
              <a:t>Descuento</a:t>
            </a:r>
          </a:p>
          <a:p>
            <a:r>
              <a:rPr lang="es-MX" dirty="0">
                <a:solidFill>
                  <a:srgbClr val="000000"/>
                </a:solidFill>
                <a:latin typeface="Calibri" panose="020F0502020204030204" pitchFamily="34" charset="0"/>
              </a:rPr>
              <a:t>20%</a:t>
            </a:r>
          </a:p>
          <a:p>
            <a:r>
              <a:rPr lang="es-MX" sz="1800" b="0" i="0" u="none" strike="noStrike" dirty="0">
                <a:solidFill>
                  <a:srgbClr val="000000"/>
                </a:solidFill>
                <a:effectLst/>
                <a:latin typeface="Calibri" panose="020F0502020204030204" pitchFamily="34" charset="0"/>
              </a:rPr>
              <a:t>Precio Oferta</a:t>
            </a:r>
          </a:p>
          <a:p>
            <a:r>
              <a:rPr lang="es-MX" dirty="0">
                <a:solidFill>
                  <a:srgbClr val="000000"/>
                </a:solidFill>
                <a:latin typeface="Calibri" panose="020F0502020204030204" pitchFamily="34" charset="0"/>
              </a:rPr>
              <a:t>$96.000</a:t>
            </a:r>
            <a:endParaRPr lang="es-MX" sz="1800" b="0" i="0" u="none" strike="noStrike" dirty="0">
              <a:solidFill>
                <a:srgbClr val="000000"/>
              </a:solidFill>
              <a:effectLst/>
              <a:latin typeface="Calibri" panose="020F0502020204030204" pitchFamily="34" charset="0"/>
            </a:endParaRPr>
          </a:p>
          <a:p>
            <a:endParaRPr lang="es-ES" dirty="0"/>
          </a:p>
          <a:p>
            <a:endParaRPr lang="es-ES" dirty="0"/>
          </a:p>
        </p:txBody>
      </p:sp>
    </p:spTree>
    <p:extLst>
      <p:ext uri="{BB962C8B-B14F-4D97-AF65-F5344CB8AC3E}">
        <p14:creationId xmlns:p14="http://schemas.microsoft.com/office/powerpoint/2010/main" val="4014286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4" cy="1223931"/>
          </a:xfrm>
          <a:prstGeom prst="rect">
            <a:avLst/>
          </a:prstGeom>
        </p:spPr>
        <p:txBody>
          <a:bodyPr vert="horz" lIns="91440" tIns="45720" rIns="91440" bIns="45720" rtlCol="0" anchor="b">
            <a:normAutofit fontScale="92500" lnSpcReduction="10000"/>
          </a:bodyPr>
          <a:lstStyle/>
          <a:p>
            <a:pPr marL="0" marR="0" lvl="0" indent="0" algn="l" defTabSz="4572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4572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rPr>
              <a:t>Ejer4. </a:t>
            </a:r>
            <a:r>
              <a:rPr kumimoji="0" lang="en-US" sz="4400" b="1" i="0" u="none" strike="noStrike" kern="1200" cap="none" spc="-50" normalizeH="0" baseline="0" noProof="0" dirty="0" err="1">
                <a:ln>
                  <a:noFill/>
                </a:ln>
                <a:solidFill>
                  <a:prstClr val="black"/>
                </a:solidFill>
                <a:effectLst/>
                <a:uLnTx/>
                <a:uFillTx/>
                <a:latin typeface="Calibri Light" panose="020F0302020204030204"/>
                <a:ea typeface="+mn-ea"/>
                <a:cs typeface="+mn-cs"/>
              </a:rPr>
              <a:t>Datos</a:t>
            </a:r>
            <a:endParaRPr kumimoji="0" lang="en-US" sz="4400" b="1" i="0" u="none" strike="noStrike" kern="1200" cap="none" spc="-50" normalizeH="0" baseline="0" noProof="0" dirty="0">
              <a:ln>
                <a:noFill/>
              </a:ln>
              <a:solidFill>
                <a:prstClr val="black"/>
              </a:solidFill>
              <a:effectLst/>
              <a:uLnTx/>
              <a:uFillTx/>
              <a:latin typeface="Calibri Light" panose="020F0302020204030204"/>
              <a:ea typeface="+mn-ea"/>
              <a:cs typeface="+mn-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4198881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7"/>
            <a:ext cx="6982834" cy="1026435"/>
          </a:xfrm>
        </p:spPr>
        <p:txBody>
          <a:bodyPr vert="horz" lIns="91440" tIns="45720" rIns="91440" bIns="45720" rtlCol="0" anchor="b">
            <a:normAutofit/>
          </a:bodyPr>
          <a:lstStyle/>
          <a:p>
            <a:r>
              <a:rPr lang="en-US" sz="4800" b="1">
                <a:solidFill>
                  <a:srgbClr val="FFFFFF"/>
                </a:solidFill>
              </a:rPr>
              <a:t>FORMATOS Y ESTILOS</a:t>
            </a:r>
          </a:p>
        </p:txBody>
      </p:sp>
    </p:spTree>
    <p:extLst>
      <p:ext uri="{BB962C8B-B14F-4D97-AF65-F5344CB8AC3E}">
        <p14:creationId xmlns:p14="http://schemas.microsoft.com/office/powerpoint/2010/main" val="55261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1531C1B1-FAAC-1AD2-22FF-86BE16AB41F7}"/>
              </a:ext>
            </a:extLst>
          </p:cNvPr>
          <p:cNvSpPr txBox="1"/>
          <p:nvPr/>
        </p:nvSpPr>
        <p:spPr>
          <a:xfrm>
            <a:off x="1031507" y="387503"/>
            <a:ext cx="7217162" cy="1188995"/>
          </a:xfrm>
          <a:prstGeom prst="rect">
            <a:avLst/>
          </a:prstGeom>
        </p:spPr>
        <p:txBody>
          <a:bodyPr vert="horz" lIns="91440" tIns="45720" rIns="91440" bIns="45720" rtlCol="0" anchor="ctr">
            <a:normAutofit/>
          </a:bodyPr>
          <a:lstStyle/>
          <a:p>
            <a:pPr lvl="0" defTabSz="914400">
              <a:lnSpc>
                <a:spcPct val="85000"/>
              </a:lnSpc>
              <a:spcBef>
                <a:spcPct val="0"/>
              </a:spcBef>
              <a:spcAft>
                <a:spcPts val="600"/>
              </a:spcAft>
            </a:pPr>
            <a:r>
              <a:rPr lang="en-US" sz="4000" spc="-50" dirty="0" err="1">
                <a:solidFill>
                  <a:schemeClr val="tx1">
                    <a:lumMod val="75000"/>
                    <a:lumOff val="25000"/>
                  </a:schemeClr>
                </a:solidFill>
                <a:latin typeface="Abadi" panose="020B0604020104020204" pitchFamily="34" charset="0"/>
                <a:ea typeface="+mj-ea"/>
                <a:cs typeface="+mj-cs"/>
              </a:rPr>
              <a:t>Estilos</a:t>
            </a:r>
            <a:endParaRPr lang="en-US" sz="4000" spc="-50" dirty="0">
              <a:solidFill>
                <a:schemeClr val="tx1">
                  <a:lumMod val="75000"/>
                  <a:lumOff val="25000"/>
                </a:schemeClr>
              </a:solidFill>
              <a:latin typeface="Abadi" panose="020B0604020104020204" pitchFamily="34" charset="0"/>
              <a:ea typeface="+mj-ea"/>
              <a:cs typeface="+mj-cs"/>
            </a:endParaRPr>
          </a:p>
        </p:txBody>
      </p:sp>
      <p:sp>
        <p:nvSpPr>
          <p:cNvPr id="3" name="CuadroTexto 2">
            <a:extLst>
              <a:ext uri="{FF2B5EF4-FFF2-40B4-BE49-F238E27FC236}">
                <a16:creationId xmlns:a16="http://schemas.microsoft.com/office/drawing/2014/main" id="{F090B475-D02D-D565-336C-4915C422D729}"/>
              </a:ext>
            </a:extLst>
          </p:cNvPr>
          <p:cNvSpPr txBox="1"/>
          <p:nvPr/>
        </p:nvSpPr>
        <p:spPr>
          <a:xfrm>
            <a:off x="1031506" y="1576498"/>
            <a:ext cx="9801335" cy="923330"/>
          </a:xfrm>
          <a:prstGeom prst="rect">
            <a:avLst/>
          </a:prstGeom>
          <a:noFill/>
        </p:spPr>
        <p:txBody>
          <a:bodyPr wrap="square">
            <a:spAutoFit/>
          </a:bodyPr>
          <a:lstStyle/>
          <a:p>
            <a:r>
              <a:rPr lang="es-ES" dirty="0"/>
              <a:t>Un estilo de celda es un conjunto definido de características de formato, como fuentes y tamaños de fuente, formatos de número, bordes de celda y sombreado de celda. Para evitar que cualquier usuario realice cambios en celdas específicas, también puede usar un estilo de celda que bloquee las celdas.</a:t>
            </a:r>
            <a:endParaRPr lang="es-MX" dirty="0"/>
          </a:p>
        </p:txBody>
      </p:sp>
      <p:pic>
        <p:nvPicPr>
          <p:cNvPr id="4" name="Imagen 3">
            <a:extLst>
              <a:ext uri="{FF2B5EF4-FFF2-40B4-BE49-F238E27FC236}">
                <a16:creationId xmlns:a16="http://schemas.microsoft.com/office/drawing/2014/main" id="{EB9B710C-3031-A6E1-2258-DD55CCEBFB79}"/>
              </a:ext>
            </a:extLst>
          </p:cNvPr>
          <p:cNvPicPr>
            <a:picLocks noChangeAspect="1"/>
          </p:cNvPicPr>
          <p:nvPr/>
        </p:nvPicPr>
        <p:blipFill rotWithShape="1">
          <a:blip r:embed="rId2"/>
          <a:srcRect l="54961" t="4013" r="4879" b="31344"/>
          <a:stretch/>
        </p:blipFill>
        <p:spPr>
          <a:xfrm>
            <a:off x="1152804" y="2650466"/>
            <a:ext cx="3966865" cy="35917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956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945005" y="293182"/>
            <a:ext cx="10515600" cy="1325563"/>
          </a:xfrm>
        </p:spPr>
        <p:txBody>
          <a:bodyPr vert="horz" lIns="91440" tIns="45720" rIns="91440" bIns="45720" rtlCol="0" anchor="ctr">
            <a:normAutofit/>
          </a:bodyPr>
          <a:lstStyle/>
          <a:p>
            <a:r>
              <a:rPr lang="en-US" dirty="0" err="1">
                <a:solidFill>
                  <a:schemeClr val="bg1"/>
                </a:solidFill>
                <a:latin typeface="Abadi" panose="020B0604020104020204" pitchFamily="34" charset="0"/>
              </a:rPr>
              <a:t>Formatos</a:t>
            </a:r>
            <a:endParaRPr lang="en-US" dirty="0">
              <a:solidFill>
                <a:schemeClr val="bg1"/>
              </a:solidFill>
              <a:latin typeface="Abadi" panose="020B0604020104020204" pitchFamily="34" charset="0"/>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945005" y="1741723"/>
            <a:ext cx="9297112" cy="876204"/>
          </a:xfrm>
        </p:spPr>
        <p:txBody>
          <a:bodyPr>
            <a:noAutofit/>
          </a:bodyPr>
          <a:lstStyle/>
          <a:p>
            <a:pPr marL="0" indent="0">
              <a:lnSpc>
                <a:spcPct val="150000"/>
              </a:lnSpc>
              <a:buNone/>
            </a:pPr>
            <a:r>
              <a:rPr lang="es-ES" sz="2000" b="0" dirty="0"/>
              <a:t>Los formato es todo aquello que modifica el estilo de los datos, de forma manual, en base a la fuente en caso de ser un tipo de dato texto, número para tipo de datos numérico, y celda para fondo, bordes y más</a:t>
            </a:r>
            <a:endParaRPr lang="es-MX" sz="2000" b="0" dirty="0"/>
          </a:p>
        </p:txBody>
      </p:sp>
      <p:graphicFrame>
        <p:nvGraphicFramePr>
          <p:cNvPr id="9" name="CuadroTexto 7">
            <a:extLst>
              <a:ext uri="{FF2B5EF4-FFF2-40B4-BE49-F238E27FC236}">
                <a16:creationId xmlns:a16="http://schemas.microsoft.com/office/drawing/2014/main" id="{4F355316-EC82-A995-C70A-6A1A7611A233}"/>
              </a:ext>
            </a:extLst>
          </p:cNvPr>
          <p:cNvGraphicFramePr/>
          <p:nvPr>
            <p:extLst>
              <p:ext uri="{D42A27DB-BD31-4B8C-83A1-F6EECF244321}">
                <p14:modId xmlns:p14="http://schemas.microsoft.com/office/powerpoint/2010/main" val="3957728786"/>
              </p:ext>
            </p:extLst>
          </p:nvPr>
        </p:nvGraphicFramePr>
        <p:xfrm>
          <a:off x="945005" y="3031776"/>
          <a:ext cx="3902202" cy="3005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23875492"/>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1531C1B1-FAAC-1AD2-22FF-86BE16AB41F7}"/>
              </a:ext>
            </a:extLst>
          </p:cNvPr>
          <p:cNvSpPr txBox="1"/>
          <p:nvPr/>
        </p:nvSpPr>
        <p:spPr>
          <a:xfrm>
            <a:off x="712883" y="825129"/>
            <a:ext cx="7217162" cy="1188995"/>
          </a:xfrm>
          <a:prstGeom prst="rect">
            <a:avLst/>
          </a:prstGeom>
        </p:spPr>
        <p:txBody>
          <a:bodyPr vert="horz" lIns="91440" tIns="45720" rIns="91440" bIns="45720" rtlCol="0" anchor="ctr">
            <a:normAutofit/>
          </a:bodyPr>
          <a:lstStyle/>
          <a:p>
            <a:pPr>
              <a:lnSpc>
                <a:spcPct val="85000"/>
              </a:lnSpc>
              <a:spcBef>
                <a:spcPct val="0"/>
              </a:spcBef>
              <a:spcAft>
                <a:spcPts val="600"/>
              </a:spcAft>
            </a:pPr>
            <a:r>
              <a:rPr lang="es-ES" sz="3600" b="1" dirty="0">
                <a:solidFill>
                  <a:srgbClr val="3C4043"/>
                </a:solidFill>
                <a:latin typeface="Abadi" panose="020B0604020104020204" pitchFamily="34" charset="0"/>
              </a:rPr>
              <a:t>Formato de Celda</a:t>
            </a:r>
            <a:endParaRPr lang="es-ES" sz="3600" b="1" i="0" dirty="0">
              <a:solidFill>
                <a:srgbClr val="3C4043"/>
              </a:solidFill>
              <a:effectLst/>
              <a:latin typeface="Abadi" panose="020B0604020104020204" pitchFamily="34" charset="0"/>
            </a:endParaRPr>
          </a:p>
          <a:p>
            <a:pPr lvl="0" defTabSz="914400">
              <a:lnSpc>
                <a:spcPct val="85000"/>
              </a:lnSpc>
              <a:spcBef>
                <a:spcPct val="0"/>
              </a:spcBef>
              <a:spcAft>
                <a:spcPts val="600"/>
              </a:spcAft>
            </a:pPr>
            <a:endParaRPr lang="en-US" sz="4800" spc="-50" dirty="0">
              <a:solidFill>
                <a:schemeClr val="tx1">
                  <a:lumMod val="75000"/>
                  <a:lumOff val="25000"/>
                </a:schemeClr>
              </a:solidFill>
              <a:latin typeface="+mj-lt"/>
              <a:ea typeface="+mj-ea"/>
              <a:cs typeface="+mj-cs"/>
            </a:endParaRPr>
          </a:p>
        </p:txBody>
      </p:sp>
      <p:sp>
        <p:nvSpPr>
          <p:cNvPr id="3" name="CuadroTexto 2">
            <a:extLst>
              <a:ext uri="{FF2B5EF4-FFF2-40B4-BE49-F238E27FC236}">
                <a16:creationId xmlns:a16="http://schemas.microsoft.com/office/drawing/2014/main" id="{42D980E9-BA6B-CFF6-734C-EAAA23B9F6CF}"/>
              </a:ext>
            </a:extLst>
          </p:cNvPr>
          <p:cNvSpPr txBox="1"/>
          <p:nvPr/>
        </p:nvSpPr>
        <p:spPr>
          <a:xfrm>
            <a:off x="712883" y="1529542"/>
            <a:ext cx="8999738" cy="1200329"/>
          </a:xfrm>
          <a:prstGeom prst="rect">
            <a:avLst/>
          </a:prstGeom>
          <a:noFill/>
        </p:spPr>
        <p:txBody>
          <a:bodyPr wrap="square">
            <a:spAutoFit/>
          </a:bodyPr>
          <a:lstStyle/>
          <a:p>
            <a:pPr algn="l"/>
            <a:r>
              <a:rPr lang="es-ES" b="1" i="0" dirty="0">
                <a:solidFill>
                  <a:srgbClr val="3C4043"/>
                </a:solidFill>
                <a:effectLst/>
                <a:latin typeface="Roboto" panose="02000000000000000000" pitchFamily="2" charset="0"/>
              </a:rPr>
              <a:t>formato de celdas</a:t>
            </a:r>
            <a:r>
              <a:rPr lang="es-ES" b="0" i="0" dirty="0">
                <a:solidFill>
                  <a:srgbClr val="3C4043"/>
                </a:solidFill>
                <a:effectLst/>
                <a:latin typeface="Roboto" panose="02000000000000000000" pitchFamily="2" charset="0"/>
              </a:rPr>
              <a:t> es una funcionalidad muy utilizada en Excel, podremos acceder a una gran cantidad de comandos. Los comandos de la Cinta de opciones se encuentran en la ficha Inicio, repartidos en los grupos Fuente, Alineación y Estilos. </a:t>
            </a:r>
            <a:br>
              <a:rPr lang="es-ES" dirty="0"/>
            </a:br>
            <a:endParaRPr lang="es-MX" dirty="0"/>
          </a:p>
        </p:txBody>
      </p:sp>
      <p:pic>
        <p:nvPicPr>
          <p:cNvPr id="5" name="Imagen 4" descr="Interfaz de usuario gráfica, Aplicación, Tabla&#10;&#10;Descripción generada automáticamente">
            <a:extLst>
              <a:ext uri="{FF2B5EF4-FFF2-40B4-BE49-F238E27FC236}">
                <a16:creationId xmlns:a16="http://schemas.microsoft.com/office/drawing/2014/main" id="{B2C4956C-0B49-B4AA-0241-B3384812A2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7394" y="3057098"/>
            <a:ext cx="2657632" cy="1477195"/>
          </a:xfrm>
          <a:prstGeom prst="rect">
            <a:avLst/>
          </a:prstGeom>
        </p:spPr>
      </p:pic>
      <p:pic>
        <p:nvPicPr>
          <p:cNvPr id="8" name="Imagen 7">
            <a:extLst>
              <a:ext uri="{FF2B5EF4-FFF2-40B4-BE49-F238E27FC236}">
                <a16:creationId xmlns:a16="http://schemas.microsoft.com/office/drawing/2014/main" id="{B40DA342-5C48-8E54-98C6-7B4FB67503BF}"/>
              </a:ext>
            </a:extLst>
          </p:cNvPr>
          <p:cNvPicPr>
            <a:picLocks noChangeAspect="1"/>
          </p:cNvPicPr>
          <p:nvPr/>
        </p:nvPicPr>
        <p:blipFill rotWithShape="1">
          <a:blip r:embed="rId3"/>
          <a:srcRect l="59151" t="47296" r="11698" b="6163"/>
          <a:stretch/>
        </p:blipFill>
        <p:spPr>
          <a:xfrm>
            <a:off x="8106080" y="2532539"/>
            <a:ext cx="3829801" cy="3439384"/>
          </a:xfrm>
          <a:prstGeom prst="rect">
            <a:avLst/>
          </a:prstGeom>
        </p:spPr>
      </p:pic>
      <p:graphicFrame>
        <p:nvGraphicFramePr>
          <p:cNvPr id="10" name="CuadroTexto 7">
            <a:extLst>
              <a:ext uri="{FF2B5EF4-FFF2-40B4-BE49-F238E27FC236}">
                <a16:creationId xmlns:a16="http://schemas.microsoft.com/office/drawing/2014/main" id="{8497835D-967F-D42E-13FB-4FC6E06965B2}"/>
              </a:ext>
            </a:extLst>
          </p:cNvPr>
          <p:cNvGraphicFramePr/>
          <p:nvPr>
            <p:extLst>
              <p:ext uri="{D42A27DB-BD31-4B8C-83A1-F6EECF244321}">
                <p14:modId xmlns:p14="http://schemas.microsoft.com/office/powerpoint/2010/main" val="3227606646"/>
              </p:ext>
            </p:extLst>
          </p:nvPr>
        </p:nvGraphicFramePr>
        <p:xfrm>
          <a:off x="838200" y="2798381"/>
          <a:ext cx="3902476" cy="26613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88623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1531C1B1-FAAC-1AD2-22FF-86BE16AB41F7}"/>
              </a:ext>
            </a:extLst>
          </p:cNvPr>
          <p:cNvSpPr txBox="1"/>
          <p:nvPr/>
        </p:nvSpPr>
        <p:spPr>
          <a:xfrm>
            <a:off x="712883" y="825129"/>
            <a:ext cx="7217162" cy="1188995"/>
          </a:xfrm>
          <a:prstGeom prst="rect">
            <a:avLst/>
          </a:prstGeom>
        </p:spPr>
        <p:txBody>
          <a:bodyPr vert="horz" lIns="91440" tIns="45720" rIns="91440" bIns="45720" rtlCol="0" anchor="ctr">
            <a:normAutofit/>
          </a:bodyPr>
          <a:lstStyle/>
          <a:p>
            <a:pPr>
              <a:lnSpc>
                <a:spcPct val="85000"/>
              </a:lnSpc>
              <a:spcBef>
                <a:spcPct val="0"/>
              </a:spcBef>
              <a:spcAft>
                <a:spcPts val="600"/>
              </a:spcAft>
            </a:pPr>
            <a:r>
              <a:rPr lang="es-ES" sz="3600" b="1" dirty="0">
                <a:solidFill>
                  <a:srgbClr val="3C4043"/>
                </a:solidFill>
                <a:latin typeface="Abadi" panose="020B0604020104020204" pitchFamily="34" charset="0"/>
              </a:rPr>
              <a:t>Formato de Fuente</a:t>
            </a:r>
            <a:endParaRPr lang="es-ES" sz="3600" b="1" i="0" dirty="0">
              <a:solidFill>
                <a:srgbClr val="3C4043"/>
              </a:solidFill>
              <a:effectLst/>
              <a:latin typeface="Abadi" panose="020B0604020104020204" pitchFamily="34" charset="0"/>
            </a:endParaRPr>
          </a:p>
          <a:p>
            <a:pPr lvl="0" defTabSz="914400">
              <a:lnSpc>
                <a:spcPct val="85000"/>
              </a:lnSpc>
              <a:spcBef>
                <a:spcPct val="0"/>
              </a:spcBef>
              <a:spcAft>
                <a:spcPts val="600"/>
              </a:spcAft>
            </a:pPr>
            <a:endParaRPr lang="en-US" sz="4800" spc="-50" dirty="0">
              <a:solidFill>
                <a:schemeClr val="tx1">
                  <a:lumMod val="75000"/>
                  <a:lumOff val="25000"/>
                </a:schemeClr>
              </a:solidFill>
              <a:latin typeface="+mj-lt"/>
              <a:ea typeface="+mj-ea"/>
              <a:cs typeface="+mj-cs"/>
            </a:endParaRPr>
          </a:p>
        </p:txBody>
      </p:sp>
      <p:pic>
        <p:nvPicPr>
          <p:cNvPr id="7" name="Picture 17" descr="el grupo de botones Fuente para usar con el cambio de estilo de fuente en una celda">
            <a:extLst>
              <a:ext uri="{FF2B5EF4-FFF2-40B4-BE49-F238E27FC236}">
                <a16:creationId xmlns:a16="http://schemas.microsoft.com/office/drawing/2014/main" id="{801F1A3C-18AF-89B6-F222-57B4400C0D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3401" y="3735555"/>
            <a:ext cx="2540528" cy="228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CuadroTexto 8">
            <a:extLst>
              <a:ext uri="{FF2B5EF4-FFF2-40B4-BE49-F238E27FC236}">
                <a16:creationId xmlns:a16="http://schemas.microsoft.com/office/drawing/2014/main" id="{4D0EF361-8951-BC64-C8A5-3CF4EB11D449}"/>
              </a:ext>
            </a:extLst>
          </p:cNvPr>
          <p:cNvSpPr txBox="1"/>
          <p:nvPr/>
        </p:nvSpPr>
        <p:spPr>
          <a:xfrm>
            <a:off x="734224" y="3429000"/>
            <a:ext cx="5188012" cy="1477328"/>
          </a:xfrm>
          <a:prstGeom prst="rect">
            <a:avLst/>
          </a:prstGeom>
          <a:noFill/>
        </p:spPr>
        <p:txBody>
          <a:bodyPr wrap="square">
            <a:spAutoFit/>
          </a:bodyPr>
          <a:lstStyle/>
          <a:p>
            <a:pPr algn="l"/>
            <a:r>
              <a:rPr lang="es-ES" b="0" i="0" dirty="0">
                <a:solidFill>
                  <a:srgbClr val="1E1E1E"/>
                </a:solidFill>
                <a:effectLst/>
                <a:latin typeface="Abadi" panose="020B0604020104020204" pitchFamily="34" charset="0"/>
              </a:rPr>
              <a:t>color de fuente, haga clic en </a:t>
            </a:r>
            <a:r>
              <a:rPr lang="es-ES" b="1" i="0" dirty="0">
                <a:solidFill>
                  <a:srgbClr val="1E1E1E"/>
                </a:solidFill>
                <a:effectLst/>
                <a:latin typeface="Abadi" panose="020B0604020104020204" pitchFamily="34" charset="0"/>
              </a:rPr>
              <a:t>Color de fuente</a:t>
            </a:r>
            <a:r>
              <a:rPr lang="es-ES" b="0" i="0" dirty="0">
                <a:solidFill>
                  <a:srgbClr val="1E1E1E"/>
                </a:solidFill>
                <a:effectLst/>
                <a:latin typeface="Abadi" panose="020B0604020104020204" pitchFamily="34" charset="0"/>
              </a:rPr>
              <a:t> y seleccione un color.</a:t>
            </a:r>
          </a:p>
          <a:p>
            <a:pPr algn="l"/>
            <a:endParaRPr lang="es-ES" b="0" i="0" dirty="0">
              <a:solidFill>
                <a:srgbClr val="1E1E1E"/>
              </a:solidFill>
              <a:effectLst/>
              <a:latin typeface="Abadi" panose="020B0604020104020204" pitchFamily="34" charset="0"/>
            </a:endParaRPr>
          </a:p>
          <a:p>
            <a:pPr algn="l"/>
            <a:r>
              <a:rPr lang="es-ES" b="0" i="0" dirty="0">
                <a:solidFill>
                  <a:srgbClr val="1E1E1E"/>
                </a:solidFill>
                <a:effectLst/>
                <a:latin typeface="Abadi" panose="020B0604020104020204" pitchFamily="34" charset="0"/>
              </a:rPr>
              <a:t>color de fondo, haga clic </a:t>
            </a:r>
            <a:r>
              <a:rPr lang="es-ES" b="1" i="0" dirty="0">
                <a:solidFill>
                  <a:srgbClr val="1E1E1E"/>
                </a:solidFill>
                <a:effectLst/>
                <a:latin typeface="Abadi" panose="020B0604020104020204" pitchFamily="34" charset="0"/>
              </a:rPr>
              <a:t>en Color de relleno</a:t>
            </a:r>
            <a:r>
              <a:rPr lang="es-ES" b="0" i="0" dirty="0">
                <a:solidFill>
                  <a:srgbClr val="1E1E1E"/>
                </a:solidFill>
                <a:effectLst/>
                <a:latin typeface="Abadi" panose="020B0604020104020204" pitchFamily="34" charset="0"/>
              </a:rPr>
              <a:t> junto a Color de </a:t>
            </a:r>
            <a:r>
              <a:rPr lang="es-ES" b="1" i="0" dirty="0">
                <a:solidFill>
                  <a:srgbClr val="1E1E1E"/>
                </a:solidFill>
                <a:effectLst/>
                <a:latin typeface="Abadi" panose="020B0604020104020204" pitchFamily="34" charset="0"/>
              </a:rPr>
              <a:t>fuente.</a:t>
            </a:r>
            <a:endParaRPr lang="es-ES" b="0" i="0" dirty="0">
              <a:solidFill>
                <a:srgbClr val="1E1E1E"/>
              </a:solidFill>
              <a:effectLst/>
              <a:latin typeface="Abadi" panose="020B0604020104020204" pitchFamily="34" charset="0"/>
            </a:endParaRPr>
          </a:p>
        </p:txBody>
      </p:sp>
      <p:sp>
        <p:nvSpPr>
          <p:cNvPr id="11" name="CuadroTexto 10">
            <a:extLst>
              <a:ext uri="{FF2B5EF4-FFF2-40B4-BE49-F238E27FC236}">
                <a16:creationId xmlns:a16="http://schemas.microsoft.com/office/drawing/2014/main" id="{9F557798-BA6B-3174-10F0-C5414826DFFC}"/>
              </a:ext>
            </a:extLst>
          </p:cNvPr>
          <p:cNvSpPr txBox="1"/>
          <p:nvPr/>
        </p:nvSpPr>
        <p:spPr>
          <a:xfrm>
            <a:off x="712883" y="5101655"/>
            <a:ext cx="5109675" cy="923330"/>
          </a:xfrm>
          <a:prstGeom prst="rect">
            <a:avLst/>
          </a:prstGeom>
          <a:noFill/>
        </p:spPr>
        <p:txBody>
          <a:bodyPr wrap="square">
            <a:spAutoFit/>
          </a:bodyPr>
          <a:lstStyle/>
          <a:p>
            <a:r>
              <a:rPr lang="es-ES" b="0" i="0" dirty="0">
                <a:solidFill>
                  <a:srgbClr val="1E1E1E"/>
                </a:solidFill>
                <a:effectLst/>
                <a:latin typeface="Segoe UI" panose="020B0502040204020203" pitchFamily="34" charset="0"/>
              </a:rPr>
              <a:t>formato de tachado, superíndice o subíndice, haga clic en el cuadro de diálogo Selector y seleccione una opción en </a:t>
            </a:r>
            <a:r>
              <a:rPr lang="es-ES" b="1" i="0" dirty="0">
                <a:solidFill>
                  <a:srgbClr val="1E1E1E"/>
                </a:solidFill>
                <a:effectLst/>
                <a:latin typeface="Segoe UI" panose="020B0502040204020203" pitchFamily="34" charset="0"/>
              </a:rPr>
              <a:t>Efectos</a:t>
            </a:r>
            <a:r>
              <a:rPr lang="es-ES" b="0" i="0" dirty="0">
                <a:solidFill>
                  <a:srgbClr val="1E1E1E"/>
                </a:solidFill>
                <a:effectLst/>
                <a:latin typeface="Segoe UI" panose="020B0502040204020203" pitchFamily="34" charset="0"/>
              </a:rPr>
              <a:t>.</a:t>
            </a:r>
            <a:endParaRPr lang="es-MX" dirty="0"/>
          </a:p>
        </p:txBody>
      </p:sp>
      <p:sp>
        <p:nvSpPr>
          <p:cNvPr id="13" name="CuadroTexto 12">
            <a:extLst>
              <a:ext uri="{FF2B5EF4-FFF2-40B4-BE49-F238E27FC236}">
                <a16:creationId xmlns:a16="http://schemas.microsoft.com/office/drawing/2014/main" id="{A3981398-979C-4C01-49E0-FEE9E1EAF642}"/>
              </a:ext>
            </a:extLst>
          </p:cNvPr>
          <p:cNvSpPr txBox="1"/>
          <p:nvPr/>
        </p:nvSpPr>
        <p:spPr>
          <a:xfrm>
            <a:off x="734224" y="1916881"/>
            <a:ext cx="5088334" cy="1200329"/>
          </a:xfrm>
          <a:prstGeom prst="rect">
            <a:avLst/>
          </a:prstGeom>
          <a:noFill/>
        </p:spPr>
        <p:txBody>
          <a:bodyPr wrap="square">
            <a:spAutoFit/>
          </a:bodyPr>
          <a:lstStyle/>
          <a:p>
            <a:r>
              <a:rPr lang="es-ES" b="0" i="0" dirty="0">
                <a:solidFill>
                  <a:srgbClr val="1E1E1E"/>
                </a:solidFill>
                <a:effectLst/>
                <a:latin typeface="Abadi" panose="020B0604020104020204" pitchFamily="34" charset="0"/>
              </a:rPr>
              <a:t>Si desea que el texto o los números de una celda aparezcan en </a:t>
            </a:r>
            <a:r>
              <a:rPr lang="es-ES" b="1" i="0" dirty="0">
                <a:solidFill>
                  <a:srgbClr val="1E1E1E"/>
                </a:solidFill>
                <a:effectLst/>
                <a:latin typeface="Abadi" panose="020B0604020104020204" pitchFamily="34" charset="0"/>
              </a:rPr>
              <a:t>negrita, cursiva</a:t>
            </a:r>
            <a:r>
              <a:rPr lang="es-ES" b="0" i="0" dirty="0">
                <a:solidFill>
                  <a:srgbClr val="1E1E1E"/>
                </a:solidFill>
                <a:effectLst/>
                <a:latin typeface="Abadi" panose="020B0604020104020204" pitchFamily="34" charset="0"/>
              </a:rPr>
              <a:t> o tengan un </a:t>
            </a:r>
            <a:r>
              <a:rPr lang="es-ES" b="1" i="0" dirty="0">
                <a:solidFill>
                  <a:srgbClr val="1E1E1E"/>
                </a:solidFill>
                <a:effectLst/>
                <a:latin typeface="Abadi" panose="020B0604020104020204" pitchFamily="34" charset="0"/>
              </a:rPr>
              <a:t>subrayado simple o doble</a:t>
            </a:r>
            <a:r>
              <a:rPr lang="es-ES" b="0" i="0" dirty="0">
                <a:solidFill>
                  <a:srgbClr val="1E1E1E"/>
                </a:solidFill>
                <a:effectLst/>
                <a:latin typeface="Abadi" panose="020B0604020104020204" pitchFamily="34" charset="0"/>
              </a:rPr>
              <a:t>, seleccione la celda y, en la pestaña Inicio, elija el formato que desee:</a:t>
            </a:r>
            <a:endParaRPr lang="es-MX" dirty="0">
              <a:latin typeface="Abadi" panose="020B0604020104020204" pitchFamily="34" charset="0"/>
            </a:endParaRPr>
          </a:p>
        </p:txBody>
      </p:sp>
      <p:pic>
        <p:nvPicPr>
          <p:cNvPr id="2052" name="Picture 4" descr="Seleccione otro color de texto">
            <a:extLst>
              <a:ext uri="{FF2B5EF4-FFF2-40B4-BE49-F238E27FC236}">
                <a16:creationId xmlns:a16="http://schemas.microsoft.com/office/drawing/2014/main" id="{AFA9927B-1A09-F263-4637-4727074FE4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0072" y="921204"/>
            <a:ext cx="2439056" cy="23229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234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8200" y="156873"/>
            <a:ext cx="10515600" cy="1325563"/>
          </a:xfrm>
        </p:spPr>
        <p:txBody>
          <a:bodyPr vert="horz" lIns="91440" tIns="45720" rIns="91440" bIns="45720" rtlCol="0" anchor="ctr">
            <a:normAutofit/>
          </a:bodyPr>
          <a:lstStyle/>
          <a:p>
            <a:r>
              <a:rPr lang="en-US" sz="3600" b="1" dirty="0" err="1">
                <a:latin typeface="Abadi" panose="020B0604020104020204" pitchFamily="34" charset="0"/>
              </a:rPr>
              <a:t>Formato</a:t>
            </a:r>
            <a:r>
              <a:rPr lang="en-US" sz="3600" b="1" dirty="0">
                <a:latin typeface="Abadi" panose="020B0604020104020204" pitchFamily="34" charset="0"/>
              </a:rPr>
              <a:t> de </a:t>
            </a:r>
            <a:r>
              <a:rPr lang="en-US" sz="3600" b="1" dirty="0" err="1">
                <a:latin typeface="Abadi" panose="020B0604020104020204" pitchFamily="34" charset="0"/>
              </a:rPr>
              <a:t>Número</a:t>
            </a:r>
            <a:endParaRPr lang="en-US" sz="3600" b="1" dirty="0">
              <a:latin typeface="Abadi" panose="020B0604020104020204" pitchFamily="34" charset="0"/>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838200" y="1482436"/>
            <a:ext cx="6752208" cy="876204"/>
          </a:xfrm>
        </p:spPr>
        <p:txBody>
          <a:bodyPr>
            <a:noAutofit/>
          </a:bodyPr>
          <a:lstStyle/>
          <a:p>
            <a:pPr marL="0" indent="0">
              <a:lnSpc>
                <a:spcPct val="150000"/>
              </a:lnSpc>
              <a:buNone/>
            </a:pPr>
            <a:r>
              <a:rPr lang="es-ES" sz="1800" b="0" dirty="0"/>
              <a:t>Los formatos de número sirven para poder modificar datos de tipo números, en lo que incluyen formato de contabilidad, moneda, porcentajes, decimales y separador de miles entre otros. </a:t>
            </a:r>
            <a:endParaRPr lang="es-MX" sz="1800" b="0" dirty="0"/>
          </a:p>
        </p:txBody>
      </p:sp>
      <p:graphicFrame>
        <p:nvGraphicFramePr>
          <p:cNvPr id="10" name="CuadroTexto 7">
            <a:extLst>
              <a:ext uri="{FF2B5EF4-FFF2-40B4-BE49-F238E27FC236}">
                <a16:creationId xmlns:a16="http://schemas.microsoft.com/office/drawing/2014/main" id="{9BF694A2-B26F-DD28-DC26-2307F2D3A707}"/>
              </a:ext>
            </a:extLst>
          </p:cNvPr>
          <p:cNvGraphicFramePr/>
          <p:nvPr>
            <p:extLst>
              <p:ext uri="{D42A27DB-BD31-4B8C-83A1-F6EECF244321}">
                <p14:modId xmlns:p14="http://schemas.microsoft.com/office/powerpoint/2010/main" val="4094524861"/>
              </p:ext>
            </p:extLst>
          </p:nvPr>
        </p:nvGraphicFramePr>
        <p:xfrm>
          <a:off x="838200" y="2798381"/>
          <a:ext cx="3902476" cy="32815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agen 3">
            <a:extLst>
              <a:ext uri="{FF2B5EF4-FFF2-40B4-BE49-F238E27FC236}">
                <a16:creationId xmlns:a16="http://schemas.microsoft.com/office/drawing/2014/main" id="{9162B540-A7DA-5D9C-C532-B6F16BA2C251}"/>
              </a:ext>
            </a:extLst>
          </p:cNvPr>
          <p:cNvPicPr>
            <a:picLocks noChangeAspect="1"/>
          </p:cNvPicPr>
          <p:nvPr/>
        </p:nvPicPr>
        <p:blipFill rotWithShape="1">
          <a:blip r:embed="rId7"/>
          <a:srcRect l="35170" t="6473" r="41602" b="31908"/>
          <a:stretch/>
        </p:blipFill>
        <p:spPr>
          <a:xfrm>
            <a:off x="8056115" y="925497"/>
            <a:ext cx="2831977" cy="4225771"/>
          </a:xfrm>
          <a:prstGeom prst="rect">
            <a:avLst/>
          </a:prstGeom>
          <a:ln>
            <a:noFill/>
          </a:ln>
          <a:effectLst>
            <a:outerShdw blurRad="292100" dist="139700" dir="2700000" algn="tl" rotWithShape="0">
              <a:srgbClr val="333333">
                <a:alpha val="65000"/>
              </a:srgbClr>
            </a:outerShdw>
          </a:effectLst>
        </p:spPr>
      </p:pic>
      <p:pic>
        <p:nvPicPr>
          <p:cNvPr id="6" name="Imagen 5">
            <a:extLst>
              <a:ext uri="{FF2B5EF4-FFF2-40B4-BE49-F238E27FC236}">
                <a16:creationId xmlns:a16="http://schemas.microsoft.com/office/drawing/2014/main" id="{E2D01790-D573-77A3-0E7C-B866696F4010}"/>
              </a:ext>
            </a:extLst>
          </p:cNvPr>
          <p:cNvPicPr>
            <a:picLocks noChangeAspect="1"/>
          </p:cNvPicPr>
          <p:nvPr/>
        </p:nvPicPr>
        <p:blipFill rotWithShape="1">
          <a:blip r:embed="rId8"/>
          <a:srcRect l="40558" t="7249" r="50000" b="82225"/>
          <a:stretch/>
        </p:blipFill>
        <p:spPr>
          <a:xfrm>
            <a:off x="5321201" y="3346618"/>
            <a:ext cx="2011236" cy="12612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52860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8200" y="156873"/>
            <a:ext cx="10515600" cy="1325563"/>
          </a:xfrm>
        </p:spPr>
        <p:txBody>
          <a:bodyPr vert="horz" lIns="91440" tIns="45720" rIns="91440" bIns="45720" rtlCol="0" anchor="ctr">
            <a:normAutofit/>
          </a:bodyPr>
          <a:lstStyle/>
          <a:p>
            <a:r>
              <a:rPr lang="en-US" sz="3600" b="1" dirty="0" err="1">
                <a:latin typeface="Abadi" panose="020B0604020104020204" pitchFamily="34" charset="0"/>
              </a:rPr>
              <a:t>Formato</a:t>
            </a:r>
            <a:r>
              <a:rPr lang="en-US" sz="3600" b="1" dirty="0">
                <a:latin typeface="Abadi" panose="020B0604020104020204" pitchFamily="34" charset="0"/>
              </a:rPr>
              <a:t> de </a:t>
            </a:r>
            <a:r>
              <a:rPr lang="en-US" sz="3600" b="1" dirty="0" err="1">
                <a:latin typeface="Abadi" panose="020B0604020104020204" pitchFamily="34" charset="0"/>
              </a:rPr>
              <a:t>Valores</a:t>
            </a:r>
            <a:endParaRPr lang="en-US" sz="3600" b="1" dirty="0">
              <a:latin typeface="Abadi" panose="020B0604020104020204" pitchFamily="34" charset="0"/>
            </a:endParaRPr>
          </a:p>
        </p:txBody>
      </p:sp>
      <p:graphicFrame>
        <p:nvGraphicFramePr>
          <p:cNvPr id="10" name="CuadroTexto 7">
            <a:extLst>
              <a:ext uri="{FF2B5EF4-FFF2-40B4-BE49-F238E27FC236}">
                <a16:creationId xmlns:a16="http://schemas.microsoft.com/office/drawing/2014/main" id="{9BF694A2-B26F-DD28-DC26-2307F2D3A707}"/>
              </a:ext>
            </a:extLst>
          </p:cNvPr>
          <p:cNvGraphicFramePr/>
          <p:nvPr>
            <p:extLst>
              <p:ext uri="{D42A27DB-BD31-4B8C-83A1-F6EECF244321}">
                <p14:modId xmlns:p14="http://schemas.microsoft.com/office/powerpoint/2010/main" val="3870173379"/>
              </p:ext>
            </p:extLst>
          </p:nvPr>
        </p:nvGraphicFramePr>
        <p:xfrm>
          <a:off x="953609" y="1688672"/>
          <a:ext cx="3902476" cy="32815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Imagen 8">
            <a:extLst>
              <a:ext uri="{FF2B5EF4-FFF2-40B4-BE49-F238E27FC236}">
                <a16:creationId xmlns:a16="http://schemas.microsoft.com/office/drawing/2014/main" id="{4AC33FA6-9499-A045-3D4F-BB213C5209EF}"/>
              </a:ext>
            </a:extLst>
          </p:cNvPr>
          <p:cNvPicPr>
            <a:picLocks noChangeAspect="1"/>
          </p:cNvPicPr>
          <p:nvPr/>
        </p:nvPicPr>
        <p:blipFill rotWithShape="1">
          <a:blip r:embed="rId7"/>
          <a:srcRect l="57673" t="15828" r="3358" b="13863"/>
          <a:stretch/>
        </p:blipFill>
        <p:spPr>
          <a:xfrm>
            <a:off x="5818201" y="1688672"/>
            <a:ext cx="4411567" cy="4477148"/>
          </a:xfrm>
          <a:prstGeom prst="rect">
            <a:avLst/>
          </a:prstGeom>
          <a:ln>
            <a:noFill/>
          </a:ln>
          <a:effectLst>
            <a:outerShdw blurRad="292100" dist="139700" dir="2700000" algn="tl" rotWithShape="0">
              <a:srgbClr val="333333">
                <a:alpha val="65000"/>
              </a:srgbClr>
            </a:outerShdw>
          </a:effectLst>
        </p:spPr>
      </p:pic>
      <p:sp>
        <p:nvSpPr>
          <p:cNvPr id="11" name="CuadroTexto 10">
            <a:extLst>
              <a:ext uri="{FF2B5EF4-FFF2-40B4-BE49-F238E27FC236}">
                <a16:creationId xmlns:a16="http://schemas.microsoft.com/office/drawing/2014/main" id="{8A3A2BFA-49AB-37D9-1ABC-1BEE3E9D51C8}"/>
              </a:ext>
            </a:extLst>
          </p:cNvPr>
          <p:cNvSpPr txBox="1"/>
          <p:nvPr/>
        </p:nvSpPr>
        <p:spPr>
          <a:xfrm>
            <a:off x="5818201" y="559106"/>
            <a:ext cx="4325040" cy="923330"/>
          </a:xfrm>
          <a:prstGeom prst="rect">
            <a:avLst/>
          </a:prstGeom>
          <a:noFill/>
        </p:spPr>
        <p:txBody>
          <a:bodyPr wrap="square" rtlCol="0">
            <a:spAutoFit/>
          </a:bodyPr>
          <a:lstStyle/>
          <a:p>
            <a:r>
              <a:rPr lang="es-ES" dirty="0"/>
              <a:t>Se usa la opción personalizada para aplicar un formato desconocido por Excel, Ejemplo: la UF (Unidad de Fomento Chile)</a:t>
            </a:r>
            <a:endParaRPr lang="es-MX" dirty="0"/>
          </a:p>
        </p:txBody>
      </p:sp>
    </p:spTree>
    <p:extLst>
      <p:ext uri="{BB962C8B-B14F-4D97-AF65-F5344CB8AC3E}">
        <p14:creationId xmlns:p14="http://schemas.microsoft.com/office/powerpoint/2010/main" val="94936572"/>
      </p:ext>
    </p:extLst>
  </p:cSld>
  <p:clrMapOvr>
    <a:masterClrMapping/>
  </p:clrMapOvr>
</p:sld>
</file>

<file path=ppt/theme/theme1.xml><?xml version="1.0" encoding="utf-8"?>
<a:theme xmlns:a="http://schemas.openxmlformats.org/drawingml/2006/main" name="Tema de Office">
  <a:themeElements>
    <a:clrScheme name="Verde">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1259</TotalTime>
  <Words>1284</Words>
  <Application>Microsoft Office PowerPoint</Application>
  <PresentationFormat>Panorámica</PresentationFormat>
  <Paragraphs>194</Paragraphs>
  <Slides>28</Slides>
  <Notes>1</Notes>
  <HiddenSlides>0</HiddenSlides>
  <MMClips>0</MMClips>
  <ScaleCrop>false</ScaleCrop>
  <HeadingPairs>
    <vt:vector size="6" baseType="variant">
      <vt:variant>
        <vt:lpstr>Fuentes usadas</vt:lpstr>
      </vt:variant>
      <vt:variant>
        <vt:i4>8</vt:i4>
      </vt:variant>
      <vt:variant>
        <vt:lpstr>Tema</vt:lpstr>
      </vt:variant>
      <vt:variant>
        <vt:i4>2</vt:i4>
      </vt:variant>
      <vt:variant>
        <vt:lpstr>Títulos de diapositiva</vt:lpstr>
      </vt:variant>
      <vt:variant>
        <vt:i4>28</vt:i4>
      </vt:variant>
    </vt:vector>
  </HeadingPairs>
  <TitlesOfParts>
    <vt:vector size="38" baseType="lpstr">
      <vt:lpstr>Abadi</vt:lpstr>
      <vt:lpstr>Arial</vt:lpstr>
      <vt:lpstr>Calibri</vt:lpstr>
      <vt:lpstr>Calibri Light</vt:lpstr>
      <vt:lpstr>Roboto</vt:lpstr>
      <vt:lpstr>Segoe UI</vt:lpstr>
      <vt:lpstr>Segoe UI Semibold</vt:lpstr>
      <vt:lpstr>Segoe UI Semilight</vt:lpstr>
      <vt:lpstr>Tema de Office</vt:lpstr>
      <vt:lpstr>Office Theme</vt:lpstr>
      <vt:lpstr>Presentación de PowerPoint</vt:lpstr>
      <vt:lpstr>Presentación de PowerPoint</vt:lpstr>
      <vt:lpstr>FORMATOS Y ESTILOS</vt:lpstr>
      <vt:lpstr>Presentación de PowerPoint</vt:lpstr>
      <vt:lpstr>Formatos</vt:lpstr>
      <vt:lpstr>Presentación de PowerPoint</vt:lpstr>
      <vt:lpstr>Presentación de PowerPoint</vt:lpstr>
      <vt:lpstr>Formato de Número</vt:lpstr>
      <vt:lpstr>Formato de Valores</vt:lpstr>
      <vt:lpstr>Formato de fecha</vt:lpstr>
      <vt:lpstr>Alineación</vt:lpstr>
      <vt:lpstr>Presentación de PowerPoint</vt:lpstr>
      <vt:lpstr>COPIAR Y PEGAR</vt:lpstr>
      <vt:lpstr>Copiar y pegar</vt:lpstr>
      <vt:lpstr>Presentación de PowerPoint</vt:lpstr>
      <vt:lpstr>Presentación de PowerPoint</vt:lpstr>
      <vt:lpstr>FORMATOS CONDICIONALES</vt:lpstr>
      <vt:lpstr>Formatos Condicionales</vt:lpstr>
      <vt:lpstr>Reglas</vt:lpstr>
      <vt:lpstr>Reglas</vt:lpstr>
      <vt:lpstr>Barra de datos</vt:lpstr>
      <vt:lpstr>Escala de Calor</vt:lpstr>
      <vt:lpstr>Presentación de PowerPoint</vt:lpstr>
      <vt:lpstr>DATOS</vt:lpstr>
      <vt:lpstr>Hora y Tiempo</vt:lpstr>
      <vt:lpstr>Fecha</vt:lpstr>
      <vt:lpstr>Contable</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EXCEL: OPTIMIZACIÓN DEL TRABAJO NIVEL BÁSICO   Clase 1: Funcionalidades y Herramientas</dc:title>
  <dc:creator>Paulo Merino</dc:creator>
  <cp:lastModifiedBy>Paulo Merino</cp:lastModifiedBy>
  <cp:revision>23</cp:revision>
  <dcterms:created xsi:type="dcterms:W3CDTF">2022-05-23T16:28:11Z</dcterms:created>
  <dcterms:modified xsi:type="dcterms:W3CDTF">2022-11-15T13:19:15Z</dcterms:modified>
</cp:coreProperties>
</file>