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9601200" cy="7315200"/>
  <p:embeddedFontLst>
    <p:embeddedFont>
      <p:font typeface="Raleway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hhO8/ElYCRjX6fAB8Aj7E9E4Xa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18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54100" lIns="108225" spcFirstLastPara="1" rIns="108225" wrap="square" tIns="541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439014" y="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54100" lIns="108225" spcFirstLastPara="1" rIns="108225" wrap="square" tIns="541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605088" y="914400"/>
            <a:ext cx="4391025" cy="2470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60120" y="3519876"/>
            <a:ext cx="7680960" cy="2880924"/>
          </a:xfrm>
          <a:prstGeom prst="rect">
            <a:avLst/>
          </a:prstGeom>
          <a:noFill/>
          <a:ln>
            <a:noFill/>
          </a:ln>
        </p:spPr>
        <p:txBody>
          <a:bodyPr anchorCtr="0" anchor="t" bIns="54100" lIns="108225" spcFirstLastPara="1" rIns="108225" wrap="square" tIns="541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94944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54100" lIns="108225" spcFirstLastPara="1" rIns="108225" wrap="square" tIns="541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439014" y="6949441"/>
            <a:ext cx="416052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54100" lIns="108225" spcFirstLastPara="1" rIns="108225" wrap="square" tIns="541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1650ab95f_0_132:notes"/>
          <p:cNvSpPr txBox="1"/>
          <p:nvPr>
            <p:ph idx="1" type="body"/>
          </p:nvPr>
        </p:nvSpPr>
        <p:spPr>
          <a:xfrm>
            <a:off x="1008128" y="5006049"/>
            <a:ext cx="8065200" cy="4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65625" lIns="131350" spcFirstLastPara="1" rIns="131350" wrap="square" tIns="656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g151650ab95f_0_132:notes"/>
          <p:cNvSpPr/>
          <p:nvPr>
            <p:ph idx="2" type="sldImg"/>
          </p:nvPr>
        </p:nvSpPr>
        <p:spPr>
          <a:xfrm>
            <a:off x="1941670" y="1299863"/>
            <a:ext cx="6200100" cy="3513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g151650ab95f_0_132:notes"/>
          <p:cNvSpPr txBox="1"/>
          <p:nvPr>
            <p:ph idx="10" type="dt"/>
          </p:nvPr>
        </p:nvSpPr>
        <p:spPr>
          <a:xfrm>
            <a:off x="5439014" y="1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5450" lIns="110950" spcFirstLastPara="1" rIns="110950" wrap="square" tIns="554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16y17/08/2021</a:t>
            </a:r>
            <a:endParaRPr/>
          </a:p>
        </p:txBody>
      </p:sp>
      <p:sp>
        <p:nvSpPr>
          <p:cNvPr id="69" name="Google Shape;69;g151650ab95f_0_132:notes"/>
          <p:cNvSpPr txBox="1"/>
          <p:nvPr>
            <p:ph idx="11" type="ftr"/>
          </p:nvPr>
        </p:nvSpPr>
        <p:spPr>
          <a:xfrm>
            <a:off x="0" y="6949441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55450" lIns="110950" spcFirstLastPara="1" rIns="110950" wrap="square" tIns="55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CD1201 Proyecto de Innovación en Ingeniería y Ciencias</a:t>
            </a:r>
            <a:endParaRPr/>
          </a:p>
        </p:txBody>
      </p:sp>
      <p:sp>
        <p:nvSpPr>
          <p:cNvPr id="70" name="Google Shape;70;g151650ab95f_0_132:notes"/>
          <p:cNvSpPr txBox="1"/>
          <p:nvPr>
            <p:ph idx="3" type="hdr"/>
          </p:nvPr>
        </p:nvSpPr>
        <p:spPr>
          <a:xfrm>
            <a:off x="0" y="1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5450" lIns="110950" spcFirstLastPara="1" rIns="110950" wrap="square" tIns="554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/>
          <p:nvPr>
            <p:ph idx="2" type="sldImg"/>
          </p:nvPr>
        </p:nvSpPr>
        <p:spPr>
          <a:xfrm>
            <a:off x="-735013" y="974725"/>
            <a:ext cx="8667751" cy="487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2:notes"/>
          <p:cNvSpPr txBox="1"/>
          <p:nvPr>
            <p:ph idx="1" type="body"/>
          </p:nvPr>
        </p:nvSpPr>
        <p:spPr>
          <a:xfrm>
            <a:off x="720091" y="6177280"/>
            <a:ext cx="5760720" cy="585216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82" name="Google Shape;82;p2:notes"/>
          <p:cNvSpPr txBox="1"/>
          <p:nvPr>
            <p:ph idx="10" type="dt"/>
          </p:nvPr>
        </p:nvSpPr>
        <p:spPr>
          <a:xfrm>
            <a:off x="5439015" y="2"/>
            <a:ext cx="4160520" cy="365653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16y17/08/2021</a:t>
            </a:r>
            <a:endParaRPr/>
          </a:p>
        </p:txBody>
      </p:sp>
      <p:sp>
        <p:nvSpPr>
          <p:cNvPr id="83" name="Google Shape;83;p2:notes"/>
          <p:cNvSpPr txBox="1"/>
          <p:nvPr>
            <p:ph idx="11" type="ftr"/>
          </p:nvPr>
        </p:nvSpPr>
        <p:spPr>
          <a:xfrm>
            <a:off x="0" y="6949442"/>
            <a:ext cx="4160520" cy="365653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CD1201 Proyecto de Innovación en Ingeniería y Ciencias</a:t>
            </a:r>
            <a:endParaRPr/>
          </a:p>
        </p:txBody>
      </p:sp>
      <p:sp>
        <p:nvSpPr>
          <p:cNvPr id="84" name="Google Shape;84;p2:notes"/>
          <p:cNvSpPr txBox="1"/>
          <p:nvPr>
            <p:ph idx="3" type="hdr"/>
          </p:nvPr>
        </p:nvSpPr>
        <p:spPr>
          <a:xfrm>
            <a:off x="0" y="2"/>
            <a:ext cx="4160520" cy="365653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:notes"/>
          <p:cNvSpPr/>
          <p:nvPr>
            <p:ph idx="2" type="sldImg"/>
          </p:nvPr>
        </p:nvSpPr>
        <p:spPr>
          <a:xfrm>
            <a:off x="-735013" y="974725"/>
            <a:ext cx="8667751" cy="487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9:notes"/>
          <p:cNvSpPr txBox="1"/>
          <p:nvPr>
            <p:ph idx="1" type="body"/>
          </p:nvPr>
        </p:nvSpPr>
        <p:spPr>
          <a:xfrm>
            <a:off x="720091" y="6177280"/>
            <a:ext cx="5760720" cy="585216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94" name="Google Shape;94;p9:notes"/>
          <p:cNvSpPr txBox="1"/>
          <p:nvPr>
            <p:ph idx="10" type="dt"/>
          </p:nvPr>
        </p:nvSpPr>
        <p:spPr>
          <a:xfrm>
            <a:off x="5439015" y="2"/>
            <a:ext cx="4160520" cy="365653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16y17/08/2021</a:t>
            </a:r>
            <a:endParaRPr/>
          </a:p>
        </p:txBody>
      </p:sp>
      <p:sp>
        <p:nvSpPr>
          <p:cNvPr id="95" name="Google Shape;95;p9:notes"/>
          <p:cNvSpPr txBox="1"/>
          <p:nvPr>
            <p:ph idx="11" type="ftr"/>
          </p:nvPr>
        </p:nvSpPr>
        <p:spPr>
          <a:xfrm>
            <a:off x="0" y="6949442"/>
            <a:ext cx="4160520" cy="365653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CD1201 Proyecto de Innovación en Ingeniería y Ciencias</a:t>
            </a:r>
            <a:endParaRPr/>
          </a:p>
        </p:txBody>
      </p:sp>
      <p:sp>
        <p:nvSpPr>
          <p:cNvPr id="96" name="Google Shape;96;p9:notes"/>
          <p:cNvSpPr txBox="1"/>
          <p:nvPr>
            <p:ph idx="3" type="hdr"/>
          </p:nvPr>
        </p:nvSpPr>
        <p:spPr>
          <a:xfrm>
            <a:off x="0" y="2"/>
            <a:ext cx="4160520" cy="365653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:notes"/>
          <p:cNvSpPr/>
          <p:nvPr>
            <p:ph idx="2" type="sldImg"/>
          </p:nvPr>
        </p:nvSpPr>
        <p:spPr>
          <a:xfrm>
            <a:off x="-735013" y="974725"/>
            <a:ext cx="8667900" cy="487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10:notes"/>
          <p:cNvSpPr txBox="1"/>
          <p:nvPr>
            <p:ph idx="1" type="body"/>
          </p:nvPr>
        </p:nvSpPr>
        <p:spPr>
          <a:xfrm>
            <a:off x="720091" y="6177280"/>
            <a:ext cx="5760600" cy="5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03" name="Google Shape;103;p10:notes"/>
          <p:cNvSpPr txBox="1"/>
          <p:nvPr>
            <p:ph idx="10" type="dt"/>
          </p:nvPr>
        </p:nvSpPr>
        <p:spPr>
          <a:xfrm>
            <a:off x="5439015" y="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16y17/08/2021</a:t>
            </a:r>
            <a:endParaRPr/>
          </a:p>
        </p:txBody>
      </p:sp>
      <p:sp>
        <p:nvSpPr>
          <p:cNvPr id="104" name="Google Shape;104;p10:notes"/>
          <p:cNvSpPr txBox="1"/>
          <p:nvPr>
            <p:ph idx="11" type="ftr"/>
          </p:nvPr>
        </p:nvSpPr>
        <p:spPr>
          <a:xfrm>
            <a:off x="0" y="694944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CD1201 Proyecto de Innovación en Ingeniería y Ciencias</a:t>
            </a:r>
            <a:endParaRPr/>
          </a:p>
        </p:txBody>
      </p:sp>
      <p:sp>
        <p:nvSpPr>
          <p:cNvPr id="105" name="Google Shape;105;p10:notes"/>
          <p:cNvSpPr txBox="1"/>
          <p:nvPr>
            <p:ph idx="3" type="hdr"/>
          </p:nvPr>
        </p:nvSpPr>
        <p:spPr>
          <a:xfrm>
            <a:off x="0" y="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:notes"/>
          <p:cNvSpPr/>
          <p:nvPr>
            <p:ph idx="2" type="sldImg"/>
          </p:nvPr>
        </p:nvSpPr>
        <p:spPr>
          <a:xfrm>
            <a:off x="-735013" y="974725"/>
            <a:ext cx="8667900" cy="487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11:notes"/>
          <p:cNvSpPr txBox="1"/>
          <p:nvPr>
            <p:ph idx="1" type="body"/>
          </p:nvPr>
        </p:nvSpPr>
        <p:spPr>
          <a:xfrm>
            <a:off x="720091" y="6177280"/>
            <a:ext cx="5760600" cy="5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12" name="Google Shape;112;p11:notes"/>
          <p:cNvSpPr txBox="1"/>
          <p:nvPr>
            <p:ph idx="10" type="dt"/>
          </p:nvPr>
        </p:nvSpPr>
        <p:spPr>
          <a:xfrm>
            <a:off x="5439015" y="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16y17/08/2021</a:t>
            </a:r>
            <a:endParaRPr/>
          </a:p>
        </p:txBody>
      </p:sp>
      <p:sp>
        <p:nvSpPr>
          <p:cNvPr id="113" name="Google Shape;113;p11:notes"/>
          <p:cNvSpPr txBox="1"/>
          <p:nvPr>
            <p:ph idx="11" type="ftr"/>
          </p:nvPr>
        </p:nvSpPr>
        <p:spPr>
          <a:xfrm>
            <a:off x="0" y="694944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CD1201 Proyecto de Innovación en Ingeniería y Ciencias</a:t>
            </a:r>
            <a:endParaRPr/>
          </a:p>
        </p:txBody>
      </p:sp>
      <p:sp>
        <p:nvSpPr>
          <p:cNvPr id="114" name="Google Shape;114;p11:notes"/>
          <p:cNvSpPr txBox="1"/>
          <p:nvPr>
            <p:ph idx="3" type="hdr"/>
          </p:nvPr>
        </p:nvSpPr>
        <p:spPr>
          <a:xfrm>
            <a:off x="0" y="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2:notes"/>
          <p:cNvSpPr/>
          <p:nvPr>
            <p:ph idx="2" type="sldImg"/>
          </p:nvPr>
        </p:nvSpPr>
        <p:spPr>
          <a:xfrm>
            <a:off x="-735013" y="974725"/>
            <a:ext cx="8667900" cy="487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2:notes"/>
          <p:cNvSpPr txBox="1"/>
          <p:nvPr>
            <p:ph idx="1" type="body"/>
          </p:nvPr>
        </p:nvSpPr>
        <p:spPr>
          <a:xfrm>
            <a:off x="720091" y="6177280"/>
            <a:ext cx="5760600" cy="5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21" name="Google Shape;121;p12:notes"/>
          <p:cNvSpPr txBox="1"/>
          <p:nvPr>
            <p:ph idx="10" type="dt"/>
          </p:nvPr>
        </p:nvSpPr>
        <p:spPr>
          <a:xfrm>
            <a:off x="5439015" y="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16y17/08/2021</a:t>
            </a:r>
            <a:endParaRPr/>
          </a:p>
        </p:txBody>
      </p:sp>
      <p:sp>
        <p:nvSpPr>
          <p:cNvPr id="122" name="Google Shape;122;p12:notes"/>
          <p:cNvSpPr txBox="1"/>
          <p:nvPr>
            <p:ph idx="11" type="ftr"/>
          </p:nvPr>
        </p:nvSpPr>
        <p:spPr>
          <a:xfrm>
            <a:off x="0" y="694944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CD1201 Proyecto de Innovación en Ingeniería y Ciencias</a:t>
            </a:r>
            <a:endParaRPr/>
          </a:p>
        </p:txBody>
      </p:sp>
      <p:sp>
        <p:nvSpPr>
          <p:cNvPr id="123" name="Google Shape;123;p12:notes"/>
          <p:cNvSpPr txBox="1"/>
          <p:nvPr>
            <p:ph idx="3" type="hdr"/>
          </p:nvPr>
        </p:nvSpPr>
        <p:spPr>
          <a:xfrm>
            <a:off x="0" y="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2021-2 clase 01 Introducción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/>
          <p:nvPr>
            <p:ph idx="2" type="sldImg"/>
          </p:nvPr>
        </p:nvSpPr>
        <p:spPr>
          <a:xfrm>
            <a:off x="-735013" y="974725"/>
            <a:ext cx="8667900" cy="487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3:notes"/>
          <p:cNvSpPr txBox="1"/>
          <p:nvPr>
            <p:ph idx="1" type="body"/>
          </p:nvPr>
        </p:nvSpPr>
        <p:spPr>
          <a:xfrm>
            <a:off x="720091" y="6177280"/>
            <a:ext cx="5760600" cy="58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4125" lIns="114125" spcFirstLastPara="1" rIns="114125" wrap="square" tIns="1141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30" name="Google Shape;130;p13:notes"/>
          <p:cNvSpPr txBox="1"/>
          <p:nvPr>
            <p:ph idx="10" type="dt"/>
          </p:nvPr>
        </p:nvSpPr>
        <p:spPr>
          <a:xfrm>
            <a:off x="5439015" y="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16y17/08/2021</a:t>
            </a:r>
            <a:endParaRPr/>
          </a:p>
        </p:txBody>
      </p:sp>
      <p:sp>
        <p:nvSpPr>
          <p:cNvPr id="131" name="Google Shape;131;p13:notes"/>
          <p:cNvSpPr txBox="1"/>
          <p:nvPr>
            <p:ph idx="11" type="ftr"/>
          </p:nvPr>
        </p:nvSpPr>
        <p:spPr>
          <a:xfrm>
            <a:off x="0" y="694944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b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CD1201 Proyecto de Innovación en Ingeniería y Ciencias</a:t>
            </a:r>
            <a:endParaRPr/>
          </a:p>
        </p:txBody>
      </p:sp>
      <p:sp>
        <p:nvSpPr>
          <p:cNvPr id="132" name="Google Shape;132;p13:notes"/>
          <p:cNvSpPr txBox="1"/>
          <p:nvPr>
            <p:ph idx="3" type="hdr"/>
          </p:nvPr>
        </p:nvSpPr>
        <p:spPr>
          <a:xfrm>
            <a:off x="0" y="2"/>
            <a:ext cx="41604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57025" lIns="114125" spcFirstLastPara="1" rIns="114125" wrap="square" tIns="570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2021-2 clase 01 Introducción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151650ab95f_0_160"/>
          <p:cNvSpPr txBox="1"/>
          <p:nvPr>
            <p:ph type="ctrTitle"/>
          </p:nvPr>
        </p:nvSpPr>
        <p:spPr>
          <a:xfrm>
            <a:off x="98695" y="381000"/>
            <a:ext cx="8946600" cy="85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200"/>
              <a:buFont typeface="Arial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" name="Google Shape;20;g151650ab95f_0_160"/>
          <p:cNvSpPr txBox="1"/>
          <p:nvPr>
            <p:ph idx="1" type="subTitle"/>
          </p:nvPr>
        </p:nvSpPr>
        <p:spPr>
          <a:xfrm>
            <a:off x="311699" y="163402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9pPr>
          </a:lstStyle>
          <a:p/>
        </p:txBody>
      </p:sp>
      <p:sp>
        <p:nvSpPr>
          <p:cNvPr id="21" name="Google Shape;21;g151650ab95f_0_160"/>
          <p:cNvSpPr txBox="1"/>
          <p:nvPr>
            <p:ph idx="12" type="sldNum"/>
          </p:nvPr>
        </p:nvSpPr>
        <p:spPr>
          <a:xfrm>
            <a:off x="8472458" y="46414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" name="Google Shape;22;g151650ab95f_0_160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151650ab95f_0_160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151650ab95f_0_160"/>
          <p:cNvSpPr txBox="1"/>
          <p:nvPr/>
        </p:nvSpPr>
        <p:spPr>
          <a:xfrm>
            <a:off x="3497580" y="4937387"/>
            <a:ext cx="5568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51650ab95f_0_167"/>
          <p:cNvSpPr txBox="1"/>
          <p:nvPr>
            <p:ph type="title"/>
          </p:nvPr>
        </p:nvSpPr>
        <p:spPr>
          <a:xfrm>
            <a:off x="1589404" y="905509"/>
            <a:ext cx="5965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7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g151650ab95f_0_167"/>
          <p:cNvSpPr txBox="1"/>
          <p:nvPr>
            <p:ph idx="1" type="body"/>
          </p:nvPr>
        </p:nvSpPr>
        <p:spPr>
          <a:xfrm>
            <a:off x="347662" y="1374521"/>
            <a:ext cx="8448600" cy="12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151650ab95f_0_167"/>
          <p:cNvSpPr txBox="1"/>
          <p:nvPr>
            <p:ph idx="11" type="ftr"/>
          </p:nvPr>
        </p:nvSpPr>
        <p:spPr>
          <a:xfrm>
            <a:off x="4702428" y="4937387"/>
            <a:ext cx="4363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151650ab95f_0_16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g151650ab95f_0_167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g151650ab95f_0_167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151650ab95f_0_167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151650ab95f_0_167"/>
          <p:cNvSpPr txBox="1"/>
          <p:nvPr/>
        </p:nvSpPr>
        <p:spPr>
          <a:xfrm>
            <a:off x="3497580" y="4937387"/>
            <a:ext cx="5568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CD1201-Proyecto de Innovación en Ingeniería y Ciencias, FCFM, Hélice – Ciencias e Ingeniería para un Mundo Mejor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>
  <p:cSld name="Título y objeto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51650ab95f_0_176"/>
          <p:cNvSpPr txBox="1"/>
          <p:nvPr>
            <p:ph type="title"/>
          </p:nvPr>
        </p:nvSpPr>
        <p:spPr>
          <a:xfrm>
            <a:off x="1589404" y="905509"/>
            <a:ext cx="5965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g151650ab95f_0_176"/>
          <p:cNvSpPr txBox="1"/>
          <p:nvPr>
            <p:ph idx="1" type="body"/>
          </p:nvPr>
        </p:nvSpPr>
        <p:spPr>
          <a:xfrm>
            <a:off x="347662" y="1374521"/>
            <a:ext cx="84486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g151650ab95f_0_176"/>
          <p:cNvSpPr txBox="1"/>
          <p:nvPr>
            <p:ph idx="10" type="dt"/>
          </p:nvPr>
        </p:nvSpPr>
        <p:spPr>
          <a:xfrm>
            <a:off x="457200" y="4783455"/>
            <a:ext cx="2103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g151650ab95f_0_176"/>
          <p:cNvSpPr txBox="1"/>
          <p:nvPr>
            <p:ph idx="11" type="ftr"/>
          </p:nvPr>
        </p:nvSpPr>
        <p:spPr>
          <a:xfrm>
            <a:off x="4702428" y="4937387"/>
            <a:ext cx="4363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g151650ab95f_0_176"/>
          <p:cNvSpPr txBox="1"/>
          <p:nvPr>
            <p:ph idx="12" type="sldNum"/>
          </p:nvPr>
        </p:nvSpPr>
        <p:spPr>
          <a:xfrm>
            <a:off x="6583680" y="4783455"/>
            <a:ext cx="2103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g151650ab95f_0_176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g151650ab95f_0_176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g151650ab95f_0_176"/>
          <p:cNvSpPr txBox="1"/>
          <p:nvPr/>
        </p:nvSpPr>
        <p:spPr>
          <a:xfrm>
            <a:off x="3497580" y="4937387"/>
            <a:ext cx="5568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CD1201-Proyecto de Innovación en Ingeniería y Ciencias, FCFM, Hélice – Ciencias e Ingeniería para un Mundo Mejor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6"/>
          <p:cNvSpPr txBox="1"/>
          <p:nvPr>
            <p:ph type="ctrTitle"/>
          </p:nvPr>
        </p:nvSpPr>
        <p:spPr>
          <a:xfrm>
            <a:off x="98695" y="381000"/>
            <a:ext cx="8946608" cy="8503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5200"/>
              <a:buFont typeface="Arial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4" name="Google Shape;54;p46"/>
          <p:cNvSpPr txBox="1"/>
          <p:nvPr>
            <p:ph idx="1" type="subTitle"/>
          </p:nvPr>
        </p:nvSpPr>
        <p:spPr>
          <a:xfrm>
            <a:off x="311699" y="1634022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 sz="2800"/>
            </a:lvl9pPr>
          </a:lstStyle>
          <a:p/>
        </p:txBody>
      </p:sp>
      <p:sp>
        <p:nvSpPr>
          <p:cNvPr id="55" name="Google Shape;55;p46"/>
          <p:cNvSpPr txBox="1"/>
          <p:nvPr>
            <p:ph idx="12" type="sldNum"/>
          </p:nvPr>
        </p:nvSpPr>
        <p:spPr>
          <a:xfrm>
            <a:off x="8472458" y="464144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46"/>
          <p:cNvSpPr/>
          <p:nvPr/>
        </p:nvSpPr>
        <p:spPr>
          <a:xfrm>
            <a:off x="0" y="4911972"/>
            <a:ext cx="9144000" cy="180340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6"/>
          <p:cNvSpPr/>
          <p:nvPr/>
        </p:nvSpPr>
        <p:spPr>
          <a:xfrm>
            <a:off x="0" y="5080561"/>
            <a:ext cx="9143999" cy="6293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46"/>
          <p:cNvSpPr txBox="1"/>
          <p:nvPr/>
        </p:nvSpPr>
        <p:spPr>
          <a:xfrm>
            <a:off x="3497580" y="4937387"/>
            <a:ext cx="5568568" cy="113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53bd20fa5e_1_9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g153bd20fa5e_1_9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g153bd20fa5e_1_9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3" name="Google Shape;63;g153bd20fa5e_1_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8650" y="102394"/>
            <a:ext cx="7805078" cy="598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1650ab95f_0_152"/>
          <p:cNvSpPr/>
          <p:nvPr/>
        </p:nvSpPr>
        <p:spPr>
          <a:xfrm>
            <a:off x="68124" y="34148"/>
            <a:ext cx="1430400" cy="579600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g151650ab95f_0_152"/>
          <p:cNvSpPr txBox="1"/>
          <p:nvPr>
            <p:ph type="title"/>
          </p:nvPr>
        </p:nvSpPr>
        <p:spPr>
          <a:xfrm>
            <a:off x="1589404" y="905509"/>
            <a:ext cx="5965200" cy="4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151650ab95f_0_152"/>
          <p:cNvSpPr txBox="1"/>
          <p:nvPr>
            <p:ph idx="1" type="body"/>
          </p:nvPr>
        </p:nvSpPr>
        <p:spPr>
          <a:xfrm>
            <a:off x="347662" y="1374521"/>
            <a:ext cx="8448600" cy="12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g151650ab95f_0_152"/>
          <p:cNvSpPr txBox="1"/>
          <p:nvPr>
            <p:ph idx="12" type="sldNum"/>
          </p:nvPr>
        </p:nvSpPr>
        <p:spPr>
          <a:xfrm>
            <a:off x="8472458" y="463418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g151650ab95f_0_152"/>
          <p:cNvSpPr/>
          <p:nvPr/>
        </p:nvSpPr>
        <p:spPr>
          <a:xfrm>
            <a:off x="0" y="4911972"/>
            <a:ext cx="9144000" cy="180339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g151650ab95f_0_152"/>
          <p:cNvSpPr txBox="1"/>
          <p:nvPr/>
        </p:nvSpPr>
        <p:spPr>
          <a:xfrm>
            <a:off x="3497580" y="4937387"/>
            <a:ext cx="5568600" cy="1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g151650ab95f_0_152"/>
          <p:cNvSpPr/>
          <p:nvPr/>
        </p:nvSpPr>
        <p:spPr>
          <a:xfrm>
            <a:off x="0" y="5080561"/>
            <a:ext cx="9144000" cy="63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4"/>
          <p:cNvSpPr/>
          <p:nvPr/>
        </p:nvSpPr>
        <p:spPr>
          <a:xfrm>
            <a:off x="68124" y="34148"/>
            <a:ext cx="1430522" cy="579661"/>
          </a:xfrm>
          <a:prstGeom prst="rect">
            <a:avLst/>
          </a:prstGeom>
          <a:blipFill rotWithShape="1">
            <a:blip r:embed="rId1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4"/>
          <p:cNvSpPr txBox="1"/>
          <p:nvPr>
            <p:ph type="title"/>
          </p:nvPr>
        </p:nvSpPr>
        <p:spPr>
          <a:xfrm>
            <a:off x="1589404" y="905509"/>
            <a:ext cx="5965190" cy="436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7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44"/>
          <p:cNvSpPr txBox="1"/>
          <p:nvPr>
            <p:ph idx="1" type="body"/>
          </p:nvPr>
        </p:nvSpPr>
        <p:spPr>
          <a:xfrm>
            <a:off x="347662" y="1374521"/>
            <a:ext cx="8448675" cy="1245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44"/>
          <p:cNvSpPr txBox="1"/>
          <p:nvPr>
            <p:ph idx="12" type="sldNum"/>
          </p:nvPr>
        </p:nvSpPr>
        <p:spPr>
          <a:xfrm>
            <a:off x="8472458" y="463418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" name="Google Shape;49;p44"/>
          <p:cNvSpPr/>
          <p:nvPr/>
        </p:nvSpPr>
        <p:spPr>
          <a:xfrm>
            <a:off x="0" y="4911972"/>
            <a:ext cx="9144000" cy="180340"/>
          </a:xfrm>
          <a:custGeom>
            <a:rect b="b" l="l" r="r" t="t"/>
            <a:pathLst>
              <a:path extrusionOk="0" h="180339" w="9144000">
                <a:moveTo>
                  <a:pt x="0" y="179997"/>
                </a:moveTo>
                <a:lnTo>
                  <a:pt x="9144000" y="179997"/>
                </a:lnTo>
                <a:lnTo>
                  <a:pt x="9144000" y="0"/>
                </a:lnTo>
                <a:lnTo>
                  <a:pt x="0" y="0"/>
                </a:lnTo>
                <a:lnTo>
                  <a:pt x="0" y="179997"/>
                </a:lnTo>
                <a:close/>
              </a:path>
            </a:pathLst>
          </a:custGeom>
          <a:solidFill>
            <a:srgbClr val="00A094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4"/>
          <p:cNvSpPr txBox="1"/>
          <p:nvPr/>
        </p:nvSpPr>
        <p:spPr>
          <a:xfrm>
            <a:off x="3497580" y="4937387"/>
            <a:ext cx="5568568" cy="113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Arial"/>
              <a:buNone/>
            </a:pPr>
            <a:r>
              <a:rPr b="1" i="1" lang="en-US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CD1201 Proyecto de Innovación en Ingeniería y Ciencias, FCFM, Hélice – Área de Ingeniería e Innovación</a:t>
            </a:r>
            <a:endParaRPr b="1" i="1" sz="7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44"/>
          <p:cNvSpPr/>
          <p:nvPr/>
        </p:nvSpPr>
        <p:spPr>
          <a:xfrm>
            <a:off x="0" y="5080561"/>
            <a:ext cx="9143999" cy="6293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3"/>
    <p:sldLayoutId id="2147483656" r:id="rId4"/>
    <p:sldLayoutId id="2147483657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51650ab95f_0_132"/>
          <p:cNvSpPr/>
          <p:nvPr/>
        </p:nvSpPr>
        <p:spPr>
          <a:xfrm>
            <a:off x="0" y="1789152"/>
            <a:ext cx="9144000" cy="898525"/>
          </a:xfrm>
          <a:custGeom>
            <a:rect b="b" l="l" r="r" t="t"/>
            <a:pathLst>
              <a:path extrusionOk="0" h="898525" w="9144000">
                <a:moveTo>
                  <a:pt x="0" y="898448"/>
                </a:moveTo>
                <a:lnTo>
                  <a:pt x="9144000" y="898448"/>
                </a:lnTo>
                <a:lnTo>
                  <a:pt x="9144000" y="0"/>
                </a:lnTo>
                <a:lnTo>
                  <a:pt x="0" y="0"/>
                </a:lnTo>
                <a:lnTo>
                  <a:pt x="0" y="898448"/>
                </a:lnTo>
                <a:close/>
              </a:path>
            </a:pathLst>
          </a:custGeom>
          <a:solidFill>
            <a:srgbClr val="FFE59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151650ab95f_0_132"/>
          <p:cNvSpPr/>
          <p:nvPr/>
        </p:nvSpPr>
        <p:spPr>
          <a:xfrm>
            <a:off x="0" y="2687668"/>
            <a:ext cx="9144000" cy="69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g151650ab95f_0_132"/>
          <p:cNvSpPr txBox="1"/>
          <p:nvPr/>
        </p:nvSpPr>
        <p:spPr>
          <a:xfrm>
            <a:off x="6909950" y="182500"/>
            <a:ext cx="19803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Presentación técnica del proyecto</a:t>
            </a:r>
            <a:endParaRPr b="0" i="1" sz="1600" u="none" cap="none" strike="noStrike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1270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Google Shape;75;g151650ab95f_0_132"/>
          <p:cNvSpPr txBox="1"/>
          <p:nvPr/>
        </p:nvSpPr>
        <p:spPr>
          <a:xfrm>
            <a:off x="380249" y="2929350"/>
            <a:ext cx="83835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Curso: CD1201 Proyecto de Innovación en 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Ingeniería</a:t>
            </a: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y Ciencias</a:t>
            </a:r>
            <a:endParaRPr b="0" i="0" sz="20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6" name="Google Shape;76;g151650ab95f_0_132"/>
          <p:cNvSpPr txBox="1"/>
          <p:nvPr/>
        </p:nvSpPr>
        <p:spPr>
          <a:xfrm>
            <a:off x="1737175" y="2222975"/>
            <a:ext cx="80544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Nombres estudiantes - Nombres estudiantes -  Nombres estudiantes</a:t>
            </a:r>
            <a:endParaRPr i="0" sz="16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7" name="Google Shape;77;g151650ab95f_0_132"/>
          <p:cNvSpPr txBox="1"/>
          <p:nvPr/>
        </p:nvSpPr>
        <p:spPr>
          <a:xfrm>
            <a:off x="1086229" y="934300"/>
            <a:ext cx="72417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31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Título del proyecto</a:t>
            </a:r>
            <a:endParaRPr b="0" i="0" sz="1900" u="none" cap="none" strike="noStrike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8" name="Google Shape;78;g151650ab95f_0_132"/>
          <p:cNvSpPr txBox="1"/>
          <p:nvPr/>
        </p:nvSpPr>
        <p:spPr>
          <a:xfrm>
            <a:off x="259024" y="3394050"/>
            <a:ext cx="83835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Sección:</a:t>
            </a:r>
            <a:endParaRPr b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Grupo N°___&lt;nombre del equipo&gt;</a:t>
            </a:r>
            <a:endParaRPr b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Equipo docente:</a:t>
            </a:r>
            <a:endParaRPr b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Fecha:</a:t>
            </a:r>
            <a:endParaRPr b="1"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"/>
          <p:cNvSpPr txBox="1"/>
          <p:nvPr/>
        </p:nvSpPr>
        <p:spPr>
          <a:xfrm>
            <a:off x="2409025" y="1043550"/>
            <a:ext cx="6612000" cy="30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700"/>
              <a:buFont typeface="Raleway"/>
              <a:buChar char="✔"/>
            </a:pPr>
            <a:r>
              <a:rPr lang="en-US" sz="170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Contenido 1: presentación </a:t>
            </a:r>
            <a:r>
              <a:rPr lang="en-US" sz="170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problemática</a:t>
            </a:r>
            <a:r>
              <a:rPr lang="en-US" sz="170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 // objetivos</a:t>
            </a:r>
            <a:endParaRPr sz="1700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700"/>
              <a:buFont typeface="Raleway"/>
              <a:buChar char="✔"/>
            </a:pPr>
            <a:r>
              <a:rPr lang="en-US" sz="170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Contenido 2: Solución y como esta es actividad por los usuarios</a:t>
            </a:r>
            <a:endParaRPr sz="1700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700"/>
              <a:buFont typeface="Raleway"/>
              <a:buChar char="✔"/>
            </a:pPr>
            <a:r>
              <a:rPr lang="en-US" sz="1700">
                <a:solidFill>
                  <a:srgbClr val="585858"/>
                </a:solidFill>
                <a:latin typeface="Raleway"/>
                <a:ea typeface="Raleway"/>
                <a:cs typeface="Raleway"/>
                <a:sym typeface="Raleway"/>
              </a:rPr>
              <a:t>Contenido 3: Presentación de propuestas de prototipos para validación</a:t>
            </a:r>
            <a:endParaRPr sz="1700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Calibri"/>
              <a:buNone/>
            </a:pPr>
            <a:r>
              <a:t/>
            </a:r>
            <a:endParaRPr b="0" i="0" sz="1700" u="none" cap="none" strike="noStrike">
              <a:solidFill>
                <a:srgbClr val="585858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"/>
          <p:cNvSpPr txBox="1"/>
          <p:nvPr/>
        </p:nvSpPr>
        <p:spPr>
          <a:xfrm>
            <a:off x="218975" y="1325538"/>
            <a:ext cx="1750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00A195"/>
                </a:solidFill>
                <a:latin typeface="Raleway"/>
                <a:ea typeface="Raleway"/>
                <a:cs typeface="Raleway"/>
                <a:sym typeface="Raleway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A195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89" name="Google Shape;89;p2"/>
          <p:cNvCxnSpPr/>
          <p:nvPr/>
        </p:nvCxnSpPr>
        <p:spPr>
          <a:xfrm>
            <a:off x="2118400" y="973200"/>
            <a:ext cx="0" cy="3197100"/>
          </a:xfrm>
          <a:prstGeom prst="straightConnector1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Cecilia\Desktop\images.png"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763" y="2397588"/>
            <a:ext cx="1248013" cy="1248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9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9"/>
          <p:cNvPicPr preferRelativeResize="0"/>
          <p:nvPr/>
        </p:nvPicPr>
        <p:blipFill rotWithShape="1">
          <a:blip r:embed="rId3">
            <a:alphaModFix/>
          </a:blip>
          <a:srcRect b="9793" l="16329" r="2675" t="25858"/>
          <a:stretch/>
        </p:blipFill>
        <p:spPr>
          <a:xfrm>
            <a:off x="1624925" y="531175"/>
            <a:ext cx="7240399" cy="40811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0"/>
          <p:cNvPicPr preferRelativeResize="0"/>
          <p:nvPr/>
        </p:nvPicPr>
        <p:blipFill rotWithShape="1">
          <a:blip r:embed="rId3">
            <a:alphaModFix/>
          </a:blip>
          <a:srcRect b="9790" l="16223" r="2778" t="26007"/>
          <a:stretch/>
        </p:blipFill>
        <p:spPr>
          <a:xfrm>
            <a:off x="1369050" y="366400"/>
            <a:ext cx="7598750" cy="4273376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7" name="Google Shape;117;p11"/>
          <p:cNvPicPr preferRelativeResize="0"/>
          <p:nvPr/>
        </p:nvPicPr>
        <p:blipFill rotWithShape="1">
          <a:blip r:embed="rId3">
            <a:alphaModFix/>
          </a:blip>
          <a:srcRect b="9793" l="16432" r="2779" t="25565"/>
          <a:stretch/>
        </p:blipFill>
        <p:spPr>
          <a:xfrm>
            <a:off x="1218225" y="333475"/>
            <a:ext cx="7687776" cy="436435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2"/>
          <p:cNvPicPr preferRelativeResize="0"/>
          <p:nvPr/>
        </p:nvPicPr>
        <p:blipFill rotWithShape="1">
          <a:blip r:embed="rId3">
            <a:alphaModFix/>
          </a:blip>
          <a:srcRect b="9793" l="16224" r="2574" t="25565"/>
          <a:stretch/>
        </p:blipFill>
        <p:spPr>
          <a:xfrm>
            <a:off x="1356275" y="433962"/>
            <a:ext cx="7570199" cy="42755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/>
        </p:nvSpPr>
        <p:spPr>
          <a:xfrm>
            <a:off x="8472458" y="463977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13"/>
          <p:cNvPicPr preferRelativeResize="0"/>
          <p:nvPr/>
        </p:nvPicPr>
        <p:blipFill rotWithShape="1">
          <a:blip r:embed="rId3">
            <a:alphaModFix/>
          </a:blip>
          <a:srcRect b="11545" l="16326" r="2570" t="24095"/>
          <a:stretch/>
        </p:blipFill>
        <p:spPr>
          <a:xfrm>
            <a:off x="1266676" y="316925"/>
            <a:ext cx="7678501" cy="432285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Horacio Buldrini D'Ottone</dc:creator>
</cp:coreProperties>
</file>