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8" r:id="rId3"/>
    <p:sldId id="259" r:id="rId4"/>
    <p:sldId id="262" r:id="rId5"/>
    <p:sldId id="263" r:id="rId6"/>
    <p:sldId id="260" r:id="rId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29C9"/>
    <a:srgbClr val="E39090"/>
    <a:srgbClr val="C00000"/>
    <a:srgbClr val="B93EE0"/>
    <a:srgbClr val="F9BC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3:49:53.791"/>
    </inkml:context>
    <inkml:brush xml:id="br0">
      <inkml:brushProperty name="width" value="0.05" units="cm"/>
      <inkml:brushProperty name="height" value="0.05" units="cm"/>
      <inkml:brushProperty name="color" value="#E71224"/>
    </inkml:brush>
  </inkml:definitions>
  <inkml:trace contextRef="#ctx0" brushRef="#br0">0 4827 24575,'1'-15'0,"-1"-1"0,2 0 0,0 1 0,1-1 0,1 1 0,0 0 0,1 0 0,7-15 0,-8 20 0,46-98 0,-38 85 0,-2 0 0,-1-1 0,-1-1 0,9-49 0,-15 64 0,2-2 0,0 0 0,1 0 0,0 1 0,1-1 0,0 1 0,1 1 0,13-17 0,19-31 0,42-90 0,-72 133 0,1 1 0,11-13 0,-11 15 0,-1 0 0,-1 0 0,10-18 0,-7 9 0,17-23 0,-17 27 0,0 0 0,15-32 0,86-209 0,-53 136 0,-49 99 0,2 1 0,13-22 0,-13 28 0,-2-2 0,-1 0 0,0 0 0,7-23 0,-7 14 0,19-38 0,-16 42 0,-3 0 0,9-28 0,-7 16 0,1 2 0,24-50 0,-10 13 0,-20 53 0,0 0 0,1 0 0,15-28 0,-12 27 0,0 0 0,-2-1 0,0 0 0,6-26 0,-6 19 0,18-40 0,82-146 0,-30 46 0,127-173 0,-179 298 0,-16 23 0,1 1 0,15-19 0,-9 14 0,24-40 0,-27 39 0,33-42 0,-34 48 0,-1 1 0,15-30 0,10-12 0,21-8 0,-25 30 0,79-107 0,-21 25 0,154-190 0,-227 288 0,0 1 0,30-24 0,-26 24 0,37-39 0,-7-7 0,-13 16 0,85-83 0,-103 112 0,26-32 0,-28 29 0,23-21 0,48-42 0,-82 80 0,-1 0 0,1 1 0,0 0 0,0 0 0,0 1 0,1-1 0,-1 2 0,1-1 0,0 1 0,0 1 0,0 0 0,17-2 0,9 1 0,0 2 0,40 4 0,-18-1 0,10-3 0,-29 0 0,52 6 0,-75-2 0,0 0 0,0 2 0,-1 0 0,24 11 0,-19-8 0,36 12 0,-27-11 0,-1 2 0,-1 0 0,49 29 0,-34-17 0,-23-12 0,-1 0 0,18 16 0,12 9 0,5 7 0,-15-11 0,41 39 0,-22-18 0,3 1 0,39 32 0,-52-47 0,78 87 0,-84-83 0,-4-5 0,2-1 0,47 36 0,-22-24 0,-4 2 0,84 92 0,-110-110 0,68 55 0,-23-17 0,-43-41 0,-26-21 0,1 0 0,1-1 0,20 13 0,125 72 0,-114-67 0,17 19 0,-42-31 0,33 21 0,-28-20 0,27 21 0,-30-20 0,36 21 0,-16-16 0,99 60 0,-32-19 0,-31-19 0,-60-35 0,0-1 0,1 0 0,0-1 0,0 0 0,0-1 0,0-1 0,1-1 0,0 0 0,27 0 0,-21-1 0,0 1 0,-1 1 0,31 10 0,-28-7 0,1-1 0,31 3 0,30-5 0,115-8 0,-176 0 0,-1 0 0,0-2 0,0 0 0,-1-2 0,42-19 0,-50 18 0,0 0 0,-1-1 0,18-14 0,24-16 0,-42 30 0,0 1 0,1 1 0,0 1 0,1 0 0,-1 1 0,1 1 0,1 0 0,-1 2 0,1 0 0,30-2 0,194-14 0,-224 17 0,117-19 0,-121 19 0,1-1 0,-1 0 0,0-1 0,-1-1 0,26-11 0,-20 7 0,39-11 0,-30 11 0,0-1 0,-1-1 0,46-28 0,-22 12 0,-17 8 0,-21 11 0,0 1 0,16-7 0,89-26 0,43-17 0,-121 40 0,-5 2 0,41-23 0,-58 29 0,1 1 0,1 0 0,0 1 0,0 2 0,34-6 0,-30 5 0,-8 2 0,28-12 0,-31 11 0,0 0 0,0 1 0,17-3 0,193-22 0,-154 19 0,-38 5 0,37-1 0,555 4 0,-315 3 0,125-1 0,-418 1 0,1 0 0,-1 1 0,1 1 0,-1 0 0,20 7 0,-1 2 0,38 21 0,-52-21 0,-1 1 0,0 1 0,-1 0 0,22 23 0,-22-20 0,32 32 0,-3 3 0,49 69 0,-57-68 0,2 4 0,54 57 0,-2-25 0,19 20 0,-47-29 0,15 16 0,30 24 0,-16-2 0,-57-68 0,49 51 0,92 113 0,-48-67 0,-47-56 0,-53-57 0,-9-11 0,-1 0 0,33 51 0,-33-38 0,2-1 0,2-1 0,0-1 0,43 42 0,-55-64 0,-1 1 0,0 0 0,0 0 0,-1 1 0,15 26 0,44 74 0,-26-47 0,12 9 0,-13-20 0,54 60 0,-30-40 0,15 17 0,-50-60 0,52 42 0,-12-11 0,-2-5 0,94 63 0,-136-104 0,1-1 0,58 22 0,-62-26 0,26 15 0,-30-15 0,0-1 0,28 11 0,-27-13 0,34 19 0,-39-19 0,1 0 0,0-1 0,27 8 0,-22-9 0,26 13 0,-28-12 0,34 11 0,22-2 0,106 11 0,-173-27 0,5 0 0,0 0 0,0 2 0,0 0 0,0 0 0,21 9 0,-18-6 0,1 0 0,-1-1 0,1-1 0,0-1 0,34 3 0,95-7 0,-68-1 0,35 3 0,96-3 0,-131-9 0,-52 6 0,30-2 0,50-4 0,9-1 0,-104 12 0,1-1 0,-1 0 0,17-5 0,-25 5 0,0 0 0,0-1 0,1 1 0,-1-1 0,0 0 0,0-1 0,-1 1 0,1-1 0,0 0 0,-1 1 0,0-2 0,5-4 0,75-80 0,-41 46 0,-5 2 0,-2 2 0,76-63 0,-89 84 0,15-10 0,-2-2 0,42-43 0,-61 56 0,1 2 0,0 0 0,0 1 0,27-14 0,13-11 0,57-50 0,59-40 0,-134 99 0,-1-2 0,-2-1 0,45-51 0,40-37 0,-91 93 0,-2-1 0,-1-1 0,-2-1 0,30-46 0,-34 47 0,2 2 0,32-32 0,-29 32 0,43-55 0,21-29 0,-1 1 0,-75 93 0,1 0 0,0 0 0,2 2 0,0 0 0,0 1 0,34-20 0,-20 13 0,37-34 0,-9 0 0,-21 17 0,2 2 0,55-38 0,-67 55 0,-1-1 0,0-1 0,-2-2 0,26-27 0,-21 18 0,2 3 0,41-32 0,18-16 0,-79 68 0,0 1 0,0 0 0,1 0 0,0 1 0,0 1 0,17-6 0,15-8 0,3 0 0,52-16 0,-7 4 0,-57 18 0,11-4 0,53-28 0,-89 41 0,1 0 0,-1 0 0,1 1 0,0 1 0,0 0 0,0 1 0,22-2 0,88 4 0,-63 2 0,100-3 0,99 4 0,-210 3 0,-1 2 0,67 20 0,-98-24 0,20 8 0,44 20 0,-9-3 0,-55-23 0,63 22 0,77 41 0,-130-55 0,-5-2 0,36 13 0,0-5 0,85 34 0,-110-41 0,40 10 0,-38-13 0,35 15 0,-37-13 0,63 16 0,5 1 0,-17 7 0,-53-22 0,-1-2 0,42 12 0,-50-17 0,-1-1 0,0 2 0,-1 1 0,0 0 0,24 17 0,83 67 0,-59-35 0,21 16 0,144 111 0,-124-96 0,-79-67 0,-17-13 0,0 0 0,0 0 0,18 22 0,-19-21 0,-1 1 0,2-2 0,-1 1 0,2-2 0,-1 0 0,24 12 0,21 14 0,-24-9 0,-2 1 0,42 46 0,24 21 0,-51-55 0,-2 2 0,50 59 0,-83-87 0,0 0 0,1-1 0,20 14 0,-17-14 0,-1 0 0,16 18 0,4 6 0,44 34 0,-51-46 0,0 0 0,-2 2 0,41 51 0,-49-55 0,39 39 0,-21-25 0,-28-28 0,1-1 0,0 0 0,0 0 0,1-1 0,15 8 0,-13-8 0,0 1 0,-1 1 0,13 9 0,-11-5 0,1-1 0,1 0 0,21 12 0,-23-14 47,0 0 1,-1 1-1,0 1 0,0-1 0,-1 2 0,16 19 0,-15-16-470,1-1-1,1 0 0,25 20 0,-18-20-6402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3:49:53.791"/>
    </inkml:context>
    <inkml:brush xml:id="br0">
      <inkml:brushProperty name="width" value="0.05" units="cm"/>
      <inkml:brushProperty name="height" value="0.05" units="cm"/>
      <inkml:brushProperty name="color" value="#E71224"/>
    </inkml:brush>
  </inkml:definitions>
  <inkml:trace contextRef="#ctx0" brushRef="#br0">0 4827 24575,'1'-15'0,"-1"-1"0,2 0 0,0 1 0,1-1 0,1 1 0,0 0 0,1 0 0,7-15 0,-8 20 0,46-98 0,-38 85 0,-2 0 0,-1-1 0,-1-1 0,9-49 0,-15 64 0,2-2 0,0 0 0,1 0 0,0 1 0,1-1 0,0 1 0,1 1 0,13-17 0,19-31 0,42-90 0,-72 133 0,1 1 0,11-13 0,-11 15 0,-1 0 0,-1 0 0,10-18 0,-7 9 0,17-23 0,-17 27 0,0 0 0,15-32 0,86-209 0,-53 136 0,-49 99 0,2 1 0,13-22 0,-13 28 0,-2-2 0,-1 0 0,0 0 0,7-23 0,-7 14 0,19-38 0,-16 42 0,-3 0 0,9-28 0,-7 16 0,1 2 0,24-50 0,-10 13 0,-20 53 0,0 0 0,1 0 0,15-28 0,-12 27 0,0 0 0,-2-1 0,0 0 0,6-26 0,-6 19 0,18-40 0,82-146 0,-30 46 0,127-173 0,-179 298 0,-16 23 0,1 1 0,15-19 0,-9 14 0,24-40 0,-27 39 0,33-42 0,-34 48 0,-1 1 0,15-30 0,10-12 0,21-8 0,-25 30 0,79-107 0,-21 25 0,154-190 0,-227 288 0,0 1 0,30-24 0,-26 24 0,37-39 0,-7-7 0,-13 16 0,85-83 0,-103 112 0,26-32 0,-28 29 0,23-21 0,48-42 0,-82 80 0,-1 0 0,1 1 0,0 0 0,0 0 0,0 1 0,1-1 0,-1 2 0,1-1 0,0 1 0,0 1 0,0 0 0,17-2 0,9 1 0,0 2 0,40 4 0,-18-1 0,10-3 0,-29 0 0,52 6 0,-75-2 0,0 0 0,0 2 0,-1 0 0,24 11 0,-19-8 0,36 12 0,-27-11 0,-1 2 0,-1 0 0,49 29 0,-34-17 0,-23-12 0,-1 0 0,18 16 0,12 9 0,5 7 0,-15-11 0,41 39 0,-22-18 0,3 1 0,39 32 0,-52-47 0,78 87 0,-84-83 0,-4-5 0,2-1 0,47 36 0,-22-24 0,-4 2 0,84 92 0,-110-110 0,68 55 0,-23-17 0,-43-41 0,-26-21 0,1 0 0,1-1 0,20 13 0,125 72 0,-114-67 0,17 19 0,-42-31 0,33 21 0,-28-20 0,27 21 0,-30-20 0,36 21 0,-16-16 0,99 60 0,-32-19 0,-31-19 0,-60-35 0,0-1 0,1 0 0,0-1 0,0 0 0,0-1 0,0-1 0,1-1 0,0 0 0,27 0 0,-21-1 0,0 1 0,-1 1 0,31 10 0,-28-7 0,1-1 0,31 3 0,30-5 0,115-8 0,-176 0 0,-1 0 0,0-2 0,0 0 0,-1-2 0,42-19 0,-50 18 0,0 0 0,-1-1 0,18-14 0,24-16 0,-42 30 0,0 1 0,1 1 0,0 1 0,1 0 0,-1 1 0,1 1 0,1 0 0,-1 2 0,1 0 0,30-2 0,194-14 0,-224 17 0,117-19 0,-121 19 0,1-1 0,-1 0 0,0-1 0,-1-1 0,26-11 0,-20 7 0,39-11 0,-30 11 0,0-1 0,-1-1 0,46-28 0,-22 12 0,-17 8 0,-21 11 0,0 1 0,16-7 0,89-26 0,43-17 0,-121 40 0,-5 2 0,41-23 0,-58 29 0,1 1 0,1 0 0,0 1 0,0 2 0,34-6 0,-30 5 0,-8 2 0,28-12 0,-31 11 0,0 0 0,0 1 0,17-3 0,193-22 0,-154 19 0,-38 5 0,37-1 0,555 4 0,-315 3 0,125-1 0,-418 1 0,1 0 0,-1 1 0,1 1 0,-1 0 0,20 7 0,-1 2 0,38 21 0,-52-21 0,-1 1 0,0 1 0,-1 0 0,22 23 0,-22-20 0,32 32 0,-3 3 0,49 69 0,-57-68 0,2 4 0,54 57 0,-2-25 0,19 20 0,-47-29 0,15 16 0,30 24 0,-16-2 0,-57-68 0,49 51 0,92 113 0,-48-67 0,-47-56 0,-53-57 0,-9-11 0,-1 0 0,33 51 0,-33-38 0,2-1 0,2-1 0,0-1 0,43 42 0,-55-64 0,-1 1 0,0 0 0,0 0 0,-1 1 0,15 26 0,44 74 0,-26-47 0,12 9 0,-13-20 0,54 60 0,-30-40 0,15 17 0,-50-60 0,52 42 0,-12-11 0,-2-5 0,94 63 0,-136-104 0,1-1 0,58 22 0,-62-26 0,26 15 0,-30-15 0,0-1 0,28 11 0,-27-13 0,34 19 0,-39-19 0,1 0 0,0-1 0,27 8 0,-22-9 0,26 13 0,-28-12 0,34 11 0,22-2 0,106 11 0,-173-27 0,5 0 0,0 0 0,0 2 0,0 0 0,0 0 0,21 9 0,-18-6 0,1 0 0,-1-1 0,1-1 0,0-1 0,34 3 0,95-7 0,-68-1 0,35 3 0,96-3 0,-131-9 0,-52 6 0,30-2 0,50-4 0,9-1 0,-104 12 0,1-1 0,-1 0 0,17-5 0,-25 5 0,0 0 0,0-1 0,1 1 0,-1-1 0,0 0 0,0-1 0,-1 1 0,1-1 0,0 0 0,-1 1 0,0-2 0,5-4 0,75-80 0,-41 46 0,-5 2 0,-2 2 0,76-63 0,-89 84 0,15-10 0,-2-2 0,42-43 0,-61 56 0,1 2 0,0 0 0,0 1 0,27-14 0,13-11 0,57-50 0,59-40 0,-134 99 0,-1-2 0,-2-1 0,45-51 0,40-37 0,-91 93 0,-2-1 0,-1-1 0,-2-1 0,30-46 0,-34 47 0,2 2 0,32-32 0,-29 32 0,43-55 0,21-29 0,-1 1 0,-75 93 0,1 0 0,0 0 0,2 2 0,0 0 0,0 1 0,34-20 0,-20 13 0,37-34 0,-9 0 0,-21 17 0,2 2 0,55-38 0,-67 55 0,-1-1 0,0-1 0,-2-2 0,26-27 0,-21 18 0,2 3 0,41-32 0,18-16 0,-79 68 0,0 1 0,0 0 0,1 0 0,0 1 0,0 1 0,17-6 0,15-8 0,3 0 0,52-16 0,-7 4 0,-57 18 0,11-4 0,53-28 0,-89 41 0,1 0 0,-1 0 0,1 1 0,0 1 0,0 0 0,0 1 0,22-2 0,88 4 0,-63 2 0,100-3 0,99 4 0,-210 3 0,-1 2 0,67 20 0,-98-24 0,20 8 0,44 20 0,-9-3 0,-55-23 0,63 22 0,77 41 0,-130-55 0,-5-2 0,36 13 0,0-5 0,85 34 0,-110-41 0,40 10 0,-38-13 0,35 15 0,-37-13 0,63 16 0,5 1 0,-17 7 0,-53-22 0,-1-2 0,42 12 0,-50-17 0,-1-1 0,0 2 0,-1 1 0,0 0 0,24 17 0,83 67 0,-59-35 0,21 16 0,144 111 0,-124-96 0,-79-67 0,-17-13 0,0 0 0,0 0 0,18 22 0,-19-21 0,-1 1 0,2-2 0,-1 1 0,2-2 0,-1 0 0,24 12 0,21 14 0,-24-9 0,-2 1 0,42 46 0,24 21 0,-51-55 0,-2 2 0,50 59 0,-83-87 0,0 0 0,1-1 0,20 14 0,-17-14 0,-1 0 0,16 18 0,4 6 0,44 34 0,-51-46 0,0 0 0,-2 2 0,41 51 0,-49-55 0,39 39 0,-21-25 0,-28-28 0,1-1 0,0 0 0,0 0 0,1-1 0,15 8 0,-13-8 0,0 1 0,-1 1 0,13 9 0,-11-5 0,1-1 0,1 0 0,21 12 0,-23-14 47,0 0 1,-1 1-1,0 1 0,0-1 0,-1 2 0,16 19 0,-15-16-470,1-1-1,1 0 0,25 20 0,-18-20-6402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7:23:24.871"/>
    </inkml:context>
    <inkml:brush xml:id="br0">
      <inkml:brushProperty name="width" value="0.05" units="cm"/>
      <inkml:brushProperty name="height" value="0.05" units="cm"/>
      <inkml:brushProperty name="color" value="#E71224"/>
    </inkml:brush>
  </inkml:definitions>
  <inkml:trace contextRef="#ctx0" brushRef="#br0">0 4827 24575,'1'-15'0,"-1"-1"0,2 0 0,0 1 0,1-1 0,1 1 0,0 0 0,1 0 0,7-15 0,-8 20 0,46-98 0,-38 85 0,-2 0 0,-1-1 0,-1-1 0,9-49 0,-15 64 0,2-2 0,0 0 0,1 0 0,0 1 0,1-1 0,0 1 0,1 1 0,13-17 0,19-31 0,42-90 0,-72 133 0,1 1 0,11-13 0,-11 15 0,-1 0 0,-1 0 0,10-18 0,-7 9 0,17-23 0,-17 27 0,0 0 0,15-32 0,86-209 0,-53 136 0,-49 99 0,2 1 0,13-22 0,-13 28 0,-2-2 0,-1 0 0,0 0 0,7-23 0,-7 14 0,19-38 0,-16 42 0,-3 0 0,9-28 0,-7 16 0,1 2 0,24-50 0,-10 13 0,-20 53 0,0 0 0,1 0 0,15-28 0,-12 27 0,0 0 0,-2-1 0,0 0 0,6-26 0,-6 19 0,18-40 0,82-146 0,-30 46 0,127-173 0,-179 298 0,-16 23 0,1 1 0,15-19 0,-9 14 0,24-40 0,-27 39 0,33-42 0,-34 48 0,-1 1 0,15-30 0,10-12 0,21-8 0,-25 30 0,79-107 0,-21 25 0,154-190 0,-227 288 0,0 1 0,30-24 0,-26 24 0,37-39 0,-7-7 0,-13 16 0,85-83 0,-103 112 0,26-32 0,-28 29 0,23-21 0,48-42 0,-82 80 0,-1 0 0,1 1 0,0 0 0,0 0 0,0 1 0,1-1 0,-1 2 0,1-1 0,0 1 0,0 1 0,0 0 0,17-2 0,9 1 0,0 2 0,40 4 0,-18-1 0,10-3 0,-29 0 0,52 6 0,-75-2 0,0 0 0,0 2 0,-1 0 0,24 11 0,-19-8 0,36 12 0,-27-11 0,-1 2 0,-1 0 0,49 29 0,-34-17 0,-23-12 0,-1 0 0,18 16 0,12 9 0,5 7 0,-15-11 0,41 39 0,-22-18 0,3 1 0,39 32 0,-52-47 0,78 87 0,-84-83 0,-4-5 0,2-1 0,47 36 0,-22-24 0,-4 2 0,84 92 0,-110-110 0,68 55 0,-23-17 0,-43-41 0,-26-21 0,1 0 0,1-1 0,20 13 0,125 72 0,-114-67 0,17 19 0,-42-31 0,33 21 0,-28-20 0,27 21 0,-30-20 0,36 21 0,-16-16 0,99 60 0,-32-19 0,-31-19 0,-60-35 0,0-1 0,1 0 0,0-1 0,0 0 0,0-1 0,0-1 0,1-1 0,0 0 0,27 0 0,-21-1 0,0 1 0,-1 1 0,31 10 0,-28-7 0,1-1 0,31 3 0,30-5 0,115-8 0,-176 0 0,-1 0 0,0-2 0,0 0 0,-1-2 0,42-19 0,-50 18 0,0 0 0,-1-1 0,18-14 0,24-16 0,-42 30 0,0 1 0,1 1 0,0 1 0,1 0 0,-1 1 0,1 1 0,1 0 0,-1 2 0,1 0 0,30-2 0,194-14 0,-224 17 0,117-19 0,-121 19 0,1-1 0,-1 0 0,0-1 0,-1-1 0,26-11 0,-20 7 0,39-11 0,-30 11 0,0-1 0,-1-1 0,46-28 0,-22 12 0,-17 8 0,-21 11 0,0 1 0,16-7 0,89-26 0,43-17 0,-121 40 0,-5 2 0,41-23 0,-58 29 0,1 1 0,1 0 0,0 1 0,0 2 0,34-6 0,-30 5 0,-8 2 0,28-12 0,-31 11 0,0 0 0,0 1 0,17-3 0,193-22 0,-154 19 0,-38 5 0,37-1 0,555 4 0,-315 3 0,125-1 0,-418 1 0,1 0 0,-1 1 0,1 1 0,-1 0 0,20 7 0,-1 2 0,38 21 0,-52-21 0,-1 1 0,0 1 0,-1 0 0,22 23 0,-22-20 0,32 32 0,-3 3 0,49 69 0,-57-68 0,2 4 0,54 57 0,-2-25 0,19 20 0,-47-29 0,15 16 0,30 24 0,-16-2 0,-57-68 0,49 51 0,92 113 0,-48-67 0,-47-56 0,-53-57 0,-9-11 0,-1 0 0,33 51 0,-33-38 0,2-1 0,2-1 0,0-1 0,43 42 0,-55-64 0,-1 1 0,0 0 0,0 0 0,-1 1 0,15 26 0,44 74 0,-26-47 0,12 9 0,-13-20 0,54 60 0,-30-40 0,15 17 0,-50-60 0,52 42 0,-12-11 0,-2-5 0,94 63 0,-136-104 0,1-1 0,58 22 0,-62-26 0,26 15 0,-30-15 0,0-1 0,28 11 0,-27-13 0,34 19 0,-39-19 0,1 0 0,0-1 0,27 8 0,-22-9 0,26 13 0,-28-12 0,34 11 0,22-2 0,106 11 0,-173-27 0,5 0 0,0 0 0,0 2 0,0 0 0,0 0 0,21 9 0,-18-6 0,1 0 0,-1-1 0,1-1 0,0-1 0,34 3 0,95-7 0,-68-1 0,35 3 0,96-3 0,-131-9 0,-52 6 0,30-2 0,50-4 0,9-1 0,-104 12 0,1-1 0,-1 0 0,17-5 0,-25 5 0,0 0 0,0-1 0,1 1 0,-1-1 0,0 0 0,0-1 0,-1 1 0,1-1 0,0 0 0,-1 1 0,0-2 0,5-4 0,75-80 0,-41 46 0,-5 2 0,-2 2 0,76-63 0,-89 84 0,15-10 0,-2-2 0,42-43 0,-61 56 0,1 2 0,0 0 0,0 1 0,27-14 0,13-11 0,57-50 0,59-40 0,-134 99 0,-1-2 0,-2-1 0,45-51 0,40-37 0,-91 93 0,-2-1 0,-1-1 0,-2-1 0,30-46 0,-34 47 0,2 2 0,32-32 0,-29 32 0,43-55 0,21-29 0,-1 1 0,-75 93 0,1 0 0,0 0 0,2 2 0,0 0 0,0 1 0,34-20 0,-20 13 0,37-34 0,-9 0 0,-21 17 0,2 2 0,55-38 0,-67 55 0,-1-1 0,0-1 0,-2-2 0,26-27 0,-21 18 0,2 3 0,41-32 0,18-16 0,-79 68 0,0 1 0,0 0 0,1 0 0,0 1 0,0 1 0,17-6 0,15-8 0,3 0 0,52-16 0,-7 4 0,-57 18 0,11-4 0,53-28 0,-89 41 0,1 0 0,-1 0 0,1 1 0,0 1 0,0 0 0,0 1 0,22-2 0,88 4 0,-63 2 0,100-3 0,99 4 0,-210 3 0,-1 2 0,67 20 0,-98-24 0,20 8 0,44 20 0,-9-3 0,-55-23 0,63 22 0,77 41 0,-130-55 0,-5-2 0,36 13 0,0-5 0,85 34 0,-110-41 0,40 10 0,-38-13 0,35 15 0,-37-13 0,63 16 0,5 1 0,-17 7 0,-53-22 0,-1-2 0,42 12 0,-50-17 0,-1-1 0,0 2 0,-1 1 0,0 0 0,24 17 0,83 67 0,-59-35 0,21 16 0,144 111 0,-124-96 0,-79-67 0,-17-13 0,0 0 0,0 0 0,18 22 0,-19-21 0,-1 1 0,2-2 0,-1 1 0,2-2 0,-1 0 0,24 12 0,21 14 0,-24-9 0,-2 1 0,42 46 0,24 21 0,-51-55 0,-2 2 0,50 59 0,-83-87 0,0 0 0,1-1 0,20 14 0,-17-14 0,-1 0 0,16 18 0,4 6 0,44 34 0,-51-46 0,0 0 0,-2 2 0,41 51 0,-49-55 0,39 39 0,-21-25 0,-28-28 0,1-1 0,0 0 0,0 0 0,1-1 0,15 8 0,-13-8 0,0 1 0,-1 1 0,13 9 0,-11-5 0,1-1 0,1 0 0,21 12 0,-23-14 47,0 0 1,-1 1-1,0 1 0,0-1 0,-1 2 0,16 19 0,-15-16-470,1-1-1,1 0 0,25 20 0,-18-20-6402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A86AB9-F95E-4E0F-98B1-A3A1BDA3D5BA}" type="datetimeFigureOut">
              <a:rPr lang="es-CL" smtClean="0"/>
              <a:t>28-03-2022</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95AED-AA59-4C7D-B6E4-898EF055D454}" type="slidenum">
              <a:rPr lang="es-CL" smtClean="0"/>
              <a:t>‹Nº›</a:t>
            </a:fld>
            <a:endParaRPr lang="es-CL"/>
          </a:p>
        </p:txBody>
      </p:sp>
    </p:spTree>
    <p:extLst>
      <p:ext uri="{BB962C8B-B14F-4D97-AF65-F5344CB8AC3E}">
        <p14:creationId xmlns:p14="http://schemas.microsoft.com/office/powerpoint/2010/main" val="823875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FBBB6A80-5744-4729-A44B-E9FCD31290FC}" type="slidenum">
              <a:rPr lang="es-CL" smtClean="0"/>
              <a:t>1</a:t>
            </a:fld>
            <a:endParaRPr lang="es-CL"/>
          </a:p>
        </p:txBody>
      </p:sp>
    </p:spTree>
    <p:extLst>
      <p:ext uri="{BB962C8B-B14F-4D97-AF65-F5344CB8AC3E}">
        <p14:creationId xmlns:p14="http://schemas.microsoft.com/office/powerpoint/2010/main" val="2834499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FBBB6A80-5744-4729-A44B-E9FCD31290FC}" type="slidenum">
              <a:rPr lang="es-CL" smtClean="0"/>
              <a:t>6</a:t>
            </a:fld>
            <a:endParaRPr lang="es-CL"/>
          </a:p>
        </p:txBody>
      </p:sp>
    </p:spTree>
    <p:extLst>
      <p:ext uri="{BB962C8B-B14F-4D97-AF65-F5344CB8AC3E}">
        <p14:creationId xmlns:p14="http://schemas.microsoft.com/office/powerpoint/2010/main" val="366358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L"/>
          </a:p>
        </p:txBody>
      </p:sp>
      <p:sp>
        <p:nvSpPr>
          <p:cNvPr id="4" name="Marcador de fecha 3"/>
          <p:cNvSpPr>
            <a:spLocks noGrp="1"/>
          </p:cNvSpPr>
          <p:nvPr>
            <p:ph type="dt" sz="half" idx="10"/>
          </p:nvPr>
        </p:nvSpPr>
        <p:spPr/>
        <p:txBody>
          <a:bodyPr/>
          <a:lstStyle/>
          <a:p>
            <a:fld id="{3582ECD2-2D9F-48B1-A9D0-B45613C30B23}" type="datetimeFigureOut">
              <a:rPr lang="es-CL" smtClean="0"/>
              <a:t>28-03-2022</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011FB830-19D7-4336-A589-1F9EFFB10410}" type="slidenum">
              <a:rPr lang="es-CL" smtClean="0"/>
              <a:t>‹Nº›</a:t>
            </a:fld>
            <a:endParaRPr lang="es-CL"/>
          </a:p>
        </p:txBody>
      </p:sp>
    </p:spTree>
    <p:extLst>
      <p:ext uri="{BB962C8B-B14F-4D97-AF65-F5344CB8AC3E}">
        <p14:creationId xmlns:p14="http://schemas.microsoft.com/office/powerpoint/2010/main" val="2646973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3582ECD2-2D9F-48B1-A9D0-B45613C30B23}" type="datetimeFigureOut">
              <a:rPr lang="es-CL" smtClean="0"/>
              <a:t>28-03-2022</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011FB830-19D7-4336-A589-1F9EFFB10410}" type="slidenum">
              <a:rPr lang="es-CL" smtClean="0"/>
              <a:t>‹Nº›</a:t>
            </a:fld>
            <a:endParaRPr lang="es-CL"/>
          </a:p>
        </p:txBody>
      </p:sp>
    </p:spTree>
    <p:extLst>
      <p:ext uri="{BB962C8B-B14F-4D97-AF65-F5344CB8AC3E}">
        <p14:creationId xmlns:p14="http://schemas.microsoft.com/office/powerpoint/2010/main" val="3750301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3582ECD2-2D9F-48B1-A9D0-B45613C30B23}" type="datetimeFigureOut">
              <a:rPr lang="es-CL" smtClean="0"/>
              <a:t>28-03-2022</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011FB830-19D7-4336-A589-1F9EFFB10410}" type="slidenum">
              <a:rPr lang="es-CL" smtClean="0"/>
              <a:t>‹Nº›</a:t>
            </a:fld>
            <a:endParaRPr lang="es-CL"/>
          </a:p>
        </p:txBody>
      </p:sp>
    </p:spTree>
    <p:extLst>
      <p:ext uri="{BB962C8B-B14F-4D97-AF65-F5344CB8AC3E}">
        <p14:creationId xmlns:p14="http://schemas.microsoft.com/office/powerpoint/2010/main" val="2866841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3582ECD2-2D9F-48B1-A9D0-B45613C30B23}" type="datetimeFigureOut">
              <a:rPr lang="es-CL" smtClean="0"/>
              <a:t>28-03-2022</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011FB830-19D7-4336-A589-1F9EFFB10410}" type="slidenum">
              <a:rPr lang="es-CL" smtClean="0"/>
              <a:t>‹Nº›</a:t>
            </a:fld>
            <a:endParaRPr lang="es-CL"/>
          </a:p>
        </p:txBody>
      </p:sp>
    </p:spTree>
    <p:extLst>
      <p:ext uri="{BB962C8B-B14F-4D97-AF65-F5344CB8AC3E}">
        <p14:creationId xmlns:p14="http://schemas.microsoft.com/office/powerpoint/2010/main" val="8411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3582ECD2-2D9F-48B1-A9D0-B45613C30B23}" type="datetimeFigureOut">
              <a:rPr lang="es-CL" smtClean="0"/>
              <a:t>28-03-2022</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011FB830-19D7-4336-A589-1F9EFFB10410}" type="slidenum">
              <a:rPr lang="es-CL" smtClean="0"/>
              <a:t>‹Nº›</a:t>
            </a:fld>
            <a:endParaRPr lang="es-CL"/>
          </a:p>
        </p:txBody>
      </p:sp>
    </p:spTree>
    <p:extLst>
      <p:ext uri="{BB962C8B-B14F-4D97-AF65-F5344CB8AC3E}">
        <p14:creationId xmlns:p14="http://schemas.microsoft.com/office/powerpoint/2010/main" val="254206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3582ECD2-2D9F-48B1-A9D0-B45613C30B23}" type="datetimeFigureOut">
              <a:rPr lang="es-CL" smtClean="0"/>
              <a:t>28-03-2022</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011FB830-19D7-4336-A589-1F9EFFB10410}" type="slidenum">
              <a:rPr lang="es-CL" smtClean="0"/>
              <a:t>‹Nº›</a:t>
            </a:fld>
            <a:endParaRPr lang="es-CL"/>
          </a:p>
        </p:txBody>
      </p:sp>
    </p:spTree>
    <p:extLst>
      <p:ext uri="{BB962C8B-B14F-4D97-AF65-F5344CB8AC3E}">
        <p14:creationId xmlns:p14="http://schemas.microsoft.com/office/powerpoint/2010/main" val="1772391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3582ECD2-2D9F-48B1-A9D0-B45613C30B23}" type="datetimeFigureOut">
              <a:rPr lang="es-CL" smtClean="0"/>
              <a:t>28-03-2022</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011FB830-19D7-4336-A589-1F9EFFB10410}" type="slidenum">
              <a:rPr lang="es-CL" smtClean="0"/>
              <a:t>‹Nº›</a:t>
            </a:fld>
            <a:endParaRPr lang="es-CL"/>
          </a:p>
        </p:txBody>
      </p:sp>
    </p:spTree>
    <p:extLst>
      <p:ext uri="{BB962C8B-B14F-4D97-AF65-F5344CB8AC3E}">
        <p14:creationId xmlns:p14="http://schemas.microsoft.com/office/powerpoint/2010/main" val="658471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3582ECD2-2D9F-48B1-A9D0-B45613C30B23}" type="datetimeFigureOut">
              <a:rPr lang="es-CL" smtClean="0"/>
              <a:t>28-03-2022</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011FB830-19D7-4336-A589-1F9EFFB10410}" type="slidenum">
              <a:rPr lang="es-CL" smtClean="0"/>
              <a:t>‹Nº›</a:t>
            </a:fld>
            <a:endParaRPr lang="es-CL"/>
          </a:p>
        </p:txBody>
      </p:sp>
    </p:spTree>
    <p:extLst>
      <p:ext uri="{BB962C8B-B14F-4D97-AF65-F5344CB8AC3E}">
        <p14:creationId xmlns:p14="http://schemas.microsoft.com/office/powerpoint/2010/main" val="3974429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582ECD2-2D9F-48B1-A9D0-B45613C30B23}" type="datetimeFigureOut">
              <a:rPr lang="es-CL" smtClean="0"/>
              <a:t>28-03-2022</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011FB830-19D7-4336-A589-1F9EFFB10410}" type="slidenum">
              <a:rPr lang="es-CL" smtClean="0"/>
              <a:t>‹Nº›</a:t>
            </a:fld>
            <a:endParaRPr lang="es-CL"/>
          </a:p>
        </p:txBody>
      </p:sp>
    </p:spTree>
    <p:extLst>
      <p:ext uri="{BB962C8B-B14F-4D97-AF65-F5344CB8AC3E}">
        <p14:creationId xmlns:p14="http://schemas.microsoft.com/office/powerpoint/2010/main" val="2339158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582ECD2-2D9F-48B1-A9D0-B45613C30B23}" type="datetimeFigureOut">
              <a:rPr lang="es-CL" smtClean="0"/>
              <a:t>28-03-2022</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011FB830-19D7-4336-A589-1F9EFFB10410}" type="slidenum">
              <a:rPr lang="es-CL" smtClean="0"/>
              <a:t>‹Nº›</a:t>
            </a:fld>
            <a:endParaRPr lang="es-CL"/>
          </a:p>
        </p:txBody>
      </p:sp>
    </p:spTree>
    <p:extLst>
      <p:ext uri="{BB962C8B-B14F-4D97-AF65-F5344CB8AC3E}">
        <p14:creationId xmlns:p14="http://schemas.microsoft.com/office/powerpoint/2010/main" val="13584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582ECD2-2D9F-48B1-A9D0-B45613C30B23}" type="datetimeFigureOut">
              <a:rPr lang="es-CL" smtClean="0"/>
              <a:t>28-03-2022</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011FB830-19D7-4336-A589-1F9EFFB10410}" type="slidenum">
              <a:rPr lang="es-CL" smtClean="0"/>
              <a:t>‹Nº›</a:t>
            </a:fld>
            <a:endParaRPr lang="es-CL"/>
          </a:p>
        </p:txBody>
      </p:sp>
    </p:spTree>
    <p:extLst>
      <p:ext uri="{BB962C8B-B14F-4D97-AF65-F5344CB8AC3E}">
        <p14:creationId xmlns:p14="http://schemas.microsoft.com/office/powerpoint/2010/main" val="324649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82ECD2-2D9F-48B1-A9D0-B45613C30B23}" type="datetimeFigureOut">
              <a:rPr lang="es-CL" smtClean="0"/>
              <a:t>28-03-2022</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FB830-19D7-4336-A589-1F9EFFB10410}" type="slidenum">
              <a:rPr lang="es-CL" smtClean="0"/>
              <a:t>‹Nº›</a:t>
            </a:fld>
            <a:endParaRPr lang="es-CL"/>
          </a:p>
        </p:txBody>
      </p:sp>
    </p:spTree>
    <p:extLst>
      <p:ext uri="{BB962C8B-B14F-4D97-AF65-F5344CB8AC3E}">
        <p14:creationId xmlns:p14="http://schemas.microsoft.com/office/powerpoint/2010/main" val="1376356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Mapa&#10;&#10;Descripción generada automáticamente">
            <a:extLst>
              <a:ext uri="{FF2B5EF4-FFF2-40B4-BE49-F238E27FC236}">
                <a16:creationId xmlns:a16="http://schemas.microsoft.com/office/drawing/2014/main" xmlns="" id="{ECE72EF0-14DE-4D3C-AB41-9DEDAA6B6801}"/>
              </a:ext>
            </a:extLst>
          </p:cNvPr>
          <p:cNvPicPr>
            <a:picLocks noChangeAspect="1"/>
          </p:cNvPicPr>
          <p:nvPr/>
        </p:nvPicPr>
        <p:blipFill rotWithShape="1">
          <a:blip r:embed="rId3">
            <a:extLst>
              <a:ext uri="{28A0092B-C50C-407E-A947-70E740481C1C}">
                <a14:useLocalDpi xmlns:a14="http://schemas.microsoft.com/office/drawing/2010/main" val="0"/>
              </a:ext>
            </a:extLst>
          </a:blip>
          <a:srcRect l="14477" t="42302" r="28798" b="3066"/>
          <a:stretch/>
        </p:blipFill>
        <p:spPr>
          <a:xfrm rot="5400000">
            <a:off x="1525807" y="-1525806"/>
            <a:ext cx="9280501" cy="12332112"/>
          </a:xfrm>
          <a:prstGeom prst="rect">
            <a:avLst/>
          </a:prstGeom>
        </p:spPr>
      </p:pic>
      <p:sp>
        <p:nvSpPr>
          <p:cNvPr id="7" name="Rectángulo 6">
            <a:extLst>
              <a:ext uri="{FF2B5EF4-FFF2-40B4-BE49-F238E27FC236}">
                <a16:creationId xmlns:a16="http://schemas.microsoft.com/office/drawing/2014/main" xmlns="" id="{306964F4-94D3-446E-885F-78771D691FC8}"/>
              </a:ext>
            </a:extLst>
          </p:cNvPr>
          <p:cNvSpPr/>
          <p:nvPr/>
        </p:nvSpPr>
        <p:spPr>
          <a:xfrm>
            <a:off x="1370733" y="1575642"/>
            <a:ext cx="9590647" cy="3829634"/>
          </a:xfrm>
          <a:prstGeom prst="rect">
            <a:avLst/>
          </a:prstGeom>
          <a:solidFill>
            <a:schemeClr val="lt1">
              <a:alpha val="64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2" name="Título 1">
            <a:extLst>
              <a:ext uri="{FF2B5EF4-FFF2-40B4-BE49-F238E27FC236}">
                <a16:creationId xmlns:a16="http://schemas.microsoft.com/office/drawing/2014/main" xmlns="" id="{C56650D4-D71C-4A9E-98B2-CD8DD3E3B7F3}"/>
              </a:ext>
            </a:extLst>
          </p:cNvPr>
          <p:cNvSpPr>
            <a:spLocks noGrp="1"/>
          </p:cNvSpPr>
          <p:nvPr>
            <p:ph type="ctrTitle"/>
          </p:nvPr>
        </p:nvSpPr>
        <p:spPr>
          <a:xfrm>
            <a:off x="1594056" y="1575642"/>
            <a:ext cx="9144000" cy="2387600"/>
          </a:xfrm>
        </p:spPr>
        <p:txBody>
          <a:bodyPr>
            <a:normAutofit/>
          </a:bodyPr>
          <a:lstStyle/>
          <a:p>
            <a:r>
              <a:rPr lang="es-CL" dirty="0" smtClean="0"/>
              <a:t>Paso a paso trazo de contactos </a:t>
            </a:r>
            <a:r>
              <a:rPr lang="es-CL" dirty="0" smtClean="0"/>
              <a:t>Actividad 1</a:t>
            </a:r>
            <a:br>
              <a:rPr lang="es-CL" dirty="0" smtClean="0"/>
            </a:br>
            <a:endParaRPr lang="es-CL" sz="4400" dirty="0"/>
          </a:p>
        </p:txBody>
      </p:sp>
      <p:sp>
        <p:nvSpPr>
          <p:cNvPr id="3" name="Subtítulo 2">
            <a:extLst>
              <a:ext uri="{FF2B5EF4-FFF2-40B4-BE49-F238E27FC236}">
                <a16:creationId xmlns:a16="http://schemas.microsoft.com/office/drawing/2014/main" xmlns="" id="{7F2F3DE0-9ECB-4908-935F-5505E4A07D9E}"/>
              </a:ext>
            </a:extLst>
          </p:cNvPr>
          <p:cNvSpPr>
            <a:spLocks noGrp="1"/>
          </p:cNvSpPr>
          <p:nvPr>
            <p:ph type="subTitle" idx="1"/>
          </p:nvPr>
        </p:nvSpPr>
        <p:spPr>
          <a:xfrm>
            <a:off x="1594056" y="3281033"/>
            <a:ext cx="9144000" cy="682209"/>
          </a:xfrm>
        </p:spPr>
        <p:txBody>
          <a:bodyPr>
            <a:noAutofit/>
          </a:bodyPr>
          <a:lstStyle/>
          <a:p>
            <a:r>
              <a:rPr lang="es-CL" dirty="0" smtClean="0"/>
              <a:t>Geología de Campo II - otoño 2022</a:t>
            </a:r>
          </a:p>
          <a:p>
            <a:r>
              <a:rPr lang="es-CL" b="1" i="1" dirty="0" smtClean="0">
                <a:solidFill>
                  <a:srgbClr val="F529C9"/>
                </a:solidFill>
              </a:rPr>
              <a:t>VER COMO PRESENTACIÓN PARA EL PASO A PASO</a:t>
            </a:r>
            <a:endParaRPr lang="es-CL" b="1" i="1" dirty="0">
              <a:solidFill>
                <a:srgbClr val="F529C9"/>
              </a:solidFill>
            </a:endParaRPr>
          </a:p>
        </p:txBody>
      </p:sp>
      <p:sp>
        <p:nvSpPr>
          <p:cNvPr id="4" name="CuadroTexto 3">
            <a:extLst>
              <a:ext uri="{FF2B5EF4-FFF2-40B4-BE49-F238E27FC236}">
                <a16:creationId xmlns:a16="http://schemas.microsoft.com/office/drawing/2014/main" xmlns="" id="{2CFE000F-BA6B-4649-8B6D-198C021C22E2}"/>
              </a:ext>
            </a:extLst>
          </p:cNvPr>
          <p:cNvSpPr txBox="1"/>
          <p:nvPr/>
        </p:nvSpPr>
        <p:spPr>
          <a:xfrm>
            <a:off x="2339796" y="4311746"/>
            <a:ext cx="6879102" cy="923330"/>
          </a:xfrm>
          <a:prstGeom prst="rect">
            <a:avLst/>
          </a:prstGeom>
          <a:noFill/>
        </p:spPr>
        <p:txBody>
          <a:bodyPr wrap="square" rtlCol="0">
            <a:spAutoFit/>
          </a:bodyPr>
          <a:lstStyle/>
          <a:p>
            <a:r>
              <a:rPr lang="es-CL" b="1" dirty="0"/>
              <a:t>Profesor: </a:t>
            </a:r>
            <a:r>
              <a:rPr lang="es-CL" dirty="0" smtClean="0"/>
              <a:t>Fernando Poblete</a:t>
            </a:r>
            <a:endParaRPr lang="es-CL" dirty="0"/>
          </a:p>
          <a:p>
            <a:r>
              <a:rPr lang="es-CL" b="1" dirty="0"/>
              <a:t>Auxiliar: </a:t>
            </a:r>
            <a:r>
              <a:rPr lang="es-CL" dirty="0" smtClean="0"/>
              <a:t>Carolina Monsalve</a:t>
            </a:r>
            <a:endParaRPr lang="es-CL" dirty="0"/>
          </a:p>
          <a:p>
            <a:r>
              <a:rPr lang="es-CL" b="1" dirty="0"/>
              <a:t>Ayudantes: </a:t>
            </a:r>
            <a:r>
              <a:rPr lang="es-CL" dirty="0" smtClean="0"/>
              <a:t>Valeria </a:t>
            </a:r>
            <a:r>
              <a:rPr lang="es-CL" dirty="0" err="1" smtClean="0"/>
              <a:t>Pincheira</a:t>
            </a:r>
            <a:r>
              <a:rPr lang="es-CL" dirty="0" smtClean="0"/>
              <a:t> y Diego Rodríguez</a:t>
            </a:r>
            <a:endParaRPr lang="es-CL" dirty="0"/>
          </a:p>
        </p:txBody>
      </p:sp>
    </p:spTree>
    <p:extLst>
      <p:ext uri="{BB962C8B-B14F-4D97-AF65-F5344CB8AC3E}">
        <p14:creationId xmlns:p14="http://schemas.microsoft.com/office/powerpoint/2010/main" val="3822178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E2B0F0A8-888B-46CB-BBE2-33795D18790E}"/>
              </a:ext>
            </a:extLst>
          </p:cNvPr>
          <p:cNvSpPr>
            <a:spLocks noGrp="1"/>
          </p:cNvSpPr>
          <p:nvPr>
            <p:ph idx="1"/>
          </p:nvPr>
        </p:nvSpPr>
        <p:spPr/>
        <p:txBody>
          <a:bodyPr/>
          <a:lstStyle/>
          <a:p>
            <a:endParaRPr lang="es-CL"/>
          </a:p>
        </p:txBody>
      </p:sp>
      <p:pic>
        <p:nvPicPr>
          <p:cNvPr id="5" name="Imagen 4">
            <a:extLst>
              <a:ext uri="{FF2B5EF4-FFF2-40B4-BE49-F238E27FC236}">
                <a16:creationId xmlns:a16="http://schemas.microsoft.com/office/drawing/2014/main" xmlns="" id="{A9310678-7B79-48B1-BEAE-D12F42023352}"/>
              </a:ext>
            </a:extLst>
          </p:cNvPr>
          <p:cNvPicPr>
            <a:picLocks noChangeAspect="1"/>
          </p:cNvPicPr>
          <p:nvPr/>
        </p:nvPicPr>
        <p:blipFill rotWithShape="1">
          <a:blip r:embed="rId2"/>
          <a:srcRect l="37084" t="23407" r="37416" b="8296"/>
          <a:stretch/>
        </p:blipFill>
        <p:spPr>
          <a:xfrm rot="5400000">
            <a:off x="3077029" y="-228980"/>
            <a:ext cx="5654800" cy="8519160"/>
          </a:xfrm>
          <a:prstGeom prst="rect">
            <a:avLst/>
          </a:prstGeom>
        </p:spPr>
      </p:pic>
      <p:sp>
        <p:nvSpPr>
          <p:cNvPr id="10" name="CuadroTexto 9">
            <a:extLst>
              <a:ext uri="{FF2B5EF4-FFF2-40B4-BE49-F238E27FC236}">
                <a16:creationId xmlns:a16="http://schemas.microsoft.com/office/drawing/2014/main" xmlns="" id="{06C5C8F6-A79C-4FD5-B7AB-1099C9B240C2}"/>
              </a:ext>
            </a:extLst>
          </p:cNvPr>
          <p:cNvSpPr txBox="1"/>
          <p:nvPr/>
        </p:nvSpPr>
        <p:spPr>
          <a:xfrm>
            <a:off x="3026269" y="-216039"/>
            <a:ext cx="5756320" cy="1508105"/>
          </a:xfrm>
          <a:prstGeom prst="rect">
            <a:avLst/>
          </a:prstGeom>
          <a:noFill/>
          <a:ln>
            <a:noFill/>
          </a:ln>
        </p:spPr>
        <p:txBody>
          <a:bodyPr wrap="square">
            <a:spAutoFit/>
          </a:bodyPr>
          <a:lstStyle/>
          <a:p>
            <a:pPr algn="ctr" rtl="0">
              <a:spcBef>
                <a:spcPts val="0"/>
              </a:spcBef>
              <a:spcAft>
                <a:spcPts val="0"/>
              </a:spcAft>
            </a:pPr>
            <a:endParaRPr lang="es-ES" sz="2000" b="1" i="0" u="dashLong" strike="noStrike" dirty="0">
              <a:ln>
                <a:solidFill>
                  <a:schemeClr val="accent6">
                    <a:lumMod val="50000"/>
                  </a:schemeClr>
                </a:solidFill>
              </a:ln>
              <a:solidFill>
                <a:srgbClr val="92D050"/>
              </a:solidFill>
              <a:effectLst/>
              <a:uFill>
                <a:solidFill>
                  <a:schemeClr val="accent2"/>
                </a:solidFill>
              </a:uFill>
              <a:latin typeface="Arial" panose="020B0604020202020204" pitchFamily="34" charset="0"/>
            </a:endParaRPr>
          </a:p>
          <a:p>
            <a:pPr algn="ctr" rtl="0">
              <a:spcBef>
                <a:spcPts val="0"/>
              </a:spcBef>
              <a:spcAft>
                <a:spcPts val="0"/>
              </a:spcAft>
            </a:pPr>
            <a:r>
              <a:rPr lang="es-ES" sz="3600" b="1" dirty="0">
                <a:solidFill>
                  <a:schemeClr val="accent1">
                    <a:lumMod val="60000"/>
                    <a:lumOff val="40000"/>
                  </a:schemeClr>
                </a:solidFill>
                <a:uFill>
                  <a:solidFill>
                    <a:schemeClr val="accent5"/>
                  </a:solidFill>
                </a:uFill>
                <a:latin typeface="Arial" panose="020B0604020202020204" pitchFamily="34" charset="0"/>
              </a:rPr>
              <a:t>Paso a paso para dibujar contactos de unidades</a:t>
            </a:r>
            <a:endParaRPr lang="es-ES" sz="3600" b="0" dirty="0">
              <a:solidFill>
                <a:schemeClr val="accent1">
                  <a:lumMod val="60000"/>
                  <a:lumOff val="40000"/>
                </a:schemeClr>
              </a:solidFill>
              <a:effectLst/>
              <a:uFill>
                <a:solidFill>
                  <a:schemeClr val="accent5"/>
                </a:solidFill>
              </a:uFill>
            </a:endParaRPr>
          </a:p>
        </p:txBody>
      </p:sp>
    </p:spTree>
    <p:extLst>
      <p:ext uri="{BB962C8B-B14F-4D97-AF65-F5344CB8AC3E}">
        <p14:creationId xmlns:p14="http://schemas.microsoft.com/office/powerpoint/2010/main" val="3752484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DD10E749-2454-472A-86E9-1A62540DF2A3}"/>
              </a:ext>
            </a:extLst>
          </p:cNvPr>
          <p:cNvSpPr>
            <a:spLocks noGrp="1"/>
          </p:cNvSpPr>
          <p:nvPr>
            <p:ph idx="1"/>
          </p:nvPr>
        </p:nvSpPr>
        <p:spPr>
          <a:xfrm>
            <a:off x="3321618" y="6194594"/>
            <a:ext cx="2595705" cy="423217"/>
          </a:xfrm>
        </p:spPr>
        <p:txBody>
          <a:bodyPr>
            <a:normAutofit/>
          </a:bodyPr>
          <a:lstStyle/>
          <a:p>
            <a:r>
              <a:rPr lang="es-CL" sz="1800" dirty="0"/>
              <a:t>Contacto B: </a:t>
            </a:r>
            <a:r>
              <a:rPr lang="es-CL" sz="1800" dirty="0" err="1"/>
              <a:t>Az</a:t>
            </a:r>
            <a:r>
              <a:rPr lang="es-CL" sz="1800" dirty="0"/>
              <a:t> 270/30</a:t>
            </a:r>
          </a:p>
        </p:txBody>
      </p:sp>
      <p:pic>
        <p:nvPicPr>
          <p:cNvPr id="4" name="Imagen 3">
            <a:extLst>
              <a:ext uri="{FF2B5EF4-FFF2-40B4-BE49-F238E27FC236}">
                <a16:creationId xmlns:a16="http://schemas.microsoft.com/office/drawing/2014/main" xmlns="" id="{E2DF38BE-7A84-4531-B776-08D1BFFD24D8}"/>
              </a:ext>
            </a:extLst>
          </p:cNvPr>
          <p:cNvPicPr>
            <a:picLocks noChangeAspect="1"/>
          </p:cNvPicPr>
          <p:nvPr/>
        </p:nvPicPr>
        <p:blipFill rotWithShape="1">
          <a:blip r:embed="rId2"/>
          <a:srcRect l="37084" t="23407" r="37416" b="8296"/>
          <a:stretch/>
        </p:blipFill>
        <p:spPr>
          <a:xfrm rot="5400000">
            <a:off x="4634385" y="-1244549"/>
            <a:ext cx="5862320" cy="8831796"/>
          </a:xfrm>
          <a:prstGeom prst="rect">
            <a:avLst/>
          </a:prstGeom>
        </p:spPr>
      </p:pic>
      <p:sp>
        <p:nvSpPr>
          <p:cNvPr id="20" name="Text Box 323">
            <a:extLst>
              <a:ext uri="{FF2B5EF4-FFF2-40B4-BE49-F238E27FC236}">
                <a16:creationId xmlns:a16="http://schemas.microsoft.com/office/drawing/2014/main" xmlns="" id="{65BE444F-2174-48EC-9E1A-EF31825BCC5F}"/>
              </a:ext>
            </a:extLst>
          </p:cNvPr>
          <p:cNvSpPr txBox="1">
            <a:spLocks noChangeArrowheads="1"/>
          </p:cNvSpPr>
          <p:nvPr/>
        </p:nvSpPr>
        <p:spPr bwMode="auto">
          <a:xfrm>
            <a:off x="210557" y="0"/>
            <a:ext cx="3529013" cy="1246495"/>
          </a:xfrm>
          <a:prstGeom prst="rect">
            <a:avLst/>
          </a:prstGeom>
          <a:solidFill>
            <a:srgbClr val="000080">
              <a:alpha val="75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CL" sz="1500" b="1" dirty="0">
                <a:solidFill>
                  <a:schemeClr val="bg1"/>
                </a:solidFill>
              </a:rPr>
              <a:t>Línea de rumbo</a:t>
            </a:r>
          </a:p>
          <a:p>
            <a:r>
              <a:rPr lang="es-ES" altLang="es-CL" sz="1500" dirty="0">
                <a:solidFill>
                  <a:schemeClr val="bg1"/>
                </a:solidFill>
              </a:rPr>
              <a:t>Trazamos la línea de rumbo utilizando la información de rumbo/manteo para los contactos en los cuales se tiene aquella información</a:t>
            </a:r>
          </a:p>
        </p:txBody>
      </p:sp>
      <p:cxnSp>
        <p:nvCxnSpPr>
          <p:cNvPr id="22" name="Conector recto 21">
            <a:extLst>
              <a:ext uri="{FF2B5EF4-FFF2-40B4-BE49-F238E27FC236}">
                <a16:creationId xmlns:a16="http://schemas.microsoft.com/office/drawing/2014/main" xmlns="" id="{940596B4-3C35-457D-8C76-80E30C8A8099}"/>
              </a:ext>
            </a:extLst>
          </p:cNvPr>
          <p:cNvCxnSpPr>
            <a:cxnSpLocks/>
          </p:cNvCxnSpPr>
          <p:nvPr/>
        </p:nvCxnSpPr>
        <p:spPr>
          <a:xfrm>
            <a:off x="210557" y="1381760"/>
            <a:ext cx="115750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xmlns="" id="{7B042EF0-A12B-4A87-8BB8-7D157007B9E7}"/>
              </a:ext>
            </a:extLst>
          </p:cNvPr>
          <p:cNvCxnSpPr>
            <a:cxnSpLocks/>
          </p:cNvCxnSpPr>
          <p:nvPr/>
        </p:nvCxnSpPr>
        <p:spPr>
          <a:xfrm>
            <a:off x="296040" y="5791200"/>
            <a:ext cx="115750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xmlns="" id="{7171516E-4F8C-4582-87BD-7497DD755E01}"/>
              </a:ext>
            </a:extLst>
          </p:cNvPr>
          <p:cNvCxnSpPr/>
          <p:nvPr/>
        </p:nvCxnSpPr>
        <p:spPr>
          <a:xfrm>
            <a:off x="579120" y="1381760"/>
            <a:ext cx="0" cy="440944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xmlns="" id="{C0904D9C-6E26-4F31-AD98-20DDFA78840C}"/>
              </a:ext>
            </a:extLst>
          </p:cNvPr>
          <p:cNvCxnSpPr/>
          <p:nvPr/>
        </p:nvCxnSpPr>
        <p:spPr>
          <a:xfrm>
            <a:off x="579120" y="1381760"/>
            <a:ext cx="2570527" cy="4409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xmlns="" id="{CBE07A05-1285-49CF-8964-5D326760FF2D}"/>
              </a:ext>
            </a:extLst>
          </p:cNvPr>
          <p:cNvSpPr txBox="1"/>
          <p:nvPr/>
        </p:nvSpPr>
        <p:spPr>
          <a:xfrm>
            <a:off x="516762" y="1869440"/>
            <a:ext cx="690878" cy="307777"/>
          </a:xfrm>
          <a:prstGeom prst="rect">
            <a:avLst/>
          </a:prstGeom>
          <a:noFill/>
        </p:spPr>
        <p:txBody>
          <a:bodyPr wrap="square" rtlCol="0">
            <a:spAutoFit/>
          </a:bodyPr>
          <a:lstStyle/>
          <a:p>
            <a:r>
              <a:rPr lang="es-CL" sz="1400" dirty="0"/>
              <a:t>30°</a:t>
            </a:r>
          </a:p>
        </p:txBody>
      </p:sp>
      <p:sp>
        <p:nvSpPr>
          <p:cNvPr id="31" name="CuadroTexto 30">
            <a:extLst>
              <a:ext uri="{FF2B5EF4-FFF2-40B4-BE49-F238E27FC236}">
                <a16:creationId xmlns:a16="http://schemas.microsoft.com/office/drawing/2014/main" xmlns="" id="{A130B001-D197-4DAE-8B6B-386ED21989A9}"/>
              </a:ext>
            </a:extLst>
          </p:cNvPr>
          <p:cNvSpPr txBox="1"/>
          <p:nvPr/>
        </p:nvSpPr>
        <p:spPr>
          <a:xfrm rot="3068346">
            <a:off x="256851" y="6002850"/>
            <a:ext cx="690878" cy="307777"/>
          </a:xfrm>
          <a:prstGeom prst="rect">
            <a:avLst/>
          </a:prstGeom>
          <a:noFill/>
        </p:spPr>
        <p:txBody>
          <a:bodyPr wrap="square" rtlCol="0">
            <a:spAutoFit/>
          </a:bodyPr>
          <a:lstStyle/>
          <a:p>
            <a:r>
              <a:rPr lang="es-CL" sz="1400" dirty="0"/>
              <a:t>1100</a:t>
            </a:r>
          </a:p>
        </p:txBody>
      </p:sp>
      <p:cxnSp>
        <p:nvCxnSpPr>
          <p:cNvPr id="33" name="Conector recto 32">
            <a:extLst>
              <a:ext uri="{FF2B5EF4-FFF2-40B4-BE49-F238E27FC236}">
                <a16:creationId xmlns:a16="http://schemas.microsoft.com/office/drawing/2014/main" xmlns="" id="{B2A49C5D-DDFA-4A4F-893A-D29E98B3C508}"/>
              </a:ext>
            </a:extLst>
          </p:cNvPr>
          <p:cNvCxnSpPr/>
          <p:nvPr/>
        </p:nvCxnSpPr>
        <p:spPr>
          <a:xfrm>
            <a:off x="862201" y="5791200"/>
            <a:ext cx="30988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xmlns="" id="{053FCEB0-B522-474F-8E09-6FC74AB5F919}"/>
              </a:ext>
            </a:extLst>
          </p:cNvPr>
          <p:cNvCxnSpPr/>
          <p:nvPr/>
        </p:nvCxnSpPr>
        <p:spPr>
          <a:xfrm>
            <a:off x="862201" y="5683250"/>
            <a:ext cx="0" cy="2159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xmlns="" id="{B9E0DCCE-A3FC-4F43-9EF2-ED3827E793EC}"/>
              </a:ext>
            </a:extLst>
          </p:cNvPr>
          <p:cNvCxnSpPr/>
          <p:nvPr/>
        </p:nvCxnSpPr>
        <p:spPr>
          <a:xfrm>
            <a:off x="1189732" y="5683250"/>
            <a:ext cx="0" cy="2159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xmlns="" id="{8B18C10D-0511-4B1A-9E15-D2FFC392C270}"/>
              </a:ext>
            </a:extLst>
          </p:cNvPr>
          <p:cNvCxnSpPr/>
          <p:nvPr/>
        </p:nvCxnSpPr>
        <p:spPr>
          <a:xfrm>
            <a:off x="1172081" y="5791200"/>
            <a:ext cx="30988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xmlns="" id="{31650C03-7A16-4856-B129-17D23CECF3D6}"/>
              </a:ext>
            </a:extLst>
          </p:cNvPr>
          <p:cNvCxnSpPr/>
          <p:nvPr/>
        </p:nvCxnSpPr>
        <p:spPr>
          <a:xfrm>
            <a:off x="1481961" y="5683250"/>
            <a:ext cx="0" cy="2159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xmlns="" id="{860B227D-AB1C-41C0-AA97-DA74CEB3AE8C}"/>
              </a:ext>
            </a:extLst>
          </p:cNvPr>
          <p:cNvCxnSpPr/>
          <p:nvPr/>
        </p:nvCxnSpPr>
        <p:spPr>
          <a:xfrm>
            <a:off x="1481961" y="5791200"/>
            <a:ext cx="30988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xmlns="" id="{374533EA-EE12-4CAC-ADCD-DC042BACF67C}"/>
              </a:ext>
            </a:extLst>
          </p:cNvPr>
          <p:cNvCxnSpPr/>
          <p:nvPr/>
        </p:nvCxnSpPr>
        <p:spPr>
          <a:xfrm>
            <a:off x="1791841" y="5683250"/>
            <a:ext cx="0" cy="2159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xmlns="" id="{2A2A94BC-A882-47CF-9599-3A5ED6203CB4}"/>
              </a:ext>
            </a:extLst>
          </p:cNvPr>
          <p:cNvCxnSpPr/>
          <p:nvPr/>
        </p:nvCxnSpPr>
        <p:spPr>
          <a:xfrm>
            <a:off x="552321" y="5791200"/>
            <a:ext cx="30988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xmlns="" id="{5B727CB1-1348-4831-84BB-4DB70348A16F}"/>
              </a:ext>
            </a:extLst>
          </p:cNvPr>
          <p:cNvCxnSpPr/>
          <p:nvPr/>
        </p:nvCxnSpPr>
        <p:spPr>
          <a:xfrm>
            <a:off x="1758844" y="5791200"/>
            <a:ext cx="30988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xmlns="" id="{ABE48589-EC94-43CA-9225-5DBFFEF3ECA7}"/>
              </a:ext>
            </a:extLst>
          </p:cNvPr>
          <p:cNvCxnSpPr/>
          <p:nvPr/>
        </p:nvCxnSpPr>
        <p:spPr>
          <a:xfrm>
            <a:off x="2068724" y="5683250"/>
            <a:ext cx="0" cy="2159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xmlns="" id="{63F824BA-1755-4096-8D55-4C197EA47FD9}"/>
              </a:ext>
            </a:extLst>
          </p:cNvPr>
          <p:cNvCxnSpPr/>
          <p:nvPr/>
        </p:nvCxnSpPr>
        <p:spPr>
          <a:xfrm>
            <a:off x="2068724" y="5791200"/>
            <a:ext cx="30988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Conector recto 44">
            <a:extLst>
              <a:ext uri="{FF2B5EF4-FFF2-40B4-BE49-F238E27FC236}">
                <a16:creationId xmlns:a16="http://schemas.microsoft.com/office/drawing/2014/main" xmlns="" id="{EDB9084B-8C35-4EDE-B2E2-FF9BB9802676}"/>
              </a:ext>
            </a:extLst>
          </p:cNvPr>
          <p:cNvCxnSpPr/>
          <p:nvPr/>
        </p:nvCxnSpPr>
        <p:spPr>
          <a:xfrm>
            <a:off x="2378604" y="5683250"/>
            <a:ext cx="0" cy="2159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Conector recto 45">
            <a:extLst>
              <a:ext uri="{FF2B5EF4-FFF2-40B4-BE49-F238E27FC236}">
                <a16:creationId xmlns:a16="http://schemas.microsoft.com/office/drawing/2014/main" xmlns="" id="{44033E20-FECE-4517-9630-1EB5F59E20EC}"/>
              </a:ext>
            </a:extLst>
          </p:cNvPr>
          <p:cNvCxnSpPr>
            <a:cxnSpLocks/>
          </p:cNvCxnSpPr>
          <p:nvPr/>
        </p:nvCxnSpPr>
        <p:spPr>
          <a:xfrm>
            <a:off x="579120" y="5676900"/>
            <a:ext cx="0" cy="22225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9" name="CuadroTexto 48">
            <a:extLst>
              <a:ext uri="{FF2B5EF4-FFF2-40B4-BE49-F238E27FC236}">
                <a16:creationId xmlns:a16="http://schemas.microsoft.com/office/drawing/2014/main" xmlns="" id="{C57615F8-328B-4821-9623-436D7054FE7B}"/>
              </a:ext>
            </a:extLst>
          </p:cNvPr>
          <p:cNvSpPr txBox="1"/>
          <p:nvPr/>
        </p:nvSpPr>
        <p:spPr>
          <a:xfrm rot="3068346">
            <a:off x="566731" y="6036506"/>
            <a:ext cx="690878" cy="307777"/>
          </a:xfrm>
          <a:prstGeom prst="rect">
            <a:avLst/>
          </a:prstGeom>
          <a:noFill/>
        </p:spPr>
        <p:txBody>
          <a:bodyPr wrap="square" rtlCol="0">
            <a:spAutoFit/>
          </a:bodyPr>
          <a:lstStyle/>
          <a:p>
            <a:r>
              <a:rPr lang="es-CL" sz="1400" dirty="0"/>
              <a:t>1150</a:t>
            </a:r>
          </a:p>
        </p:txBody>
      </p:sp>
      <p:sp>
        <p:nvSpPr>
          <p:cNvPr id="50" name="CuadroTexto 49">
            <a:extLst>
              <a:ext uri="{FF2B5EF4-FFF2-40B4-BE49-F238E27FC236}">
                <a16:creationId xmlns:a16="http://schemas.microsoft.com/office/drawing/2014/main" xmlns="" id="{B39F08D0-51D3-4880-A9F8-5A3FCF56533B}"/>
              </a:ext>
            </a:extLst>
          </p:cNvPr>
          <p:cNvSpPr txBox="1"/>
          <p:nvPr/>
        </p:nvSpPr>
        <p:spPr>
          <a:xfrm rot="3068346">
            <a:off x="889442" y="6060283"/>
            <a:ext cx="690878" cy="307777"/>
          </a:xfrm>
          <a:prstGeom prst="rect">
            <a:avLst/>
          </a:prstGeom>
          <a:noFill/>
        </p:spPr>
        <p:txBody>
          <a:bodyPr wrap="square" rtlCol="0">
            <a:spAutoFit/>
          </a:bodyPr>
          <a:lstStyle/>
          <a:p>
            <a:r>
              <a:rPr lang="es-CL" sz="1400" dirty="0"/>
              <a:t>1200</a:t>
            </a:r>
          </a:p>
        </p:txBody>
      </p:sp>
      <p:sp>
        <p:nvSpPr>
          <p:cNvPr id="51" name="CuadroTexto 50">
            <a:extLst>
              <a:ext uri="{FF2B5EF4-FFF2-40B4-BE49-F238E27FC236}">
                <a16:creationId xmlns:a16="http://schemas.microsoft.com/office/drawing/2014/main" xmlns="" id="{00A47472-53F9-43CA-9564-AFEFC295B1B2}"/>
              </a:ext>
            </a:extLst>
          </p:cNvPr>
          <p:cNvSpPr txBox="1"/>
          <p:nvPr/>
        </p:nvSpPr>
        <p:spPr>
          <a:xfrm rot="3068346">
            <a:off x="1206394" y="6046032"/>
            <a:ext cx="690878" cy="307777"/>
          </a:xfrm>
          <a:prstGeom prst="rect">
            <a:avLst/>
          </a:prstGeom>
          <a:noFill/>
        </p:spPr>
        <p:txBody>
          <a:bodyPr wrap="square" rtlCol="0">
            <a:spAutoFit/>
          </a:bodyPr>
          <a:lstStyle/>
          <a:p>
            <a:r>
              <a:rPr lang="es-CL" sz="1400" dirty="0"/>
              <a:t>1250</a:t>
            </a:r>
          </a:p>
        </p:txBody>
      </p:sp>
      <p:sp>
        <p:nvSpPr>
          <p:cNvPr id="52" name="CuadroTexto 51">
            <a:extLst>
              <a:ext uri="{FF2B5EF4-FFF2-40B4-BE49-F238E27FC236}">
                <a16:creationId xmlns:a16="http://schemas.microsoft.com/office/drawing/2014/main" xmlns="" id="{A9F0F964-DFA0-4FE6-A00C-2E2BDEB17ECF}"/>
              </a:ext>
            </a:extLst>
          </p:cNvPr>
          <p:cNvSpPr txBox="1"/>
          <p:nvPr/>
        </p:nvSpPr>
        <p:spPr>
          <a:xfrm rot="3068346">
            <a:off x="1522465" y="6079334"/>
            <a:ext cx="690878" cy="307777"/>
          </a:xfrm>
          <a:prstGeom prst="rect">
            <a:avLst/>
          </a:prstGeom>
          <a:noFill/>
        </p:spPr>
        <p:txBody>
          <a:bodyPr wrap="square" rtlCol="0">
            <a:spAutoFit/>
          </a:bodyPr>
          <a:lstStyle/>
          <a:p>
            <a:r>
              <a:rPr lang="es-CL" sz="1400" dirty="0"/>
              <a:t>1300</a:t>
            </a:r>
          </a:p>
        </p:txBody>
      </p:sp>
      <p:sp>
        <p:nvSpPr>
          <p:cNvPr id="53" name="CuadroTexto 52">
            <a:extLst>
              <a:ext uri="{FF2B5EF4-FFF2-40B4-BE49-F238E27FC236}">
                <a16:creationId xmlns:a16="http://schemas.microsoft.com/office/drawing/2014/main" xmlns="" id="{BFFD0F16-F01B-475E-AF13-39EC39BCEA40}"/>
              </a:ext>
            </a:extLst>
          </p:cNvPr>
          <p:cNvSpPr txBox="1"/>
          <p:nvPr/>
        </p:nvSpPr>
        <p:spPr>
          <a:xfrm rot="3068346">
            <a:off x="1802480" y="6069809"/>
            <a:ext cx="690878" cy="307777"/>
          </a:xfrm>
          <a:prstGeom prst="rect">
            <a:avLst/>
          </a:prstGeom>
          <a:noFill/>
        </p:spPr>
        <p:txBody>
          <a:bodyPr wrap="square" rtlCol="0">
            <a:spAutoFit/>
          </a:bodyPr>
          <a:lstStyle/>
          <a:p>
            <a:r>
              <a:rPr lang="es-CL" sz="1400" dirty="0"/>
              <a:t>1350</a:t>
            </a:r>
          </a:p>
        </p:txBody>
      </p:sp>
      <p:sp>
        <p:nvSpPr>
          <p:cNvPr id="54" name="CuadroTexto 53">
            <a:extLst>
              <a:ext uri="{FF2B5EF4-FFF2-40B4-BE49-F238E27FC236}">
                <a16:creationId xmlns:a16="http://schemas.microsoft.com/office/drawing/2014/main" xmlns="" id="{C97B658F-5E84-4ED1-B569-BD310CD4B3B5}"/>
              </a:ext>
            </a:extLst>
          </p:cNvPr>
          <p:cNvSpPr txBox="1"/>
          <p:nvPr/>
        </p:nvSpPr>
        <p:spPr>
          <a:xfrm rot="3068346">
            <a:off x="2051876" y="6079333"/>
            <a:ext cx="690878" cy="307777"/>
          </a:xfrm>
          <a:prstGeom prst="rect">
            <a:avLst/>
          </a:prstGeom>
          <a:noFill/>
        </p:spPr>
        <p:txBody>
          <a:bodyPr wrap="square" rtlCol="0">
            <a:spAutoFit/>
          </a:bodyPr>
          <a:lstStyle/>
          <a:p>
            <a:r>
              <a:rPr lang="es-CL" sz="1400" dirty="0"/>
              <a:t>1400</a:t>
            </a:r>
          </a:p>
        </p:txBody>
      </p:sp>
      <p:sp>
        <p:nvSpPr>
          <p:cNvPr id="56" name="Text Box 323">
            <a:extLst>
              <a:ext uri="{FF2B5EF4-FFF2-40B4-BE49-F238E27FC236}">
                <a16:creationId xmlns:a16="http://schemas.microsoft.com/office/drawing/2014/main" xmlns="" id="{4678A894-0EF8-4046-B0C6-350FAD89F35B}"/>
              </a:ext>
            </a:extLst>
          </p:cNvPr>
          <p:cNvSpPr txBox="1">
            <a:spLocks noChangeArrowheads="1"/>
          </p:cNvSpPr>
          <p:nvPr/>
        </p:nvSpPr>
        <p:spPr bwMode="auto">
          <a:xfrm>
            <a:off x="230849" y="34223"/>
            <a:ext cx="3529013" cy="1708160"/>
          </a:xfrm>
          <a:prstGeom prst="rect">
            <a:avLst/>
          </a:prstGeom>
          <a:solidFill>
            <a:srgbClr val="000080">
              <a:alpha val="75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s-ES" altLang="es-CL" sz="1500" b="1" dirty="0">
                <a:solidFill>
                  <a:schemeClr val="bg1"/>
                </a:solidFill>
              </a:rPr>
              <a:t>Línea perpendicular al rumbo:</a:t>
            </a:r>
          </a:p>
          <a:p>
            <a:pPr algn="just"/>
            <a:r>
              <a:rPr lang="es-ES" altLang="es-CL" sz="1500" dirty="0">
                <a:solidFill>
                  <a:schemeClr val="bg1"/>
                </a:solidFill>
              </a:rPr>
              <a:t>Trazamos una línea perpendicular al rumbo y utilizando el ángulo de manteo dibujamos un triangulo abatido en superficie que en esta ocasión representa al punto B con un manteo de 30° en la cota 1100. </a:t>
            </a:r>
          </a:p>
        </p:txBody>
      </p:sp>
      <p:sp>
        <p:nvSpPr>
          <p:cNvPr id="57" name="Text Box 323">
            <a:extLst>
              <a:ext uri="{FF2B5EF4-FFF2-40B4-BE49-F238E27FC236}">
                <a16:creationId xmlns:a16="http://schemas.microsoft.com/office/drawing/2014/main" xmlns="" id="{C517B341-B11E-48F6-A4EA-731175CC252D}"/>
              </a:ext>
            </a:extLst>
          </p:cNvPr>
          <p:cNvSpPr txBox="1">
            <a:spLocks noChangeArrowheads="1"/>
          </p:cNvSpPr>
          <p:nvPr/>
        </p:nvSpPr>
        <p:spPr bwMode="auto">
          <a:xfrm>
            <a:off x="230849" y="18386"/>
            <a:ext cx="3529013" cy="2169825"/>
          </a:xfrm>
          <a:prstGeom prst="rect">
            <a:avLst/>
          </a:prstGeom>
          <a:solidFill>
            <a:srgbClr val="000080">
              <a:alpha val="75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s-ES" altLang="es-CL" sz="1500" b="1" dirty="0">
                <a:solidFill>
                  <a:schemeClr val="bg1"/>
                </a:solidFill>
              </a:rPr>
              <a:t>Dibujamos Cotas:</a:t>
            </a:r>
          </a:p>
          <a:p>
            <a:pPr algn="just"/>
            <a:r>
              <a:rPr lang="es-ES" altLang="es-CL" sz="1500" dirty="0">
                <a:solidFill>
                  <a:schemeClr val="bg1"/>
                </a:solidFill>
              </a:rPr>
              <a:t>Como sabemos que la línea perpendicular y las líneas de rumbo se encuentran a una cota dada (1100 m en este caso), trazamos las altitudes con ayuda de la escala del mapa. </a:t>
            </a:r>
          </a:p>
          <a:p>
            <a:pPr algn="just"/>
            <a:r>
              <a:rPr lang="es-ES" altLang="es-CL" sz="1500" dirty="0">
                <a:solidFill>
                  <a:schemeClr val="bg1"/>
                </a:solidFill>
              </a:rPr>
              <a:t>En este caso utilizaremos un intervalo de 50 m, pues las cotas se encuentran espaciadas de esa forma. </a:t>
            </a:r>
          </a:p>
        </p:txBody>
      </p:sp>
      <p:cxnSp>
        <p:nvCxnSpPr>
          <p:cNvPr id="59" name="Conector recto 58">
            <a:extLst>
              <a:ext uri="{FF2B5EF4-FFF2-40B4-BE49-F238E27FC236}">
                <a16:creationId xmlns:a16="http://schemas.microsoft.com/office/drawing/2014/main" xmlns="" id="{4DCB2D82-8D73-4A3E-8599-29A188A4DCB7}"/>
              </a:ext>
            </a:extLst>
          </p:cNvPr>
          <p:cNvCxnSpPr/>
          <p:nvPr/>
        </p:nvCxnSpPr>
        <p:spPr>
          <a:xfrm flipV="1">
            <a:off x="862201" y="1869440"/>
            <a:ext cx="0" cy="3918585"/>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1" name="Conector recto 60">
            <a:extLst>
              <a:ext uri="{FF2B5EF4-FFF2-40B4-BE49-F238E27FC236}">
                <a16:creationId xmlns:a16="http://schemas.microsoft.com/office/drawing/2014/main" xmlns="" id="{3C9F99D3-2E04-4211-94FE-0A927DCBE1B9}"/>
              </a:ext>
            </a:extLst>
          </p:cNvPr>
          <p:cNvCxnSpPr>
            <a:stCxn id="29" idx="0"/>
          </p:cNvCxnSpPr>
          <p:nvPr/>
        </p:nvCxnSpPr>
        <p:spPr>
          <a:xfrm>
            <a:off x="862201" y="1869440"/>
            <a:ext cx="1092339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8" name="Conector recto 67">
            <a:extLst>
              <a:ext uri="{FF2B5EF4-FFF2-40B4-BE49-F238E27FC236}">
                <a16:creationId xmlns:a16="http://schemas.microsoft.com/office/drawing/2014/main" xmlns="" id="{9242D2E3-2FC7-4912-8B6F-072ECF7F4EA5}"/>
              </a:ext>
            </a:extLst>
          </p:cNvPr>
          <p:cNvCxnSpPr/>
          <p:nvPr/>
        </p:nvCxnSpPr>
        <p:spPr>
          <a:xfrm flipH="1" flipV="1">
            <a:off x="1172081" y="2379133"/>
            <a:ext cx="17651" cy="3408892"/>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0" name="Conector recto 69">
            <a:extLst>
              <a:ext uri="{FF2B5EF4-FFF2-40B4-BE49-F238E27FC236}">
                <a16:creationId xmlns:a16="http://schemas.microsoft.com/office/drawing/2014/main" xmlns="" id="{94BC6BC7-8CAF-4586-9D19-F043A6D4929E}"/>
              </a:ext>
            </a:extLst>
          </p:cNvPr>
          <p:cNvCxnSpPr/>
          <p:nvPr/>
        </p:nvCxnSpPr>
        <p:spPr>
          <a:xfrm>
            <a:off x="1172080" y="2379675"/>
            <a:ext cx="10613520" cy="53975"/>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75" name="Elipse 74">
            <a:extLst>
              <a:ext uri="{FF2B5EF4-FFF2-40B4-BE49-F238E27FC236}">
                <a16:creationId xmlns:a16="http://schemas.microsoft.com/office/drawing/2014/main" xmlns="" id="{AB9CA9DC-8A93-422B-A73F-73A27C085C81}"/>
              </a:ext>
            </a:extLst>
          </p:cNvPr>
          <p:cNvSpPr/>
          <p:nvPr/>
        </p:nvSpPr>
        <p:spPr>
          <a:xfrm>
            <a:off x="5081944" y="1282876"/>
            <a:ext cx="194733" cy="188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6" name="Elipse 75">
            <a:extLst>
              <a:ext uri="{FF2B5EF4-FFF2-40B4-BE49-F238E27FC236}">
                <a16:creationId xmlns:a16="http://schemas.microsoft.com/office/drawing/2014/main" xmlns="" id="{2DC0811E-57F0-4CD0-A27A-0312175E546F}"/>
              </a:ext>
            </a:extLst>
          </p:cNvPr>
          <p:cNvSpPr/>
          <p:nvPr/>
        </p:nvSpPr>
        <p:spPr>
          <a:xfrm>
            <a:off x="6088553" y="1289789"/>
            <a:ext cx="194733" cy="188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7" name="Elipse 76">
            <a:extLst>
              <a:ext uri="{FF2B5EF4-FFF2-40B4-BE49-F238E27FC236}">
                <a16:creationId xmlns:a16="http://schemas.microsoft.com/office/drawing/2014/main" xmlns="" id="{E3362A55-9746-46D5-AF70-BF4B81996DA8}"/>
              </a:ext>
            </a:extLst>
          </p:cNvPr>
          <p:cNvSpPr/>
          <p:nvPr/>
        </p:nvSpPr>
        <p:spPr>
          <a:xfrm>
            <a:off x="7156877" y="1291083"/>
            <a:ext cx="194733" cy="188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8" name="Elipse 77">
            <a:extLst>
              <a:ext uri="{FF2B5EF4-FFF2-40B4-BE49-F238E27FC236}">
                <a16:creationId xmlns:a16="http://schemas.microsoft.com/office/drawing/2014/main" xmlns="" id="{2CD298C2-5F32-49CE-A630-310B97D1018C}"/>
              </a:ext>
            </a:extLst>
          </p:cNvPr>
          <p:cNvSpPr/>
          <p:nvPr/>
        </p:nvSpPr>
        <p:spPr>
          <a:xfrm>
            <a:off x="3826888" y="1309557"/>
            <a:ext cx="194733" cy="188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9" name="Elipse 78">
            <a:extLst>
              <a:ext uri="{FF2B5EF4-FFF2-40B4-BE49-F238E27FC236}">
                <a16:creationId xmlns:a16="http://schemas.microsoft.com/office/drawing/2014/main" xmlns="" id="{3EA4CE66-A839-4EAE-BCA1-D9AE4A029FA0}"/>
              </a:ext>
            </a:extLst>
          </p:cNvPr>
          <p:cNvSpPr/>
          <p:nvPr/>
        </p:nvSpPr>
        <p:spPr>
          <a:xfrm>
            <a:off x="3491027" y="1781902"/>
            <a:ext cx="194733" cy="188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0" name="Elipse 79">
            <a:extLst>
              <a:ext uri="{FF2B5EF4-FFF2-40B4-BE49-F238E27FC236}">
                <a16:creationId xmlns:a16="http://schemas.microsoft.com/office/drawing/2014/main" xmlns="" id="{9A2CB6E5-9F34-4DD6-9C07-25D99BEF1C66}"/>
              </a:ext>
            </a:extLst>
          </p:cNvPr>
          <p:cNvSpPr/>
          <p:nvPr/>
        </p:nvSpPr>
        <p:spPr>
          <a:xfrm>
            <a:off x="9493894" y="1791518"/>
            <a:ext cx="194733" cy="188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1" name="Elipse 80">
            <a:extLst>
              <a:ext uri="{FF2B5EF4-FFF2-40B4-BE49-F238E27FC236}">
                <a16:creationId xmlns:a16="http://schemas.microsoft.com/office/drawing/2014/main" xmlns="" id="{958073F4-033F-47D4-817B-359227ED3FC3}"/>
              </a:ext>
            </a:extLst>
          </p:cNvPr>
          <p:cNvSpPr/>
          <p:nvPr/>
        </p:nvSpPr>
        <p:spPr>
          <a:xfrm>
            <a:off x="10949065" y="1781902"/>
            <a:ext cx="194733" cy="188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2" name="Elipse 81">
            <a:extLst>
              <a:ext uri="{FF2B5EF4-FFF2-40B4-BE49-F238E27FC236}">
                <a16:creationId xmlns:a16="http://schemas.microsoft.com/office/drawing/2014/main" xmlns="" id="{04A036CB-2001-4E90-B745-AEFAE7B762ED}"/>
              </a:ext>
            </a:extLst>
          </p:cNvPr>
          <p:cNvSpPr/>
          <p:nvPr/>
        </p:nvSpPr>
        <p:spPr>
          <a:xfrm>
            <a:off x="7551887" y="1775432"/>
            <a:ext cx="194733" cy="188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3" name="Elipse 82">
            <a:extLst>
              <a:ext uri="{FF2B5EF4-FFF2-40B4-BE49-F238E27FC236}">
                <a16:creationId xmlns:a16="http://schemas.microsoft.com/office/drawing/2014/main" xmlns="" id="{EE6D33E8-10C0-48B4-8AA2-406CF4D7C35E}"/>
              </a:ext>
            </a:extLst>
          </p:cNvPr>
          <p:cNvSpPr/>
          <p:nvPr/>
        </p:nvSpPr>
        <p:spPr>
          <a:xfrm>
            <a:off x="3255968" y="2303208"/>
            <a:ext cx="194733" cy="18801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4" name="Elipse 83">
            <a:extLst>
              <a:ext uri="{FF2B5EF4-FFF2-40B4-BE49-F238E27FC236}">
                <a16:creationId xmlns:a16="http://schemas.microsoft.com/office/drawing/2014/main" xmlns="" id="{4D5234F9-EF60-4904-BD1B-02ED329C8577}"/>
              </a:ext>
            </a:extLst>
          </p:cNvPr>
          <p:cNvSpPr/>
          <p:nvPr/>
        </p:nvSpPr>
        <p:spPr>
          <a:xfrm>
            <a:off x="9042355" y="2320768"/>
            <a:ext cx="194733" cy="18801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5" name="Elipse 84">
            <a:extLst>
              <a:ext uri="{FF2B5EF4-FFF2-40B4-BE49-F238E27FC236}">
                <a16:creationId xmlns:a16="http://schemas.microsoft.com/office/drawing/2014/main" xmlns="" id="{947D551A-730B-4F3E-89AF-E031BFE9281F}"/>
              </a:ext>
            </a:extLst>
          </p:cNvPr>
          <p:cNvSpPr/>
          <p:nvPr/>
        </p:nvSpPr>
        <p:spPr>
          <a:xfrm>
            <a:off x="8111146" y="2323198"/>
            <a:ext cx="194733" cy="18801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6" name="Elipse 85">
            <a:extLst>
              <a:ext uri="{FF2B5EF4-FFF2-40B4-BE49-F238E27FC236}">
                <a16:creationId xmlns:a16="http://schemas.microsoft.com/office/drawing/2014/main" xmlns="" id="{04D4F0CD-6093-492E-999E-F3334CD074B5}"/>
              </a:ext>
            </a:extLst>
          </p:cNvPr>
          <p:cNvSpPr/>
          <p:nvPr/>
        </p:nvSpPr>
        <p:spPr>
          <a:xfrm>
            <a:off x="11639615" y="2335316"/>
            <a:ext cx="194733" cy="18801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7" name="Text Box 323">
            <a:extLst>
              <a:ext uri="{FF2B5EF4-FFF2-40B4-BE49-F238E27FC236}">
                <a16:creationId xmlns:a16="http://schemas.microsoft.com/office/drawing/2014/main" xmlns="" id="{9F1643C1-C552-42DD-A483-FE0F8A13C74C}"/>
              </a:ext>
            </a:extLst>
          </p:cNvPr>
          <p:cNvSpPr txBox="1">
            <a:spLocks noChangeArrowheads="1"/>
          </p:cNvSpPr>
          <p:nvPr/>
        </p:nvSpPr>
        <p:spPr bwMode="auto">
          <a:xfrm>
            <a:off x="241418" y="2140931"/>
            <a:ext cx="3529013" cy="2169825"/>
          </a:xfrm>
          <a:prstGeom prst="rect">
            <a:avLst/>
          </a:prstGeom>
          <a:solidFill>
            <a:srgbClr val="000080">
              <a:alpha val="75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s-ES" altLang="es-CL" sz="1500" b="1" dirty="0">
                <a:solidFill>
                  <a:schemeClr val="bg1"/>
                </a:solidFill>
              </a:rPr>
              <a:t>Intercepto de Cotas:</a:t>
            </a:r>
          </a:p>
          <a:p>
            <a:pPr algn="just"/>
            <a:r>
              <a:rPr lang="es-ES" altLang="es-CL" sz="1500" dirty="0">
                <a:solidFill>
                  <a:schemeClr val="bg1"/>
                </a:solidFill>
              </a:rPr>
              <a:t>Una vez dibujados los intervalos de las cotas con ayuda de la escala trazamos líneas paralelas a la línea perpendicular al rumbo hasta interceptar la hipotenusa del triangulo abatido, a partir de aquí trazamos líneas paralelas a las líneas de rumbo y marcamos los </a:t>
            </a:r>
            <a:r>
              <a:rPr lang="es-ES" altLang="es-CL" sz="1500" dirty="0" err="1">
                <a:solidFill>
                  <a:schemeClr val="bg1"/>
                </a:solidFill>
              </a:rPr>
              <a:t>interceptos</a:t>
            </a:r>
            <a:r>
              <a:rPr lang="es-ES" altLang="es-CL" sz="1500" dirty="0">
                <a:solidFill>
                  <a:schemeClr val="bg1"/>
                </a:solidFill>
              </a:rPr>
              <a:t> con las cotas según corresponda. </a:t>
            </a:r>
          </a:p>
        </p:txBody>
      </p:sp>
      <mc:AlternateContent xmlns:mc="http://schemas.openxmlformats.org/markup-compatibility/2006" xmlns:p14="http://schemas.microsoft.com/office/powerpoint/2010/main">
        <mc:Choice Requires="p14">
          <p:contentPart p14:bwMode="auto" r:id="rId3">
            <p14:nvContentPartPr>
              <p14:cNvPr id="97" name="Entrada de lápiz 96">
                <a:extLst>
                  <a:ext uri="{FF2B5EF4-FFF2-40B4-BE49-F238E27FC236}">
                    <a16:creationId xmlns:a16="http://schemas.microsoft.com/office/drawing/2014/main" xmlns="" id="{D06E8CB4-DA27-480D-9005-4055D41259D8}"/>
                  </a:ext>
                </a:extLst>
              </p14:cNvPr>
              <p14:cNvContentPartPr/>
              <p14:nvPr/>
            </p14:nvContentPartPr>
            <p14:xfrm>
              <a:off x="3242813" y="827747"/>
              <a:ext cx="8529840" cy="1773000"/>
            </p14:xfrm>
          </p:contentPart>
        </mc:Choice>
        <mc:Fallback xmlns="">
          <p:pic>
            <p:nvPicPr>
              <p:cNvPr id="97" name="Entrada de lápiz 96">
                <a:extLst>
                  <a:ext uri="{FF2B5EF4-FFF2-40B4-BE49-F238E27FC236}">
                    <a16:creationId xmlns:a16="http://schemas.microsoft.com/office/drawing/2014/main" id="{D06E8CB4-DA27-480D-9005-4055D41259D8}"/>
                  </a:ext>
                </a:extLst>
              </p:cNvPr>
              <p:cNvPicPr/>
              <p:nvPr/>
            </p:nvPicPr>
            <p:blipFill>
              <a:blip r:embed="rId4"/>
              <a:stretch>
                <a:fillRect/>
              </a:stretch>
            </p:blipFill>
            <p:spPr>
              <a:xfrm>
                <a:off x="3233813" y="818747"/>
                <a:ext cx="8547480" cy="1790640"/>
              </a:xfrm>
              <a:prstGeom prst="rect">
                <a:avLst/>
              </a:prstGeom>
            </p:spPr>
          </p:pic>
        </mc:Fallback>
      </mc:AlternateContent>
    </p:spTree>
    <p:extLst>
      <p:ext uri="{BB962C8B-B14F-4D97-AF65-F5344CB8AC3E}">
        <p14:creationId xmlns:p14="http://schemas.microsoft.com/office/powerpoint/2010/main" val="341941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bg/>
                                          </p:spTgt>
                                        </p:tgtEl>
                                        <p:attrNameLst>
                                          <p:attrName>style.visibility</p:attrName>
                                        </p:attrNameLst>
                                      </p:cBhvr>
                                      <p:to>
                                        <p:strVal val="visible"/>
                                      </p:to>
                                    </p:set>
                                    <p:animEffect transition="in" filter="fade">
                                      <p:cBhvr>
                                        <p:cTn id="7" dur="700"/>
                                        <p:tgtEl>
                                          <p:spTgt spid="20">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animEffect transition="in" filter="fade">
                                      <p:cBhvr>
                                        <p:cTn id="17" dur="500"/>
                                        <p:tgtEl>
                                          <p:spTgt spid="2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6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80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6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20">
                                            <p:txEl>
                                              <p:pRg st="0" end="0"/>
                                            </p:txEl>
                                          </p:spTgt>
                                        </p:tgtEl>
                                      </p:cBhvr>
                                    </p:animEffect>
                                    <p:set>
                                      <p:cBhvr>
                                        <p:cTn id="32" dur="1" fill="hold">
                                          <p:stCondLst>
                                            <p:cond delay="499"/>
                                          </p:stCondLst>
                                        </p:cTn>
                                        <p:tgtEl>
                                          <p:spTgt spid="20">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0">
                                            <p:txEl>
                                              <p:pRg st="1" end="1"/>
                                            </p:txEl>
                                          </p:spTgt>
                                        </p:tgtEl>
                                      </p:cBhvr>
                                    </p:animEffect>
                                    <p:set>
                                      <p:cBhvr>
                                        <p:cTn id="37" dur="1" fill="hold">
                                          <p:stCondLst>
                                            <p:cond delay="499"/>
                                          </p:stCondLst>
                                        </p:cTn>
                                        <p:tgtEl>
                                          <p:spTgt spid="20">
                                            <p:txEl>
                                              <p:pRg st="1" end="1"/>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0">
                                            <p:bg/>
                                          </p:spTgt>
                                        </p:tgtEl>
                                      </p:cBhvr>
                                    </p:animEffect>
                                    <p:set>
                                      <p:cBhvr>
                                        <p:cTn id="42" dur="1" fill="hold">
                                          <p:stCondLst>
                                            <p:cond delay="499"/>
                                          </p:stCondLst>
                                        </p:cTn>
                                        <p:tgtEl>
                                          <p:spTgt spid="20">
                                            <p:bg/>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par>
                                <p:cTn id="51" presetID="10"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6">
                                            <p:bg/>
                                          </p:spTgt>
                                        </p:tgtEl>
                                        <p:attrNameLst>
                                          <p:attrName>style.visibility</p:attrName>
                                        </p:attrNameLst>
                                      </p:cBhvr>
                                      <p:to>
                                        <p:strVal val="visible"/>
                                      </p:to>
                                    </p:set>
                                    <p:animEffect transition="in" filter="fade">
                                      <p:cBhvr>
                                        <p:cTn id="58" dur="700"/>
                                        <p:tgtEl>
                                          <p:spTgt spid="56">
                                            <p:bg/>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6">
                                            <p:txEl>
                                              <p:pRg st="0" end="0"/>
                                            </p:txEl>
                                          </p:spTgt>
                                        </p:tgtEl>
                                        <p:attrNameLst>
                                          <p:attrName>style.visibility</p:attrName>
                                        </p:attrNameLst>
                                      </p:cBhvr>
                                      <p:to>
                                        <p:strVal val="visible"/>
                                      </p:to>
                                    </p:set>
                                    <p:animEffect transition="in" filter="fade">
                                      <p:cBhvr>
                                        <p:cTn id="63" dur="500"/>
                                        <p:tgtEl>
                                          <p:spTgt spid="56">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6">
                                            <p:txEl>
                                              <p:pRg st="1" end="1"/>
                                            </p:txEl>
                                          </p:spTgt>
                                        </p:tgtEl>
                                        <p:attrNameLst>
                                          <p:attrName>style.visibility</p:attrName>
                                        </p:attrNameLst>
                                      </p:cBhvr>
                                      <p:to>
                                        <p:strVal val="visible"/>
                                      </p:to>
                                    </p:set>
                                    <p:animEffect transition="in" filter="fade">
                                      <p:cBhvr>
                                        <p:cTn id="68" dur="500"/>
                                        <p:tgtEl>
                                          <p:spTgt spid="56">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56">
                                            <p:txEl>
                                              <p:pRg st="0" end="0"/>
                                            </p:txEl>
                                          </p:spTgt>
                                        </p:tgtEl>
                                      </p:cBhvr>
                                    </p:animEffect>
                                    <p:set>
                                      <p:cBhvr>
                                        <p:cTn id="73" dur="1" fill="hold">
                                          <p:stCondLst>
                                            <p:cond delay="499"/>
                                          </p:stCondLst>
                                        </p:cTn>
                                        <p:tgtEl>
                                          <p:spTgt spid="56">
                                            <p:txEl>
                                              <p:pRg st="0" end="0"/>
                                            </p:txEl>
                                          </p:spTgt>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56">
                                            <p:txEl>
                                              <p:pRg st="1" end="1"/>
                                            </p:txEl>
                                          </p:spTgt>
                                        </p:tgtEl>
                                      </p:cBhvr>
                                    </p:animEffect>
                                    <p:set>
                                      <p:cBhvr>
                                        <p:cTn id="76" dur="1" fill="hold">
                                          <p:stCondLst>
                                            <p:cond delay="499"/>
                                          </p:stCondLst>
                                        </p:cTn>
                                        <p:tgtEl>
                                          <p:spTgt spid="56">
                                            <p:txEl>
                                              <p:pRg st="1" end="1"/>
                                            </p:txEl>
                                          </p:spTgt>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56">
                                            <p:bg/>
                                          </p:spTgt>
                                        </p:tgtEl>
                                      </p:cBhvr>
                                    </p:animEffect>
                                    <p:set>
                                      <p:cBhvr>
                                        <p:cTn id="81" dur="1" fill="hold">
                                          <p:stCondLst>
                                            <p:cond delay="499"/>
                                          </p:stCondLst>
                                        </p:cTn>
                                        <p:tgtEl>
                                          <p:spTgt spid="56">
                                            <p:bg/>
                                          </p:spTgt>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fade">
                                      <p:cBhvr>
                                        <p:cTn id="86" dur="500"/>
                                        <p:tgtEl>
                                          <p:spTgt spid="41"/>
                                        </p:tgtEl>
                                      </p:cBhvr>
                                    </p:animEffect>
                                  </p:childTnLst>
                                </p:cTn>
                              </p:par>
                              <p:par>
                                <p:cTn id="87" presetID="10" presetClass="entr" presetSubtype="0" fill="hold" nodeType="with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fade">
                                      <p:cBhvr>
                                        <p:cTn id="89" dur="500"/>
                                        <p:tgtEl>
                                          <p:spTgt spid="46"/>
                                        </p:tgtEl>
                                      </p:cBhvr>
                                    </p:animEffect>
                                  </p:childTnLst>
                                </p:cTn>
                              </p:par>
                              <p:par>
                                <p:cTn id="90" presetID="10" presetClass="entr" presetSubtype="0" fill="hold"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par>
                                <p:cTn id="93" presetID="10" presetClass="entr" presetSubtype="0" fill="hold"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fade">
                                      <p:cBhvr>
                                        <p:cTn id="95" dur="500"/>
                                        <p:tgtEl>
                                          <p:spTgt spid="33"/>
                                        </p:tgtEl>
                                      </p:cBhvr>
                                    </p:animEffect>
                                  </p:childTnLst>
                                </p:cTn>
                              </p:par>
                              <p:par>
                                <p:cTn id="96" presetID="10" presetClass="entr" presetSubtype="0" fill="hold"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fade">
                                      <p:cBhvr>
                                        <p:cTn id="98" dur="500"/>
                                        <p:tgtEl>
                                          <p:spTgt spid="36"/>
                                        </p:tgtEl>
                                      </p:cBhvr>
                                    </p:animEffect>
                                  </p:childTnLst>
                                </p:cTn>
                              </p:par>
                              <p:par>
                                <p:cTn id="99" presetID="10" presetClass="entr" presetSubtype="0" fill="hold"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500"/>
                                        <p:tgtEl>
                                          <p:spTgt spid="37"/>
                                        </p:tgtEl>
                                      </p:cBhvr>
                                    </p:animEffect>
                                  </p:childTnLst>
                                </p:cTn>
                              </p:par>
                              <p:par>
                                <p:cTn id="102" presetID="10" presetClass="entr" presetSubtype="0" fill="hold" nodeType="with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fade">
                                      <p:cBhvr>
                                        <p:cTn id="104" dur="500"/>
                                        <p:tgtEl>
                                          <p:spTgt spid="38"/>
                                        </p:tgtEl>
                                      </p:cBhvr>
                                    </p:animEffect>
                                  </p:childTnLst>
                                </p:cTn>
                              </p:par>
                              <p:par>
                                <p:cTn id="105" presetID="10" presetClass="entr" presetSubtype="0" fill="hold" nodeType="with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500"/>
                                        <p:tgtEl>
                                          <p:spTgt spid="39"/>
                                        </p:tgtEl>
                                      </p:cBhvr>
                                    </p:animEffect>
                                  </p:childTnLst>
                                </p:cTn>
                              </p:par>
                              <p:par>
                                <p:cTn id="108" presetID="10" presetClass="entr" presetSubtype="0" fill="hold" nodeType="withEffect">
                                  <p:stCondLst>
                                    <p:cond delay="0"/>
                                  </p:stCondLst>
                                  <p:childTnLst>
                                    <p:set>
                                      <p:cBhvr>
                                        <p:cTn id="109" dur="1" fill="hold">
                                          <p:stCondLst>
                                            <p:cond delay="0"/>
                                          </p:stCondLst>
                                        </p:cTn>
                                        <p:tgtEl>
                                          <p:spTgt spid="40"/>
                                        </p:tgtEl>
                                        <p:attrNameLst>
                                          <p:attrName>style.visibility</p:attrName>
                                        </p:attrNameLst>
                                      </p:cBhvr>
                                      <p:to>
                                        <p:strVal val="visible"/>
                                      </p:to>
                                    </p:set>
                                    <p:animEffect transition="in" filter="fade">
                                      <p:cBhvr>
                                        <p:cTn id="110" dur="500"/>
                                        <p:tgtEl>
                                          <p:spTgt spid="40"/>
                                        </p:tgtEl>
                                      </p:cBhvr>
                                    </p:animEffect>
                                  </p:childTnLst>
                                </p:cTn>
                              </p:par>
                              <p:par>
                                <p:cTn id="111" presetID="10" presetClass="entr" presetSubtype="0" fill="hold" nodeType="withEffect">
                                  <p:stCondLst>
                                    <p:cond delay="0"/>
                                  </p:stCondLst>
                                  <p:childTnLst>
                                    <p:set>
                                      <p:cBhvr>
                                        <p:cTn id="112" dur="1" fill="hold">
                                          <p:stCondLst>
                                            <p:cond delay="0"/>
                                          </p:stCondLst>
                                        </p:cTn>
                                        <p:tgtEl>
                                          <p:spTgt spid="42"/>
                                        </p:tgtEl>
                                        <p:attrNameLst>
                                          <p:attrName>style.visibility</p:attrName>
                                        </p:attrNameLst>
                                      </p:cBhvr>
                                      <p:to>
                                        <p:strVal val="visible"/>
                                      </p:to>
                                    </p:set>
                                    <p:animEffect transition="in" filter="fade">
                                      <p:cBhvr>
                                        <p:cTn id="113" dur="500"/>
                                        <p:tgtEl>
                                          <p:spTgt spid="42"/>
                                        </p:tgtEl>
                                      </p:cBhvr>
                                    </p:animEffect>
                                  </p:childTnLst>
                                </p:cTn>
                              </p:par>
                              <p:par>
                                <p:cTn id="114" presetID="10" presetClass="entr" presetSubtype="0" fill="hold" nodeType="with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fade">
                                      <p:cBhvr>
                                        <p:cTn id="116" dur="500"/>
                                        <p:tgtEl>
                                          <p:spTgt spid="43"/>
                                        </p:tgtEl>
                                      </p:cBhvr>
                                    </p:animEffect>
                                  </p:childTnLst>
                                </p:cTn>
                              </p:par>
                              <p:par>
                                <p:cTn id="117" presetID="10" presetClass="entr" presetSubtype="0" fill="hold" nodeType="withEffect">
                                  <p:stCondLst>
                                    <p:cond delay="0"/>
                                  </p:stCondLst>
                                  <p:childTnLst>
                                    <p:set>
                                      <p:cBhvr>
                                        <p:cTn id="118" dur="1" fill="hold">
                                          <p:stCondLst>
                                            <p:cond delay="0"/>
                                          </p:stCondLst>
                                        </p:cTn>
                                        <p:tgtEl>
                                          <p:spTgt spid="44"/>
                                        </p:tgtEl>
                                        <p:attrNameLst>
                                          <p:attrName>style.visibility</p:attrName>
                                        </p:attrNameLst>
                                      </p:cBhvr>
                                      <p:to>
                                        <p:strVal val="visible"/>
                                      </p:to>
                                    </p:set>
                                    <p:animEffect transition="in" filter="fade">
                                      <p:cBhvr>
                                        <p:cTn id="119" dur="500"/>
                                        <p:tgtEl>
                                          <p:spTgt spid="44"/>
                                        </p:tgtEl>
                                      </p:cBhvr>
                                    </p:animEffect>
                                  </p:childTnLst>
                                </p:cTn>
                              </p:par>
                              <p:par>
                                <p:cTn id="120" presetID="10" presetClass="entr" presetSubtype="0" fill="hold" nodeType="withEffect">
                                  <p:stCondLst>
                                    <p:cond delay="0"/>
                                  </p:stCondLst>
                                  <p:childTnLst>
                                    <p:set>
                                      <p:cBhvr>
                                        <p:cTn id="121" dur="1" fill="hold">
                                          <p:stCondLst>
                                            <p:cond delay="0"/>
                                          </p:stCondLst>
                                        </p:cTn>
                                        <p:tgtEl>
                                          <p:spTgt spid="45"/>
                                        </p:tgtEl>
                                        <p:attrNameLst>
                                          <p:attrName>style.visibility</p:attrName>
                                        </p:attrNameLst>
                                      </p:cBhvr>
                                      <p:to>
                                        <p:strVal val="visible"/>
                                      </p:to>
                                    </p:set>
                                    <p:animEffect transition="in" filter="fade">
                                      <p:cBhvr>
                                        <p:cTn id="122" dur="500"/>
                                        <p:tgtEl>
                                          <p:spTgt spid="45"/>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57">
                                            <p:bg/>
                                          </p:spTgt>
                                        </p:tgtEl>
                                        <p:attrNameLst>
                                          <p:attrName>style.visibility</p:attrName>
                                        </p:attrNameLst>
                                      </p:cBhvr>
                                      <p:to>
                                        <p:strVal val="visible"/>
                                      </p:to>
                                    </p:set>
                                    <p:animEffect transition="in" filter="fade">
                                      <p:cBhvr>
                                        <p:cTn id="127" dur="700"/>
                                        <p:tgtEl>
                                          <p:spTgt spid="57">
                                            <p:bg/>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57">
                                            <p:txEl>
                                              <p:pRg st="0" end="0"/>
                                            </p:txEl>
                                          </p:spTgt>
                                        </p:tgtEl>
                                        <p:attrNameLst>
                                          <p:attrName>style.visibility</p:attrName>
                                        </p:attrNameLst>
                                      </p:cBhvr>
                                      <p:to>
                                        <p:strVal val="visible"/>
                                      </p:to>
                                    </p:set>
                                    <p:animEffect transition="in" filter="fade">
                                      <p:cBhvr>
                                        <p:cTn id="132" dur="500"/>
                                        <p:tgtEl>
                                          <p:spTgt spid="57">
                                            <p:txEl>
                                              <p:pRg st="0" end="0"/>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57">
                                            <p:txEl>
                                              <p:pRg st="1" end="1"/>
                                            </p:txEl>
                                          </p:spTgt>
                                        </p:tgtEl>
                                        <p:attrNameLst>
                                          <p:attrName>style.visibility</p:attrName>
                                        </p:attrNameLst>
                                      </p:cBhvr>
                                      <p:to>
                                        <p:strVal val="visible"/>
                                      </p:to>
                                    </p:set>
                                    <p:animEffect transition="in" filter="fade">
                                      <p:cBhvr>
                                        <p:cTn id="137" dur="500"/>
                                        <p:tgtEl>
                                          <p:spTgt spid="57">
                                            <p:txEl>
                                              <p:pRg st="1" end="1"/>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57">
                                            <p:txEl>
                                              <p:pRg st="2" end="2"/>
                                            </p:txEl>
                                          </p:spTgt>
                                        </p:tgtEl>
                                        <p:attrNameLst>
                                          <p:attrName>style.visibility</p:attrName>
                                        </p:attrNameLst>
                                      </p:cBhvr>
                                      <p:to>
                                        <p:strVal val="visible"/>
                                      </p:to>
                                    </p:set>
                                    <p:animEffect transition="in" filter="fade">
                                      <p:cBhvr>
                                        <p:cTn id="142" dur="500"/>
                                        <p:tgtEl>
                                          <p:spTgt spid="57">
                                            <p:txEl>
                                              <p:pRg st="2" end="2"/>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1"/>
                                        </p:tgtEl>
                                        <p:attrNameLst>
                                          <p:attrName>style.visibility</p:attrName>
                                        </p:attrNameLst>
                                      </p:cBhvr>
                                      <p:to>
                                        <p:strVal val="visible"/>
                                      </p:to>
                                    </p:set>
                                    <p:animEffect transition="in" filter="fade">
                                      <p:cBhvr>
                                        <p:cTn id="147" dur="500"/>
                                        <p:tgtEl>
                                          <p:spTgt spid="31"/>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49"/>
                                        </p:tgtEl>
                                        <p:attrNameLst>
                                          <p:attrName>style.visibility</p:attrName>
                                        </p:attrNameLst>
                                      </p:cBhvr>
                                      <p:to>
                                        <p:strVal val="visible"/>
                                      </p:to>
                                    </p:set>
                                    <p:animEffect transition="in" filter="fade">
                                      <p:cBhvr>
                                        <p:cTn id="150" dur="500"/>
                                        <p:tgtEl>
                                          <p:spTgt spid="49"/>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50"/>
                                        </p:tgtEl>
                                        <p:attrNameLst>
                                          <p:attrName>style.visibility</p:attrName>
                                        </p:attrNameLst>
                                      </p:cBhvr>
                                      <p:to>
                                        <p:strVal val="visible"/>
                                      </p:to>
                                    </p:set>
                                    <p:animEffect transition="in" filter="fade">
                                      <p:cBhvr>
                                        <p:cTn id="153" dur="500"/>
                                        <p:tgtEl>
                                          <p:spTgt spid="50"/>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51"/>
                                        </p:tgtEl>
                                        <p:attrNameLst>
                                          <p:attrName>style.visibility</p:attrName>
                                        </p:attrNameLst>
                                      </p:cBhvr>
                                      <p:to>
                                        <p:strVal val="visible"/>
                                      </p:to>
                                    </p:set>
                                    <p:animEffect transition="in" filter="fade">
                                      <p:cBhvr>
                                        <p:cTn id="156" dur="500"/>
                                        <p:tgtEl>
                                          <p:spTgt spid="51"/>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Effect transition="in" filter="fade">
                                      <p:cBhvr>
                                        <p:cTn id="159" dur="500"/>
                                        <p:tgtEl>
                                          <p:spTgt spid="52"/>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53"/>
                                        </p:tgtEl>
                                        <p:attrNameLst>
                                          <p:attrName>style.visibility</p:attrName>
                                        </p:attrNameLst>
                                      </p:cBhvr>
                                      <p:to>
                                        <p:strVal val="visible"/>
                                      </p:to>
                                    </p:set>
                                    <p:animEffect transition="in" filter="fade">
                                      <p:cBhvr>
                                        <p:cTn id="162" dur="500"/>
                                        <p:tgtEl>
                                          <p:spTgt spid="53"/>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54"/>
                                        </p:tgtEl>
                                        <p:attrNameLst>
                                          <p:attrName>style.visibility</p:attrName>
                                        </p:attrNameLst>
                                      </p:cBhvr>
                                      <p:to>
                                        <p:strVal val="visible"/>
                                      </p:to>
                                    </p:set>
                                    <p:animEffect transition="in" filter="fade">
                                      <p:cBhvr>
                                        <p:cTn id="165" dur="500"/>
                                        <p:tgtEl>
                                          <p:spTgt spid="54"/>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xit" presetSubtype="0" fill="hold" grpId="1" nodeType="clickEffect">
                                  <p:stCondLst>
                                    <p:cond delay="0"/>
                                  </p:stCondLst>
                                  <p:childTnLst>
                                    <p:animEffect transition="out" filter="fade">
                                      <p:cBhvr>
                                        <p:cTn id="169" dur="500"/>
                                        <p:tgtEl>
                                          <p:spTgt spid="57">
                                            <p:txEl>
                                              <p:pRg st="0" end="0"/>
                                            </p:txEl>
                                          </p:spTgt>
                                        </p:tgtEl>
                                      </p:cBhvr>
                                    </p:animEffect>
                                    <p:set>
                                      <p:cBhvr>
                                        <p:cTn id="170" dur="1" fill="hold">
                                          <p:stCondLst>
                                            <p:cond delay="499"/>
                                          </p:stCondLst>
                                        </p:cTn>
                                        <p:tgtEl>
                                          <p:spTgt spid="57">
                                            <p:txEl>
                                              <p:pRg st="0" end="0"/>
                                            </p:txEl>
                                          </p:spTgt>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57">
                                            <p:txEl>
                                              <p:pRg st="1" end="1"/>
                                            </p:txEl>
                                          </p:spTgt>
                                        </p:tgtEl>
                                      </p:cBhvr>
                                    </p:animEffect>
                                    <p:set>
                                      <p:cBhvr>
                                        <p:cTn id="173" dur="1" fill="hold">
                                          <p:stCondLst>
                                            <p:cond delay="499"/>
                                          </p:stCondLst>
                                        </p:cTn>
                                        <p:tgtEl>
                                          <p:spTgt spid="57">
                                            <p:txEl>
                                              <p:pRg st="1" end="1"/>
                                            </p:txEl>
                                          </p:spTgt>
                                        </p:tgtEl>
                                        <p:attrNameLst>
                                          <p:attrName>style.visibility</p:attrName>
                                        </p:attrNameLst>
                                      </p:cBhvr>
                                      <p:to>
                                        <p:strVal val="hidden"/>
                                      </p:to>
                                    </p:set>
                                  </p:childTnLst>
                                </p:cTn>
                              </p:par>
                              <p:par>
                                <p:cTn id="174" presetID="10" presetClass="exit" presetSubtype="0" fill="hold" grpId="1" nodeType="withEffect">
                                  <p:stCondLst>
                                    <p:cond delay="0"/>
                                  </p:stCondLst>
                                  <p:childTnLst>
                                    <p:animEffect transition="out" filter="fade">
                                      <p:cBhvr>
                                        <p:cTn id="175" dur="500"/>
                                        <p:tgtEl>
                                          <p:spTgt spid="57">
                                            <p:txEl>
                                              <p:pRg st="2" end="2"/>
                                            </p:txEl>
                                          </p:spTgt>
                                        </p:tgtEl>
                                      </p:cBhvr>
                                    </p:animEffect>
                                    <p:set>
                                      <p:cBhvr>
                                        <p:cTn id="176" dur="1" fill="hold">
                                          <p:stCondLst>
                                            <p:cond delay="499"/>
                                          </p:stCondLst>
                                        </p:cTn>
                                        <p:tgtEl>
                                          <p:spTgt spid="57">
                                            <p:txEl>
                                              <p:pRg st="2" end="2"/>
                                            </p:txEl>
                                          </p:spTgt>
                                        </p:tgtEl>
                                        <p:attrNameLst>
                                          <p:attrName>style.visibility</p:attrName>
                                        </p:attrNameLst>
                                      </p:cBhvr>
                                      <p:to>
                                        <p:strVal val="hidden"/>
                                      </p:to>
                                    </p:set>
                                  </p:childTnLst>
                                </p:cTn>
                              </p:par>
                            </p:childTnLst>
                          </p:cTn>
                        </p:par>
                      </p:childTnLst>
                    </p:cTn>
                  </p:par>
                  <p:par>
                    <p:cTn id="177" fill="hold">
                      <p:stCondLst>
                        <p:cond delay="indefinite"/>
                      </p:stCondLst>
                      <p:childTnLst>
                        <p:par>
                          <p:cTn id="178" fill="hold">
                            <p:stCondLst>
                              <p:cond delay="0"/>
                            </p:stCondLst>
                            <p:childTnLst>
                              <p:par>
                                <p:cTn id="179" presetID="10" presetClass="exit" presetSubtype="0" fill="hold" grpId="1" nodeType="clickEffect">
                                  <p:stCondLst>
                                    <p:cond delay="0"/>
                                  </p:stCondLst>
                                  <p:childTnLst>
                                    <p:animEffect transition="out" filter="fade">
                                      <p:cBhvr>
                                        <p:cTn id="180" dur="500"/>
                                        <p:tgtEl>
                                          <p:spTgt spid="57">
                                            <p:bg/>
                                          </p:spTgt>
                                        </p:tgtEl>
                                      </p:cBhvr>
                                    </p:animEffect>
                                    <p:set>
                                      <p:cBhvr>
                                        <p:cTn id="181" dur="1" fill="hold">
                                          <p:stCondLst>
                                            <p:cond delay="499"/>
                                          </p:stCondLst>
                                        </p:cTn>
                                        <p:tgtEl>
                                          <p:spTgt spid="57">
                                            <p:bg/>
                                          </p:spTgt>
                                        </p:tgtEl>
                                        <p:attrNameLst>
                                          <p:attrName>style.visibility</p:attrName>
                                        </p:attrNameLst>
                                      </p:cBhvr>
                                      <p:to>
                                        <p:strVal val="hidden"/>
                                      </p:to>
                                    </p:se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87">
                                            <p:bg/>
                                          </p:spTgt>
                                        </p:tgtEl>
                                        <p:attrNameLst>
                                          <p:attrName>style.visibility</p:attrName>
                                        </p:attrNameLst>
                                      </p:cBhvr>
                                      <p:to>
                                        <p:strVal val="visible"/>
                                      </p:to>
                                    </p:set>
                                    <p:animEffect transition="in" filter="fade">
                                      <p:cBhvr>
                                        <p:cTn id="186" dur="700"/>
                                        <p:tgtEl>
                                          <p:spTgt spid="87">
                                            <p:bg/>
                                          </p:spTgt>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grpId="0" nodeType="clickEffect">
                                  <p:stCondLst>
                                    <p:cond delay="0"/>
                                  </p:stCondLst>
                                  <p:childTnLst>
                                    <p:set>
                                      <p:cBhvr>
                                        <p:cTn id="190" dur="1" fill="hold">
                                          <p:stCondLst>
                                            <p:cond delay="0"/>
                                          </p:stCondLst>
                                        </p:cTn>
                                        <p:tgtEl>
                                          <p:spTgt spid="87">
                                            <p:txEl>
                                              <p:pRg st="0" end="0"/>
                                            </p:txEl>
                                          </p:spTgt>
                                        </p:tgtEl>
                                        <p:attrNameLst>
                                          <p:attrName>style.visibility</p:attrName>
                                        </p:attrNameLst>
                                      </p:cBhvr>
                                      <p:to>
                                        <p:strVal val="visible"/>
                                      </p:to>
                                    </p:set>
                                    <p:animEffect transition="in" filter="fade">
                                      <p:cBhvr>
                                        <p:cTn id="191" dur="500"/>
                                        <p:tgtEl>
                                          <p:spTgt spid="87">
                                            <p:txEl>
                                              <p:pRg st="0" end="0"/>
                                            </p:txEl>
                                          </p:spTgt>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grpId="0" nodeType="clickEffect">
                                  <p:stCondLst>
                                    <p:cond delay="0"/>
                                  </p:stCondLst>
                                  <p:childTnLst>
                                    <p:set>
                                      <p:cBhvr>
                                        <p:cTn id="195" dur="1" fill="hold">
                                          <p:stCondLst>
                                            <p:cond delay="0"/>
                                          </p:stCondLst>
                                        </p:cTn>
                                        <p:tgtEl>
                                          <p:spTgt spid="87">
                                            <p:txEl>
                                              <p:pRg st="1" end="1"/>
                                            </p:txEl>
                                          </p:spTgt>
                                        </p:tgtEl>
                                        <p:attrNameLst>
                                          <p:attrName>style.visibility</p:attrName>
                                        </p:attrNameLst>
                                      </p:cBhvr>
                                      <p:to>
                                        <p:strVal val="visible"/>
                                      </p:to>
                                    </p:set>
                                    <p:animEffect transition="in" filter="fade">
                                      <p:cBhvr>
                                        <p:cTn id="196" dur="500"/>
                                        <p:tgtEl>
                                          <p:spTgt spid="87">
                                            <p:txEl>
                                              <p:pRg st="1" end="1"/>
                                            </p:txEl>
                                          </p:spTgt>
                                        </p:tgtEl>
                                      </p:cBhvr>
                                    </p:animEffect>
                                  </p:childTnLst>
                                </p:cTn>
                              </p:par>
                            </p:childTnLst>
                          </p:cTn>
                        </p:par>
                      </p:childTnLst>
                    </p:cTn>
                  </p:par>
                  <p:par>
                    <p:cTn id="197" fill="hold">
                      <p:stCondLst>
                        <p:cond delay="indefinite"/>
                      </p:stCondLst>
                      <p:childTnLst>
                        <p:par>
                          <p:cTn id="198" fill="hold">
                            <p:stCondLst>
                              <p:cond delay="0"/>
                            </p:stCondLst>
                            <p:childTnLst>
                              <p:par>
                                <p:cTn id="199" presetID="10" presetClass="exit" presetSubtype="0" fill="hold" grpId="1" nodeType="clickEffect">
                                  <p:stCondLst>
                                    <p:cond delay="0"/>
                                  </p:stCondLst>
                                  <p:childTnLst>
                                    <p:animEffect transition="out" filter="fade">
                                      <p:cBhvr>
                                        <p:cTn id="200" dur="500"/>
                                        <p:tgtEl>
                                          <p:spTgt spid="87">
                                            <p:txEl>
                                              <p:pRg st="0" end="0"/>
                                            </p:txEl>
                                          </p:spTgt>
                                        </p:tgtEl>
                                      </p:cBhvr>
                                    </p:animEffect>
                                    <p:set>
                                      <p:cBhvr>
                                        <p:cTn id="201" dur="1" fill="hold">
                                          <p:stCondLst>
                                            <p:cond delay="499"/>
                                          </p:stCondLst>
                                        </p:cTn>
                                        <p:tgtEl>
                                          <p:spTgt spid="87">
                                            <p:txEl>
                                              <p:pRg st="0" end="0"/>
                                            </p:txEl>
                                          </p:spTgt>
                                        </p:tgtEl>
                                        <p:attrNameLst>
                                          <p:attrName>style.visibility</p:attrName>
                                        </p:attrNameLst>
                                      </p:cBhvr>
                                      <p:to>
                                        <p:strVal val="hidden"/>
                                      </p:to>
                                    </p:set>
                                  </p:childTnLst>
                                </p:cTn>
                              </p:par>
                              <p:par>
                                <p:cTn id="202" presetID="10" presetClass="exit" presetSubtype="0" fill="hold" grpId="1" nodeType="withEffect">
                                  <p:stCondLst>
                                    <p:cond delay="0"/>
                                  </p:stCondLst>
                                  <p:childTnLst>
                                    <p:animEffect transition="out" filter="fade">
                                      <p:cBhvr>
                                        <p:cTn id="203" dur="500"/>
                                        <p:tgtEl>
                                          <p:spTgt spid="87">
                                            <p:txEl>
                                              <p:pRg st="1" end="1"/>
                                            </p:txEl>
                                          </p:spTgt>
                                        </p:tgtEl>
                                      </p:cBhvr>
                                    </p:animEffect>
                                    <p:set>
                                      <p:cBhvr>
                                        <p:cTn id="204" dur="1" fill="hold">
                                          <p:stCondLst>
                                            <p:cond delay="499"/>
                                          </p:stCondLst>
                                        </p:cTn>
                                        <p:tgtEl>
                                          <p:spTgt spid="87">
                                            <p:txEl>
                                              <p:pRg st="1" end="1"/>
                                            </p:txEl>
                                          </p:spTgt>
                                        </p:tgtEl>
                                        <p:attrNameLst>
                                          <p:attrName>style.visibility</p:attrName>
                                        </p:attrNameLst>
                                      </p:cBhvr>
                                      <p:to>
                                        <p:strVal val="hidden"/>
                                      </p:to>
                                    </p:set>
                                  </p:childTnLst>
                                </p:cTn>
                              </p:par>
                            </p:childTnLst>
                          </p:cTn>
                        </p:par>
                      </p:childTnLst>
                    </p:cTn>
                  </p:par>
                  <p:par>
                    <p:cTn id="205" fill="hold">
                      <p:stCondLst>
                        <p:cond delay="indefinite"/>
                      </p:stCondLst>
                      <p:childTnLst>
                        <p:par>
                          <p:cTn id="206" fill="hold">
                            <p:stCondLst>
                              <p:cond delay="0"/>
                            </p:stCondLst>
                            <p:childTnLst>
                              <p:par>
                                <p:cTn id="207" presetID="10" presetClass="exit" presetSubtype="0" fill="hold" grpId="1" nodeType="clickEffect">
                                  <p:stCondLst>
                                    <p:cond delay="0"/>
                                  </p:stCondLst>
                                  <p:childTnLst>
                                    <p:animEffect transition="out" filter="fade">
                                      <p:cBhvr>
                                        <p:cTn id="208" dur="500"/>
                                        <p:tgtEl>
                                          <p:spTgt spid="87">
                                            <p:bg/>
                                          </p:spTgt>
                                        </p:tgtEl>
                                      </p:cBhvr>
                                    </p:animEffect>
                                    <p:set>
                                      <p:cBhvr>
                                        <p:cTn id="209" dur="1" fill="hold">
                                          <p:stCondLst>
                                            <p:cond delay="499"/>
                                          </p:stCondLst>
                                        </p:cTn>
                                        <p:tgtEl>
                                          <p:spTgt spid="87">
                                            <p:bg/>
                                          </p:spTgt>
                                        </p:tgtEl>
                                        <p:attrNameLst>
                                          <p:attrName>style.visibility</p:attrName>
                                        </p:attrNameLst>
                                      </p:cBhvr>
                                      <p:to>
                                        <p:strVal val="hidden"/>
                                      </p:to>
                                    </p:set>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grpId="0" nodeType="clickEffect">
                                  <p:stCondLst>
                                    <p:cond delay="0"/>
                                  </p:stCondLst>
                                  <p:childTnLst>
                                    <p:set>
                                      <p:cBhvr>
                                        <p:cTn id="213" dur="1" fill="hold">
                                          <p:stCondLst>
                                            <p:cond delay="0"/>
                                          </p:stCondLst>
                                        </p:cTn>
                                        <p:tgtEl>
                                          <p:spTgt spid="78"/>
                                        </p:tgtEl>
                                        <p:attrNameLst>
                                          <p:attrName>style.visibility</p:attrName>
                                        </p:attrNameLst>
                                      </p:cBhvr>
                                      <p:to>
                                        <p:strVal val="visible"/>
                                      </p:to>
                                    </p:set>
                                    <p:animEffect transition="in" filter="fade">
                                      <p:cBhvr>
                                        <p:cTn id="214" dur="500"/>
                                        <p:tgtEl>
                                          <p:spTgt spid="78"/>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75"/>
                                        </p:tgtEl>
                                        <p:attrNameLst>
                                          <p:attrName>style.visibility</p:attrName>
                                        </p:attrNameLst>
                                      </p:cBhvr>
                                      <p:to>
                                        <p:strVal val="visible"/>
                                      </p:to>
                                    </p:set>
                                    <p:animEffect transition="in" filter="fade">
                                      <p:cBhvr>
                                        <p:cTn id="217" dur="500"/>
                                        <p:tgtEl>
                                          <p:spTgt spid="75"/>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76"/>
                                        </p:tgtEl>
                                        <p:attrNameLst>
                                          <p:attrName>style.visibility</p:attrName>
                                        </p:attrNameLst>
                                      </p:cBhvr>
                                      <p:to>
                                        <p:strVal val="visible"/>
                                      </p:to>
                                    </p:set>
                                    <p:animEffect transition="in" filter="fade">
                                      <p:cBhvr>
                                        <p:cTn id="220" dur="500"/>
                                        <p:tgtEl>
                                          <p:spTgt spid="76"/>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Effect transition="in" filter="fade">
                                      <p:cBhvr>
                                        <p:cTn id="223" dur="500"/>
                                        <p:tgtEl>
                                          <p:spTgt spid="77"/>
                                        </p:tgtEl>
                                      </p:cBhvr>
                                    </p:animEffect>
                                  </p:childTnLst>
                                </p:cTn>
                              </p:par>
                            </p:childTnLst>
                          </p:cTn>
                        </p:par>
                      </p:childTnLst>
                    </p:cTn>
                  </p:par>
                  <p:par>
                    <p:cTn id="224" fill="hold">
                      <p:stCondLst>
                        <p:cond delay="indefinite"/>
                      </p:stCondLst>
                      <p:childTnLst>
                        <p:par>
                          <p:cTn id="225" fill="hold">
                            <p:stCondLst>
                              <p:cond delay="0"/>
                            </p:stCondLst>
                            <p:childTnLst>
                              <p:par>
                                <p:cTn id="226" presetID="10" presetClass="entr" presetSubtype="0" fill="hold" nodeType="clickEffect">
                                  <p:stCondLst>
                                    <p:cond delay="0"/>
                                  </p:stCondLst>
                                  <p:childTnLst>
                                    <p:set>
                                      <p:cBhvr>
                                        <p:cTn id="227" dur="1" fill="hold">
                                          <p:stCondLst>
                                            <p:cond delay="0"/>
                                          </p:stCondLst>
                                        </p:cTn>
                                        <p:tgtEl>
                                          <p:spTgt spid="59"/>
                                        </p:tgtEl>
                                        <p:attrNameLst>
                                          <p:attrName>style.visibility</p:attrName>
                                        </p:attrNameLst>
                                      </p:cBhvr>
                                      <p:to>
                                        <p:strVal val="visible"/>
                                      </p:to>
                                    </p:set>
                                    <p:animEffect transition="in" filter="fade">
                                      <p:cBhvr>
                                        <p:cTn id="228" dur="500"/>
                                        <p:tgtEl>
                                          <p:spTgt spid="59"/>
                                        </p:tgtEl>
                                      </p:cBhvr>
                                    </p:animEffect>
                                  </p:childTnLst>
                                </p:cTn>
                              </p:par>
                              <p:par>
                                <p:cTn id="229" presetID="10" presetClass="entr" presetSubtype="0" fill="hold" nodeType="with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500"/>
                                        <p:tgtEl>
                                          <p:spTgt spid="61"/>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79"/>
                                        </p:tgtEl>
                                        <p:attrNameLst>
                                          <p:attrName>style.visibility</p:attrName>
                                        </p:attrNameLst>
                                      </p:cBhvr>
                                      <p:to>
                                        <p:strVal val="visible"/>
                                      </p:to>
                                    </p:set>
                                    <p:animEffect transition="in" filter="fade">
                                      <p:cBhvr>
                                        <p:cTn id="234" dur="500"/>
                                        <p:tgtEl>
                                          <p:spTgt spid="79"/>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82"/>
                                        </p:tgtEl>
                                        <p:attrNameLst>
                                          <p:attrName>style.visibility</p:attrName>
                                        </p:attrNameLst>
                                      </p:cBhvr>
                                      <p:to>
                                        <p:strVal val="visible"/>
                                      </p:to>
                                    </p:set>
                                    <p:animEffect transition="in" filter="fade">
                                      <p:cBhvr>
                                        <p:cTn id="237" dur="500"/>
                                        <p:tgtEl>
                                          <p:spTgt spid="82"/>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80"/>
                                        </p:tgtEl>
                                        <p:attrNameLst>
                                          <p:attrName>style.visibility</p:attrName>
                                        </p:attrNameLst>
                                      </p:cBhvr>
                                      <p:to>
                                        <p:strVal val="visible"/>
                                      </p:to>
                                    </p:set>
                                    <p:animEffect transition="in" filter="fade">
                                      <p:cBhvr>
                                        <p:cTn id="240" dur="500"/>
                                        <p:tgtEl>
                                          <p:spTgt spid="80"/>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81"/>
                                        </p:tgtEl>
                                        <p:attrNameLst>
                                          <p:attrName>style.visibility</p:attrName>
                                        </p:attrNameLst>
                                      </p:cBhvr>
                                      <p:to>
                                        <p:strVal val="visible"/>
                                      </p:to>
                                    </p:set>
                                    <p:animEffect transition="in" filter="fade">
                                      <p:cBhvr>
                                        <p:cTn id="243" dur="500"/>
                                        <p:tgtEl>
                                          <p:spTgt spid="81"/>
                                        </p:tgtEl>
                                      </p:cBhvr>
                                    </p:animEffect>
                                  </p:childTnLst>
                                </p:cTn>
                              </p:par>
                            </p:childTnLst>
                          </p:cTn>
                        </p:par>
                      </p:childTnLst>
                    </p:cTn>
                  </p:par>
                  <p:par>
                    <p:cTn id="244" fill="hold">
                      <p:stCondLst>
                        <p:cond delay="indefinite"/>
                      </p:stCondLst>
                      <p:childTnLst>
                        <p:par>
                          <p:cTn id="245" fill="hold">
                            <p:stCondLst>
                              <p:cond delay="0"/>
                            </p:stCondLst>
                            <p:childTnLst>
                              <p:par>
                                <p:cTn id="246" presetID="10" presetClass="entr" presetSubtype="0" fill="hold" nodeType="clickEffect">
                                  <p:stCondLst>
                                    <p:cond delay="0"/>
                                  </p:stCondLst>
                                  <p:childTnLst>
                                    <p:set>
                                      <p:cBhvr>
                                        <p:cTn id="247" dur="1" fill="hold">
                                          <p:stCondLst>
                                            <p:cond delay="0"/>
                                          </p:stCondLst>
                                        </p:cTn>
                                        <p:tgtEl>
                                          <p:spTgt spid="68"/>
                                        </p:tgtEl>
                                        <p:attrNameLst>
                                          <p:attrName>style.visibility</p:attrName>
                                        </p:attrNameLst>
                                      </p:cBhvr>
                                      <p:to>
                                        <p:strVal val="visible"/>
                                      </p:to>
                                    </p:set>
                                    <p:animEffect transition="in" filter="fade">
                                      <p:cBhvr>
                                        <p:cTn id="248" dur="500"/>
                                        <p:tgtEl>
                                          <p:spTgt spid="68"/>
                                        </p:tgtEl>
                                      </p:cBhvr>
                                    </p:animEffect>
                                  </p:childTnLst>
                                </p:cTn>
                              </p:par>
                              <p:par>
                                <p:cTn id="249" presetID="10" presetClass="entr" presetSubtype="0" fill="hold" nodeType="withEffect">
                                  <p:stCondLst>
                                    <p:cond delay="0"/>
                                  </p:stCondLst>
                                  <p:childTnLst>
                                    <p:set>
                                      <p:cBhvr>
                                        <p:cTn id="250" dur="1" fill="hold">
                                          <p:stCondLst>
                                            <p:cond delay="0"/>
                                          </p:stCondLst>
                                        </p:cTn>
                                        <p:tgtEl>
                                          <p:spTgt spid="70"/>
                                        </p:tgtEl>
                                        <p:attrNameLst>
                                          <p:attrName>style.visibility</p:attrName>
                                        </p:attrNameLst>
                                      </p:cBhvr>
                                      <p:to>
                                        <p:strVal val="visible"/>
                                      </p:to>
                                    </p:set>
                                    <p:animEffect transition="in" filter="fade">
                                      <p:cBhvr>
                                        <p:cTn id="251" dur="500"/>
                                        <p:tgtEl>
                                          <p:spTgt spid="70"/>
                                        </p:tgtEl>
                                      </p:cBhvr>
                                    </p:animEffect>
                                  </p:childTnLst>
                                </p:cTn>
                              </p:par>
                              <p:par>
                                <p:cTn id="252" presetID="10" presetClass="entr" presetSubtype="0" fill="hold" grpId="0" nodeType="withEffect">
                                  <p:stCondLst>
                                    <p:cond delay="0"/>
                                  </p:stCondLst>
                                  <p:childTnLst>
                                    <p:set>
                                      <p:cBhvr>
                                        <p:cTn id="253" dur="1" fill="hold">
                                          <p:stCondLst>
                                            <p:cond delay="0"/>
                                          </p:stCondLst>
                                        </p:cTn>
                                        <p:tgtEl>
                                          <p:spTgt spid="83"/>
                                        </p:tgtEl>
                                        <p:attrNameLst>
                                          <p:attrName>style.visibility</p:attrName>
                                        </p:attrNameLst>
                                      </p:cBhvr>
                                      <p:to>
                                        <p:strVal val="visible"/>
                                      </p:to>
                                    </p:set>
                                    <p:animEffect transition="in" filter="fade">
                                      <p:cBhvr>
                                        <p:cTn id="254" dur="500"/>
                                        <p:tgtEl>
                                          <p:spTgt spid="83"/>
                                        </p:tgtEl>
                                      </p:cBhvr>
                                    </p:animEffect>
                                  </p:childTnLst>
                                </p:cTn>
                              </p:par>
                              <p:par>
                                <p:cTn id="255" presetID="10" presetClass="entr" presetSubtype="0" fill="hold" grpId="0" nodeType="withEffect">
                                  <p:stCondLst>
                                    <p:cond delay="0"/>
                                  </p:stCondLst>
                                  <p:childTnLst>
                                    <p:set>
                                      <p:cBhvr>
                                        <p:cTn id="256" dur="1" fill="hold">
                                          <p:stCondLst>
                                            <p:cond delay="0"/>
                                          </p:stCondLst>
                                        </p:cTn>
                                        <p:tgtEl>
                                          <p:spTgt spid="85"/>
                                        </p:tgtEl>
                                        <p:attrNameLst>
                                          <p:attrName>style.visibility</p:attrName>
                                        </p:attrNameLst>
                                      </p:cBhvr>
                                      <p:to>
                                        <p:strVal val="visible"/>
                                      </p:to>
                                    </p:set>
                                    <p:animEffect transition="in" filter="fade">
                                      <p:cBhvr>
                                        <p:cTn id="257" dur="500"/>
                                        <p:tgtEl>
                                          <p:spTgt spid="85"/>
                                        </p:tgtEl>
                                      </p:cBhvr>
                                    </p:animEffect>
                                  </p:childTnLst>
                                </p:cTn>
                              </p:par>
                              <p:par>
                                <p:cTn id="258" presetID="10" presetClass="entr" presetSubtype="0" fill="hold" grpId="0" nodeType="withEffect">
                                  <p:stCondLst>
                                    <p:cond delay="0"/>
                                  </p:stCondLst>
                                  <p:childTnLst>
                                    <p:set>
                                      <p:cBhvr>
                                        <p:cTn id="259" dur="1" fill="hold">
                                          <p:stCondLst>
                                            <p:cond delay="0"/>
                                          </p:stCondLst>
                                        </p:cTn>
                                        <p:tgtEl>
                                          <p:spTgt spid="84"/>
                                        </p:tgtEl>
                                        <p:attrNameLst>
                                          <p:attrName>style.visibility</p:attrName>
                                        </p:attrNameLst>
                                      </p:cBhvr>
                                      <p:to>
                                        <p:strVal val="visible"/>
                                      </p:to>
                                    </p:set>
                                    <p:animEffect transition="in" filter="fade">
                                      <p:cBhvr>
                                        <p:cTn id="260" dur="500"/>
                                        <p:tgtEl>
                                          <p:spTgt spid="84"/>
                                        </p:tgtEl>
                                      </p:cBhvr>
                                    </p:animEffect>
                                  </p:childTnLst>
                                </p:cTn>
                              </p:par>
                              <p:par>
                                <p:cTn id="261" presetID="10" presetClass="entr" presetSubtype="0" fill="hold" grpId="0" nodeType="withEffect">
                                  <p:stCondLst>
                                    <p:cond delay="0"/>
                                  </p:stCondLst>
                                  <p:childTnLst>
                                    <p:set>
                                      <p:cBhvr>
                                        <p:cTn id="262" dur="1" fill="hold">
                                          <p:stCondLst>
                                            <p:cond delay="0"/>
                                          </p:stCondLst>
                                        </p:cTn>
                                        <p:tgtEl>
                                          <p:spTgt spid="86"/>
                                        </p:tgtEl>
                                        <p:attrNameLst>
                                          <p:attrName>style.visibility</p:attrName>
                                        </p:attrNameLst>
                                      </p:cBhvr>
                                      <p:to>
                                        <p:strVal val="visible"/>
                                      </p:to>
                                    </p:set>
                                    <p:animEffect transition="in" filter="fade">
                                      <p:cBhvr>
                                        <p:cTn id="263" dur="500"/>
                                        <p:tgtEl>
                                          <p:spTgt spid="86"/>
                                        </p:tgtEl>
                                      </p:cBhvr>
                                    </p:animEffect>
                                  </p:childTnLst>
                                </p:cTn>
                              </p:par>
                            </p:childTnLst>
                          </p:cTn>
                        </p:par>
                      </p:childTnLst>
                    </p:cTn>
                  </p:par>
                  <p:par>
                    <p:cTn id="264" fill="hold">
                      <p:stCondLst>
                        <p:cond delay="indefinite"/>
                      </p:stCondLst>
                      <p:childTnLst>
                        <p:par>
                          <p:cTn id="265" fill="hold">
                            <p:stCondLst>
                              <p:cond delay="0"/>
                            </p:stCondLst>
                            <p:childTnLst>
                              <p:par>
                                <p:cTn id="266" presetID="10" presetClass="entr" presetSubtype="0" fill="hold" nodeType="clickEffect">
                                  <p:stCondLst>
                                    <p:cond delay="0"/>
                                  </p:stCondLst>
                                  <p:childTnLst>
                                    <p:set>
                                      <p:cBhvr>
                                        <p:cTn id="267" dur="1" fill="hold">
                                          <p:stCondLst>
                                            <p:cond delay="0"/>
                                          </p:stCondLst>
                                        </p:cTn>
                                        <p:tgtEl>
                                          <p:spTgt spid="97"/>
                                        </p:tgtEl>
                                        <p:attrNameLst>
                                          <p:attrName>style.visibility</p:attrName>
                                        </p:attrNameLst>
                                      </p:cBhvr>
                                      <p:to>
                                        <p:strVal val="visible"/>
                                      </p:to>
                                    </p:set>
                                    <p:animEffect transition="in" filter="fade">
                                      <p:cBhvr>
                                        <p:cTn id="268"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animBg="1"/>
      <p:bldP spid="20" grpId="1" build="allAtOnce" animBg="1"/>
      <p:bldP spid="29" grpId="0"/>
      <p:bldP spid="31" grpId="0"/>
      <p:bldP spid="49" grpId="0"/>
      <p:bldP spid="50" grpId="0"/>
      <p:bldP spid="51" grpId="0"/>
      <p:bldP spid="52" grpId="0"/>
      <p:bldP spid="53" grpId="0"/>
      <p:bldP spid="54" grpId="0"/>
      <p:bldP spid="56" grpId="0" build="p" animBg="1"/>
      <p:bldP spid="56" grpId="1" build="allAtOnce" animBg="1"/>
      <p:bldP spid="57" grpId="0" build="p" animBg="1"/>
      <p:bldP spid="57" grpId="1" build="allAtOnce"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build="p" animBg="1"/>
      <p:bldP spid="87" grpI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DD10E749-2454-472A-86E9-1A62540DF2A3}"/>
              </a:ext>
            </a:extLst>
          </p:cNvPr>
          <p:cNvSpPr>
            <a:spLocks noGrp="1"/>
          </p:cNvSpPr>
          <p:nvPr>
            <p:ph idx="1"/>
          </p:nvPr>
        </p:nvSpPr>
        <p:spPr>
          <a:xfrm>
            <a:off x="3321618" y="6194594"/>
            <a:ext cx="2595705" cy="423217"/>
          </a:xfrm>
        </p:spPr>
        <p:txBody>
          <a:bodyPr>
            <a:normAutofit/>
          </a:bodyPr>
          <a:lstStyle/>
          <a:p>
            <a:r>
              <a:rPr lang="es-CL" sz="1800" dirty="0"/>
              <a:t>Contacto B: </a:t>
            </a:r>
            <a:r>
              <a:rPr lang="es-CL" sz="1800" dirty="0" err="1"/>
              <a:t>Az</a:t>
            </a:r>
            <a:r>
              <a:rPr lang="es-CL" sz="1800" dirty="0"/>
              <a:t> 270/30</a:t>
            </a:r>
          </a:p>
        </p:txBody>
      </p:sp>
      <p:pic>
        <p:nvPicPr>
          <p:cNvPr id="4" name="Imagen 3">
            <a:extLst>
              <a:ext uri="{FF2B5EF4-FFF2-40B4-BE49-F238E27FC236}">
                <a16:creationId xmlns:a16="http://schemas.microsoft.com/office/drawing/2014/main" xmlns="" id="{E2DF38BE-7A84-4531-B776-08D1BFFD24D8}"/>
              </a:ext>
            </a:extLst>
          </p:cNvPr>
          <p:cNvPicPr>
            <a:picLocks noChangeAspect="1"/>
          </p:cNvPicPr>
          <p:nvPr/>
        </p:nvPicPr>
        <p:blipFill rotWithShape="1">
          <a:blip r:embed="rId2"/>
          <a:srcRect l="37084" t="23407" r="37416" b="8296"/>
          <a:stretch/>
        </p:blipFill>
        <p:spPr>
          <a:xfrm rot="5400000">
            <a:off x="4634385" y="-1244549"/>
            <a:ext cx="5862320" cy="8831796"/>
          </a:xfrm>
          <a:prstGeom prst="rect">
            <a:avLst/>
          </a:prstGeom>
        </p:spPr>
      </p:pic>
      <p:cxnSp>
        <p:nvCxnSpPr>
          <p:cNvPr id="22" name="Conector recto 21">
            <a:extLst>
              <a:ext uri="{FF2B5EF4-FFF2-40B4-BE49-F238E27FC236}">
                <a16:creationId xmlns:a16="http://schemas.microsoft.com/office/drawing/2014/main" xmlns="" id="{940596B4-3C35-457D-8C76-80E30C8A8099}"/>
              </a:ext>
            </a:extLst>
          </p:cNvPr>
          <p:cNvCxnSpPr>
            <a:cxnSpLocks/>
          </p:cNvCxnSpPr>
          <p:nvPr/>
        </p:nvCxnSpPr>
        <p:spPr>
          <a:xfrm>
            <a:off x="210557" y="1381760"/>
            <a:ext cx="115750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xmlns="" id="{7B042EF0-A12B-4A87-8BB8-7D157007B9E7}"/>
              </a:ext>
            </a:extLst>
          </p:cNvPr>
          <p:cNvCxnSpPr>
            <a:cxnSpLocks/>
          </p:cNvCxnSpPr>
          <p:nvPr/>
        </p:nvCxnSpPr>
        <p:spPr>
          <a:xfrm>
            <a:off x="296040" y="5791200"/>
            <a:ext cx="115750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xmlns="" id="{7171516E-4F8C-4582-87BD-7497DD755E01}"/>
              </a:ext>
            </a:extLst>
          </p:cNvPr>
          <p:cNvCxnSpPr/>
          <p:nvPr/>
        </p:nvCxnSpPr>
        <p:spPr>
          <a:xfrm>
            <a:off x="579120" y="1381760"/>
            <a:ext cx="0" cy="440944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xmlns="" id="{C0904D9C-6E26-4F31-AD98-20DDFA78840C}"/>
              </a:ext>
            </a:extLst>
          </p:cNvPr>
          <p:cNvCxnSpPr/>
          <p:nvPr/>
        </p:nvCxnSpPr>
        <p:spPr>
          <a:xfrm>
            <a:off x="579120" y="1381760"/>
            <a:ext cx="2570527" cy="4409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xmlns="" id="{CBE07A05-1285-49CF-8964-5D326760FF2D}"/>
              </a:ext>
            </a:extLst>
          </p:cNvPr>
          <p:cNvSpPr txBox="1"/>
          <p:nvPr/>
        </p:nvSpPr>
        <p:spPr>
          <a:xfrm>
            <a:off x="516762" y="1869440"/>
            <a:ext cx="690878" cy="307777"/>
          </a:xfrm>
          <a:prstGeom prst="rect">
            <a:avLst/>
          </a:prstGeom>
          <a:noFill/>
        </p:spPr>
        <p:txBody>
          <a:bodyPr wrap="square" rtlCol="0">
            <a:spAutoFit/>
          </a:bodyPr>
          <a:lstStyle/>
          <a:p>
            <a:r>
              <a:rPr lang="es-CL" sz="1400" dirty="0"/>
              <a:t>30°</a:t>
            </a:r>
          </a:p>
        </p:txBody>
      </p:sp>
      <p:sp>
        <p:nvSpPr>
          <p:cNvPr id="31" name="CuadroTexto 30">
            <a:extLst>
              <a:ext uri="{FF2B5EF4-FFF2-40B4-BE49-F238E27FC236}">
                <a16:creationId xmlns:a16="http://schemas.microsoft.com/office/drawing/2014/main" xmlns="" id="{A130B001-D197-4DAE-8B6B-386ED21989A9}"/>
              </a:ext>
            </a:extLst>
          </p:cNvPr>
          <p:cNvSpPr txBox="1"/>
          <p:nvPr/>
        </p:nvSpPr>
        <p:spPr>
          <a:xfrm rot="3068346">
            <a:off x="256851" y="6002850"/>
            <a:ext cx="690878" cy="307777"/>
          </a:xfrm>
          <a:prstGeom prst="rect">
            <a:avLst/>
          </a:prstGeom>
          <a:noFill/>
        </p:spPr>
        <p:txBody>
          <a:bodyPr wrap="square" rtlCol="0">
            <a:spAutoFit/>
          </a:bodyPr>
          <a:lstStyle/>
          <a:p>
            <a:r>
              <a:rPr lang="es-CL" sz="1400" dirty="0"/>
              <a:t>1100</a:t>
            </a:r>
          </a:p>
        </p:txBody>
      </p:sp>
      <p:cxnSp>
        <p:nvCxnSpPr>
          <p:cNvPr id="33" name="Conector recto 32">
            <a:extLst>
              <a:ext uri="{FF2B5EF4-FFF2-40B4-BE49-F238E27FC236}">
                <a16:creationId xmlns:a16="http://schemas.microsoft.com/office/drawing/2014/main" xmlns="" id="{B2A49C5D-DDFA-4A4F-893A-D29E98B3C508}"/>
              </a:ext>
            </a:extLst>
          </p:cNvPr>
          <p:cNvCxnSpPr/>
          <p:nvPr/>
        </p:nvCxnSpPr>
        <p:spPr>
          <a:xfrm>
            <a:off x="862201" y="5791200"/>
            <a:ext cx="30988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xmlns="" id="{053FCEB0-B522-474F-8E09-6FC74AB5F919}"/>
              </a:ext>
            </a:extLst>
          </p:cNvPr>
          <p:cNvCxnSpPr/>
          <p:nvPr/>
        </p:nvCxnSpPr>
        <p:spPr>
          <a:xfrm>
            <a:off x="862201" y="5683250"/>
            <a:ext cx="0" cy="2159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xmlns="" id="{B9E0DCCE-A3FC-4F43-9EF2-ED3827E793EC}"/>
              </a:ext>
            </a:extLst>
          </p:cNvPr>
          <p:cNvCxnSpPr/>
          <p:nvPr/>
        </p:nvCxnSpPr>
        <p:spPr>
          <a:xfrm>
            <a:off x="1189732" y="5683250"/>
            <a:ext cx="0" cy="2159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xmlns="" id="{8B18C10D-0511-4B1A-9E15-D2FFC392C270}"/>
              </a:ext>
            </a:extLst>
          </p:cNvPr>
          <p:cNvCxnSpPr/>
          <p:nvPr/>
        </p:nvCxnSpPr>
        <p:spPr>
          <a:xfrm>
            <a:off x="1172081" y="5791200"/>
            <a:ext cx="30988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xmlns="" id="{31650C03-7A16-4856-B129-17D23CECF3D6}"/>
              </a:ext>
            </a:extLst>
          </p:cNvPr>
          <p:cNvCxnSpPr/>
          <p:nvPr/>
        </p:nvCxnSpPr>
        <p:spPr>
          <a:xfrm>
            <a:off x="1481961" y="5683250"/>
            <a:ext cx="0" cy="2159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xmlns="" id="{860B227D-AB1C-41C0-AA97-DA74CEB3AE8C}"/>
              </a:ext>
            </a:extLst>
          </p:cNvPr>
          <p:cNvCxnSpPr/>
          <p:nvPr/>
        </p:nvCxnSpPr>
        <p:spPr>
          <a:xfrm>
            <a:off x="1481961" y="5791200"/>
            <a:ext cx="30988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xmlns="" id="{374533EA-EE12-4CAC-ADCD-DC042BACF67C}"/>
              </a:ext>
            </a:extLst>
          </p:cNvPr>
          <p:cNvCxnSpPr/>
          <p:nvPr/>
        </p:nvCxnSpPr>
        <p:spPr>
          <a:xfrm>
            <a:off x="1791841" y="5683250"/>
            <a:ext cx="0" cy="2159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xmlns="" id="{2A2A94BC-A882-47CF-9599-3A5ED6203CB4}"/>
              </a:ext>
            </a:extLst>
          </p:cNvPr>
          <p:cNvCxnSpPr/>
          <p:nvPr/>
        </p:nvCxnSpPr>
        <p:spPr>
          <a:xfrm>
            <a:off x="552321" y="5791200"/>
            <a:ext cx="30988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xmlns="" id="{5B727CB1-1348-4831-84BB-4DB70348A16F}"/>
              </a:ext>
            </a:extLst>
          </p:cNvPr>
          <p:cNvCxnSpPr/>
          <p:nvPr/>
        </p:nvCxnSpPr>
        <p:spPr>
          <a:xfrm>
            <a:off x="1758844" y="5791200"/>
            <a:ext cx="30988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xmlns="" id="{ABE48589-EC94-43CA-9225-5DBFFEF3ECA7}"/>
              </a:ext>
            </a:extLst>
          </p:cNvPr>
          <p:cNvCxnSpPr/>
          <p:nvPr/>
        </p:nvCxnSpPr>
        <p:spPr>
          <a:xfrm>
            <a:off x="2068724" y="5683250"/>
            <a:ext cx="0" cy="2159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xmlns="" id="{63F824BA-1755-4096-8D55-4C197EA47FD9}"/>
              </a:ext>
            </a:extLst>
          </p:cNvPr>
          <p:cNvCxnSpPr/>
          <p:nvPr/>
        </p:nvCxnSpPr>
        <p:spPr>
          <a:xfrm>
            <a:off x="2068724" y="5791200"/>
            <a:ext cx="30988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Conector recto 44">
            <a:extLst>
              <a:ext uri="{FF2B5EF4-FFF2-40B4-BE49-F238E27FC236}">
                <a16:creationId xmlns:a16="http://schemas.microsoft.com/office/drawing/2014/main" xmlns="" id="{EDB9084B-8C35-4EDE-B2E2-FF9BB9802676}"/>
              </a:ext>
            </a:extLst>
          </p:cNvPr>
          <p:cNvCxnSpPr/>
          <p:nvPr/>
        </p:nvCxnSpPr>
        <p:spPr>
          <a:xfrm>
            <a:off x="2378604" y="5683250"/>
            <a:ext cx="0" cy="2159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Conector recto 45">
            <a:extLst>
              <a:ext uri="{FF2B5EF4-FFF2-40B4-BE49-F238E27FC236}">
                <a16:creationId xmlns:a16="http://schemas.microsoft.com/office/drawing/2014/main" xmlns="" id="{44033E20-FECE-4517-9630-1EB5F59E20EC}"/>
              </a:ext>
            </a:extLst>
          </p:cNvPr>
          <p:cNvCxnSpPr>
            <a:cxnSpLocks/>
          </p:cNvCxnSpPr>
          <p:nvPr/>
        </p:nvCxnSpPr>
        <p:spPr>
          <a:xfrm>
            <a:off x="579120" y="5676900"/>
            <a:ext cx="0" cy="22225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9" name="CuadroTexto 48">
            <a:extLst>
              <a:ext uri="{FF2B5EF4-FFF2-40B4-BE49-F238E27FC236}">
                <a16:creationId xmlns:a16="http://schemas.microsoft.com/office/drawing/2014/main" xmlns="" id="{C57615F8-328B-4821-9623-436D7054FE7B}"/>
              </a:ext>
            </a:extLst>
          </p:cNvPr>
          <p:cNvSpPr txBox="1"/>
          <p:nvPr/>
        </p:nvSpPr>
        <p:spPr>
          <a:xfrm rot="3068346">
            <a:off x="566731" y="6036506"/>
            <a:ext cx="690878" cy="307777"/>
          </a:xfrm>
          <a:prstGeom prst="rect">
            <a:avLst/>
          </a:prstGeom>
          <a:noFill/>
        </p:spPr>
        <p:txBody>
          <a:bodyPr wrap="square" rtlCol="0">
            <a:spAutoFit/>
          </a:bodyPr>
          <a:lstStyle/>
          <a:p>
            <a:r>
              <a:rPr lang="es-CL" sz="1400" dirty="0"/>
              <a:t>1150</a:t>
            </a:r>
          </a:p>
        </p:txBody>
      </p:sp>
      <p:sp>
        <p:nvSpPr>
          <p:cNvPr id="50" name="CuadroTexto 49">
            <a:extLst>
              <a:ext uri="{FF2B5EF4-FFF2-40B4-BE49-F238E27FC236}">
                <a16:creationId xmlns:a16="http://schemas.microsoft.com/office/drawing/2014/main" xmlns="" id="{B39F08D0-51D3-4880-A9F8-5A3FCF56533B}"/>
              </a:ext>
            </a:extLst>
          </p:cNvPr>
          <p:cNvSpPr txBox="1"/>
          <p:nvPr/>
        </p:nvSpPr>
        <p:spPr>
          <a:xfrm rot="3068346">
            <a:off x="889442" y="6060283"/>
            <a:ext cx="690878" cy="307777"/>
          </a:xfrm>
          <a:prstGeom prst="rect">
            <a:avLst/>
          </a:prstGeom>
          <a:noFill/>
        </p:spPr>
        <p:txBody>
          <a:bodyPr wrap="square" rtlCol="0">
            <a:spAutoFit/>
          </a:bodyPr>
          <a:lstStyle/>
          <a:p>
            <a:r>
              <a:rPr lang="es-CL" sz="1400" dirty="0"/>
              <a:t>1200</a:t>
            </a:r>
          </a:p>
        </p:txBody>
      </p:sp>
      <p:sp>
        <p:nvSpPr>
          <p:cNvPr id="51" name="CuadroTexto 50">
            <a:extLst>
              <a:ext uri="{FF2B5EF4-FFF2-40B4-BE49-F238E27FC236}">
                <a16:creationId xmlns:a16="http://schemas.microsoft.com/office/drawing/2014/main" xmlns="" id="{00A47472-53F9-43CA-9564-AFEFC295B1B2}"/>
              </a:ext>
            </a:extLst>
          </p:cNvPr>
          <p:cNvSpPr txBox="1"/>
          <p:nvPr/>
        </p:nvSpPr>
        <p:spPr>
          <a:xfrm rot="3068346">
            <a:off x="1206394" y="6046032"/>
            <a:ext cx="690878" cy="307777"/>
          </a:xfrm>
          <a:prstGeom prst="rect">
            <a:avLst/>
          </a:prstGeom>
          <a:noFill/>
        </p:spPr>
        <p:txBody>
          <a:bodyPr wrap="square" rtlCol="0">
            <a:spAutoFit/>
          </a:bodyPr>
          <a:lstStyle/>
          <a:p>
            <a:r>
              <a:rPr lang="es-CL" sz="1400" dirty="0"/>
              <a:t>1250</a:t>
            </a:r>
          </a:p>
        </p:txBody>
      </p:sp>
      <p:sp>
        <p:nvSpPr>
          <p:cNvPr id="52" name="CuadroTexto 51">
            <a:extLst>
              <a:ext uri="{FF2B5EF4-FFF2-40B4-BE49-F238E27FC236}">
                <a16:creationId xmlns:a16="http://schemas.microsoft.com/office/drawing/2014/main" xmlns="" id="{A9F0F964-DFA0-4FE6-A00C-2E2BDEB17ECF}"/>
              </a:ext>
            </a:extLst>
          </p:cNvPr>
          <p:cNvSpPr txBox="1"/>
          <p:nvPr/>
        </p:nvSpPr>
        <p:spPr>
          <a:xfrm rot="3068346">
            <a:off x="1522465" y="6079334"/>
            <a:ext cx="690878" cy="307777"/>
          </a:xfrm>
          <a:prstGeom prst="rect">
            <a:avLst/>
          </a:prstGeom>
          <a:noFill/>
        </p:spPr>
        <p:txBody>
          <a:bodyPr wrap="square" rtlCol="0">
            <a:spAutoFit/>
          </a:bodyPr>
          <a:lstStyle/>
          <a:p>
            <a:r>
              <a:rPr lang="es-CL" sz="1400" dirty="0"/>
              <a:t>1300</a:t>
            </a:r>
          </a:p>
        </p:txBody>
      </p:sp>
      <p:sp>
        <p:nvSpPr>
          <p:cNvPr id="53" name="CuadroTexto 52">
            <a:extLst>
              <a:ext uri="{FF2B5EF4-FFF2-40B4-BE49-F238E27FC236}">
                <a16:creationId xmlns:a16="http://schemas.microsoft.com/office/drawing/2014/main" xmlns="" id="{BFFD0F16-F01B-475E-AF13-39EC39BCEA40}"/>
              </a:ext>
            </a:extLst>
          </p:cNvPr>
          <p:cNvSpPr txBox="1"/>
          <p:nvPr/>
        </p:nvSpPr>
        <p:spPr>
          <a:xfrm rot="3068346">
            <a:off x="1802480" y="6069809"/>
            <a:ext cx="690878" cy="307777"/>
          </a:xfrm>
          <a:prstGeom prst="rect">
            <a:avLst/>
          </a:prstGeom>
          <a:noFill/>
        </p:spPr>
        <p:txBody>
          <a:bodyPr wrap="square" rtlCol="0">
            <a:spAutoFit/>
          </a:bodyPr>
          <a:lstStyle/>
          <a:p>
            <a:r>
              <a:rPr lang="es-CL" sz="1400" dirty="0"/>
              <a:t>1350</a:t>
            </a:r>
          </a:p>
        </p:txBody>
      </p:sp>
      <p:sp>
        <p:nvSpPr>
          <p:cNvPr id="54" name="CuadroTexto 53">
            <a:extLst>
              <a:ext uri="{FF2B5EF4-FFF2-40B4-BE49-F238E27FC236}">
                <a16:creationId xmlns:a16="http://schemas.microsoft.com/office/drawing/2014/main" xmlns="" id="{C97B658F-5E84-4ED1-B569-BD310CD4B3B5}"/>
              </a:ext>
            </a:extLst>
          </p:cNvPr>
          <p:cNvSpPr txBox="1"/>
          <p:nvPr/>
        </p:nvSpPr>
        <p:spPr>
          <a:xfrm rot="3068346">
            <a:off x="2051876" y="6079333"/>
            <a:ext cx="690878" cy="307777"/>
          </a:xfrm>
          <a:prstGeom prst="rect">
            <a:avLst/>
          </a:prstGeom>
          <a:noFill/>
        </p:spPr>
        <p:txBody>
          <a:bodyPr wrap="square" rtlCol="0">
            <a:spAutoFit/>
          </a:bodyPr>
          <a:lstStyle/>
          <a:p>
            <a:r>
              <a:rPr lang="es-CL" sz="1400" dirty="0"/>
              <a:t>1400</a:t>
            </a:r>
          </a:p>
        </p:txBody>
      </p:sp>
      <p:cxnSp>
        <p:nvCxnSpPr>
          <p:cNvPr id="59" name="Conector recto 58">
            <a:extLst>
              <a:ext uri="{FF2B5EF4-FFF2-40B4-BE49-F238E27FC236}">
                <a16:creationId xmlns:a16="http://schemas.microsoft.com/office/drawing/2014/main" xmlns="" id="{4DCB2D82-8D73-4A3E-8599-29A188A4DCB7}"/>
              </a:ext>
            </a:extLst>
          </p:cNvPr>
          <p:cNvCxnSpPr/>
          <p:nvPr/>
        </p:nvCxnSpPr>
        <p:spPr>
          <a:xfrm flipV="1">
            <a:off x="862201" y="1869440"/>
            <a:ext cx="0" cy="3918585"/>
          </a:xfrm>
          <a:prstGeom prst="line">
            <a:avLst/>
          </a:prstGeom>
          <a:ln w="1905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a:extLst>
              <a:ext uri="{FF2B5EF4-FFF2-40B4-BE49-F238E27FC236}">
                <a16:creationId xmlns:a16="http://schemas.microsoft.com/office/drawing/2014/main" xmlns="" id="{3C9F99D3-2E04-4211-94FE-0A927DCBE1B9}"/>
              </a:ext>
            </a:extLst>
          </p:cNvPr>
          <p:cNvCxnSpPr>
            <a:stCxn id="29" idx="0"/>
          </p:cNvCxnSpPr>
          <p:nvPr/>
        </p:nvCxnSpPr>
        <p:spPr>
          <a:xfrm>
            <a:off x="862201" y="1869440"/>
            <a:ext cx="10923399" cy="0"/>
          </a:xfrm>
          <a:prstGeom prst="line">
            <a:avLst/>
          </a:prstGeom>
          <a:ln w="28575">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a:extLst>
              <a:ext uri="{FF2B5EF4-FFF2-40B4-BE49-F238E27FC236}">
                <a16:creationId xmlns:a16="http://schemas.microsoft.com/office/drawing/2014/main" xmlns="" id="{9242D2E3-2FC7-4912-8B6F-072ECF7F4EA5}"/>
              </a:ext>
            </a:extLst>
          </p:cNvPr>
          <p:cNvCxnSpPr/>
          <p:nvPr/>
        </p:nvCxnSpPr>
        <p:spPr>
          <a:xfrm flipH="1" flipV="1">
            <a:off x="1172081" y="2379133"/>
            <a:ext cx="17651" cy="3408892"/>
          </a:xfrm>
          <a:prstGeom prst="line">
            <a:avLst/>
          </a:prstGeom>
          <a:ln>
            <a:solidFill>
              <a:srgbClr val="F529C9"/>
            </a:solidFill>
          </a:ln>
        </p:spPr>
        <p:style>
          <a:lnRef idx="3">
            <a:schemeClr val="accent2"/>
          </a:lnRef>
          <a:fillRef idx="0">
            <a:schemeClr val="accent2"/>
          </a:fillRef>
          <a:effectRef idx="2">
            <a:schemeClr val="accent2"/>
          </a:effectRef>
          <a:fontRef idx="minor">
            <a:schemeClr val="tx1"/>
          </a:fontRef>
        </p:style>
      </p:cxnSp>
      <p:cxnSp>
        <p:nvCxnSpPr>
          <p:cNvPr id="70" name="Conector recto 69">
            <a:extLst>
              <a:ext uri="{FF2B5EF4-FFF2-40B4-BE49-F238E27FC236}">
                <a16:creationId xmlns:a16="http://schemas.microsoft.com/office/drawing/2014/main" xmlns="" id="{94BC6BC7-8CAF-4586-9D19-F043A6D4929E}"/>
              </a:ext>
            </a:extLst>
          </p:cNvPr>
          <p:cNvCxnSpPr/>
          <p:nvPr/>
        </p:nvCxnSpPr>
        <p:spPr>
          <a:xfrm>
            <a:off x="1172080" y="2379675"/>
            <a:ext cx="10613520" cy="53975"/>
          </a:xfrm>
          <a:prstGeom prst="line">
            <a:avLst/>
          </a:prstGeom>
          <a:ln>
            <a:solidFill>
              <a:srgbClr val="F529C9"/>
            </a:solidFill>
          </a:ln>
        </p:spPr>
        <p:style>
          <a:lnRef idx="3">
            <a:schemeClr val="accent2"/>
          </a:lnRef>
          <a:fillRef idx="0">
            <a:schemeClr val="accent2"/>
          </a:fillRef>
          <a:effectRef idx="2">
            <a:schemeClr val="accent2"/>
          </a:effectRef>
          <a:fontRef idx="minor">
            <a:schemeClr val="tx1"/>
          </a:fontRef>
        </p:style>
      </p:cxnSp>
      <p:sp>
        <p:nvSpPr>
          <p:cNvPr id="75" name="Elipse 74">
            <a:extLst>
              <a:ext uri="{FF2B5EF4-FFF2-40B4-BE49-F238E27FC236}">
                <a16:creationId xmlns:a16="http://schemas.microsoft.com/office/drawing/2014/main" xmlns="" id="{AB9CA9DC-8A93-422B-A73F-73A27C085C81}"/>
              </a:ext>
            </a:extLst>
          </p:cNvPr>
          <p:cNvSpPr/>
          <p:nvPr/>
        </p:nvSpPr>
        <p:spPr>
          <a:xfrm>
            <a:off x="5081944" y="1282876"/>
            <a:ext cx="194733" cy="188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6" name="Elipse 75">
            <a:extLst>
              <a:ext uri="{FF2B5EF4-FFF2-40B4-BE49-F238E27FC236}">
                <a16:creationId xmlns:a16="http://schemas.microsoft.com/office/drawing/2014/main" xmlns="" id="{2DC0811E-57F0-4CD0-A27A-0312175E546F}"/>
              </a:ext>
            </a:extLst>
          </p:cNvPr>
          <p:cNvSpPr/>
          <p:nvPr/>
        </p:nvSpPr>
        <p:spPr>
          <a:xfrm>
            <a:off x="6088553" y="1289789"/>
            <a:ext cx="194733" cy="188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7" name="Elipse 76">
            <a:extLst>
              <a:ext uri="{FF2B5EF4-FFF2-40B4-BE49-F238E27FC236}">
                <a16:creationId xmlns:a16="http://schemas.microsoft.com/office/drawing/2014/main" xmlns="" id="{E3362A55-9746-46D5-AF70-BF4B81996DA8}"/>
              </a:ext>
            </a:extLst>
          </p:cNvPr>
          <p:cNvSpPr/>
          <p:nvPr/>
        </p:nvSpPr>
        <p:spPr>
          <a:xfrm>
            <a:off x="7156877" y="1291083"/>
            <a:ext cx="194733" cy="188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8" name="Elipse 77">
            <a:extLst>
              <a:ext uri="{FF2B5EF4-FFF2-40B4-BE49-F238E27FC236}">
                <a16:creationId xmlns:a16="http://schemas.microsoft.com/office/drawing/2014/main" xmlns="" id="{2CD298C2-5F32-49CE-A630-310B97D1018C}"/>
              </a:ext>
            </a:extLst>
          </p:cNvPr>
          <p:cNvSpPr/>
          <p:nvPr/>
        </p:nvSpPr>
        <p:spPr>
          <a:xfrm>
            <a:off x="3826888" y="1309557"/>
            <a:ext cx="194733" cy="188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9" name="Elipse 78">
            <a:extLst>
              <a:ext uri="{FF2B5EF4-FFF2-40B4-BE49-F238E27FC236}">
                <a16:creationId xmlns:a16="http://schemas.microsoft.com/office/drawing/2014/main" xmlns="" id="{3EA4CE66-A839-4EAE-BCA1-D9AE4A029FA0}"/>
              </a:ext>
            </a:extLst>
          </p:cNvPr>
          <p:cNvSpPr/>
          <p:nvPr/>
        </p:nvSpPr>
        <p:spPr>
          <a:xfrm>
            <a:off x="3491027" y="1781902"/>
            <a:ext cx="194733" cy="188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0" name="Elipse 79">
            <a:extLst>
              <a:ext uri="{FF2B5EF4-FFF2-40B4-BE49-F238E27FC236}">
                <a16:creationId xmlns:a16="http://schemas.microsoft.com/office/drawing/2014/main" xmlns="" id="{9A2CB6E5-9F34-4DD6-9C07-25D99BEF1C66}"/>
              </a:ext>
            </a:extLst>
          </p:cNvPr>
          <p:cNvSpPr/>
          <p:nvPr/>
        </p:nvSpPr>
        <p:spPr>
          <a:xfrm>
            <a:off x="9493894" y="1791518"/>
            <a:ext cx="194733" cy="188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1" name="Elipse 80">
            <a:extLst>
              <a:ext uri="{FF2B5EF4-FFF2-40B4-BE49-F238E27FC236}">
                <a16:creationId xmlns:a16="http://schemas.microsoft.com/office/drawing/2014/main" xmlns="" id="{958073F4-033F-47D4-817B-359227ED3FC3}"/>
              </a:ext>
            </a:extLst>
          </p:cNvPr>
          <p:cNvSpPr/>
          <p:nvPr/>
        </p:nvSpPr>
        <p:spPr>
          <a:xfrm>
            <a:off x="10949065" y="1781902"/>
            <a:ext cx="194733" cy="188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2" name="Elipse 81">
            <a:extLst>
              <a:ext uri="{FF2B5EF4-FFF2-40B4-BE49-F238E27FC236}">
                <a16:creationId xmlns:a16="http://schemas.microsoft.com/office/drawing/2014/main" xmlns="" id="{04A036CB-2001-4E90-B745-AEFAE7B762ED}"/>
              </a:ext>
            </a:extLst>
          </p:cNvPr>
          <p:cNvSpPr/>
          <p:nvPr/>
        </p:nvSpPr>
        <p:spPr>
          <a:xfrm>
            <a:off x="7551887" y="1775432"/>
            <a:ext cx="194733" cy="188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3" name="Elipse 82">
            <a:extLst>
              <a:ext uri="{FF2B5EF4-FFF2-40B4-BE49-F238E27FC236}">
                <a16:creationId xmlns:a16="http://schemas.microsoft.com/office/drawing/2014/main" xmlns="" id="{EE6D33E8-10C0-48B4-8AA2-406CF4D7C35E}"/>
              </a:ext>
            </a:extLst>
          </p:cNvPr>
          <p:cNvSpPr/>
          <p:nvPr/>
        </p:nvSpPr>
        <p:spPr>
          <a:xfrm>
            <a:off x="3255968" y="2303208"/>
            <a:ext cx="194733" cy="18801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4" name="Elipse 83">
            <a:extLst>
              <a:ext uri="{FF2B5EF4-FFF2-40B4-BE49-F238E27FC236}">
                <a16:creationId xmlns:a16="http://schemas.microsoft.com/office/drawing/2014/main" xmlns="" id="{4D5234F9-EF60-4904-BD1B-02ED329C8577}"/>
              </a:ext>
            </a:extLst>
          </p:cNvPr>
          <p:cNvSpPr/>
          <p:nvPr/>
        </p:nvSpPr>
        <p:spPr>
          <a:xfrm>
            <a:off x="9042355" y="2320768"/>
            <a:ext cx="194733" cy="18801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5" name="Elipse 84">
            <a:extLst>
              <a:ext uri="{FF2B5EF4-FFF2-40B4-BE49-F238E27FC236}">
                <a16:creationId xmlns:a16="http://schemas.microsoft.com/office/drawing/2014/main" xmlns="" id="{947D551A-730B-4F3E-89AF-E031BFE9281F}"/>
              </a:ext>
            </a:extLst>
          </p:cNvPr>
          <p:cNvSpPr/>
          <p:nvPr/>
        </p:nvSpPr>
        <p:spPr>
          <a:xfrm>
            <a:off x="8111146" y="2323198"/>
            <a:ext cx="194733" cy="18801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6" name="Elipse 85">
            <a:extLst>
              <a:ext uri="{FF2B5EF4-FFF2-40B4-BE49-F238E27FC236}">
                <a16:creationId xmlns:a16="http://schemas.microsoft.com/office/drawing/2014/main" xmlns="" id="{04D4F0CD-6093-492E-999E-F3334CD074B5}"/>
              </a:ext>
            </a:extLst>
          </p:cNvPr>
          <p:cNvSpPr/>
          <p:nvPr/>
        </p:nvSpPr>
        <p:spPr>
          <a:xfrm>
            <a:off x="11639615" y="2335316"/>
            <a:ext cx="194733" cy="18801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7" name="Text Box 323">
            <a:extLst>
              <a:ext uri="{FF2B5EF4-FFF2-40B4-BE49-F238E27FC236}">
                <a16:creationId xmlns:a16="http://schemas.microsoft.com/office/drawing/2014/main" xmlns="" id="{9F1643C1-C552-42DD-A483-FE0F8A13C74C}"/>
              </a:ext>
            </a:extLst>
          </p:cNvPr>
          <p:cNvSpPr txBox="1">
            <a:spLocks noChangeArrowheads="1"/>
          </p:cNvSpPr>
          <p:nvPr/>
        </p:nvSpPr>
        <p:spPr bwMode="auto">
          <a:xfrm>
            <a:off x="46843" y="27774"/>
            <a:ext cx="3529013" cy="2631490"/>
          </a:xfrm>
          <a:prstGeom prst="rect">
            <a:avLst/>
          </a:prstGeom>
          <a:solidFill>
            <a:srgbClr val="B93EE0">
              <a:alpha val="74902"/>
            </a:srgbClr>
          </a:solidFill>
          <a:ln w="9525">
            <a:solidFill>
              <a:schemeClr val="bg1"/>
            </a:solidFill>
            <a:miter lim="800000"/>
            <a:headEnd/>
            <a:tailEnd/>
          </a:ln>
          <a:effectLst/>
          <a:extLst/>
        </p:spPr>
        <p:txBody>
          <a:bodyPr>
            <a:spAutoFit/>
          </a:bodyPr>
          <a:lstStyle/>
          <a:p>
            <a:pPr algn="just"/>
            <a:r>
              <a:rPr lang="es-ES" altLang="es-CL" sz="1500" b="1" dirty="0">
                <a:solidFill>
                  <a:schemeClr val="bg1"/>
                </a:solidFill>
              </a:rPr>
              <a:t>Intercepto de </a:t>
            </a:r>
            <a:r>
              <a:rPr lang="es-ES" altLang="es-CL" sz="1500" b="1" dirty="0" smtClean="0">
                <a:solidFill>
                  <a:schemeClr val="bg1"/>
                </a:solidFill>
              </a:rPr>
              <a:t>Cotas contacto </a:t>
            </a:r>
            <a:r>
              <a:rPr lang="es-ES" altLang="es-CL" sz="1500" b="1" dirty="0" err="1" smtClean="0">
                <a:solidFill>
                  <a:schemeClr val="bg1"/>
                </a:solidFill>
              </a:rPr>
              <a:t>lutitas</a:t>
            </a:r>
            <a:r>
              <a:rPr lang="es-ES" altLang="es-CL" sz="1500" b="1" dirty="0" smtClean="0">
                <a:solidFill>
                  <a:schemeClr val="bg1"/>
                </a:solidFill>
              </a:rPr>
              <a:t>:</a:t>
            </a:r>
            <a:endParaRPr lang="es-ES" altLang="es-CL" sz="1500" b="1" dirty="0">
              <a:solidFill>
                <a:schemeClr val="bg1"/>
              </a:solidFill>
            </a:endParaRPr>
          </a:p>
          <a:p>
            <a:pPr algn="just"/>
            <a:r>
              <a:rPr lang="es-ES" altLang="es-CL" sz="1500" dirty="0" smtClean="0">
                <a:solidFill>
                  <a:schemeClr val="bg1"/>
                </a:solidFill>
              </a:rPr>
              <a:t>Considerando que las cotas anteriores estaban dibujadas para el TECHO de las areniscas, sólo debemos restar la potencia del estrato (200m) y ver en esa misma línea hasta que cota aflora. Por ejemplo, en la cota de 1200, tendríamos que afloraría hasta los 1000, por lo tanto intersectamos esta misma línea con la cota 1000 y todo lo que esté debajo NO aflora. Además, se debe seguir la regla de las V.</a:t>
            </a:r>
            <a:endParaRPr lang="es-ES" altLang="es-CL" sz="1500"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97" name="Entrada de lápiz 96">
                <a:extLst>
                  <a:ext uri="{FF2B5EF4-FFF2-40B4-BE49-F238E27FC236}">
                    <a16:creationId xmlns:a16="http://schemas.microsoft.com/office/drawing/2014/main" xmlns="" id="{D06E8CB4-DA27-480D-9005-4055D41259D8}"/>
                  </a:ext>
                </a:extLst>
              </p14:cNvPr>
              <p14:cNvContentPartPr/>
              <p14:nvPr/>
            </p14:nvContentPartPr>
            <p14:xfrm>
              <a:off x="3242813" y="827747"/>
              <a:ext cx="8529840" cy="1773000"/>
            </p14:xfrm>
          </p:contentPart>
        </mc:Choice>
        <mc:Fallback xmlns="">
          <p:pic>
            <p:nvPicPr>
              <p:cNvPr id="97" name="Entrada de lápiz 96">
                <a:extLst>
                  <a:ext uri="{FF2B5EF4-FFF2-40B4-BE49-F238E27FC236}">
                    <a16:creationId xmlns:a16="http://schemas.microsoft.com/office/drawing/2014/main" id="{D06E8CB4-DA27-480D-9005-4055D41259D8}"/>
                  </a:ext>
                </a:extLst>
              </p:cNvPr>
              <p:cNvPicPr/>
              <p:nvPr/>
            </p:nvPicPr>
            <p:blipFill>
              <a:blip r:embed="rId4"/>
              <a:stretch>
                <a:fillRect/>
              </a:stretch>
            </p:blipFill>
            <p:spPr>
              <a:xfrm>
                <a:off x="3233813" y="818747"/>
                <a:ext cx="8547480" cy="1790640"/>
              </a:xfrm>
              <a:prstGeom prst="rect">
                <a:avLst/>
              </a:prstGeom>
            </p:spPr>
          </p:pic>
        </mc:Fallback>
      </mc:AlternateContent>
      <p:sp>
        <p:nvSpPr>
          <p:cNvPr id="55" name="Elipse 54">
            <a:extLst>
              <a:ext uri="{FF2B5EF4-FFF2-40B4-BE49-F238E27FC236}">
                <a16:creationId xmlns:a16="http://schemas.microsoft.com/office/drawing/2014/main" xmlns="" id="{3EA4CE66-A839-4EAE-BCA1-D9AE4A029FA0}"/>
              </a:ext>
            </a:extLst>
          </p:cNvPr>
          <p:cNvSpPr/>
          <p:nvPr/>
        </p:nvSpPr>
        <p:spPr>
          <a:xfrm>
            <a:off x="4683986" y="2327137"/>
            <a:ext cx="194733" cy="188016"/>
          </a:xfrm>
          <a:prstGeom prst="ellipse">
            <a:avLst/>
          </a:prstGeom>
          <a:solidFill>
            <a:srgbClr val="F529C9"/>
          </a:solidFill>
          <a:ln>
            <a:solidFill>
              <a:srgbClr val="B93EE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a:p>
        </p:txBody>
      </p:sp>
      <p:sp>
        <p:nvSpPr>
          <p:cNvPr id="58" name="Elipse 57">
            <a:extLst>
              <a:ext uri="{FF2B5EF4-FFF2-40B4-BE49-F238E27FC236}">
                <a16:creationId xmlns:a16="http://schemas.microsoft.com/office/drawing/2014/main" xmlns="" id="{3EA4CE66-A839-4EAE-BCA1-D9AE4A029FA0}"/>
              </a:ext>
            </a:extLst>
          </p:cNvPr>
          <p:cNvSpPr/>
          <p:nvPr/>
        </p:nvSpPr>
        <p:spPr>
          <a:xfrm>
            <a:off x="6312057" y="2308285"/>
            <a:ext cx="194733" cy="188016"/>
          </a:xfrm>
          <a:prstGeom prst="ellipse">
            <a:avLst/>
          </a:prstGeom>
          <a:solidFill>
            <a:srgbClr val="F529C9"/>
          </a:solidFill>
          <a:ln>
            <a:solidFill>
              <a:srgbClr val="B93EE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a:p>
        </p:txBody>
      </p:sp>
      <p:cxnSp>
        <p:nvCxnSpPr>
          <p:cNvPr id="60" name="Conector recto 59">
            <a:extLst>
              <a:ext uri="{FF2B5EF4-FFF2-40B4-BE49-F238E27FC236}">
                <a16:creationId xmlns:a16="http://schemas.microsoft.com/office/drawing/2014/main" xmlns="" id="{9242D2E3-2FC7-4912-8B6F-072ECF7F4EA5}"/>
              </a:ext>
            </a:extLst>
          </p:cNvPr>
          <p:cNvCxnSpPr/>
          <p:nvPr/>
        </p:nvCxnSpPr>
        <p:spPr>
          <a:xfrm flipH="1" flipV="1">
            <a:off x="2066372" y="3958960"/>
            <a:ext cx="1" cy="1856594"/>
          </a:xfrm>
          <a:prstGeom prst="line">
            <a:avLst/>
          </a:prstGeom>
          <a:ln>
            <a:solidFill>
              <a:srgbClr val="F529C9"/>
            </a:solidFill>
          </a:ln>
        </p:spPr>
        <p:style>
          <a:lnRef idx="3">
            <a:schemeClr val="accent2"/>
          </a:lnRef>
          <a:fillRef idx="0">
            <a:schemeClr val="accent2"/>
          </a:fillRef>
          <a:effectRef idx="2">
            <a:schemeClr val="accent2"/>
          </a:effectRef>
          <a:fontRef idx="minor">
            <a:schemeClr val="tx1"/>
          </a:fontRef>
        </p:style>
      </p:cxnSp>
      <p:cxnSp>
        <p:nvCxnSpPr>
          <p:cNvPr id="62" name="Conector recto 61">
            <a:extLst>
              <a:ext uri="{FF2B5EF4-FFF2-40B4-BE49-F238E27FC236}">
                <a16:creationId xmlns:a16="http://schemas.microsoft.com/office/drawing/2014/main" xmlns="" id="{94BC6BC7-8CAF-4586-9D19-F043A6D4929E}"/>
              </a:ext>
            </a:extLst>
          </p:cNvPr>
          <p:cNvCxnSpPr/>
          <p:nvPr/>
        </p:nvCxnSpPr>
        <p:spPr>
          <a:xfrm>
            <a:off x="2066372" y="3958960"/>
            <a:ext cx="9719228" cy="99615"/>
          </a:xfrm>
          <a:prstGeom prst="line">
            <a:avLst/>
          </a:prstGeom>
          <a:ln>
            <a:solidFill>
              <a:srgbClr val="F529C9"/>
            </a:solidFill>
          </a:ln>
        </p:spPr>
        <p:style>
          <a:lnRef idx="3">
            <a:schemeClr val="accent2"/>
          </a:lnRef>
          <a:fillRef idx="0">
            <a:schemeClr val="accent2"/>
          </a:fillRef>
          <a:effectRef idx="2">
            <a:schemeClr val="accent2"/>
          </a:effectRef>
          <a:fontRef idx="minor">
            <a:schemeClr val="tx1"/>
          </a:fontRef>
        </p:style>
      </p:cxnSp>
      <p:sp>
        <p:nvSpPr>
          <p:cNvPr id="63" name="Text Box 323">
            <a:extLst>
              <a:ext uri="{FF2B5EF4-FFF2-40B4-BE49-F238E27FC236}">
                <a16:creationId xmlns:a16="http://schemas.microsoft.com/office/drawing/2014/main" xmlns="" id="{9F1643C1-C552-42DD-A483-FE0F8A13C74C}"/>
              </a:ext>
            </a:extLst>
          </p:cNvPr>
          <p:cNvSpPr txBox="1">
            <a:spLocks noChangeArrowheads="1"/>
          </p:cNvSpPr>
          <p:nvPr/>
        </p:nvSpPr>
        <p:spPr bwMode="auto">
          <a:xfrm>
            <a:off x="5982113" y="5808135"/>
            <a:ext cx="3529013" cy="1015663"/>
          </a:xfrm>
          <a:prstGeom prst="rect">
            <a:avLst/>
          </a:prstGeom>
          <a:solidFill>
            <a:srgbClr val="B93EE0">
              <a:alpha val="74902"/>
            </a:srgbClr>
          </a:solidFill>
          <a:ln w="9525">
            <a:solidFill>
              <a:schemeClr val="bg1"/>
            </a:solidFill>
            <a:miter lim="800000"/>
            <a:headEnd/>
            <a:tailEnd/>
          </a:ln>
          <a:effectLst/>
          <a:extLst/>
        </p:spPr>
        <p:txBody>
          <a:bodyPr>
            <a:spAutoFit/>
          </a:bodyPr>
          <a:lstStyle/>
          <a:p>
            <a:pPr algn="just"/>
            <a:r>
              <a:rPr lang="es-ES" altLang="es-CL" sz="1500" b="1" dirty="0">
                <a:solidFill>
                  <a:schemeClr val="bg1"/>
                </a:solidFill>
              </a:rPr>
              <a:t>Intercepto de </a:t>
            </a:r>
            <a:r>
              <a:rPr lang="es-ES" altLang="es-CL" sz="1500" b="1" dirty="0" smtClean="0">
                <a:solidFill>
                  <a:schemeClr val="bg1"/>
                </a:solidFill>
              </a:rPr>
              <a:t>Cotas contacto </a:t>
            </a:r>
            <a:r>
              <a:rPr lang="es-ES" altLang="es-CL" sz="1500" b="1" dirty="0" err="1" smtClean="0">
                <a:solidFill>
                  <a:schemeClr val="bg1"/>
                </a:solidFill>
              </a:rPr>
              <a:t>lutitas</a:t>
            </a:r>
            <a:r>
              <a:rPr lang="es-ES" altLang="es-CL" sz="1500" b="1" dirty="0" smtClean="0">
                <a:solidFill>
                  <a:schemeClr val="bg1"/>
                </a:solidFill>
              </a:rPr>
              <a:t>:</a:t>
            </a:r>
            <a:endParaRPr lang="es-ES" altLang="es-CL" sz="1500" b="1" dirty="0">
              <a:solidFill>
                <a:schemeClr val="bg1"/>
              </a:solidFill>
            </a:endParaRPr>
          </a:p>
          <a:p>
            <a:pPr algn="just"/>
            <a:r>
              <a:rPr lang="es-ES" altLang="es-CL" sz="1500" dirty="0" smtClean="0">
                <a:solidFill>
                  <a:schemeClr val="bg1"/>
                </a:solidFill>
              </a:rPr>
              <a:t>En el caso de los 1350, su cota inferior sería 1150, por lo que bajo esta cota NO aflora arenisca.</a:t>
            </a:r>
            <a:endParaRPr lang="es-ES" altLang="es-CL" sz="1500" dirty="0">
              <a:solidFill>
                <a:schemeClr val="bg1"/>
              </a:solidFill>
            </a:endParaRPr>
          </a:p>
        </p:txBody>
      </p:sp>
      <p:sp>
        <p:nvSpPr>
          <p:cNvPr id="64" name="Elipse 63">
            <a:extLst>
              <a:ext uri="{FF2B5EF4-FFF2-40B4-BE49-F238E27FC236}">
                <a16:creationId xmlns:a16="http://schemas.microsoft.com/office/drawing/2014/main" xmlns="" id="{3EA4CE66-A839-4EAE-BCA1-D9AE4A029FA0}"/>
              </a:ext>
            </a:extLst>
          </p:cNvPr>
          <p:cNvSpPr/>
          <p:nvPr/>
        </p:nvSpPr>
        <p:spPr>
          <a:xfrm>
            <a:off x="3964873" y="3889900"/>
            <a:ext cx="194733" cy="188016"/>
          </a:xfrm>
          <a:prstGeom prst="ellipse">
            <a:avLst/>
          </a:prstGeom>
          <a:solidFill>
            <a:srgbClr val="F529C9"/>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a:p>
        </p:txBody>
      </p:sp>
      <p:sp>
        <p:nvSpPr>
          <p:cNvPr id="65" name="Elipse 64">
            <a:extLst>
              <a:ext uri="{FF2B5EF4-FFF2-40B4-BE49-F238E27FC236}">
                <a16:creationId xmlns:a16="http://schemas.microsoft.com/office/drawing/2014/main" xmlns="" id="{3EA4CE66-A839-4EAE-BCA1-D9AE4A029FA0}"/>
              </a:ext>
            </a:extLst>
          </p:cNvPr>
          <p:cNvSpPr/>
          <p:nvPr/>
        </p:nvSpPr>
        <p:spPr>
          <a:xfrm>
            <a:off x="8964885" y="3943208"/>
            <a:ext cx="194733" cy="188016"/>
          </a:xfrm>
          <a:prstGeom prst="ellipse">
            <a:avLst/>
          </a:prstGeom>
          <a:solidFill>
            <a:srgbClr val="F529C9"/>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a:p>
        </p:txBody>
      </p:sp>
      <p:sp>
        <p:nvSpPr>
          <p:cNvPr id="66" name="Elipse 65">
            <a:extLst>
              <a:ext uri="{FF2B5EF4-FFF2-40B4-BE49-F238E27FC236}">
                <a16:creationId xmlns:a16="http://schemas.microsoft.com/office/drawing/2014/main" xmlns="" id="{3EA4CE66-A839-4EAE-BCA1-D9AE4A029FA0}"/>
              </a:ext>
            </a:extLst>
          </p:cNvPr>
          <p:cNvSpPr/>
          <p:nvPr/>
        </p:nvSpPr>
        <p:spPr>
          <a:xfrm>
            <a:off x="7780863" y="3938749"/>
            <a:ext cx="194733" cy="188016"/>
          </a:xfrm>
          <a:prstGeom prst="ellipse">
            <a:avLst/>
          </a:prstGeom>
          <a:solidFill>
            <a:srgbClr val="F529C9"/>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a:p>
        </p:txBody>
      </p:sp>
      <p:cxnSp>
        <p:nvCxnSpPr>
          <p:cNvPr id="71" name="Conector recto 70">
            <a:extLst>
              <a:ext uri="{FF2B5EF4-FFF2-40B4-BE49-F238E27FC236}">
                <a16:creationId xmlns:a16="http://schemas.microsoft.com/office/drawing/2014/main" xmlns="" id="{9242D2E3-2FC7-4912-8B6F-072ECF7F4EA5}"/>
              </a:ext>
            </a:extLst>
          </p:cNvPr>
          <p:cNvCxnSpPr/>
          <p:nvPr/>
        </p:nvCxnSpPr>
        <p:spPr>
          <a:xfrm flipV="1">
            <a:off x="1483478" y="2943884"/>
            <a:ext cx="8236" cy="2842553"/>
          </a:xfrm>
          <a:prstGeom prst="line">
            <a:avLst/>
          </a:prstGeom>
          <a:ln>
            <a:solidFill>
              <a:srgbClr val="F529C9"/>
            </a:solidFill>
          </a:ln>
        </p:spPr>
        <p:style>
          <a:lnRef idx="3">
            <a:schemeClr val="accent2"/>
          </a:lnRef>
          <a:fillRef idx="0">
            <a:schemeClr val="accent2"/>
          </a:fillRef>
          <a:effectRef idx="2">
            <a:schemeClr val="accent2"/>
          </a:effectRef>
          <a:fontRef idx="minor">
            <a:schemeClr val="tx1"/>
          </a:fontRef>
        </p:style>
      </p:cxnSp>
      <p:cxnSp>
        <p:nvCxnSpPr>
          <p:cNvPr id="72" name="Conector recto 71">
            <a:extLst>
              <a:ext uri="{FF2B5EF4-FFF2-40B4-BE49-F238E27FC236}">
                <a16:creationId xmlns:a16="http://schemas.microsoft.com/office/drawing/2014/main" xmlns="" id="{94BC6BC7-8CAF-4586-9D19-F043A6D4929E}"/>
              </a:ext>
            </a:extLst>
          </p:cNvPr>
          <p:cNvCxnSpPr/>
          <p:nvPr/>
        </p:nvCxnSpPr>
        <p:spPr>
          <a:xfrm>
            <a:off x="1491714" y="2940022"/>
            <a:ext cx="10293886" cy="97697"/>
          </a:xfrm>
          <a:prstGeom prst="line">
            <a:avLst/>
          </a:prstGeom>
          <a:ln>
            <a:solidFill>
              <a:srgbClr val="F529C9"/>
            </a:solidFill>
          </a:ln>
        </p:spPr>
        <p:style>
          <a:lnRef idx="3">
            <a:schemeClr val="accent2"/>
          </a:lnRef>
          <a:fillRef idx="0">
            <a:schemeClr val="accent2"/>
          </a:fillRef>
          <a:effectRef idx="2">
            <a:schemeClr val="accent2"/>
          </a:effectRef>
          <a:fontRef idx="minor">
            <a:schemeClr val="tx1"/>
          </a:fontRef>
        </p:style>
      </p:cxnSp>
      <p:sp>
        <p:nvSpPr>
          <p:cNvPr id="73" name="Elipse 72">
            <a:extLst>
              <a:ext uri="{FF2B5EF4-FFF2-40B4-BE49-F238E27FC236}">
                <a16:creationId xmlns:a16="http://schemas.microsoft.com/office/drawing/2014/main" xmlns="" id="{3EA4CE66-A839-4EAE-BCA1-D9AE4A029FA0}"/>
              </a:ext>
            </a:extLst>
          </p:cNvPr>
          <p:cNvSpPr/>
          <p:nvPr/>
        </p:nvSpPr>
        <p:spPr>
          <a:xfrm>
            <a:off x="4414956" y="2894862"/>
            <a:ext cx="194733" cy="188016"/>
          </a:xfrm>
          <a:prstGeom prst="ellipse">
            <a:avLst/>
          </a:prstGeom>
          <a:solidFill>
            <a:srgbClr val="F529C9"/>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a:p>
        </p:txBody>
      </p:sp>
      <p:sp>
        <p:nvSpPr>
          <p:cNvPr id="74" name="Elipse 73">
            <a:extLst>
              <a:ext uri="{FF2B5EF4-FFF2-40B4-BE49-F238E27FC236}">
                <a16:creationId xmlns:a16="http://schemas.microsoft.com/office/drawing/2014/main" xmlns="" id="{3EA4CE66-A839-4EAE-BCA1-D9AE4A029FA0}"/>
              </a:ext>
            </a:extLst>
          </p:cNvPr>
          <p:cNvSpPr/>
          <p:nvPr/>
        </p:nvSpPr>
        <p:spPr>
          <a:xfrm>
            <a:off x="7124131" y="2904632"/>
            <a:ext cx="194733" cy="188016"/>
          </a:xfrm>
          <a:prstGeom prst="ellipse">
            <a:avLst/>
          </a:prstGeom>
          <a:solidFill>
            <a:srgbClr val="F529C9"/>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a:p>
        </p:txBody>
      </p:sp>
      <p:sp>
        <p:nvSpPr>
          <p:cNvPr id="88" name="Elipse 87">
            <a:extLst>
              <a:ext uri="{FF2B5EF4-FFF2-40B4-BE49-F238E27FC236}">
                <a16:creationId xmlns:a16="http://schemas.microsoft.com/office/drawing/2014/main" xmlns="" id="{3EA4CE66-A839-4EAE-BCA1-D9AE4A029FA0}"/>
              </a:ext>
            </a:extLst>
          </p:cNvPr>
          <p:cNvSpPr/>
          <p:nvPr/>
        </p:nvSpPr>
        <p:spPr>
          <a:xfrm>
            <a:off x="9850647" y="2932781"/>
            <a:ext cx="194733" cy="188016"/>
          </a:xfrm>
          <a:prstGeom prst="ellipse">
            <a:avLst/>
          </a:prstGeom>
          <a:solidFill>
            <a:srgbClr val="F529C9"/>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a:p>
        </p:txBody>
      </p:sp>
      <p:sp>
        <p:nvSpPr>
          <p:cNvPr id="89" name="Elipse 88">
            <a:extLst>
              <a:ext uri="{FF2B5EF4-FFF2-40B4-BE49-F238E27FC236}">
                <a16:creationId xmlns:a16="http://schemas.microsoft.com/office/drawing/2014/main" xmlns="" id="{3EA4CE66-A839-4EAE-BCA1-D9AE4A029FA0}"/>
              </a:ext>
            </a:extLst>
          </p:cNvPr>
          <p:cNvSpPr/>
          <p:nvPr/>
        </p:nvSpPr>
        <p:spPr>
          <a:xfrm>
            <a:off x="10710539" y="2914302"/>
            <a:ext cx="194733" cy="188016"/>
          </a:xfrm>
          <a:prstGeom prst="ellipse">
            <a:avLst/>
          </a:prstGeom>
          <a:solidFill>
            <a:srgbClr val="F529C9"/>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a:p>
        </p:txBody>
      </p:sp>
      <p:sp>
        <p:nvSpPr>
          <p:cNvPr id="12" name="Forma libre 11"/>
          <p:cNvSpPr/>
          <p:nvPr/>
        </p:nvSpPr>
        <p:spPr>
          <a:xfrm>
            <a:off x="3253946" y="2075935"/>
            <a:ext cx="8435546" cy="2636108"/>
          </a:xfrm>
          <a:custGeom>
            <a:avLst/>
            <a:gdLst>
              <a:gd name="connsiteX0" fmla="*/ 0 w 8435546"/>
              <a:gd name="connsiteY0" fmla="*/ 2636108 h 2636108"/>
              <a:gd name="connsiteX1" fmla="*/ 16476 w 8435546"/>
              <a:gd name="connsiteY1" fmla="*/ 2594919 h 2636108"/>
              <a:gd name="connsiteX2" fmla="*/ 41189 w 8435546"/>
              <a:gd name="connsiteY2" fmla="*/ 2586681 h 2636108"/>
              <a:gd name="connsiteX3" fmla="*/ 74140 w 8435546"/>
              <a:gd name="connsiteY3" fmla="*/ 2570206 h 2636108"/>
              <a:gd name="connsiteX4" fmla="*/ 164757 w 8435546"/>
              <a:gd name="connsiteY4" fmla="*/ 2553730 h 2636108"/>
              <a:gd name="connsiteX5" fmla="*/ 214184 w 8435546"/>
              <a:gd name="connsiteY5" fmla="*/ 2537254 h 2636108"/>
              <a:gd name="connsiteX6" fmla="*/ 247135 w 8435546"/>
              <a:gd name="connsiteY6" fmla="*/ 2520779 h 2636108"/>
              <a:gd name="connsiteX7" fmla="*/ 288324 w 8435546"/>
              <a:gd name="connsiteY7" fmla="*/ 2512541 h 2636108"/>
              <a:gd name="connsiteX8" fmla="*/ 337751 w 8435546"/>
              <a:gd name="connsiteY8" fmla="*/ 2487827 h 2636108"/>
              <a:gd name="connsiteX9" fmla="*/ 362465 w 8435546"/>
              <a:gd name="connsiteY9" fmla="*/ 2471351 h 2636108"/>
              <a:gd name="connsiteX10" fmla="*/ 420130 w 8435546"/>
              <a:gd name="connsiteY10" fmla="*/ 2421924 h 2636108"/>
              <a:gd name="connsiteX11" fmla="*/ 453081 w 8435546"/>
              <a:gd name="connsiteY11" fmla="*/ 2372497 h 2636108"/>
              <a:gd name="connsiteX12" fmla="*/ 494270 w 8435546"/>
              <a:gd name="connsiteY12" fmla="*/ 2323070 h 2636108"/>
              <a:gd name="connsiteX13" fmla="*/ 535459 w 8435546"/>
              <a:gd name="connsiteY13" fmla="*/ 2273643 h 2636108"/>
              <a:gd name="connsiteX14" fmla="*/ 560173 w 8435546"/>
              <a:gd name="connsiteY14" fmla="*/ 2265406 h 2636108"/>
              <a:gd name="connsiteX15" fmla="*/ 584886 w 8435546"/>
              <a:gd name="connsiteY15" fmla="*/ 2232454 h 2636108"/>
              <a:gd name="connsiteX16" fmla="*/ 609600 w 8435546"/>
              <a:gd name="connsiteY16" fmla="*/ 2224216 h 2636108"/>
              <a:gd name="connsiteX17" fmla="*/ 642551 w 8435546"/>
              <a:gd name="connsiteY17" fmla="*/ 2207741 h 2636108"/>
              <a:gd name="connsiteX18" fmla="*/ 659027 w 8435546"/>
              <a:gd name="connsiteY18" fmla="*/ 2183027 h 2636108"/>
              <a:gd name="connsiteX19" fmla="*/ 716692 w 8435546"/>
              <a:gd name="connsiteY19" fmla="*/ 2141838 h 2636108"/>
              <a:gd name="connsiteX20" fmla="*/ 733168 w 8435546"/>
              <a:gd name="connsiteY20" fmla="*/ 2117124 h 2636108"/>
              <a:gd name="connsiteX21" fmla="*/ 807308 w 8435546"/>
              <a:gd name="connsiteY21" fmla="*/ 2051222 h 2636108"/>
              <a:gd name="connsiteX22" fmla="*/ 848497 w 8435546"/>
              <a:gd name="connsiteY22" fmla="*/ 2001795 h 2636108"/>
              <a:gd name="connsiteX23" fmla="*/ 856735 w 8435546"/>
              <a:gd name="connsiteY23" fmla="*/ 1968843 h 2636108"/>
              <a:gd name="connsiteX24" fmla="*/ 873211 w 8435546"/>
              <a:gd name="connsiteY24" fmla="*/ 1911179 h 2636108"/>
              <a:gd name="connsiteX25" fmla="*/ 881449 w 8435546"/>
              <a:gd name="connsiteY25" fmla="*/ 1837038 h 2636108"/>
              <a:gd name="connsiteX26" fmla="*/ 897924 w 8435546"/>
              <a:gd name="connsiteY26" fmla="*/ 1787611 h 2636108"/>
              <a:gd name="connsiteX27" fmla="*/ 906162 w 8435546"/>
              <a:gd name="connsiteY27" fmla="*/ 1754660 h 2636108"/>
              <a:gd name="connsiteX28" fmla="*/ 914400 w 8435546"/>
              <a:gd name="connsiteY28" fmla="*/ 1680519 h 2636108"/>
              <a:gd name="connsiteX29" fmla="*/ 922638 w 8435546"/>
              <a:gd name="connsiteY29" fmla="*/ 1655806 h 2636108"/>
              <a:gd name="connsiteX30" fmla="*/ 930876 w 8435546"/>
              <a:gd name="connsiteY30" fmla="*/ 1614616 h 2636108"/>
              <a:gd name="connsiteX31" fmla="*/ 955589 w 8435546"/>
              <a:gd name="connsiteY31" fmla="*/ 1507524 h 2636108"/>
              <a:gd name="connsiteX32" fmla="*/ 972065 w 8435546"/>
              <a:gd name="connsiteY32" fmla="*/ 1383957 h 2636108"/>
              <a:gd name="connsiteX33" fmla="*/ 988540 w 8435546"/>
              <a:gd name="connsiteY33" fmla="*/ 1359243 h 2636108"/>
              <a:gd name="connsiteX34" fmla="*/ 1029730 w 8435546"/>
              <a:gd name="connsiteY34" fmla="*/ 1293341 h 2636108"/>
              <a:gd name="connsiteX35" fmla="*/ 1054443 w 8435546"/>
              <a:gd name="connsiteY35" fmla="*/ 1235676 h 2636108"/>
              <a:gd name="connsiteX36" fmla="*/ 1079157 w 8435546"/>
              <a:gd name="connsiteY36" fmla="*/ 1227438 h 2636108"/>
              <a:gd name="connsiteX37" fmla="*/ 1128584 w 8435546"/>
              <a:gd name="connsiteY37" fmla="*/ 1153297 h 2636108"/>
              <a:gd name="connsiteX38" fmla="*/ 1145059 w 8435546"/>
              <a:gd name="connsiteY38" fmla="*/ 1128584 h 2636108"/>
              <a:gd name="connsiteX39" fmla="*/ 1169773 w 8435546"/>
              <a:gd name="connsiteY39" fmla="*/ 1079157 h 2636108"/>
              <a:gd name="connsiteX40" fmla="*/ 1194486 w 8435546"/>
              <a:gd name="connsiteY40" fmla="*/ 1021492 h 2636108"/>
              <a:gd name="connsiteX41" fmla="*/ 1202724 w 8435546"/>
              <a:gd name="connsiteY41" fmla="*/ 996779 h 2636108"/>
              <a:gd name="connsiteX42" fmla="*/ 1227438 w 8435546"/>
              <a:gd name="connsiteY42" fmla="*/ 972065 h 2636108"/>
              <a:gd name="connsiteX43" fmla="*/ 1285103 w 8435546"/>
              <a:gd name="connsiteY43" fmla="*/ 889687 h 2636108"/>
              <a:gd name="connsiteX44" fmla="*/ 1301578 w 8435546"/>
              <a:gd name="connsiteY44" fmla="*/ 864973 h 2636108"/>
              <a:gd name="connsiteX45" fmla="*/ 1326292 w 8435546"/>
              <a:gd name="connsiteY45" fmla="*/ 832022 h 2636108"/>
              <a:gd name="connsiteX46" fmla="*/ 1351005 w 8435546"/>
              <a:gd name="connsiteY46" fmla="*/ 774357 h 2636108"/>
              <a:gd name="connsiteX47" fmla="*/ 1359243 w 8435546"/>
              <a:gd name="connsiteY47" fmla="*/ 741406 h 2636108"/>
              <a:gd name="connsiteX48" fmla="*/ 1375719 w 8435546"/>
              <a:gd name="connsiteY48" fmla="*/ 691979 h 2636108"/>
              <a:gd name="connsiteX49" fmla="*/ 1392195 w 8435546"/>
              <a:gd name="connsiteY49" fmla="*/ 667265 h 2636108"/>
              <a:gd name="connsiteX50" fmla="*/ 1400432 w 8435546"/>
              <a:gd name="connsiteY50" fmla="*/ 634314 h 2636108"/>
              <a:gd name="connsiteX51" fmla="*/ 1433384 w 8435546"/>
              <a:gd name="connsiteY51" fmla="*/ 576649 h 2636108"/>
              <a:gd name="connsiteX52" fmla="*/ 1466335 w 8435546"/>
              <a:gd name="connsiteY52" fmla="*/ 518984 h 2636108"/>
              <a:gd name="connsiteX53" fmla="*/ 1491049 w 8435546"/>
              <a:gd name="connsiteY53" fmla="*/ 461319 h 2636108"/>
              <a:gd name="connsiteX54" fmla="*/ 1524000 w 8435546"/>
              <a:gd name="connsiteY54" fmla="*/ 345989 h 2636108"/>
              <a:gd name="connsiteX55" fmla="*/ 1540476 w 8435546"/>
              <a:gd name="connsiteY55" fmla="*/ 321276 h 2636108"/>
              <a:gd name="connsiteX56" fmla="*/ 1573427 w 8435546"/>
              <a:gd name="connsiteY56" fmla="*/ 222422 h 2636108"/>
              <a:gd name="connsiteX57" fmla="*/ 1581665 w 8435546"/>
              <a:gd name="connsiteY57" fmla="*/ 197708 h 2636108"/>
              <a:gd name="connsiteX58" fmla="*/ 1639330 w 8435546"/>
              <a:gd name="connsiteY58" fmla="*/ 123568 h 2636108"/>
              <a:gd name="connsiteX59" fmla="*/ 1688757 w 8435546"/>
              <a:gd name="connsiteY59" fmla="*/ 57665 h 2636108"/>
              <a:gd name="connsiteX60" fmla="*/ 1696995 w 8435546"/>
              <a:gd name="connsiteY60" fmla="*/ 32951 h 2636108"/>
              <a:gd name="connsiteX61" fmla="*/ 1754659 w 8435546"/>
              <a:gd name="connsiteY61" fmla="*/ 0 h 2636108"/>
              <a:gd name="connsiteX62" fmla="*/ 1853513 w 8435546"/>
              <a:gd name="connsiteY62" fmla="*/ 16476 h 2636108"/>
              <a:gd name="connsiteX63" fmla="*/ 1878227 w 8435546"/>
              <a:gd name="connsiteY63" fmla="*/ 32951 h 2636108"/>
              <a:gd name="connsiteX64" fmla="*/ 1960605 w 8435546"/>
              <a:gd name="connsiteY64" fmla="*/ 65903 h 2636108"/>
              <a:gd name="connsiteX65" fmla="*/ 2018270 w 8435546"/>
              <a:gd name="connsiteY65" fmla="*/ 98854 h 2636108"/>
              <a:gd name="connsiteX66" fmla="*/ 2117124 w 8435546"/>
              <a:gd name="connsiteY66" fmla="*/ 107092 h 2636108"/>
              <a:gd name="connsiteX67" fmla="*/ 2199503 w 8435546"/>
              <a:gd name="connsiteY67" fmla="*/ 115330 h 2636108"/>
              <a:gd name="connsiteX68" fmla="*/ 2224216 w 8435546"/>
              <a:gd name="connsiteY68" fmla="*/ 131806 h 2636108"/>
              <a:gd name="connsiteX69" fmla="*/ 2611395 w 8435546"/>
              <a:gd name="connsiteY69" fmla="*/ 156519 h 2636108"/>
              <a:gd name="connsiteX70" fmla="*/ 2767913 w 8435546"/>
              <a:gd name="connsiteY70" fmla="*/ 172995 h 2636108"/>
              <a:gd name="connsiteX71" fmla="*/ 2825578 w 8435546"/>
              <a:gd name="connsiteY71" fmla="*/ 189470 h 2636108"/>
              <a:gd name="connsiteX72" fmla="*/ 2899719 w 8435546"/>
              <a:gd name="connsiteY72" fmla="*/ 197708 h 2636108"/>
              <a:gd name="connsiteX73" fmla="*/ 3031524 w 8435546"/>
              <a:gd name="connsiteY73" fmla="*/ 255373 h 2636108"/>
              <a:gd name="connsiteX74" fmla="*/ 3056238 w 8435546"/>
              <a:gd name="connsiteY74" fmla="*/ 271849 h 2636108"/>
              <a:gd name="connsiteX75" fmla="*/ 3080951 w 8435546"/>
              <a:gd name="connsiteY75" fmla="*/ 280087 h 2636108"/>
              <a:gd name="connsiteX76" fmla="*/ 3105665 w 8435546"/>
              <a:gd name="connsiteY76" fmla="*/ 296562 h 2636108"/>
              <a:gd name="connsiteX77" fmla="*/ 3163330 w 8435546"/>
              <a:gd name="connsiteY77" fmla="*/ 329514 h 2636108"/>
              <a:gd name="connsiteX78" fmla="*/ 3188043 w 8435546"/>
              <a:gd name="connsiteY78" fmla="*/ 362465 h 2636108"/>
              <a:gd name="connsiteX79" fmla="*/ 3220995 w 8435546"/>
              <a:gd name="connsiteY79" fmla="*/ 387179 h 2636108"/>
              <a:gd name="connsiteX80" fmla="*/ 3229232 w 8435546"/>
              <a:gd name="connsiteY80" fmla="*/ 411892 h 2636108"/>
              <a:gd name="connsiteX81" fmla="*/ 3245708 w 8435546"/>
              <a:gd name="connsiteY81" fmla="*/ 436606 h 2636108"/>
              <a:gd name="connsiteX82" fmla="*/ 3262184 w 8435546"/>
              <a:gd name="connsiteY82" fmla="*/ 469557 h 2636108"/>
              <a:gd name="connsiteX83" fmla="*/ 3336324 w 8435546"/>
              <a:gd name="connsiteY83" fmla="*/ 510746 h 2636108"/>
              <a:gd name="connsiteX84" fmla="*/ 3369276 w 8435546"/>
              <a:gd name="connsiteY84" fmla="*/ 551935 h 2636108"/>
              <a:gd name="connsiteX85" fmla="*/ 3418703 w 8435546"/>
              <a:gd name="connsiteY85" fmla="*/ 617838 h 2636108"/>
              <a:gd name="connsiteX86" fmla="*/ 3443416 w 8435546"/>
              <a:gd name="connsiteY86" fmla="*/ 642551 h 2636108"/>
              <a:gd name="connsiteX87" fmla="*/ 3468130 w 8435546"/>
              <a:gd name="connsiteY87" fmla="*/ 659027 h 2636108"/>
              <a:gd name="connsiteX88" fmla="*/ 3517557 w 8435546"/>
              <a:gd name="connsiteY88" fmla="*/ 675503 h 2636108"/>
              <a:gd name="connsiteX89" fmla="*/ 3616411 w 8435546"/>
              <a:gd name="connsiteY89" fmla="*/ 733168 h 2636108"/>
              <a:gd name="connsiteX90" fmla="*/ 3665838 w 8435546"/>
              <a:gd name="connsiteY90" fmla="*/ 766119 h 2636108"/>
              <a:gd name="connsiteX91" fmla="*/ 3698789 w 8435546"/>
              <a:gd name="connsiteY91" fmla="*/ 774357 h 2636108"/>
              <a:gd name="connsiteX92" fmla="*/ 3731740 w 8435546"/>
              <a:gd name="connsiteY92" fmla="*/ 790833 h 2636108"/>
              <a:gd name="connsiteX93" fmla="*/ 3781168 w 8435546"/>
              <a:gd name="connsiteY93" fmla="*/ 832022 h 2636108"/>
              <a:gd name="connsiteX94" fmla="*/ 3855308 w 8435546"/>
              <a:gd name="connsiteY94" fmla="*/ 897924 h 2636108"/>
              <a:gd name="connsiteX95" fmla="*/ 3896497 w 8435546"/>
              <a:gd name="connsiteY95" fmla="*/ 947351 h 2636108"/>
              <a:gd name="connsiteX96" fmla="*/ 3954162 w 8435546"/>
              <a:gd name="connsiteY96" fmla="*/ 972065 h 2636108"/>
              <a:gd name="connsiteX97" fmla="*/ 3995351 w 8435546"/>
              <a:gd name="connsiteY97" fmla="*/ 1013254 h 2636108"/>
              <a:gd name="connsiteX98" fmla="*/ 4036540 w 8435546"/>
              <a:gd name="connsiteY98" fmla="*/ 1062681 h 2636108"/>
              <a:gd name="connsiteX99" fmla="*/ 4061254 w 8435546"/>
              <a:gd name="connsiteY99" fmla="*/ 1070919 h 2636108"/>
              <a:gd name="connsiteX100" fmla="*/ 4102443 w 8435546"/>
              <a:gd name="connsiteY100" fmla="*/ 1120346 h 2636108"/>
              <a:gd name="connsiteX101" fmla="*/ 4118919 w 8435546"/>
              <a:gd name="connsiteY101" fmla="*/ 1145060 h 2636108"/>
              <a:gd name="connsiteX102" fmla="*/ 4143632 w 8435546"/>
              <a:gd name="connsiteY102" fmla="*/ 1219200 h 2636108"/>
              <a:gd name="connsiteX103" fmla="*/ 4176584 w 8435546"/>
              <a:gd name="connsiteY103" fmla="*/ 1268627 h 2636108"/>
              <a:gd name="connsiteX104" fmla="*/ 4201297 w 8435546"/>
              <a:gd name="connsiteY104" fmla="*/ 1334530 h 2636108"/>
              <a:gd name="connsiteX105" fmla="*/ 4226011 w 8435546"/>
              <a:gd name="connsiteY105" fmla="*/ 1351006 h 2636108"/>
              <a:gd name="connsiteX106" fmla="*/ 4283676 w 8435546"/>
              <a:gd name="connsiteY106" fmla="*/ 1433384 h 2636108"/>
              <a:gd name="connsiteX107" fmla="*/ 4300151 w 8435546"/>
              <a:gd name="connsiteY107" fmla="*/ 1466335 h 2636108"/>
              <a:gd name="connsiteX108" fmla="*/ 4308389 w 8435546"/>
              <a:gd name="connsiteY108" fmla="*/ 1491049 h 2636108"/>
              <a:gd name="connsiteX109" fmla="*/ 4357816 w 8435546"/>
              <a:gd name="connsiteY109" fmla="*/ 1573427 h 2636108"/>
              <a:gd name="connsiteX110" fmla="*/ 4366054 w 8435546"/>
              <a:gd name="connsiteY110" fmla="*/ 1598141 h 2636108"/>
              <a:gd name="connsiteX111" fmla="*/ 4415481 w 8435546"/>
              <a:gd name="connsiteY111" fmla="*/ 1655806 h 2636108"/>
              <a:gd name="connsiteX112" fmla="*/ 4440195 w 8435546"/>
              <a:gd name="connsiteY112" fmla="*/ 1672281 h 2636108"/>
              <a:gd name="connsiteX113" fmla="*/ 4464908 w 8435546"/>
              <a:gd name="connsiteY113" fmla="*/ 1721708 h 2636108"/>
              <a:gd name="connsiteX114" fmla="*/ 4473146 w 8435546"/>
              <a:gd name="connsiteY114" fmla="*/ 1746422 h 2636108"/>
              <a:gd name="connsiteX115" fmla="*/ 4497859 w 8435546"/>
              <a:gd name="connsiteY115" fmla="*/ 1771135 h 2636108"/>
              <a:gd name="connsiteX116" fmla="*/ 4530811 w 8435546"/>
              <a:gd name="connsiteY116" fmla="*/ 1820562 h 2636108"/>
              <a:gd name="connsiteX117" fmla="*/ 4572000 w 8435546"/>
              <a:gd name="connsiteY117" fmla="*/ 1869989 h 2636108"/>
              <a:gd name="connsiteX118" fmla="*/ 4604951 w 8435546"/>
              <a:gd name="connsiteY118" fmla="*/ 1911179 h 2636108"/>
              <a:gd name="connsiteX119" fmla="*/ 4613189 w 8435546"/>
              <a:gd name="connsiteY119" fmla="*/ 1935892 h 2636108"/>
              <a:gd name="connsiteX120" fmla="*/ 4654378 w 8435546"/>
              <a:gd name="connsiteY120" fmla="*/ 1993557 h 2636108"/>
              <a:gd name="connsiteX121" fmla="*/ 4670854 w 8435546"/>
              <a:gd name="connsiteY121" fmla="*/ 2018270 h 2636108"/>
              <a:gd name="connsiteX122" fmla="*/ 4695568 w 8435546"/>
              <a:gd name="connsiteY122" fmla="*/ 2026508 h 2636108"/>
              <a:gd name="connsiteX123" fmla="*/ 4720281 w 8435546"/>
              <a:gd name="connsiteY123" fmla="*/ 2092411 h 2636108"/>
              <a:gd name="connsiteX124" fmla="*/ 4728519 w 8435546"/>
              <a:gd name="connsiteY124" fmla="*/ 2117124 h 2636108"/>
              <a:gd name="connsiteX125" fmla="*/ 4753232 w 8435546"/>
              <a:gd name="connsiteY125" fmla="*/ 2133600 h 2636108"/>
              <a:gd name="connsiteX126" fmla="*/ 4761470 w 8435546"/>
              <a:gd name="connsiteY126" fmla="*/ 2158314 h 2636108"/>
              <a:gd name="connsiteX127" fmla="*/ 4802659 w 8435546"/>
              <a:gd name="connsiteY127" fmla="*/ 2207741 h 2636108"/>
              <a:gd name="connsiteX128" fmla="*/ 4852086 w 8435546"/>
              <a:gd name="connsiteY128" fmla="*/ 2240692 h 2636108"/>
              <a:gd name="connsiteX129" fmla="*/ 4876800 w 8435546"/>
              <a:gd name="connsiteY129" fmla="*/ 2265406 h 2636108"/>
              <a:gd name="connsiteX130" fmla="*/ 4893276 w 8435546"/>
              <a:gd name="connsiteY130" fmla="*/ 2290119 h 2636108"/>
              <a:gd name="connsiteX131" fmla="*/ 4992130 w 8435546"/>
              <a:gd name="connsiteY131" fmla="*/ 2347784 h 2636108"/>
              <a:gd name="connsiteX132" fmla="*/ 5066270 w 8435546"/>
              <a:gd name="connsiteY132" fmla="*/ 2405449 h 2636108"/>
              <a:gd name="connsiteX133" fmla="*/ 5140411 w 8435546"/>
              <a:gd name="connsiteY133" fmla="*/ 2421924 h 2636108"/>
              <a:gd name="connsiteX134" fmla="*/ 5189838 w 8435546"/>
              <a:gd name="connsiteY134" fmla="*/ 2446638 h 2636108"/>
              <a:gd name="connsiteX135" fmla="*/ 5321643 w 8435546"/>
              <a:gd name="connsiteY135" fmla="*/ 2446638 h 2636108"/>
              <a:gd name="connsiteX136" fmla="*/ 5338119 w 8435546"/>
              <a:gd name="connsiteY136" fmla="*/ 2421924 h 2636108"/>
              <a:gd name="connsiteX137" fmla="*/ 5387546 w 8435546"/>
              <a:gd name="connsiteY137" fmla="*/ 2372497 h 2636108"/>
              <a:gd name="connsiteX138" fmla="*/ 5436973 w 8435546"/>
              <a:gd name="connsiteY138" fmla="*/ 2323070 h 2636108"/>
              <a:gd name="connsiteX139" fmla="*/ 5461686 w 8435546"/>
              <a:gd name="connsiteY139" fmla="*/ 2314833 h 2636108"/>
              <a:gd name="connsiteX140" fmla="*/ 5502876 w 8435546"/>
              <a:gd name="connsiteY140" fmla="*/ 2298357 h 2636108"/>
              <a:gd name="connsiteX141" fmla="*/ 5568778 w 8435546"/>
              <a:gd name="connsiteY141" fmla="*/ 2281881 h 2636108"/>
              <a:gd name="connsiteX142" fmla="*/ 5601730 w 8435546"/>
              <a:gd name="connsiteY142" fmla="*/ 2257168 h 2636108"/>
              <a:gd name="connsiteX143" fmla="*/ 5651157 w 8435546"/>
              <a:gd name="connsiteY143" fmla="*/ 2224216 h 2636108"/>
              <a:gd name="connsiteX144" fmla="*/ 5659395 w 8435546"/>
              <a:gd name="connsiteY144" fmla="*/ 2199503 h 2636108"/>
              <a:gd name="connsiteX145" fmla="*/ 5684108 w 8435546"/>
              <a:gd name="connsiteY145" fmla="*/ 2174789 h 2636108"/>
              <a:gd name="connsiteX146" fmla="*/ 5700584 w 8435546"/>
              <a:gd name="connsiteY146" fmla="*/ 2150076 h 2636108"/>
              <a:gd name="connsiteX147" fmla="*/ 5725297 w 8435546"/>
              <a:gd name="connsiteY147" fmla="*/ 2100649 h 2636108"/>
              <a:gd name="connsiteX148" fmla="*/ 5733535 w 8435546"/>
              <a:gd name="connsiteY148" fmla="*/ 2075935 h 2636108"/>
              <a:gd name="connsiteX149" fmla="*/ 5758249 w 8435546"/>
              <a:gd name="connsiteY149" fmla="*/ 2059460 h 2636108"/>
              <a:gd name="connsiteX150" fmla="*/ 5791200 w 8435546"/>
              <a:gd name="connsiteY150" fmla="*/ 2010033 h 2636108"/>
              <a:gd name="connsiteX151" fmla="*/ 5807676 w 8435546"/>
              <a:gd name="connsiteY151" fmla="*/ 1985319 h 2636108"/>
              <a:gd name="connsiteX152" fmla="*/ 5815913 w 8435546"/>
              <a:gd name="connsiteY152" fmla="*/ 1960606 h 2636108"/>
              <a:gd name="connsiteX153" fmla="*/ 5840627 w 8435546"/>
              <a:gd name="connsiteY153" fmla="*/ 1935892 h 2636108"/>
              <a:gd name="connsiteX154" fmla="*/ 5857103 w 8435546"/>
              <a:gd name="connsiteY154" fmla="*/ 1878227 h 2636108"/>
              <a:gd name="connsiteX155" fmla="*/ 5898292 w 8435546"/>
              <a:gd name="connsiteY155" fmla="*/ 1795849 h 2636108"/>
              <a:gd name="connsiteX156" fmla="*/ 5914768 w 8435546"/>
              <a:gd name="connsiteY156" fmla="*/ 1746422 h 2636108"/>
              <a:gd name="connsiteX157" fmla="*/ 5923005 w 8435546"/>
              <a:gd name="connsiteY157" fmla="*/ 1721708 h 2636108"/>
              <a:gd name="connsiteX158" fmla="*/ 5955957 w 8435546"/>
              <a:gd name="connsiteY158" fmla="*/ 1672281 h 2636108"/>
              <a:gd name="connsiteX159" fmla="*/ 6013622 w 8435546"/>
              <a:gd name="connsiteY159" fmla="*/ 1606379 h 2636108"/>
              <a:gd name="connsiteX160" fmla="*/ 6030097 w 8435546"/>
              <a:gd name="connsiteY160" fmla="*/ 1573427 h 2636108"/>
              <a:gd name="connsiteX161" fmla="*/ 6054811 w 8435546"/>
              <a:gd name="connsiteY161" fmla="*/ 1548714 h 2636108"/>
              <a:gd name="connsiteX162" fmla="*/ 6096000 w 8435546"/>
              <a:gd name="connsiteY162" fmla="*/ 1482811 h 2636108"/>
              <a:gd name="connsiteX163" fmla="*/ 6128951 w 8435546"/>
              <a:gd name="connsiteY163" fmla="*/ 1441622 h 2636108"/>
              <a:gd name="connsiteX164" fmla="*/ 6145427 w 8435546"/>
              <a:gd name="connsiteY164" fmla="*/ 1416908 h 2636108"/>
              <a:gd name="connsiteX165" fmla="*/ 6194854 w 8435546"/>
              <a:gd name="connsiteY165" fmla="*/ 1375719 h 2636108"/>
              <a:gd name="connsiteX166" fmla="*/ 6236043 w 8435546"/>
              <a:gd name="connsiteY166" fmla="*/ 1318054 h 2636108"/>
              <a:gd name="connsiteX167" fmla="*/ 6260757 w 8435546"/>
              <a:gd name="connsiteY167" fmla="*/ 1301579 h 2636108"/>
              <a:gd name="connsiteX168" fmla="*/ 6318422 w 8435546"/>
              <a:gd name="connsiteY168" fmla="*/ 1268627 h 2636108"/>
              <a:gd name="connsiteX169" fmla="*/ 6343135 w 8435546"/>
              <a:gd name="connsiteY169" fmla="*/ 1243914 h 2636108"/>
              <a:gd name="connsiteX170" fmla="*/ 6392562 w 8435546"/>
              <a:gd name="connsiteY170" fmla="*/ 1219200 h 2636108"/>
              <a:gd name="connsiteX171" fmla="*/ 6450227 w 8435546"/>
              <a:gd name="connsiteY171" fmla="*/ 1178011 h 2636108"/>
              <a:gd name="connsiteX172" fmla="*/ 6507892 w 8435546"/>
              <a:gd name="connsiteY172" fmla="*/ 1120346 h 2636108"/>
              <a:gd name="connsiteX173" fmla="*/ 6532605 w 8435546"/>
              <a:gd name="connsiteY173" fmla="*/ 1095633 h 2636108"/>
              <a:gd name="connsiteX174" fmla="*/ 6598508 w 8435546"/>
              <a:gd name="connsiteY174" fmla="*/ 1046206 h 2636108"/>
              <a:gd name="connsiteX175" fmla="*/ 6623222 w 8435546"/>
              <a:gd name="connsiteY175" fmla="*/ 1029730 h 2636108"/>
              <a:gd name="connsiteX176" fmla="*/ 6697362 w 8435546"/>
              <a:gd name="connsiteY176" fmla="*/ 988541 h 2636108"/>
              <a:gd name="connsiteX177" fmla="*/ 6722076 w 8435546"/>
              <a:gd name="connsiteY177" fmla="*/ 972065 h 2636108"/>
              <a:gd name="connsiteX178" fmla="*/ 6787978 w 8435546"/>
              <a:gd name="connsiteY178" fmla="*/ 906162 h 2636108"/>
              <a:gd name="connsiteX179" fmla="*/ 6812692 w 8435546"/>
              <a:gd name="connsiteY179" fmla="*/ 881449 h 2636108"/>
              <a:gd name="connsiteX180" fmla="*/ 6845643 w 8435546"/>
              <a:gd name="connsiteY180" fmla="*/ 848497 h 2636108"/>
              <a:gd name="connsiteX181" fmla="*/ 6878595 w 8435546"/>
              <a:gd name="connsiteY181" fmla="*/ 832022 h 2636108"/>
              <a:gd name="connsiteX182" fmla="*/ 6895070 w 8435546"/>
              <a:gd name="connsiteY182" fmla="*/ 807308 h 2636108"/>
              <a:gd name="connsiteX183" fmla="*/ 6944497 w 8435546"/>
              <a:gd name="connsiteY183" fmla="*/ 782595 h 2636108"/>
              <a:gd name="connsiteX184" fmla="*/ 7002162 w 8435546"/>
              <a:gd name="connsiteY184" fmla="*/ 749643 h 2636108"/>
              <a:gd name="connsiteX185" fmla="*/ 7059827 w 8435546"/>
              <a:gd name="connsiteY185" fmla="*/ 724930 h 2636108"/>
              <a:gd name="connsiteX186" fmla="*/ 7109254 w 8435546"/>
              <a:gd name="connsiteY186" fmla="*/ 691979 h 2636108"/>
              <a:gd name="connsiteX187" fmla="*/ 7142205 w 8435546"/>
              <a:gd name="connsiteY187" fmla="*/ 667265 h 2636108"/>
              <a:gd name="connsiteX188" fmla="*/ 7224584 w 8435546"/>
              <a:gd name="connsiteY188" fmla="*/ 650789 h 2636108"/>
              <a:gd name="connsiteX189" fmla="*/ 7306962 w 8435546"/>
              <a:gd name="connsiteY189" fmla="*/ 659027 h 2636108"/>
              <a:gd name="connsiteX190" fmla="*/ 7348151 w 8435546"/>
              <a:gd name="connsiteY190" fmla="*/ 675503 h 2636108"/>
              <a:gd name="connsiteX191" fmla="*/ 7372865 w 8435546"/>
              <a:gd name="connsiteY191" fmla="*/ 683741 h 2636108"/>
              <a:gd name="connsiteX192" fmla="*/ 7422292 w 8435546"/>
              <a:gd name="connsiteY192" fmla="*/ 733168 h 2636108"/>
              <a:gd name="connsiteX193" fmla="*/ 7463481 w 8435546"/>
              <a:gd name="connsiteY193" fmla="*/ 774357 h 2636108"/>
              <a:gd name="connsiteX194" fmla="*/ 7504670 w 8435546"/>
              <a:gd name="connsiteY194" fmla="*/ 832022 h 2636108"/>
              <a:gd name="connsiteX195" fmla="*/ 7521146 w 8435546"/>
              <a:gd name="connsiteY195" fmla="*/ 856735 h 2636108"/>
              <a:gd name="connsiteX196" fmla="*/ 7578811 w 8435546"/>
              <a:gd name="connsiteY196" fmla="*/ 889687 h 2636108"/>
              <a:gd name="connsiteX197" fmla="*/ 7636476 w 8435546"/>
              <a:gd name="connsiteY197" fmla="*/ 947351 h 2636108"/>
              <a:gd name="connsiteX198" fmla="*/ 7661189 w 8435546"/>
              <a:gd name="connsiteY198" fmla="*/ 972065 h 2636108"/>
              <a:gd name="connsiteX199" fmla="*/ 7710616 w 8435546"/>
              <a:gd name="connsiteY199" fmla="*/ 988541 h 2636108"/>
              <a:gd name="connsiteX200" fmla="*/ 7735330 w 8435546"/>
              <a:gd name="connsiteY200" fmla="*/ 1021492 h 2636108"/>
              <a:gd name="connsiteX201" fmla="*/ 7760043 w 8435546"/>
              <a:gd name="connsiteY201" fmla="*/ 1029730 h 2636108"/>
              <a:gd name="connsiteX202" fmla="*/ 7801232 w 8435546"/>
              <a:gd name="connsiteY202" fmla="*/ 1046206 h 2636108"/>
              <a:gd name="connsiteX203" fmla="*/ 7867135 w 8435546"/>
              <a:gd name="connsiteY203" fmla="*/ 1095633 h 2636108"/>
              <a:gd name="connsiteX204" fmla="*/ 7891849 w 8435546"/>
              <a:gd name="connsiteY204" fmla="*/ 1120346 h 2636108"/>
              <a:gd name="connsiteX205" fmla="*/ 8073081 w 8435546"/>
              <a:gd name="connsiteY205" fmla="*/ 1235676 h 2636108"/>
              <a:gd name="connsiteX206" fmla="*/ 8097795 w 8435546"/>
              <a:gd name="connsiteY206" fmla="*/ 1243914 h 2636108"/>
              <a:gd name="connsiteX207" fmla="*/ 8254313 w 8435546"/>
              <a:gd name="connsiteY207" fmla="*/ 1334530 h 2636108"/>
              <a:gd name="connsiteX208" fmla="*/ 8328454 w 8435546"/>
              <a:gd name="connsiteY208" fmla="*/ 1359243 h 2636108"/>
              <a:gd name="connsiteX209" fmla="*/ 8353168 w 8435546"/>
              <a:gd name="connsiteY209" fmla="*/ 1383957 h 2636108"/>
              <a:gd name="connsiteX210" fmla="*/ 8402595 w 8435546"/>
              <a:gd name="connsiteY210" fmla="*/ 1416908 h 2636108"/>
              <a:gd name="connsiteX211" fmla="*/ 8435546 w 8435546"/>
              <a:gd name="connsiteY211" fmla="*/ 1449860 h 263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8435546" h="2636108">
                <a:moveTo>
                  <a:pt x="0" y="2636108"/>
                </a:moveTo>
                <a:cubicBezTo>
                  <a:pt x="5492" y="2622378"/>
                  <a:pt x="7009" y="2606279"/>
                  <a:pt x="16476" y="2594919"/>
                </a:cubicBezTo>
                <a:cubicBezTo>
                  <a:pt x="22035" y="2588248"/>
                  <a:pt x="33208" y="2590102"/>
                  <a:pt x="41189" y="2586681"/>
                </a:cubicBezTo>
                <a:cubicBezTo>
                  <a:pt x="52476" y="2581844"/>
                  <a:pt x="62642" y="2574518"/>
                  <a:pt x="74140" y="2570206"/>
                </a:cubicBezTo>
                <a:cubicBezTo>
                  <a:pt x="98043" y="2561242"/>
                  <a:pt x="143707" y="2556737"/>
                  <a:pt x="164757" y="2553730"/>
                </a:cubicBezTo>
                <a:cubicBezTo>
                  <a:pt x="181233" y="2548238"/>
                  <a:pt x="198650" y="2545021"/>
                  <a:pt x="214184" y="2537254"/>
                </a:cubicBezTo>
                <a:cubicBezTo>
                  <a:pt x="225168" y="2531762"/>
                  <a:pt x="235485" y="2524662"/>
                  <a:pt x="247135" y="2520779"/>
                </a:cubicBezTo>
                <a:cubicBezTo>
                  <a:pt x="260418" y="2516351"/>
                  <a:pt x="274594" y="2515287"/>
                  <a:pt x="288324" y="2512541"/>
                </a:cubicBezTo>
                <a:cubicBezTo>
                  <a:pt x="359152" y="2465322"/>
                  <a:pt x="269538" y="2521934"/>
                  <a:pt x="337751" y="2487827"/>
                </a:cubicBezTo>
                <a:cubicBezTo>
                  <a:pt x="346607" y="2483399"/>
                  <a:pt x="354408" y="2477106"/>
                  <a:pt x="362465" y="2471351"/>
                </a:cubicBezTo>
                <a:cubicBezTo>
                  <a:pt x="399453" y="2444931"/>
                  <a:pt x="390191" y="2451863"/>
                  <a:pt x="420130" y="2421924"/>
                </a:cubicBezTo>
                <a:cubicBezTo>
                  <a:pt x="438204" y="2349630"/>
                  <a:pt x="412446" y="2421259"/>
                  <a:pt x="453081" y="2372497"/>
                </a:cubicBezTo>
                <a:cubicBezTo>
                  <a:pt x="505339" y="2309787"/>
                  <a:pt x="434061" y="2363211"/>
                  <a:pt x="494270" y="2323070"/>
                </a:cubicBezTo>
                <a:cubicBezTo>
                  <a:pt x="506426" y="2304837"/>
                  <a:pt x="516433" y="2286327"/>
                  <a:pt x="535459" y="2273643"/>
                </a:cubicBezTo>
                <a:cubicBezTo>
                  <a:pt x="542684" y="2268826"/>
                  <a:pt x="551935" y="2268152"/>
                  <a:pt x="560173" y="2265406"/>
                </a:cubicBezTo>
                <a:cubicBezTo>
                  <a:pt x="568411" y="2254422"/>
                  <a:pt x="574339" y="2241244"/>
                  <a:pt x="584886" y="2232454"/>
                </a:cubicBezTo>
                <a:cubicBezTo>
                  <a:pt x="591557" y="2226895"/>
                  <a:pt x="601618" y="2227637"/>
                  <a:pt x="609600" y="2224216"/>
                </a:cubicBezTo>
                <a:cubicBezTo>
                  <a:pt x="620887" y="2219379"/>
                  <a:pt x="631567" y="2213233"/>
                  <a:pt x="642551" y="2207741"/>
                </a:cubicBezTo>
                <a:cubicBezTo>
                  <a:pt x="648043" y="2199503"/>
                  <a:pt x="652026" y="2190028"/>
                  <a:pt x="659027" y="2183027"/>
                </a:cubicBezTo>
                <a:cubicBezTo>
                  <a:pt x="669244" y="2172810"/>
                  <a:pt x="702661" y="2151192"/>
                  <a:pt x="716692" y="2141838"/>
                </a:cubicBezTo>
                <a:cubicBezTo>
                  <a:pt x="722184" y="2133600"/>
                  <a:pt x="726167" y="2124125"/>
                  <a:pt x="733168" y="2117124"/>
                </a:cubicBezTo>
                <a:cubicBezTo>
                  <a:pt x="782693" y="2067599"/>
                  <a:pt x="738114" y="2155014"/>
                  <a:pt x="807308" y="2051222"/>
                </a:cubicBezTo>
                <a:cubicBezTo>
                  <a:pt x="830246" y="2016815"/>
                  <a:pt x="816783" y="2033509"/>
                  <a:pt x="848497" y="2001795"/>
                </a:cubicBezTo>
                <a:cubicBezTo>
                  <a:pt x="851243" y="1990811"/>
                  <a:pt x="853625" y="1979729"/>
                  <a:pt x="856735" y="1968843"/>
                </a:cubicBezTo>
                <a:cubicBezTo>
                  <a:pt x="880375" y="1886106"/>
                  <a:pt x="847454" y="2014205"/>
                  <a:pt x="873211" y="1911179"/>
                </a:cubicBezTo>
                <a:cubicBezTo>
                  <a:pt x="875957" y="1886465"/>
                  <a:pt x="876573" y="1861421"/>
                  <a:pt x="881449" y="1837038"/>
                </a:cubicBezTo>
                <a:cubicBezTo>
                  <a:pt x="884855" y="1820008"/>
                  <a:pt x="893712" y="1804459"/>
                  <a:pt x="897924" y="1787611"/>
                </a:cubicBezTo>
                <a:lnTo>
                  <a:pt x="906162" y="1754660"/>
                </a:lnTo>
                <a:cubicBezTo>
                  <a:pt x="908908" y="1729946"/>
                  <a:pt x="910312" y="1705046"/>
                  <a:pt x="914400" y="1680519"/>
                </a:cubicBezTo>
                <a:cubicBezTo>
                  <a:pt x="915828" y="1671954"/>
                  <a:pt x="920532" y="1664230"/>
                  <a:pt x="922638" y="1655806"/>
                </a:cubicBezTo>
                <a:cubicBezTo>
                  <a:pt x="926034" y="1642222"/>
                  <a:pt x="927728" y="1628259"/>
                  <a:pt x="930876" y="1614616"/>
                </a:cubicBezTo>
                <a:cubicBezTo>
                  <a:pt x="936651" y="1589590"/>
                  <a:pt x="951627" y="1537242"/>
                  <a:pt x="955589" y="1507524"/>
                </a:cubicBezTo>
                <a:cubicBezTo>
                  <a:pt x="957214" y="1495334"/>
                  <a:pt x="962477" y="1409526"/>
                  <a:pt x="972065" y="1383957"/>
                </a:cubicBezTo>
                <a:cubicBezTo>
                  <a:pt x="975541" y="1374687"/>
                  <a:pt x="983048" y="1367481"/>
                  <a:pt x="988540" y="1359243"/>
                </a:cubicBezTo>
                <a:cubicBezTo>
                  <a:pt x="1008009" y="1281369"/>
                  <a:pt x="978532" y="1375256"/>
                  <a:pt x="1029730" y="1293341"/>
                </a:cubicBezTo>
                <a:cubicBezTo>
                  <a:pt x="1049516" y="1261684"/>
                  <a:pt x="1023689" y="1260279"/>
                  <a:pt x="1054443" y="1235676"/>
                </a:cubicBezTo>
                <a:cubicBezTo>
                  <a:pt x="1061224" y="1230251"/>
                  <a:pt x="1070919" y="1230184"/>
                  <a:pt x="1079157" y="1227438"/>
                </a:cubicBezTo>
                <a:lnTo>
                  <a:pt x="1128584" y="1153297"/>
                </a:lnTo>
                <a:cubicBezTo>
                  <a:pt x="1134076" y="1145059"/>
                  <a:pt x="1141928" y="1137976"/>
                  <a:pt x="1145059" y="1128584"/>
                </a:cubicBezTo>
                <a:cubicBezTo>
                  <a:pt x="1156428" y="1094477"/>
                  <a:pt x="1148480" y="1111095"/>
                  <a:pt x="1169773" y="1079157"/>
                </a:cubicBezTo>
                <a:cubicBezTo>
                  <a:pt x="1189091" y="1021202"/>
                  <a:pt x="1163950" y="1092744"/>
                  <a:pt x="1194486" y="1021492"/>
                </a:cubicBezTo>
                <a:cubicBezTo>
                  <a:pt x="1197907" y="1013511"/>
                  <a:pt x="1197907" y="1004004"/>
                  <a:pt x="1202724" y="996779"/>
                </a:cubicBezTo>
                <a:cubicBezTo>
                  <a:pt x="1209187" y="987085"/>
                  <a:pt x="1219856" y="980911"/>
                  <a:pt x="1227438" y="972065"/>
                </a:cubicBezTo>
                <a:cubicBezTo>
                  <a:pt x="1245731" y="950723"/>
                  <a:pt x="1270930" y="910947"/>
                  <a:pt x="1285103" y="889687"/>
                </a:cubicBezTo>
                <a:cubicBezTo>
                  <a:pt x="1290595" y="881449"/>
                  <a:pt x="1295637" y="872893"/>
                  <a:pt x="1301578" y="864973"/>
                </a:cubicBezTo>
                <a:cubicBezTo>
                  <a:pt x="1309816" y="853989"/>
                  <a:pt x="1319015" y="843665"/>
                  <a:pt x="1326292" y="832022"/>
                </a:cubicBezTo>
                <a:cubicBezTo>
                  <a:pt x="1337856" y="813520"/>
                  <a:pt x="1345104" y="795012"/>
                  <a:pt x="1351005" y="774357"/>
                </a:cubicBezTo>
                <a:cubicBezTo>
                  <a:pt x="1354115" y="763471"/>
                  <a:pt x="1355990" y="752250"/>
                  <a:pt x="1359243" y="741406"/>
                </a:cubicBezTo>
                <a:cubicBezTo>
                  <a:pt x="1364233" y="724772"/>
                  <a:pt x="1366086" y="706429"/>
                  <a:pt x="1375719" y="691979"/>
                </a:cubicBezTo>
                <a:lnTo>
                  <a:pt x="1392195" y="667265"/>
                </a:lnTo>
                <a:cubicBezTo>
                  <a:pt x="1394941" y="656281"/>
                  <a:pt x="1396457" y="644915"/>
                  <a:pt x="1400432" y="634314"/>
                </a:cubicBezTo>
                <a:cubicBezTo>
                  <a:pt x="1409391" y="610423"/>
                  <a:pt x="1419726" y="597135"/>
                  <a:pt x="1433384" y="576649"/>
                </a:cubicBezTo>
                <a:cubicBezTo>
                  <a:pt x="1458581" y="501059"/>
                  <a:pt x="1416464" y="618727"/>
                  <a:pt x="1466335" y="518984"/>
                </a:cubicBezTo>
                <a:cubicBezTo>
                  <a:pt x="1519529" y="412595"/>
                  <a:pt x="1431079" y="551275"/>
                  <a:pt x="1491049" y="461319"/>
                </a:cubicBezTo>
                <a:cubicBezTo>
                  <a:pt x="1493247" y="452528"/>
                  <a:pt x="1514544" y="360173"/>
                  <a:pt x="1524000" y="345989"/>
                </a:cubicBezTo>
                <a:lnTo>
                  <a:pt x="1540476" y="321276"/>
                </a:lnTo>
                <a:lnTo>
                  <a:pt x="1573427" y="222422"/>
                </a:lnTo>
                <a:cubicBezTo>
                  <a:pt x="1576173" y="214184"/>
                  <a:pt x="1576848" y="204933"/>
                  <a:pt x="1581665" y="197708"/>
                </a:cubicBezTo>
                <a:cubicBezTo>
                  <a:pt x="1621078" y="138588"/>
                  <a:pt x="1600614" y="162282"/>
                  <a:pt x="1639330" y="123568"/>
                </a:cubicBezTo>
                <a:cubicBezTo>
                  <a:pt x="1659688" y="62491"/>
                  <a:pt x="1640272" y="81908"/>
                  <a:pt x="1688757" y="57665"/>
                </a:cubicBezTo>
                <a:cubicBezTo>
                  <a:pt x="1691503" y="49427"/>
                  <a:pt x="1691570" y="39732"/>
                  <a:pt x="1696995" y="32951"/>
                </a:cubicBezTo>
                <a:cubicBezTo>
                  <a:pt x="1704756" y="23250"/>
                  <a:pt x="1746553" y="4053"/>
                  <a:pt x="1754659" y="0"/>
                </a:cubicBezTo>
                <a:cubicBezTo>
                  <a:pt x="1787610" y="5492"/>
                  <a:pt x="1821235" y="7869"/>
                  <a:pt x="1853513" y="16476"/>
                </a:cubicBezTo>
                <a:cubicBezTo>
                  <a:pt x="1863079" y="19027"/>
                  <a:pt x="1869572" y="28143"/>
                  <a:pt x="1878227" y="32951"/>
                </a:cubicBezTo>
                <a:cubicBezTo>
                  <a:pt x="1926955" y="60022"/>
                  <a:pt x="1916437" y="54861"/>
                  <a:pt x="1960605" y="65903"/>
                </a:cubicBezTo>
                <a:cubicBezTo>
                  <a:pt x="1973555" y="74536"/>
                  <a:pt x="2003727" y="96127"/>
                  <a:pt x="2018270" y="98854"/>
                </a:cubicBezTo>
                <a:cubicBezTo>
                  <a:pt x="2050769" y="104947"/>
                  <a:pt x="2084194" y="104098"/>
                  <a:pt x="2117124" y="107092"/>
                </a:cubicBezTo>
                <a:lnTo>
                  <a:pt x="2199503" y="115330"/>
                </a:lnTo>
                <a:cubicBezTo>
                  <a:pt x="2207741" y="120822"/>
                  <a:pt x="2214579" y="129538"/>
                  <a:pt x="2224216" y="131806"/>
                </a:cubicBezTo>
                <a:cubicBezTo>
                  <a:pt x="2336812" y="158299"/>
                  <a:pt x="2516629" y="153647"/>
                  <a:pt x="2611395" y="156519"/>
                </a:cubicBezTo>
                <a:cubicBezTo>
                  <a:pt x="2654200" y="160086"/>
                  <a:pt x="2721791" y="163770"/>
                  <a:pt x="2767913" y="172995"/>
                </a:cubicBezTo>
                <a:cubicBezTo>
                  <a:pt x="2839677" y="187348"/>
                  <a:pt x="2736863" y="175822"/>
                  <a:pt x="2825578" y="189470"/>
                </a:cubicBezTo>
                <a:cubicBezTo>
                  <a:pt x="2850155" y="193251"/>
                  <a:pt x="2875005" y="194962"/>
                  <a:pt x="2899719" y="197708"/>
                </a:cubicBezTo>
                <a:cubicBezTo>
                  <a:pt x="2950577" y="214661"/>
                  <a:pt x="2982569" y="222737"/>
                  <a:pt x="3031524" y="255373"/>
                </a:cubicBezTo>
                <a:cubicBezTo>
                  <a:pt x="3039762" y="260865"/>
                  <a:pt x="3047382" y="267421"/>
                  <a:pt x="3056238" y="271849"/>
                </a:cubicBezTo>
                <a:cubicBezTo>
                  <a:pt x="3064005" y="275732"/>
                  <a:pt x="3073184" y="276204"/>
                  <a:pt x="3080951" y="280087"/>
                </a:cubicBezTo>
                <a:cubicBezTo>
                  <a:pt x="3089806" y="284515"/>
                  <a:pt x="3097069" y="291650"/>
                  <a:pt x="3105665" y="296562"/>
                </a:cubicBezTo>
                <a:cubicBezTo>
                  <a:pt x="3178814" y="338361"/>
                  <a:pt x="3103128" y="289380"/>
                  <a:pt x="3163330" y="329514"/>
                </a:cubicBezTo>
                <a:cubicBezTo>
                  <a:pt x="3171568" y="340498"/>
                  <a:pt x="3178335" y="352757"/>
                  <a:pt x="3188043" y="362465"/>
                </a:cubicBezTo>
                <a:cubicBezTo>
                  <a:pt x="3197752" y="372174"/>
                  <a:pt x="3212205" y="376631"/>
                  <a:pt x="3220995" y="387179"/>
                </a:cubicBezTo>
                <a:cubicBezTo>
                  <a:pt x="3226554" y="393850"/>
                  <a:pt x="3225349" y="404125"/>
                  <a:pt x="3229232" y="411892"/>
                </a:cubicBezTo>
                <a:cubicBezTo>
                  <a:pt x="3233660" y="420748"/>
                  <a:pt x="3240796" y="428010"/>
                  <a:pt x="3245708" y="436606"/>
                </a:cubicBezTo>
                <a:cubicBezTo>
                  <a:pt x="3251801" y="447268"/>
                  <a:pt x="3253501" y="460874"/>
                  <a:pt x="3262184" y="469557"/>
                </a:cubicBezTo>
                <a:cubicBezTo>
                  <a:pt x="3272526" y="479899"/>
                  <a:pt x="3320787" y="502977"/>
                  <a:pt x="3336324" y="510746"/>
                </a:cubicBezTo>
                <a:cubicBezTo>
                  <a:pt x="3352362" y="558860"/>
                  <a:pt x="3332013" y="514673"/>
                  <a:pt x="3369276" y="551935"/>
                </a:cubicBezTo>
                <a:cubicBezTo>
                  <a:pt x="3429352" y="612010"/>
                  <a:pt x="3380682" y="572213"/>
                  <a:pt x="3418703" y="617838"/>
                </a:cubicBezTo>
                <a:cubicBezTo>
                  <a:pt x="3426161" y="626788"/>
                  <a:pt x="3434466" y="635093"/>
                  <a:pt x="3443416" y="642551"/>
                </a:cubicBezTo>
                <a:cubicBezTo>
                  <a:pt x="3451022" y="648889"/>
                  <a:pt x="3459083" y="655006"/>
                  <a:pt x="3468130" y="659027"/>
                </a:cubicBezTo>
                <a:cubicBezTo>
                  <a:pt x="3484000" y="666080"/>
                  <a:pt x="3501081" y="670011"/>
                  <a:pt x="3517557" y="675503"/>
                </a:cubicBezTo>
                <a:cubicBezTo>
                  <a:pt x="3592517" y="731723"/>
                  <a:pt x="3556820" y="718270"/>
                  <a:pt x="3616411" y="733168"/>
                </a:cubicBezTo>
                <a:cubicBezTo>
                  <a:pt x="3632887" y="744152"/>
                  <a:pt x="3648127" y="757264"/>
                  <a:pt x="3665838" y="766119"/>
                </a:cubicBezTo>
                <a:cubicBezTo>
                  <a:pt x="3675964" y="771182"/>
                  <a:pt x="3688188" y="770382"/>
                  <a:pt x="3698789" y="774357"/>
                </a:cubicBezTo>
                <a:cubicBezTo>
                  <a:pt x="3710287" y="778669"/>
                  <a:pt x="3720756" y="785341"/>
                  <a:pt x="3731740" y="790833"/>
                </a:cubicBezTo>
                <a:cubicBezTo>
                  <a:pt x="3804288" y="887560"/>
                  <a:pt x="3716471" y="783500"/>
                  <a:pt x="3781168" y="832022"/>
                </a:cubicBezTo>
                <a:cubicBezTo>
                  <a:pt x="3807620" y="851861"/>
                  <a:pt x="3831927" y="874543"/>
                  <a:pt x="3855308" y="897924"/>
                </a:cubicBezTo>
                <a:cubicBezTo>
                  <a:pt x="3891434" y="934050"/>
                  <a:pt x="3849265" y="913614"/>
                  <a:pt x="3896497" y="947351"/>
                </a:cubicBezTo>
                <a:cubicBezTo>
                  <a:pt x="3914311" y="960075"/>
                  <a:pt x="3933994" y="965342"/>
                  <a:pt x="3954162" y="972065"/>
                </a:cubicBezTo>
                <a:cubicBezTo>
                  <a:pt x="3967892" y="985795"/>
                  <a:pt x="3982565" y="998641"/>
                  <a:pt x="3995351" y="1013254"/>
                </a:cubicBezTo>
                <a:cubicBezTo>
                  <a:pt x="4016625" y="1037568"/>
                  <a:pt x="4006784" y="1042844"/>
                  <a:pt x="4036540" y="1062681"/>
                </a:cubicBezTo>
                <a:cubicBezTo>
                  <a:pt x="4043765" y="1067498"/>
                  <a:pt x="4053016" y="1068173"/>
                  <a:pt x="4061254" y="1070919"/>
                </a:cubicBezTo>
                <a:cubicBezTo>
                  <a:pt x="4102161" y="1132280"/>
                  <a:pt x="4049586" y="1056917"/>
                  <a:pt x="4102443" y="1120346"/>
                </a:cubicBezTo>
                <a:cubicBezTo>
                  <a:pt x="4108781" y="1127952"/>
                  <a:pt x="4113427" y="1136822"/>
                  <a:pt x="4118919" y="1145060"/>
                </a:cubicBezTo>
                <a:cubicBezTo>
                  <a:pt x="4125871" y="1172866"/>
                  <a:pt x="4129317" y="1192955"/>
                  <a:pt x="4143632" y="1219200"/>
                </a:cubicBezTo>
                <a:cubicBezTo>
                  <a:pt x="4153114" y="1236584"/>
                  <a:pt x="4165600" y="1252151"/>
                  <a:pt x="4176584" y="1268627"/>
                </a:cubicBezTo>
                <a:cubicBezTo>
                  <a:pt x="4182126" y="1290796"/>
                  <a:pt x="4185913" y="1316069"/>
                  <a:pt x="4201297" y="1334530"/>
                </a:cubicBezTo>
                <a:cubicBezTo>
                  <a:pt x="4207635" y="1342136"/>
                  <a:pt x="4217773" y="1345514"/>
                  <a:pt x="4226011" y="1351006"/>
                </a:cubicBezTo>
                <a:cubicBezTo>
                  <a:pt x="4241506" y="1371667"/>
                  <a:pt x="4273537" y="1413106"/>
                  <a:pt x="4283676" y="1433384"/>
                </a:cubicBezTo>
                <a:cubicBezTo>
                  <a:pt x="4289168" y="1444368"/>
                  <a:pt x="4295314" y="1455048"/>
                  <a:pt x="4300151" y="1466335"/>
                </a:cubicBezTo>
                <a:cubicBezTo>
                  <a:pt x="4303572" y="1474317"/>
                  <a:pt x="4304272" y="1483403"/>
                  <a:pt x="4308389" y="1491049"/>
                </a:cubicBezTo>
                <a:cubicBezTo>
                  <a:pt x="4323571" y="1519244"/>
                  <a:pt x="4347689" y="1543047"/>
                  <a:pt x="4357816" y="1573427"/>
                </a:cubicBezTo>
                <a:cubicBezTo>
                  <a:pt x="4360562" y="1581665"/>
                  <a:pt x="4361746" y="1590602"/>
                  <a:pt x="4366054" y="1598141"/>
                </a:cubicBezTo>
                <a:cubicBezTo>
                  <a:pt x="4375969" y="1615491"/>
                  <a:pt x="4399549" y="1642529"/>
                  <a:pt x="4415481" y="1655806"/>
                </a:cubicBezTo>
                <a:cubicBezTo>
                  <a:pt x="4423087" y="1662144"/>
                  <a:pt x="4431957" y="1666789"/>
                  <a:pt x="4440195" y="1672281"/>
                </a:cubicBezTo>
                <a:cubicBezTo>
                  <a:pt x="4460897" y="1734394"/>
                  <a:pt x="4432973" y="1657838"/>
                  <a:pt x="4464908" y="1721708"/>
                </a:cubicBezTo>
                <a:cubicBezTo>
                  <a:pt x="4468791" y="1729475"/>
                  <a:pt x="4468329" y="1739197"/>
                  <a:pt x="4473146" y="1746422"/>
                </a:cubicBezTo>
                <a:cubicBezTo>
                  <a:pt x="4479608" y="1756115"/>
                  <a:pt x="4490707" y="1761939"/>
                  <a:pt x="4497859" y="1771135"/>
                </a:cubicBezTo>
                <a:cubicBezTo>
                  <a:pt x="4510016" y="1786765"/>
                  <a:pt x="4530811" y="1820562"/>
                  <a:pt x="4530811" y="1820562"/>
                </a:cubicBezTo>
                <a:cubicBezTo>
                  <a:pt x="4549699" y="1877227"/>
                  <a:pt x="4522127" y="1810142"/>
                  <a:pt x="4572000" y="1869989"/>
                </a:cubicBezTo>
                <a:cubicBezTo>
                  <a:pt x="4621740" y="1929677"/>
                  <a:pt x="4529264" y="1860719"/>
                  <a:pt x="4604951" y="1911179"/>
                </a:cubicBezTo>
                <a:cubicBezTo>
                  <a:pt x="4607697" y="1919417"/>
                  <a:pt x="4609306" y="1928125"/>
                  <a:pt x="4613189" y="1935892"/>
                </a:cubicBezTo>
                <a:cubicBezTo>
                  <a:pt x="4619660" y="1948834"/>
                  <a:pt x="4648159" y="1984850"/>
                  <a:pt x="4654378" y="1993557"/>
                </a:cubicBezTo>
                <a:cubicBezTo>
                  <a:pt x="4660133" y="2001613"/>
                  <a:pt x="4663123" y="2012085"/>
                  <a:pt x="4670854" y="2018270"/>
                </a:cubicBezTo>
                <a:cubicBezTo>
                  <a:pt x="4677635" y="2023695"/>
                  <a:pt x="4687330" y="2023762"/>
                  <a:pt x="4695568" y="2026508"/>
                </a:cubicBezTo>
                <a:cubicBezTo>
                  <a:pt x="4710753" y="2087256"/>
                  <a:pt x="4694435" y="2032107"/>
                  <a:pt x="4720281" y="2092411"/>
                </a:cubicBezTo>
                <a:cubicBezTo>
                  <a:pt x="4723702" y="2100392"/>
                  <a:pt x="4723095" y="2110343"/>
                  <a:pt x="4728519" y="2117124"/>
                </a:cubicBezTo>
                <a:cubicBezTo>
                  <a:pt x="4734704" y="2124855"/>
                  <a:pt x="4744994" y="2128108"/>
                  <a:pt x="4753232" y="2133600"/>
                </a:cubicBezTo>
                <a:cubicBezTo>
                  <a:pt x="4755978" y="2141838"/>
                  <a:pt x="4757587" y="2150547"/>
                  <a:pt x="4761470" y="2158314"/>
                </a:cubicBezTo>
                <a:cubicBezTo>
                  <a:pt x="4770123" y="2175619"/>
                  <a:pt x="4787756" y="2196149"/>
                  <a:pt x="4802659" y="2207741"/>
                </a:cubicBezTo>
                <a:cubicBezTo>
                  <a:pt x="4818289" y="2219898"/>
                  <a:pt x="4838084" y="2226690"/>
                  <a:pt x="4852086" y="2240692"/>
                </a:cubicBezTo>
                <a:cubicBezTo>
                  <a:pt x="4860324" y="2248930"/>
                  <a:pt x="4869342" y="2256456"/>
                  <a:pt x="4876800" y="2265406"/>
                </a:cubicBezTo>
                <a:cubicBezTo>
                  <a:pt x="4883138" y="2273012"/>
                  <a:pt x="4885220" y="2284364"/>
                  <a:pt x="4893276" y="2290119"/>
                </a:cubicBezTo>
                <a:cubicBezTo>
                  <a:pt x="4924318" y="2312292"/>
                  <a:pt x="4965155" y="2320809"/>
                  <a:pt x="4992130" y="2347784"/>
                </a:cubicBezTo>
                <a:cubicBezTo>
                  <a:pt x="5019250" y="2374904"/>
                  <a:pt x="5026858" y="2385743"/>
                  <a:pt x="5066270" y="2405449"/>
                </a:cubicBezTo>
                <a:cubicBezTo>
                  <a:pt x="5074028" y="2409328"/>
                  <a:pt x="5136074" y="2421057"/>
                  <a:pt x="5140411" y="2421924"/>
                </a:cubicBezTo>
                <a:cubicBezTo>
                  <a:pt x="5156887" y="2430162"/>
                  <a:pt x="5172363" y="2440813"/>
                  <a:pt x="5189838" y="2446638"/>
                </a:cubicBezTo>
                <a:cubicBezTo>
                  <a:pt x="5237006" y="2462361"/>
                  <a:pt x="5271351" y="2451667"/>
                  <a:pt x="5321643" y="2446638"/>
                </a:cubicBezTo>
                <a:cubicBezTo>
                  <a:pt x="5327135" y="2438400"/>
                  <a:pt x="5331541" y="2429324"/>
                  <a:pt x="5338119" y="2421924"/>
                </a:cubicBezTo>
                <a:cubicBezTo>
                  <a:pt x="5353599" y="2404509"/>
                  <a:pt x="5374621" y="2391884"/>
                  <a:pt x="5387546" y="2372497"/>
                </a:cubicBezTo>
                <a:cubicBezTo>
                  <a:pt x="5405969" y="2344863"/>
                  <a:pt x="5403963" y="2341933"/>
                  <a:pt x="5436973" y="2323070"/>
                </a:cubicBezTo>
                <a:cubicBezTo>
                  <a:pt x="5444512" y="2318762"/>
                  <a:pt x="5453556" y="2317882"/>
                  <a:pt x="5461686" y="2314833"/>
                </a:cubicBezTo>
                <a:cubicBezTo>
                  <a:pt x="5475532" y="2309641"/>
                  <a:pt x="5488742" y="2302706"/>
                  <a:pt x="5502876" y="2298357"/>
                </a:cubicBezTo>
                <a:cubicBezTo>
                  <a:pt x="5524518" y="2291698"/>
                  <a:pt x="5568778" y="2281881"/>
                  <a:pt x="5568778" y="2281881"/>
                </a:cubicBezTo>
                <a:cubicBezTo>
                  <a:pt x="5579762" y="2273643"/>
                  <a:pt x="5590482" y="2265041"/>
                  <a:pt x="5601730" y="2257168"/>
                </a:cubicBezTo>
                <a:cubicBezTo>
                  <a:pt x="5617952" y="2245813"/>
                  <a:pt x="5651157" y="2224216"/>
                  <a:pt x="5651157" y="2224216"/>
                </a:cubicBezTo>
                <a:cubicBezTo>
                  <a:pt x="5653903" y="2215978"/>
                  <a:pt x="5654578" y="2206728"/>
                  <a:pt x="5659395" y="2199503"/>
                </a:cubicBezTo>
                <a:cubicBezTo>
                  <a:pt x="5665857" y="2189810"/>
                  <a:pt x="5676650" y="2183739"/>
                  <a:pt x="5684108" y="2174789"/>
                </a:cubicBezTo>
                <a:cubicBezTo>
                  <a:pt x="5690446" y="2167183"/>
                  <a:pt x="5695092" y="2158314"/>
                  <a:pt x="5700584" y="2150076"/>
                </a:cubicBezTo>
                <a:cubicBezTo>
                  <a:pt x="5721291" y="2087956"/>
                  <a:pt x="5693359" y="2164527"/>
                  <a:pt x="5725297" y="2100649"/>
                </a:cubicBezTo>
                <a:cubicBezTo>
                  <a:pt x="5729180" y="2092882"/>
                  <a:pt x="5728110" y="2082716"/>
                  <a:pt x="5733535" y="2075935"/>
                </a:cubicBezTo>
                <a:cubicBezTo>
                  <a:pt x="5739720" y="2068204"/>
                  <a:pt x="5750011" y="2064952"/>
                  <a:pt x="5758249" y="2059460"/>
                </a:cubicBezTo>
                <a:lnTo>
                  <a:pt x="5791200" y="2010033"/>
                </a:lnTo>
                <a:lnTo>
                  <a:pt x="5807676" y="1985319"/>
                </a:lnTo>
                <a:cubicBezTo>
                  <a:pt x="5810422" y="1977081"/>
                  <a:pt x="5811096" y="1967831"/>
                  <a:pt x="5815913" y="1960606"/>
                </a:cubicBezTo>
                <a:cubicBezTo>
                  <a:pt x="5822375" y="1950912"/>
                  <a:pt x="5835417" y="1946312"/>
                  <a:pt x="5840627" y="1935892"/>
                </a:cubicBezTo>
                <a:cubicBezTo>
                  <a:pt x="5849567" y="1918012"/>
                  <a:pt x="5850781" y="1897192"/>
                  <a:pt x="5857103" y="1878227"/>
                </a:cubicBezTo>
                <a:cubicBezTo>
                  <a:pt x="5885412" y="1793298"/>
                  <a:pt x="5859594" y="1880982"/>
                  <a:pt x="5898292" y="1795849"/>
                </a:cubicBezTo>
                <a:cubicBezTo>
                  <a:pt x="5905479" y="1780039"/>
                  <a:pt x="5909276" y="1762898"/>
                  <a:pt x="5914768" y="1746422"/>
                </a:cubicBezTo>
                <a:cubicBezTo>
                  <a:pt x="5917514" y="1738184"/>
                  <a:pt x="5918188" y="1728933"/>
                  <a:pt x="5923005" y="1721708"/>
                </a:cubicBezTo>
                <a:cubicBezTo>
                  <a:pt x="5933989" y="1705232"/>
                  <a:pt x="5941955" y="1686283"/>
                  <a:pt x="5955957" y="1672281"/>
                </a:cubicBezTo>
                <a:cubicBezTo>
                  <a:pt x="5979773" y="1648465"/>
                  <a:pt x="5993510" y="1636547"/>
                  <a:pt x="6013622" y="1606379"/>
                </a:cubicBezTo>
                <a:cubicBezTo>
                  <a:pt x="6020434" y="1596161"/>
                  <a:pt x="6022959" y="1583420"/>
                  <a:pt x="6030097" y="1573427"/>
                </a:cubicBezTo>
                <a:cubicBezTo>
                  <a:pt x="6036868" y="1563947"/>
                  <a:pt x="6047959" y="1558136"/>
                  <a:pt x="6054811" y="1548714"/>
                </a:cubicBezTo>
                <a:cubicBezTo>
                  <a:pt x="6070048" y="1527764"/>
                  <a:pt x="6081255" y="1504110"/>
                  <a:pt x="6096000" y="1482811"/>
                </a:cubicBezTo>
                <a:cubicBezTo>
                  <a:pt x="6106008" y="1468355"/>
                  <a:pt x="6118402" y="1455688"/>
                  <a:pt x="6128951" y="1441622"/>
                </a:cubicBezTo>
                <a:cubicBezTo>
                  <a:pt x="6134891" y="1433701"/>
                  <a:pt x="6139089" y="1424514"/>
                  <a:pt x="6145427" y="1416908"/>
                </a:cubicBezTo>
                <a:cubicBezTo>
                  <a:pt x="6165248" y="1393123"/>
                  <a:pt x="6170554" y="1391919"/>
                  <a:pt x="6194854" y="1375719"/>
                </a:cubicBezTo>
                <a:cubicBezTo>
                  <a:pt x="6204206" y="1361692"/>
                  <a:pt x="6225831" y="1328266"/>
                  <a:pt x="6236043" y="1318054"/>
                </a:cubicBezTo>
                <a:cubicBezTo>
                  <a:pt x="6243044" y="1311053"/>
                  <a:pt x="6252161" y="1306491"/>
                  <a:pt x="6260757" y="1301579"/>
                </a:cubicBezTo>
                <a:cubicBezTo>
                  <a:pt x="6286391" y="1286931"/>
                  <a:pt x="6296529" y="1286871"/>
                  <a:pt x="6318422" y="1268627"/>
                </a:cubicBezTo>
                <a:cubicBezTo>
                  <a:pt x="6327372" y="1261169"/>
                  <a:pt x="6334185" y="1251372"/>
                  <a:pt x="6343135" y="1243914"/>
                </a:cubicBezTo>
                <a:cubicBezTo>
                  <a:pt x="6364427" y="1226170"/>
                  <a:pt x="6367793" y="1227457"/>
                  <a:pt x="6392562" y="1219200"/>
                </a:cubicBezTo>
                <a:cubicBezTo>
                  <a:pt x="6432983" y="1158570"/>
                  <a:pt x="6376333" y="1233432"/>
                  <a:pt x="6450227" y="1178011"/>
                </a:cubicBezTo>
                <a:cubicBezTo>
                  <a:pt x="6471974" y="1161701"/>
                  <a:pt x="6488670" y="1139568"/>
                  <a:pt x="6507892" y="1120346"/>
                </a:cubicBezTo>
                <a:cubicBezTo>
                  <a:pt x="6516130" y="1112108"/>
                  <a:pt x="6523285" y="1102623"/>
                  <a:pt x="6532605" y="1095633"/>
                </a:cubicBezTo>
                <a:cubicBezTo>
                  <a:pt x="6554573" y="1079157"/>
                  <a:pt x="6575660" y="1061438"/>
                  <a:pt x="6598508" y="1046206"/>
                </a:cubicBezTo>
                <a:cubicBezTo>
                  <a:pt x="6606746" y="1040714"/>
                  <a:pt x="6614626" y="1034642"/>
                  <a:pt x="6623222" y="1029730"/>
                </a:cubicBezTo>
                <a:cubicBezTo>
                  <a:pt x="6715017" y="977275"/>
                  <a:pt x="6587592" y="1057147"/>
                  <a:pt x="6697362" y="988541"/>
                </a:cubicBezTo>
                <a:cubicBezTo>
                  <a:pt x="6705758" y="983294"/>
                  <a:pt x="6714750" y="978725"/>
                  <a:pt x="6722076" y="972065"/>
                </a:cubicBezTo>
                <a:cubicBezTo>
                  <a:pt x="6745063" y="951167"/>
                  <a:pt x="6766010" y="928130"/>
                  <a:pt x="6787978" y="906162"/>
                </a:cubicBezTo>
                <a:lnTo>
                  <a:pt x="6812692" y="881449"/>
                </a:lnTo>
                <a:cubicBezTo>
                  <a:pt x="6823676" y="870465"/>
                  <a:pt x="6831749" y="855443"/>
                  <a:pt x="6845643" y="848497"/>
                </a:cubicBezTo>
                <a:lnTo>
                  <a:pt x="6878595" y="832022"/>
                </a:lnTo>
                <a:cubicBezTo>
                  <a:pt x="6884087" y="823784"/>
                  <a:pt x="6888069" y="814309"/>
                  <a:pt x="6895070" y="807308"/>
                </a:cubicBezTo>
                <a:cubicBezTo>
                  <a:pt x="6918676" y="783702"/>
                  <a:pt x="6917700" y="795994"/>
                  <a:pt x="6944497" y="782595"/>
                </a:cubicBezTo>
                <a:cubicBezTo>
                  <a:pt x="7027200" y="741243"/>
                  <a:pt x="6901104" y="792952"/>
                  <a:pt x="7002162" y="749643"/>
                </a:cubicBezTo>
                <a:cubicBezTo>
                  <a:pt x="7087010" y="713280"/>
                  <a:pt x="6950543" y="779574"/>
                  <a:pt x="7059827" y="724930"/>
                </a:cubicBezTo>
                <a:cubicBezTo>
                  <a:pt x="7091888" y="676839"/>
                  <a:pt x="7056058" y="718577"/>
                  <a:pt x="7109254" y="691979"/>
                </a:cubicBezTo>
                <a:cubicBezTo>
                  <a:pt x="7121534" y="685839"/>
                  <a:pt x="7129925" y="673405"/>
                  <a:pt x="7142205" y="667265"/>
                </a:cubicBezTo>
                <a:cubicBezTo>
                  <a:pt x="7154493" y="661121"/>
                  <a:pt x="7218379" y="651823"/>
                  <a:pt x="7224584" y="650789"/>
                </a:cubicBezTo>
                <a:cubicBezTo>
                  <a:pt x="7252043" y="653535"/>
                  <a:pt x="7279902" y="653615"/>
                  <a:pt x="7306962" y="659027"/>
                </a:cubicBezTo>
                <a:cubicBezTo>
                  <a:pt x="7321462" y="661927"/>
                  <a:pt x="7334305" y="670311"/>
                  <a:pt x="7348151" y="675503"/>
                </a:cubicBezTo>
                <a:cubicBezTo>
                  <a:pt x="7356282" y="678552"/>
                  <a:pt x="7364627" y="680995"/>
                  <a:pt x="7372865" y="683741"/>
                </a:cubicBezTo>
                <a:cubicBezTo>
                  <a:pt x="7389341" y="700217"/>
                  <a:pt x="7409367" y="713781"/>
                  <a:pt x="7422292" y="733168"/>
                </a:cubicBezTo>
                <a:cubicBezTo>
                  <a:pt x="7444260" y="766119"/>
                  <a:pt x="7430530" y="752389"/>
                  <a:pt x="7463481" y="774357"/>
                </a:cubicBezTo>
                <a:cubicBezTo>
                  <a:pt x="7502310" y="832598"/>
                  <a:pt x="7453581" y="760496"/>
                  <a:pt x="7504670" y="832022"/>
                </a:cubicBezTo>
                <a:cubicBezTo>
                  <a:pt x="7510425" y="840078"/>
                  <a:pt x="7513540" y="850397"/>
                  <a:pt x="7521146" y="856735"/>
                </a:cubicBezTo>
                <a:cubicBezTo>
                  <a:pt x="7620348" y="939403"/>
                  <a:pt x="7497604" y="816602"/>
                  <a:pt x="7578811" y="889687"/>
                </a:cubicBezTo>
                <a:cubicBezTo>
                  <a:pt x="7599016" y="907872"/>
                  <a:pt x="7617254" y="928129"/>
                  <a:pt x="7636476" y="947351"/>
                </a:cubicBezTo>
                <a:cubicBezTo>
                  <a:pt x="7644714" y="955589"/>
                  <a:pt x="7650137" y="968381"/>
                  <a:pt x="7661189" y="972065"/>
                </a:cubicBezTo>
                <a:lnTo>
                  <a:pt x="7710616" y="988541"/>
                </a:lnTo>
                <a:cubicBezTo>
                  <a:pt x="7718854" y="999525"/>
                  <a:pt x="7724783" y="1012702"/>
                  <a:pt x="7735330" y="1021492"/>
                </a:cubicBezTo>
                <a:cubicBezTo>
                  <a:pt x="7742001" y="1027051"/>
                  <a:pt x="7751913" y="1026681"/>
                  <a:pt x="7760043" y="1029730"/>
                </a:cubicBezTo>
                <a:cubicBezTo>
                  <a:pt x="7773889" y="1034922"/>
                  <a:pt x="7787502" y="1040714"/>
                  <a:pt x="7801232" y="1046206"/>
                </a:cubicBezTo>
                <a:cubicBezTo>
                  <a:pt x="7859611" y="1104583"/>
                  <a:pt x="7785248" y="1034218"/>
                  <a:pt x="7867135" y="1095633"/>
                </a:cubicBezTo>
                <a:cubicBezTo>
                  <a:pt x="7876455" y="1102623"/>
                  <a:pt x="7882470" y="1113435"/>
                  <a:pt x="7891849" y="1120346"/>
                </a:cubicBezTo>
                <a:cubicBezTo>
                  <a:pt x="7960618" y="1171018"/>
                  <a:pt x="8002989" y="1204524"/>
                  <a:pt x="8073081" y="1235676"/>
                </a:cubicBezTo>
                <a:cubicBezTo>
                  <a:pt x="8081016" y="1239203"/>
                  <a:pt x="8089557" y="1241168"/>
                  <a:pt x="8097795" y="1243914"/>
                </a:cubicBezTo>
                <a:cubicBezTo>
                  <a:pt x="8148935" y="1282269"/>
                  <a:pt x="8183763" y="1311014"/>
                  <a:pt x="8254313" y="1334530"/>
                </a:cubicBezTo>
                <a:lnTo>
                  <a:pt x="8328454" y="1359243"/>
                </a:lnTo>
                <a:cubicBezTo>
                  <a:pt x="8336692" y="1367481"/>
                  <a:pt x="8343972" y="1376804"/>
                  <a:pt x="8353168" y="1383957"/>
                </a:cubicBezTo>
                <a:cubicBezTo>
                  <a:pt x="8368798" y="1396114"/>
                  <a:pt x="8388594" y="1402906"/>
                  <a:pt x="8402595" y="1416908"/>
                </a:cubicBezTo>
                <a:lnTo>
                  <a:pt x="8435546" y="1449860"/>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rgbClr val="FF0000"/>
              </a:solidFill>
            </a:endParaRPr>
          </a:p>
        </p:txBody>
      </p:sp>
      <p:sp>
        <p:nvSpPr>
          <p:cNvPr id="13" name="CuadroTexto 12"/>
          <p:cNvSpPr txBox="1"/>
          <p:nvPr/>
        </p:nvSpPr>
        <p:spPr>
          <a:xfrm>
            <a:off x="9228674" y="214591"/>
            <a:ext cx="2410941" cy="923330"/>
          </a:xfrm>
          <a:prstGeom prst="rect">
            <a:avLst/>
          </a:prstGeom>
          <a:solidFill>
            <a:srgbClr val="F529C9"/>
          </a:solidFill>
          <a:ln>
            <a:solidFill>
              <a:schemeClr val="bg1"/>
            </a:solidFill>
          </a:ln>
        </p:spPr>
        <p:txBody>
          <a:bodyPr wrap="square" rtlCol="0">
            <a:spAutoFit/>
          </a:bodyPr>
          <a:lstStyle/>
          <a:p>
            <a:r>
              <a:rPr lang="es-ES" altLang="es-CL" b="1" dirty="0" smtClean="0">
                <a:solidFill>
                  <a:schemeClr val="bg1"/>
                </a:solidFill>
              </a:rPr>
              <a:t>Deben hacerlo para todas las cotas y seguir la regla de las V.</a:t>
            </a:r>
          </a:p>
        </p:txBody>
      </p:sp>
    </p:spTree>
    <p:extLst>
      <p:ext uri="{BB962C8B-B14F-4D97-AF65-F5344CB8AC3E}">
        <p14:creationId xmlns:p14="http://schemas.microsoft.com/office/powerpoint/2010/main" val="261171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55" grpId="0" animBg="1"/>
      <p:bldP spid="58" grpId="0" animBg="1"/>
      <p:bldP spid="63" grpId="0" animBg="1"/>
      <p:bldP spid="64" grpId="0" animBg="1"/>
      <p:bldP spid="65" grpId="0" animBg="1"/>
      <p:bldP spid="66" grpId="0" animBg="1"/>
      <p:bldP spid="73" grpId="0" animBg="1"/>
      <p:bldP spid="74" grpId="0" animBg="1"/>
      <p:bldP spid="88" grpId="0" animBg="1"/>
      <p:bldP spid="89"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a:xfrm>
            <a:off x="1257053" y="2600747"/>
            <a:ext cx="10515600" cy="4351338"/>
          </a:xfrm>
        </p:spPr>
        <p:txBody>
          <a:bodyPr/>
          <a:lstStyle/>
          <a:p>
            <a:pPr marL="0" indent="0">
              <a:buNone/>
            </a:pPr>
            <a:r>
              <a:rPr lang="es-CL" dirty="0" smtClean="0"/>
              <a:t>Arenisca</a:t>
            </a:r>
            <a:endParaRPr lang="es-CL" dirty="0"/>
          </a:p>
        </p:txBody>
      </p:sp>
      <p:pic>
        <p:nvPicPr>
          <p:cNvPr id="4" name="Imagen 3">
            <a:extLst>
              <a:ext uri="{FF2B5EF4-FFF2-40B4-BE49-F238E27FC236}">
                <a16:creationId xmlns:a16="http://schemas.microsoft.com/office/drawing/2014/main" xmlns="" id="{E2DF38BE-7A84-4531-B776-08D1BFFD24D8}"/>
              </a:ext>
            </a:extLst>
          </p:cNvPr>
          <p:cNvPicPr>
            <a:picLocks noChangeAspect="1"/>
          </p:cNvPicPr>
          <p:nvPr/>
        </p:nvPicPr>
        <p:blipFill rotWithShape="1">
          <a:blip r:embed="rId2"/>
          <a:srcRect l="37084" t="23407" r="37416" b="8296"/>
          <a:stretch/>
        </p:blipFill>
        <p:spPr>
          <a:xfrm rot="5400000">
            <a:off x="4634385" y="-1244549"/>
            <a:ext cx="5862320" cy="8831796"/>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Entrada de lápiz 4">
                <a:extLst>
                  <a:ext uri="{FF2B5EF4-FFF2-40B4-BE49-F238E27FC236}">
                    <a16:creationId xmlns:a16="http://schemas.microsoft.com/office/drawing/2014/main" xmlns="" id="{D06E8CB4-DA27-480D-9005-4055D41259D8}"/>
                  </a:ext>
                </a:extLst>
              </p14:cNvPr>
              <p14:cNvContentPartPr/>
              <p14:nvPr/>
            </p14:nvContentPartPr>
            <p14:xfrm>
              <a:off x="3242813" y="827747"/>
              <a:ext cx="8529840" cy="1773000"/>
            </p14:xfrm>
          </p:contentPart>
        </mc:Choice>
        <mc:Fallback>
          <p:pic>
            <p:nvPicPr>
              <p:cNvPr id="5" name="Entrada de lápiz 4">
                <a:extLst>
                  <a:ext uri="{FF2B5EF4-FFF2-40B4-BE49-F238E27FC236}">
                    <a16:creationId xmlns:a16="http://schemas.microsoft.com/office/drawing/2014/main" xmlns:p14="http://schemas.microsoft.com/office/powerpoint/2010/main" xmlns="" id="{D06E8CB4-DA27-480D-9005-4055D41259D8}"/>
                  </a:ext>
                </a:extLst>
              </p:cNvPr>
              <p:cNvPicPr/>
              <p:nvPr/>
            </p:nvPicPr>
            <p:blipFill>
              <a:blip r:embed="rId4"/>
              <a:stretch>
                <a:fillRect/>
              </a:stretch>
            </p:blipFill>
            <p:spPr>
              <a:xfrm>
                <a:off x="3230574" y="815507"/>
                <a:ext cx="8551079" cy="1797480"/>
              </a:xfrm>
              <a:prstGeom prst="rect">
                <a:avLst/>
              </a:prstGeom>
            </p:spPr>
          </p:pic>
        </mc:Fallback>
      </mc:AlternateContent>
      <p:sp>
        <p:nvSpPr>
          <p:cNvPr id="6" name="Forma libre 5"/>
          <p:cNvSpPr/>
          <p:nvPr/>
        </p:nvSpPr>
        <p:spPr>
          <a:xfrm>
            <a:off x="3253946" y="2075935"/>
            <a:ext cx="8435546" cy="2636108"/>
          </a:xfrm>
          <a:custGeom>
            <a:avLst/>
            <a:gdLst>
              <a:gd name="connsiteX0" fmla="*/ 0 w 8435546"/>
              <a:gd name="connsiteY0" fmla="*/ 2636108 h 2636108"/>
              <a:gd name="connsiteX1" fmla="*/ 16476 w 8435546"/>
              <a:gd name="connsiteY1" fmla="*/ 2594919 h 2636108"/>
              <a:gd name="connsiteX2" fmla="*/ 41189 w 8435546"/>
              <a:gd name="connsiteY2" fmla="*/ 2586681 h 2636108"/>
              <a:gd name="connsiteX3" fmla="*/ 74140 w 8435546"/>
              <a:gd name="connsiteY3" fmla="*/ 2570206 h 2636108"/>
              <a:gd name="connsiteX4" fmla="*/ 164757 w 8435546"/>
              <a:gd name="connsiteY4" fmla="*/ 2553730 h 2636108"/>
              <a:gd name="connsiteX5" fmla="*/ 214184 w 8435546"/>
              <a:gd name="connsiteY5" fmla="*/ 2537254 h 2636108"/>
              <a:gd name="connsiteX6" fmla="*/ 247135 w 8435546"/>
              <a:gd name="connsiteY6" fmla="*/ 2520779 h 2636108"/>
              <a:gd name="connsiteX7" fmla="*/ 288324 w 8435546"/>
              <a:gd name="connsiteY7" fmla="*/ 2512541 h 2636108"/>
              <a:gd name="connsiteX8" fmla="*/ 337751 w 8435546"/>
              <a:gd name="connsiteY8" fmla="*/ 2487827 h 2636108"/>
              <a:gd name="connsiteX9" fmla="*/ 362465 w 8435546"/>
              <a:gd name="connsiteY9" fmla="*/ 2471351 h 2636108"/>
              <a:gd name="connsiteX10" fmla="*/ 420130 w 8435546"/>
              <a:gd name="connsiteY10" fmla="*/ 2421924 h 2636108"/>
              <a:gd name="connsiteX11" fmla="*/ 453081 w 8435546"/>
              <a:gd name="connsiteY11" fmla="*/ 2372497 h 2636108"/>
              <a:gd name="connsiteX12" fmla="*/ 494270 w 8435546"/>
              <a:gd name="connsiteY12" fmla="*/ 2323070 h 2636108"/>
              <a:gd name="connsiteX13" fmla="*/ 535459 w 8435546"/>
              <a:gd name="connsiteY13" fmla="*/ 2273643 h 2636108"/>
              <a:gd name="connsiteX14" fmla="*/ 560173 w 8435546"/>
              <a:gd name="connsiteY14" fmla="*/ 2265406 h 2636108"/>
              <a:gd name="connsiteX15" fmla="*/ 584886 w 8435546"/>
              <a:gd name="connsiteY15" fmla="*/ 2232454 h 2636108"/>
              <a:gd name="connsiteX16" fmla="*/ 609600 w 8435546"/>
              <a:gd name="connsiteY16" fmla="*/ 2224216 h 2636108"/>
              <a:gd name="connsiteX17" fmla="*/ 642551 w 8435546"/>
              <a:gd name="connsiteY17" fmla="*/ 2207741 h 2636108"/>
              <a:gd name="connsiteX18" fmla="*/ 659027 w 8435546"/>
              <a:gd name="connsiteY18" fmla="*/ 2183027 h 2636108"/>
              <a:gd name="connsiteX19" fmla="*/ 716692 w 8435546"/>
              <a:gd name="connsiteY19" fmla="*/ 2141838 h 2636108"/>
              <a:gd name="connsiteX20" fmla="*/ 733168 w 8435546"/>
              <a:gd name="connsiteY20" fmla="*/ 2117124 h 2636108"/>
              <a:gd name="connsiteX21" fmla="*/ 807308 w 8435546"/>
              <a:gd name="connsiteY21" fmla="*/ 2051222 h 2636108"/>
              <a:gd name="connsiteX22" fmla="*/ 848497 w 8435546"/>
              <a:gd name="connsiteY22" fmla="*/ 2001795 h 2636108"/>
              <a:gd name="connsiteX23" fmla="*/ 856735 w 8435546"/>
              <a:gd name="connsiteY23" fmla="*/ 1968843 h 2636108"/>
              <a:gd name="connsiteX24" fmla="*/ 873211 w 8435546"/>
              <a:gd name="connsiteY24" fmla="*/ 1911179 h 2636108"/>
              <a:gd name="connsiteX25" fmla="*/ 881449 w 8435546"/>
              <a:gd name="connsiteY25" fmla="*/ 1837038 h 2636108"/>
              <a:gd name="connsiteX26" fmla="*/ 897924 w 8435546"/>
              <a:gd name="connsiteY26" fmla="*/ 1787611 h 2636108"/>
              <a:gd name="connsiteX27" fmla="*/ 906162 w 8435546"/>
              <a:gd name="connsiteY27" fmla="*/ 1754660 h 2636108"/>
              <a:gd name="connsiteX28" fmla="*/ 914400 w 8435546"/>
              <a:gd name="connsiteY28" fmla="*/ 1680519 h 2636108"/>
              <a:gd name="connsiteX29" fmla="*/ 922638 w 8435546"/>
              <a:gd name="connsiteY29" fmla="*/ 1655806 h 2636108"/>
              <a:gd name="connsiteX30" fmla="*/ 930876 w 8435546"/>
              <a:gd name="connsiteY30" fmla="*/ 1614616 h 2636108"/>
              <a:gd name="connsiteX31" fmla="*/ 955589 w 8435546"/>
              <a:gd name="connsiteY31" fmla="*/ 1507524 h 2636108"/>
              <a:gd name="connsiteX32" fmla="*/ 972065 w 8435546"/>
              <a:gd name="connsiteY32" fmla="*/ 1383957 h 2636108"/>
              <a:gd name="connsiteX33" fmla="*/ 988540 w 8435546"/>
              <a:gd name="connsiteY33" fmla="*/ 1359243 h 2636108"/>
              <a:gd name="connsiteX34" fmla="*/ 1029730 w 8435546"/>
              <a:gd name="connsiteY34" fmla="*/ 1293341 h 2636108"/>
              <a:gd name="connsiteX35" fmla="*/ 1054443 w 8435546"/>
              <a:gd name="connsiteY35" fmla="*/ 1235676 h 2636108"/>
              <a:gd name="connsiteX36" fmla="*/ 1079157 w 8435546"/>
              <a:gd name="connsiteY36" fmla="*/ 1227438 h 2636108"/>
              <a:gd name="connsiteX37" fmla="*/ 1128584 w 8435546"/>
              <a:gd name="connsiteY37" fmla="*/ 1153297 h 2636108"/>
              <a:gd name="connsiteX38" fmla="*/ 1145059 w 8435546"/>
              <a:gd name="connsiteY38" fmla="*/ 1128584 h 2636108"/>
              <a:gd name="connsiteX39" fmla="*/ 1169773 w 8435546"/>
              <a:gd name="connsiteY39" fmla="*/ 1079157 h 2636108"/>
              <a:gd name="connsiteX40" fmla="*/ 1194486 w 8435546"/>
              <a:gd name="connsiteY40" fmla="*/ 1021492 h 2636108"/>
              <a:gd name="connsiteX41" fmla="*/ 1202724 w 8435546"/>
              <a:gd name="connsiteY41" fmla="*/ 996779 h 2636108"/>
              <a:gd name="connsiteX42" fmla="*/ 1227438 w 8435546"/>
              <a:gd name="connsiteY42" fmla="*/ 972065 h 2636108"/>
              <a:gd name="connsiteX43" fmla="*/ 1285103 w 8435546"/>
              <a:gd name="connsiteY43" fmla="*/ 889687 h 2636108"/>
              <a:gd name="connsiteX44" fmla="*/ 1301578 w 8435546"/>
              <a:gd name="connsiteY44" fmla="*/ 864973 h 2636108"/>
              <a:gd name="connsiteX45" fmla="*/ 1326292 w 8435546"/>
              <a:gd name="connsiteY45" fmla="*/ 832022 h 2636108"/>
              <a:gd name="connsiteX46" fmla="*/ 1351005 w 8435546"/>
              <a:gd name="connsiteY46" fmla="*/ 774357 h 2636108"/>
              <a:gd name="connsiteX47" fmla="*/ 1359243 w 8435546"/>
              <a:gd name="connsiteY47" fmla="*/ 741406 h 2636108"/>
              <a:gd name="connsiteX48" fmla="*/ 1375719 w 8435546"/>
              <a:gd name="connsiteY48" fmla="*/ 691979 h 2636108"/>
              <a:gd name="connsiteX49" fmla="*/ 1392195 w 8435546"/>
              <a:gd name="connsiteY49" fmla="*/ 667265 h 2636108"/>
              <a:gd name="connsiteX50" fmla="*/ 1400432 w 8435546"/>
              <a:gd name="connsiteY50" fmla="*/ 634314 h 2636108"/>
              <a:gd name="connsiteX51" fmla="*/ 1433384 w 8435546"/>
              <a:gd name="connsiteY51" fmla="*/ 576649 h 2636108"/>
              <a:gd name="connsiteX52" fmla="*/ 1466335 w 8435546"/>
              <a:gd name="connsiteY52" fmla="*/ 518984 h 2636108"/>
              <a:gd name="connsiteX53" fmla="*/ 1491049 w 8435546"/>
              <a:gd name="connsiteY53" fmla="*/ 461319 h 2636108"/>
              <a:gd name="connsiteX54" fmla="*/ 1524000 w 8435546"/>
              <a:gd name="connsiteY54" fmla="*/ 345989 h 2636108"/>
              <a:gd name="connsiteX55" fmla="*/ 1540476 w 8435546"/>
              <a:gd name="connsiteY55" fmla="*/ 321276 h 2636108"/>
              <a:gd name="connsiteX56" fmla="*/ 1573427 w 8435546"/>
              <a:gd name="connsiteY56" fmla="*/ 222422 h 2636108"/>
              <a:gd name="connsiteX57" fmla="*/ 1581665 w 8435546"/>
              <a:gd name="connsiteY57" fmla="*/ 197708 h 2636108"/>
              <a:gd name="connsiteX58" fmla="*/ 1639330 w 8435546"/>
              <a:gd name="connsiteY58" fmla="*/ 123568 h 2636108"/>
              <a:gd name="connsiteX59" fmla="*/ 1688757 w 8435546"/>
              <a:gd name="connsiteY59" fmla="*/ 57665 h 2636108"/>
              <a:gd name="connsiteX60" fmla="*/ 1696995 w 8435546"/>
              <a:gd name="connsiteY60" fmla="*/ 32951 h 2636108"/>
              <a:gd name="connsiteX61" fmla="*/ 1754659 w 8435546"/>
              <a:gd name="connsiteY61" fmla="*/ 0 h 2636108"/>
              <a:gd name="connsiteX62" fmla="*/ 1853513 w 8435546"/>
              <a:gd name="connsiteY62" fmla="*/ 16476 h 2636108"/>
              <a:gd name="connsiteX63" fmla="*/ 1878227 w 8435546"/>
              <a:gd name="connsiteY63" fmla="*/ 32951 h 2636108"/>
              <a:gd name="connsiteX64" fmla="*/ 1960605 w 8435546"/>
              <a:gd name="connsiteY64" fmla="*/ 65903 h 2636108"/>
              <a:gd name="connsiteX65" fmla="*/ 2018270 w 8435546"/>
              <a:gd name="connsiteY65" fmla="*/ 98854 h 2636108"/>
              <a:gd name="connsiteX66" fmla="*/ 2117124 w 8435546"/>
              <a:gd name="connsiteY66" fmla="*/ 107092 h 2636108"/>
              <a:gd name="connsiteX67" fmla="*/ 2199503 w 8435546"/>
              <a:gd name="connsiteY67" fmla="*/ 115330 h 2636108"/>
              <a:gd name="connsiteX68" fmla="*/ 2224216 w 8435546"/>
              <a:gd name="connsiteY68" fmla="*/ 131806 h 2636108"/>
              <a:gd name="connsiteX69" fmla="*/ 2611395 w 8435546"/>
              <a:gd name="connsiteY69" fmla="*/ 156519 h 2636108"/>
              <a:gd name="connsiteX70" fmla="*/ 2767913 w 8435546"/>
              <a:gd name="connsiteY70" fmla="*/ 172995 h 2636108"/>
              <a:gd name="connsiteX71" fmla="*/ 2825578 w 8435546"/>
              <a:gd name="connsiteY71" fmla="*/ 189470 h 2636108"/>
              <a:gd name="connsiteX72" fmla="*/ 2899719 w 8435546"/>
              <a:gd name="connsiteY72" fmla="*/ 197708 h 2636108"/>
              <a:gd name="connsiteX73" fmla="*/ 3031524 w 8435546"/>
              <a:gd name="connsiteY73" fmla="*/ 255373 h 2636108"/>
              <a:gd name="connsiteX74" fmla="*/ 3056238 w 8435546"/>
              <a:gd name="connsiteY74" fmla="*/ 271849 h 2636108"/>
              <a:gd name="connsiteX75" fmla="*/ 3080951 w 8435546"/>
              <a:gd name="connsiteY75" fmla="*/ 280087 h 2636108"/>
              <a:gd name="connsiteX76" fmla="*/ 3105665 w 8435546"/>
              <a:gd name="connsiteY76" fmla="*/ 296562 h 2636108"/>
              <a:gd name="connsiteX77" fmla="*/ 3163330 w 8435546"/>
              <a:gd name="connsiteY77" fmla="*/ 329514 h 2636108"/>
              <a:gd name="connsiteX78" fmla="*/ 3188043 w 8435546"/>
              <a:gd name="connsiteY78" fmla="*/ 362465 h 2636108"/>
              <a:gd name="connsiteX79" fmla="*/ 3220995 w 8435546"/>
              <a:gd name="connsiteY79" fmla="*/ 387179 h 2636108"/>
              <a:gd name="connsiteX80" fmla="*/ 3229232 w 8435546"/>
              <a:gd name="connsiteY80" fmla="*/ 411892 h 2636108"/>
              <a:gd name="connsiteX81" fmla="*/ 3245708 w 8435546"/>
              <a:gd name="connsiteY81" fmla="*/ 436606 h 2636108"/>
              <a:gd name="connsiteX82" fmla="*/ 3262184 w 8435546"/>
              <a:gd name="connsiteY82" fmla="*/ 469557 h 2636108"/>
              <a:gd name="connsiteX83" fmla="*/ 3336324 w 8435546"/>
              <a:gd name="connsiteY83" fmla="*/ 510746 h 2636108"/>
              <a:gd name="connsiteX84" fmla="*/ 3369276 w 8435546"/>
              <a:gd name="connsiteY84" fmla="*/ 551935 h 2636108"/>
              <a:gd name="connsiteX85" fmla="*/ 3418703 w 8435546"/>
              <a:gd name="connsiteY85" fmla="*/ 617838 h 2636108"/>
              <a:gd name="connsiteX86" fmla="*/ 3443416 w 8435546"/>
              <a:gd name="connsiteY86" fmla="*/ 642551 h 2636108"/>
              <a:gd name="connsiteX87" fmla="*/ 3468130 w 8435546"/>
              <a:gd name="connsiteY87" fmla="*/ 659027 h 2636108"/>
              <a:gd name="connsiteX88" fmla="*/ 3517557 w 8435546"/>
              <a:gd name="connsiteY88" fmla="*/ 675503 h 2636108"/>
              <a:gd name="connsiteX89" fmla="*/ 3616411 w 8435546"/>
              <a:gd name="connsiteY89" fmla="*/ 733168 h 2636108"/>
              <a:gd name="connsiteX90" fmla="*/ 3665838 w 8435546"/>
              <a:gd name="connsiteY90" fmla="*/ 766119 h 2636108"/>
              <a:gd name="connsiteX91" fmla="*/ 3698789 w 8435546"/>
              <a:gd name="connsiteY91" fmla="*/ 774357 h 2636108"/>
              <a:gd name="connsiteX92" fmla="*/ 3731740 w 8435546"/>
              <a:gd name="connsiteY92" fmla="*/ 790833 h 2636108"/>
              <a:gd name="connsiteX93" fmla="*/ 3781168 w 8435546"/>
              <a:gd name="connsiteY93" fmla="*/ 832022 h 2636108"/>
              <a:gd name="connsiteX94" fmla="*/ 3855308 w 8435546"/>
              <a:gd name="connsiteY94" fmla="*/ 897924 h 2636108"/>
              <a:gd name="connsiteX95" fmla="*/ 3896497 w 8435546"/>
              <a:gd name="connsiteY95" fmla="*/ 947351 h 2636108"/>
              <a:gd name="connsiteX96" fmla="*/ 3954162 w 8435546"/>
              <a:gd name="connsiteY96" fmla="*/ 972065 h 2636108"/>
              <a:gd name="connsiteX97" fmla="*/ 3995351 w 8435546"/>
              <a:gd name="connsiteY97" fmla="*/ 1013254 h 2636108"/>
              <a:gd name="connsiteX98" fmla="*/ 4036540 w 8435546"/>
              <a:gd name="connsiteY98" fmla="*/ 1062681 h 2636108"/>
              <a:gd name="connsiteX99" fmla="*/ 4061254 w 8435546"/>
              <a:gd name="connsiteY99" fmla="*/ 1070919 h 2636108"/>
              <a:gd name="connsiteX100" fmla="*/ 4102443 w 8435546"/>
              <a:gd name="connsiteY100" fmla="*/ 1120346 h 2636108"/>
              <a:gd name="connsiteX101" fmla="*/ 4118919 w 8435546"/>
              <a:gd name="connsiteY101" fmla="*/ 1145060 h 2636108"/>
              <a:gd name="connsiteX102" fmla="*/ 4143632 w 8435546"/>
              <a:gd name="connsiteY102" fmla="*/ 1219200 h 2636108"/>
              <a:gd name="connsiteX103" fmla="*/ 4176584 w 8435546"/>
              <a:gd name="connsiteY103" fmla="*/ 1268627 h 2636108"/>
              <a:gd name="connsiteX104" fmla="*/ 4201297 w 8435546"/>
              <a:gd name="connsiteY104" fmla="*/ 1334530 h 2636108"/>
              <a:gd name="connsiteX105" fmla="*/ 4226011 w 8435546"/>
              <a:gd name="connsiteY105" fmla="*/ 1351006 h 2636108"/>
              <a:gd name="connsiteX106" fmla="*/ 4283676 w 8435546"/>
              <a:gd name="connsiteY106" fmla="*/ 1433384 h 2636108"/>
              <a:gd name="connsiteX107" fmla="*/ 4300151 w 8435546"/>
              <a:gd name="connsiteY107" fmla="*/ 1466335 h 2636108"/>
              <a:gd name="connsiteX108" fmla="*/ 4308389 w 8435546"/>
              <a:gd name="connsiteY108" fmla="*/ 1491049 h 2636108"/>
              <a:gd name="connsiteX109" fmla="*/ 4357816 w 8435546"/>
              <a:gd name="connsiteY109" fmla="*/ 1573427 h 2636108"/>
              <a:gd name="connsiteX110" fmla="*/ 4366054 w 8435546"/>
              <a:gd name="connsiteY110" fmla="*/ 1598141 h 2636108"/>
              <a:gd name="connsiteX111" fmla="*/ 4415481 w 8435546"/>
              <a:gd name="connsiteY111" fmla="*/ 1655806 h 2636108"/>
              <a:gd name="connsiteX112" fmla="*/ 4440195 w 8435546"/>
              <a:gd name="connsiteY112" fmla="*/ 1672281 h 2636108"/>
              <a:gd name="connsiteX113" fmla="*/ 4464908 w 8435546"/>
              <a:gd name="connsiteY113" fmla="*/ 1721708 h 2636108"/>
              <a:gd name="connsiteX114" fmla="*/ 4473146 w 8435546"/>
              <a:gd name="connsiteY114" fmla="*/ 1746422 h 2636108"/>
              <a:gd name="connsiteX115" fmla="*/ 4497859 w 8435546"/>
              <a:gd name="connsiteY115" fmla="*/ 1771135 h 2636108"/>
              <a:gd name="connsiteX116" fmla="*/ 4530811 w 8435546"/>
              <a:gd name="connsiteY116" fmla="*/ 1820562 h 2636108"/>
              <a:gd name="connsiteX117" fmla="*/ 4572000 w 8435546"/>
              <a:gd name="connsiteY117" fmla="*/ 1869989 h 2636108"/>
              <a:gd name="connsiteX118" fmla="*/ 4604951 w 8435546"/>
              <a:gd name="connsiteY118" fmla="*/ 1911179 h 2636108"/>
              <a:gd name="connsiteX119" fmla="*/ 4613189 w 8435546"/>
              <a:gd name="connsiteY119" fmla="*/ 1935892 h 2636108"/>
              <a:gd name="connsiteX120" fmla="*/ 4654378 w 8435546"/>
              <a:gd name="connsiteY120" fmla="*/ 1993557 h 2636108"/>
              <a:gd name="connsiteX121" fmla="*/ 4670854 w 8435546"/>
              <a:gd name="connsiteY121" fmla="*/ 2018270 h 2636108"/>
              <a:gd name="connsiteX122" fmla="*/ 4695568 w 8435546"/>
              <a:gd name="connsiteY122" fmla="*/ 2026508 h 2636108"/>
              <a:gd name="connsiteX123" fmla="*/ 4720281 w 8435546"/>
              <a:gd name="connsiteY123" fmla="*/ 2092411 h 2636108"/>
              <a:gd name="connsiteX124" fmla="*/ 4728519 w 8435546"/>
              <a:gd name="connsiteY124" fmla="*/ 2117124 h 2636108"/>
              <a:gd name="connsiteX125" fmla="*/ 4753232 w 8435546"/>
              <a:gd name="connsiteY125" fmla="*/ 2133600 h 2636108"/>
              <a:gd name="connsiteX126" fmla="*/ 4761470 w 8435546"/>
              <a:gd name="connsiteY126" fmla="*/ 2158314 h 2636108"/>
              <a:gd name="connsiteX127" fmla="*/ 4802659 w 8435546"/>
              <a:gd name="connsiteY127" fmla="*/ 2207741 h 2636108"/>
              <a:gd name="connsiteX128" fmla="*/ 4852086 w 8435546"/>
              <a:gd name="connsiteY128" fmla="*/ 2240692 h 2636108"/>
              <a:gd name="connsiteX129" fmla="*/ 4876800 w 8435546"/>
              <a:gd name="connsiteY129" fmla="*/ 2265406 h 2636108"/>
              <a:gd name="connsiteX130" fmla="*/ 4893276 w 8435546"/>
              <a:gd name="connsiteY130" fmla="*/ 2290119 h 2636108"/>
              <a:gd name="connsiteX131" fmla="*/ 4992130 w 8435546"/>
              <a:gd name="connsiteY131" fmla="*/ 2347784 h 2636108"/>
              <a:gd name="connsiteX132" fmla="*/ 5066270 w 8435546"/>
              <a:gd name="connsiteY132" fmla="*/ 2405449 h 2636108"/>
              <a:gd name="connsiteX133" fmla="*/ 5140411 w 8435546"/>
              <a:gd name="connsiteY133" fmla="*/ 2421924 h 2636108"/>
              <a:gd name="connsiteX134" fmla="*/ 5189838 w 8435546"/>
              <a:gd name="connsiteY134" fmla="*/ 2446638 h 2636108"/>
              <a:gd name="connsiteX135" fmla="*/ 5321643 w 8435546"/>
              <a:gd name="connsiteY135" fmla="*/ 2446638 h 2636108"/>
              <a:gd name="connsiteX136" fmla="*/ 5338119 w 8435546"/>
              <a:gd name="connsiteY136" fmla="*/ 2421924 h 2636108"/>
              <a:gd name="connsiteX137" fmla="*/ 5387546 w 8435546"/>
              <a:gd name="connsiteY137" fmla="*/ 2372497 h 2636108"/>
              <a:gd name="connsiteX138" fmla="*/ 5436973 w 8435546"/>
              <a:gd name="connsiteY138" fmla="*/ 2323070 h 2636108"/>
              <a:gd name="connsiteX139" fmla="*/ 5461686 w 8435546"/>
              <a:gd name="connsiteY139" fmla="*/ 2314833 h 2636108"/>
              <a:gd name="connsiteX140" fmla="*/ 5502876 w 8435546"/>
              <a:gd name="connsiteY140" fmla="*/ 2298357 h 2636108"/>
              <a:gd name="connsiteX141" fmla="*/ 5568778 w 8435546"/>
              <a:gd name="connsiteY141" fmla="*/ 2281881 h 2636108"/>
              <a:gd name="connsiteX142" fmla="*/ 5601730 w 8435546"/>
              <a:gd name="connsiteY142" fmla="*/ 2257168 h 2636108"/>
              <a:gd name="connsiteX143" fmla="*/ 5651157 w 8435546"/>
              <a:gd name="connsiteY143" fmla="*/ 2224216 h 2636108"/>
              <a:gd name="connsiteX144" fmla="*/ 5659395 w 8435546"/>
              <a:gd name="connsiteY144" fmla="*/ 2199503 h 2636108"/>
              <a:gd name="connsiteX145" fmla="*/ 5684108 w 8435546"/>
              <a:gd name="connsiteY145" fmla="*/ 2174789 h 2636108"/>
              <a:gd name="connsiteX146" fmla="*/ 5700584 w 8435546"/>
              <a:gd name="connsiteY146" fmla="*/ 2150076 h 2636108"/>
              <a:gd name="connsiteX147" fmla="*/ 5725297 w 8435546"/>
              <a:gd name="connsiteY147" fmla="*/ 2100649 h 2636108"/>
              <a:gd name="connsiteX148" fmla="*/ 5733535 w 8435546"/>
              <a:gd name="connsiteY148" fmla="*/ 2075935 h 2636108"/>
              <a:gd name="connsiteX149" fmla="*/ 5758249 w 8435546"/>
              <a:gd name="connsiteY149" fmla="*/ 2059460 h 2636108"/>
              <a:gd name="connsiteX150" fmla="*/ 5791200 w 8435546"/>
              <a:gd name="connsiteY150" fmla="*/ 2010033 h 2636108"/>
              <a:gd name="connsiteX151" fmla="*/ 5807676 w 8435546"/>
              <a:gd name="connsiteY151" fmla="*/ 1985319 h 2636108"/>
              <a:gd name="connsiteX152" fmla="*/ 5815913 w 8435546"/>
              <a:gd name="connsiteY152" fmla="*/ 1960606 h 2636108"/>
              <a:gd name="connsiteX153" fmla="*/ 5840627 w 8435546"/>
              <a:gd name="connsiteY153" fmla="*/ 1935892 h 2636108"/>
              <a:gd name="connsiteX154" fmla="*/ 5857103 w 8435546"/>
              <a:gd name="connsiteY154" fmla="*/ 1878227 h 2636108"/>
              <a:gd name="connsiteX155" fmla="*/ 5898292 w 8435546"/>
              <a:gd name="connsiteY155" fmla="*/ 1795849 h 2636108"/>
              <a:gd name="connsiteX156" fmla="*/ 5914768 w 8435546"/>
              <a:gd name="connsiteY156" fmla="*/ 1746422 h 2636108"/>
              <a:gd name="connsiteX157" fmla="*/ 5923005 w 8435546"/>
              <a:gd name="connsiteY157" fmla="*/ 1721708 h 2636108"/>
              <a:gd name="connsiteX158" fmla="*/ 5955957 w 8435546"/>
              <a:gd name="connsiteY158" fmla="*/ 1672281 h 2636108"/>
              <a:gd name="connsiteX159" fmla="*/ 6013622 w 8435546"/>
              <a:gd name="connsiteY159" fmla="*/ 1606379 h 2636108"/>
              <a:gd name="connsiteX160" fmla="*/ 6030097 w 8435546"/>
              <a:gd name="connsiteY160" fmla="*/ 1573427 h 2636108"/>
              <a:gd name="connsiteX161" fmla="*/ 6054811 w 8435546"/>
              <a:gd name="connsiteY161" fmla="*/ 1548714 h 2636108"/>
              <a:gd name="connsiteX162" fmla="*/ 6096000 w 8435546"/>
              <a:gd name="connsiteY162" fmla="*/ 1482811 h 2636108"/>
              <a:gd name="connsiteX163" fmla="*/ 6128951 w 8435546"/>
              <a:gd name="connsiteY163" fmla="*/ 1441622 h 2636108"/>
              <a:gd name="connsiteX164" fmla="*/ 6145427 w 8435546"/>
              <a:gd name="connsiteY164" fmla="*/ 1416908 h 2636108"/>
              <a:gd name="connsiteX165" fmla="*/ 6194854 w 8435546"/>
              <a:gd name="connsiteY165" fmla="*/ 1375719 h 2636108"/>
              <a:gd name="connsiteX166" fmla="*/ 6236043 w 8435546"/>
              <a:gd name="connsiteY166" fmla="*/ 1318054 h 2636108"/>
              <a:gd name="connsiteX167" fmla="*/ 6260757 w 8435546"/>
              <a:gd name="connsiteY167" fmla="*/ 1301579 h 2636108"/>
              <a:gd name="connsiteX168" fmla="*/ 6318422 w 8435546"/>
              <a:gd name="connsiteY168" fmla="*/ 1268627 h 2636108"/>
              <a:gd name="connsiteX169" fmla="*/ 6343135 w 8435546"/>
              <a:gd name="connsiteY169" fmla="*/ 1243914 h 2636108"/>
              <a:gd name="connsiteX170" fmla="*/ 6392562 w 8435546"/>
              <a:gd name="connsiteY170" fmla="*/ 1219200 h 2636108"/>
              <a:gd name="connsiteX171" fmla="*/ 6450227 w 8435546"/>
              <a:gd name="connsiteY171" fmla="*/ 1178011 h 2636108"/>
              <a:gd name="connsiteX172" fmla="*/ 6507892 w 8435546"/>
              <a:gd name="connsiteY172" fmla="*/ 1120346 h 2636108"/>
              <a:gd name="connsiteX173" fmla="*/ 6532605 w 8435546"/>
              <a:gd name="connsiteY173" fmla="*/ 1095633 h 2636108"/>
              <a:gd name="connsiteX174" fmla="*/ 6598508 w 8435546"/>
              <a:gd name="connsiteY174" fmla="*/ 1046206 h 2636108"/>
              <a:gd name="connsiteX175" fmla="*/ 6623222 w 8435546"/>
              <a:gd name="connsiteY175" fmla="*/ 1029730 h 2636108"/>
              <a:gd name="connsiteX176" fmla="*/ 6697362 w 8435546"/>
              <a:gd name="connsiteY176" fmla="*/ 988541 h 2636108"/>
              <a:gd name="connsiteX177" fmla="*/ 6722076 w 8435546"/>
              <a:gd name="connsiteY177" fmla="*/ 972065 h 2636108"/>
              <a:gd name="connsiteX178" fmla="*/ 6787978 w 8435546"/>
              <a:gd name="connsiteY178" fmla="*/ 906162 h 2636108"/>
              <a:gd name="connsiteX179" fmla="*/ 6812692 w 8435546"/>
              <a:gd name="connsiteY179" fmla="*/ 881449 h 2636108"/>
              <a:gd name="connsiteX180" fmla="*/ 6845643 w 8435546"/>
              <a:gd name="connsiteY180" fmla="*/ 848497 h 2636108"/>
              <a:gd name="connsiteX181" fmla="*/ 6878595 w 8435546"/>
              <a:gd name="connsiteY181" fmla="*/ 832022 h 2636108"/>
              <a:gd name="connsiteX182" fmla="*/ 6895070 w 8435546"/>
              <a:gd name="connsiteY182" fmla="*/ 807308 h 2636108"/>
              <a:gd name="connsiteX183" fmla="*/ 6944497 w 8435546"/>
              <a:gd name="connsiteY183" fmla="*/ 782595 h 2636108"/>
              <a:gd name="connsiteX184" fmla="*/ 7002162 w 8435546"/>
              <a:gd name="connsiteY184" fmla="*/ 749643 h 2636108"/>
              <a:gd name="connsiteX185" fmla="*/ 7059827 w 8435546"/>
              <a:gd name="connsiteY185" fmla="*/ 724930 h 2636108"/>
              <a:gd name="connsiteX186" fmla="*/ 7109254 w 8435546"/>
              <a:gd name="connsiteY186" fmla="*/ 691979 h 2636108"/>
              <a:gd name="connsiteX187" fmla="*/ 7142205 w 8435546"/>
              <a:gd name="connsiteY187" fmla="*/ 667265 h 2636108"/>
              <a:gd name="connsiteX188" fmla="*/ 7224584 w 8435546"/>
              <a:gd name="connsiteY188" fmla="*/ 650789 h 2636108"/>
              <a:gd name="connsiteX189" fmla="*/ 7306962 w 8435546"/>
              <a:gd name="connsiteY189" fmla="*/ 659027 h 2636108"/>
              <a:gd name="connsiteX190" fmla="*/ 7348151 w 8435546"/>
              <a:gd name="connsiteY190" fmla="*/ 675503 h 2636108"/>
              <a:gd name="connsiteX191" fmla="*/ 7372865 w 8435546"/>
              <a:gd name="connsiteY191" fmla="*/ 683741 h 2636108"/>
              <a:gd name="connsiteX192" fmla="*/ 7422292 w 8435546"/>
              <a:gd name="connsiteY192" fmla="*/ 733168 h 2636108"/>
              <a:gd name="connsiteX193" fmla="*/ 7463481 w 8435546"/>
              <a:gd name="connsiteY193" fmla="*/ 774357 h 2636108"/>
              <a:gd name="connsiteX194" fmla="*/ 7504670 w 8435546"/>
              <a:gd name="connsiteY194" fmla="*/ 832022 h 2636108"/>
              <a:gd name="connsiteX195" fmla="*/ 7521146 w 8435546"/>
              <a:gd name="connsiteY195" fmla="*/ 856735 h 2636108"/>
              <a:gd name="connsiteX196" fmla="*/ 7578811 w 8435546"/>
              <a:gd name="connsiteY196" fmla="*/ 889687 h 2636108"/>
              <a:gd name="connsiteX197" fmla="*/ 7636476 w 8435546"/>
              <a:gd name="connsiteY197" fmla="*/ 947351 h 2636108"/>
              <a:gd name="connsiteX198" fmla="*/ 7661189 w 8435546"/>
              <a:gd name="connsiteY198" fmla="*/ 972065 h 2636108"/>
              <a:gd name="connsiteX199" fmla="*/ 7710616 w 8435546"/>
              <a:gd name="connsiteY199" fmla="*/ 988541 h 2636108"/>
              <a:gd name="connsiteX200" fmla="*/ 7735330 w 8435546"/>
              <a:gd name="connsiteY200" fmla="*/ 1021492 h 2636108"/>
              <a:gd name="connsiteX201" fmla="*/ 7760043 w 8435546"/>
              <a:gd name="connsiteY201" fmla="*/ 1029730 h 2636108"/>
              <a:gd name="connsiteX202" fmla="*/ 7801232 w 8435546"/>
              <a:gd name="connsiteY202" fmla="*/ 1046206 h 2636108"/>
              <a:gd name="connsiteX203" fmla="*/ 7867135 w 8435546"/>
              <a:gd name="connsiteY203" fmla="*/ 1095633 h 2636108"/>
              <a:gd name="connsiteX204" fmla="*/ 7891849 w 8435546"/>
              <a:gd name="connsiteY204" fmla="*/ 1120346 h 2636108"/>
              <a:gd name="connsiteX205" fmla="*/ 8073081 w 8435546"/>
              <a:gd name="connsiteY205" fmla="*/ 1235676 h 2636108"/>
              <a:gd name="connsiteX206" fmla="*/ 8097795 w 8435546"/>
              <a:gd name="connsiteY206" fmla="*/ 1243914 h 2636108"/>
              <a:gd name="connsiteX207" fmla="*/ 8254313 w 8435546"/>
              <a:gd name="connsiteY207" fmla="*/ 1334530 h 2636108"/>
              <a:gd name="connsiteX208" fmla="*/ 8328454 w 8435546"/>
              <a:gd name="connsiteY208" fmla="*/ 1359243 h 2636108"/>
              <a:gd name="connsiteX209" fmla="*/ 8353168 w 8435546"/>
              <a:gd name="connsiteY209" fmla="*/ 1383957 h 2636108"/>
              <a:gd name="connsiteX210" fmla="*/ 8402595 w 8435546"/>
              <a:gd name="connsiteY210" fmla="*/ 1416908 h 2636108"/>
              <a:gd name="connsiteX211" fmla="*/ 8435546 w 8435546"/>
              <a:gd name="connsiteY211" fmla="*/ 1449860 h 263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8435546" h="2636108">
                <a:moveTo>
                  <a:pt x="0" y="2636108"/>
                </a:moveTo>
                <a:cubicBezTo>
                  <a:pt x="5492" y="2622378"/>
                  <a:pt x="7009" y="2606279"/>
                  <a:pt x="16476" y="2594919"/>
                </a:cubicBezTo>
                <a:cubicBezTo>
                  <a:pt x="22035" y="2588248"/>
                  <a:pt x="33208" y="2590102"/>
                  <a:pt x="41189" y="2586681"/>
                </a:cubicBezTo>
                <a:cubicBezTo>
                  <a:pt x="52476" y="2581844"/>
                  <a:pt x="62642" y="2574518"/>
                  <a:pt x="74140" y="2570206"/>
                </a:cubicBezTo>
                <a:cubicBezTo>
                  <a:pt x="98043" y="2561242"/>
                  <a:pt x="143707" y="2556737"/>
                  <a:pt x="164757" y="2553730"/>
                </a:cubicBezTo>
                <a:cubicBezTo>
                  <a:pt x="181233" y="2548238"/>
                  <a:pt x="198650" y="2545021"/>
                  <a:pt x="214184" y="2537254"/>
                </a:cubicBezTo>
                <a:cubicBezTo>
                  <a:pt x="225168" y="2531762"/>
                  <a:pt x="235485" y="2524662"/>
                  <a:pt x="247135" y="2520779"/>
                </a:cubicBezTo>
                <a:cubicBezTo>
                  <a:pt x="260418" y="2516351"/>
                  <a:pt x="274594" y="2515287"/>
                  <a:pt x="288324" y="2512541"/>
                </a:cubicBezTo>
                <a:cubicBezTo>
                  <a:pt x="359152" y="2465322"/>
                  <a:pt x="269538" y="2521934"/>
                  <a:pt x="337751" y="2487827"/>
                </a:cubicBezTo>
                <a:cubicBezTo>
                  <a:pt x="346607" y="2483399"/>
                  <a:pt x="354408" y="2477106"/>
                  <a:pt x="362465" y="2471351"/>
                </a:cubicBezTo>
                <a:cubicBezTo>
                  <a:pt x="399453" y="2444931"/>
                  <a:pt x="390191" y="2451863"/>
                  <a:pt x="420130" y="2421924"/>
                </a:cubicBezTo>
                <a:cubicBezTo>
                  <a:pt x="438204" y="2349630"/>
                  <a:pt x="412446" y="2421259"/>
                  <a:pt x="453081" y="2372497"/>
                </a:cubicBezTo>
                <a:cubicBezTo>
                  <a:pt x="505339" y="2309787"/>
                  <a:pt x="434061" y="2363211"/>
                  <a:pt x="494270" y="2323070"/>
                </a:cubicBezTo>
                <a:cubicBezTo>
                  <a:pt x="506426" y="2304837"/>
                  <a:pt x="516433" y="2286327"/>
                  <a:pt x="535459" y="2273643"/>
                </a:cubicBezTo>
                <a:cubicBezTo>
                  <a:pt x="542684" y="2268826"/>
                  <a:pt x="551935" y="2268152"/>
                  <a:pt x="560173" y="2265406"/>
                </a:cubicBezTo>
                <a:cubicBezTo>
                  <a:pt x="568411" y="2254422"/>
                  <a:pt x="574339" y="2241244"/>
                  <a:pt x="584886" y="2232454"/>
                </a:cubicBezTo>
                <a:cubicBezTo>
                  <a:pt x="591557" y="2226895"/>
                  <a:pt x="601618" y="2227637"/>
                  <a:pt x="609600" y="2224216"/>
                </a:cubicBezTo>
                <a:cubicBezTo>
                  <a:pt x="620887" y="2219379"/>
                  <a:pt x="631567" y="2213233"/>
                  <a:pt x="642551" y="2207741"/>
                </a:cubicBezTo>
                <a:cubicBezTo>
                  <a:pt x="648043" y="2199503"/>
                  <a:pt x="652026" y="2190028"/>
                  <a:pt x="659027" y="2183027"/>
                </a:cubicBezTo>
                <a:cubicBezTo>
                  <a:pt x="669244" y="2172810"/>
                  <a:pt x="702661" y="2151192"/>
                  <a:pt x="716692" y="2141838"/>
                </a:cubicBezTo>
                <a:cubicBezTo>
                  <a:pt x="722184" y="2133600"/>
                  <a:pt x="726167" y="2124125"/>
                  <a:pt x="733168" y="2117124"/>
                </a:cubicBezTo>
                <a:cubicBezTo>
                  <a:pt x="782693" y="2067599"/>
                  <a:pt x="738114" y="2155014"/>
                  <a:pt x="807308" y="2051222"/>
                </a:cubicBezTo>
                <a:cubicBezTo>
                  <a:pt x="830246" y="2016815"/>
                  <a:pt x="816783" y="2033509"/>
                  <a:pt x="848497" y="2001795"/>
                </a:cubicBezTo>
                <a:cubicBezTo>
                  <a:pt x="851243" y="1990811"/>
                  <a:pt x="853625" y="1979729"/>
                  <a:pt x="856735" y="1968843"/>
                </a:cubicBezTo>
                <a:cubicBezTo>
                  <a:pt x="880375" y="1886106"/>
                  <a:pt x="847454" y="2014205"/>
                  <a:pt x="873211" y="1911179"/>
                </a:cubicBezTo>
                <a:cubicBezTo>
                  <a:pt x="875957" y="1886465"/>
                  <a:pt x="876573" y="1861421"/>
                  <a:pt x="881449" y="1837038"/>
                </a:cubicBezTo>
                <a:cubicBezTo>
                  <a:pt x="884855" y="1820008"/>
                  <a:pt x="893712" y="1804459"/>
                  <a:pt x="897924" y="1787611"/>
                </a:cubicBezTo>
                <a:lnTo>
                  <a:pt x="906162" y="1754660"/>
                </a:lnTo>
                <a:cubicBezTo>
                  <a:pt x="908908" y="1729946"/>
                  <a:pt x="910312" y="1705046"/>
                  <a:pt x="914400" y="1680519"/>
                </a:cubicBezTo>
                <a:cubicBezTo>
                  <a:pt x="915828" y="1671954"/>
                  <a:pt x="920532" y="1664230"/>
                  <a:pt x="922638" y="1655806"/>
                </a:cubicBezTo>
                <a:cubicBezTo>
                  <a:pt x="926034" y="1642222"/>
                  <a:pt x="927728" y="1628259"/>
                  <a:pt x="930876" y="1614616"/>
                </a:cubicBezTo>
                <a:cubicBezTo>
                  <a:pt x="936651" y="1589590"/>
                  <a:pt x="951627" y="1537242"/>
                  <a:pt x="955589" y="1507524"/>
                </a:cubicBezTo>
                <a:cubicBezTo>
                  <a:pt x="957214" y="1495334"/>
                  <a:pt x="962477" y="1409526"/>
                  <a:pt x="972065" y="1383957"/>
                </a:cubicBezTo>
                <a:cubicBezTo>
                  <a:pt x="975541" y="1374687"/>
                  <a:pt x="983048" y="1367481"/>
                  <a:pt x="988540" y="1359243"/>
                </a:cubicBezTo>
                <a:cubicBezTo>
                  <a:pt x="1008009" y="1281369"/>
                  <a:pt x="978532" y="1375256"/>
                  <a:pt x="1029730" y="1293341"/>
                </a:cubicBezTo>
                <a:cubicBezTo>
                  <a:pt x="1049516" y="1261684"/>
                  <a:pt x="1023689" y="1260279"/>
                  <a:pt x="1054443" y="1235676"/>
                </a:cubicBezTo>
                <a:cubicBezTo>
                  <a:pt x="1061224" y="1230251"/>
                  <a:pt x="1070919" y="1230184"/>
                  <a:pt x="1079157" y="1227438"/>
                </a:cubicBezTo>
                <a:lnTo>
                  <a:pt x="1128584" y="1153297"/>
                </a:lnTo>
                <a:cubicBezTo>
                  <a:pt x="1134076" y="1145059"/>
                  <a:pt x="1141928" y="1137976"/>
                  <a:pt x="1145059" y="1128584"/>
                </a:cubicBezTo>
                <a:cubicBezTo>
                  <a:pt x="1156428" y="1094477"/>
                  <a:pt x="1148480" y="1111095"/>
                  <a:pt x="1169773" y="1079157"/>
                </a:cubicBezTo>
                <a:cubicBezTo>
                  <a:pt x="1189091" y="1021202"/>
                  <a:pt x="1163950" y="1092744"/>
                  <a:pt x="1194486" y="1021492"/>
                </a:cubicBezTo>
                <a:cubicBezTo>
                  <a:pt x="1197907" y="1013511"/>
                  <a:pt x="1197907" y="1004004"/>
                  <a:pt x="1202724" y="996779"/>
                </a:cubicBezTo>
                <a:cubicBezTo>
                  <a:pt x="1209187" y="987085"/>
                  <a:pt x="1219856" y="980911"/>
                  <a:pt x="1227438" y="972065"/>
                </a:cubicBezTo>
                <a:cubicBezTo>
                  <a:pt x="1245731" y="950723"/>
                  <a:pt x="1270930" y="910947"/>
                  <a:pt x="1285103" y="889687"/>
                </a:cubicBezTo>
                <a:cubicBezTo>
                  <a:pt x="1290595" y="881449"/>
                  <a:pt x="1295637" y="872893"/>
                  <a:pt x="1301578" y="864973"/>
                </a:cubicBezTo>
                <a:cubicBezTo>
                  <a:pt x="1309816" y="853989"/>
                  <a:pt x="1319015" y="843665"/>
                  <a:pt x="1326292" y="832022"/>
                </a:cubicBezTo>
                <a:cubicBezTo>
                  <a:pt x="1337856" y="813520"/>
                  <a:pt x="1345104" y="795012"/>
                  <a:pt x="1351005" y="774357"/>
                </a:cubicBezTo>
                <a:cubicBezTo>
                  <a:pt x="1354115" y="763471"/>
                  <a:pt x="1355990" y="752250"/>
                  <a:pt x="1359243" y="741406"/>
                </a:cubicBezTo>
                <a:cubicBezTo>
                  <a:pt x="1364233" y="724772"/>
                  <a:pt x="1366086" y="706429"/>
                  <a:pt x="1375719" y="691979"/>
                </a:cubicBezTo>
                <a:lnTo>
                  <a:pt x="1392195" y="667265"/>
                </a:lnTo>
                <a:cubicBezTo>
                  <a:pt x="1394941" y="656281"/>
                  <a:pt x="1396457" y="644915"/>
                  <a:pt x="1400432" y="634314"/>
                </a:cubicBezTo>
                <a:cubicBezTo>
                  <a:pt x="1409391" y="610423"/>
                  <a:pt x="1419726" y="597135"/>
                  <a:pt x="1433384" y="576649"/>
                </a:cubicBezTo>
                <a:cubicBezTo>
                  <a:pt x="1458581" y="501059"/>
                  <a:pt x="1416464" y="618727"/>
                  <a:pt x="1466335" y="518984"/>
                </a:cubicBezTo>
                <a:cubicBezTo>
                  <a:pt x="1519529" y="412595"/>
                  <a:pt x="1431079" y="551275"/>
                  <a:pt x="1491049" y="461319"/>
                </a:cubicBezTo>
                <a:cubicBezTo>
                  <a:pt x="1493247" y="452528"/>
                  <a:pt x="1514544" y="360173"/>
                  <a:pt x="1524000" y="345989"/>
                </a:cubicBezTo>
                <a:lnTo>
                  <a:pt x="1540476" y="321276"/>
                </a:lnTo>
                <a:lnTo>
                  <a:pt x="1573427" y="222422"/>
                </a:lnTo>
                <a:cubicBezTo>
                  <a:pt x="1576173" y="214184"/>
                  <a:pt x="1576848" y="204933"/>
                  <a:pt x="1581665" y="197708"/>
                </a:cubicBezTo>
                <a:cubicBezTo>
                  <a:pt x="1621078" y="138588"/>
                  <a:pt x="1600614" y="162282"/>
                  <a:pt x="1639330" y="123568"/>
                </a:cubicBezTo>
                <a:cubicBezTo>
                  <a:pt x="1659688" y="62491"/>
                  <a:pt x="1640272" y="81908"/>
                  <a:pt x="1688757" y="57665"/>
                </a:cubicBezTo>
                <a:cubicBezTo>
                  <a:pt x="1691503" y="49427"/>
                  <a:pt x="1691570" y="39732"/>
                  <a:pt x="1696995" y="32951"/>
                </a:cubicBezTo>
                <a:cubicBezTo>
                  <a:pt x="1704756" y="23250"/>
                  <a:pt x="1746553" y="4053"/>
                  <a:pt x="1754659" y="0"/>
                </a:cubicBezTo>
                <a:cubicBezTo>
                  <a:pt x="1787610" y="5492"/>
                  <a:pt x="1821235" y="7869"/>
                  <a:pt x="1853513" y="16476"/>
                </a:cubicBezTo>
                <a:cubicBezTo>
                  <a:pt x="1863079" y="19027"/>
                  <a:pt x="1869572" y="28143"/>
                  <a:pt x="1878227" y="32951"/>
                </a:cubicBezTo>
                <a:cubicBezTo>
                  <a:pt x="1926955" y="60022"/>
                  <a:pt x="1916437" y="54861"/>
                  <a:pt x="1960605" y="65903"/>
                </a:cubicBezTo>
                <a:cubicBezTo>
                  <a:pt x="1973555" y="74536"/>
                  <a:pt x="2003727" y="96127"/>
                  <a:pt x="2018270" y="98854"/>
                </a:cubicBezTo>
                <a:cubicBezTo>
                  <a:pt x="2050769" y="104947"/>
                  <a:pt x="2084194" y="104098"/>
                  <a:pt x="2117124" y="107092"/>
                </a:cubicBezTo>
                <a:lnTo>
                  <a:pt x="2199503" y="115330"/>
                </a:lnTo>
                <a:cubicBezTo>
                  <a:pt x="2207741" y="120822"/>
                  <a:pt x="2214579" y="129538"/>
                  <a:pt x="2224216" y="131806"/>
                </a:cubicBezTo>
                <a:cubicBezTo>
                  <a:pt x="2336812" y="158299"/>
                  <a:pt x="2516629" y="153647"/>
                  <a:pt x="2611395" y="156519"/>
                </a:cubicBezTo>
                <a:cubicBezTo>
                  <a:pt x="2654200" y="160086"/>
                  <a:pt x="2721791" y="163770"/>
                  <a:pt x="2767913" y="172995"/>
                </a:cubicBezTo>
                <a:cubicBezTo>
                  <a:pt x="2839677" y="187348"/>
                  <a:pt x="2736863" y="175822"/>
                  <a:pt x="2825578" y="189470"/>
                </a:cubicBezTo>
                <a:cubicBezTo>
                  <a:pt x="2850155" y="193251"/>
                  <a:pt x="2875005" y="194962"/>
                  <a:pt x="2899719" y="197708"/>
                </a:cubicBezTo>
                <a:cubicBezTo>
                  <a:pt x="2950577" y="214661"/>
                  <a:pt x="2982569" y="222737"/>
                  <a:pt x="3031524" y="255373"/>
                </a:cubicBezTo>
                <a:cubicBezTo>
                  <a:pt x="3039762" y="260865"/>
                  <a:pt x="3047382" y="267421"/>
                  <a:pt x="3056238" y="271849"/>
                </a:cubicBezTo>
                <a:cubicBezTo>
                  <a:pt x="3064005" y="275732"/>
                  <a:pt x="3073184" y="276204"/>
                  <a:pt x="3080951" y="280087"/>
                </a:cubicBezTo>
                <a:cubicBezTo>
                  <a:pt x="3089806" y="284515"/>
                  <a:pt x="3097069" y="291650"/>
                  <a:pt x="3105665" y="296562"/>
                </a:cubicBezTo>
                <a:cubicBezTo>
                  <a:pt x="3178814" y="338361"/>
                  <a:pt x="3103128" y="289380"/>
                  <a:pt x="3163330" y="329514"/>
                </a:cubicBezTo>
                <a:cubicBezTo>
                  <a:pt x="3171568" y="340498"/>
                  <a:pt x="3178335" y="352757"/>
                  <a:pt x="3188043" y="362465"/>
                </a:cubicBezTo>
                <a:cubicBezTo>
                  <a:pt x="3197752" y="372174"/>
                  <a:pt x="3212205" y="376631"/>
                  <a:pt x="3220995" y="387179"/>
                </a:cubicBezTo>
                <a:cubicBezTo>
                  <a:pt x="3226554" y="393850"/>
                  <a:pt x="3225349" y="404125"/>
                  <a:pt x="3229232" y="411892"/>
                </a:cubicBezTo>
                <a:cubicBezTo>
                  <a:pt x="3233660" y="420748"/>
                  <a:pt x="3240796" y="428010"/>
                  <a:pt x="3245708" y="436606"/>
                </a:cubicBezTo>
                <a:cubicBezTo>
                  <a:pt x="3251801" y="447268"/>
                  <a:pt x="3253501" y="460874"/>
                  <a:pt x="3262184" y="469557"/>
                </a:cubicBezTo>
                <a:cubicBezTo>
                  <a:pt x="3272526" y="479899"/>
                  <a:pt x="3320787" y="502977"/>
                  <a:pt x="3336324" y="510746"/>
                </a:cubicBezTo>
                <a:cubicBezTo>
                  <a:pt x="3352362" y="558860"/>
                  <a:pt x="3332013" y="514673"/>
                  <a:pt x="3369276" y="551935"/>
                </a:cubicBezTo>
                <a:cubicBezTo>
                  <a:pt x="3429352" y="612010"/>
                  <a:pt x="3380682" y="572213"/>
                  <a:pt x="3418703" y="617838"/>
                </a:cubicBezTo>
                <a:cubicBezTo>
                  <a:pt x="3426161" y="626788"/>
                  <a:pt x="3434466" y="635093"/>
                  <a:pt x="3443416" y="642551"/>
                </a:cubicBezTo>
                <a:cubicBezTo>
                  <a:pt x="3451022" y="648889"/>
                  <a:pt x="3459083" y="655006"/>
                  <a:pt x="3468130" y="659027"/>
                </a:cubicBezTo>
                <a:cubicBezTo>
                  <a:pt x="3484000" y="666080"/>
                  <a:pt x="3501081" y="670011"/>
                  <a:pt x="3517557" y="675503"/>
                </a:cubicBezTo>
                <a:cubicBezTo>
                  <a:pt x="3592517" y="731723"/>
                  <a:pt x="3556820" y="718270"/>
                  <a:pt x="3616411" y="733168"/>
                </a:cubicBezTo>
                <a:cubicBezTo>
                  <a:pt x="3632887" y="744152"/>
                  <a:pt x="3648127" y="757264"/>
                  <a:pt x="3665838" y="766119"/>
                </a:cubicBezTo>
                <a:cubicBezTo>
                  <a:pt x="3675964" y="771182"/>
                  <a:pt x="3688188" y="770382"/>
                  <a:pt x="3698789" y="774357"/>
                </a:cubicBezTo>
                <a:cubicBezTo>
                  <a:pt x="3710287" y="778669"/>
                  <a:pt x="3720756" y="785341"/>
                  <a:pt x="3731740" y="790833"/>
                </a:cubicBezTo>
                <a:cubicBezTo>
                  <a:pt x="3804288" y="887560"/>
                  <a:pt x="3716471" y="783500"/>
                  <a:pt x="3781168" y="832022"/>
                </a:cubicBezTo>
                <a:cubicBezTo>
                  <a:pt x="3807620" y="851861"/>
                  <a:pt x="3831927" y="874543"/>
                  <a:pt x="3855308" y="897924"/>
                </a:cubicBezTo>
                <a:cubicBezTo>
                  <a:pt x="3891434" y="934050"/>
                  <a:pt x="3849265" y="913614"/>
                  <a:pt x="3896497" y="947351"/>
                </a:cubicBezTo>
                <a:cubicBezTo>
                  <a:pt x="3914311" y="960075"/>
                  <a:pt x="3933994" y="965342"/>
                  <a:pt x="3954162" y="972065"/>
                </a:cubicBezTo>
                <a:cubicBezTo>
                  <a:pt x="3967892" y="985795"/>
                  <a:pt x="3982565" y="998641"/>
                  <a:pt x="3995351" y="1013254"/>
                </a:cubicBezTo>
                <a:cubicBezTo>
                  <a:pt x="4016625" y="1037568"/>
                  <a:pt x="4006784" y="1042844"/>
                  <a:pt x="4036540" y="1062681"/>
                </a:cubicBezTo>
                <a:cubicBezTo>
                  <a:pt x="4043765" y="1067498"/>
                  <a:pt x="4053016" y="1068173"/>
                  <a:pt x="4061254" y="1070919"/>
                </a:cubicBezTo>
                <a:cubicBezTo>
                  <a:pt x="4102161" y="1132280"/>
                  <a:pt x="4049586" y="1056917"/>
                  <a:pt x="4102443" y="1120346"/>
                </a:cubicBezTo>
                <a:cubicBezTo>
                  <a:pt x="4108781" y="1127952"/>
                  <a:pt x="4113427" y="1136822"/>
                  <a:pt x="4118919" y="1145060"/>
                </a:cubicBezTo>
                <a:cubicBezTo>
                  <a:pt x="4125871" y="1172866"/>
                  <a:pt x="4129317" y="1192955"/>
                  <a:pt x="4143632" y="1219200"/>
                </a:cubicBezTo>
                <a:cubicBezTo>
                  <a:pt x="4153114" y="1236584"/>
                  <a:pt x="4165600" y="1252151"/>
                  <a:pt x="4176584" y="1268627"/>
                </a:cubicBezTo>
                <a:cubicBezTo>
                  <a:pt x="4182126" y="1290796"/>
                  <a:pt x="4185913" y="1316069"/>
                  <a:pt x="4201297" y="1334530"/>
                </a:cubicBezTo>
                <a:cubicBezTo>
                  <a:pt x="4207635" y="1342136"/>
                  <a:pt x="4217773" y="1345514"/>
                  <a:pt x="4226011" y="1351006"/>
                </a:cubicBezTo>
                <a:cubicBezTo>
                  <a:pt x="4241506" y="1371667"/>
                  <a:pt x="4273537" y="1413106"/>
                  <a:pt x="4283676" y="1433384"/>
                </a:cubicBezTo>
                <a:cubicBezTo>
                  <a:pt x="4289168" y="1444368"/>
                  <a:pt x="4295314" y="1455048"/>
                  <a:pt x="4300151" y="1466335"/>
                </a:cubicBezTo>
                <a:cubicBezTo>
                  <a:pt x="4303572" y="1474317"/>
                  <a:pt x="4304272" y="1483403"/>
                  <a:pt x="4308389" y="1491049"/>
                </a:cubicBezTo>
                <a:cubicBezTo>
                  <a:pt x="4323571" y="1519244"/>
                  <a:pt x="4347689" y="1543047"/>
                  <a:pt x="4357816" y="1573427"/>
                </a:cubicBezTo>
                <a:cubicBezTo>
                  <a:pt x="4360562" y="1581665"/>
                  <a:pt x="4361746" y="1590602"/>
                  <a:pt x="4366054" y="1598141"/>
                </a:cubicBezTo>
                <a:cubicBezTo>
                  <a:pt x="4375969" y="1615491"/>
                  <a:pt x="4399549" y="1642529"/>
                  <a:pt x="4415481" y="1655806"/>
                </a:cubicBezTo>
                <a:cubicBezTo>
                  <a:pt x="4423087" y="1662144"/>
                  <a:pt x="4431957" y="1666789"/>
                  <a:pt x="4440195" y="1672281"/>
                </a:cubicBezTo>
                <a:cubicBezTo>
                  <a:pt x="4460897" y="1734394"/>
                  <a:pt x="4432973" y="1657838"/>
                  <a:pt x="4464908" y="1721708"/>
                </a:cubicBezTo>
                <a:cubicBezTo>
                  <a:pt x="4468791" y="1729475"/>
                  <a:pt x="4468329" y="1739197"/>
                  <a:pt x="4473146" y="1746422"/>
                </a:cubicBezTo>
                <a:cubicBezTo>
                  <a:pt x="4479608" y="1756115"/>
                  <a:pt x="4490707" y="1761939"/>
                  <a:pt x="4497859" y="1771135"/>
                </a:cubicBezTo>
                <a:cubicBezTo>
                  <a:pt x="4510016" y="1786765"/>
                  <a:pt x="4530811" y="1820562"/>
                  <a:pt x="4530811" y="1820562"/>
                </a:cubicBezTo>
                <a:cubicBezTo>
                  <a:pt x="4549699" y="1877227"/>
                  <a:pt x="4522127" y="1810142"/>
                  <a:pt x="4572000" y="1869989"/>
                </a:cubicBezTo>
                <a:cubicBezTo>
                  <a:pt x="4621740" y="1929677"/>
                  <a:pt x="4529264" y="1860719"/>
                  <a:pt x="4604951" y="1911179"/>
                </a:cubicBezTo>
                <a:cubicBezTo>
                  <a:pt x="4607697" y="1919417"/>
                  <a:pt x="4609306" y="1928125"/>
                  <a:pt x="4613189" y="1935892"/>
                </a:cubicBezTo>
                <a:cubicBezTo>
                  <a:pt x="4619660" y="1948834"/>
                  <a:pt x="4648159" y="1984850"/>
                  <a:pt x="4654378" y="1993557"/>
                </a:cubicBezTo>
                <a:cubicBezTo>
                  <a:pt x="4660133" y="2001613"/>
                  <a:pt x="4663123" y="2012085"/>
                  <a:pt x="4670854" y="2018270"/>
                </a:cubicBezTo>
                <a:cubicBezTo>
                  <a:pt x="4677635" y="2023695"/>
                  <a:pt x="4687330" y="2023762"/>
                  <a:pt x="4695568" y="2026508"/>
                </a:cubicBezTo>
                <a:cubicBezTo>
                  <a:pt x="4710753" y="2087256"/>
                  <a:pt x="4694435" y="2032107"/>
                  <a:pt x="4720281" y="2092411"/>
                </a:cubicBezTo>
                <a:cubicBezTo>
                  <a:pt x="4723702" y="2100392"/>
                  <a:pt x="4723095" y="2110343"/>
                  <a:pt x="4728519" y="2117124"/>
                </a:cubicBezTo>
                <a:cubicBezTo>
                  <a:pt x="4734704" y="2124855"/>
                  <a:pt x="4744994" y="2128108"/>
                  <a:pt x="4753232" y="2133600"/>
                </a:cubicBezTo>
                <a:cubicBezTo>
                  <a:pt x="4755978" y="2141838"/>
                  <a:pt x="4757587" y="2150547"/>
                  <a:pt x="4761470" y="2158314"/>
                </a:cubicBezTo>
                <a:cubicBezTo>
                  <a:pt x="4770123" y="2175619"/>
                  <a:pt x="4787756" y="2196149"/>
                  <a:pt x="4802659" y="2207741"/>
                </a:cubicBezTo>
                <a:cubicBezTo>
                  <a:pt x="4818289" y="2219898"/>
                  <a:pt x="4838084" y="2226690"/>
                  <a:pt x="4852086" y="2240692"/>
                </a:cubicBezTo>
                <a:cubicBezTo>
                  <a:pt x="4860324" y="2248930"/>
                  <a:pt x="4869342" y="2256456"/>
                  <a:pt x="4876800" y="2265406"/>
                </a:cubicBezTo>
                <a:cubicBezTo>
                  <a:pt x="4883138" y="2273012"/>
                  <a:pt x="4885220" y="2284364"/>
                  <a:pt x="4893276" y="2290119"/>
                </a:cubicBezTo>
                <a:cubicBezTo>
                  <a:pt x="4924318" y="2312292"/>
                  <a:pt x="4965155" y="2320809"/>
                  <a:pt x="4992130" y="2347784"/>
                </a:cubicBezTo>
                <a:cubicBezTo>
                  <a:pt x="5019250" y="2374904"/>
                  <a:pt x="5026858" y="2385743"/>
                  <a:pt x="5066270" y="2405449"/>
                </a:cubicBezTo>
                <a:cubicBezTo>
                  <a:pt x="5074028" y="2409328"/>
                  <a:pt x="5136074" y="2421057"/>
                  <a:pt x="5140411" y="2421924"/>
                </a:cubicBezTo>
                <a:cubicBezTo>
                  <a:pt x="5156887" y="2430162"/>
                  <a:pt x="5172363" y="2440813"/>
                  <a:pt x="5189838" y="2446638"/>
                </a:cubicBezTo>
                <a:cubicBezTo>
                  <a:pt x="5237006" y="2462361"/>
                  <a:pt x="5271351" y="2451667"/>
                  <a:pt x="5321643" y="2446638"/>
                </a:cubicBezTo>
                <a:cubicBezTo>
                  <a:pt x="5327135" y="2438400"/>
                  <a:pt x="5331541" y="2429324"/>
                  <a:pt x="5338119" y="2421924"/>
                </a:cubicBezTo>
                <a:cubicBezTo>
                  <a:pt x="5353599" y="2404509"/>
                  <a:pt x="5374621" y="2391884"/>
                  <a:pt x="5387546" y="2372497"/>
                </a:cubicBezTo>
                <a:cubicBezTo>
                  <a:pt x="5405969" y="2344863"/>
                  <a:pt x="5403963" y="2341933"/>
                  <a:pt x="5436973" y="2323070"/>
                </a:cubicBezTo>
                <a:cubicBezTo>
                  <a:pt x="5444512" y="2318762"/>
                  <a:pt x="5453556" y="2317882"/>
                  <a:pt x="5461686" y="2314833"/>
                </a:cubicBezTo>
                <a:cubicBezTo>
                  <a:pt x="5475532" y="2309641"/>
                  <a:pt x="5488742" y="2302706"/>
                  <a:pt x="5502876" y="2298357"/>
                </a:cubicBezTo>
                <a:cubicBezTo>
                  <a:pt x="5524518" y="2291698"/>
                  <a:pt x="5568778" y="2281881"/>
                  <a:pt x="5568778" y="2281881"/>
                </a:cubicBezTo>
                <a:cubicBezTo>
                  <a:pt x="5579762" y="2273643"/>
                  <a:pt x="5590482" y="2265041"/>
                  <a:pt x="5601730" y="2257168"/>
                </a:cubicBezTo>
                <a:cubicBezTo>
                  <a:pt x="5617952" y="2245813"/>
                  <a:pt x="5651157" y="2224216"/>
                  <a:pt x="5651157" y="2224216"/>
                </a:cubicBezTo>
                <a:cubicBezTo>
                  <a:pt x="5653903" y="2215978"/>
                  <a:pt x="5654578" y="2206728"/>
                  <a:pt x="5659395" y="2199503"/>
                </a:cubicBezTo>
                <a:cubicBezTo>
                  <a:pt x="5665857" y="2189810"/>
                  <a:pt x="5676650" y="2183739"/>
                  <a:pt x="5684108" y="2174789"/>
                </a:cubicBezTo>
                <a:cubicBezTo>
                  <a:pt x="5690446" y="2167183"/>
                  <a:pt x="5695092" y="2158314"/>
                  <a:pt x="5700584" y="2150076"/>
                </a:cubicBezTo>
                <a:cubicBezTo>
                  <a:pt x="5721291" y="2087956"/>
                  <a:pt x="5693359" y="2164527"/>
                  <a:pt x="5725297" y="2100649"/>
                </a:cubicBezTo>
                <a:cubicBezTo>
                  <a:pt x="5729180" y="2092882"/>
                  <a:pt x="5728110" y="2082716"/>
                  <a:pt x="5733535" y="2075935"/>
                </a:cubicBezTo>
                <a:cubicBezTo>
                  <a:pt x="5739720" y="2068204"/>
                  <a:pt x="5750011" y="2064952"/>
                  <a:pt x="5758249" y="2059460"/>
                </a:cubicBezTo>
                <a:lnTo>
                  <a:pt x="5791200" y="2010033"/>
                </a:lnTo>
                <a:lnTo>
                  <a:pt x="5807676" y="1985319"/>
                </a:lnTo>
                <a:cubicBezTo>
                  <a:pt x="5810422" y="1977081"/>
                  <a:pt x="5811096" y="1967831"/>
                  <a:pt x="5815913" y="1960606"/>
                </a:cubicBezTo>
                <a:cubicBezTo>
                  <a:pt x="5822375" y="1950912"/>
                  <a:pt x="5835417" y="1946312"/>
                  <a:pt x="5840627" y="1935892"/>
                </a:cubicBezTo>
                <a:cubicBezTo>
                  <a:pt x="5849567" y="1918012"/>
                  <a:pt x="5850781" y="1897192"/>
                  <a:pt x="5857103" y="1878227"/>
                </a:cubicBezTo>
                <a:cubicBezTo>
                  <a:pt x="5885412" y="1793298"/>
                  <a:pt x="5859594" y="1880982"/>
                  <a:pt x="5898292" y="1795849"/>
                </a:cubicBezTo>
                <a:cubicBezTo>
                  <a:pt x="5905479" y="1780039"/>
                  <a:pt x="5909276" y="1762898"/>
                  <a:pt x="5914768" y="1746422"/>
                </a:cubicBezTo>
                <a:cubicBezTo>
                  <a:pt x="5917514" y="1738184"/>
                  <a:pt x="5918188" y="1728933"/>
                  <a:pt x="5923005" y="1721708"/>
                </a:cubicBezTo>
                <a:cubicBezTo>
                  <a:pt x="5933989" y="1705232"/>
                  <a:pt x="5941955" y="1686283"/>
                  <a:pt x="5955957" y="1672281"/>
                </a:cubicBezTo>
                <a:cubicBezTo>
                  <a:pt x="5979773" y="1648465"/>
                  <a:pt x="5993510" y="1636547"/>
                  <a:pt x="6013622" y="1606379"/>
                </a:cubicBezTo>
                <a:cubicBezTo>
                  <a:pt x="6020434" y="1596161"/>
                  <a:pt x="6022959" y="1583420"/>
                  <a:pt x="6030097" y="1573427"/>
                </a:cubicBezTo>
                <a:cubicBezTo>
                  <a:pt x="6036868" y="1563947"/>
                  <a:pt x="6047959" y="1558136"/>
                  <a:pt x="6054811" y="1548714"/>
                </a:cubicBezTo>
                <a:cubicBezTo>
                  <a:pt x="6070048" y="1527764"/>
                  <a:pt x="6081255" y="1504110"/>
                  <a:pt x="6096000" y="1482811"/>
                </a:cubicBezTo>
                <a:cubicBezTo>
                  <a:pt x="6106008" y="1468355"/>
                  <a:pt x="6118402" y="1455688"/>
                  <a:pt x="6128951" y="1441622"/>
                </a:cubicBezTo>
                <a:cubicBezTo>
                  <a:pt x="6134891" y="1433701"/>
                  <a:pt x="6139089" y="1424514"/>
                  <a:pt x="6145427" y="1416908"/>
                </a:cubicBezTo>
                <a:cubicBezTo>
                  <a:pt x="6165248" y="1393123"/>
                  <a:pt x="6170554" y="1391919"/>
                  <a:pt x="6194854" y="1375719"/>
                </a:cubicBezTo>
                <a:cubicBezTo>
                  <a:pt x="6204206" y="1361692"/>
                  <a:pt x="6225831" y="1328266"/>
                  <a:pt x="6236043" y="1318054"/>
                </a:cubicBezTo>
                <a:cubicBezTo>
                  <a:pt x="6243044" y="1311053"/>
                  <a:pt x="6252161" y="1306491"/>
                  <a:pt x="6260757" y="1301579"/>
                </a:cubicBezTo>
                <a:cubicBezTo>
                  <a:pt x="6286391" y="1286931"/>
                  <a:pt x="6296529" y="1286871"/>
                  <a:pt x="6318422" y="1268627"/>
                </a:cubicBezTo>
                <a:cubicBezTo>
                  <a:pt x="6327372" y="1261169"/>
                  <a:pt x="6334185" y="1251372"/>
                  <a:pt x="6343135" y="1243914"/>
                </a:cubicBezTo>
                <a:cubicBezTo>
                  <a:pt x="6364427" y="1226170"/>
                  <a:pt x="6367793" y="1227457"/>
                  <a:pt x="6392562" y="1219200"/>
                </a:cubicBezTo>
                <a:cubicBezTo>
                  <a:pt x="6432983" y="1158570"/>
                  <a:pt x="6376333" y="1233432"/>
                  <a:pt x="6450227" y="1178011"/>
                </a:cubicBezTo>
                <a:cubicBezTo>
                  <a:pt x="6471974" y="1161701"/>
                  <a:pt x="6488670" y="1139568"/>
                  <a:pt x="6507892" y="1120346"/>
                </a:cubicBezTo>
                <a:cubicBezTo>
                  <a:pt x="6516130" y="1112108"/>
                  <a:pt x="6523285" y="1102623"/>
                  <a:pt x="6532605" y="1095633"/>
                </a:cubicBezTo>
                <a:cubicBezTo>
                  <a:pt x="6554573" y="1079157"/>
                  <a:pt x="6575660" y="1061438"/>
                  <a:pt x="6598508" y="1046206"/>
                </a:cubicBezTo>
                <a:cubicBezTo>
                  <a:pt x="6606746" y="1040714"/>
                  <a:pt x="6614626" y="1034642"/>
                  <a:pt x="6623222" y="1029730"/>
                </a:cubicBezTo>
                <a:cubicBezTo>
                  <a:pt x="6715017" y="977275"/>
                  <a:pt x="6587592" y="1057147"/>
                  <a:pt x="6697362" y="988541"/>
                </a:cubicBezTo>
                <a:cubicBezTo>
                  <a:pt x="6705758" y="983294"/>
                  <a:pt x="6714750" y="978725"/>
                  <a:pt x="6722076" y="972065"/>
                </a:cubicBezTo>
                <a:cubicBezTo>
                  <a:pt x="6745063" y="951167"/>
                  <a:pt x="6766010" y="928130"/>
                  <a:pt x="6787978" y="906162"/>
                </a:cubicBezTo>
                <a:lnTo>
                  <a:pt x="6812692" y="881449"/>
                </a:lnTo>
                <a:cubicBezTo>
                  <a:pt x="6823676" y="870465"/>
                  <a:pt x="6831749" y="855443"/>
                  <a:pt x="6845643" y="848497"/>
                </a:cubicBezTo>
                <a:lnTo>
                  <a:pt x="6878595" y="832022"/>
                </a:lnTo>
                <a:cubicBezTo>
                  <a:pt x="6884087" y="823784"/>
                  <a:pt x="6888069" y="814309"/>
                  <a:pt x="6895070" y="807308"/>
                </a:cubicBezTo>
                <a:cubicBezTo>
                  <a:pt x="6918676" y="783702"/>
                  <a:pt x="6917700" y="795994"/>
                  <a:pt x="6944497" y="782595"/>
                </a:cubicBezTo>
                <a:cubicBezTo>
                  <a:pt x="7027200" y="741243"/>
                  <a:pt x="6901104" y="792952"/>
                  <a:pt x="7002162" y="749643"/>
                </a:cubicBezTo>
                <a:cubicBezTo>
                  <a:pt x="7087010" y="713280"/>
                  <a:pt x="6950543" y="779574"/>
                  <a:pt x="7059827" y="724930"/>
                </a:cubicBezTo>
                <a:cubicBezTo>
                  <a:pt x="7091888" y="676839"/>
                  <a:pt x="7056058" y="718577"/>
                  <a:pt x="7109254" y="691979"/>
                </a:cubicBezTo>
                <a:cubicBezTo>
                  <a:pt x="7121534" y="685839"/>
                  <a:pt x="7129925" y="673405"/>
                  <a:pt x="7142205" y="667265"/>
                </a:cubicBezTo>
                <a:cubicBezTo>
                  <a:pt x="7154493" y="661121"/>
                  <a:pt x="7218379" y="651823"/>
                  <a:pt x="7224584" y="650789"/>
                </a:cubicBezTo>
                <a:cubicBezTo>
                  <a:pt x="7252043" y="653535"/>
                  <a:pt x="7279902" y="653615"/>
                  <a:pt x="7306962" y="659027"/>
                </a:cubicBezTo>
                <a:cubicBezTo>
                  <a:pt x="7321462" y="661927"/>
                  <a:pt x="7334305" y="670311"/>
                  <a:pt x="7348151" y="675503"/>
                </a:cubicBezTo>
                <a:cubicBezTo>
                  <a:pt x="7356282" y="678552"/>
                  <a:pt x="7364627" y="680995"/>
                  <a:pt x="7372865" y="683741"/>
                </a:cubicBezTo>
                <a:cubicBezTo>
                  <a:pt x="7389341" y="700217"/>
                  <a:pt x="7409367" y="713781"/>
                  <a:pt x="7422292" y="733168"/>
                </a:cubicBezTo>
                <a:cubicBezTo>
                  <a:pt x="7444260" y="766119"/>
                  <a:pt x="7430530" y="752389"/>
                  <a:pt x="7463481" y="774357"/>
                </a:cubicBezTo>
                <a:cubicBezTo>
                  <a:pt x="7502310" y="832598"/>
                  <a:pt x="7453581" y="760496"/>
                  <a:pt x="7504670" y="832022"/>
                </a:cubicBezTo>
                <a:cubicBezTo>
                  <a:pt x="7510425" y="840078"/>
                  <a:pt x="7513540" y="850397"/>
                  <a:pt x="7521146" y="856735"/>
                </a:cubicBezTo>
                <a:cubicBezTo>
                  <a:pt x="7620348" y="939403"/>
                  <a:pt x="7497604" y="816602"/>
                  <a:pt x="7578811" y="889687"/>
                </a:cubicBezTo>
                <a:cubicBezTo>
                  <a:pt x="7599016" y="907872"/>
                  <a:pt x="7617254" y="928129"/>
                  <a:pt x="7636476" y="947351"/>
                </a:cubicBezTo>
                <a:cubicBezTo>
                  <a:pt x="7644714" y="955589"/>
                  <a:pt x="7650137" y="968381"/>
                  <a:pt x="7661189" y="972065"/>
                </a:cubicBezTo>
                <a:lnTo>
                  <a:pt x="7710616" y="988541"/>
                </a:lnTo>
                <a:cubicBezTo>
                  <a:pt x="7718854" y="999525"/>
                  <a:pt x="7724783" y="1012702"/>
                  <a:pt x="7735330" y="1021492"/>
                </a:cubicBezTo>
                <a:cubicBezTo>
                  <a:pt x="7742001" y="1027051"/>
                  <a:pt x="7751913" y="1026681"/>
                  <a:pt x="7760043" y="1029730"/>
                </a:cubicBezTo>
                <a:cubicBezTo>
                  <a:pt x="7773889" y="1034922"/>
                  <a:pt x="7787502" y="1040714"/>
                  <a:pt x="7801232" y="1046206"/>
                </a:cubicBezTo>
                <a:cubicBezTo>
                  <a:pt x="7859611" y="1104583"/>
                  <a:pt x="7785248" y="1034218"/>
                  <a:pt x="7867135" y="1095633"/>
                </a:cubicBezTo>
                <a:cubicBezTo>
                  <a:pt x="7876455" y="1102623"/>
                  <a:pt x="7882470" y="1113435"/>
                  <a:pt x="7891849" y="1120346"/>
                </a:cubicBezTo>
                <a:cubicBezTo>
                  <a:pt x="7960618" y="1171018"/>
                  <a:pt x="8002989" y="1204524"/>
                  <a:pt x="8073081" y="1235676"/>
                </a:cubicBezTo>
                <a:cubicBezTo>
                  <a:pt x="8081016" y="1239203"/>
                  <a:pt x="8089557" y="1241168"/>
                  <a:pt x="8097795" y="1243914"/>
                </a:cubicBezTo>
                <a:cubicBezTo>
                  <a:pt x="8148935" y="1282269"/>
                  <a:pt x="8183763" y="1311014"/>
                  <a:pt x="8254313" y="1334530"/>
                </a:cubicBezTo>
                <a:lnTo>
                  <a:pt x="8328454" y="1359243"/>
                </a:lnTo>
                <a:cubicBezTo>
                  <a:pt x="8336692" y="1367481"/>
                  <a:pt x="8343972" y="1376804"/>
                  <a:pt x="8353168" y="1383957"/>
                </a:cubicBezTo>
                <a:cubicBezTo>
                  <a:pt x="8368798" y="1396114"/>
                  <a:pt x="8388594" y="1402906"/>
                  <a:pt x="8402595" y="1416908"/>
                </a:cubicBezTo>
                <a:lnTo>
                  <a:pt x="8435546" y="1449860"/>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rgbClr val="FF0000"/>
              </a:solidFill>
            </a:endParaRPr>
          </a:p>
        </p:txBody>
      </p:sp>
      <p:sp>
        <p:nvSpPr>
          <p:cNvPr id="7" name="Forma libre 6"/>
          <p:cNvSpPr/>
          <p:nvPr/>
        </p:nvSpPr>
        <p:spPr>
          <a:xfrm>
            <a:off x="3237470" y="881406"/>
            <a:ext cx="8600303" cy="3756497"/>
          </a:xfrm>
          <a:custGeom>
            <a:avLst/>
            <a:gdLst>
              <a:gd name="connsiteX0" fmla="*/ 32952 w 8600303"/>
              <a:gd name="connsiteY0" fmla="*/ 1680562 h 3756497"/>
              <a:gd name="connsiteX1" fmla="*/ 49427 w 8600303"/>
              <a:gd name="connsiteY1" fmla="*/ 1589945 h 3756497"/>
              <a:gd name="connsiteX2" fmla="*/ 65903 w 8600303"/>
              <a:gd name="connsiteY2" fmla="*/ 1524043 h 3756497"/>
              <a:gd name="connsiteX3" fmla="*/ 74141 w 8600303"/>
              <a:gd name="connsiteY3" fmla="*/ 1466378 h 3756497"/>
              <a:gd name="connsiteX4" fmla="*/ 90616 w 8600303"/>
              <a:gd name="connsiteY4" fmla="*/ 1441664 h 3756497"/>
              <a:gd name="connsiteX5" fmla="*/ 98854 w 8600303"/>
              <a:gd name="connsiteY5" fmla="*/ 1416951 h 3756497"/>
              <a:gd name="connsiteX6" fmla="*/ 107092 w 8600303"/>
              <a:gd name="connsiteY6" fmla="*/ 1375762 h 3756497"/>
              <a:gd name="connsiteX7" fmla="*/ 123568 w 8600303"/>
              <a:gd name="connsiteY7" fmla="*/ 1351048 h 3756497"/>
              <a:gd name="connsiteX8" fmla="*/ 140044 w 8600303"/>
              <a:gd name="connsiteY8" fmla="*/ 1309859 h 3756497"/>
              <a:gd name="connsiteX9" fmla="*/ 148281 w 8600303"/>
              <a:gd name="connsiteY9" fmla="*/ 1285145 h 3756497"/>
              <a:gd name="connsiteX10" fmla="*/ 197708 w 8600303"/>
              <a:gd name="connsiteY10" fmla="*/ 1211005 h 3756497"/>
              <a:gd name="connsiteX11" fmla="*/ 214184 w 8600303"/>
              <a:gd name="connsiteY11" fmla="*/ 1136864 h 3756497"/>
              <a:gd name="connsiteX12" fmla="*/ 230660 w 8600303"/>
              <a:gd name="connsiteY12" fmla="*/ 1103913 h 3756497"/>
              <a:gd name="connsiteX13" fmla="*/ 247135 w 8600303"/>
              <a:gd name="connsiteY13" fmla="*/ 1054486 h 3756497"/>
              <a:gd name="connsiteX14" fmla="*/ 255373 w 8600303"/>
              <a:gd name="connsiteY14" fmla="*/ 1021535 h 3756497"/>
              <a:gd name="connsiteX15" fmla="*/ 337752 w 8600303"/>
              <a:gd name="connsiteY15" fmla="*/ 906205 h 3756497"/>
              <a:gd name="connsiteX16" fmla="*/ 362465 w 8600303"/>
              <a:gd name="connsiteY16" fmla="*/ 881491 h 3756497"/>
              <a:gd name="connsiteX17" fmla="*/ 387179 w 8600303"/>
              <a:gd name="connsiteY17" fmla="*/ 823826 h 3756497"/>
              <a:gd name="connsiteX18" fmla="*/ 403654 w 8600303"/>
              <a:gd name="connsiteY18" fmla="*/ 799113 h 3756497"/>
              <a:gd name="connsiteX19" fmla="*/ 428368 w 8600303"/>
              <a:gd name="connsiteY19" fmla="*/ 782637 h 3756497"/>
              <a:gd name="connsiteX20" fmla="*/ 436606 w 8600303"/>
              <a:gd name="connsiteY20" fmla="*/ 757924 h 3756497"/>
              <a:gd name="connsiteX21" fmla="*/ 444844 w 8600303"/>
              <a:gd name="connsiteY21" fmla="*/ 724972 h 3756497"/>
              <a:gd name="connsiteX22" fmla="*/ 477795 w 8600303"/>
              <a:gd name="connsiteY22" fmla="*/ 675545 h 3756497"/>
              <a:gd name="connsiteX23" fmla="*/ 494271 w 8600303"/>
              <a:gd name="connsiteY23" fmla="*/ 650832 h 3756497"/>
              <a:gd name="connsiteX24" fmla="*/ 518984 w 8600303"/>
              <a:gd name="connsiteY24" fmla="*/ 634356 h 3756497"/>
              <a:gd name="connsiteX25" fmla="*/ 560173 w 8600303"/>
              <a:gd name="connsiteY25" fmla="*/ 576691 h 3756497"/>
              <a:gd name="connsiteX26" fmla="*/ 617838 w 8600303"/>
              <a:gd name="connsiteY26" fmla="*/ 519026 h 3756497"/>
              <a:gd name="connsiteX27" fmla="*/ 659027 w 8600303"/>
              <a:gd name="connsiteY27" fmla="*/ 469599 h 3756497"/>
              <a:gd name="connsiteX28" fmla="*/ 675503 w 8600303"/>
              <a:gd name="connsiteY28" fmla="*/ 444886 h 3756497"/>
              <a:gd name="connsiteX29" fmla="*/ 691979 w 8600303"/>
              <a:gd name="connsiteY29" fmla="*/ 411935 h 3756497"/>
              <a:gd name="connsiteX30" fmla="*/ 774357 w 8600303"/>
              <a:gd name="connsiteY30" fmla="*/ 337794 h 3756497"/>
              <a:gd name="connsiteX31" fmla="*/ 790833 w 8600303"/>
              <a:gd name="connsiteY31" fmla="*/ 313080 h 3756497"/>
              <a:gd name="connsiteX32" fmla="*/ 815546 w 8600303"/>
              <a:gd name="connsiteY32" fmla="*/ 288367 h 3756497"/>
              <a:gd name="connsiteX33" fmla="*/ 823784 w 8600303"/>
              <a:gd name="connsiteY33" fmla="*/ 263653 h 3756497"/>
              <a:gd name="connsiteX34" fmla="*/ 840260 w 8600303"/>
              <a:gd name="connsiteY34" fmla="*/ 238940 h 3756497"/>
              <a:gd name="connsiteX35" fmla="*/ 864973 w 8600303"/>
              <a:gd name="connsiteY35" fmla="*/ 173037 h 3756497"/>
              <a:gd name="connsiteX36" fmla="*/ 873211 w 8600303"/>
              <a:gd name="connsiteY36" fmla="*/ 148324 h 3756497"/>
              <a:gd name="connsiteX37" fmla="*/ 939114 w 8600303"/>
              <a:gd name="connsiteY37" fmla="*/ 65945 h 3756497"/>
              <a:gd name="connsiteX38" fmla="*/ 963827 w 8600303"/>
              <a:gd name="connsiteY38" fmla="*/ 57708 h 3756497"/>
              <a:gd name="connsiteX39" fmla="*/ 1070919 w 8600303"/>
              <a:gd name="connsiteY39" fmla="*/ 16518 h 3756497"/>
              <a:gd name="connsiteX40" fmla="*/ 1169773 w 8600303"/>
              <a:gd name="connsiteY40" fmla="*/ 8280 h 3756497"/>
              <a:gd name="connsiteX41" fmla="*/ 1194487 w 8600303"/>
              <a:gd name="connsiteY41" fmla="*/ 43 h 3756497"/>
              <a:gd name="connsiteX42" fmla="*/ 1309816 w 8600303"/>
              <a:gd name="connsiteY42" fmla="*/ 24756 h 3756497"/>
              <a:gd name="connsiteX43" fmla="*/ 1351006 w 8600303"/>
              <a:gd name="connsiteY43" fmla="*/ 41232 h 3756497"/>
              <a:gd name="connsiteX44" fmla="*/ 1375719 w 8600303"/>
              <a:gd name="connsiteY44" fmla="*/ 57708 h 3756497"/>
              <a:gd name="connsiteX45" fmla="*/ 1392195 w 8600303"/>
              <a:gd name="connsiteY45" fmla="*/ 90659 h 3756497"/>
              <a:gd name="connsiteX46" fmla="*/ 1416908 w 8600303"/>
              <a:gd name="connsiteY46" fmla="*/ 107135 h 3756497"/>
              <a:gd name="connsiteX47" fmla="*/ 1499287 w 8600303"/>
              <a:gd name="connsiteY47" fmla="*/ 181275 h 3756497"/>
              <a:gd name="connsiteX48" fmla="*/ 1524000 w 8600303"/>
              <a:gd name="connsiteY48" fmla="*/ 214226 h 3756497"/>
              <a:gd name="connsiteX49" fmla="*/ 1565189 w 8600303"/>
              <a:gd name="connsiteY49" fmla="*/ 263653 h 3756497"/>
              <a:gd name="connsiteX50" fmla="*/ 1631092 w 8600303"/>
              <a:gd name="connsiteY50" fmla="*/ 296605 h 3756497"/>
              <a:gd name="connsiteX51" fmla="*/ 1696995 w 8600303"/>
              <a:gd name="connsiteY51" fmla="*/ 337794 h 3756497"/>
              <a:gd name="connsiteX52" fmla="*/ 1746422 w 8600303"/>
              <a:gd name="connsiteY52" fmla="*/ 362508 h 3756497"/>
              <a:gd name="connsiteX53" fmla="*/ 1779373 w 8600303"/>
              <a:gd name="connsiteY53" fmla="*/ 395459 h 3756497"/>
              <a:gd name="connsiteX54" fmla="*/ 1837038 w 8600303"/>
              <a:gd name="connsiteY54" fmla="*/ 411935 h 3756497"/>
              <a:gd name="connsiteX55" fmla="*/ 1886465 w 8600303"/>
              <a:gd name="connsiteY55" fmla="*/ 428410 h 3756497"/>
              <a:gd name="connsiteX56" fmla="*/ 1911179 w 8600303"/>
              <a:gd name="connsiteY56" fmla="*/ 444886 h 3756497"/>
              <a:gd name="connsiteX57" fmla="*/ 1960606 w 8600303"/>
              <a:gd name="connsiteY57" fmla="*/ 469599 h 3756497"/>
              <a:gd name="connsiteX58" fmla="*/ 1985319 w 8600303"/>
              <a:gd name="connsiteY58" fmla="*/ 502551 h 3756497"/>
              <a:gd name="connsiteX59" fmla="*/ 2018271 w 8600303"/>
              <a:gd name="connsiteY59" fmla="*/ 510789 h 3756497"/>
              <a:gd name="connsiteX60" fmla="*/ 2084173 w 8600303"/>
              <a:gd name="connsiteY60" fmla="*/ 543740 h 3756497"/>
              <a:gd name="connsiteX61" fmla="*/ 2117125 w 8600303"/>
              <a:gd name="connsiteY61" fmla="*/ 568453 h 3756497"/>
              <a:gd name="connsiteX62" fmla="*/ 2166552 w 8600303"/>
              <a:gd name="connsiteY62" fmla="*/ 584929 h 3756497"/>
              <a:gd name="connsiteX63" fmla="*/ 2207741 w 8600303"/>
              <a:gd name="connsiteY63" fmla="*/ 601405 h 3756497"/>
              <a:gd name="connsiteX64" fmla="*/ 2388973 w 8600303"/>
              <a:gd name="connsiteY64" fmla="*/ 593167 h 3756497"/>
              <a:gd name="connsiteX65" fmla="*/ 2454876 w 8600303"/>
              <a:gd name="connsiteY65" fmla="*/ 576691 h 3756497"/>
              <a:gd name="connsiteX66" fmla="*/ 2578444 w 8600303"/>
              <a:gd name="connsiteY66" fmla="*/ 601405 h 3756497"/>
              <a:gd name="connsiteX67" fmla="*/ 2825579 w 8600303"/>
              <a:gd name="connsiteY67" fmla="*/ 584929 h 3756497"/>
              <a:gd name="connsiteX68" fmla="*/ 2883244 w 8600303"/>
              <a:gd name="connsiteY68" fmla="*/ 560216 h 3756497"/>
              <a:gd name="connsiteX69" fmla="*/ 2907957 w 8600303"/>
              <a:gd name="connsiteY69" fmla="*/ 551978 h 3756497"/>
              <a:gd name="connsiteX70" fmla="*/ 2932671 w 8600303"/>
              <a:gd name="connsiteY70" fmla="*/ 535502 h 3756497"/>
              <a:gd name="connsiteX71" fmla="*/ 3056238 w 8600303"/>
              <a:gd name="connsiteY71" fmla="*/ 519026 h 3756497"/>
              <a:gd name="connsiteX72" fmla="*/ 3080952 w 8600303"/>
              <a:gd name="connsiteY72" fmla="*/ 502551 h 3756497"/>
              <a:gd name="connsiteX73" fmla="*/ 3212757 w 8600303"/>
              <a:gd name="connsiteY73" fmla="*/ 486075 h 3756497"/>
              <a:gd name="connsiteX74" fmla="*/ 3311611 w 8600303"/>
              <a:gd name="connsiteY74" fmla="*/ 469599 h 3756497"/>
              <a:gd name="connsiteX75" fmla="*/ 3361038 w 8600303"/>
              <a:gd name="connsiteY75" fmla="*/ 453124 h 3756497"/>
              <a:gd name="connsiteX76" fmla="*/ 3435179 w 8600303"/>
              <a:gd name="connsiteY76" fmla="*/ 444886 h 3756497"/>
              <a:gd name="connsiteX77" fmla="*/ 3468130 w 8600303"/>
              <a:gd name="connsiteY77" fmla="*/ 428410 h 3756497"/>
              <a:gd name="connsiteX78" fmla="*/ 3501081 w 8600303"/>
              <a:gd name="connsiteY78" fmla="*/ 420172 h 3756497"/>
              <a:gd name="connsiteX79" fmla="*/ 3525795 w 8600303"/>
              <a:gd name="connsiteY79" fmla="*/ 403697 h 3756497"/>
              <a:gd name="connsiteX80" fmla="*/ 3624649 w 8600303"/>
              <a:gd name="connsiteY80" fmla="*/ 378983 h 3756497"/>
              <a:gd name="connsiteX81" fmla="*/ 3657600 w 8600303"/>
              <a:gd name="connsiteY81" fmla="*/ 370745 h 3756497"/>
              <a:gd name="connsiteX82" fmla="*/ 3682314 w 8600303"/>
              <a:gd name="connsiteY82" fmla="*/ 378983 h 3756497"/>
              <a:gd name="connsiteX83" fmla="*/ 3707027 w 8600303"/>
              <a:gd name="connsiteY83" fmla="*/ 395459 h 3756497"/>
              <a:gd name="connsiteX84" fmla="*/ 3772930 w 8600303"/>
              <a:gd name="connsiteY84" fmla="*/ 411935 h 3756497"/>
              <a:gd name="connsiteX85" fmla="*/ 3814119 w 8600303"/>
              <a:gd name="connsiteY85" fmla="*/ 436648 h 3756497"/>
              <a:gd name="connsiteX86" fmla="*/ 3838833 w 8600303"/>
              <a:gd name="connsiteY86" fmla="*/ 453124 h 3756497"/>
              <a:gd name="connsiteX87" fmla="*/ 3863546 w 8600303"/>
              <a:gd name="connsiteY87" fmla="*/ 461362 h 3756497"/>
              <a:gd name="connsiteX88" fmla="*/ 3912973 w 8600303"/>
              <a:gd name="connsiteY88" fmla="*/ 502551 h 3756497"/>
              <a:gd name="connsiteX89" fmla="*/ 4028303 w 8600303"/>
              <a:gd name="connsiteY89" fmla="*/ 617880 h 3756497"/>
              <a:gd name="connsiteX90" fmla="*/ 4201298 w 8600303"/>
              <a:gd name="connsiteY90" fmla="*/ 749686 h 3756497"/>
              <a:gd name="connsiteX91" fmla="*/ 4258962 w 8600303"/>
              <a:gd name="connsiteY91" fmla="*/ 832064 h 3756497"/>
              <a:gd name="connsiteX92" fmla="*/ 4308389 w 8600303"/>
              <a:gd name="connsiteY92" fmla="*/ 873253 h 3756497"/>
              <a:gd name="connsiteX93" fmla="*/ 4407244 w 8600303"/>
              <a:gd name="connsiteY93" fmla="*/ 1005059 h 3756497"/>
              <a:gd name="connsiteX94" fmla="*/ 4407244 w 8600303"/>
              <a:gd name="connsiteY94" fmla="*/ 1005059 h 3756497"/>
              <a:gd name="connsiteX95" fmla="*/ 4440195 w 8600303"/>
              <a:gd name="connsiteY95" fmla="*/ 1054486 h 3756497"/>
              <a:gd name="connsiteX96" fmla="*/ 4580238 w 8600303"/>
              <a:gd name="connsiteY96" fmla="*/ 1194529 h 3756497"/>
              <a:gd name="connsiteX97" fmla="*/ 4604952 w 8600303"/>
              <a:gd name="connsiteY97" fmla="*/ 1219243 h 3756497"/>
              <a:gd name="connsiteX98" fmla="*/ 4687330 w 8600303"/>
              <a:gd name="connsiteY98" fmla="*/ 1293383 h 3756497"/>
              <a:gd name="connsiteX99" fmla="*/ 4736757 w 8600303"/>
              <a:gd name="connsiteY99" fmla="*/ 1367524 h 3756497"/>
              <a:gd name="connsiteX100" fmla="*/ 4761471 w 8600303"/>
              <a:gd name="connsiteY100" fmla="*/ 1392237 h 3756497"/>
              <a:gd name="connsiteX101" fmla="*/ 4786184 w 8600303"/>
              <a:gd name="connsiteY101" fmla="*/ 1425189 h 3756497"/>
              <a:gd name="connsiteX102" fmla="*/ 4843849 w 8600303"/>
              <a:gd name="connsiteY102" fmla="*/ 1491091 h 3756497"/>
              <a:gd name="connsiteX103" fmla="*/ 4934465 w 8600303"/>
              <a:gd name="connsiteY103" fmla="*/ 1589945 h 3756497"/>
              <a:gd name="connsiteX104" fmla="*/ 4983892 w 8600303"/>
              <a:gd name="connsiteY104" fmla="*/ 1647610 h 3756497"/>
              <a:gd name="connsiteX105" fmla="*/ 5025081 w 8600303"/>
              <a:gd name="connsiteY105" fmla="*/ 1655848 h 3756497"/>
              <a:gd name="connsiteX106" fmla="*/ 5049795 w 8600303"/>
              <a:gd name="connsiteY106" fmla="*/ 1672324 h 3756497"/>
              <a:gd name="connsiteX107" fmla="*/ 5527589 w 8600303"/>
              <a:gd name="connsiteY107" fmla="*/ 1655848 h 3756497"/>
              <a:gd name="connsiteX108" fmla="*/ 5552303 w 8600303"/>
              <a:gd name="connsiteY108" fmla="*/ 1639372 h 3756497"/>
              <a:gd name="connsiteX109" fmla="*/ 5659395 w 8600303"/>
              <a:gd name="connsiteY109" fmla="*/ 1589945 h 3756497"/>
              <a:gd name="connsiteX110" fmla="*/ 5725298 w 8600303"/>
              <a:gd name="connsiteY110" fmla="*/ 1573470 h 3756497"/>
              <a:gd name="connsiteX111" fmla="*/ 5840627 w 8600303"/>
              <a:gd name="connsiteY111" fmla="*/ 1548756 h 3756497"/>
              <a:gd name="connsiteX112" fmla="*/ 5890054 w 8600303"/>
              <a:gd name="connsiteY112" fmla="*/ 1507567 h 3756497"/>
              <a:gd name="connsiteX113" fmla="*/ 5906530 w 8600303"/>
              <a:gd name="connsiteY113" fmla="*/ 1474616 h 3756497"/>
              <a:gd name="connsiteX114" fmla="*/ 5939481 w 8600303"/>
              <a:gd name="connsiteY114" fmla="*/ 1449902 h 3756497"/>
              <a:gd name="connsiteX115" fmla="*/ 5972433 w 8600303"/>
              <a:gd name="connsiteY115" fmla="*/ 1416951 h 3756497"/>
              <a:gd name="connsiteX116" fmla="*/ 6038335 w 8600303"/>
              <a:gd name="connsiteY116" fmla="*/ 1334572 h 3756497"/>
              <a:gd name="connsiteX117" fmla="*/ 6079525 w 8600303"/>
              <a:gd name="connsiteY117" fmla="*/ 1285145 h 3756497"/>
              <a:gd name="connsiteX118" fmla="*/ 6145427 w 8600303"/>
              <a:gd name="connsiteY118" fmla="*/ 1252194 h 3756497"/>
              <a:gd name="connsiteX119" fmla="*/ 6219568 w 8600303"/>
              <a:gd name="connsiteY119" fmla="*/ 1178053 h 3756497"/>
              <a:gd name="connsiteX120" fmla="*/ 6244281 w 8600303"/>
              <a:gd name="connsiteY120" fmla="*/ 1153340 h 3756497"/>
              <a:gd name="connsiteX121" fmla="*/ 6268995 w 8600303"/>
              <a:gd name="connsiteY121" fmla="*/ 1136864 h 3756497"/>
              <a:gd name="connsiteX122" fmla="*/ 6326660 w 8600303"/>
              <a:gd name="connsiteY122" fmla="*/ 1079199 h 3756497"/>
              <a:gd name="connsiteX123" fmla="*/ 6359611 w 8600303"/>
              <a:gd name="connsiteY123" fmla="*/ 1038010 h 3756497"/>
              <a:gd name="connsiteX124" fmla="*/ 6392562 w 8600303"/>
              <a:gd name="connsiteY124" fmla="*/ 1013297 h 3756497"/>
              <a:gd name="connsiteX125" fmla="*/ 6499654 w 8600303"/>
              <a:gd name="connsiteY125" fmla="*/ 947394 h 3756497"/>
              <a:gd name="connsiteX126" fmla="*/ 6524368 w 8600303"/>
              <a:gd name="connsiteY126" fmla="*/ 939156 h 3756497"/>
              <a:gd name="connsiteX127" fmla="*/ 6582033 w 8600303"/>
              <a:gd name="connsiteY127" fmla="*/ 889729 h 3756497"/>
              <a:gd name="connsiteX128" fmla="*/ 6623222 w 8600303"/>
              <a:gd name="connsiteY128" fmla="*/ 823826 h 3756497"/>
              <a:gd name="connsiteX129" fmla="*/ 6705600 w 8600303"/>
              <a:gd name="connsiteY129" fmla="*/ 741448 h 3756497"/>
              <a:gd name="connsiteX130" fmla="*/ 6722076 w 8600303"/>
              <a:gd name="connsiteY130" fmla="*/ 716735 h 3756497"/>
              <a:gd name="connsiteX131" fmla="*/ 7035114 w 8600303"/>
              <a:gd name="connsiteY131" fmla="*/ 700259 h 3756497"/>
              <a:gd name="connsiteX132" fmla="*/ 7109254 w 8600303"/>
              <a:gd name="connsiteY132" fmla="*/ 692021 h 3756497"/>
              <a:gd name="connsiteX133" fmla="*/ 7150444 w 8600303"/>
              <a:gd name="connsiteY133" fmla="*/ 683783 h 3756497"/>
              <a:gd name="connsiteX134" fmla="*/ 7422292 w 8600303"/>
              <a:gd name="connsiteY134" fmla="*/ 708497 h 3756497"/>
              <a:gd name="connsiteX135" fmla="*/ 7455244 w 8600303"/>
              <a:gd name="connsiteY135" fmla="*/ 724972 h 3756497"/>
              <a:gd name="connsiteX136" fmla="*/ 7496433 w 8600303"/>
              <a:gd name="connsiteY136" fmla="*/ 757924 h 3756497"/>
              <a:gd name="connsiteX137" fmla="*/ 7644714 w 8600303"/>
              <a:gd name="connsiteY137" fmla="*/ 832064 h 3756497"/>
              <a:gd name="connsiteX138" fmla="*/ 7710616 w 8600303"/>
              <a:gd name="connsiteY138" fmla="*/ 865016 h 3756497"/>
              <a:gd name="connsiteX139" fmla="*/ 7825946 w 8600303"/>
              <a:gd name="connsiteY139" fmla="*/ 914443 h 3756497"/>
              <a:gd name="connsiteX140" fmla="*/ 7867135 w 8600303"/>
              <a:gd name="connsiteY140" fmla="*/ 939156 h 3756497"/>
              <a:gd name="connsiteX141" fmla="*/ 7941276 w 8600303"/>
              <a:gd name="connsiteY141" fmla="*/ 988583 h 3756497"/>
              <a:gd name="connsiteX142" fmla="*/ 8040130 w 8600303"/>
              <a:gd name="connsiteY142" fmla="*/ 1038010 h 3756497"/>
              <a:gd name="connsiteX143" fmla="*/ 8138984 w 8600303"/>
              <a:gd name="connsiteY143" fmla="*/ 1186291 h 3756497"/>
              <a:gd name="connsiteX144" fmla="*/ 8196649 w 8600303"/>
              <a:gd name="connsiteY144" fmla="*/ 1227480 h 3756497"/>
              <a:gd name="connsiteX145" fmla="*/ 8287265 w 8600303"/>
              <a:gd name="connsiteY145" fmla="*/ 1342810 h 3756497"/>
              <a:gd name="connsiteX146" fmla="*/ 8369644 w 8600303"/>
              <a:gd name="connsiteY146" fmla="*/ 1425189 h 3756497"/>
              <a:gd name="connsiteX147" fmla="*/ 8410833 w 8600303"/>
              <a:gd name="connsiteY147" fmla="*/ 1474616 h 3756497"/>
              <a:gd name="connsiteX148" fmla="*/ 8443784 w 8600303"/>
              <a:gd name="connsiteY148" fmla="*/ 1507567 h 3756497"/>
              <a:gd name="connsiteX149" fmla="*/ 8460260 w 8600303"/>
              <a:gd name="connsiteY149" fmla="*/ 1532280 h 3756497"/>
              <a:gd name="connsiteX150" fmla="*/ 8526162 w 8600303"/>
              <a:gd name="connsiteY150" fmla="*/ 1556994 h 3756497"/>
              <a:gd name="connsiteX151" fmla="*/ 8567352 w 8600303"/>
              <a:gd name="connsiteY151" fmla="*/ 1589945 h 3756497"/>
              <a:gd name="connsiteX152" fmla="*/ 8592065 w 8600303"/>
              <a:gd name="connsiteY152" fmla="*/ 1606421 h 3756497"/>
              <a:gd name="connsiteX153" fmla="*/ 8600303 w 8600303"/>
              <a:gd name="connsiteY153" fmla="*/ 1631135 h 3756497"/>
              <a:gd name="connsiteX154" fmla="*/ 8583827 w 8600303"/>
              <a:gd name="connsiteY154" fmla="*/ 2652626 h 3756497"/>
              <a:gd name="connsiteX155" fmla="*/ 8509687 w 8600303"/>
              <a:gd name="connsiteY155" fmla="*/ 2644389 h 3756497"/>
              <a:gd name="connsiteX156" fmla="*/ 8476735 w 8600303"/>
              <a:gd name="connsiteY156" fmla="*/ 2594962 h 3756497"/>
              <a:gd name="connsiteX157" fmla="*/ 8443784 w 8600303"/>
              <a:gd name="connsiteY157" fmla="*/ 2553772 h 3756497"/>
              <a:gd name="connsiteX158" fmla="*/ 8410833 w 8600303"/>
              <a:gd name="connsiteY158" fmla="*/ 2520821 h 3756497"/>
              <a:gd name="connsiteX159" fmla="*/ 8394357 w 8600303"/>
              <a:gd name="connsiteY159" fmla="*/ 2487870 h 3756497"/>
              <a:gd name="connsiteX160" fmla="*/ 8361406 w 8600303"/>
              <a:gd name="connsiteY160" fmla="*/ 2471394 h 3756497"/>
              <a:gd name="connsiteX161" fmla="*/ 8311979 w 8600303"/>
              <a:gd name="connsiteY161" fmla="*/ 2438443 h 3756497"/>
              <a:gd name="connsiteX162" fmla="*/ 8287265 w 8600303"/>
              <a:gd name="connsiteY162" fmla="*/ 2421967 h 3756497"/>
              <a:gd name="connsiteX163" fmla="*/ 8213125 w 8600303"/>
              <a:gd name="connsiteY163" fmla="*/ 2397253 h 3756497"/>
              <a:gd name="connsiteX164" fmla="*/ 8180173 w 8600303"/>
              <a:gd name="connsiteY164" fmla="*/ 2372540 h 3756497"/>
              <a:gd name="connsiteX165" fmla="*/ 8073081 w 8600303"/>
              <a:gd name="connsiteY165" fmla="*/ 2314875 h 3756497"/>
              <a:gd name="connsiteX166" fmla="*/ 8023654 w 8600303"/>
              <a:gd name="connsiteY166" fmla="*/ 2273686 h 3756497"/>
              <a:gd name="connsiteX167" fmla="*/ 7949514 w 8600303"/>
              <a:gd name="connsiteY167" fmla="*/ 2216021 h 3756497"/>
              <a:gd name="connsiteX168" fmla="*/ 7916562 w 8600303"/>
              <a:gd name="connsiteY168" fmla="*/ 2207783 h 3756497"/>
              <a:gd name="connsiteX169" fmla="*/ 7850660 w 8600303"/>
              <a:gd name="connsiteY169" fmla="*/ 2174832 h 3756497"/>
              <a:gd name="connsiteX170" fmla="*/ 7809471 w 8600303"/>
              <a:gd name="connsiteY170" fmla="*/ 2141880 h 3756497"/>
              <a:gd name="connsiteX171" fmla="*/ 7760044 w 8600303"/>
              <a:gd name="connsiteY171" fmla="*/ 2108929 h 3756497"/>
              <a:gd name="connsiteX172" fmla="*/ 7735330 w 8600303"/>
              <a:gd name="connsiteY172" fmla="*/ 2084216 h 3756497"/>
              <a:gd name="connsiteX173" fmla="*/ 7702379 w 8600303"/>
              <a:gd name="connsiteY173" fmla="*/ 2067740 h 3756497"/>
              <a:gd name="connsiteX174" fmla="*/ 7611762 w 8600303"/>
              <a:gd name="connsiteY174" fmla="*/ 2018313 h 3756497"/>
              <a:gd name="connsiteX175" fmla="*/ 7587049 w 8600303"/>
              <a:gd name="connsiteY175" fmla="*/ 1993599 h 3756497"/>
              <a:gd name="connsiteX176" fmla="*/ 7512908 w 8600303"/>
              <a:gd name="connsiteY176" fmla="*/ 1960648 h 3756497"/>
              <a:gd name="connsiteX177" fmla="*/ 7463481 w 8600303"/>
              <a:gd name="connsiteY177" fmla="*/ 1935935 h 3756497"/>
              <a:gd name="connsiteX178" fmla="*/ 7438768 w 8600303"/>
              <a:gd name="connsiteY178" fmla="*/ 1911221 h 3756497"/>
              <a:gd name="connsiteX179" fmla="*/ 7224584 w 8600303"/>
              <a:gd name="connsiteY179" fmla="*/ 1902983 h 3756497"/>
              <a:gd name="connsiteX180" fmla="*/ 7166919 w 8600303"/>
              <a:gd name="connsiteY180" fmla="*/ 1919459 h 3756497"/>
              <a:gd name="connsiteX181" fmla="*/ 7117492 w 8600303"/>
              <a:gd name="connsiteY181" fmla="*/ 1927697 h 3756497"/>
              <a:gd name="connsiteX182" fmla="*/ 7076303 w 8600303"/>
              <a:gd name="connsiteY182" fmla="*/ 1944172 h 3756497"/>
              <a:gd name="connsiteX183" fmla="*/ 6969211 w 8600303"/>
              <a:gd name="connsiteY183" fmla="*/ 1952410 h 3756497"/>
              <a:gd name="connsiteX184" fmla="*/ 6911546 w 8600303"/>
              <a:gd name="connsiteY184" fmla="*/ 1985362 h 3756497"/>
              <a:gd name="connsiteX185" fmla="*/ 6878595 w 8600303"/>
              <a:gd name="connsiteY185" fmla="*/ 1993599 h 3756497"/>
              <a:gd name="connsiteX186" fmla="*/ 6845644 w 8600303"/>
              <a:gd name="connsiteY186" fmla="*/ 2018313 h 3756497"/>
              <a:gd name="connsiteX187" fmla="*/ 6829168 w 8600303"/>
              <a:gd name="connsiteY187" fmla="*/ 2043026 h 3756497"/>
              <a:gd name="connsiteX188" fmla="*/ 6804454 w 8600303"/>
              <a:gd name="connsiteY188" fmla="*/ 2067740 h 3756497"/>
              <a:gd name="connsiteX189" fmla="*/ 6779741 w 8600303"/>
              <a:gd name="connsiteY189" fmla="*/ 2100691 h 3756497"/>
              <a:gd name="connsiteX190" fmla="*/ 6722076 w 8600303"/>
              <a:gd name="connsiteY190" fmla="*/ 2174832 h 3756497"/>
              <a:gd name="connsiteX191" fmla="*/ 6656173 w 8600303"/>
              <a:gd name="connsiteY191" fmla="*/ 2257210 h 3756497"/>
              <a:gd name="connsiteX192" fmla="*/ 6582033 w 8600303"/>
              <a:gd name="connsiteY192" fmla="*/ 2356064 h 3756497"/>
              <a:gd name="connsiteX193" fmla="*/ 6557319 w 8600303"/>
              <a:gd name="connsiteY193" fmla="*/ 2372540 h 3756497"/>
              <a:gd name="connsiteX194" fmla="*/ 6532606 w 8600303"/>
              <a:gd name="connsiteY194" fmla="*/ 2405491 h 3756497"/>
              <a:gd name="connsiteX195" fmla="*/ 6441989 w 8600303"/>
              <a:gd name="connsiteY195" fmla="*/ 2438443 h 3756497"/>
              <a:gd name="connsiteX196" fmla="*/ 6343135 w 8600303"/>
              <a:gd name="connsiteY196" fmla="*/ 2504345 h 3756497"/>
              <a:gd name="connsiteX197" fmla="*/ 6268995 w 8600303"/>
              <a:gd name="connsiteY197" fmla="*/ 2520821 h 3756497"/>
              <a:gd name="connsiteX198" fmla="*/ 6244281 w 8600303"/>
              <a:gd name="connsiteY198" fmla="*/ 2537297 h 3756497"/>
              <a:gd name="connsiteX199" fmla="*/ 6219568 w 8600303"/>
              <a:gd name="connsiteY199" fmla="*/ 2562010 h 3756497"/>
              <a:gd name="connsiteX200" fmla="*/ 6178379 w 8600303"/>
              <a:gd name="connsiteY200" fmla="*/ 2586724 h 3756497"/>
              <a:gd name="connsiteX201" fmla="*/ 6112476 w 8600303"/>
              <a:gd name="connsiteY201" fmla="*/ 2636151 h 3756497"/>
              <a:gd name="connsiteX202" fmla="*/ 6063049 w 8600303"/>
              <a:gd name="connsiteY202" fmla="*/ 2693816 h 3756497"/>
              <a:gd name="connsiteX203" fmla="*/ 6030098 w 8600303"/>
              <a:gd name="connsiteY203" fmla="*/ 2776194 h 3756497"/>
              <a:gd name="connsiteX204" fmla="*/ 5997146 w 8600303"/>
              <a:gd name="connsiteY204" fmla="*/ 2833859 h 3756497"/>
              <a:gd name="connsiteX205" fmla="*/ 5964195 w 8600303"/>
              <a:gd name="connsiteY205" fmla="*/ 2866810 h 3756497"/>
              <a:gd name="connsiteX206" fmla="*/ 5914768 w 8600303"/>
              <a:gd name="connsiteY206" fmla="*/ 2965664 h 3756497"/>
              <a:gd name="connsiteX207" fmla="*/ 5840627 w 8600303"/>
              <a:gd name="connsiteY207" fmla="*/ 3080994 h 3756497"/>
              <a:gd name="connsiteX208" fmla="*/ 5824152 w 8600303"/>
              <a:gd name="connsiteY208" fmla="*/ 3122183 h 3756497"/>
              <a:gd name="connsiteX209" fmla="*/ 5807676 w 8600303"/>
              <a:gd name="connsiteY209" fmla="*/ 3171610 h 3756497"/>
              <a:gd name="connsiteX210" fmla="*/ 5782962 w 8600303"/>
              <a:gd name="connsiteY210" fmla="*/ 3204562 h 3756497"/>
              <a:gd name="connsiteX211" fmla="*/ 5741773 w 8600303"/>
              <a:gd name="connsiteY211" fmla="*/ 3303416 h 3756497"/>
              <a:gd name="connsiteX212" fmla="*/ 5708822 w 8600303"/>
              <a:gd name="connsiteY212" fmla="*/ 3394032 h 3756497"/>
              <a:gd name="connsiteX213" fmla="*/ 5700584 w 8600303"/>
              <a:gd name="connsiteY213" fmla="*/ 3435221 h 3756497"/>
              <a:gd name="connsiteX214" fmla="*/ 5675871 w 8600303"/>
              <a:gd name="connsiteY214" fmla="*/ 3451697 h 3756497"/>
              <a:gd name="connsiteX215" fmla="*/ 5626444 w 8600303"/>
              <a:gd name="connsiteY215" fmla="*/ 3501124 h 3756497"/>
              <a:gd name="connsiteX216" fmla="*/ 5601730 w 8600303"/>
              <a:gd name="connsiteY216" fmla="*/ 3525837 h 3756497"/>
              <a:gd name="connsiteX217" fmla="*/ 5568779 w 8600303"/>
              <a:gd name="connsiteY217" fmla="*/ 3542313 h 3756497"/>
              <a:gd name="connsiteX218" fmla="*/ 5544065 w 8600303"/>
              <a:gd name="connsiteY218" fmla="*/ 3558789 h 3756497"/>
              <a:gd name="connsiteX219" fmla="*/ 5478162 w 8600303"/>
              <a:gd name="connsiteY219" fmla="*/ 3575264 h 3756497"/>
              <a:gd name="connsiteX220" fmla="*/ 5453449 w 8600303"/>
              <a:gd name="connsiteY220" fmla="*/ 3591740 h 3756497"/>
              <a:gd name="connsiteX221" fmla="*/ 5420498 w 8600303"/>
              <a:gd name="connsiteY221" fmla="*/ 3599978 h 3756497"/>
              <a:gd name="connsiteX222" fmla="*/ 5379308 w 8600303"/>
              <a:gd name="connsiteY222" fmla="*/ 3616453 h 3756497"/>
              <a:gd name="connsiteX223" fmla="*/ 5239265 w 8600303"/>
              <a:gd name="connsiteY223" fmla="*/ 3608216 h 3756497"/>
              <a:gd name="connsiteX224" fmla="*/ 5198076 w 8600303"/>
              <a:gd name="connsiteY224" fmla="*/ 3583502 h 3756497"/>
              <a:gd name="connsiteX225" fmla="*/ 5090984 w 8600303"/>
              <a:gd name="connsiteY225" fmla="*/ 3517599 h 3756497"/>
              <a:gd name="connsiteX226" fmla="*/ 5025081 w 8600303"/>
              <a:gd name="connsiteY226" fmla="*/ 3492886 h 3756497"/>
              <a:gd name="connsiteX227" fmla="*/ 4992130 w 8600303"/>
              <a:gd name="connsiteY227" fmla="*/ 3451697 h 3756497"/>
              <a:gd name="connsiteX228" fmla="*/ 4926227 w 8600303"/>
              <a:gd name="connsiteY228" fmla="*/ 3336367 h 3756497"/>
              <a:gd name="connsiteX229" fmla="*/ 4901514 w 8600303"/>
              <a:gd name="connsiteY229" fmla="*/ 3295178 h 3756497"/>
              <a:gd name="connsiteX230" fmla="*/ 4868562 w 8600303"/>
              <a:gd name="connsiteY230" fmla="*/ 3212799 h 3756497"/>
              <a:gd name="connsiteX231" fmla="*/ 4835611 w 8600303"/>
              <a:gd name="connsiteY231" fmla="*/ 3171610 h 3756497"/>
              <a:gd name="connsiteX232" fmla="*/ 4827373 w 8600303"/>
              <a:gd name="connsiteY232" fmla="*/ 3138659 h 3756497"/>
              <a:gd name="connsiteX233" fmla="*/ 4744995 w 8600303"/>
              <a:gd name="connsiteY233" fmla="*/ 3039805 h 3756497"/>
              <a:gd name="connsiteX234" fmla="*/ 4703806 w 8600303"/>
              <a:gd name="connsiteY234" fmla="*/ 2982140 h 3756497"/>
              <a:gd name="connsiteX235" fmla="*/ 4679092 w 8600303"/>
              <a:gd name="connsiteY235" fmla="*/ 2957426 h 3756497"/>
              <a:gd name="connsiteX236" fmla="*/ 4662616 w 8600303"/>
              <a:gd name="connsiteY236" fmla="*/ 2932713 h 3756497"/>
              <a:gd name="connsiteX237" fmla="*/ 4604952 w 8600303"/>
              <a:gd name="connsiteY237" fmla="*/ 2875048 h 3756497"/>
              <a:gd name="connsiteX238" fmla="*/ 4555525 w 8600303"/>
              <a:gd name="connsiteY238" fmla="*/ 2792670 h 3756497"/>
              <a:gd name="connsiteX239" fmla="*/ 4464908 w 8600303"/>
              <a:gd name="connsiteY239" fmla="*/ 2718529 h 3756497"/>
              <a:gd name="connsiteX240" fmla="*/ 4407244 w 8600303"/>
              <a:gd name="connsiteY240" fmla="*/ 2660864 h 3756497"/>
              <a:gd name="connsiteX241" fmla="*/ 4242487 w 8600303"/>
              <a:gd name="connsiteY241" fmla="*/ 2512583 h 3756497"/>
              <a:gd name="connsiteX242" fmla="*/ 4168346 w 8600303"/>
              <a:gd name="connsiteY242" fmla="*/ 2405491 h 3756497"/>
              <a:gd name="connsiteX243" fmla="*/ 4110681 w 8600303"/>
              <a:gd name="connsiteY243" fmla="*/ 2331351 h 3756497"/>
              <a:gd name="connsiteX244" fmla="*/ 4069492 w 8600303"/>
              <a:gd name="connsiteY244" fmla="*/ 2273686 h 3756497"/>
              <a:gd name="connsiteX245" fmla="*/ 4044779 w 8600303"/>
              <a:gd name="connsiteY245" fmla="*/ 2248972 h 3756497"/>
              <a:gd name="connsiteX246" fmla="*/ 4020065 w 8600303"/>
              <a:gd name="connsiteY246" fmla="*/ 2199545 h 3756497"/>
              <a:gd name="connsiteX247" fmla="*/ 3937687 w 8600303"/>
              <a:gd name="connsiteY247" fmla="*/ 2166594 h 3756497"/>
              <a:gd name="connsiteX248" fmla="*/ 3847071 w 8600303"/>
              <a:gd name="connsiteY248" fmla="*/ 2108929 h 3756497"/>
              <a:gd name="connsiteX249" fmla="*/ 3748216 w 8600303"/>
              <a:gd name="connsiteY249" fmla="*/ 2075978 h 3756497"/>
              <a:gd name="connsiteX250" fmla="*/ 3674076 w 8600303"/>
              <a:gd name="connsiteY250" fmla="*/ 2051264 h 3756497"/>
              <a:gd name="connsiteX251" fmla="*/ 3591698 w 8600303"/>
              <a:gd name="connsiteY251" fmla="*/ 2010075 h 3756497"/>
              <a:gd name="connsiteX252" fmla="*/ 3542271 w 8600303"/>
              <a:gd name="connsiteY252" fmla="*/ 1985362 h 3756497"/>
              <a:gd name="connsiteX253" fmla="*/ 3492844 w 8600303"/>
              <a:gd name="connsiteY253" fmla="*/ 1927697 h 3756497"/>
              <a:gd name="connsiteX254" fmla="*/ 3459892 w 8600303"/>
              <a:gd name="connsiteY254" fmla="*/ 1886508 h 3756497"/>
              <a:gd name="connsiteX255" fmla="*/ 3377514 w 8600303"/>
              <a:gd name="connsiteY255" fmla="*/ 1804129 h 3756497"/>
              <a:gd name="connsiteX256" fmla="*/ 3352800 w 8600303"/>
              <a:gd name="connsiteY256" fmla="*/ 1779416 h 3756497"/>
              <a:gd name="connsiteX257" fmla="*/ 3336325 w 8600303"/>
              <a:gd name="connsiteY257" fmla="*/ 1746464 h 3756497"/>
              <a:gd name="connsiteX258" fmla="*/ 3270422 w 8600303"/>
              <a:gd name="connsiteY258" fmla="*/ 1672324 h 3756497"/>
              <a:gd name="connsiteX259" fmla="*/ 3237471 w 8600303"/>
              <a:gd name="connsiteY259" fmla="*/ 1589945 h 3756497"/>
              <a:gd name="connsiteX260" fmla="*/ 3212757 w 8600303"/>
              <a:gd name="connsiteY260" fmla="*/ 1573470 h 3756497"/>
              <a:gd name="connsiteX261" fmla="*/ 3196281 w 8600303"/>
              <a:gd name="connsiteY261" fmla="*/ 1540518 h 3756497"/>
              <a:gd name="connsiteX262" fmla="*/ 3179806 w 8600303"/>
              <a:gd name="connsiteY262" fmla="*/ 1515805 h 3756497"/>
              <a:gd name="connsiteX263" fmla="*/ 3122141 w 8600303"/>
              <a:gd name="connsiteY263" fmla="*/ 1392237 h 3756497"/>
              <a:gd name="connsiteX264" fmla="*/ 3097427 w 8600303"/>
              <a:gd name="connsiteY264" fmla="*/ 1375762 h 3756497"/>
              <a:gd name="connsiteX265" fmla="*/ 3023287 w 8600303"/>
              <a:gd name="connsiteY265" fmla="*/ 1367524 h 3756497"/>
              <a:gd name="connsiteX266" fmla="*/ 2858530 w 8600303"/>
              <a:gd name="connsiteY266" fmla="*/ 1375762 h 3756497"/>
              <a:gd name="connsiteX267" fmla="*/ 2743200 w 8600303"/>
              <a:gd name="connsiteY267" fmla="*/ 1367524 h 3756497"/>
              <a:gd name="connsiteX268" fmla="*/ 2347784 w 8600303"/>
              <a:gd name="connsiteY268" fmla="*/ 1334572 h 3756497"/>
              <a:gd name="connsiteX269" fmla="*/ 2265406 w 8600303"/>
              <a:gd name="connsiteY269" fmla="*/ 1309859 h 3756497"/>
              <a:gd name="connsiteX270" fmla="*/ 2158314 w 8600303"/>
              <a:gd name="connsiteY270" fmla="*/ 1285145 h 3756497"/>
              <a:gd name="connsiteX271" fmla="*/ 2125362 w 8600303"/>
              <a:gd name="connsiteY271" fmla="*/ 1276908 h 3756497"/>
              <a:gd name="connsiteX272" fmla="*/ 2051222 w 8600303"/>
              <a:gd name="connsiteY272" fmla="*/ 1243956 h 3756497"/>
              <a:gd name="connsiteX273" fmla="*/ 1985319 w 8600303"/>
              <a:gd name="connsiteY273" fmla="*/ 1219243 h 3756497"/>
              <a:gd name="connsiteX274" fmla="*/ 1960606 w 8600303"/>
              <a:gd name="connsiteY274" fmla="*/ 1211005 h 3756497"/>
              <a:gd name="connsiteX275" fmla="*/ 1886465 w 8600303"/>
              <a:gd name="connsiteY275" fmla="*/ 1202767 h 3756497"/>
              <a:gd name="connsiteX276" fmla="*/ 1853514 w 8600303"/>
              <a:gd name="connsiteY276" fmla="*/ 1186291 h 3756497"/>
              <a:gd name="connsiteX277" fmla="*/ 1754660 w 8600303"/>
              <a:gd name="connsiteY277" fmla="*/ 1260432 h 3756497"/>
              <a:gd name="connsiteX278" fmla="*/ 1664044 w 8600303"/>
              <a:gd name="connsiteY278" fmla="*/ 1301621 h 3756497"/>
              <a:gd name="connsiteX279" fmla="*/ 1631092 w 8600303"/>
              <a:gd name="connsiteY279" fmla="*/ 1359286 h 3756497"/>
              <a:gd name="connsiteX280" fmla="*/ 1598141 w 8600303"/>
              <a:gd name="connsiteY280" fmla="*/ 1416951 h 3756497"/>
              <a:gd name="connsiteX281" fmla="*/ 1573427 w 8600303"/>
              <a:gd name="connsiteY281" fmla="*/ 1441664 h 3756497"/>
              <a:gd name="connsiteX282" fmla="*/ 1548714 w 8600303"/>
              <a:gd name="connsiteY282" fmla="*/ 1474616 h 3756497"/>
              <a:gd name="connsiteX283" fmla="*/ 1540476 w 8600303"/>
              <a:gd name="connsiteY283" fmla="*/ 1499329 h 3756497"/>
              <a:gd name="connsiteX284" fmla="*/ 1524000 w 8600303"/>
              <a:gd name="connsiteY284" fmla="*/ 1565232 h 3756497"/>
              <a:gd name="connsiteX285" fmla="*/ 1482811 w 8600303"/>
              <a:gd name="connsiteY285" fmla="*/ 1622897 h 3756497"/>
              <a:gd name="connsiteX286" fmla="*/ 1458098 w 8600303"/>
              <a:gd name="connsiteY286" fmla="*/ 1672324 h 3756497"/>
              <a:gd name="connsiteX287" fmla="*/ 1441622 w 8600303"/>
              <a:gd name="connsiteY287" fmla="*/ 1713513 h 3756497"/>
              <a:gd name="connsiteX288" fmla="*/ 1433384 w 8600303"/>
              <a:gd name="connsiteY288" fmla="*/ 1738226 h 3756497"/>
              <a:gd name="connsiteX289" fmla="*/ 1416908 w 8600303"/>
              <a:gd name="connsiteY289" fmla="*/ 1762940 h 3756497"/>
              <a:gd name="connsiteX290" fmla="*/ 1367481 w 8600303"/>
              <a:gd name="connsiteY290" fmla="*/ 1845318 h 3756497"/>
              <a:gd name="connsiteX291" fmla="*/ 1359244 w 8600303"/>
              <a:gd name="connsiteY291" fmla="*/ 1894745 h 3756497"/>
              <a:gd name="connsiteX292" fmla="*/ 1318054 w 8600303"/>
              <a:gd name="connsiteY292" fmla="*/ 1944172 h 3756497"/>
              <a:gd name="connsiteX293" fmla="*/ 1301579 w 8600303"/>
              <a:gd name="connsiteY293" fmla="*/ 1977124 h 3756497"/>
              <a:gd name="connsiteX294" fmla="*/ 1285103 w 8600303"/>
              <a:gd name="connsiteY294" fmla="*/ 2026551 h 3756497"/>
              <a:gd name="connsiteX295" fmla="*/ 1276865 w 8600303"/>
              <a:gd name="connsiteY295" fmla="*/ 2051264 h 3756497"/>
              <a:gd name="connsiteX296" fmla="*/ 1260389 w 8600303"/>
              <a:gd name="connsiteY296" fmla="*/ 2092453 h 3756497"/>
              <a:gd name="connsiteX297" fmla="*/ 1252152 w 8600303"/>
              <a:gd name="connsiteY297" fmla="*/ 2117167 h 3756497"/>
              <a:gd name="connsiteX298" fmla="*/ 1227438 w 8600303"/>
              <a:gd name="connsiteY298" fmla="*/ 2141880 h 3756497"/>
              <a:gd name="connsiteX299" fmla="*/ 1210962 w 8600303"/>
              <a:gd name="connsiteY299" fmla="*/ 2166594 h 3756497"/>
              <a:gd name="connsiteX300" fmla="*/ 1202725 w 8600303"/>
              <a:gd name="connsiteY300" fmla="*/ 2207783 h 3756497"/>
              <a:gd name="connsiteX301" fmla="*/ 1194487 w 8600303"/>
              <a:gd name="connsiteY301" fmla="*/ 2273686 h 3756497"/>
              <a:gd name="connsiteX302" fmla="*/ 1178011 w 8600303"/>
              <a:gd name="connsiteY302" fmla="*/ 2298399 h 3756497"/>
              <a:gd name="connsiteX303" fmla="*/ 1161535 w 8600303"/>
              <a:gd name="connsiteY303" fmla="*/ 2421967 h 3756497"/>
              <a:gd name="connsiteX304" fmla="*/ 1136822 w 8600303"/>
              <a:gd name="connsiteY304" fmla="*/ 2496108 h 3756497"/>
              <a:gd name="connsiteX305" fmla="*/ 1112108 w 8600303"/>
              <a:gd name="connsiteY305" fmla="*/ 2553772 h 3756497"/>
              <a:gd name="connsiteX306" fmla="*/ 1087395 w 8600303"/>
              <a:gd name="connsiteY306" fmla="*/ 2586724 h 3756497"/>
              <a:gd name="connsiteX307" fmla="*/ 1054444 w 8600303"/>
              <a:gd name="connsiteY307" fmla="*/ 2594962 h 3756497"/>
              <a:gd name="connsiteX308" fmla="*/ 1021492 w 8600303"/>
              <a:gd name="connsiteY308" fmla="*/ 2619675 h 3756497"/>
              <a:gd name="connsiteX309" fmla="*/ 963827 w 8600303"/>
              <a:gd name="connsiteY309" fmla="*/ 2677340 h 3756497"/>
              <a:gd name="connsiteX310" fmla="*/ 930876 w 8600303"/>
              <a:gd name="connsiteY310" fmla="*/ 2685578 h 3756497"/>
              <a:gd name="connsiteX311" fmla="*/ 906162 w 8600303"/>
              <a:gd name="connsiteY311" fmla="*/ 2767956 h 3756497"/>
              <a:gd name="connsiteX312" fmla="*/ 897925 w 8600303"/>
              <a:gd name="connsiteY312" fmla="*/ 2809145 h 3756497"/>
              <a:gd name="connsiteX313" fmla="*/ 856735 w 8600303"/>
              <a:gd name="connsiteY313" fmla="*/ 2924475 h 3756497"/>
              <a:gd name="connsiteX314" fmla="*/ 848498 w 8600303"/>
              <a:gd name="connsiteY314" fmla="*/ 2957426 h 3756497"/>
              <a:gd name="connsiteX315" fmla="*/ 840260 w 8600303"/>
              <a:gd name="connsiteY315" fmla="*/ 2998616 h 3756497"/>
              <a:gd name="connsiteX316" fmla="*/ 815546 w 8600303"/>
              <a:gd name="connsiteY316" fmla="*/ 3056280 h 3756497"/>
              <a:gd name="connsiteX317" fmla="*/ 807308 w 8600303"/>
              <a:gd name="connsiteY317" fmla="*/ 3097470 h 3756497"/>
              <a:gd name="connsiteX318" fmla="*/ 790833 w 8600303"/>
              <a:gd name="connsiteY318" fmla="*/ 3122183 h 3756497"/>
              <a:gd name="connsiteX319" fmla="*/ 749644 w 8600303"/>
              <a:gd name="connsiteY319" fmla="*/ 3188086 h 3756497"/>
              <a:gd name="connsiteX320" fmla="*/ 741406 w 8600303"/>
              <a:gd name="connsiteY320" fmla="*/ 3212799 h 3756497"/>
              <a:gd name="connsiteX321" fmla="*/ 716692 w 8600303"/>
              <a:gd name="connsiteY321" fmla="*/ 3237513 h 3756497"/>
              <a:gd name="connsiteX322" fmla="*/ 708454 w 8600303"/>
              <a:gd name="connsiteY322" fmla="*/ 3286940 h 3756497"/>
              <a:gd name="connsiteX323" fmla="*/ 691979 w 8600303"/>
              <a:gd name="connsiteY323" fmla="*/ 3319891 h 3756497"/>
              <a:gd name="connsiteX324" fmla="*/ 617838 w 8600303"/>
              <a:gd name="connsiteY324" fmla="*/ 3361080 h 3756497"/>
              <a:gd name="connsiteX325" fmla="*/ 609600 w 8600303"/>
              <a:gd name="connsiteY325" fmla="*/ 3402270 h 3756497"/>
              <a:gd name="connsiteX326" fmla="*/ 584887 w 8600303"/>
              <a:gd name="connsiteY326" fmla="*/ 3426983 h 3756497"/>
              <a:gd name="connsiteX327" fmla="*/ 560173 w 8600303"/>
              <a:gd name="connsiteY327" fmla="*/ 3459935 h 3756497"/>
              <a:gd name="connsiteX328" fmla="*/ 510746 w 8600303"/>
              <a:gd name="connsiteY328" fmla="*/ 3542313 h 3756497"/>
              <a:gd name="connsiteX329" fmla="*/ 486033 w 8600303"/>
              <a:gd name="connsiteY329" fmla="*/ 3567026 h 3756497"/>
              <a:gd name="connsiteX330" fmla="*/ 469557 w 8600303"/>
              <a:gd name="connsiteY330" fmla="*/ 3591740 h 3756497"/>
              <a:gd name="connsiteX331" fmla="*/ 436606 w 8600303"/>
              <a:gd name="connsiteY331" fmla="*/ 3608216 h 3756497"/>
              <a:gd name="connsiteX332" fmla="*/ 411892 w 8600303"/>
              <a:gd name="connsiteY332" fmla="*/ 3624691 h 3756497"/>
              <a:gd name="connsiteX333" fmla="*/ 354227 w 8600303"/>
              <a:gd name="connsiteY333" fmla="*/ 3641167 h 3756497"/>
              <a:gd name="connsiteX334" fmla="*/ 329514 w 8600303"/>
              <a:gd name="connsiteY334" fmla="*/ 3649405 h 3756497"/>
              <a:gd name="connsiteX335" fmla="*/ 255373 w 8600303"/>
              <a:gd name="connsiteY335" fmla="*/ 3665880 h 3756497"/>
              <a:gd name="connsiteX336" fmla="*/ 214184 w 8600303"/>
              <a:gd name="connsiteY336" fmla="*/ 3682356 h 3756497"/>
              <a:gd name="connsiteX337" fmla="*/ 164757 w 8600303"/>
              <a:gd name="connsiteY337" fmla="*/ 3698832 h 3756497"/>
              <a:gd name="connsiteX338" fmla="*/ 90616 w 8600303"/>
              <a:gd name="connsiteY338" fmla="*/ 3731783 h 3756497"/>
              <a:gd name="connsiteX339" fmla="*/ 49427 w 8600303"/>
              <a:gd name="connsiteY339" fmla="*/ 3740021 h 3756497"/>
              <a:gd name="connsiteX340" fmla="*/ 0 w 8600303"/>
              <a:gd name="connsiteY340" fmla="*/ 3756497 h 3756497"/>
              <a:gd name="connsiteX341" fmla="*/ 24714 w 8600303"/>
              <a:gd name="connsiteY341" fmla="*/ 3715308 h 3756497"/>
              <a:gd name="connsiteX342" fmla="*/ 57665 w 8600303"/>
              <a:gd name="connsiteY342" fmla="*/ 3599978 h 3756497"/>
              <a:gd name="connsiteX343" fmla="*/ 49427 w 8600303"/>
              <a:gd name="connsiteY343" fmla="*/ 3097470 h 3756497"/>
              <a:gd name="connsiteX344" fmla="*/ 16476 w 8600303"/>
              <a:gd name="connsiteY344" fmla="*/ 2718529 h 3756497"/>
              <a:gd name="connsiteX345" fmla="*/ 0 w 8600303"/>
              <a:gd name="connsiteY345" fmla="*/ 2685578 h 3756497"/>
              <a:gd name="connsiteX346" fmla="*/ 16476 w 8600303"/>
              <a:gd name="connsiteY346" fmla="*/ 2405491 h 3756497"/>
              <a:gd name="connsiteX347" fmla="*/ 32952 w 8600303"/>
              <a:gd name="connsiteY347" fmla="*/ 2298399 h 3756497"/>
              <a:gd name="connsiteX348" fmla="*/ 65903 w 8600303"/>
              <a:gd name="connsiteY348" fmla="*/ 2232497 h 3756497"/>
              <a:gd name="connsiteX349" fmla="*/ 65903 w 8600303"/>
              <a:gd name="connsiteY349" fmla="*/ 1787653 h 3756497"/>
              <a:gd name="connsiteX350" fmla="*/ 57665 w 8600303"/>
              <a:gd name="connsiteY350" fmla="*/ 1680562 h 3756497"/>
              <a:gd name="connsiteX351" fmla="*/ 41189 w 8600303"/>
              <a:gd name="connsiteY351" fmla="*/ 1631135 h 3756497"/>
              <a:gd name="connsiteX352" fmla="*/ 32952 w 8600303"/>
              <a:gd name="connsiteY352" fmla="*/ 1548756 h 3756497"/>
              <a:gd name="connsiteX353" fmla="*/ 24714 w 8600303"/>
              <a:gd name="connsiteY353" fmla="*/ 1573470 h 3756497"/>
              <a:gd name="connsiteX354" fmla="*/ 16476 w 8600303"/>
              <a:gd name="connsiteY354" fmla="*/ 1614659 h 3756497"/>
              <a:gd name="connsiteX355" fmla="*/ 32952 w 8600303"/>
              <a:gd name="connsiteY355" fmla="*/ 1680562 h 3756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8600303" h="3756497">
                <a:moveTo>
                  <a:pt x="32952" y="1680562"/>
                </a:moveTo>
                <a:cubicBezTo>
                  <a:pt x="38444" y="1676443"/>
                  <a:pt x="43102" y="1619987"/>
                  <a:pt x="49427" y="1589945"/>
                </a:cubicBezTo>
                <a:cubicBezTo>
                  <a:pt x="54092" y="1567787"/>
                  <a:pt x="61462" y="1546247"/>
                  <a:pt x="65903" y="1524043"/>
                </a:cubicBezTo>
                <a:cubicBezTo>
                  <a:pt x="69711" y="1505003"/>
                  <a:pt x="68562" y="1484976"/>
                  <a:pt x="74141" y="1466378"/>
                </a:cubicBezTo>
                <a:cubicBezTo>
                  <a:pt x="76986" y="1456895"/>
                  <a:pt x="86188" y="1450519"/>
                  <a:pt x="90616" y="1441664"/>
                </a:cubicBezTo>
                <a:cubicBezTo>
                  <a:pt x="94499" y="1433897"/>
                  <a:pt x="96748" y="1425375"/>
                  <a:pt x="98854" y="1416951"/>
                </a:cubicBezTo>
                <a:cubicBezTo>
                  <a:pt x="102250" y="1403367"/>
                  <a:pt x="102176" y="1388872"/>
                  <a:pt x="107092" y="1375762"/>
                </a:cubicBezTo>
                <a:cubicBezTo>
                  <a:pt x="110568" y="1366492"/>
                  <a:pt x="119140" y="1359904"/>
                  <a:pt x="123568" y="1351048"/>
                </a:cubicBezTo>
                <a:cubicBezTo>
                  <a:pt x="130181" y="1337822"/>
                  <a:pt x="134852" y="1323705"/>
                  <a:pt x="140044" y="1309859"/>
                </a:cubicBezTo>
                <a:cubicBezTo>
                  <a:pt x="143093" y="1301728"/>
                  <a:pt x="143906" y="1292646"/>
                  <a:pt x="148281" y="1285145"/>
                </a:cubicBezTo>
                <a:cubicBezTo>
                  <a:pt x="163247" y="1259489"/>
                  <a:pt x="197708" y="1211005"/>
                  <a:pt x="197708" y="1211005"/>
                </a:cubicBezTo>
                <a:cubicBezTo>
                  <a:pt x="199945" y="1199822"/>
                  <a:pt x="209198" y="1150159"/>
                  <a:pt x="214184" y="1136864"/>
                </a:cubicBezTo>
                <a:cubicBezTo>
                  <a:pt x="218496" y="1125366"/>
                  <a:pt x="226099" y="1115315"/>
                  <a:pt x="230660" y="1103913"/>
                </a:cubicBezTo>
                <a:cubicBezTo>
                  <a:pt x="237110" y="1087788"/>
                  <a:pt x="242923" y="1071334"/>
                  <a:pt x="247135" y="1054486"/>
                </a:cubicBezTo>
                <a:cubicBezTo>
                  <a:pt x="249881" y="1043502"/>
                  <a:pt x="250005" y="1031503"/>
                  <a:pt x="255373" y="1021535"/>
                </a:cubicBezTo>
                <a:cubicBezTo>
                  <a:pt x="271916" y="990812"/>
                  <a:pt x="311485" y="936225"/>
                  <a:pt x="337752" y="906205"/>
                </a:cubicBezTo>
                <a:cubicBezTo>
                  <a:pt x="345424" y="897437"/>
                  <a:pt x="354227" y="889729"/>
                  <a:pt x="362465" y="881491"/>
                </a:cubicBezTo>
                <a:cubicBezTo>
                  <a:pt x="371707" y="853765"/>
                  <a:pt x="370892" y="852329"/>
                  <a:pt x="387179" y="823826"/>
                </a:cubicBezTo>
                <a:cubicBezTo>
                  <a:pt x="392091" y="815230"/>
                  <a:pt x="396653" y="806114"/>
                  <a:pt x="403654" y="799113"/>
                </a:cubicBezTo>
                <a:cubicBezTo>
                  <a:pt x="410655" y="792112"/>
                  <a:pt x="420130" y="788129"/>
                  <a:pt x="428368" y="782637"/>
                </a:cubicBezTo>
                <a:cubicBezTo>
                  <a:pt x="431114" y="774399"/>
                  <a:pt x="434220" y="766273"/>
                  <a:pt x="436606" y="757924"/>
                </a:cubicBezTo>
                <a:cubicBezTo>
                  <a:pt x="439716" y="747038"/>
                  <a:pt x="439781" y="735099"/>
                  <a:pt x="444844" y="724972"/>
                </a:cubicBezTo>
                <a:cubicBezTo>
                  <a:pt x="453699" y="707261"/>
                  <a:pt x="466811" y="692021"/>
                  <a:pt x="477795" y="675545"/>
                </a:cubicBezTo>
                <a:cubicBezTo>
                  <a:pt x="483287" y="667307"/>
                  <a:pt x="486033" y="656324"/>
                  <a:pt x="494271" y="650832"/>
                </a:cubicBezTo>
                <a:cubicBezTo>
                  <a:pt x="502509" y="645340"/>
                  <a:pt x="511983" y="641357"/>
                  <a:pt x="518984" y="634356"/>
                </a:cubicBezTo>
                <a:cubicBezTo>
                  <a:pt x="574631" y="578709"/>
                  <a:pt x="518060" y="623484"/>
                  <a:pt x="560173" y="576691"/>
                </a:cubicBezTo>
                <a:cubicBezTo>
                  <a:pt x="578358" y="556485"/>
                  <a:pt x="602759" y="541644"/>
                  <a:pt x="617838" y="519026"/>
                </a:cubicBezTo>
                <a:cubicBezTo>
                  <a:pt x="658745" y="457669"/>
                  <a:pt x="606170" y="533028"/>
                  <a:pt x="659027" y="469599"/>
                </a:cubicBezTo>
                <a:cubicBezTo>
                  <a:pt x="665365" y="461993"/>
                  <a:pt x="670591" y="453482"/>
                  <a:pt x="675503" y="444886"/>
                </a:cubicBezTo>
                <a:cubicBezTo>
                  <a:pt x="681596" y="434224"/>
                  <a:pt x="684203" y="421439"/>
                  <a:pt x="691979" y="411935"/>
                </a:cubicBezTo>
                <a:cubicBezTo>
                  <a:pt x="730778" y="364514"/>
                  <a:pt x="736447" y="363068"/>
                  <a:pt x="774357" y="337794"/>
                </a:cubicBezTo>
                <a:cubicBezTo>
                  <a:pt x="779849" y="329556"/>
                  <a:pt x="784495" y="320686"/>
                  <a:pt x="790833" y="313080"/>
                </a:cubicBezTo>
                <a:cubicBezTo>
                  <a:pt x="798291" y="304130"/>
                  <a:pt x="809084" y="298060"/>
                  <a:pt x="815546" y="288367"/>
                </a:cubicBezTo>
                <a:cubicBezTo>
                  <a:pt x="820363" y="281142"/>
                  <a:pt x="819901" y="271420"/>
                  <a:pt x="823784" y="263653"/>
                </a:cubicBezTo>
                <a:cubicBezTo>
                  <a:pt x="828212" y="254798"/>
                  <a:pt x="834768" y="247178"/>
                  <a:pt x="840260" y="238940"/>
                </a:cubicBezTo>
                <a:cubicBezTo>
                  <a:pt x="855447" y="178192"/>
                  <a:pt x="839128" y="233344"/>
                  <a:pt x="864973" y="173037"/>
                </a:cubicBezTo>
                <a:cubicBezTo>
                  <a:pt x="868393" y="165056"/>
                  <a:pt x="868994" y="155915"/>
                  <a:pt x="873211" y="148324"/>
                </a:cubicBezTo>
                <a:cubicBezTo>
                  <a:pt x="887542" y="122527"/>
                  <a:pt x="913527" y="84222"/>
                  <a:pt x="939114" y="65945"/>
                </a:cubicBezTo>
                <a:cubicBezTo>
                  <a:pt x="946180" y="60898"/>
                  <a:pt x="955846" y="61128"/>
                  <a:pt x="963827" y="57708"/>
                </a:cubicBezTo>
                <a:cubicBezTo>
                  <a:pt x="1002431" y="41164"/>
                  <a:pt x="1022564" y="20548"/>
                  <a:pt x="1070919" y="16518"/>
                </a:cubicBezTo>
                <a:lnTo>
                  <a:pt x="1169773" y="8280"/>
                </a:lnTo>
                <a:cubicBezTo>
                  <a:pt x="1178011" y="5534"/>
                  <a:pt x="1185826" y="-576"/>
                  <a:pt x="1194487" y="43"/>
                </a:cubicBezTo>
                <a:cubicBezTo>
                  <a:pt x="1231471" y="2685"/>
                  <a:pt x="1273564" y="11161"/>
                  <a:pt x="1309816" y="24756"/>
                </a:cubicBezTo>
                <a:cubicBezTo>
                  <a:pt x="1323662" y="29948"/>
                  <a:pt x="1337780" y="34619"/>
                  <a:pt x="1351006" y="41232"/>
                </a:cubicBezTo>
                <a:cubicBezTo>
                  <a:pt x="1359861" y="45660"/>
                  <a:pt x="1367481" y="52216"/>
                  <a:pt x="1375719" y="57708"/>
                </a:cubicBezTo>
                <a:cubicBezTo>
                  <a:pt x="1381211" y="68692"/>
                  <a:pt x="1384333" y="81225"/>
                  <a:pt x="1392195" y="90659"/>
                </a:cubicBezTo>
                <a:cubicBezTo>
                  <a:pt x="1398533" y="98265"/>
                  <a:pt x="1408852" y="101380"/>
                  <a:pt x="1416908" y="107135"/>
                </a:cubicBezTo>
                <a:cubicBezTo>
                  <a:pt x="1446763" y="128460"/>
                  <a:pt x="1477042" y="151614"/>
                  <a:pt x="1499287" y="181275"/>
                </a:cubicBezTo>
                <a:cubicBezTo>
                  <a:pt x="1507525" y="192259"/>
                  <a:pt x="1516020" y="203054"/>
                  <a:pt x="1524000" y="214226"/>
                </a:cubicBezTo>
                <a:cubicBezTo>
                  <a:pt x="1537107" y="232576"/>
                  <a:pt x="1545043" y="250833"/>
                  <a:pt x="1565189" y="263653"/>
                </a:cubicBezTo>
                <a:cubicBezTo>
                  <a:pt x="1585910" y="276839"/>
                  <a:pt x="1610265" y="283588"/>
                  <a:pt x="1631092" y="296605"/>
                </a:cubicBezTo>
                <a:cubicBezTo>
                  <a:pt x="1653060" y="310335"/>
                  <a:pt x="1673825" y="326209"/>
                  <a:pt x="1696995" y="337794"/>
                </a:cubicBezTo>
                <a:cubicBezTo>
                  <a:pt x="1713471" y="346032"/>
                  <a:pt x="1731331" y="351945"/>
                  <a:pt x="1746422" y="362508"/>
                </a:cubicBezTo>
                <a:cubicBezTo>
                  <a:pt x="1759147" y="371416"/>
                  <a:pt x="1766733" y="386431"/>
                  <a:pt x="1779373" y="395459"/>
                </a:cubicBezTo>
                <a:cubicBezTo>
                  <a:pt x="1786055" y="400232"/>
                  <a:pt x="1833176" y="410777"/>
                  <a:pt x="1837038" y="411935"/>
                </a:cubicBezTo>
                <a:cubicBezTo>
                  <a:pt x="1853672" y="416925"/>
                  <a:pt x="1869989" y="422918"/>
                  <a:pt x="1886465" y="428410"/>
                </a:cubicBezTo>
                <a:cubicBezTo>
                  <a:pt x="1894703" y="433902"/>
                  <a:pt x="1902323" y="440458"/>
                  <a:pt x="1911179" y="444886"/>
                </a:cubicBezTo>
                <a:cubicBezTo>
                  <a:pt x="1979400" y="478997"/>
                  <a:pt x="1889769" y="422377"/>
                  <a:pt x="1960606" y="469599"/>
                </a:cubicBezTo>
                <a:cubicBezTo>
                  <a:pt x="1968844" y="480583"/>
                  <a:pt x="1974147" y="494571"/>
                  <a:pt x="1985319" y="502551"/>
                </a:cubicBezTo>
                <a:cubicBezTo>
                  <a:pt x="1994532" y="509132"/>
                  <a:pt x="2007820" y="506434"/>
                  <a:pt x="2018271" y="510789"/>
                </a:cubicBezTo>
                <a:cubicBezTo>
                  <a:pt x="2040942" y="520235"/>
                  <a:pt x="2064525" y="529004"/>
                  <a:pt x="2084173" y="543740"/>
                </a:cubicBezTo>
                <a:cubicBezTo>
                  <a:pt x="2095157" y="551978"/>
                  <a:pt x="2104845" y="562313"/>
                  <a:pt x="2117125" y="568453"/>
                </a:cubicBezTo>
                <a:cubicBezTo>
                  <a:pt x="2132658" y="576220"/>
                  <a:pt x="2150231" y="578994"/>
                  <a:pt x="2166552" y="584929"/>
                </a:cubicBezTo>
                <a:cubicBezTo>
                  <a:pt x="2180449" y="589983"/>
                  <a:pt x="2194011" y="595913"/>
                  <a:pt x="2207741" y="601405"/>
                </a:cubicBezTo>
                <a:cubicBezTo>
                  <a:pt x="2268152" y="598659"/>
                  <a:pt x="2328800" y="599184"/>
                  <a:pt x="2388973" y="593167"/>
                </a:cubicBezTo>
                <a:cubicBezTo>
                  <a:pt x="2411504" y="590914"/>
                  <a:pt x="2454876" y="576691"/>
                  <a:pt x="2454876" y="576691"/>
                </a:cubicBezTo>
                <a:cubicBezTo>
                  <a:pt x="2457619" y="577300"/>
                  <a:pt x="2561909" y="601864"/>
                  <a:pt x="2578444" y="601405"/>
                </a:cubicBezTo>
                <a:cubicBezTo>
                  <a:pt x="2660973" y="599112"/>
                  <a:pt x="2743201" y="590421"/>
                  <a:pt x="2825579" y="584929"/>
                </a:cubicBezTo>
                <a:cubicBezTo>
                  <a:pt x="2894155" y="567785"/>
                  <a:pt x="2826356" y="588660"/>
                  <a:pt x="2883244" y="560216"/>
                </a:cubicBezTo>
                <a:cubicBezTo>
                  <a:pt x="2891011" y="556333"/>
                  <a:pt x="2900190" y="555861"/>
                  <a:pt x="2907957" y="551978"/>
                </a:cubicBezTo>
                <a:cubicBezTo>
                  <a:pt x="2916813" y="547550"/>
                  <a:pt x="2923571" y="539402"/>
                  <a:pt x="2932671" y="535502"/>
                </a:cubicBezTo>
                <a:cubicBezTo>
                  <a:pt x="2962060" y="522907"/>
                  <a:pt x="3042714" y="520255"/>
                  <a:pt x="3056238" y="519026"/>
                </a:cubicBezTo>
                <a:cubicBezTo>
                  <a:pt x="3064476" y="513534"/>
                  <a:pt x="3071559" y="505682"/>
                  <a:pt x="3080952" y="502551"/>
                </a:cubicBezTo>
                <a:cubicBezTo>
                  <a:pt x="3102853" y="495251"/>
                  <a:pt x="3204211" y="486930"/>
                  <a:pt x="3212757" y="486075"/>
                </a:cubicBezTo>
                <a:cubicBezTo>
                  <a:pt x="3280329" y="463551"/>
                  <a:pt x="3173665" y="497188"/>
                  <a:pt x="3311611" y="469599"/>
                </a:cubicBezTo>
                <a:cubicBezTo>
                  <a:pt x="3328641" y="466193"/>
                  <a:pt x="3344008" y="456530"/>
                  <a:pt x="3361038" y="453124"/>
                </a:cubicBezTo>
                <a:cubicBezTo>
                  <a:pt x="3385421" y="448248"/>
                  <a:pt x="3410465" y="447632"/>
                  <a:pt x="3435179" y="444886"/>
                </a:cubicBezTo>
                <a:cubicBezTo>
                  <a:pt x="3446163" y="439394"/>
                  <a:pt x="3456632" y="432722"/>
                  <a:pt x="3468130" y="428410"/>
                </a:cubicBezTo>
                <a:cubicBezTo>
                  <a:pt x="3478731" y="424435"/>
                  <a:pt x="3490675" y="424632"/>
                  <a:pt x="3501081" y="420172"/>
                </a:cubicBezTo>
                <a:cubicBezTo>
                  <a:pt x="3510181" y="416272"/>
                  <a:pt x="3516402" y="406828"/>
                  <a:pt x="3525795" y="403697"/>
                </a:cubicBezTo>
                <a:cubicBezTo>
                  <a:pt x="3558018" y="392956"/>
                  <a:pt x="3591698" y="387221"/>
                  <a:pt x="3624649" y="378983"/>
                </a:cubicBezTo>
                <a:lnTo>
                  <a:pt x="3657600" y="370745"/>
                </a:lnTo>
                <a:cubicBezTo>
                  <a:pt x="3665838" y="373491"/>
                  <a:pt x="3674547" y="375100"/>
                  <a:pt x="3682314" y="378983"/>
                </a:cubicBezTo>
                <a:cubicBezTo>
                  <a:pt x="3691169" y="383411"/>
                  <a:pt x="3697757" y="391983"/>
                  <a:pt x="3707027" y="395459"/>
                </a:cubicBezTo>
                <a:cubicBezTo>
                  <a:pt x="3744632" y="409561"/>
                  <a:pt x="3742437" y="396689"/>
                  <a:pt x="3772930" y="411935"/>
                </a:cubicBezTo>
                <a:cubicBezTo>
                  <a:pt x="3787251" y="419095"/>
                  <a:pt x="3800541" y="428162"/>
                  <a:pt x="3814119" y="436648"/>
                </a:cubicBezTo>
                <a:cubicBezTo>
                  <a:pt x="3822515" y="441895"/>
                  <a:pt x="3829977" y="448696"/>
                  <a:pt x="3838833" y="453124"/>
                </a:cubicBezTo>
                <a:cubicBezTo>
                  <a:pt x="3846600" y="457007"/>
                  <a:pt x="3855308" y="458616"/>
                  <a:pt x="3863546" y="461362"/>
                </a:cubicBezTo>
                <a:cubicBezTo>
                  <a:pt x="3880022" y="475092"/>
                  <a:pt x="3897424" y="487780"/>
                  <a:pt x="3912973" y="502551"/>
                </a:cubicBezTo>
                <a:cubicBezTo>
                  <a:pt x="3952389" y="539996"/>
                  <a:pt x="3983067" y="587722"/>
                  <a:pt x="4028303" y="617880"/>
                </a:cubicBezTo>
                <a:cubicBezTo>
                  <a:pt x="4090302" y="659214"/>
                  <a:pt x="4145691" y="694079"/>
                  <a:pt x="4201298" y="749686"/>
                </a:cubicBezTo>
                <a:cubicBezTo>
                  <a:pt x="4297714" y="846102"/>
                  <a:pt x="4113720" y="657773"/>
                  <a:pt x="4258962" y="832064"/>
                </a:cubicBezTo>
                <a:cubicBezTo>
                  <a:pt x="4272692" y="848540"/>
                  <a:pt x="4291913" y="859523"/>
                  <a:pt x="4308389" y="873253"/>
                </a:cubicBezTo>
                <a:cubicBezTo>
                  <a:pt x="4355235" y="966943"/>
                  <a:pt x="4323974" y="921789"/>
                  <a:pt x="4407244" y="1005059"/>
                </a:cubicBezTo>
                <a:lnTo>
                  <a:pt x="4407244" y="1005059"/>
                </a:lnTo>
                <a:cubicBezTo>
                  <a:pt x="4418228" y="1021535"/>
                  <a:pt x="4426844" y="1039863"/>
                  <a:pt x="4440195" y="1054486"/>
                </a:cubicBezTo>
                <a:cubicBezTo>
                  <a:pt x="4484708" y="1103239"/>
                  <a:pt x="4533557" y="1147848"/>
                  <a:pt x="4580238" y="1194529"/>
                </a:cubicBezTo>
                <a:cubicBezTo>
                  <a:pt x="4588476" y="1202767"/>
                  <a:pt x="4596292" y="1211449"/>
                  <a:pt x="4604952" y="1219243"/>
                </a:cubicBezTo>
                <a:cubicBezTo>
                  <a:pt x="4632411" y="1243956"/>
                  <a:pt x="4662787" y="1265772"/>
                  <a:pt x="4687330" y="1293383"/>
                </a:cubicBezTo>
                <a:cubicBezTo>
                  <a:pt x="4707063" y="1315583"/>
                  <a:pt x="4718936" y="1343762"/>
                  <a:pt x="4736757" y="1367524"/>
                </a:cubicBezTo>
                <a:cubicBezTo>
                  <a:pt x="4743747" y="1376844"/>
                  <a:pt x="4753889" y="1383392"/>
                  <a:pt x="4761471" y="1392237"/>
                </a:cubicBezTo>
                <a:cubicBezTo>
                  <a:pt x="4770406" y="1402661"/>
                  <a:pt x="4778311" y="1413941"/>
                  <a:pt x="4786184" y="1425189"/>
                </a:cubicBezTo>
                <a:cubicBezTo>
                  <a:pt x="4828230" y="1485256"/>
                  <a:pt x="4800858" y="1462432"/>
                  <a:pt x="4843849" y="1491091"/>
                </a:cubicBezTo>
                <a:cubicBezTo>
                  <a:pt x="4907089" y="1585952"/>
                  <a:pt x="4840995" y="1496475"/>
                  <a:pt x="4934465" y="1589945"/>
                </a:cubicBezTo>
                <a:cubicBezTo>
                  <a:pt x="4946737" y="1602217"/>
                  <a:pt x="4965958" y="1638643"/>
                  <a:pt x="4983892" y="1647610"/>
                </a:cubicBezTo>
                <a:cubicBezTo>
                  <a:pt x="4996415" y="1653872"/>
                  <a:pt x="5011351" y="1653102"/>
                  <a:pt x="5025081" y="1655848"/>
                </a:cubicBezTo>
                <a:cubicBezTo>
                  <a:pt x="5033319" y="1661340"/>
                  <a:pt x="5039894" y="1672324"/>
                  <a:pt x="5049795" y="1672324"/>
                </a:cubicBezTo>
                <a:cubicBezTo>
                  <a:pt x="5209154" y="1672324"/>
                  <a:pt x="5368571" y="1666276"/>
                  <a:pt x="5527589" y="1655848"/>
                </a:cubicBezTo>
                <a:cubicBezTo>
                  <a:pt x="5537469" y="1655200"/>
                  <a:pt x="5543648" y="1644180"/>
                  <a:pt x="5552303" y="1639372"/>
                </a:cubicBezTo>
                <a:cubicBezTo>
                  <a:pt x="5575237" y="1626631"/>
                  <a:pt x="5636112" y="1597706"/>
                  <a:pt x="5659395" y="1589945"/>
                </a:cubicBezTo>
                <a:cubicBezTo>
                  <a:pt x="5680877" y="1582784"/>
                  <a:pt x="5703256" y="1578656"/>
                  <a:pt x="5725298" y="1573470"/>
                </a:cubicBezTo>
                <a:cubicBezTo>
                  <a:pt x="5780598" y="1560458"/>
                  <a:pt x="5792592" y="1558363"/>
                  <a:pt x="5840627" y="1548756"/>
                </a:cubicBezTo>
                <a:cubicBezTo>
                  <a:pt x="5857103" y="1535026"/>
                  <a:pt x="5875806" y="1523596"/>
                  <a:pt x="5890054" y="1507567"/>
                </a:cubicBezTo>
                <a:cubicBezTo>
                  <a:pt x="5898213" y="1498389"/>
                  <a:pt x="5898538" y="1483940"/>
                  <a:pt x="5906530" y="1474616"/>
                </a:cubicBezTo>
                <a:cubicBezTo>
                  <a:pt x="5915465" y="1464192"/>
                  <a:pt x="5929148" y="1458943"/>
                  <a:pt x="5939481" y="1449902"/>
                </a:cubicBezTo>
                <a:cubicBezTo>
                  <a:pt x="5951171" y="1439673"/>
                  <a:pt x="5961449" y="1427935"/>
                  <a:pt x="5972433" y="1416951"/>
                </a:cubicBezTo>
                <a:cubicBezTo>
                  <a:pt x="6049316" y="1263182"/>
                  <a:pt x="5964196" y="1400473"/>
                  <a:pt x="6038335" y="1334572"/>
                </a:cubicBezTo>
                <a:cubicBezTo>
                  <a:pt x="6054364" y="1320324"/>
                  <a:pt x="6062526" y="1298221"/>
                  <a:pt x="6079525" y="1285145"/>
                </a:cubicBezTo>
                <a:cubicBezTo>
                  <a:pt x="6098992" y="1270170"/>
                  <a:pt x="6125917" y="1267113"/>
                  <a:pt x="6145427" y="1252194"/>
                </a:cubicBezTo>
                <a:cubicBezTo>
                  <a:pt x="6173190" y="1230963"/>
                  <a:pt x="6194854" y="1202767"/>
                  <a:pt x="6219568" y="1178053"/>
                </a:cubicBezTo>
                <a:cubicBezTo>
                  <a:pt x="6227806" y="1169815"/>
                  <a:pt x="6234588" y="1159802"/>
                  <a:pt x="6244281" y="1153340"/>
                </a:cubicBezTo>
                <a:lnTo>
                  <a:pt x="6268995" y="1136864"/>
                </a:lnTo>
                <a:cubicBezTo>
                  <a:pt x="6306244" y="1080993"/>
                  <a:pt x="6258170" y="1147690"/>
                  <a:pt x="6326660" y="1079199"/>
                </a:cubicBezTo>
                <a:cubicBezTo>
                  <a:pt x="6339093" y="1066766"/>
                  <a:pt x="6347178" y="1050443"/>
                  <a:pt x="6359611" y="1038010"/>
                </a:cubicBezTo>
                <a:cubicBezTo>
                  <a:pt x="6369319" y="1028302"/>
                  <a:pt x="6381314" y="1021170"/>
                  <a:pt x="6392562" y="1013297"/>
                </a:cubicBezTo>
                <a:cubicBezTo>
                  <a:pt x="6425194" y="990454"/>
                  <a:pt x="6464168" y="965137"/>
                  <a:pt x="6499654" y="947394"/>
                </a:cubicBezTo>
                <a:cubicBezTo>
                  <a:pt x="6507421" y="943511"/>
                  <a:pt x="6516130" y="941902"/>
                  <a:pt x="6524368" y="939156"/>
                </a:cubicBezTo>
                <a:cubicBezTo>
                  <a:pt x="6542300" y="925707"/>
                  <a:pt x="6568264" y="908661"/>
                  <a:pt x="6582033" y="889729"/>
                </a:cubicBezTo>
                <a:cubicBezTo>
                  <a:pt x="6597270" y="868778"/>
                  <a:pt x="6606638" y="843727"/>
                  <a:pt x="6623222" y="823826"/>
                </a:cubicBezTo>
                <a:cubicBezTo>
                  <a:pt x="6648082" y="793993"/>
                  <a:pt x="6684059" y="773759"/>
                  <a:pt x="6705600" y="741448"/>
                </a:cubicBezTo>
                <a:cubicBezTo>
                  <a:pt x="6711092" y="733210"/>
                  <a:pt x="6712252" y="717963"/>
                  <a:pt x="6722076" y="716735"/>
                </a:cubicBezTo>
                <a:cubicBezTo>
                  <a:pt x="6825760" y="703775"/>
                  <a:pt x="6930768" y="705751"/>
                  <a:pt x="7035114" y="700259"/>
                </a:cubicBezTo>
                <a:cubicBezTo>
                  <a:pt x="7059827" y="697513"/>
                  <a:pt x="7084638" y="695538"/>
                  <a:pt x="7109254" y="692021"/>
                </a:cubicBezTo>
                <a:cubicBezTo>
                  <a:pt x="7123115" y="690041"/>
                  <a:pt x="7136461" y="683047"/>
                  <a:pt x="7150444" y="683783"/>
                </a:cubicBezTo>
                <a:cubicBezTo>
                  <a:pt x="7241308" y="688565"/>
                  <a:pt x="7331676" y="700259"/>
                  <a:pt x="7422292" y="708497"/>
                </a:cubicBezTo>
                <a:cubicBezTo>
                  <a:pt x="7433276" y="713989"/>
                  <a:pt x="7445026" y="718160"/>
                  <a:pt x="7455244" y="724972"/>
                </a:cubicBezTo>
                <a:cubicBezTo>
                  <a:pt x="7469874" y="734725"/>
                  <a:pt x="7481126" y="749272"/>
                  <a:pt x="7496433" y="757924"/>
                </a:cubicBezTo>
                <a:cubicBezTo>
                  <a:pt x="7544541" y="785116"/>
                  <a:pt x="7595287" y="807350"/>
                  <a:pt x="7644714" y="832064"/>
                </a:cubicBezTo>
                <a:cubicBezTo>
                  <a:pt x="7666681" y="843048"/>
                  <a:pt x="7687316" y="857250"/>
                  <a:pt x="7710616" y="865016"/>
                </a:cubicBezTo>
                <a:cubicBezTo>
                  <a:pt x="7761756" y="882062"/>
                  <a:pt x="7775040" y="883900"/>
                  <a:pt x="7825946" y="914443"/>
                </a:cubicBezTo>
                <a:cubicBezTo>
                  <a:pt x="7839676" y="922681"/>
                  <a:pt x="7853667" y="930498"/>
                  <a:pt x="7867135" y="939156"/>
                </a:cubicBezTo>
                <a:cubicBezTo>
                  <a:pt x="7892120" y="955218"/>
                  <a:pt x="7915312" y="974158"/>
                  <a:pt x="7941276" y="988583"/>
                </a:cubicBezTo>
                <a:cubicBezTo>
                  <a:pt x="8107679" y="1081030"/>
                  <a:pt x="7962449" y="986226"/>
                  <a:pt x="8040130" y="1038010"/>
                </a:cubicBezTo>
                <a:cubicBezTo>
                  <a:pt x="8070287" y="1098325"/>
                  <a:pt x="8078113" y="1118259"/>
                  <a:pt x="8138984" y="1186291"/>
                </a:cubicBezTo>
                <a:cubicBezTo>
                  <a:pt x="8154735" y="1203895"/>
                  <a:pt x="8180403" y="1210332"/>
                  <a:pt x="8196649" y="1227480"/>
                </a:cubicBezTo>
                <a:cubicBezTo>
                  <a:pt x="8230273" y="1262972"/>
                  <a:pt x="8255071" y="1306016"/>
                  <a:pt x="8287265" y="1342810"/>
                </a:cubicBezTo>
                <a:cubicBezTo>
                  <a:pt x="8312837" y="1372035"/>
                  <a:pt x="8344783" y="1395356"/>
                  <a:pt x="8369644" y="1425189"/>
                </a:cubicBezTo>
                <a:lnTo>
                  <a:pt x="8410833" y="1474616"/>
                </a:lnTo>
                <a:cubicBezTo>
                  <a:pt x="8428807" y="1528535"/>
                  <a:pt x="8403844" y="1475615"/>
                  <a:pt x="8443784" y="1507567"/>
                </a:cubicBezTo>
                <a:cubicBezTo>
                  <a:pt x="8451515" y="1513752"/>
                  <a:pt x="8451770" y="1527186"/>
                  <a:pt x="8460260" y="1532280"/>
                </a:cubicBezTo>
                <a:cubicBezTo>
                  <a:pt x="8480378" y="1544351"/>
                  <a:pt x="8504195" y="1548756"/>
                  <a:pt x="8526162" y="1556994"/>
                </a:cubicBezTo>
                <a:cubicBezTo>
                  <a:pt x="8539892" y="1567978"/>
                  <a:pt x="8553286" y="1579395"/>
                  <a:pt x="8567352" y="1589945"/>
                </a:cubicBezTo>
                <a:cubicBezTo>
                  <a:pt x="8575272" y="1595885"/>
                  <a:pt x="8585880" y="1598690"/>
                  <a:pt x="8592065" y="1606421"/>
                </a:cubicBezTo>
                <a:cubicBezTo>
                  <a:pt x="8597490" y="1613202"/>
                  <a:pt x="8597557" y="1622897"/>
                  <a:pt x="8600303" y="1631135"/>
                </a:cubicBezTo>
                <a:cubicBezTo>
                  <a:pt x="8594811" y="1971632"/>
                  <a:pt x="8591745" y="2312177"/>
                  <a:pt x="8583827" y="2652626"/>
                </a:cubicBezTo>
                <a:cubicBezTo>
                  <a:pt x="8582193" y="2722902"/>
                  <a:pt x="8563279" y="2697981"/>
                  <a:pt x="8509687" y="2644389"/>
                </a:cubicBezTo>
                <a:cubicBezTo>
                  <a:pt x="8495685" y="2630387"/>
                  <a:pt x="8488382" y="2610976"/>
                  <a:pt x="8476735" y="2594962"/>
                </a:cubicBezTo>
                <a:cubicBezTo>
                  <a:pt x="8466393" y="2580742"/>
                  <a:pt x="8455465" y="2566914"/>
                  <a:pt x="8443784" y="2553772"/>
                </a:cubicBezTo>
                <a:cubicBezTo>
                  <a:pt x="8433464" y="2542162"/>
                  <a:pt x="8420153" y="2533248"/>
                  <a:pt x="8410833" y="2520821"/>
                </a:cubicBezTo>
                <a:cubicBezTo>
                  <a:pt x="8403465" y="2510997"/>
                  <a:pt x="8403040" y="2496553"/>
                  <a:pt x="8394357" y="2487870"/>
                </a:cubicBezTo>
                <a:cubicBezTo>
                  <a:pt x="8385674" y="2479187"/>
                  <a:pt x="8371399" y="2478532"/>
                  <a:pt x="8361406" y="2471394"/>
                </a:cubicBezTo>
                <a:cubicBezTo>
                  <a:pt x="8307415" y="2432828"/>
                  <a:pt x="8364989" y="2456112"/>
                  <a:pt x="8311979" y="2438443"/>
                </a:cubicBezTo>
                <a:cubicBezTo>
                  <a:pt x="8303741" y="2432951"/>
                  <a:pt x="8296404" y="2425775"/>
                  <a:pt x="8287265" y="2421967"/>
                </a:cubicBezTo>
                <a:cubicBezTo>
                  <a:pt x="8263219" y="2411948"/>
                  <a:pt x="8213125" y="2397253"/>
                  <a:pt x="8213125" y="2397253"/>
                </a:cubicBezTo>
                <a:cubicBezTo>
                  <a:pt x="8202141" y="2389015"/>
                  <a:pt x="8192226" y="2379114"/>
                  <a:pt x="8180173" y="2372540"/>
                </a:cubicBezTo>
                <a:cubicBezTo>
                  <a:pt x="8114371" y="2336648"/>
                  <a:pt x="8130380" y="2362624"/>
                  <a:pt x="8073081" y="2314875"/>
                </a:cubicBezTo>
                <a:cubicBezTo>
                  <a:pt x="8056605" y="2301145"/>
                  <a:pt x="8039683" y="2287934"/>
                  <a:pt x="8023654" y="2273686"/>
                </a:cubicBezTo>
                <a:cubicBezTo>
                  <a:pt x="7988782" y="2242689"/>
                  <a:pt x="8002103" y="2242315"/>
                  <a:pt x="7949514" y="2216021"/>
                </a:cubicBezTo>
                <a:cubicBezTo>
                  <a:pt x="7939387" y="2210958"/>
                  <a:pt x="7927013" y="2212138"/>
                  <a:pt x="7916562" y="2207783"/>
                </a:cubicBezTo>
                <a:cubicBezTo>
                  <a:pt x="7893891" y="2198337"/>
                  <a:pt x="7871577" y="2187704"/>
                  <a:pt x="7850660" y="2174832"/>
                </a:cubicBezTo>
                <a:cubicBezTo>
                  <a:pt x="7835686" y="2165617"/>
                  <a:pt x="7823691" y="2152222"/>
                  <a:pt x="7809471" y="2141880"/>
                </a:cubicBezTo>
                <a:cubicBezTo>
                  <a:pt x="7793457" y="2130233"/>
                  <a:pt x="7774046" y="2122930"/>
                  <a:pt x="7760044" y="2108929"/>
                </a:cubicBezTo>
                <a:cubicBezTo>
                  <a:pt x="7751806" y="2100691"/>
                  <a:pt x="7744810" y="2090987"/>
                  <a:pt x="7735330" y="2084216"/>
                </a:cubicBezTo>
                <a:cubicBezTo>
                  <a:pt x="7725337" y="2077078"/>
                  <a:pt x="7713114" y="2073704"/>
                  <a:pt x="7702379" y="2067740"/>
                </a:cubicBezTo>
                <a:cubicBezTo>
                  <a:pt x="7599828" y="2010766"/>
                  <a:pt x="7727931" y="2076396"/>
                  <a:pt x="7611762" y="2018313"/>
                </a:cubicBezTo>
                <a:cubicBezTo>
                  <a:pt x="7603524" y="2010075"/>
                  <a:pt x="7596529" y="2000371"/>
                  <a:pt x="7587049" y="1993599"/>
                </a:cubicBezTo>
                <a:cubicBezTo>
                  <a:pt x="7566671" y="1979043"/>
                  <a:pt x="7534431" y="1971410"/>
                  <a:pt x="7512908" y="1960648"/>
                </a:cubicBezTo>
                <a:cubicBezTo>
                  <a:pt x="7449037" y="1928712"/>
                  <a:pt x="7525595" y="1956637"/>
                  <a:pt x="7463481" y="1935935"/>
                </a:cubicBezTo>
                <a:cubicBezTo>
                  <a:pt x="7455243" y="1927697"/>
                  <a:pt x="7448248" y="1917993"/>
                  <a:pt x="7438768" y="1911221"/>
                </a:cubicBezTo>
                <a:cubicBezTo>
                  <a:pt x="7376278" y="1866585"/>
                  <a:pt x="7297187" y="1899683"/>
                  <a:pt x="7224584" y="1902983"/>
                </a:cubicBezTo>
                <a:cubicBezTo>
                  <a:pt x="7205362" y="1908475"/>
                  <a:pt x="7186398" y="1914964"/>
                  <a:pt x="7166919" y="1919459"/>
                </a:cubicBezTo>
                <a:cubicBezTo>
                  <a:pt x="7150644" y="1923215"/>
                  <a:pt x="7133606" y="1923302"/>
                  <a:pt x="7117492" y="1927697"/>
                </a:cubicBezTo>
                <a:cubicBezTo>
                  <a:pt x="7103226" y="1931588"/>
                  <a:pt x="7090889" y="1941741"/>
                  <a:pt x="7076303" y="1944172"/>
                </a:cubicBezTo>
                <a:cubicBezTo>
                  <a:pt x="7040987" y="1950058"/>
                  <a:pt x="7004908" y="1949664"/>
                  <a:pt x="6969211" y="1952410"/>
                </a:cubicBezTo>
                <a:cubicBezTo>
                  <a:pt x="6893617" y="1977609"/>
                  <a:pt x="7011302" y="1935485"/>
                  <a:pt x="6911546" y="1985362"/>
                </a:cubicBezTo>
                <a:cubicBezTo>
                  <a:pt x="6901420" y="1990425"/>
                  <a:pt x="6889579" y="1990853"/>
                  <a:pt x="6878595" y="1993599"/>
                </a:cubicBezTo>
                <a:cubicBezTo>
                  <a:pt x="6867611" y="2001837"/>
                  <a:pt x="6855352" y="2008605"/>
                  <a:pt x="6845644" y="2018313"/>
                </a:cubicBezTo>
                <a:cubicBezTo>
                  <a:pt x="6838643" y="2025314"/>
                  <a:pt x="6835506" y="2035420"/>
                  <a:pt x="6829168" y="2043026"/>
                </a:cubicBezTo>
                <a:cubicBezTo>
                  <a:pt x="6821710" y="2051976"/>
                  <a:pt x="6812036" y="2058894"/>
                  <a:pt x="6804454" y="2067740"/>
                </a:cubicBezTo>
                <a:cubicBezTo>
                  <a:pt x="6795519" y="2078164"/>
                  <a:pt x="6787979" y="2089707"/>
                  <a:pt x="6779741" y="2100691"/>
                </a:cubicBezTo>
                <a:cubicBezTo>
                  <a:pt x="6762542" y="2152288"/>
                  <a:pt x="6781917" y="2106442"/>
                  <a:pt x="6722076" y="2174832"/>
                </a:cubicBezTo>
                <a:cubicBezTo>
                  <a:pt x="6698919" y="2201296"/>
                  <a:pt x="6677614" y="2229337"/>
                  <a:pt x="6656173" y="2257210"/>
                </a:cubicBezTo>
                <a:cubicBezTo>
                  <a:pt x="6631343" y="2289489"/>
                  <a:pt x="6617281" y="2332566"/>
                  <a:pt x="6582033" y="2356064"/>
                </a:cubicBezTo>
                <a:lnTo>
                  <a:pt x="6557319" y="2372540"/>
                </a:lnTo>
                <a:cubicBezTo>
                  <a:pt x="6549081" y="2383524"/>
                  <a:pt x="6543590" y="2397253"/>
                  <a:pt x="6532606" y="2405491"/>
                </a:cubicBezTo>
                <a:cubicBezTo>
                  <a:pt x="6516709" y="2417414"/>
                  <a:pt x="6456803" y="2430213"/>
                  <a:pt x="6441989" y="2438443"/>
                </a:cubicBezTo>
                <a:cubicBezTo>
                  <a:pt x="6407370" y="2457676"/>
                  <a:pt x="6381968" y="2496578"/>
                  <a:pt x="6343135" y="2504345"/>
                </a:cubicBezTo>
                <a:cubicBezTo>
                  <a:pt x="6290844" y="2514803"/>
                  <a:pt x="6315530" y="2509187"/>
                  <a:pt x="6268995" y="2520821"/>
                </a:cubicBezTo>
                <a:cubicBezTo>
                  <a:pt x="6260757" y="2526313"/>
                  <a:pt x="6251887" y="2530959"/>
                  <a:pt x="6244281" y="2537297"/>
                </a:cubicBezTo>
                <a:cubicBezTo>
                  <a:pt x="6235331" y="2544755"/>
                  <a:pt x="6228888" y="2555020"/>
                  <a:pt x="6219568" y="2562010"/>
                </a:cubicBezTo>
                <a:cubicBezTo>
                  <a:pt x="6206759" y="2571617"/>
                  <a:pt x="6192109" y="2578486"/>
                  <a:pt x="6178379" y="2586724"/>
                </a:cubicBezTo>
                <a:cubicBezTo>
                  <a:pt x="6147492" y="2648496"/>
                  <a:pt x="6182949" y="2597000"/>
                  <a:pt x="6112476" y="2636151"/>
                </a:cubicBezTo>
                <a:cubicBezTo>
                  <a:pt x="6097720" y="2644348"/>
                  <a:pt x="6071574" y="2682449"/>
                  <a:pt x="6063049" y="2693816"/>
                </a:cubicBezTo>
                <a:cubicBezTo>
                  <a:pt x="6050508" y="2756519"/>
                  <a:pt x="6063344" y="2716351"/>
                  <a:pt x="6030098" y="2776194"/>
                </a:cubicBezTo>
                <a:cubicBezTo>
                  <a:pt x="6017797" y="2798336"/>
                  <a:pt x="6013498" y="2814782"/>
                  <a:pt x="5997146" y="2833859"/>
                </a:cubicBezTo>
                <a:cubicBezTo>
                  <a:pt x="5987037" y="2845653"/>
                  <a:pt x="5972428" y="2853638"/>
                  <a:pt x="5964195" y="2866810"/>
                </a:cubicBezTo>
                <a:cubicBezTo>
                  <a:pt x="5944669" y="2898051"/>
                  <a:pt x="5935895" y="2935483"/>
                  <a:pt x="5914768" y="2965664"/>
                </a:cubicBezTo>
                <a:cubicBezTo>
                  <a:pt x="5876208" y="3020751"/>
                  <a:pt x="5862514" y="3031748"/>
                  <a:pt x="5840627" y="3080994"/>
                </a:cubicBezTo>
                <a:cubicBezTo>
                  <a:pt x="5834621" y="3094507"/>
                  <a:pt x="5829205" y="3108286"/>
                  <a:pt x="5824152" y="3122183"/>
                </a:cubicBezTo>
                <a:cubicBezTo>
                  <a:pt x="5818217" y="3138504"/>
                  <a:pt x="5818096" y="3157716"/>
                  <a:pt x="5807676" y="3171610"/>
                </a:cubicBezTo>
                <a:cubicBezTo>
                  <a:pt x="5799438" y="3182594"/>
                  <a:pt x="5789102" y="3192282"/>
                  <a:pt x="5782962" y="3204562"/>
                </a:cubicBezTo>
                <a:cubicBezTo>
                  <a:pt x="5766998" y="3236491"/>
                  <a:pt x="5741773" y="3303416"/>
                  <a:pt x="5741773" y="3303416"/>
                </a:cubicBezTo>
                <a:cubicBezTo>
                  <a:pt x="5721669" y="3444139"/>
                  <a:pt x="5752202" y="3296425"/>
                  <a:pt x="5708822" y="3394032"/>
                </a:cubicBezTo>
                <a:cubicBezTo>
                  <a:pt x="5703135" y="3406827"/>
                  <a:pt x="5707531" y="3423064"/>
                  <a:pt x="5700584" y="3435221"/>
                </a:cubicBezTo>
                <a:cubicBezTo>
                  <a:pt x="5695672" y="3443817"/>
                  <a:pt x="5683271" y="3445119"/>
                  <a:pt x="5675871" y="3451697"/>
                </a:cubicBezTo>
                <a:cubicBezTo>
                  <a:pt x="5658456" y="3467177"/>
                  <a:pt x="5642920" y="3484648"/>
                  <a:pt x="5626444" y="3501124"/>
                </a:cubicBezTo>
                <a:cubicBezTo>
                  <a:pt x="5618206" y="3509362"/>
                  <a:pt x="5612150" y="3520627"/>
                  <a:pt x="5601730" y="3525837"/>
                </a:cubicBezTo>
                <a:cubicBezTo>
                  <a:pt x="5590746" y="3531329"/>
                  <a:pt x="5579441" y="3536220"/>
                  <a:pt x="5568779" y="3542313"/>
                </a:cubicBezTo>
                <a:cubicBezTo>
                  <a:pt x="5560183" y="3547225"/>
                  <a:pt x="5553370" y="3555406"/>
                  <a:pt x="5544065" y="3558789"/>
                </a:cubicBezTo>
                <a:cubicBezTo>
                  <a:pt x="5522785" y="3566527"/>
                  <a:pt x="5478162" y="3575264"/>
                  <a:pt x="5478162" y="3575264"/>
                </a:cubicBezTo>
                <a:cubicBezTo>
                  <a:pt x="5469924" y="3580756"/>
                  <a:pt x="5462549" y="3587840"/>
                  <a:pt x="5453449" y="3591740"/>
                </a:cubicBezTo>
                <a:cubicBezTo>
                  <a:pt x="5443043" y="3596200"/>
                  <a:pt x="5431239" y="3596398"/>
                  <a:pt x="5420498" y="3599978"/>
                </a:cubicBezTo>
                <a:cubicBezTo>
                  <a:pt x="5406469" y="3604654"/>
                  <a:pt x="5393038" y="3610961"/>
                  <a:pt x="5379308" y="3616453"/>
                </a:cubicBezTo>
                <a:cubicBezTo>
                  <a:pt x="5332627" y="3613707"/>
                  <a:pt x="5285272" y="3616581"/>
                  <a:pt x="5239265" y="3608216"/>
                </a:cubicBezTo>
                <a:cubicBezTo>
                  <a:pt x="5223512" y="3605352"/>
                  <a:pt x="5211738" y="3591851"/>
                  <a:pt x="5198076" y="3583502"/>
                </a:cubicBezTo>
                <a:cubicBezTo>
                  <a:pt x="5162311" y="3561645"/>
                  <a:pt x="5129901" y="3533165"/>
                  <a:pt x="5090984" y="3517599"/>
                </a:cubicBezTo>
                <a:cubicBezTo>
                  <a:pt x="5041732" y="3497899"/>
                  <a:pt x="5063823" y="3505800"/>
                  <a:pt x="5025081" y="3492886"/>
                </a:cubicBezTo>
                <a:cubicBezTo>
                  <a:pt x="4981360" y="3463737"/>
                  <a:pt x="5013834" y="3492693"/>
                  <a:pt x="4992130" y="3451697"/>
                </a:cubicBezTo>
                <a:cubicBezTo>
                  <a:pt x="4971413" y="3412565"/>
                  <a:pt x="4948411" y="3374686"/>
                  <a:pt x="4926227" y="3336367"/>
                </a:cubicBezTo>
                <a:cubicBezTo>
                  <a:pt x="4918205" y="3322510"/>
                  <a:pt x="4906577" y="3310368"/>
                  <a:pt x="4901514" y="3295178"/>
                </a:cubicBezTo>
                <a:cubicBezTo>
                  <a:pt x="4892583" y="3268385"/>
                  <a:pt x="4884724" y="3237042"/>
                  <a:pt x="4868562" y="3212799"/>
                </a:cubicBezTo>
                <a:cubicBezTo>
                  <a:pt x="4858809" y="3198169"/>
                  <a:pt x="4846595" y="3185340"/>
                  <a:pt x="4835611" y="3171610"/>
                </a:cubicBezTo>
                <a:cubicBezTo>
                  <a:pt x="4832865" y="3160626"/>
                  <a:pt x="4833078" y="3148438"/>
                  <a:pt x="4827373" y="3138659"/>
                </a:cubicBezTo>
                <a:cubicBezTo>
                  <a:pt x="4772297" y="3044243"/>
                  <a:pt x="4795286" y="3101272"/>
                  <a:pt x="4744995" y="3039805"/>
                </a:cubicBezTo>
                <a:cubicBezTo>
                  <a:pt x="4730037" y="3021523"/>
                  <a:pt x="4718562" y="3000585"/>
                  <a:pt x="4703806" y="2982140"/>
                </a:cubicBezTo>
                <a:cubicBezTo>
                  <a:pt x="4696528" y="2973043"/>
                  <a:pt x="4686550" y="2966376"/>
                  <a:pt x="4679092" y="2957426"/>
                </a:cubicBezTo>
                <a:cubicBezTo>
                  <a:pt x="4672754" y="2949820"/>
                  <a:pt x="4669239" y="2940072"/>
                  <a:pt x="4662616" y="2932713"/>
                </a:cubicBezTo>
                <a:cubicBezTo>
                  <a:pt x="4644431" y="2912508"/>
                  <a:pt x="4617109" y="2899361"/>
                  <a:pt x="4604952" y="2875048"/>
                </a:cubicBezTo>
                <a:cubicBezTo>
                  <a:pt x="4590718" y="2846582"/>
                  <a:pt x="4577393" y="2816526"/>
                  <a:pt x="4555525" y="2792670"/>
                </a:cubicBezTo>
                <a:cubicBezTo>
                  <a:pt x="4489135" y="2720245"/>
                  <a:pt x="4517191" y="2766060"/>
                  <a:pt x="4464908" y="2718529"/>
                </a:cubicBezTo>
                <a:cubicBezTo>
                  <a:pt x="4444794" y="2700243"/>
                  <a:pt x="4429364" y="2676664"/>
                  <a:pt x="4407244" y="2660864"/>
                </a:cubicBezTo>
                <a:cubicBezTo>
                  <a:pt x="4343756" y="2615516"/>
                  <a:pt x="4290930" y="2582555"/>
                  <a:pt x="4242487" y="2512583"/>
                </a:cubicBezTo>
                <a:cubicBezTo>
                  <a:pt x="4217773" y="2476886"/>
                  <a:pt x="4195002" y="2439762"/>
                  <a:pt x="4168346" y="2405491"/>
                </a:cubicBezTo>
                <a:cubicBezTo>
                  <a:pt x="4149124" y="2380778"/>
                  <a:pt x="4128047" y="2357402"/>
                  <a:pt x="4110681" y="2331351"/>
                </a:cubicBezTo>
                <a:cubicBezTo>
                  <a:pt x="4097637" y="2311784"/>
                  <a:pt x="4084827" y="2291577"/>
                  <a:pt x="4069492" y="2273686"/>
                </a:cubicBezTo>
                <a:cubicBezTo>
                  <a:pt x="4061910" y="2264841"/>
                  <a:pt x="4053017" y="2257210"/>
                  <a:pt x="4044779" y="2248972"/>
                </a:cubicBezTo>
                <a:cubicBezTo>
                  <a:pt x="4040080" y="2234875"/>
                  <a:pt x="4033753" y="2208670"/>
                  <a:pt x="4020065" y="2199545"/>
                </a:cubicBezTo>
                <a:cubicBezTo>
                  <a:pt x="3850290" y="2086363"/>
                  <a:pt x="4025475" y="2216759"/>
                  <a:pt x="3937687" y="2166594"/>
                </a:cubicBezTo>
                <a:cubicBezTo>
                  <a:pt x="3906602" y="2148831"/>
                  <a:pt x="3881037" y="2120251"/>
                  <a:pt x="3847071" y="2108929"/>
                </a:cubicBezTo>
                <a:cubicBezTo>
                  <a:pt x="3814119" y="2097945"/>
                  <a:pt x="3781369" y="2086338"/>
                  <a:pt x="3748216" y="2075978"/>
                </a:cubicBezTo>
                <a:cubicBezTo>
                  <a:pt x="3698864" y="2060556"/>
                  <a:pt x="3728461" y="2076644"/>
                  <a:pt x="3674076" y="2051264"/>
                </a:cubicBezTo>
                <a:cubicBezTo>
                  <a:pt x="3646256" y="2038281"/>
                  <a:pt x="3618729" y="2024630"/>
                  <a:pt x="3591698" y="2010075"/>
                </a:cubicBezTo>
                <a:cubicBezTo>
                  <a:pt x="3539800" y="1982130"/>
                  <a:pt x="3593881" y="2002564"/>
                  <a:pt x="3542271" y="1985362"/>
                </a:cubicBezTo>
                <a:cubicBezTo>
                  <a:pt x="3508691" y="1934993"/>
                  <a:pt x="3546111" y="1987622"/>
                  <a:pt x="3492844" y="1927697"/>
                </a:cubicBezTo>
                <a:cubicBezTo>
                  <a:pt x="3481163" y="1914556"/>
                  <a:pt x="3471889" y="1899362"/>
                  <a:pt x="3459892" y="1886508"/>
                </a:cubicBezTo>
                <a:cubicBezTo>
                  <a:pt x="3433395" y="1858118"/>
                  <a:pt x="3404974" y="1831589"/>
                  <a:pt x="3377514" y="1804129"/>
                </a:cubicBezTo>
                <a:lnTo>
                  <a:pt x="3352800" y="1779416"/>
                </a:lnTo>
                <a:cubicBezTo>
                  <a:pt x="3347308" y="1768432"/>
                  <a:pt x="3342834" y="1756878"/>
                  <a:pt x="3336325" y="1746464"/>
                </a:cubicBezTo>
                <a:cubicBezTo>
                  <a:pt x="3316126" y="1714145"/>
                  <a:pt x="3298459" y="1700361"/>
                  <a:pt x="3270422" y="1672324"/>
                </a:cubicBezTo>
                <a:cubicBezTo>
                  <a:pt x="3262685" y="1633639"/>
                  <a:pt x="3265224" y="1622323"/>
                  <a:pt x="3237471" y="1589945"/>
                </a:cubicBezTo>
                <a:cubicBezTo>
                  <a:pt x="3231028" y="1582428"/>
                  <a:pt x="3220995" y="1578962"/>
                  <a:pt x="3212757" y="1573470"/>
                </a:cubicBezTo>
                <a:cubicBezTo>
                  <a:pt x="3207265" y="1562486"/>
                  <a:pt x="3202374" y="1551180"/>
                  <a:pt x="3196281" y="1540518"/>
                </a:cubicBezTo>
                <a:cubicBezTo>
                  <a:pt x="3191369" y="1531922"/>
                  <a:pt x="3183706" y="1524905"/>
                  <a:pt x="3179806" y="1515805"/>
                </a:cubicBezTo>
                <a:cubicBezTo>
                  <a:pt x="3140030" y="1422992"/>
                  <a:pt x="3247471" y="1573267"/>
                  <a:pt x="3122141" y="1392237"/>
                </a:cubicBezTo>
                <a:cubicBezTo>
                  <a:pt x="3116505" y="1384097"/>
                  <a:pt x="3107032" y="1378163"/>
                  <a:pt x="3097427" y="1375762"/>
                </a:cubicBezTo>
                <a:cubicBezTo>
                  <a:pt x="3073304" y="1369731"/>
                  <a:pt x="3048000" y="1370270"/>
                  <a:pt x="3023287" y="1367524"/>
                </a:cubicBezTo>
                <a:cubicBezTo>
                  <a:pt x="2935546" y="1345589"/>
                  <a:pt x="3047848" y="1369451"/>
                  <a:pt x="2858530" y="1375762"/>
                </a:cubicBezTo>
                <a:cubicBezTo>
                  <a:pt x="2820010" y="1377046"/>
                  <a:pt x="2781608" y="1370725"/>
                  <a:pt x="2743200" y="1367524"/>
                </a:cubicBezTo>
                <a:cubicBezTo>
                  <a:pt x="2293583" y="1330055"/>
                  <a:pt x="2610527" y="1353340"/>
                  <a:pt x="2347784" y="1334572"/>
                </a:cubicBezTo>
                <a:cubicBezTo>
                  <a:pt x="2248124" y="1314642"/>
                  <a:pt x="2366034" y="1340822"/>
                  <a:pt x="2265406" y="1309859"/>
                </a:cubicBezTo>
                <a:cubicBezTo>
                  <a:pt x="2212932" y="1293713"/>
                  <a:pt x="2205004" y="1295520"/>
                  <a:pt x="2158314" y="1285145"/>
                </a:cubicBezTo>
                <a:cubicBezTo>
                  <a:pt x="2147262" y="1282689"/>
                  <a:pt x="2136346" y="1279654"/>
                  <a:pt x="2125362" y="1276908"/>
                </a:cubicBezTo>
                <a:cubicBezTo>
                  <a:pt x="2083621" y="1249079"/>
                  <a:pt x="2114564" y="1266578"/>
                  <a:pt x="2051222" y="1243956"/>
                </a:cubicBezTo>
                <a:cubicBezTo>
                  <a:pt x="2029127" y="1236065"/>
                  <a:pt x="2007368" y="1227261"/>
                  <a:pt x="1985319" y="1219243"/>
                </a:cubicBezTo>
                <a:cubicBezTo>
                  <a:pt x="1977158" y="1216276"/>
                  <a:pt x="1969171" y="1212433"/>
                  <a:pt x="1960606" y="1211005"/>
                </a:cubicBezTo>
                <a:cubicBezTo>
                  <a:pt x="1936079" y="1206917"/>
                  <a:pt x="1911179" y="1205513"/>
                  <a:pt x="1886465" y="1202767"/>
                </a:cubicBezTo>
                <a:cubicBezTo>
                  <a:pt x="1875481" y="1197275"/>
                  <a:pt x="1865794" y="1186291"/>
                  <a:pt x="1853514" y="1186291"/>
                </a:cubicBezTo>
                <a:cubicBezTo>
                  <a:pt x="1803173" y="1186291"/>
                  <a:pt x="1793209" y="1241158"/>
                  <a:pt x="1754660" y="1260432"/>
                </a:cubicBezTo>
                <a:cubicBezTo>
                  <a:pt x="1692007" y="1291758"/>
                  <a:pt x="1722336" y="1278304"/>
                  <a:pt x="1664044" y="1301621"/>
                </a:cubicBezTo>
                <a:cubicBezTo>
                  <a:pt x="1647860" y="1350174"/>
                  <a:pt x="1666716" y="1302290"/>
                  <a:pt x="1631092" y="1359286"/>
                </a:cubicBezTo>
                <a:cubicBezTo>
                  <a:pt x="1610954" y="1391506"/>
                  <a:pt x="1620810" y="1389748"/>
                  <a:pt x="1598141" y="1416951"/>
                </a:cubicBezTo>
                <a:cubicBezTo>
                  <a:pt x="1590683" y="1425901"/>
                  <a:pt x="1581009" y="1432819"/>
                  <a:pt x="1573427" y="1441664"/>
                </a:cubicBezTo>
                <a:cubicBezTo>
                  <a:pt x="1564492" y="1452088"/>
                  <a:pt x="1556952" y="1463632"/>
                  <a:pt x="1548714" y="1474616"/>
                </a:cubicBezTo>
                <a:cubicBezTo>
                  <a:pt x="1545968" y="1482854"/>
                  <a:pt x="1542761" y="1490952"/>
                  <a:pt x="1540476" y="1499329"/>
                </a:cubicBezTo>
                <a:cubicBezTo>
                  <a:pt x="1534518" y="1521175"/>
                  <a:pt x="1533576" y="1544713"/>
                  <a:pt x="1524000" y="1565232"/>
                </a:cubicBezTo>
                <a:cubicBezTo>
                  <a:pt x="1514011" y="1586637"/>
                  <a:pt x="1496541" y="1603675"/>
                  <a:pt x="1482811" y="1622897"/>
                </a:cubicBezTo>
                <a:cubicBezTo>
                  <a:pt x="1462105" y="1685012"/>
                  <a:pt x="1490035" y="1608448"/>
                  <a:pt x="1458098" y="1672324"/>
                </a:cubicBezTo>
                <a:cubicBezTo>
                  <a:pt x="1451485" y="1685550"/>
                  <a:pt x="1446814" y="1699667"/>
                  <a:pt x="1441622" y="1713513"/>
                </a:cubicBezTo>
                <a:cubicBezTo>
                  <a:pt x="1438573" y="1721643"/>
                  <a:pt x="1437267" y="1730459"/>
                  <a:pt x="1433384" y="1738226"/>
                </a:cubicBezTo>
                <a:cubicBezTo>
                  <a:pt x="1428956" y="1747082"/>
                  <a:pt x="1422097" y="1754508"/>
                  <a:pt x="1416908" y="1762940"/>
                </a:cubicBezTo>
                <a:cubicBezTo>
                  <a:pt x="1400125" y="1790212"/>
                  <a:pt x="1367481" y="1845318"/>
                  <a:pt x="1367481" y="1845318"/>
                </a:cubicBezTo>
                <a:cubicBezTo>
                  <a:pt x="1364735" y="1861794"/>
                  <a:pt x="1364526" y="1878899"/>
                  <a:pt x="1359244" y="1894745"/>
                </a:cubicBezTo>
                <a:cubicBezTo>
                  <a:pt x="1353509" y="1911950"/>
                  <a:pt x="1329526" y="1932700"/>
                  <a:pt x="1318054" y="1944172"/>
                </a:cubicBezTo>
                <a:cubicBezTo>
                  <a:pt x="1312562" y="1955156"/>
                  <a:pt x="1306140" y="1965722"/>
                  <a:pt x="1301579" y="1977124"/>
                </a:cubicBezTo>
                <a:cubicBezTo>
                  <a:pt x="1295129" y="1993249"/>
                  <a:pt x="1290595" y="2010075"/>
                  <a:pt x="1285103" y="2026551"/>
                </a:cubicBezTo>
                <a:cubicBezTo>
                  <a:pt x="1282357" y="2034789"/>
                  <a:pt x="1280090" y="2043202"/>
                  <a:pt x="1276865" y="2051264"/>
                </a:cubicBezTo>
                <a:cubicBezTo>
                  <a:pt x="1271373" y="2064994"/>
                  <a:pt x="1265581" y="2078607"/>
                  <a:pt x="1260389" y="2092453"/>
                </a:cubicBezTo>
                <a:cubicBezTo>
                  <a:pt x="1257340" y="2100584"/>
                  <a:pt x="1256969" y="2109942"/>
                  <a:pt x="1252152" y="2117167"/>
                </a:cubicBezTo>
                <a:cubicBezTo>
                  <a:pt x="1245690" y="2126860"/>
                  <a:pt x="1234896" y="2132930"/>
                  <a:pt x="1227438" y="2141880"/>
                </a:cubicBezTo>
                <a:cubicBezTo>
                  <a:pt x="1221100" y="2149486"/>
                  <a:pt x="1216454" y="2158356"/>
                  <a:pt x="1210962" y="2166594"/>
                </a:cubicBezTo>
                <a:cubicBezTo>
                  <a:pt x="1208216" y="2180324"/>
                  <a:pt x="1204854" y="2193944"/>
                  <a:pt x="1202725" y="2207783"/>
                </a:cubicBezTo>
                <a:cubicBezTo>
                  <a:pt x="1199359" y="2229664"/>
                  <a:pt x="1200312" y="2252327"/>
                  <a:pt x="1194487" y="2273686"/>
                </a:cubicBezTo>
                <a:cubicBezTo>
                  <a:pt x="1191882" y="2283238"/>
                  <a:pt x="1183503" y="2290161"/>
                  <a:pt x="1178011" y="2298399"/>
                </a:cubicBezTo>
                <a:cubicBezTo>
                  <a:pt x="1174588" y="2332630"/>
                  <a:pt x="1172035" y="2385215"/>
                  <a:pt x="1161535" y="2421967"/>
                </a:cubicBezTo>
                <a:cubicBezTo>
                  <a:pt x="1154378" y="2447015"/>
                  <a:pt x="1145060" y="2471394"/>
                  <a:pt x="1136822" y="2496108"/>
                </a:cubicBezTo>
                <a:cubicBezTo>
                  <a:pt x="1128814" y="2520132"/>
                  <a:pt x="1126650" y="2530505"/>
                  <a:pt x="1112108" y="2553772"/>
                </a:cubicBezTo>
                <a:cubicBezTo>
                  <a:pt x="1104831" y="2565415"/>
                  <a:pt x="1098567" y="2578744"/>
                  <a:pt x="1087395" y="2586724"/>
                </a:cubicBezTo>
                <a:cubicBezTo>
                  <a:pt x="1078182" y="2593305"/>
                  <a:pt x="1065428" y="2592216"/>
                  <a:pt x="1054444" y="2594962"/>
                </a:cubicBezTo>
                <a:cubicBezTo>
                  <a:pt x="1043460" y="2603200"/>
                  <a:pt x="1031651" y="2610439"/>
                  <a:pt x="1021492" y="2619675"/>
                </a:cubicBezTo>
                <a:cubicBezTo>
                  <a:pt x="1001378" y="2637960"/>
                  <a:pt x="990199" y="2670747"/>
                  <a:pt x="963827" y="2677340"/>
                </a:cubicBezTo>
                <a:lnTo>
                  <a:pt x="930876" y="2685578"/>
                </a:lnTo>
                <a:cubicBezTo>
                  <a:pt x="920413" y="2716966"/>
                  <a:pt x="915592" y="2730235"/>
                  <a:pt x="906162" y="2767956"/>
                </a:cubicBezTo>
                <a:cubicBezTo>
                  <a:pt x="902766" y="2781539"/>
                  <a:pt x="901948" y="2795734"/>
                  <a:pt x="897925" y="2809145"/>
                </a:cubicBezTo>
                <a:cubicBezTo>
                  <a:pt x="864122" y="2921825"/>
                  <a:pt x="899606" y="2752976"/>
                  <a:pt x="856735" y="2924475"/>
                </a:cubicBezTo>
                <a:cubicBezTo>
                  <a:pt x="853989" y="2935459"/>
                  <a:pt x="850954" y="2946374"/>
                  <a:pt x="848498" y="2957426"/>
                </a:cubicBezTo>
                <a:cubicBezTo>
                  <a:pt x="845461" y="2971095"/>
                  <a:pt x="844688" y="2985333"/>
                  <a:pt x="840260" y="2998616"/>
                </a:cubicBezTo>
                <a:cubicBezTo>
                  <a:pt x="833647" y="3018455"/>
                  <a:pt x="823784" y="3037059"/>
                  <a:pt x="815546" y="3056280"/>
                </a:cubicBezTo>
                <a:cubicBezTo>
                  <a:pt x="812800" y="3070010"/>
                  <a:pt x="812224" y="3084360"/>
                  <a:pt x="807308" y="3097470"/>
                </a:cubicBezTo>
                <a:cubicBezTo>
                  <a:pt x="803832" y="3106740"/>
                  <a:pt x="795745" y="3113587"/>
                  <a:pt x="790833" y="3122183"/>
                </a:cubicBezTo>
                <a:cubicBezTo>
                  <a:pt x="754649" y="3185506"/>
                  <a:pt x="796894" y="3125085"/>
                  <a:pt x="749644" y="3188086"/>
                </a:cubicBezTo>
                <a:cubicBezTo>
                  <a:pt x="746898" y="3196324"/>
                  <a:pt x="746223" y="3205574"/>
                  <a:pt x="741406" y="3212799"/>
                </a:cubicBezTo>
                <a:cubicBezTo>
                  <a:pt x="734943" y="3222493"/>
                  <a:pt x="721424" y="3226867"/>
                  <a:pt x="716692" y="3237513"/>
                </a:cubicBezTo>
                <a:cubicBezTo>
                  <a:pt x="709908" y="3252776"/>
                  <a:pt x="713253" y="3270941"/>
                  <a:pt x="708454" y="3286940"/>
                </a:cubicBezTo>
                <a:cubicBezTo>
                  <a:pt x="704925" y="3298702"/>
                  <a:pt x="699971" y="3310567"/>
                  <a:pt x="691979" y="3319891"/>
                </a:cubicBezTo>
                <a:cubicBezTo>
                  <a:pt x="671535" y="3343743"/>
                  <a:pt x="645563" y="3349990"/>
                  <a:pt x="617838" y="3361080"/>
                </a:cubicBezTo>
                <a:cubicBezTo>
                  <a:pt x="615092" y="3374810"/>
                  <a:pt x="615862" y="3389746"/>
                  <a:pt x="609600" y="3402270"/>
                </a:cubicBezTo>
                <a:cubicBezTo>
                  <a:pt x="604390" y="3412690"/>
                  <a:pt x="592469" y="3418138"/>
                  <a:pt x="584887" y="3426983"/>
                </a:cubicBezTo>
                <a:cubicBezTo>
                  <a:pt x="575952" y="3437408"/>
                  <a:pt x="567450" y="3448292"/>
                  <a:pt x="560173" y="3459935"/>
                </a:cubicBezTo>
                <a:cubicBezTo>
                  <a:pt x="519414" y="3525150"/>
                  <a:pt x="575388" y="3459202"/>
                  <a:pt x="510746" y="3542313"/>
                </a:cubicBezTo>
                <a:cubicBezTo>
                  <a:pt x="503594" y="3551509"/>
                  <a:pt x="493491" y="3558076"/>
                  <a:pt x="486033" y="3567026"/>
                </a:cubicBezTo>
                <a:cubicBezTo>
                  <a:pt x="479695" y="3574632"/>
                  <a:pt x="477163" y="3585402"/>
                  <a:pt x="469557" y="3591740"/>
                </a:cubicBezTo>
                <a:cubicBezTo>
                  <a:pt x="460123" y="3599602"/>
                  <a:pt x="447268" y="3602123"/>
                  <a:pt x="436606" y="3608216"/>
                </a:cubicBezTo>
                <a:cubicBezTo>
                  <a:pt x="428010" y="3613128"/>
                  <a:pt x="420747" y="3620263"/>
                  <a:pt x="411892" y="3624691"/>
                </a:cubicBezTo>
                <a:cubicBezTo>
                  <a:pt x="398721" y="3631276"/>
                  <a:pt x="366548" y="3637647"/>
                  <a:pt x="354227" y="3641167"/>
                </a:cubicBezTo>
                <a:cubicBezTo>
                  <a:pt x="345878" y="3643553"/>
                  <a:pt x="337938" y="3647299"/>
                  <a:pt x="329514" y="3649405"/>
                </a:cubicBezTo>
                <a:cubicBezTo>
                  <a:pt x="303416" y="3655930"/>
                  <a:pt x="280728" y="3657428"/>
                  <a:pt x="255373" y="3665880"/>
                </a:cubicBezTo>
                <a:cubicBezTo>
                  <a:pt x="241344" y="3670556"/>
                  <a:pt x="228081" y="3677302"/>
                  <a:pt x="214184" y="3682356"/>
                </a:cubicBezTo>
                <a:cubicBezTo>
                  <a:pt x="197863" y="3688291"/>
                  <a:pt x="180627" y="3691779"/>
                  <a:pt x="164757" y="3698832"/>
                </a:cubicBezTo>
                <a:cubicBezTo>
                  <a:pt x="140043" y="3709816"/>
                  <a:pt x="116085" y="3722687"/>
                  <a:pt x="90616" y="3731783"/>
                </a:cubicBezTo>
                <a:cubicBezTo>
                  <a:pt x="77430" y="3736492"/>
                  <a:pt x="62935" y="3736337"/>
                  <a:pt x="49427" y="3740021"/>
                </a:cubicBezTo>
                <a:cubicBezTo>
                  <a:pt x="32672" y="3744591"/>
                  <a:pt x="16476" y="3751005"/>
                  <a:pt x="0" y="3756497"/>
                </a:cubicBezTo>
                <a:cubicBezTo>
                  <a:pt x="8238" y="3742767"/>
                  <a:pt x="19651" y="3730498"/>
                  <a:pt x="24714" y="3715308"/>
                </a:cubicBezTo>
                <a:cubicBezTo>
                  <a:pt x="81365" y="3545355"/>
                  <a:pt x="12103" y="3691099"/>
                  <a:pt x="57665" y="3599978"/>
                </a:cubicBezTo>
                <a:cubicBezTo>
                  <a:pt x="54919" y="3432475"/>
                  <a:pt x="53233" y="3264952"/>
                  <a:pt x="49427" y="3097470"/>
                </a:cubicBezTo>
                <a:cubicBezTo>
                  <a:pt x="45874" y="2941156"/>
                  <a:pt x="48032" y="2863689"/>
                  <a:pt x="16476" y="2718529"/>
                </a:cubicBezTo>
                <a:cubicBezTo>
                  <a:pt x="13867" y="2706529"/>
                  <a:pt x="5492" y="2696562"/>
                  <a:pt x="0" y="2685578"/>
                </a:cubicBezTo>
                <a:cubicBezTo>
                  <a:pt x="10792" y="2394211"/>
                  <a:pt x="-2735" y="2549567"/>
                  <a:pt x="16476" y="2405491"/>
                </a:cubicBezTo>
                <a:cubicBezTo>
                  <a:pt x="17726" y="2396114"/>
                  <a:pt x="25890" y="2316760"/>
                  <a:pt x="32952" y="2298399"/>
                </a:cubicBezTo>
                <a:cubicBezTo>
                  <a:pt x="41769" y="2275476"/>
                  <a:pt x="54919" y="2254464"/>
                  <a:pt x="65903" y="2232497"/>
                </a:cubicBezTo>
                <a:cubicBezTo>
                  <a:pt x="95293" y="2056159"/>
                  <a:pt x="78605" y="2175070"/>
                  <a:pt x="65903" y="1787653"/>
                </a:cubicBezTo>
                <a:cubicBezTo>
                  <a:pt x="64730" y="1751870"/>
                  <a:pt x="63249" y="1715926"/>
                  <a:pt x="57665" y="1680562"/>
                </a:cubicBezTo>
                <a:cubicBezTo>
                  <a:pt x="54956" y="1663408"/>
                  <a:pt x="41189" y="1631135"/>
                  <a:pt x="41189" y="1631135"/>
                </a:cubicBezTo>
                <a:cubicBezTo>
                  <a:pt x="38443" y="1603675"/>
                  <a:pt x="40533" y="1575291"/>
                  <a:pt x="32952" y="1548756"/>
                </a:cubicBezTo>
                <a:cubicBezTo>
                  <a:pt x="30567" y="1540406"/>
                  <a:pt x="26820" y="1565046"/>
                  <a:pt x="24714" y="1573470"/>
                </a:cubicBezTo>
                <a:cubicBezTo>
                  <a:pt x="21318" y="1587054"/>
                  <a:pt x="18327" y="1600780"/>
                  <a:pt x="16476" y="1614659"/>
                </a:cubicBezTo>
                <a:cubicBezTo>
                  <a:pt x="12829" y="1642013"/>
                  <a:pt x="27460" y="1684681"/>
                  <a:pt x="32952" y="1680562"/>
                </a:cubicBezTo>
                <a:close/>
              </a:path>
            </a:pathLst>
          </a:custGeom>
          <a:solidFill>
            <a:srgbClr val="C00000">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rgbClr val="FF0000"/>
              </a:solidFill>
            </a:endParaRPr>
          </a:p>
        </p:txBody>
      </p:sp>
      <p:sp>
        <p:nvSpPr>
          <p:cNvPr id="8" name="Rectángulo 7"/>
          <p:cNvSpPr/>
          <p:nvPr/>
        </p:nvSpPr>
        <p:spPr>
          <a:xfrm>
            <a:off x="510746" y="2600747"/>
            <a:ext cx="667265" cy="373112"/>
          </a:xfrm>
          <a:prstGeom prst="rect">
            <a:avLst/>
          </a:prstGeom>
          <a:solidFill>
            <a:srgbClr val="E3909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p:cNvSpPr txBox="1"/>
          <p:nvPr/>
        </p:nvSpPr>
        <p:spPr>
          <a:xfrm>
            <a:off x="1977081" y="6227445"/>
            <a:ext cx="5181599" cy="261610"/>
          </a:xfrm>
          <a:prstGeom prst="rect">
            <a:avLst/>
          </a:prstGeom>
          <a:noFill/>
        </p:spPr>
        <p:txBody>
          <a:bodyPr wrap="square" rtlCol="0">
            <a:spAutoFit/>
          </a:bodyPr>
          <a:lstStyle/>
          <a:p>
            <a:r>
              <a:rPr lang="es-CL" sz="1050" dirty="0" smtClean="0"/>
              <a:t>Me quedó súper feo pero espero que se entienda :P</a:t>
            </a:r>
            <a:endParaRPr lang="es-CL" sz="1050" dirty="0"/>
          </a:p>
        </p:txBody>
      </p:sp>
    </p:spTree>
    <p:extLst>
      <p:ext uri="{BB962C8B-B14F-4D97-AF65-F5344CB8AC3E}">
        <p14:creationId xmlns:p14="http://schemas.microsoft.com/office/powerpoint/2010/main" val="288937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Mapa&#10;&#10;Descripción generada automáticamente">
            <a:extLst>
              <a:ext uri="{FF2B5EF4-FFF2-40B4-BE49-F238E27FC236}">
                <a16:creationId xmlns:a16="http://schemas.microsoft.com/office/drawing/2014/main" xmlns="" id="{ECE72EF0-14DE-4D3C-AB41-9DEDAA6B6801}"/>
              </a:ext>
            </a:extLst>
          </p:cNvPr>
          <p:cNvPicPr>
            <a:picLocks noChangeAspect="1"/>
          </p:cNvPicPr>
          <p:nvPr/>
        </p:nvPicPr>
        <p:blipFill rotWithShape="1">
          <a:blip r:embed="rId3">
            <a:extLst>
              <a:ext uri="{28A0092B-C50C-407E-A947-70E740481C1C}">
                <a14:useLocalDpi xmlns:a14="http://schemas.microsoft.com/office/drawing/2010/main" val="0"/>
              </a:ext>
            </a:extLst>
          </a:blip>
          <a:srcRect l="14477" t="42302" r="28798" b="3066"/>
          <a:stretch/>
        </p:blipFill>
        <p:spPr>
          <a:xfrm rot="5400000">
            <a:off x="1525807" y="-1525806"/>
            <a:ext cx="9280501" cy="12332112"/>
          </a:xfrm>
          <a:prstGeom prst="rect">
            <a:avLst/>
          </a:prstGeom>
        </p:spPr>
      </p:pic>
      <p:sp>
        <p:nvSpPr>
          <p:cNvPr id="7" name="Rectángulo 6">
            <a:extLst>
              <a:ext uri="{FF2B5EF4-FFF2-40B4-BE49-F238E27FC236}">
                <a16:creationId xmlns:a16="http://schemas.microsoft.com/office/drawing/2014/main" xmlns="" id="{306964F4-94D3-446E-885F-78771D691FC8}"/>
              </a:ext>
            </a:extLst>
          </p:cNvPr>
          <p:cNvSpPr/>
          <p:nvPr/>
        </p:nvSpPr>
        <p:spPr>
          <a:xfrm>
            <a:off x="1370733" y="1575642"/>
            <a:ext cx="9590647" cy="3829634"/>
          </a:xfrm>
          <a:prstGeom prst="rect">
            <a:avLst/>
          </a:prstGeom>
          <a:solidFill>
            <a:schemeClr val="lt1">
              <a:alpha val="64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2" name="Título 1">
            <a:extLst>
              <a:ext uri="{FF2B5EF4-FFF2-40B4-BE49-F238E27FC236}">
                <a16:creationId xmlns:a16="http://schemas.microsoft.com/office/drawing/2014/main" xmlns="" id="{C56650D4-D71C-4A9E-98B2-CD8DD3E3B7F3}"/>
              </a:ext>
            </a:extLst>
          </p:cNvPr>
          <p:cNvSpPr>
            <a:spLocks noGrp="1"/>
          </p:cNvSpPr>
          <p:nvPr>
            <p:ph type="ctrTitle"/>
          </p:nvPr>
        </p:nvSpPr>
        <p:spPr>
          <a:xfrm>
            <a:off x="1397694" y="1924146"/>
            <a:ext cx="9144000" cy="2387600"/>
          </a:xfrm>
        </p:spPr>
        <p:txBody>
          <a:bodyPr>
            <a:normAutofit/>
          </a:bodyPr>
          <a:lstStyle/>
          <a:p>
            <a:r>
              <a:rPr lang="es-CL" dirty="0" smtClean="0"/>
              <a:t>Paso a paso trazo de contactos </a:t>
            </a:r>
            <a:r>
              <a:rPr lang="es-CL" dirty="0" smtClean="0"/>
              <a:t>Actividad 1</a:t>
            </a:r>
            <a:br>
              <a:rPr lang="es-CL" dirty="0" smtClean="0"/>
            </a:br>
            <a:endParaRPr lang="es-CL" sz="4400" dirty="0"/>
          </a:p>
        </p:txBody>
      </p:sp>
      <p:sp>
        <p:nvSpPr>
          <p:cNvPr id="3" name="Subtítulo 2">
            <a:extLst>
              <a:ext uri="{FF2B5EF4-FFF2-40B4-BE49-F238E27FC236}">
                <a16:creationId xmlns:a16="http://schemas.microsoft.com/office/drawing/2014/main" xmlns="" id="{7F2F3DE0-9ECB-4908-935F-5505E4A07D9E}"/>
              </a:ext>
            </a:extLst>
          </p:cNvPr>
          <p:cNvSpPr>
            <a:spLocks noGrp="1"/>
          </p:cNvSpPr>
          <p:nvPr>
            <p:ph type="subTitle" idx="1"/>
          </p:nvPr>
        </p:nvSpPr>
        <p:spPr>
          <a:xfrm>
            <a:off x="1817380" y="3629537"/>
            <a:ext cx="9144000" cy="682209"/>
          </a:xfrm>
        </p:spPr>
        <p:txBody>
          <a:bodyPr>
            <a:noAutofit/>
          </a:bodyPr>
          <a:lstStyle/>
          <a:p>
            <a:r>
              <a:rPr lang="es-CL" dirty="0" smtClean="0"/>
              <a:t>Geología de Campo II - otoño 2022</a:t>
            </a:r>
            <a:endParaRPr lang="es-CL" dirty="0"/>
          </a:p>
        </p:txBody>
      </p:sp>
      <p:sp>
        <p:nvSpPr>
          <p:cNvPr id="4" name="CuadroTexto 3">
            <a:extLst>
              <a:ext uri="{FF2B5EF4-FFF2-40B4-BE49-F238E27FC236}">
                <a16:creationId xmlns:a16="http://schemas.microsoft.com/office/drawing/2014/main" xmlns="" id="{2CFE000F-BA6B-4649-8B6D-198C021C22E2}"/>
              </a:ext>
            </a:extLst>
          </p:cNvPr>
          <p:cNvSpPr txBox="1"/>
          <p:nvPr/>
        </p:nvSpPr>
        <p:spPr>
          <a:xfrm>
            <a:off x="2339796" y="4311746"/>
            <a:ext cx="6879102" cy="923330"/>
          </a:xfrm>
          <a:prstGeom prst="rect">
            <a:avLst/>
          </a:prstGeom>
          <a:noFill/>
        </p:spPr>
        <p:txBody>
          <a:bodyPr wrap="square" rtlCol="0">
            <a:spAutoFit/>
          </a:bodyPr>
          <a:lstStyle/>
          <a:p>
            <a:r>
              <a:rPr lang="es-CL" b="1" dirty="0"/>
              <a:t>Profesor: </a:t>
            </a:r>
            <a:r>
              <a:rPr lang="es-CL" dirty="0" smtClean="0"/>
              <a:t>Fernando Poblete</a:t>
            </a:r>
            <a:endParaRPr lang="es-CL" dirty="0"/>
          </a:p>
          <a:p>
            <a:r>
              <a:rPr lang="es-CL" b="1" dirty="0"/>
              <a:t>Auxiliar: </a:t>
            </a:r>
            <a:r>
              <a:rPr lang="es-CL" dirty="0" smtClean="0"/>
              <a:t>Carolina Monsalve</a:t>
            </a:r>
            <a:endParaRPr lang="es-CL" dirty="0"/>
          </a:p>
          <a:p>
            <a:r>
              <a:rPr lang="es-CL" b="1" dirty="0"/>
              <a:t>Ayudantes: </a:t>
            </a:r>
            <a:r>
              <a:rPr lang="es-CL" dirty="0" smtClean="0"/>
              <a:t>Valeria </a:t>
            </a:r>
            <a:r>
              <a:rPr lang="es-CL" dirty="0" err="1" smtClean="0"/>
              <a:t>Pincheira</a:t>
            </a:r>
            <a:r>
              <a:rPr lang="es-CL" dirty="0" smtClean="0"/>
              <a:t> y Diego Rodríguez</a:t>
            </a:r>
            <a:endParaRPr lang="es-CL" dirty="0"/>
          </a:p>
        </p:txBody>
      </p:sp>
    </p:spTree>
    <p:extLst>
      <p:ext uri="{BB962C8B-B14F-4D97-AF65-F5344CB8AC3E}">
        <p14:creationId xmlns:p14="http://schemas.microsoft.com/office/powerpoint/2010/main" val="286832083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428</Words>
  <Application>Microsoft Office PowerPoint</Application>
  <PresentationFormat>Panorámica</PresentationFormat>
  <Paragraphs>49</Paragraphs>
  <Slides>6</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Arial</vt:lpstr>
      <vt:lpstr>Calibri</vt:lpstr>
      <vt:lpstr>Calibri Light</vt:lpstr>
      <vt:lpstr>Tema de Office</vt:lpstr>
      <vt:lpstr>Paso a paso trazo de contactos Actividad 1 </vt:lpstr>
      <vt:lpstr>Presentación de PowerPoint</vt:lpstr>
      <vt:lpstr>Presentación de PowerPoint</vt:lpstr>
      <vt:lpstr>Presentación de PowerPoint</vt:lpstr>
      <vt:lpstr>Presentación de PowerPoint</vt:lpstr>
      <vt:lpstr>Paso a paso trazo de contactos Actividad 1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VAraya</dc:creator>
  <cp:lastModifiedBy>VAraya</cp:lastModifiedBy>
  <cp:revision>4</cp:revision>
  <dcterms:created xsi:type="dcterms:W3CDTF">2022-03-28T17:06:48Z</dcterms:created>
  <dcterms:modified xsi:type="dcterms:W3CDTF">2022-03-28T17:31:09Z</dcterms:modified>
</cp:coreProperties>
</file>