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86" r:id="rId3"/>
    <p:sldId id="257" r:id="rId4"/>
    <p:sldId id="258" r:id="rId5"/>
    <p:sldId id="259" r:id="rId6"/>
    <p:sldId id="260" r:id="rId7"/>
    <p:sldId id="291" r:id="rId8"/>
    <p:sldId id="283" r:id="rId9"/>
    <p:sldId id="261" r:id="rId10"/>
    <p:sldId id="284" r:id="rId11"/>
    <p:sldId id="262" r:id="rId12"/>
    <p:sldId id="263" r:id="rId13"/>
    <p:sldId id="264" r:id="rId14"/>
    <p:sldId id="282" r:id="rId15"/>
    <p:sldId id="265" r:id="rId16"/>
    <p:sldId id="266" r:id="rId17"/>
    <p:sldId id="267" r:id="rId18"/>
    <p:sldId id="268" r:id="rId19"/>
    <p:sldId id="288" r:id="rId20"/>
    <p:sldId id="270" r:id="rId21"/>
    <p:sldId id="269" r:id="rId22"/>
    <p:sldId id="271" r:id="rId23"/>
    <p:sldId id="289" r:id="rId24"/>
    <p:sldId id="272" r:id="rId25"/>
    <p:sldId id="290" r:id="rId26"/>
    <p:sldId id="273" r:id="rId27"/>
    <p:sldId id="274" r:id="rId28"/>
    <p:sldId id="275" r:id="rId29"/>
    <p:sldId id="285" r:id="rId30"/>
    <p:sldId id="293" r:id="rId31"/>
    <p:sldId id="276" r:id="rId32"/>
    <p:sldId id="277" r:id="rId33"/>
    <p:sldId id="278" r:id="rId34"/>
    <p:sldId id="287" r:id="rId35"/>
    <p:sldId id="279" r:id="rId36"/>
    <p:sldId id="280" r:id="rId37"/>
    <p:sldId id="292" r:id="rId38"/>
    <p:sldId id="28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2EEDE-C840-49A5-B87C-F9AABDB94A02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9B3F9-2FC3-46B8-B6C7-2C0319F0E7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60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B3F9-2FC3-46B8-B6C7-2C0319F0E752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F4877D3-8B50-4E3D-B893-AD9A6F417BA0}" type="datetimeFigureOut">
              <a:rPr lang="en-GB" smtClean="0"/>
              <a:pPr/>
              <a:t>18/07/2022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DDDED89-17FC-4A19-A4CB-F945D8032D2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Curso de Geología General</a:t>
            </a:r>
          </a:p>
          <a:p>
            <a:r>
              <a:rPr lang="es-CL" dirty="0"/>
              <a:t>Semestre Otoño 2022</a:t>
            </a:r>
          </a:p>
          <a:p>
            <a:r>
              <a:rPr lang="es-CL" dirty="0"/>
              <a:t>Profesor: Angelo Castruccio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Recursos naturales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Procesos metamórficos</a:t>
            </a:r>
            <a:endParaRPr lang="en-GB" dirty="0"/>
          </a:p>
        </p:txBody>
      </p:sp>
      <p:pic>
        <p:nvPicPr>
          <p:cNvPr id="5" name="Content Placeholder 4" descr="granate-mela1995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412776"/>
            <a:ext cx="3810000" cy="3419475"/>
          </a:xfrm>
        </p:spPr>
      </p:pic>
      <p:pic>
        <p:nvPicPr>
          <p:cNvPr id="6" name="Picture 5" descr="200px-MarbleUSGO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700808"/>
            <a:ext cx="3514676" cy="29523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348880"/>
            <a:ext cx="682987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908720"/>
          </a:xfrm>
        </p:spPr>
        <p:txBody>
          <a:bodyPr/>
          <a:lstStyle/>
          <a:p>
            <a:r>
              <a:rPr lang="es-CL" dirty="0"/>
              <a:t>Procesos sedimentarios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74295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696" y="5637756"/>
            <a:ext cx="2736304" cy="122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09650"/>
            <a:ext cx="9144000" cy="460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7772400" cy="1143000"/>
          </a:xfrm>
        </p:spPr>
        <p:txBody>
          <a:bodyPr/>
          <a:lstStyle/>
          <a:p>
            <a:r>
              <a:rPr lang="es-CL" dirty="0"/>
              <a:t>Procesos de meteorización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88640"/>
            <a:ext cx="2880320" cy="640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44824"/>
            <a:ext cx="50006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772400" cy="1143000"/>
          </a:xfrm>
        </p:spPr>
        <p:txBody>
          <a:bodyPr/>
          <a:lstStyle/>
          <a:p>
            <a:r>
              <a:rPr lang="es-CL" dirty="0"/>
              <a:t>Recursos energéticos</a:t>
            </a:r>
            <a:endParaRPr lang="en-GB" dirty="0"/>
          </a:p>
        </p:txBody>
      </p:sp>
      <p:pic>
        <p:nvPicPr>
          <p:cNvPr id="4" name="Content Placeholder 3" descr="petroleo-extraccion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4572000" cy="2996184"/>
          </a:xfrm>
        </p:spPr>
      </p:pic>
      <p:pic>
        <p:nvPicPr>
          <p:cNvPr id="5" name="Picture 4" descr="energia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4000" y="3606800"/>
            <a:ext cx="5080000" cy="3251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Recursos energéticos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340768"/>
            <a:ext cx="3312368" cy="549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8964488" cy="41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7"/>
            <a:ext cx="9144000" cy="385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8964488" cy="475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074090" cy="601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48680"/>
            <a:ext cx="6624736" cy="595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4663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1700" y="428625"/>
            <a:ext cx="48006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1"/>
            <a:ext cx="9144000" cy="443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0"/>
            <a:ext cx="3384376" cy="684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408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-1"/>
            <a:ext cx="3096344" cy="674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653136"/>
            <a:ext cx="54857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9144000" cy="346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429" cy="6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5762" y="5589240"/>
            <a:ext cx="4678238" cy="85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" y="185738"/>
            <a:ext cx="767715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0"/>
            <a:ext cx="752107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09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0"/>
            <a:ext cx="3528392" cy="652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coal-and-oil-formatio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0"/>
            <a:ext cx="6480720" cy="683488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8" y="23814"/>
            <a:ext cx="9147295" cy="683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5"/>
            <a:ext cx="9036496" cy="6046001"/>
          </a:xfrm>
        </p:spPr>
      </p:pic>
    </p:spTree>
    <p:extLst>
      <p:ext uri="{BB962C8B-B14F-4D97-AF65-F5344CB8AC3E}">
        <p14:creationId xmlns:p14="http://schemas.microsoft.com/office/powerpoint/2010/main" val="3139776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50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5"/>
            <a:ext cx="9144000" cy="567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647" y="548680"/>
            <a:ext cx="91776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fig1-large.gif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763688" y="692696"/>
            <a:ext cx="5472608" cy="55814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5688632" cy="68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19"/>
            <a:ext cx="9144000" cy="426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4000" cy="527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nuclear power plants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332656"/>
            <a:ext cx="6768752" cy="5870857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3" y="1400175"/>
            <a:ext cx="74580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48" y="404664"/>
            <a:ext cx="9162048" cy="58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67546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9197" y="4221088"/>
            <a:ext cx="188207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028384" cy="53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5305425"/>
            <a:ext cx="2971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1341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268760"/>
            <a:ext cx="4953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beruang-fig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7488832" cy="6169903"/>
          </a:xfrm>
        </p:spPr>
      </p:pic>
      <p:pic>
        <p:nvPicPr>
          <p:cNvPr id="5" name="Picture 4" descr="USGS porphyry mod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620688"/>
            <a:ext cx="7272808" cy="5618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85825"/>
            <a:ext cx="9189073" cy="405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284</TotalTime>
  <Words>61</Words>
  <Application>Microsoft Office PowerPoint</Application>
  <PresentationFormat>On-screen Show (4:3)</PresentationFormat>
  <Paragraphs>46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</vt:lpstr>
      <vt:lpstr>Franklin Gothic Book</vt:lpstr>
      <vt:lpstr>Perpetua</vt:lpstr>
      <vt:lpstr>Wingdings 2</vt:lpstr>
      <vt:lpstr>Equity</vt:lpstr>
      <vt:lpstr>Recursos naturales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Procesos metamórficos</vt:lpstr>
      <vt:lpstr>Procesos sedimentarios</vt:lpstr>
      <vt:lpstr>PowerPoint Presentation</vt:lpstr>
      <vt:lpstr>Procesos de meteorización</vt:lpstr>
      <vt:lpstr>Recursos energéticos</vt:lpstr>
      <vt:lpstr>Recursos energéticos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naturales</dc:title>
  <dc:creator>Angelo Castruccio</dc:creator>
  <cp:lastModifiedBy>Angelo Castruccio Alvarez (acastruc)</cp:lastModifiedBy>
  <cp:revision>28</cp:revision>
  <dcterms:created xsi:type="dcterms:W3CDTF">2012-11-12T17:24:12Z</dcterms:created>
  <dcterms:modified xsi:type="dcterms:W3CDTF">2022-07-18T23:48:32Z</dcterms:modified>
</cp:coreProperties>
</file>