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93" r:id="rId3"/>
    <p:sldId id="494" r:id="rId4"/>
    <p:sldId id="500" r:id="rId5"/>
    <p:sldId id="50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F1420-BEEB-48F0-9A1D-48A9D3894C80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38B5-9F22-4BE3-AD6F-2176543373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748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3447C-50AA-4872-9137-21378DFB8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2631C4-5A45-4284-ADA7-A0C48F19C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492EE8-CD41-45B3-A77C-506603DD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B4914-3C11-4760-80F8-5060DE87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C67114-A582-4460-8868-634FCD1E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49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097BF-BE60-4B68-B91B-EE9CE341E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5E9DBD-4C7D-4D4D-8B30-0C46BB0CA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CC39DD-FF60-448B-8074-374807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75E807-69BF-4915-8728-2E76DECA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0541FC-FC3E-43BD-B6FA-DD0B8BF5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89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885965-CC1D-48C6-AC6A-B067FA7F0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A1DDCA-2442-45AF-B2A5-DCB7DD9C8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E6AB55-A3A5-4902-8B22-28DABB95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6FB969-C785-40D5-A89E-B1F97F5E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C06244-76E8-47F3-9284-27496501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760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4400" y="2130439"/>
            <a:ext cx="10363200" cy="1470025"/>
          </a:xfrm>
          <a:prstGeom prst="rect">
            <a:avLst/>
          </a:prstGeom>
          <a:ln>
            <a:round/>
          </a:ln>
        </p:spPr>
        <p:txBody>
          <a:bodyPr lIns="38100" tIns="38100" rIns="38100" bIns="38100"/>
          <a:lstStyle>
            <a:lvl1pPr marL="0" marR="0"/>
          </a:lstStyle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Texto del título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ln>
            <a:round/>
          </a:ln>
        </p:spPr>
        <p:txBody>
          <a:bodyPr lIns="38100" tIns="38100" rIns="38100" bIns="38100"/>
          <a:lstStyle>
            <a:lvl1pPr marL="0" marR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457200" marR="0" indent="0" algn="ctr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914400" marR="0" indent="0" algn="ctr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1371600" marR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1828800" marR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Nivel de texto 1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Nivel de texto 2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Nivel de texto 3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Nivel de texto 4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Nivel de texto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10977792" y="6297811"/>
            <a:ext cx="604633" cy="313932"/>
          </a:xfrm>
          <a:prstGeom prst="rect">
            <a:avLst/>
          </a:prstGeom>
          <a:ln>
            <a:round/>
          </a:ln>
        </p:spPr>
        <p:txBody>
          <a:bodyPr lIns="38100" tIns="38100" rIns="38100" bIns="38100"/>
          <a:lstStyle>
            <a:lvl1pPr algn="r" defTabSz="914400">
              <a:spcBef>
                <a:spcPts val="200"/>
              </a:spcBef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‹Nº›</a:t>
            </a:fld>
            <a:endParaRPr sz="1200">
              <a:solidFill>
                <a:srgbClr val="888888"/>
              </a:solidFill>
              <a:uFill>
                <a:solidFill>
                  <a:srgbClr val="888888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26267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1AEC7-5402-49FB-9FE6-2A174FE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7CC6EB-69B9-4045-A18E-39E18A75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3BC486-67E1-4A1B-B077-2E202418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464A8B-570D-48B9-BD04-7CA966EE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F815CC-D09B-40D5-8B74-EE7EA1BB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48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30223-DAD0-46F7-9FD2-C72E0EAD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0244B4-4C2C-4315-A220-2959503DF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150604-E34C-442C-AE2D-BCF2B1D2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554BDD-F172-49DE-9FAB-AAD72845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59F57F-9271-4AEB-A4A1-866CAA11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45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0C181-AC93-4661-874F-13F88847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1E0EA9-EC0E-42C6-84C6-37CBC3C7E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F47489-6B80-410D-8D24-20CEDA442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2FA2DD-75B8-4024-8C60-CFE0622F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E28ED5-7BC0-4C98-9F47-BF818AA5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34D8E0-CD7C-4EE7-988A-22440B50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50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53E5D-84F4-47D4-AE8A-2192080B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C7855B-F58B-4033-B80C-67201BD5A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054A71-A35A-4E46-B978-9862345BC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2EA569-AF57-42A5-9DB7-0F8B55A0B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E9DD0F-6660-4B64-93B8-D13508507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CC1ED6-70B7-44F7-A7A8-389E8FFF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8AD4B3-7837-4FF8-BBAB-941C6470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A3CC11-4E5E-4314-B05B-1B3E51FE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5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042C3-3AD3-4F32-ACD0-DB26EB7CA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68C449-0459-4440-8DA1-F0D5035F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30FE05-0D62-49D3-9821-AF996F25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F5D2FF-969B-45FD-9FBE-51D861B8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423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515BAA-4F47-4F99-AC99-F95D4B1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47C6AF-9959-4CDF-B508-11791736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C2266C-F7A4-46E5-BF4E-8BE3E048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635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C15D5-981A-4BF2-A006-CBA20CC7D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3FDF7E-7E43-4AEE-8B34-7E33AD156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177CF0-2DBC-45F3-81FC-0295BD300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24BC76-F280-4894-8E9B-2D9F7566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8FA86C-FE71-4B8C-B45E-2F768659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F72CB7-769A-4C37-9252-178BE65F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6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42D26-3A97-4B86-9335-2212B870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93F753-499B-4C08-92BB-A2A061E99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9B6710-DDDE-4859-BCC6-2897665FA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E7A718-A45E-43D3-A7BA-FA76C512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13881F-E747-442B-BBC9-19A11C35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DAE080-4FD4-4CCE-8997-29404F47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89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87F2AA-4D71-4B63-8EDE-59D5720C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6D087C-AD4A-4884-8291-B6C7A9C70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77CA02-AF8B-41B5-92B9-ACCDDBC71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94F7-E285-48B8-8DC8-9AB7E90BA952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8AD38F-D49A-40D1-AB87-B87101C30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29C771-3245-4127-B23A-5A4E4E4BA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2967E-A650-40F2-9AAA-26A024481E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89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F26CF0-D705-487A-85B0-0BA8BD9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s-CL" sz="8000" dirty="0"/>
              <a:t>Ejercicio 2:Producción de un pitch arenga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E78144-D3C3-4DF3-8E0B-3A1AA476D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s-CL" dirty="0"/>
              <a:t>Laboratorio de comunicación aplicada EP7001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7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0C409-31A6-4061-8126-9420001C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ACTOS COMUNICATIVOS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180401-EBE2-4396-8473-5308CFA5DE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126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C2ACC57-6F0F-416C-9B8B-8425833A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Una presentación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3B7A068-5AB1-4FB3-9DE3-A25E1D74C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sz="4000" b="1" dirty="0"/>
              <a:t>“Una presentación no es un conjunto de diapositivas sino una persona entregando un mensaje”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 algn="r">
              <a:buNone/>
            </a:pPr>
            <a:r>
              <a:rPr lang="es-MX" dirty="0"/>
              <a:t>Jean Luc </a:t>
            </a:r>
            <a:r>
              <a:rPr lang="es-MX" dirty="0" err="1"/>
              <a:t>Doumont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3319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37852D0-9784-44BF-A60B-FEC00559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Planificación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7B8AF1-153F-4E94-84C7-1B3DB22BC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160126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Una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buena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planificación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nos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llevará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 la meta</a:t>
            </a:r>
          </a:p>
        </p:txBody>
      </p:sp>
    </p:spTree>
    <p:extLst>
      <p:ext uri="{BB962C8B-B14F-4D97-AF65-F5344CB8AC3E}">
        <p14:creationId xmlns:p14="http://schemas.microsoft.com/office/powerpoint/2010/main" val="2602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D957E-1EEE-4EBD-87E4-00E4B149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Tu pitch arenga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BFF1E21-DFDF-4B08-8056-F7478018D3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388126"/>
              </p:ext>
            </p:extLst>
          </p:nvPr>
        </p:nvGraphicFramePr>
        <p:xfrm>
          <a:off x="838200" y="1825625"/>
          <a:ext cx="10515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5018">
                  <a:extLst>
                    <a:ext uri="{9D8B030D-6E8A-4147-A177-3AD203B41FA5}">
                      <a16:colId xmlns:a16="http://schemas.microsoft.com/office/drawing/2014/main" val="4014384848"/>
                    </a:ext>
                  </a:extLst>
                </a:gridCol>
                <a:gridCol w="7100582">
                  <a:extLst>
                    <a:ext uri="{9D8B030D-6E8A-4147-A177-3AD203B41FA5}">
                      <a16:colId xmlns:a16="http://schemas.microsoft.com/office/drawing/2014/main" val="2631560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Acto de comunicación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0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Objetivo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10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Audiencia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0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Mensaje clave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04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Argumento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155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Argumento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81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Argumento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70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Objeción-respuesta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47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Rompe-hielo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01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Tu ethos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929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051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Tema de Office</vt:lpstr>
      <vt:lpstr>Ejercicio 2:Producción de un pitch arenga</vt:lpstr>
      <vt:lpstr>ACTOS COMUNICATIVOS</vt:lpstr>
      <vt:lpstr>Una presentación </vt:lpstr>
      <vt:lpstr>Planificación </vt:lpstr>
      <vt:lpstr>Tu pitch arenga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2:Producción de un pitch arenga</dc:title>
  <dc:creator>Enrique Sologuren Insua</dc:creator>
  <cp:lastModifiedBy>Enrique Sologuren Insua</cp:lastModifiedBy>
  <cp:revision>2</cp:revision>
  <dcterms:created xsi:type="dcterms:W3CDTF">2020-05-11T15:44:49Z</dcterms:created>
  <dcterms:modified xsi:type="dcterms:W3CDTF">2020-05-11T15:47:27Z</dcterms:modified>
</cp:coreProperties>
</file>