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5"/>
  </p:notesMasterIdLst>
  <p:sldIdLst>
    <p:sldId id="272" r:id="rId3"/>
    <p:sldId id="273" r:id="rId4"/>
    <p:sldId id="274" r:id="rId5"/>
    <p:sldId id="275" r:id="rId6"/>
    <p:sldId id="276" r:id="rId7"/>
    <p:sldId id="277" r:id="rId8"/>
    <p:sldId id="287" r:id="rId9"/>
    <p:sldId id="288" r:id="rId10"/>
    <p:sldId id="289" r:id="rId11"/>
    <p:sldId id="290" r:id="rId12"/>
    <p:sldId id="291" r:id="rId13"/>
    <p:sldId id="292" r:id="rId14"/>
  </p:sldIdLst>
  <p:sldSz cx="12192000" cy="6858000"/>
  <p:notesSz cx="6858000" cy="9144000"/>
  <p:embeddedFontLst>
    <p:embeddedFont>
      <p:font typeface="Roboto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4" roundtripDataSignature="AMtx7mjGgaDxMK90VFfCPp3stUw9Kanr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69BC05-51C9-42FD-BB73-86C83984E9F6}">
  <a:tblStyle styleId="{BD69BC05-51C9-42FD-BB73-86C83984E9F6}" styleName="Table_0">
    <a:wholeTbl>
      <a:tcTxStyle b="off" i="off">
        <a:font>
          <a:latin typeface="Roboto"/>
          <a:ea typeface="Roboto"/>
          <a:cs typeface="Roboto"/>
        </a:font>
        <a:schemeClr val="lt1"/>
      </a:tcTxStyle>
      <a:tcStyle>
        <a:tcBdr>
          <a:left>
            <a:ln w="9525" cap="flat" cmpd="sng">
              <a:solidFill>
                <a:srgbClr val="FFE2BA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FFE2BA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FFE2BA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FFE2BA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</a:tcBdr>
      </a:tcStyle>
    </a:lastCol>
    <a:firstCol>
      <a:tcTxStyle b="on" i="off"/>
      <a:tcStyle>
        <a:tcBdr>
          <a:right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firstCol>
    <a:lastRow>
      <a:tcTxStyle b="on" i="off"/>
      <a:tcStyle>
        <a:tcBdr>
          <a:top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seCell>
    <a:swCell>
      <a:tcTxStyle b="off" i="off"/>
      <a:tcStyle>
        <a:tcBdr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swCell>
    <a:firstRow>
      <a:tcTxStyle b="on" i="off"/>
      <a:tcStyle>
        <a:tcBdr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  <a:tcStyle>
        <a:tcBdr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neCell>
    <a:nwCell>
      <a:tcTxStyle b="off" i="off"/>
      <a:tcStyle>
        <a:tcBdr/>
      </a:tcStyle>
    </a:nwCell>
  </a:tblStyle>
  <a:tblStyle styleId="{A7C314B3-621B-42E7-B494-DE6F6678BCF8}" styleName="Table_1">
    <a:wholeTbl>
      <a:tcTxStyle b="off" i="off">
        <a:font>
          <a:latin typeface="Roboto"/>
          <a:ea typeface="Roboto"/>
          <a:cs typeface="Roboto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AC3924AF-9B79-4BC9-A249-6F0D8379B9DF}" styleName="Table_2">
    <a:wholeTbl>
      <a:tcTxStyle b="off" i="off">
        <a:font>
          <a:latin typeface="Roboto"/>
          <a:ea typeface="Roboto"/>
          <a:cs typeface="Roboto"/>
        </a:font>
        <a:schemeClr val="lt1"/>
      </a:tcTxStyle>
      <a:tcStyle>
        <a:tcBdr>
          <a:left>
            <a:ln w="9525" cap="flat" cmpd="sng">
              <a:solidFill>
                <a:srgbClr val="FFC5BA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FFC5BA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FFC5BA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FFC5BA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</a:tcBdr>
      </a:tcStyle>
    </a:lastCol>
    <a:firstCol>
      <a:tcTxStyle b="on" i="off"/>
      <a:tcStyle>
        <a:tcBdr>
          <a:right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firstCol>
    <a:lastRow>
      <a:tcTxStyle b="on" i="off"/>
      <a:tcStyle>
        <a:tcBdr>
          <a:top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seCell>
    <a:swCell>
      <a:tcTxStyle b="off" i="off"/>
      <a:tcStyle>
        <a:tcBdr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swCell>
    <a:firstRow>
      <a:tcTxStyle b="on" i="off"/>
      <a:tcStyle>
        <a:tcBdr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  <a:tcStyle>
        <a:tcBdr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neCell>
    <a:nwCell>
      <a:tcTxStyle b="off" i="off"/>
      <a:tcStyle>
        <a:tcBdr/>
      </a:tcStyle>
    </a:nwCell>
  </a:tblStyle>
  <a:tblStyle styleId="{F2993452-8AA9-46CD-951E-3CE91B42E32A}" styleName="Table_3">
    <a:wholeTbl>
      <a:tcTxStyle b="off" i="off">
        <a:font>
          <a:latin typeface="Roboto"/>
          <a:ea typeface="Roboto"/>
          <a:cs typeface="Roboto"/>
        </a:font>
        <a:schemeClr val="lt1"/>
      </a:tcTxStyle>
      <a:tcStyle>
        <a:tcBdr>
          <a:left>
            <a:ln w="9525" cap="flat" cmpd="sng">
              <a:solidFill>
                <a:srgbClr val="FBBDBA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FBBDBA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FBBDBA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FBBDBA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</a:tcBdr>
      </a:tcStyle>
    </a:lastCol>
    <a:firstCol>
      <a:tcTxStyle b="on" i="off"/>
      <a:tcStyle>
        <a:tcBdr>
          <a:right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firstCol>
    <a:lastRow>
      <a:tcTxStyle b="on" i="off"/>
      <a:tcStyle>
        <a:tcBdr>
          <a:top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seCell>
    <a:swCell>
      <a:tcTxStyle b="off" i="off"/>
      <a:tcStyle>
        <a:tcBdr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swCell>
    <a:firstRow>
      <a:tcTxStyle b="on" i="off"/>
      <a:tcStyle>
        <a:tcBdr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  <a:tcStyle>
        <a:tcBdr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72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5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1a0d7f47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7" name="Google Shape;347;g11a0d7f475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g11a0d7f475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1" name="Google Shape;521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1" name="Google Shape;53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0" name="Google Shape;540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1a0d7f4752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4" name="Google Shape;354;g11a0d7f475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1a0d7f4752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6" name="Google Shape;376;g11a0d7f4752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1a0d7f4752_0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4" name="Google Shape;384;g11a0d7f4752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1a0d7f4752_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2" name="Google Shape;392;g11a0d7f4752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11a0d7f4752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11a0d7f4752_0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g11a0d7f4752_0_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5" name="Google Shape;495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2" name="Google Shape;50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1" name="Google Shape;511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9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"/>
              <a:buNone/>
              <a:defRPr sz="54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39"/>
          <p:cNvSpPr txBox="1"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24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24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2000" i="1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18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18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18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18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18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18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" name="Google Shape;25;p39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" name="Google Shape;26;p39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" name="Google Shape;27;p39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0"/>
          <p:cNvSpPr txBox="1">
            <a:spLocks noGrp="1"/>
          </p:cNvSpPr>
          <p:nvPr>
            <p:ph type="title"/>
          </p:nvPr>
        </p:nvSpPr>
        <p:spPr>
          <a:xfrm rot="5400000">
            <a:off x="7658100" y="1781175"/>
            <a:ext cx="48006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"/>
              <a:buNone/>
              <a:defRPr sz="54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50"/>
          <p:cNvSpPr txBox="1">
            <a:spLocks noGrp="1"/>
          </p:cNvSpPr>
          <p:nvPr>
            <p:ph type="body" idx="1"/>
          </p:nvPr>
        </p:nvSpPr>
        <p:spPr>
          <a:xfrm rot="5400000">
            <a:off x="1938338" y="-452437"/>
            <a:ext cx="5400675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24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24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2000" i="1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18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18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18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18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18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18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3" name="Google Shape;83;p50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4" name="Google Shape;84;p50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5" name="Google Shape;85;p50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2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00" cy="16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"/>
              <a:buNone/>
              <a:defRPr sz="54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42"/>
          <p:cNvSpPr txBox="1">
            <a:spLocks noGrp="1"/>
          </p:cNvSpPr>
          <p:nvPr>
            <p:ph type="body" idx="1"/>
          </p:nvPr>
        </p:nvSpPr>
        <p:spPr>
          <a:xfrm>
            <a:off x="676656" y="2011680"/>
            <a:ext cx="10753800" cy="3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24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24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2000" i="1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18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18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18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18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18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18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5" name="Google Shape;95;p42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42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7" name="Google Shape;97;p42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200" cy="13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bg>
      <p:bgPr>
        <a:solidFill>
          <a:schemeClr val="accen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51"/>
          <p:cNvSpPr txBox="1"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8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1" name="Google Shape;101;p51"/>
          <p:cNvSpPr txBox="1">
            <a:spLocks noGrp="1"/>
          </p:cNvSpPr>
          <p:nvPr>
            <p:ph type="subTitle" idx="1"/>
          </p:nvPr>
        </p:nvSpPr>
        <p:spPr>
          <a:xfrm>
            <a:off x="667512" y="4206876"/>
            <a:ext cx="9228300" cy="16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None/>
              <a:defRPr sz="2400" b="0" i="1" u="none" strike="noStrike" cap="none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2" name="Google Shape;102;p51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5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3" name="Google Shape;103;p51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5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4" name="Google Shape;104;p51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200" cy="13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2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7" name="Google Shape;107;p52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8" name="Google Shape;108;p52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200" cy="13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3"/>
          <p:cNvSpPr txBox="1">
            <a:spLocks noGrp="1"/>
          </p:cNvSpPr>
          <p:nvPr>
            <p:ph type="title"/>
          </p:nvPr>
        </p:nvSpPr>
        <p:spPr>
          <a:xfrm>
            <a:off x="603504" y="767419"/>
            <a:ext cx="10780800" cy="33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53"/>
          <p:cNvSpPr txBox="1">
            <a:spLocks noGrp="1"/>
          </p:cNvSpPr>
          <p:nvPr>
            <p:ph type="body" idx="1"/>
          </p:nvPr>
        </p:nvSpPr>
        <p:spPr>
          <a:xfrm>
            <a:off x="667512" y="4204209"/>
            <a:ext cx="9226200" cy="16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Roboto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Roboto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Roboto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Roboto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Roboto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Roboto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Roboto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Roboto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53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3" name="Google Shape;113;p53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4" name="Google Shape;114;p53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200" cy="13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4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00" cy="16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"/>
              <a:buNone/>
              <a:defRPr sz="54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54"/>
          <p:cNvSpPr txBox="1">
            <a:spLocks noGrp="1"/>
          </p:cNvSpPr>
          <p:nvPr>
            <p:ph type="body" idx="1"/>
          </p:nvPr>
        </p:nvSpPr>
        <p:spPr>
          <a:xfrm>
            <a:off x="676656" y="1998134"/>
            <a:ext cx="4663500" cy="3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ts val="1400"/>
              <a:buChar char=" "/>
              <a:defRPr sz="2400"/>
            </a:lvl1pPr>
            <a:lvl2pPr marL="914400" lvl="1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2000"/>
            </a:lvl2pPr>
            <a:lvl3pPr marL="1371600" lvl="2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1800"/>
            </a:lvl3pPr>
            <a:lvl4pPr marL="1828800" lvl="3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1600"/>
            </a:lvl4pPr>
            <a:lvl5pPr marL="2286000" lvl="4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1600"/>
            </a:lvl5pPr>
            <a:lvl6pPr marL="2743200" lvl="5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1600"/>
            </a:lvl6pPr>
            <a:lvl7pPr marL="3200400" lvl="6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1600"/>
            </a:lvl7pPr>
            <a:lvl8pPr marL="3657600" lvl="7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1600"/>
            </a:lvl8pPr>
            <a:lvl9pPr marL="4114800" lvl="8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1600"/>
            </a:lvl9pPr>
          </a:lstStyle>
          <a:p>
            <a:endParaRPr/>
          </a:p>
        </p:txBody>
      </p:sp>
      <p:sp>
        <p:nvSpPr>
          <p:cNvPr id="118" name="Google Shape;118;p54"/>
          <p:cNvSpPr txBox="1">
            <a:spLocks noGrp="1"/>
          </p:cNvSpPr>
          <p:nvPr>
            <p:ph type="body" idx="2"/>
          </p:nvPr>
        </p:nvSpPr>
        <p:spPr>
          <a:xfrm>
            <a:off x="6011330" y="1998134"/>
            <a:ext cx="4663500" cy="3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ts val="1400"/>
              <a:buChar char=" "/>
              <a:defRPr sz="2400"/>
            </a:lvl1pPr>
            <a:lvl2pPr marL="914400" lvl="1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2000"/>
            </a:lvl2pPr>
            <a:lvl3pPr marL="1371600" lvl="2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1800"/>
            </a:lvl3pPr>
            <a:lvl4pPr marL="1828800" lvl="3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1600"/>
            </a:lvl4pPr>
            <a:lvl5pPr marL="2286000" lvl="4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1600"/>
            </a:lvl5pPr>
            <a:lvl6pPr marL="2743200" lvl="5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1600"/>
            </a:lvl6pPr>
            <a:lvl7pPr marL="3200400" lvl="6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1600"/>
            </a:lvl7pPr>
            <a:lvl8pPr marL="3657600" lvl="7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1600"/>
            </a:lvl8pPr>
            <a:lvl9pPr marL="4114800" lvl="8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1600"/>
            </a:lvl9pPr>
          </a:lstStyle>
          <a:p>
            <a:endParaRPr/>
          </a:p>
        </p:txBody>
      </p:sp>
      <p:sp>
        <p:nvSpPr>
          <p:cNvPr id="119" name="Google Shape;119;p54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0" name="Google Shape;120;p54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1" name="Google Shape;121;p54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200" cy="13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5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00" cy="16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"/>
              <a:buNone/>
              <a:defRPr sz="54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4" name="Google Shape;124;p55"/>
          <p:cNvSpPr txBox="1">
            <a:spLocks noGrp="1"/>
          </p:cNvSpPr>
          <p:nvPr>
            <p:ph type="body" idx="1"/>
          </p:nvPr>
        </p:nvSpPr>
        <p:spPr>
          <a:xfrm>
            <a:off x="676656" y="2040467"/>
            <a:ext cx="46635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Roboto"/>
              <a:buNone/>
              <a:defRPr sz="2200" b="0" cap="none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2000" b="1"/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1800" b="1"/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1600" b="1"/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1600" b="1"/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1600" b="1"/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1600" b="1"/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1600" b="1"/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1600" b="1"/>
            </a:lvl9pPr>
          </a:lstStyle>
          <a:p>
            <a:endParaRPr/>
          </a:p>
        </p:txBody>
      </p:sp>
      <p:sp>
        <p:nvSpPr>
          <p:cNvPr id="125" name="Google Shape;125;p55"/>
          <p:cNvSpPr txBox="1">
            <a:spLocks noGrp="1"/>
          </p:cNvSpPr>
          <p:nvPr>
            <p:ph type="body" idx="2"/>
          </p:nvPr>
        </p:nvSpPr>
        <p:spPr>
          <a:xfrm>
            <a:off x="676656" y="2753084"/>
            <a:ext cx="46635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ts val="1400"/>
              <a:buChar char=" "/>
              <a:defRPr sz="2400"/>
            </a:lvl1pPr>
            <a:lvl2pPr marL="914400" lvl="1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2000"/>
            </a:lvl2pPr>
            <a:lvl3pPr marL="1371600" lvl="2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1800"/>
            </a:lvl3pPr>
            <a:lvl4pPr marL="1828800" lvl="3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1600"/>
            </a:lvl4pPr>
            <a:lvl5pPr marL="2286000" lvl="4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1600"/>
            </a:lvl5pPr>
            <a:lvl6pPr marL="2743200" lvl="5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1600"/>
            </a:lvl6pPr>
            <a:lvl7pPr marL="3200400" lvl="6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1600"/>
            </a:lvl7pPr>
            <a:lvl8pPr marL="3657600" lvl="7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1600"/>
            </a:lvl8pPr>
            <a:lvl9pPr marL="4114800" lvl="8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1600"/>
            </a:lvl9pPr>
          </a:lstStyle>
          <a:p>
            <a:endParaRPr/>
          </a:p>
        </p:txBody>
      </p:sp>
      <p:sp>
        <p:nvSpPr>
          <p:cNvPr id="126" name="Google Shape;126;p55"/>
          <p:cNvSpPr txBox="1">
            <a:spLocks noGrp="1"/>
          </p:cNvSpPr>
          <p:nvPr>
            <p:ph type="body" idx="3"/>
          </p:nvPr>
        </p:nvSpPr>
        <p:spPr>
          <a:xfrm>
            <a:off x="6007608" y="2038435"/>
            <a:ext cx="46635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Roboto"/>
              <a:buNone/>
              <a:defRPr sz="2200" b="0" cap="none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2000" b="1"/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1800" b="1"/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1600" b="1"/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1600" b="1"/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1600" b="1"/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1600" b="1"/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1600" b="1"/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p55"/>
          <p:cNvSpPr txBox="1">
            <a:spLocks noGrp="1"/>
          </p:cNvSpPr>
          <p:nvPr>
            <p:ph type="body" idx="4"/>
          </p:nvPr>
        </p:nvSpPr>
        <p:spPr>
          <a:xfrm>
            <a:off x="6007608" y="2750990"/>
            <a:ext cx="46635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ts val="1400"/>
              <a:buChar char=" "/>
              <a:defRPr sz="2400"/>
            </a:lvl1pPr>
            <a:lvl2pPr marL="914400" lvl="1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2000"/>
            </a:lvl2pPr>
            <a:lvl3pPr marL="1371600" lvl="2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1800"/>
            </a:lvl3pPr>
            <a:lvl4pPr marL="1828800" lvl="3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1600"/>
            </a:lvl4pPr>
            <a:lvl5pPr marL="2286000" lvl="4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1600"/>
            </a:lvl5pPr>
            <a:lvl6pPr marL="2743200" lvl="5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1600"/>
            </a:lvl6pPr>
            <a:lvl7pPr marL="3200400" lvl="6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1600"/>
            </a:lvl7pPr>
            <a:lvl8pPr marL="3657600" lvl="7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1600"/>
            </a:lvl8pPr>
            <a:lvl9pPr marL="4114800" lvl="8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1600"/>
            </a:lvl9pPr>
          </a:lstStyle>
          <a:p>
            <a:endParaRPr/>
          </a:p>
        </p:txBody>
      </p:sp>
      <p:sp>
        <p:nvSpPr>
          <p:cNvPr id="128" name="Google Shape;128;p55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9" name="Google Shape;129;p55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0" name="Google Shape;130;p55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200" cy="13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6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00" cy="16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"/>
              <a:buNone/>
              <a:defRPr sz="54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3" name="Google Shape;133;p56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4" name="Google Shape;134;p56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5" name="Google Shape;135;p56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200" cy="13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7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57"/>
          <p:cNvSpPr txBox="1">
            <a:spLocks noGrp="1"/>
          </p:cNvSpPr>
          <p:nvPr>
            <p:ph type="title"/>
          </p:nvPr>
        </p:nvSpPr>
        <p:spPr>
          <a:xfrm>
            <a:off x="8261404" y="542282"/>
            <a:ext cx="3383400" cy="19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9" name="Google Shape;139;p57"/>
          <p:cNvSpPr txBox="1">
            <a:spLocks noGrp="1"/>
          </p:cNvSpPr>
          <p:nvPr>
            <p:ph type="body" idx="1"/>
          </p:nvPr>
        </p:nvSpPr>
        <p:spPr>
          <a:xfrm>
            <a:off x="762000" y="762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ts val="1400"/>
              <a:buChar char=" "/>
              <a:defRPr sz="3200"/>
            </a:lvl1pPr>
            <a:lvl2pPr marL="914400" lvl="1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2800"/>
            </a:lvl2pPr>
            <a:lvl3pPr marL="1371600" lvl="2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2400"/>
            </a:lvl3pPr>
            <a:lvl4pPr marL="1828800" lvl="3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2000"/>
            </a:lvl4pPr>
            <a:lvl5pPr marL="2286000" lvl="4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2000"/>
            </a:lvl5pPr>
            <a:lvl6pPr marL="2743200" lvl="5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2000"/>
            </a:lvl6pPr>
            <a:lvl7pPr marL="3200400" lvl="6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2000"/>
            </a:lvl7pPr>
            <a:lvl8pPr marL="3657600" lvl="7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2000"/>
            </a:lvl8pPr>
            <a:lvl9pPr marL="4114800" lvl="8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2000"/>
            </a:lvl9pPr>
          </a:lstStyle>
          <a:p>
            <a:endParaRPr/>
          </a:p>
        </p:txBody>
      </p:sp>
      <p:sp>
        <p:nvSpPr>
          <p:cNvPr id="140" name="Google Shape;140;p57"/>
          <p:cNvSpPr txBox="1">
            <a:spLocks noGrp="1"/>
          </p:cNvSpPr>
          <p:nvPr>
            <p:ph type="body" idx="2"/>
          </p:nvPr>
        </p:nvSpPr>
        <p:spPr>
          <a:xfrm>
            <a:off x="8275982" y="2511813"/>
            <a:ext cx="3398400" cy="3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Roboto"/>
              <a:buNone/>
              <a:defRPr sz="1800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1200"/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1000"/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900"/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900"/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900"/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900"/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900"/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57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2" name="Google Shape;142;p57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3" name="Google Shape;143;p57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200" cy="13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bg>
      <p:bgPr>
        <a:solidFill>
          <a:schemeClr val="accen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8"/>
          <p:cNvSpPr txBox="1">
            <a:spLocks noGrp="1"/>
          </p:cNvSpPr>
          <p:nvPr>
            <p:ph type="title"/>
          </p:nvPr>
        </p:nvSpPr>
        <p:spPr>
          <a:xfrm>
            <a:off x="649224" y="5418667"/>
            <a:ext cx="107808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46" name="Google Shape;146;p58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0" y="0"/>
            <a:ext cx="12192000" cy="5331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pic>
      <p:sp>
        <p:nvSpPr>
          <p:cNvPr id="147" name="Google Shape;147;p58"/>
          <p:cNvSpPr txBox="1">
            <a:spLocks noGrp="1"/>
          </p:cNvSpPr>
          <p:nvPr>
            <p:ph type="body" idx="1"/>
          </p:nvPr>
        </p:nvSpPr>
        <p:spPr>
          <a:xfrm>
            <a:off x="676656" y="5909735"/>
            <a:ext cx="9229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Roboto"/>
              <a:buNone/>
              <a:defRPr sz="1400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1200"/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1000"/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900"/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900"/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900"/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900"/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900"/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58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5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9" name="Google Shape;149;p58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5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0" name="Google Shape;150;p58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200" cy="13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0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" name="Google Shape;30;p40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" name="Google Shape;31;p40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9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00" cy="16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"/>
              <a:buNone/>
              <a:defRPr sz="54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3" name="Google Shape;153;p59"/>
          <p:cNvSpPr txBox="1">
            <a:spLocks noGrp="1"/>
          </p:cNvSpPr>
          <p:nvPr>
            <p:ph type="body" idx="1"/>
          </p:nvPr>
        </p:nvSpPr>
        <p:spPr>
          <a:xfrm rot="5400000">
            <a:off x="4170381" y="-1482120"/>
            <a:ext cx="3766200" cy="107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24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24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2000" i="1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18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18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18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18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18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18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4" name="Google Shape;154;p59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5" name="Google Shape;155;p59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6" name="Google Shape;156;p59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200" cy="13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0"/>
          <p:cNvSpPr txBox="1">
            <a:spLocks noGrp="1"/>
          </p:cNvSpPr>
          <p:nvPr>
            <p:ph type="title"/>
          </p:nvPr>
        </p:nvSpPr>
        <p:spPr>
          <a:xfrm rot="5400000">
            <a:off x="7658100" y="1781175"/>
            <a:ext cx="48006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"/>
              <a:buNone/>
              <a:defRPr sz="54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9" name="Google Shape;159;p60"/>
          <p:cNvSpPr txBox="1">
            <a:spLocks noGrp="1"/>
          </p:cNvSpPr>
          <p:nvPr>
            <p:ph type="body" idx="1"/>
          </p:nvPr>
        </p:nvSpPr>
        <p:spPr>
          <a:xfrm rot="5400000">
            <a:off x="1938376" y="-452475"/>
            <a:ext cx="54006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24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24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2000" i="1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18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18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18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18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18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18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0" name="Google Shape;160;p60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1" name="Google Shape;161;p60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2" name="Google Shape;162;p60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200" cy="13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3"/>
          <p:cNvSpPr txBox="1"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43"/>
          <p:cNvSpPr txBox="1"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Roboto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Roboto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Roboto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Roboto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Roboto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Roboto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Roboto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Roboto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43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6" name="Google Shape;36;p43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7" name="Google Shape;37;p43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4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"/>
              <a:buNone/>
              <a:defRPr sz="54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44"/>
          <p:cNvSpPr txBox="1">
            <a:spLocks noGrp="1"/>
          </p:cNvSpPr>
          <p:nvPr>
            <p:ph type="body" idx="1"/>
          </p:nvPr>
        </p:nvSpPr>
        <p:spPr>
          <a:xfrm>
            <a:off x="676656" y="1998134"/>
            <a:ext cx="4663440" cy="37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ts val="1400"/>
              <a:buChar char=" "/>
              <a:defRPr sz="2400"/>
            </a:lvl1pPr>
            <a:lvl2pPr marL="914400" lvl="1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2000"/>
            </a:lvl2pPr>
            <a:lvl3pPr marL="1371600" lvl="2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1800"/>
            </a:lvl3pPr>
            <a:lvl4pPr marL="1828800" lvl="3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1600"/>
            </a:lvl4pPr>
            <a:lvl5pPr marL="2286000" lvl="4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1600"/>
            </a:lvl5pPr>
            <a:lvl6pPr marL="2743200" lvl="5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1600"/>
            </a:lvl6pPr>
            <a:lvl7pPr marL="3200400" lvl="6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1600"/>
            </a:lvl7pPr>
            <a:lvl8pPr marL="3657600" lvl="7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1600"/>
            </a:lvl8pPr>
            <a:lvl9pPr marL="4114800" lvl="8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1600"/>
            </a:lvl9pPr>
          </a:lstStyle>
          <a:p>
            <a:endParaRPr/>
          </a:p>
        </p:txBody>
      </p:sp>
      <p:sp>
        <p:nvSpPr>
          <p:cNvPr id="41" name="Google Shape;41;p44"/>
          <p:cNvSpPr txBox="1">
            <a:spLocks noGrp="1"/>
          </p:cNvSpPr>
          <p:nvPr>
            <p:ph type="body" idx="2"/>
          </p:nvPr>
        </p:nvSpPr>
        <p:spPr>
          <a:xfrm>
            <a:off x="6011330" y="1998134"/>
            <a:ext cx="4663440" cy="37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ts val="1400"/>
              <a:buChar char=" "/>
              <a:defRPr sz="2400"/>
            </a:lvl1pPr>
            <a:lvl2pPr marL="914400" lvl="1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2000"/>
            </a:lvl2pPr>
            <a:lvl3pPr marL="1371600" lvl="2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1800"/>
            </a:lvl3pPr>
            <a:lvl4pPr marL="1828800" lvl="3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1600"/>
            </a:lvl4pPr>
            <a:lvl5pPr marL="2286000" lvl="4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1600"/>
            </a:lvl5pPr>
            <a:lvl6pPr marL="2743200" lvl="5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1600"/>
            </a:lvl6pPr>
            <a:lvl7pPr marL="3200400" lvl="6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1600"/>
            </a:lvl7pPr>
            <a:lvl8pPr marL="3657600" lvl="7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1600"/>
            </a:lvl8pPr>
            <a:lvl9pPr marL="4114800" lvl="8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1600"/>
            </a:lvl9pPr>
          </a:lstStyle>
          <a:p>
            <a:endParaRPr/>
          </a:p>
        </p:txBody>
      </p:sp>
      <p:sp>
        <p:nvSpPr>
          <p:cNvPr id="42" name="Google Shape;42;p44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3" name="Google Shape;43;p44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4" name="Google Shape;44;p44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5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"/>
              <a:buNone/>
              <a:defRPr sz="54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5"/>
          <p:cNvSpPr txBox="1"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Roboto"/>
              <a:buNone/>
              <a:defRPr sz="2200" b="0" cap="none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2000" b="1"/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1800" b="1"/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1600" b="1"/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1600" b="1"/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1600" b="1"/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1600" b="1"/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1600" b="1"/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5"/>
          <p:cNvSpPr txBox="1">
            <a:spLocks noGrp="1"/>
          </p:cNvSpPr>
          <p:nvPr>
            <p:ph type="body" idx="2"/>
          </p:nvPr>
        </p:nvSpPr>
        <p:spPr>
          <a:xfrm>
            <a:off x="676656" y="2753084"/>
            <a:ext cx="466344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ts val="1400"/>
              <a:buChar char=" "/>
              <a:defRPr sz="2400"/>
            </a:lvl1pPr>
            <a:lvl2pPr marL="914400" lvl="1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2000"/>
            </a:lvl2pPr>
            <a:lvl3pPr marL="1371600" lvl="2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1800"/>
            </a:lvl3pPr>
            <a:lvl4pPr marL="1828800" lvl="3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1600"/>
            </a:lvl4pPr>
            <a:lvl5pPr marL="2286000" lvl="4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1600"/>
            </a:lvl5pPr>
            <a:lvl6pPr marL="2743200" lvl="5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1600"/>
            </a:lvl6pPr>
            <a:lvl7pPr marL="3200400" lvl="6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1600"/>
            </a:lvl7pPr>
            <a:lvl8pPr marL="3657600" lvl="7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1600"/>
            </a:lvl8pPr>
            <a:lvl9pPr marL="4114800" lvl="8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1600"/>
            </a:lvl9pPr>
          </a:lstStyle>
          <a:p>
            <a:endParaRPr/>
          </a:p>
        </p:txBody>
      </p:sp>
      <p:sp>
        <p:nvSpPr>
          <p:cNvPr id="49" name="Google Shape;49;p45"/>
          <p:cNvSpPr txBox="1">
            <a:spLocks noGrp="1"/>
          </p:cNvSpPr>
          <p:nvPr>
            <p:ph type="body" idx="3"/>
          </p:nvPr>
        </p:nvSpPr>
        <p:spPr>
          <a:xfrm>
            <a:off x="6007608" y="2038435"/>
            <a:ext cx="4663440" cy="72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Roboto"/>
              <a:buNone/>
              <a:defRPr sz="2200" b="0" cap="none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2000" b="1"/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1800" b="1"/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1600" b="1"/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1600" b="1"/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1600" b="1"/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1600" b="1"/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1600" b="1"/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45"/>
          <p:cNvSpPr txBox="1">
            <a:spLocks noGrp="1"/>
          </p:cNvSpPr>
          <p:nvPr>
            <p:ph type="body" idx="4"/>
          </p:nvPr>
        </p:nvSpPr>
        <p:spPr>
          <a:xfrm>
            <a:off x="6007608" y="2750990"/>
            <a:ext cx="466344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ts val="1400"/>
              <a:buChar char=" "/>
              <a:defRPr sz="2400"/>
            </a:lvl1pPr>
            <a:lvl2pPr marL="914400" lvl="1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2000"/>
            </a:lvl2pPr>
            <a:lvl3pPr marL="1371600" lvl="2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1800"/>
            </a:lvl3pPr>
            <a:lvl4pPr marL="1828800" lvl="3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1600"/>
            </a:lvl4pPr>
            <a:lvl5pPr marL="2286000" lvl="4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1600"/>
            </a:lvl5pPr>
            <a:lvl6pPr marL="2743200" lvl="5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1600"/>
            </a:lvl6pPr>
            <a:lvl7pPr marL="3200400" lvl="6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1600"/>
            </a:lvl7pPr>
            <a:lvl8pPr marL="3657600" lvl="7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1600"/>
            </a:lvl8pPr>
            <a:lvl9pPr marL="4114800" lvl="8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1600"/>
            </a:lvl9pPr>
          </a:lstStyle>
          <a:p>
            <a:endParaRPr/>
          </a:p>
        </p:txBody>
      </p:sp>
      <p:sp>
        <p:nvSpPr>
          <p:cNvPr id="51" name="Google Shape;51;p45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2" name="Google Shape;52;p45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" name="Google Shape;53;p45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6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"/>
              <a:buNone/>
              <a:defRPr sz="54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46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7" name="Google Shape;57;p46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8" name="Google Shape;58;p46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7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47"/>
          <p:cNvSpPr txBox="1"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47"/>
          <p:cNvSpPr txBox="1">
            <a:spLocks noGrp="1"/>
          </p:cNvSpPr>
          <p:nvPr>
            <p:ph type="body" idx="1"/>
          </p:nvPr>
        </p:nvSpPr>
        <p:spPr>
          <a:xfrm>
            <a:off x="762000" y="762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ts val="1400"/>
              <a:buChar char=" "/>
              <a:defRPr sz="3200"/>
            </a:lvl1pPr>
            <a:lvl2pPr marL="914400" lvl="1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2800"/>
            </a:lvl2pPr>
            <a:lvl3pPr marL="1371600" lvl="2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2400"/>
            </a:lvl3pPr>
            <a:lvl4pPr marL="1828800" lvl="3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2000"/>
            </a:lvl4pPr>
            <a:lvl5pPr marL="2286000" lvl="4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2000"/>
            </a:lvl5pPr>
            <a:lvl6pPr marL="2743200" lvl="5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2000"/>
            </a:lvl6pPr>
            <a:lvl7pPr marL="3200400" lvl="6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2000"/>
            </a:lvl7pPr>
            <a:lvl8pPr marL="3657600" lvl="7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2000"/>
            </a:lvl8pPr>
            <a:lvl9pPr marL="4114800" lvl="8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 "/>
              <a:defRPr sz="2000"/>
            </a:lvl9pPr>
          </a:lstStyle>
          <a:p>
            <a:endParaRPr/>
          </a:p>
        </p:txBody>
      </p:sp>
      <p:sp>
        <p:nvSpPr>
          <p:cNvPr id="63" name="Google Shape;63;p47"/>
          <p:cNvSpPr txBox="1">
            <a:spLocks noGrp="1"/>
          </p:cNvSpPr>
          <p:nvPr>
            <p:ph type="body" idx="2"/>
          </p:nvPr>
        </p:nvSpPr>
        <p:spPr>
          <a:xfrm>
            <a:off x="8275982" y="2511813"/>
            <a:ext cx="3398520" cy="312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Roboto"/>
              <a:buNone/>
              <a:defRPr sz="1800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1200"/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1000"/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900"/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900"/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900"/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900"/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900"/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47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5" name="Google Shape;65;p47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6" name="Google Shape;66;p47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bg>
      <p:bgPr>
        <a:solidFill>
          <a:schemeClr val="accen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8"/>
          <p:cNvSpPr txBox="1"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69" name="Google Shape;69;p48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0" y="0"/>
            <a:ext cx="12192000" cy="533095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pic>
      <p:sp>
        <p:nvSpPr>
          <p:cNvPr id="70" name="Google Shape;70;p48"/>
          <p:cNvSpPr txBox="1">
            <a:spLocks noGrp="1"/>
          </p:cNvSpPr>
          <p:nvPr>
            <p:ph type="body" idx="1"/>
          </p:nvPr>
        </p:nvSpPr>
        <p:spPr>
          <a:xfrm>
            <a:off x="676656" y="5909735"/>
            <a:ext cx="9229344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Roboto"/>
              <a:buNone/>
              <a:defRPr sz="1400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1200"/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1000"/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900"/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900"/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900"/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900"/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900"/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48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5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2" name="Google Shape;72;p48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5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3" name="Google Shape;73;p48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9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"/>
              <a:buNone/>
              <a:defRPr sz="54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49"/>
          <p:cNvSpPr txBox="1">
            <a:spLocks noGrp="1"/>
          </p:cNvSpPr>
          <p:nvPr>
            <p:ph type="body" idx="1"/>
          </p:nvPr>
        </p:nvSpPr>
        <p:spPr>
          <a:xfrm rot="5400000">
            <a:off x="4170426" y="-1482090"/>
            <a:ext cx="3766185" cy="1075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24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24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2000" i="1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18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18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18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18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18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18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7" name="Google Shape;77;p49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8" name="Google Shape;78;p49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9" name="Google Shape;79;p49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"/>
              <a:buNone/>
              <a:defRPr sz="54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7"/>
          <p:cNvSpPr txBox="1"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2400" b="0" i="0" u="none" strike="noStrike" cap="none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2400" b="0" i="0" u="none" strike="noStrike" cap="none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2000" b="0" i="1" u="none" strike="noStrike" cap="none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1800" b="0" i="0" u="none" strike="noStrike" cap="none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1800" b="0" i="0" u="none" strike="noStrike" cap="none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1800" b="0" i="0" u="none" strike="noStrike" cap="none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1800" b="0" i="0" u="none" strike="noStrike" cap="none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1800" b="0" i="0" u="none" strike="noStrike" cap="none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1800" b="0" i="0" u="none" strike="noStrike" cap="none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" name="Google Shape;12;p37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9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" name="Google Shape;13;p37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9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" name="Google Shape;14;p37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1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00" cy="16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"/>
              <a:buNone/>
              <a:defRPr sz="54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41"/>
          <p:cNvSpPr txBox="1">
            <a:spLocks noGrp="1"/>
          </p:cNvSpPr>
          <p:nvPr>
            <p:ph type="body" idx="1"/>
          </p:nvPr>
        </p:nvSpPr>
        <p:spPr>
          <a:xfrm>
            <a:off x="676656" y="2011680"/>
            <a:ext cx="10753800" cy="3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2400" b="0" i="0" u="none" strike="noStrike" cap="none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2400" b="0" i="0" u="none" strike="noStrike" cap="none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2000" b="0" i="1" u="none" strike="noStrike" cap="none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1800" b="0" i="0" u="none" strike="noStrike" cap="none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1800" b="0" i="0" u="none" strike="noStrike" cap="none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1800" b="0" i="0" u="none" strike="noStrike" cap="none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1800" b="0" i="0" u="none" strike="noStrike" cap="none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1800" b="0" i="0" u="none" strike="noStrike" cap="none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Arial"/>
              <a:buChar char=" "/>
              <a:defRPr sz="1800" b="0" i="0" u="none" strike="noStrike" cap="none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9" name="Google Shape;89;p41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9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0" name="Google Shape;90;p41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9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1" name="Google Shape;91;p41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200" cy="13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1a0d7f4752_0_0"/>
          <p:cNvSpPr txBox="1">
            <a:spLocks noGrp="1"/>
          </p:cNvSpPr>
          <p:nvPr>
            <p:ph type="title"/>
          </p:nvPr>
        </p:nvSpPr>
        <p:spPr>
          <a:xfrm>
            <a:off x="709650" y="1472123"/>
            <a:ext cx="10772700" cy="39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None/>
            </a:pPr>
            <a:r>
              <a:rPr lang="es-CL" sz="7200" b="0" i="0" u="none" strike="noStrike" cap="none" dirty="0" smtClean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La </a:t>
            </a:r>
            <a:r>
              <a:rPr lang="es-CL" sz="7200" dirty="0">
                <a:solidFill>
                  <a:schemeClr val="accent5"/>
                </a:solidFill>
              </a:rPr>
              <a:t>m</a:t>
            </a:r>
            <a:r>
              <a:rPr lang="es-CL" sz="7200" b="0" i="0" u="none" strike="noStrike" cap="none" dirty="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alla</a:t>
            </a:r>
            <a:r>
              <a:rPr lang="es-CL" sz="7200" b="0" i="0" u="none" strike="noStrike" cap="none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de Ingeniería Civil</a:t>
            </a:r>
            <a:r>
              <a:rPr lang="es-CL" sz="7200" b="0" i="0" u="none" strike="noStrike" cap="none" dirty="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 Eléctrica</a:t>
            </a:r>
            <a:r>
              <a:rPr lang="es-CL" sz="8800" b="0" i="0" u="none" strike="noStrike" cap="none" dirty="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CL" sz="4800" b="0" i="0" u="none" strike="noStrike" cap="none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(v</a:t>
            </a:r>
            <a:r>
              <a:rPr lang="es-CL" sz="4800" dirty="0">
                <a:solidFill>
                  <a:srgbClr val="434343"/>
                </a:solidFill>
              </a:rPr>
              <a:t>5</a:t>
            </a:r>
            <a:r>
              <a:rPr lang="es-CL" sz="4800" b="0" i="0" u="none" strike="noStrike" cap="none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sz="4800" b="0" i="0" u="none" strike="noStrike" cap="none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1" name="Google Shape;351;g11a0d7f4752_0_0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200" cy="13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</a:pPr>
            <a:fld id="{00000000-1234-1234-1234-123412341234}" type="slidenum">
              <a:rPr lang="es-CL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8"/>
          <p:cNvSpPr txBox="1">
            <a:spLocks noGrp="1"/>
          </p:cNvSpPr>
          <p:nvPr>
            <p:ph type="title"/>
          </p:nvPr>
        </p:nvSpPr>
        <p:spPr>
          <a:xfrm>
            <a:off x="709643" y="344044"/>
            <a:ext cx="10772700" cy="16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</a:pPr>
            <a:r>
              <a:rPr lang="es-CL" sz="6600">
                <a:solidFill>
                  <a:schemeClr val="dk2"/>
                </a:solidFill>
              </a:rPr>
              <a:t>3</a:t>
            </a:r>
            <a:r>
              <a:rPr lang="es-CL" sz="6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s-CL" sz="66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Sistemas de Energía</a:t>
            </a:r>
            <a:endParaRPr sz="6600" b="0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5" name="Google Shape;525;p28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200" cy="13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</a:pPr>
            <a:fld id="{00000000-1234-1234-1234-123412341234}" type="slidenum">
              <a:rPr lang="es-CL"/>
              <a:t>10</a:t>
            </a:fld>
            <a:endParaRPr/>
          </a:p>
        </p:txBody>
      </p:sp>
      <p:pic>
        <p:nvPicPr>
          <p:cNvPr id="526" name="Google Shape;526;p28" descr="&quot; 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3850" y="2002150"/>
            <a:ext cx="4306500" cy="27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28" descr="&quot; 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8225" y="2006700"/>
            <a:ext cx="4504500" cy="284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28" descr="&quot; &quot;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83700" y="3518750"/>
            <a:ext cx="4824599" cy="304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9"/>
          <p:cNvSpPr txBox="1">
            <a:spLocks noGrp="1"/>
          </p:cNvSpPr>
          <p:nvPr>
            <p:ph type="title"/>
          </p:nvPr>
        </p:nvSpPr>
        <p:spPr>
          <a:xfrm>
            <a:off x="778643" y="482469"/>
            <a:ext cx="10772700" cy="16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</a:pPr>
            <a:r>
              <a:rPr lang="es-CL" sz="6600">
                <a:solidFill>
                  <a:schemeClr val="dk2"/>
                </a:solidFill>
              </a:rPr>
              <a:t>4</a:t>
            </a:r>
            <a:r>
              <a:rPr lang="es-CL" sz="6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s-CL" sz="66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Comunicaciones y </a:t>
            </a:r>
            <a:r>
              <a:rPr lang="es-CL" sz="6600">
                <a:solidFill>
                  <a:srgbClr val="434343"/>
                </a:solidFill>
              </a:rPr>
              <a:t>teoría de la información</a:t>
            </a:r>
            <a:endParaRPr sz="6600" b="0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5" name="Google Shape;535;p29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200" cy="13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</a:pPr>
            <a:fld id="{00000000-1234-1234-1234-123412341234}" type="slidenum">
              <a:rPr lang="es-CL"/>
              <a:t>11</a:t>
            </a:fld>
            <a:endParaRPr/>
          </a:p>
        </p:txBody>
      </p:sp>
      <p:pic>
        <p:nvPicPr>
          <p:cNvPr id="536" name="Google Shape;536;p29" descr="&quot; 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025" y="2617700"/>
            <a:ext cx="5478300" cy="345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29" descr="&quot; 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13100" y="2617710"/>
            <a:ext cx="5478300" cy="345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30"/>
          <p:cNvSpPr txBox="1">
            <a:spLocks noGrp="1"/>
          </p:cNvSpPr>
          <p:nvPr>
            <p:ph type="title"/>
          </p:nvPr>
        </p:nvSpPr>
        <p:spPr>
          <a:xfrm>
            <a:off x="841568" y="444694"/>
            <a:ext cx="10772700" cy="16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</a:pPr>
            <a:r>
              <a:rPr lang="es-CL" sz="6600">
                <a:solidFill>
                  <a:schemeClr val="dk2"/>
                </a:solidFill>
              </a:rPr>
              <a:t>5</a:t>
            </a:r>
            <a:r>
              <a:rPr lang="es-CL" sz="6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s-CL" sz="6600">
                <a:solidFill>
                  <a:srgbClr val="434343"/>
                </a:solidFill>
              </a:rPr>
              <a:t>Instrumentación</a:t>
            </a:r>
            <a:endParaRPr sz="6600" b="0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4" name="Google Shape;544;p30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200" cy="13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</a:pPr>
            <a:fld id="{00000000-1234-1234-1234-123412341234}" type="slidenum">
              <a:rPr lang="es-CL"/>
              <a:t>12</a:t>
            </a:fld>
            <a:endParaRPr/>
          </a:p>
        </p:txBody>
      </p:sp>
      <p:pic>
        <p:nvPicPr>
          <p:cNvPr id="545" name="Google Shape;545;p30" descr="&quot; 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1200" y="2707699"/>
            <a:ext cx="5351101" cy="337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30" descr="&quot; 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0" y="2707700"/>
            <a:ext cx="5085899" cy="337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1a0d7f4752_0_6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200" cy="13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</a:pPr>
            <a:fld id="{00000000-1234-1234-1234-123412341234}" type="slidenum">
              <a:rPr lang="es-CL"/>
              <a:t>2</a:t>
            </a:fld>
            <a:endParaRPr/>
          </a:p>
        </p:txBody>
      </p:sp>
      <p:sp>
        <p:nvSpPr>
          <p:cNvPr id="357" name="Google Shape;357;g11a0d7f4752_0_6"/>
          <p:cNvSpPr/>
          <p:nvPr/>
        </p:nvSpPr>
        <p:spPr>
          <a:xfrm>
            <a:off x="2007523" y="1119767"/>
            <a:ext cx="2385900" cy="370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1" i="0" u="none" strike="noStrike" cap="none">
                <a:solidFill>
                  <a:srgbClr val="484848"/>
                </a:solidFill>
                <a:latin typeface="Roboto"/>
                <a:ea typeface="Roboto"/>
                <a:cs typeface="Roboto"/>
                <a:sym typeface="Roboto"/>
              </a:rPr>
              <a:t>Plan Común</a:t>
            </a:r>
            <a:endParaRPr sz="2400" b="1" i="0" u="none" strike="noStrike" cap="none">
              <a:solidFill>
                <a:srgbClr val="48484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8" name="Google Shape;358;g11a0d7f4752_0_6"/>
          <p:cNvSpPr/>
          <p:nvPr/>
        </p:nvSpPr>
        <p:spPr>
          <a:xfrm>
            <a:off x="4394599" y="1119767"/>
            <a:ext cx="2385900" cy="3707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Licenciatura en Ciencias de la Ingeniería, Mención Eléctrica</a:t>
            </a:r>
            <a:endParaRPr sz="24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9" name="Google Shape;359;g11a0d7f4752_0_6"/>
          <p:cNvSpPr/>
          <p:nvPr/>
        </p:nvSpPr>
        <p:spPr>
          <a:xfrm>
            <a:off x="6781675" y="1119767"/>
            <a:ext cx="2385900" cy="370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Ingeniería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Civil Eléctrica</a:t>
            </a:r>
            <a:endParaRPr sz="24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60" name="Google Shape;360;g11a0d7f4752_0_6"/>
          <p:cNvGrpSpPr/>
          <p:nvPr/>
        </p:nvGrpSpPr>
        <p:grpSpPr>
          <a:xfrm>
            <a:off x="8894260" y="1119767"/>
            <a:ext cx="2659069" cy="3707400"/>
            <a:chOff x="7848363" y="922358"/>
            <a:chExt cx="2659069" cy="3707400"/>
          </a:xfrm>
        </p:grpSpPr>
        <p:sp>
          <p:nvSpPr>
            <p:cNvPr id="361" name="Google Shape;361;g11a0d7f4752_0_6"/>
            <p:cNvSpPr/>
            <p:nvPr/>
          </p:nvSpPr>
          <p:spPr>
            <a:xfrm>
              <a:off x="8121532" y="922358"/>
              <a:ext cx="2385900" cy="3707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s-CL" sz="24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Postgrado (Magíster o Doctorado)</a:t>
              </a:r>
              <a:endParaRPr sz="24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2" name="Google Shape;362;g11a0d7f4752_0_6"/>
            <p:cNvSpPr/>
            <p:nvPr/>
          </p:nvSpPr>
          <p:spPr>
            <a:xfrm>
              <a:off x="7848363" y="922358"/>
              <a:ext cx="588000" cy="3707400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63" name="Google Shape;363;g11a0d7f4752_0_6"/>
          <p:cNvSpPr txBox="1"/>
          <p:nvPr/>
        </p:nvSpPr>
        <p:spPr>
          <a:xfrm>
            <a:off x="2490109" y="534992"/>
            <a:ext cx="14205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L" sz="3200" b="1" i="0" u="none" strike="noStrike" cap="none">
                <a:solidFill>
                  <a:srgbClr val="484848"/>
                </a:solidFill>
                <a:latin typeface="Roboto"/>
                <a:ea typeface="Roboto"/>
                <a:cs typeface="Roboto"/>
                <a:sym typeface="Roboto"/>
              </a:rPr>
              <a:t>2 años</a:t>
            </a:r>
            <a:endParaRPr sz="3200" b="1" i="0" u="none" strike="noStrike" cap="none">
              <a:solidFill>
                <a:srgbClr val="48484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4" name="Google Shape;364;g11a0d7f4752_0_6"/>
          <p:cNvSpPr txBox="1"/>
          <p:nvPr/>
        </p:nvSpPr>
        <p:spPr>
          <a:xfrm>
            <a:off x="4875863" y="534992"/>
            <a:ext cx="14205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L" sz="3200" b="1" i="0" u="none" strike="noStrike" cap="none">
                <a:solidFill>
                  <a:srgbClr val="484848"/>
                </a:solidFill>
                <a:latin typeface="Roboto"/>
                <a:ea typeface="Roboto"/>
                <a:cs typeface="Roboto"/>
                <a:sym typeface="Roboto"/>
              </a:rPr>
              <a:t>2 años</a:t>
            </a:r>
            <a:endParaRPr sz="3200" b="1" i="0" u="none" strike="noStrike" cap="none">
              <a:solidFill>
                <a:srgbClr val="48484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5" name="Google Shape;365;g11a0d7f4752_0_6"/>
          <p:cNvSpPr txBox="1"/>
          <p:nvPr/>
        </p:nvSpPr>
        <p:spPr>
          <a:xfrm>
            <a:off x="7067675" y="535000"/>
            <a:ext cx="1769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L" sz="3200" b="1">
                <a:solidFill>
                  <a:srgbClr val="484848"/>
                </a:solidFill>
                <a:latin typeface="Roboto"/>
                <a:ea typeface="Roboto"/>
                <a:cs typeface="Roboto"/>
                <a:sym typeface="Roboto"/>
              </a:rPr>
              <a:t>1,5</a:t>
            </a:r>
            <a:r>
              <a:rPr lang="es-CL" sz="3200" b="1" i="0" u="none" strike="noStrike" cap="none">
                <a:solidFill>
                  <a:srgbClr val="484848"/>
                </a:solidFill>
                <a:latin typeface="Roboto"/>
                <a:ea typeface="Roboto"/>
                <a:cs typeface="Roboto"/>
                <a:sym typeface="Roboto"/>
              </a:rPr>
              <a:t> años</a:t>
            </a:r>
            <a:endParaRPr sz="3200" b="1" i="0" u="none" strike="noStrike" cap="none">
              <a:solidFill>
                <a:srgbClr val="48484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6" name="Google Shape;366;g11a0d7f4752_0_6"/>
          <p:cNvSpPr txBox="1"/>
          <p:nvPr/>
        </p:nvSpPr>
        <p:spPr>
          <a:xfrm>
            <a:off x="9378168" y="534990"/>
            <a:ext cx="2082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L" sz="3200" b="1" i="0" u="none" strike="noStrike" cap="none">
                <a:solidFill>
                  <a:srgbClr val="484848"/>
                </a:solidFill>
                <a:latin typeface="Roboto"/>
                <a:ea typeface="Roboto"/>
                <a:cs typeface="Roboto"/>
                <a:sym typeface="Roboto"/>
              </a:rPr>
              <a:t>0 a 4 años</a:t>
            </a:r>
            <a:endParaRPr sz="3200" b="1" i="0" u="none" strike="noStrike" cap="none">
              <a:solidFill>
                <a:srgbClr val="48484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7" name="Google Shape;367;g11a0d7f4752_0_6"/>
          <p:cNvSpPr txBox="1"/>
          <p:nvPr/>
        </p:nvSpPr>
        <p:spPr>
          <a:xfrm>
            <a:off x="2207799" y="5075700"/>
            <a:ext cx="1678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L" sz="2000" b="1" i="0" u="none" strike="noStrike" cap="none">
                <a:solidFill>
                  <a:srgbClr val="484848"/>
                </a:solidFill>
                <a:latin typeface="Roboto"/>
                <a:ea typeface="Roboto"/>
                <a:cs typeface="Roboto"/>
                <a:sym typeface="Roboto"/>
              </a:rPr>
              <a:t>Dejas de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L" sz="2000" b="1" i="0" u="none" strike="noStrike" cap="none">
                <a:solidFill>
                  <a:srgbClr val="484848"/>
                </a:solidFill>
                <a:latin typeface="Roboto"/>
                <a:ea typeface="Roboto"/>
                <a:cs typeface="Roboto"/>
                <a:sym typeface="Roboto"/>
              </a:rPr>
              <a:t>ser mechón</a:t>
            </a:r>
            <a:endParaRPr sz="2000" b="1" i="0" u="none" strike="noStrike" cap="none">
              <a:solidFill>
                <a:srgbClr val="48484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8" name="Google Shape;368;g11a0d7f4752_0_6"/>
          <p:cNvSpPr txBox="1"/>
          <p:nvPr/>
        </p:nvSpPr>
        <p:spPr>
          <a:xfrm>
            <a:off x="4502156" y="5046436"/>
            <a:ext cx="2191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L" sz="2000" b="1" i="0" u="none" strike="noStrike" cap="none">
                <a:solidFill>
                  <a:srgbClr val="484848"/>
                </a:solidFill>
                <a:latin typeface="Roboto"/>
                <a:ea typeface="Roboto"/>
                <a:cs typeface="Roboto"/>
                <a:sym typeface="Roboto"/>
              </a:rPr>
              <a:t>Grado académico</a:t>
            </a:r>
            <a:endParaRPr sz="2000" b="1" i="0" u="none" strike="noStrike" cap="none">
              <a:solidFill>
                <a:srgbClr val="48484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L" sz="2000" b="1" i="0" u="none" strike="noStrike" cap="none">
                <a:solidFill>
                  <a:srgbClr val="484848"/>
                </a:solidFill>
                <a:latin typeface="Roboto"/>
                <a:ea typeface="Roboto"/>
                <a:cs typeface="Roboto"/>
                <a:sym typeface="Roboto"/>
              </a:rPr>
              <a:t>(Licenciado)</a:t>
            </a:r>
            <a:endParaRPr sz="2000" b="1" i="0" u="none" strike="noStrike" cap="none">
              <a:solidFill>
                <a:srgbClr val="48484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9" name="Google Shape;369;g11a0d7f4752_0_6"/>
          <p:cNvSpPr txBox="1"/>
          <p:nvPr/>
        </p:nvSpPr>
        <p:spPr>
          <a:xfrm>
            <a:off x="7323624" y="5033200"/>
            <a:ext cx="1600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L" sz="2000" b="1" i="0" u="none" strike="noStrike" cap="none">
                <a:solidFill>
                  <a:srgbClr val="484848"/>
                </a:solidFill>
                <a:latin typeface="Roboto"/>
                <a:ea typeface="Roboto"/>
                <a:cs typeface="Roboto"/>
                <a:sym typeface="Roboto"/>
              </a:rPr>
              <a:t>Título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L" sz="2000" b="1" i="0" u="none" strike="noStrike" cap="none">
                <a:solidFill>
                  <a:srgbClr val="484848"/>
                </a:solidFill>
                <a:latin typeface="Roboto"/>
                <a:ea typeface="Roboto"/>
                <a:cs typeface="Roboto"/>
                <a:sym typeface="Roboto"/>
              </a:rPr>
              <a:t>profesional</a:t>
            </a:r>
            <a:endParaRPr sz="2000" b="1" i="0" u="none" strike="noStrike" cap="none">
              <a:solidFill>
                <a:srgbClr val="48484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0" name="Google Shape;370;g11a0d7f4752_0_6"/>
          <p:cNvSpPr txBox="1"/>
          <p:nvPr/>
        </p:nvSpPr>
        <p:spPr>
          <a:xfrm>
            <a:off x="9665139" y="5031196"/>
            <a:ext cx="1600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L" sz="2000" b="1" i="0" u="none" strike="noStrike" cap="non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Más</a:t>
            </a:r>
            <a:r>
              <a:rPr lang="es-CL" sz="2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CL" sz="2000" b="1" i="0" u="none" strike="noStrike" cap="none">
                <a:solidFill>
                  <a:srgbClr val="484848"/>
                </a:solidFill>
                <a:latin typeface="Roboto"/>
                <a:ea typeface="Roboto"/>
                <a:cs typeface="Roboto"/>
                <a:sym typeface="Roboto"/>
              </a:rPr>
              <a:t>grados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L" sz="2000" b="1" i="0" u="none" strike="noStrike" cap="none">
                <a:solidFill>
                  <a:srgbClr val="484848"/>
                </a:solidFill>
                <a:latin typeface="Roboto"/>
                <a:ea typeface="Roboto"/>
                <a:cs typeface="Roboto"/>
                <a:sym typeface="Roboto"/>
              </a:rPr>
              <a:t>académicos</a:t>
            </a:r>
            <a:endParaRPr sz="2000" b="1" i="0" u="none" strike="noStrike" cap="none">
              <a:solidFill>
                <a:srgbClr val="48484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1" name="Google Shape;371;g11a0d7f4752_0_6"/>
          <p:cNvSpPr txBox="1"/>
          <p:nvPr/>
        </p:nvSpPr>
        <p:spPr>
          <a:xfrm>
            <a:off x="222652" y="534989"/>
            <a:ext cx="15648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L" sz="3000" b="1" i="0" u="none" strike="noStrike" cap="non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Tiempo</a:t>
            </a:r>
            <a:endParaRPr sz="3000" b="1" i="0" u="none" strike="noStrike" cap="non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2" name="Google Shape;372;g11a0d7f4752_0_6"/>
          <p:cNvSpPr txBox="1"/>
          <p:nvPr/>
        </p:nvSpPr>
        <p:spPr>
          <a:xfrm>
            <a:off x="306087" y="2704968"/>
            <a:ext cx="1229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L" sz="3000" b="1" i="0" u="none" strike="noStrike" cap="non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Etapa</a:t>
            </a:r>
            <a:endParaRPr sz="3000" b="1" i="0" u="none" strike="noStrike" cap="non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3" name="Google Shape;373;g11a0d7f4752_0_6"/>
          <p:cNvSpPr txBox="1"/>
          <p:nvPr/>
        </p:nvSpPr>
        <p:spPr>
          <a:xfrm>
            <a:off x="386753" y="5046425"/>
            <a:ext cx="14007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1" i="0" u="none" strike="noStrike" cap="non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Logros</a:t>
            </a:r>
            <a:endParaRPr sz="2400" b="1" i="0" u="none" strike="noStrike" cap="non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1a0d7f4752_0_27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200" cy="13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</a:pPr>
            <a:fld id="{00000000-1234-1234-1234-123412341234}" type="slidenum">
              <a:rPr lang="es-CL"/>
              <a:t>3</a:t>
            </a:fld>
            <a:endParaRPr/>
          </a:p>
        </p:txBody>
      </p:sp>
      <p:sp>
        <p:nvSpPr>
          <p:cNvPr id="379" name="Google Shape;379;g11a0d7f4752_0_27"/>
          <p:cNvSpPr txBox="1"/>
          <p:nvPr/>
        </p:nvSpPr>
        <p:spPr>
          <a:xfrm>
            <a:off x="422478" y="329249"/>
            <a:ext cx="43782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CL" sz="6000" b="1" i="0" u="none" strike="noStrike" cap="non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Plan Común</a:t>
            </a:r>
            <a:endParaRPr sz="6000" b="1" i="0" u="none" strike="noStrike" cap="non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380" name="Google Shape;380;g11a0d7f4752_0_27"/>
          <p:cNvGraphicFramePr/>
          <p:nvPr/>
        </p:nvGraphicFramePr>
        <p:xfrm>
          <a:off x="685800" y="1771226"/>
          <a:ext cx="11247125" cy="3875200"/>
        </p:xfrm>
        <a:graphic>
          <a:graphicData uri="http://schemas.openxmlformats.org/drawingml/2006/table">
            <a:tbl>
              <a:tblPr firstRow="1" bandRow="1">
                <a:gradFill>
                  <a:gsLst>
                    <a:gs pos="0">
                      <a:srgbClr val="FFC339"/>
                    </a:gs>
                    <a:gs pos="50000">
                      <a:schemeClr val="accent2"/>
                    </a:gs>
                    <a:gs pos="100000">
                      <a:srgbClr val="E3AB00"/>
                    </a:gs>
                  </a:gsLst>
                  <a:lin ang="2700006" scaled="0"/>
                </a:gradFill>
                <a:tableStyleId>{BD69BC05-51C9-42FD-BB73-86C83984E9F6}</a:tableStyleId>
              </a:tblPr>
              <a:tblGrid>
                <a:gridCol w="199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9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4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74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68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 u="none" strike="noStrike" cap="none">
                          <a:solidFill>
                            <a:srgbClr val="484848"/>
                          </a:solidFill>
                        </a:rPr>
                        <a:t>Herramientas Computacionales</a:t>
                      </a:r>
                      <a:endParaRPr sz="1600" b="1" u="none" strike="noStrike" cap="none">
                        <a:solidFill>
                          <a:srgbClr val="484848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 u="none" strike="noStrike" cap="none">
                          <a:solidFill>
                            <a:srgbClr val="484848"/>
                          </a:solidFill>
                        </a:rPr>
                        <a:t>Intro a la Fïsica</a:t>
                      </a:r>
                      <a:endParaRPr sz="1600" b="1" u="none" strike="noStrike" cap="none">
                        <a:solidFill>
                          <a:srgbClr val="484848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 u="none" strike="noStrike" cap="none">
                          <a:solidFill>
                            <a:srgbClr val="484848"/>
                          </a:solidFill>
                        </a:rPr>
                        <a:t>Intro al Cálculo</a:t>
                      </a:r>
                      <a:endParaRPr sz="1600" b="1" u="none" strike="noStrike" cap="none">
                        <a:solidFill>
                          <a:srgbClr val="484848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 u="none" strike="noStrike" cap="none">
                          <a:solidFill>
                            <a:srgbClr val="484848"/>
                          </a:solidFill>
                        </a:rPr>
                        <a:t>Intro al Álgebra</a:t>
                      </a:r>
                      <a:endParaRPr sz="1600" b="1" u="none" strike="noStrike" cap="none">
                        <a:solidFill>
                          <a:srgbClr val="484848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>
                          <a:solidFill>
                            <a:srgbClr val="484848"/>
                          </a:solidFill>
                        </a:rPr>
                        <a:t>Desafíos de Innovación </a:t>
                      </a:r>
                      <a:endParaRPr sz="1600" b="1" u="none" strike="noStrike" cap="none">
                        <a:solidFill>
                          <a:srgbClr val="484848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>
                          <a:solidFill>
                            <a:srgbClr val="484848"/>
                          </a:solidFill>
                        </a:rPr>
                        <a:t>Aplicaciones de la Biología</a:t>
                      </a:r>
                      <a:endParaRPr sz="1600" b="1" u="none" strike="noStrike" cap="none">
                        <a:solidFill>
                          <a:srgbClr val="484848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8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 u="none" strike="noStrike" cap="none">
                          <a:solidFill>
                            <a:srgbClr val="484848"/>
                          </a:solidFill>
                        </a:rPr>
                        <a:t>Intro a la Programación</a:t>
                      </a:r>
                      <a:endParaRPr sz="1600" b="1" u="none" strike="noStrike" cap="none">
                        <a:solidFill>
                          <a:srgbClr val="484848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>
                          <a:solidFill>
                            <a:srgbClr val="484848"/>
                          </a:solidFill>
                        </a:rPr>
                        <a:t>Intro a la Física Moderna</a:t>
                      </a:r>
                      <a:endParaRPr sz="1600" b="1" u="none" strike="noStrike" cap="none">
                        <a:solidFill>
                          <a:srgbClr val="484848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 u="none" strike="noStrike" cap="none">
                          <a:solidFill>
                            <a:srgbClr val="484848"/>
                          </a:solidFill>
                        </a:rPr>
                        <a:t>Cálculo DIferencial</a:t>
                      </a:r>
                      <a:endParaRPr sz="1600" b="1" u="none" strike="noStrike" cap="none">
                        <a:solidFill>
                          <a:srgbClr val="484848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 u="none" strike="noStrike" cap="none">
                          <a:solidFill>
                            <a:srgbClr val="484848"/>
                          </a:solidFill>
                        </a:rPr>
                        <a:t>Álgebra Lineal</a:t>
                      </a:r>
                      <a:endParaRPr sz="1600" b="1" u="none" strike="noStrike" cap="none">
                        <a:solidFill>
                          <a:srgbClr val="484848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>
                          <a:solidFill>
                            <a:srgbClr val="484848"/>
                          </a:solidFill>
                        </a:rPr>
                        <a:t>Desafíos de Innovación II</a:t>
                      </a:r>
                      <a:endParaRPr sz="1600" b="1" u="none" strike="noStrike" cap="none">
                        <a:solidFill>
                          <a:srgbClr val="484848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 u="none" strike="noStrike" cap="none">
                          <a:solidFill>
                            <a:srgbClr val="484848"/>
                          </a:solidFill>
                        </a:rPr>
                        <a:t>FG / EH / DR</a:t>
                      </a:r>
                      <a:endParaRPr sz="1600" b="1" u="none" strike="noStrike" cap="none">
                        <a:solidFill>
                          <a:srgbClr val="484848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8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>
                          <a:solidFill>
                            <a:srgbClr val="484848"/>
                          </a:solidFill>
                        </a:rPr>
                        <a:t>Métodos Experimentales</a:t>
                      </a:r>
                      <a:endParaRPr sz="1600" b="1" u="none" strike="noStrike" cap="none">
                        <a:solidFill>
                          <a:srgbClr val="484848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 u="none" strike="noStrike" cap="none">
                          <a:solidFill>
                            <a:srgbClr val="484848"/>
                          </a:solidFill>
                        </a:rPr>
                        <a:t>Mecánica</a:t>
                      </a:r>
                      <a:endParaRPr sz="1600" b="1" u="none" strike="noStrike" cap="none">
                        <a:solidFill>
                          <a:srgbClr val="484848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 u="none" strike="noStrike" cap="none">
                          <a:solidFill>
                            <a:srgbClr val="484848"/>
                          </a:solidFill>
                        </a:rPr>
                        <a:t>Cálculo en Varias</a:t>
                      </a:r>
                      <a:endParaRPr sz="1600" b="1" u="none" strike="noStrike" cap="none">
                        <a:solidFill>
                          <a:srgbClr val="484848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 u="none" strike="noStrike" cap="none">
                          <a:solidFill>
                            <a:srgbClr val="484848"/>
                          </a:solidFill>
                        </a:rPr>
                        <a:t>EDO</a:t>
                      </a:r>
                      <a:endParaRPr sz="1600" b="1" u="none" strike="noStrike" cap="none">
                        <a:solidFill>
                          <a:srgbClr val="484848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>
                          <a:solidFill>
                            <a:srgbClr val="484848"/>
                          </a:solidFill>
                        </a:rPr>
                        <a:t>Química</a:t>
                      </a:r>
                      <a:endParaRPr sz="1600" b="1" u="none" strike="noStrike" cap="none">
                        <a:solidFill>
                          <a:srgbClr val="484848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rgbClr val="484848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8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 u="none" strike="noStrike" cap="none">
                          <a:solidFill>
                            <a:srgbClr val="484848"/>
                          </a:solidFill>
                        </a:rPr>
                        <a:t>Termo</a:t>
                      </a:r>
                      <a:r>
                        <a:rPr lang="es-CL" sz="1600" b="1">
                          <a:solidFill>
                            <a:srgbClr val="484848"/>
                          </a:solidFill>
                        </a:rPr>
                        <a:t>dinámica</a:t>
                      </a:r>
                      <a:endParaRPr sz="1600" b="1" u="none" strike="noStrike" cap="none">
                        <a:solidFill>
                          <a:srgbClr val="484848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 u="none" strike="noStrike" cap="none">
                          <a:solidFill>
                            <a:srgbClr val="484848"/>
                          </a:solidFill>
                        </a:rPr>
                        <a:t>Electro</a:t>
                      </a:r>
                      <a:endParaRPr sz="1600" b="1" u="none" strike="noStrike" cap="none">
                        <a:solidFill>
                          <a:srgbClr val="484848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 u="none" strike="noStrike" cap="none">
                          <a:solidFill>
                            <a:srgbClr val="484848"/>
                          </a:solidFill>
                        </a:rPr>
                        <a:t>Cálculo Avanzado</a:t>
                      </a:r>
                      <a:endParaRPr sz="1600" b="1" u="none" strike="noStrike" cap="none">
                        <a:solidFill>
                          <a:srgbClr val="484848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>
                          <a:solidFill>
                            <a:srgbClr val="484848"/>
                          </a:solidFill>
                        </a:rPr>
                        <a:t>Economía</a:t>
                      </a:r>
                      <a:endParaRPr sz="1600" b="1" u="none" strike="noStrike" cap="none">
                        <a:solidFill>
                          <a:srgbClr val="484848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4848"/>
                        </a:buClr>
                        <a:buSzPts val="1600"/>
                        <a:buFont typeface="Roboto"/>
                        <a:buNone/>
                      </a:pPr>
                      <a:r>
                        <a:rPr lang="es-CL" sz="1600" b="1">
                          <a:solidFill>
                            <a:srgbClr val="484848"/>
                          </a:solidFill>
                        </a:rPr>
                        <a:t>Módulo Interdisciplinario</a:t>
                      </a:r>
                      <a:endParaRPr sz="1600" b="1" u="none" strike="noStrike" cap="none">
                        <a:solidFill>
                          <a:srgbClr val="484848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 u="none" strike="noStrike" cap="none">
                          <a:solidFill>
                            <a:srgbClr val="484848"/>
                          </a:solidFill>
                        </a:rPr>
                        <a:t>FG / EH / DR</a:t>
                      </a:r>
                      <a:endParaRPr sz="1600" b="1" u="none" strike="noStrike" cap="none">
                        <a:solidFill>
                          <a:srgbClr val="484848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81" name="Google Shape;381;g11a0d7f4752_0_27"/>
          <p:cNvGraphicFramePr/>
          <p:nvPr/>
        </p:nvGraphicFramePr>
        <p:xfrm>
          <a:off x="215468" y="1748366"/>
          <a:ext cx="414025" cy="3875200"/>
        </p:xfrm>
        <a:graphic>
          <a:graphicData uri="http://schemas.openxmlformats.org/drawingml/2006/table">
            <a:tbl>
              <a:tblPr firstRow="1" bandRow="1">
                <a:noFill/>
                <a:tableStyleId>{A7C314B3-621B-42E7-B494-DE6F6678BCF8}</a:tableStyleId>
              </a:tblPr>
              <a:tblGrid>
                <a:gridCol w="41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88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L" sz="2400" b="1" u="none" strike="noStrike" cap="none"/>
                        <a:t>1</a:t>
                      </a:r>
                      <a:endParaRPr sz="2400" b="1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88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L" sz="2400" b="1" u="none" strike="noStrike" cap="none"/>
                        <a:t>2</a:t>
                      </a:r>
                      <a:endParaRPr sz="2400" b="1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88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L" sz="2400" b="1" u="none" strike="noStrike" cap="none"/>
                        <a:t>3</a:t>
                      </a:r>
                      <a:endParaRPr sz="2400" b="1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88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L" sz="2400" b="1" u="none" strike="noStrike" cap="none"/>
                        <a:t>4</a:t>
                      </a:r>
                      <a:endParaRPr sz="2400" b="1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1a0d7f4752_0_34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200" cy="13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</a:pPr>
            <a:fld id="{00000000-1234-1234-1234-123412341234}" type="slidenum">
              <a:rPr lang="es-CL"/>
              <a:t>4</a:t>
            </a:fld>
            <a:endParaRPr/>
          </a:p>
        </p:txBody>
      </p:sp>
      <p:sp>
        <p:nvSpPr>
          <p:cNvPr id="387" name="Google Shape;387;g11a0d7f4752_0_34"/>
          <p:cNvSpPr txBox="1"/>
          <p:nvPr/>
        </p:nvSpPr>
        <p:spPr>
          <a:xfrm>
            <a:off x="422478" y="329249"/>
            <a:ext cx="4455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CL" sz="6000" b="1" i="0" u="none" strike="noStrike" cap="non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Licenciatura</a:t>
            </a:r>
            <a:endParaRPr sz="6000" b="1" i="0" u="none" strike="noStrike" cap="non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388" name="Google Shape;388;g11a0d7f4752_0_34"/>
          <p:cNvGraphicFramePr/>
          <p:nvPr/>
        </p:nvGraphicFramePr>
        <p:xfrm>
          <a:off x="685800" y="1771226"/>
          <a:ext cx="11247125" cy="3875200"/>
        </p:xfrm>
        <a:graphic>
          <a:graphicData uri="http://schemas.openxmlformats.org/drawingml/2006/table">
            <a:tbl>
              <a:tblPr firstRow="1" bandRow="1">
                <a:gradFill>
                  <a:gsLst>
                    <a:gs pos="0">
                      <a:srgbClr val="FF7239"/>
                    </a:gs>
                    <a:gs pos="50000">
                      <a:schemeClr val="accent3"/>
                    </a:gs>
                    <a:gs pos="100000">
                      <a:srgbClr val="E35B00"/>
                    </a:gs>
                  </a:gsLst>
                  <a:lin ang="2700006" scaled="0"/>
                </a:gradFill>
                <a:tableStyleId>{AC3924AF-9B79-4BC9-A249-6F0D8379B9DF}</a:tableStyleId>
              </a:tblPr>
              <a:tblGrid>
                <a:gridCol w="199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9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4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74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68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 u="none" strike="noStrike" cap="none">
                          <a:solidFill>
                            <a:schemeClr val="lt1"/>
                          </a:solidFill>
                        </a:rPr>
                        <a:t>Probabilidades </a:t>
                      </a:r>
                      <a:r>
                        <a:rPr lang="es-CL" sz="1600"/>
                        <a:t>y Procesos Estocásticos</a:t>
                      </a:r>
                      <a:endParaRPr sz="16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/>
                        <a:t>Sistemas Digitales</a:t>
                      </a:r>
                      <a:endParaRPr sz="16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 u="none" strike="noStrike" cap="none">
                          <a:solidFill>
                            <a:schemeClr val="lt1"/>
                          </a:solidFill>
                        </a:rPr>
                        <a:t>Análisis y Diseño de Circuitos Eléctricos</a:t>
                      </a:r>
                      <a:endParaRPr sz="16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 u="none" strike="noStrike" cap="none">
                          <a:solidFill>
                            <a:schemeClr val="lt1"/>
                          </a:solidFill>
                        </a:rPr>
                        <a:t>Electro Aplicado</a:t>
                      </a:r>
                      <a:endParaRPr sz="16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/>
                        <a:t>Seminario de Ingeniería</a:t>
                      </a:r>
                      <a:endParaRPr sz="16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8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/>
                        <a:t>Análisis y Estimación en Sistemas </a:t>
                      </a:r>
                      <a:endParaRPr sz="16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 u="none" strike="noStrike" cap="none">
                          <a:solidFill>
                            <a:schemeClr val="lt1"/>
                          </a:solidFill>
                        </a:rPr>
                        <a:t>Laboratorio de Ingeniería Eléctrica</a:t>
                      </a:r>
                      <a:endParaRPr sz="16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 u="none" strike="noStrike" cap="none">
                          <a:solidFill>
                            <a:schemeClr val="lt1"/>
                          </a:solidFill>
                        </a:rPr>
                        <a:t>Circuitos Electrónicos y Analógicos</a:t>
                      </a:r>
                      <a:endParaRPr sz="16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/>
                        <a:t>Análisis de Señales</a:t>
                      </a:r>
                      <a:endParaRPr sz="16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>
                          <a:solidFill>
                            <a:srgbClr val="FFFFFF"/>
                          </a:solidFill>
                        </a:rPr>
                        <a:t>FG / EH / DR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1">
                          <a:solidFill>
                            <a:srgbClr val="FFFFFF"/>
                          </a:solidFill>
                        </a:rPr>
                        <a:t>FG / EH / DR</a:t>
                      </a:r>
                      <a:endParaRPr sz="16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8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 u="none" strike="noStrike" cap="none">
                          <a:solidFill>
                            <a:schemeClr val="lt1"/>
                          </a:solidFill>
                        </a:rPr>
                        <a:t>Electivo de Licenciatura</a:t>
                      </a:r>
                      <a:endParaRPr sz="16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/>
                        <a:t>Conversión</a:t>
                      </a:r>
                      <a:endParaRPr sz="16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/>
                        <a:t>Principios de Comunicaciones</a:t>
                      </a:r>
                      <a:endParaRPr sz="16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/>
                        <a:t>Fundamentos de Control de Sistemas</a:t>
                      </a:r>
                      <a:endParaRPr sz="16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/>
                        <a:t>Optimización</a:t>
                      </a:r>
                      <a:endParaRPr sz="16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 u="none" strike="noStrike" cap="none">
                          <a:solidFill>
                            <a:schemeClr val="lt1"/>
                          </a:solidFill>
                        </a:rPr>
                        <a:t>Práctica Profesional I</a:t>
                      </a:r>
                      <a:endParaRPr sz="16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8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 u="none" strike="noStrike" cap="none">
                          <a:solidFill>
                            <a:schemeClr val="lt1"/>
                          </a:solidFill>
                        </a:rPr>
                        <a:t>Electivo de Licenciatura</a:t>
                      </a:r>
                      <a:endParaRPr sz="16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/>
                        <a:t>Formulación y Evaluación de Proyectos</a:t>
                      </a:r>
                      <a:endParaRPr sz="16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/>
                        <a:t>Programación Avanzada</a:t>
                      </a:r>
                      <a:endParaRPr sz="16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Roboto"/>
                        <a:buNone/>
                      </a:pPr>
                      <a:r>
                        <a:rPr lang="es-CL" sz="1600" b="1"/>
                        <a:t>Núcleo de Especialización</a:t>
                      </a:r>
                      <a:endParaRPr sz="16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Roboto"/>
                        <a:buNone/>
                      </a:pPr>
                      <a:r>
                        <a:rPr lang="es-CL" sz="1600" b="1"/>
                        <a:t>Laboratorio de Línea de Especialización</a:t>
                      </a:r>
                      <a:endParaRPr sz="1600" b="1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89" name="Google Shape;389;g11a0d7f4752_0_34"/>
          <p:cNvGraphicFramePr/>
          <p:nvPr/>
        </p:nvGraphicFramePr>
        <p:xfrm>
          <a:off x="215468" y="1748366"/>
          <a:ext cx="414025" cy="3875200"/>
        </p:xfrm>
        <a:graphic>
          <a:graphicData uri="http://schemas.openxmlformats.org/drawingml/2006/table">
            <a:tbl>
              <a:tblPr firstRow="1" bandRow="1">
                <a:noFill/>
                <a:tableStyleId>{A7C314B3-621B-42E7-B494-DE6F6678BCF8}</a:tableStyleId>
              </a:tblPr>
              <a:tblGrid>
                <a:gridCol w="41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88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L" sz="2400" b="1" u="none" strike="noStrike" cap="none"/>
                        <a:t>5</a:t>
                      </a:r>
                      <a:endParaRPr sz="2400" b="1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88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L" sz="2400" b="1" u="none" strike="noStrike" cap="none"/>
                        <a:t>6</a:t>
                      </a:r>
                      <a:endParaRPr sz="2400" b="1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88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L" sz="2400" b="1" u="none" strike="noStrike" cap="none"/>
                        <a:t>7</a:t>
                      </a:r>
                      <a:endParaRPr sz="2400" b="1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88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L" sz="2400" b="1" u="none" strike="noStrike" cap="none"/>
                        <a:t>8</a:t>
                      </a:r>
                      <a:endParaRPr sz="2400" b="1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1a0d7f4752_0_41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200" cy="13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</a:pPr>
            <a:fld id="{00000000-1234-1234-1234-123412341234}" type="slidenum">
              <a:rPr lang="es-CL"/>
              <a:t>5</a:t>
            </a:fld>
            <a:endParaRPr/>
          </a:p>
        </p:txBody>
      </p:sp>
      <p:sp>
        <p:nvSpPr>
          <p:cNvPr id="395" name="Google Shape;395;g11a0d7f4752_0_41"/>
          <p:cNvSpPr txBox="1"/>
          <p:nvPr/>
        </p:nvSpPr>
        <p:spPr>
          <a:xfrm>
            <a:off x="422478" y="329249"/>
            <a:ext cx="9320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CL" sz="6000" b="1" i="0" u="none" strike="noStrike" cap="non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Ingeniería (o especialidad)</a:t>
            </a:r>
            <a:endParaRPr sz="6000" b="1" i="0" u="none" strike="noStrike" cap="non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396" name="Google Shape;396;g11a0d7f4752_0_41"/>
          <p:cNvGraphicFramePr/>
          <p:nvPr/>
        </p:nvGraphicFramePr>
        <p:xfrm>
          <a:off x="685800" y="1771226"/>
          <a:ext cx="11247125" cy="2906400"/>
        </p:xfrm>
        <a:graphic>
          <a:graphicData uri="http://schemas.openxmlformats.org/drawingml/2006/table">
            <a:tbl>
              <a:tblPr firstRow="1" bandRow="1">
                <a:gradFill>
                  <a:gsLst>
                    <a:gs pos="0">
                      <a:srgbClr val="F64B38"/>
                    </a:gs>
                    <a:gs pos="50000">
                      <a:schemeClr val="accent4"/>
                    </a:gs>
                    <a:gs pos="100000">
                      <a:srgbClr val="DB2E00"/>
                    </a:gs>
                  </a:gsLst>
                  <a:lin ang="2700006" scaled="0"/>
                </a:gradFill>
                <a:tableStyleId>{F2993452-8AA9-46CD-951E-3CE91B42E32A}</a:tableStyleId>
              </a:tblPr>
              <a:tblGrid>
                <a:gridCol w="199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9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4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74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68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/>
                        <a:t>Taller de Proyectos Tecnológicos</a:t>
                      </a:r>
                      <a:endParaRPr sz="16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/>
                        <a:t>Práctica Profesional II</a:t>
                      </a:r>
                      <a:endParaRPr sz="16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/>
                        <a:t>Electivo de Especialización I</a:t>
                      </a:r>
                      <a:endParaRPr sz="16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 u="none" strike="noStrike" cap="none">
                          <a:solidFill>
                            <a:schemeClr val="lt1"/>
                          </a:solidFill>
                        </a:rPr>
                        <a:t>Electivo de Especialización II</a:t>
                      </a:r>
                      <a:endParaRPr sz="16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 u="none" strike="noStrike" cap="none">
                          <a:solidFill>
                            <a:schemeClr val="lt1"/>
                          </a:solidFill>
                        </a:rPr>
                        <a:t>Electivo de Especialización III</a:t>
                      </a:r>
                      <a:endParaRPr sz="16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8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/>
                        <a:t>Introducción al Trabajo de Título</a:t>
                      </a:r>
                      <a:endParaRPr sz="1600" b="1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1"/>
                        <a:t>Taller de Emprendimiento e Innovación</a:t>
                      </a:r>
                      <a:endParaRPr sz="1600" b="1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Roboto"/>
                        <a:buNone/>
                      </a:pPr>
                      <a:r>
                        <a:rPr lang="es-CL" sz="1600" b="1" u="none" strike="noStrike" cap="none">
                          <a:solidFill>
                            <a:schemeClr val="lt1"/>
                          </a:solidFill>
                        </a:rPr>
                        <a:t>Electivo de Especialización I</a:t>
                      </a:r>
                      <a:r>
                        <a:rPr lang="es-CL" sz="1600" b="1"/>
                        <a:t>V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 u="none" strike="noStrike" cap="none">
                          <a:solidFill>
                            <a:schemeClr val="lt1"/>
                          </a:solidFill>
                        </a:rPr>
                        <a:t>Electivo de Especialización </a:t>
                      </a:r>
                      <a:r>
                        <a:rPr lang="es-CL" sz="1600" b="1"/>
                        <a:t>V</a:t>
                      </a:r>
                      <a:endParaRPr sz="16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 u="none" strike="noStrike" cap="none">
                          <a:solidFill>
                            <a:schemeClr val="lt1"/>
                          </a:solidFill>
                        </a:rPr>
                        <a:t>Electivo de Especialización VI</a:t>
                      </a:r>
                      <a:endParaRPr sz="16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8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 u="none" strike="noStrike" cap="none">
                          <a:solidFill>
                            <a:schemeClr val="lt1"/>
                          </a:solidFill>
                        </a:rPr>
                        <a:t>Taller de Desempeño Profesional</a:t>
                      </a:r>
                      <a:endParaRPr sz="16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 u="none" strike="noStrike" cap="none">
                          <a:solidFill>
                            <a:schemeClr val="lt1"/>
                          </a:solidFill>
                        </a:rPr>
                        <a:t>Trabajo de Título</a:t>
                      </a:r>
                      <a:endParaRPr sz="16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Roboto"/>
                        <a:buNone/>
                      </a:pPr>
                      <a:endParaRPr sz="16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97" name="Google Shape;397;g11a0d7f4752_0_41"/>
          <p:cNvGraphicFramePr/>
          <p:nvPr/>
        </p:nvGraphicFramePr>
        <p:xfrm>
          <a:off x="-30480" y="1748366"/>
          <a:ext cx="670550" cy="3875200"/>
        </p:xfrm>
        <a:graphic>
          <a:graphicData uri="http://schemas.openxmlformats.org/drawingml/2006/table">
            <a:tbl>
              <a:tblPr firstRow="1" bandRow="1">
                <a:noFill/>
                <a:tableStyleId>{A7C314B3-621B-42E7-B494-DE6F6678BCF8}</a:tableStyleId>
              </a:tblPr>
              <a:tblGrid>
                <a:gridCol w="67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88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L" sz="2400" b="1" u="none" strike="noStrike" cap="none"/>
                        <a:t>9</a:t>
                      </a:r>
                      <a:endParaRPr sz="2400" b="1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88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L" sz="2400" b="1" u="none" strike="noStrike" cap="none"/>
                        <a:t>10</a:t>
                      </a:r>
                      <a:endParaRPr sz="2400" b="1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88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L" sz="2400" b="1" u="none" strike="noStrike" cap="none"/>
                        <a:t>11</a:t>
                      </a:r>
                      <a:endParaRPr sz="2400" b="1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8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b="1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1a0d7f4752_0_48"/>
          <p:cNvSpPr txBox="1"/>
          <p:nvPr/>
        </p:nvSpPr>
        <p:spPr>
          <a:xfrm>
            <a:off x="1459250" y="323400"/>
            <a:ext cx="9276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300" b="1">
                <a:latin typeface="Roboto"/>
                <a:ea typeface="Roboto"/>
                <a:cs typeface="Roboto"/>
                <a:sym typeface="Roboto"/>
              </a:rPr>
              <a:t>¿Cómo sé </a:t>
            </a:r>
            <a:r>
              <a:rPr lang="es-CL" sz="3300" b="1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cuánto he avanzado</a:t>
            </a:r>
            <a:r>
              <a:rPr lang="es-CL" sz="3300" b="1">
                <a:latin typeface="Roboto"/>
                <a:ea typeface="Roboto"/>
                <a:cs typeface="Roboto"/>
                <a:sym typeface="Roboto"/>
              </a:rPr>
              <a:t> en la malla?</a:t>
            </a:r>
            <a:endParaRPr sz="33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04" name="Google Shape;404;g11a0d7f4752_0_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775" y="1158075"/>
            <a:ext cx="11082680" cy="553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g11a0d7f4752_0_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599" y="1329350"/>
            <a:ext cx="11530025" cy="466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g11a0d7f4752_0_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2" y="2787860"/>
            <a:ext cx="12192001" cy="1752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g11a0d7f4752_0_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50" y="993574"/>
            <a:ext cx="12191999" cy="5866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17068" y="2571319"/>
            <a:ext cx="10772700" cy="16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None/>
            </a:pPr>
            <a:r>
              <a:rPr lang="es-CL" sz="8800" b="0" i="0" u="none" strike="noStrike" cap="non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Las </a:t>
            </a:r>
            <a:r>
              <a:rPr lang="es-CL" sz="8800" b="0" i="0" u="none" strike="noStrike" cap="none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líneas</a:t>
            </a:r>
            <a:r>
              <a:rPr lang="es-CL" sz="8800" b="0" i="0" u="none" strike="noStrike" cap="non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s-CL" sz="8800">
                <a:solidFill>
                  <a:schemeClr val="accent4"/>
                </a:solidFill>
              </a:rPr>
              <a:t>Investigación</a:t>
            </a:r>
            <a:endParaRPr sz="8800" b="0" i="0" u="none" strike="noStrike" cap="non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9" name="Google Shape;499;p25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200" cy="13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300"/>
              <a:buNone/>
            </a:pPr>
            <a:fld id="{00000000-1234-1234-1234-123412341234}" type="slidenum">
              <a:rPr lang="es-CL" sz="10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7</a:t>
            </a:fld>
            <a:endParaRPr sz="10300" b="0" i="0" u="none" strike="noStrike" cap="non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title"/>
          </p:nvPr>
        </p:nvSpPr>
        <p:spPr>
          <a:xfrm>
            <a:off x="866743" y="620869"/>
            <a:ext cx="10772700" cy="16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</a:pPr>
            <a:r>
              <a:rPr lang="es-CL" sz="6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1. </a:t>
            </a:r>
            <a:r>
              <a:rPr lang="es-CL" sz="66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Control de Sistemas</a:t>
            </a:r>
            <a:endParaRPr sz="6600" b="0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6" name="Google Shape;506;p26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200" cy="13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</a:pPr>
            <a:fld id="{00000000-1234-1234-1234-123412341234}" type="slidenum">
              <a:rPr lang="es-CL"/>
              <a:t>8</a:t>
            </a:fld>
            <a:endParaRPr/>
          </a:p>
        </p:txBody>
      </p:sp>
      <p:pic>
        <p:nvPicPr>
          <p:cNvPr id="507" name="Google Shape;507;p26" descr="&quot; 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6725" y="2363711"/>
            <a:ext cx="5562000" cy="351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26" descr="dron-quadcoptero-hexacoptero-jjrc-h20-increible-260801-MPE20412354759_092015-F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6024" y="2244013"/>
            <a:ext cx="5408976" cy="363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7"/>
          <p:cNvSpPr txBox="1">
            <a:spLocks noGrp="1"/>
          </p:cNvSpPr>
          <p:nvPr>
            <p:ph type="title"/>
          </p:nvPr>
        </p:nvSpPr>
        <p:spPr>
          <a:xfrm>
            <a:off x="709643" y="545394"/>
            <a:ext cx="10772700" cy="16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</a:pPr>
            <a:r>
              <a:rPr lang="es-CL" sz="6600">
                <a:solidFill>
                  <a:schemeClr val="dk2"/>
                </a:solidFill>
              </a:rPr>
              <a:t>2</a:t>
            </a:r>
            <a:r>
              <a:rPr lang="es-CL" sz="6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s-CL" sz="66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Inteligencia Computacional y Robótica</a:t>
            </a:r>
            <a:endParaRPr sz="6600" b="0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5" name="Google Shape;515;p27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200" cy="13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</a:pPr>
            <a:fld id="{00000000-1234-1234-1234-123412341234}" type="slidenum">
              <a:rPr lang="es-CL"/>
              <a:t>9</a:t>
            </a:fld>
            <a:endParaRPr/>
          </a:p>
        </p:txBody>
      </p:sp>
      <p:pic>
        <p:nvPicPr>
          <p:cNvPr id="516" name="Google Shape;516;p27" descr="&quot; 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623" y="2522763"/>
            <a:ext cx="4114800" cy="259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27" descr="&quot; 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92800" y="2543625"/>
            <a:ext cx="4049100" cy="25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27" descr="&quot; &quot;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74950" y="3625150"/>
            <a:ext cx="4962900" cy="313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ET">
  <a:themeElements>
    <a:clrScheme name="ElectroTutores">
      <a:dk1>
        <a:srgbClr val="0C0C0C"/>
      </a:dk1>
      <a:lt1>
        <a:srgbClr val="FFFFFF"/>
      </a:lt1>
      <a:dk2>
        <a:srgbClr val="FF6600"/>
      </a:dk2>
      <a:lt2>
        <a:srgbClr val="F8F8F8"/>
      </a:lt2>
      <a:accent1>
        <a:srgbClr val="F2F2F2"/>
      </a:accent1>
      <a:accent2>
        <a:srgbClr val="FFC000"/>
      </a:accent2>
      <a:accent3>
        <a:srgbClr val="FF6600"/>
      </a:accent3>
      <a:accent4>
        <a:srgbClr val="F63500"/>
      </a:accent4>
      <a:accent5>
        <a:srgbClr val="FF6600"/>
      </a:accent5>
      <a:accent6>
        <a:srgbClr val="FF8F29"/>
      </a:accent6>
      <a:hlink>
        <a:srgbClr val="0070C0"/>
      </a:hlink>
      <a:folHlink>
        <a:srgbClr val="69696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ET">
  <a:themeElements>
    <a:clrScheme name="ElectroTutores">
      <a:dk1>
        <a:srgbClr val="0C0C0C"/>
      </a:dk1>
      <a:lt1>
        <a:srgbClr val="FFFFFF"/>
      </a:lt1>
      <a:dk2>
        <a:srgbClr val="FF6600"/>
      </a:dk2>
      <a:lt2>
        <a:srgbClr val="F8F8F8"/>
      </a:lt2>
      <a:accent1>
        <a:srgbClr val="F2F2F2"/>
      </a:accent1>
      <a:accent2>
        <a:srgbClr val="FFC000"/>
      </a:accent2>
      <a:accent3>
        <a:srgbClr val="FF6600"/>
      </a:accent3>
      <a:accent4>
        <a:srgbClr val="F63500"/>
      </a:accent4>
      <a:accent5>
        <a:srgbClr val="FF6600"/>
      </a:accent5>
      <a:accent6>
        <a:srgbClr val="FF8F29"/>
      </a:accent6>
      <a:hlink>
        <a:srgbClr val="0070C0"/>
      </a:hlink>
      <a:folHlink>
        <a:srgbClr val="69696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</Words>
  <Application>Microsoft Office PowerPoint</Application>
  <PresentationFormat>Panorámica</PresentationFormat>
  <Paragraphs>118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Roboto</vt:lpstr>
      <vt:lpstr>Arial</vt:lpstr>
      <vt:lpstr>Calibri</vt:lpstr>
      <vt:lpstr>TemaET</vt:lpstr>
      <vt:lpstr>TemaET</vt:lpstr>
      <vt:lpstr>La malla de Ingeniería Civil Eléctrica (v5)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Las líneas de Investigación</vt:lpstr>
      <vt:lpstr>1. Control de Sistemas</vt:lpstr>
      <vt:lpstr>2. Inteligencia Computacional y Robótica</vt:lpstr>
      <vt:lpstr>3. Sistemas de Energía</vt:lpstr>
      <vt:lpstr>4. Comunicaciones y teoría de la información</vt:lpstr>
      <vt:lpstr>5. Instrumentación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de hoy: La malla de Ingeniería Civil Eléctrica (v5)</dc:title>
  <cp:lastModifiedBy>Sebastian Tapia.</cp:lastModifiedBy>
  <cp:revision>2</cp:revision>
  <dcterms:modified xsi:type="dcterms:W3CDTF">2022-03-15T21:47:43Z</dcterms:modified>
</cp:coreProperties>
</file>