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6" r:id="rId5"/>
    <p:sldId id="259" r:id="rId6"/>
    <p:sldId id="267" r:id="rId7"/>
    <p:sldId id="273" r:id="rId8"/>
    <p:sldId id="260" r:id="rId9"/>
    <p:sldId id="271" r:id="rId10"/>
    <p:sldId id="268" r:id="rId11"/>
    <p:sldId id="261" r:id="rId12"/>
    <p:sldId id="270" r:id="rId13"/>
    <p:sldId id="262" r:id="rId14"/>
    <p:sldId id="263" r:id="rId15"/>
    <p:sldId id="269" r:id="rId16"/>
    <p:sldId id="264" r:id="rId17"/>
    <p:sldId id="272" r:id="rId18"/>
    <p:sldId id="265" r:id="rId19"/>
    <p:sldId id="274" r:id="rId20"/>
    <p:sldId id="275" r:id="rId21"/>
    <p:sldId id="276" r:id="rId22"/>
    <p:sldId id="278" r:id="rId23"/>
    <p:sldId id="279" r:id="rId24"/>
    <p:sldId id="277" r:id="rId25"/>
  </p:sldIdLst>
  <p:sldSz cx="9144000" cy="6858000" type="screen4x3"/>
  <p:notesSz cx="6858000" cy="9144000"/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7655F3D-DE1C-4803-9974-49BBECE5890A}" v="10" dt="2022-03-06T03:40:00.36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odolfo Catalan Gonzalez" userId="2e3124a894a8d283" providerId="LiveId" clId="{37655F3D-DE1C-4803-9974-49BBECE5890A}"/>
    <pc:docChg chg="undo custSel addSld delSld modSld">
      <pc:chgData name="Rodolfo Catalan Gonzalez" userId="2e3124a894a8d283" providerId="LiveId" clId="{37655F3D-DE1C-4803-9974-49BBECE5890A}" dt="2022-03-06T03:41:09.845" v="280" actId="14100"/>
      <pc:docMkLst>
        <pc:docMk/>
      </pc:docMkLst>
      <pc:sldChg chg="modSp mod">
        <pc:chgData name="Rodolfo Catalan Gonzalez" userId="2e3124a894a8d283" providerId="LiveId" clId="{37655F3D-DE1C-4803-9974-49BBECE5890A}" dt="2022-03-06T03:16:44.902" v="44" actId="20577"/>
        <pc:sldMkLst>
          <pc:docMk/>
          <pc:sldMk cId="0" sldId="256"/>
        </pc:sldMkLst>
        <pc:spChg chg="mod">
          <ac:chgData name="Rodolfo Catalan Gonzalez" userId="2e3124a894a8d283" providerId="LiveId" clId="{37655F3D-DE1C-4803-9974-49BBECE5890A}" dt="2022-03-06T03:16:44.902" v="44" actId="20577"/>
          <ac:spMkLst>
            <pc:docMk/>
            <pc:sldMk cId="0" sldId="256"/>
            <ac:spMk id="3" creationId="{00000000-0000-0000-0000-000000000000}"/>
          </ac:spMkLst>
        </pc:spChg>
      </pc:sldChg>
      <pc:sldChg chg="modSp mod">
        <pc:chgData name="Rodolfo Catalan Gonzalez" userId="2e3124a894a8d283" providerId="LiveId" clId="{37655F3D-DE1C-4803-9974-49BBECE5890A}" dt="2022-01-16T17:04:07.282" v="12" actId="20577"/>
        <pc:sldMkLst>
          <pc:docMk/>
          <pc:sldMk cId="0" sldId="258"/>
        </pc:sldMkLst>
        <pc:spChg chg="mod">
          <ac:chgData name="Rodolfo Catalan Gonzalez" userId="2e3124a894a8d283" providerId="LiveId" clId="{37655F3D-DE1C-4803-9974-49BBECE5890A}" dt="2022-01-16T17:04:07.282" v="12" actId="20577"/>
          <ac:spMkLst>
            <pc:docMk/>
            <pc:sldMk cId="0" sldId="258"/>
            <ac:spMk id="2" creationId="{00000000-0000-0000-0000-000000000000}"/>
          </ac:spMkLst>
        </pc:spChg>
      </pc:sldChg>
      <pc:sldChg chg="modSp mod">
        <pc:chgData name="Rodolfo Catalan Gonzalez" userId="2e3124a894a8d283" providerId="LiveId" clId="{37655F3D-DE1C-4803-9974-49BBECE5890A}" dt="2022-01-16T17:04:31.528" v="24" actId="20577"/>
        <pc:sldMkLst>
          <pc:docMk/>
          <pc:sldMk cId="0" sldId="259"/>
        </pc:sldMkLst>
        <pc:spChg chg="mod">
          <ac:chgData name="Rodolfo Catalan Gonzalez" userId="2e3124a894a8d283" providerId="LiveId" clId="{37655F3D-DE1C-4803-9974-49BBECE5890A}" dt="2022-01-16T17:04:31.528" v="24" actId="20577"/>
          <ac:spMkLst>
            <pc:docMk/>
            <pc:sldMk cId="0" sldId="259"/>
            <ac:spMk id="7" creationId="{00000000-0000-0000-0000-000000000000}"/>
          </ac:spMkLst>
        </pc:spChg>
      </pc:sldChg>
      <pc:sldChg chg="modSp mod">
        <pc:chgData name="Rodolfo Catalan Gonzalez" userId="2e3124a894a8d283" providerId="LiveId" clId="{37655F3D-DE1C-4803-9974-49BBECE5890A}" dt="2022-01-16T17:05:02.470" v="40" actId="1076"/>
        <pc:sldMkLst>
          <pc:docMk/>
          <pc:sldMk cId="0" sldId="273"/>
        </pc:sldMkLst>
        <pc:spChg chg="mod">
          <ac:chgData name="Rodolfo Catalan Gonzalez" userId="2e3124a894a8d283" providerId="LiveId" clId="{37655F3D-DE1C-4803-9974-49BBECE5890A}" dt="2022-01-16T17:04:56.835" v="38" actId="20577"/>
          <ac:spMkLst>
            <pc:docMk/>
            <pc:sldMk cId="0" sldId="273"/>
            <ac:spMk id="2" creationId="{00000000-0000-0000-0000-000000000000}"/>
          </ac:spMkLst>
        </pc:spChg>
        <pc:picChg chg="mod">
          <ac:chgData name="Rodolfo Catalan Gonzalez" userId="2e3124a894a8d283" providerId="LiveId" clId="{37655F3D-DE1C-4803-9974-49BBECE5890A}" dt="2022-01-16T17:05:02.470" v="40" actId="1076"/>
          <ac:picMkLst>
            <pc:docMk/>
            <pc:sldMk cId="0" sldId="273"/>
            <ac:picMk id="1026" creationId="{00000000-0000-0000-0000-000000000000}"/>
          </ac:picMkLst>
        </pc:picChg>
      </pc:sldChg>
      <pc:sldChg chg="addSp delSp modSp new mod">
        <pc:chgData name="Rodolfo Catalan Gonzalez" userId="2e3124a894a8d283" providerId="LiveId" clId="{37655F3D-DE1C-4803-9974-49BBECE5890A}" dt="2022-03-06T03:37:22.473" v="236" actId="1036"/>
        <pc:sldMkLst>
          <pc:docMk/>
          <pc:sldMk cId="2050829004" sldId="278"/>
        </pc:sldMkLst>
        <pc:spChg chg="mod ord">
          <ac:chgData name="Rodolfo Catalan Gonzalez" userId="2e3124a894a8d283" providerId="LiveId" clId="{37655F3D-DE1C-4803-9974-49BBECE5890A}" dt="2022-03-06T03:35:22.181" v="183" actId="27636"/>
          <ac:spMkLst>
            <pc:docMk/>
            <pc:sldMk cId="2050829004" sldId="278"/>
            <ac:spMk id="2" creationId="{BD0B0C40-73BB-416D-8A13-D62B7FCFF239}"/>
          </ac:spMkLst>
        </pc:spChg>
        <pc:spChg chg="del mod">
          <ac:chgData name="Rodolfo Catalan Gonzalez" userId="2e3124a894a8d283" providerId="LiveId" clId="{37655F3D-DE1C-4803-9974-49BBECE5890A}" dt="2022-03-06T03:31:00.427" v="150"/>
          <ac:spMkLst>
            <pc:docMk/>
            <pc:sldMk cId="2050829004" sldId="278"/>
            <ac:spMk id="3" creationId="{16D1609E-C0D5-4986-AD68-2F3A6F8C0938}"/>
          </ac:spMkLst>
        </pc:spChg>
        <pc:spChg chg="add del mod">
          <ac:chgData name="Rodolfo Catalan Gonzalez" userId="2e3124a894a8d283" providerId="LiveId" clId="{37655F3D-DE1C-4803-9974-49BBECE5890A}" dt="2022-03-06T03:31:03.961" v="151"/>
          <ac:spMkLst>
            <pc:docMk/>
            <pc:sldMk cId="2050829004" sldId="278"/>
            <ac:spMk id="4" creationId="{611D9B60-004F-488C-AFC7-3546ED4F951C}"/>
          </ac:spMkLst>
        </pc:spChg>
        <pc:spChg chg="add del mod">
          <ac:chgData name="Rodolfo Catalan Gonzalez" userId="2e3124a894a8d283" providerId="LiveId" clId="{37655F3D-DE1C-4803-9974-49BBECE5890A}" dt="2022-03-06T03:31:45.728" v="152"/>
          <ac:spMkLst>
            <pc:docMk/>
            <pc:sldMk cId="2050829004" sldId="278"/>
            <ac:spMk id="5" creationId="{7CD9B91E-6E5F-48E9-AC73-26BB663F000D}"/>
          </ac:spMkLst>
        </pc:spChg>
        <pc:spChg chg="add del mod">
          <ac:chgData name="Rodolfo Catalan Gonzalez" userId="2e3124a894a8d283" providerId="LiveId" clId="{37655F3D-DE1C-4803-9974-49BBECE5890A}" dt="2022-03-06T03:32:01.858" v="153"/>
          <ac:spMkLst>
            <pc:docMk/>
            <pc:sldMk cId="2050829004" sldId="278"/>
            <ac:spMk id="6" creationId="{53FA6969-FA9E-4028-A3D1-689EAB2950BD}"/>
          </ac:spMkLst>
        </pc:spChg>
        <pc:picChg chg="add mod">
          <ac:chgData name="Rodolfo Catalan Gonzalez" userId="2e3124a894a8d283" providerId="LiveId" clId="{37655F3D-DE1C-4803-9974-49BBECE5890A}" dt="2022-03-06T03:37:03.534" v="220" actId="1035"/>
          <ac:picMkLst>
            <pc:docMk/>
            <pc:sldMk cId="2050829004" sldId="278"/>
            <ac:picMk id="7" creationId="{7525E29F-DE12-4503-90C5-B9F3E86CC8D3}"/>
          </ac:picMkLst>
        </pc:picChg>
        <pc:picChg chg="add mod ord">
          <ac:chgData name="Rodolfo Catalan Gonzalez" userId="2e3124a894a8d283" providerId="LiveId" clId="{37655F3D-DE1C-4803-9974-49BBECE5890A}" dt="2022-03-06T03:36:42.567" v="203" actId="1035"/>
          <ac:picMkLst>
            <pc:docMk/>
            <pc:sldMk cId="2050829004" sldId="278"/>
            <ac:picMk id="8" creationId="{E0980AE1-E2A9-43D9-BED5-0C0216DF1866}"/>
          </ac:picMkLst>
        </pc:picChg>
        <pc:picChg chg="add mod">
          <ac:chgData name="Rodolfo Catalan Gonzalez" userId="2e3124a894a8d283" providerId="LiveId" clId="{37655F3D-DE1C-4803-9974-49BBECE5890A}" dt="2022-03-06T03:37:22.473" v="236" actId="1036"/>
          <ac:picMkLst>
            <pc:docMk/>
            <pc:sldMk cId="2050829004" sldId="278"/>
            <ac:picMk id="9" creationId="{D283B1B4-5C44-4767-B05B-CFE3181164BF}"/>
          </ac:picMkLst>
        </pc:picChg>
        <pc:picChg chg="add mod">
          <ac:chgData name="Rodolfo Catalan Gonzalez" userId="2e3124a894a8d283" providerId="LiveId" clId="{37655F3D-DE1C-4803-9974-49BBECE5890A}" dt="2022-03-06T03:36:53.408" v="212" actId="1035"/>
          <ac:picMkLst>
            <pc:docMk/>
            <pc:sldMk cId="2050829004" sldId="278"/>
            <ac:picMk id="10" creationId="{3717DBA4-1276-4456-B419-5E012D01ABF8}"/>
          </ac:picMkLst>
        </pc:picChg>
      </pc:sldChg>
      <pc:sldChg chg="new del">
        <pc:chgData name="Rodolfo Catalan Gonzalez" userId="2e3124a894a8d283" providerId="LiveId" clId="{37655F3D-DE1C-4803-9974-49BBECE5890A}" dt="2022-01-16T17:07:00.480" v="42" actId="2696"/>
        <pc:sldMkLst>
          <pc:docMk/>
          <pc:sldMk cId="3692475024" sldId="278"/>
        </pc:sldMkLst>
      </pc:sldChg>
      <pc:sldChg chg="addSp delSp modSp new mod modClrScheme chgLayout">
        <pc:chgData name="Rodolfo Catalan Gonzalez" userId="2e3124a894a8d283" providerId="LiveId" clId="{37655F3D-DE1C-4803-9974-49BBECE5890A}" dt="2022-03-06T03:41:09.845" v="280" actId="14100"/>
        <pc:sldMkLst>
          <pc:docMk/>
          <pc:sldMk cId="2821050187" sldId="279"/>
        </pc:sldMkLst>
        <pc:spChg chg="mod">
          <ac:chgData name="Rodolfo Catalan Gonzalez" userId="2e3124a894a8d283" providerId="LiveId" clId="{37655F3D-DE1C-4803-9974-49BBECE5890A}" dt="2022-03-06T03:38:52.053" v="261" actId="26606"/>
          <ac:spMkLst>
            <pc:docMk/>
            <pc:sldMk cId="2821050187" sldId="279"/>
            <ac:spMk id="2" creationId="{BAD31F66-124F-45F7-A572-5BE86E04390B}"/>
          </ac:spMkLst>
        </pc:spChg>
        <pc:spChg chg="del mod">
          <ac:chgData name="Rodolfo Catalan Gonzalez" userId="2e3124a894a8d283" providerId="LiveId" clId="{37655F3D-DE1C-4803-9974-49BBECE5890A}" dt="2022-03-06T03:38:46.363" v="259"/>
          <ac:spMkLst>
            <pc:docMk/>
            <pc:sldMk cId="2821050187" sldId="279"/>
            <ac:spMk id="3" creationId="{701A4594-3BED-4C32-A390-7F3E7F0A0596}"/>
          </ac:spMkLst>
        </pc:spChg>
        <pc:spChg chg="add del mod">
          <ac:chgData name="Rodolfo Catalan Gonzalez" userId="2e3124a894a8d283" providerId="LiveId" clId="{37655F3D-DE1C-4803-9974-49BBECE5890A}" dt="2022-03-06T03:39:32.911" v="264" actId="21"/>
          <ac:spMkLst>
            <pc:docMk/>
            <pc:sldMk cId="2821050187" sldId="279"/>
            <ac:spMk id="9" creationId="{CBEECD37-E49B-41B3-BBF5-74A73BE2E8BE}"/>
          </ac:spMkLst>
        </pc:spChg>
        <pc:picChg chg="add mod">
          <ac:chgData name="Rodolfo Catalan Gonzalez" userId="2e3124a894a8d283" providerId="LiveId" clId="{37655F3D-DE1C-4803-9974-49BBECE5890A}" dt="2022-03-06T03:40:46.911" v="274" actId="1440"/>
          <ac:picMkLst>
            <pc:docMk/>
            <pc:sldMk cId="2821050187" sldId="279"/>
            <ac:picMk id="4" creationId="{D6DC2DFF-325F-486E-9116-6DFC397C16A8}"/>
          </ac:picMkLst>
        </pc:picChg>
        <pc:picChg chg="add mod">
          <ac:chgData name="Rodolfo Catalan Gonzalez" userId="2e3124a894a8d283" providerId="LiveId" clId="{37655F3D-DE1C-4803-9974-49BBECE5890A}" dt="2022-03-06T03:41:09.845" v="280" actId="14100"/>
          <ac:picMkLst>
            <pc:docMk/>
            <pc:sldMk cId="2821050187" sldId="279"/>
            <ac:picMk id="5" creationId="{E5D45FE5-603D-4341-8D66-9E0004C8812D}"/>
          </ac:picMkLst>
        </pc:picChg>
        <pc:picChg chg="add mod">
          <ac:chgData name="Rodolfo Catalan Gonzalez" userId="2e3124a894a8d283" providerId="LiveId" clId="{37655F3D-DE1C-4803-9974-49BBECE5890A}" dt="2022-03-06T03:41:05.308" v="279" actId="14100"/>
          <ac:picMkLst>
            <pc:docMk/>
            <pc:sldMk cId="2821050187" sldId="279"/>
            <ac:picMk id="6" creationId="{25B70112-B9B3-4493-9319-B4E40DA51028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ítulo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/>
              <a:t>Haga clic para modificar el estilo de título del patrón</a:t>
            </a:r>
            <a:endParaRPr kumimoji="0" lang="en-US"/>
          </a:p>
        </p:txBody>
      </p:sp>
      <p:sp>
        <p:nvSpPr>
          <p:cNvPr id="17" name="16 Subtítulo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s-ES"/>
              <a:t>Haga clic para modificar el estilo de subtítulo del patrón</a:t>
            </a:r>
            <a:endParaRPr kumimoji="0" lang="en-US"/>
          </a:p>
        </p:txBody>
      </p:sp>
      <p:sp>
        <p:nvSpPr>
          <p:cNvPr id="30" name="2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46D5E-B47C-448F-849F-EC4134CFA6D5}" type="datetimeFigureOut">
              <a:rPr lang="es-CL" smtClean="0"/>
              <a:pPr/>
              <a:t>06-03-2022</a:t>
            </a:fld>
            <a:endParaRPr lang="es-CL"/>
          </a:p>
        </p:txBody>
      </p:sp>
      <p:sp>
        <p:nvSpPr>
          <p:cNvPr id="19" name="18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27" name="2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518A9-0567-4560-8459-638BE7CFE631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s-ES"/>
              <a:t>Haga clic para modificar el estilo de texto del patrón</a:t>
            </a:r>
          </a:p>
          <a:p>
            <a:pPr lvl="1" eaLnBrk="1" latinLnBrk="0" hangingPunct="1"/>
            <a:r>
              <a:rPr lang="es-ES"/>
              <a:t>Segundo nivel</a:t>
            </a:r>
          </a:p>
          <a:p>
            <a:pPr lvl="2" eaLnBrk="1" latinLnBrk="0" hangingPunct="1"/>
            <a:r>
              <a:rPr lang="es-ES"/>
              <a:t>Tercer nivel</a:t>
            </a:r>
          </a:p>
          <a:p>
            <a:pPr lvl="3" eaLnBrk="1" latinLnBrk="0" hangingPunct="1"/>
            <a:r>
              <a:rPr lang="es-ES"/>
              <a:t>Cuarto nivel</a:t>
            </a:r>
          </a:p>
          <a:p>
            <a:pPr lvl="4" eaLnBrk="1" latinLnBrk="0" hangingPunct="1"/>
            <a:r>
              <a:rPr lang="es-ES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46D5E-B47C-448F-849F-EC4134CFA6D5}" type="datetimeFigureOut">
              <a:rPr lang="es-CL" smtClean="0"/>
              <a:pPr/>
              <a:t>06-03-2022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518A9-0567-4560-8459-638BE7CFE631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s-ES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s-ES"/>
              <a:t>Haga clic para modificar el estilo de texto del patrón</a:t>
            </a:r>
          </a:p>
          <a:p>
            <a:pPr lvl="1" eaLnBrk="1" latinLnBrk="0" hangingPunct="1"/>
            <a:r>
              <a:rPr lang="es-ES"/>
              <a:t>Segundo nivel</a:t>
            </a:r>
          </a:p>
          <a:p>
            <a:pPr lvl="2" eaLnBrk="1" latinLnBrk="0" hangingPunct="1"/>
            <a:r>
              <a:rPr lang="es-ES"/>
              <a:t>Tercer nivel</a:t>
            </a:r>
          </a:p>
          <a:p>
            <a:pPr lvl="3" eaLnBrk="1" latinLnBrk="0" hangingPunct="1"/>
            <a:r>
              <a:rPr lang="es-ES"/>
              <a:t>Cuarto nivel</a:t>
            </a:r>
          </a:p>
          <a:p>
            <a:pPr lvl="4" eaLnBrk="1" latinLnBrk="0" hangingPunct="1"/>
            <a:r>
              <a:rPr lang="es-ES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46D5E-B47C-448F-849F-EC4134CFA6D5}" type="datetimeFigureOut">
              <a:rPr lang="es-CL" smtClean="0"/>
              <a:pPr/>
              <a:t>06-03-2022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518A9-0567-4560-8459-638BE7CFE631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s-ES"/>
              <a:t>Haga clic para modificar el estilo de texto del patrón</a:t>
            </a:r>
          </a:p>
          <a:p>
            <a:pPr lvl="1" eaLnBrk="1" latinLnBrk="0" hangingPunct="1"/>
            <a:r>
              <a:rPr lang="es-ES"/>
              <a:t>Segundo nivel</a:t>
            </a:r>
          </a:p>
          <a:p>
            <a:pPr lvl="2" eaLnBrk="1" latinLnBrk="0" hangingPunct="1"/>
            <a:r>
              <a:rPr lang="es-ES"/>
              <a:t>Tercer nivel</a:t>
            </a:r>
          </a:p>
          <a:p>
            <a:pPr lvl="3" eaLnBrk="1" latinLnBrk="0" hangingPunct="1"/>
            <a:r>
              <a:rPr lang="es-ES"/>
              <a:t>Cuarto nivel</a:t>
            </a:r>
          </a:p>
          <a:p>
            <a:pPr lvl="4" eaLnBrk="1" latinLnBrk="0" hangingPunct="1"/>
            <a:r>
              <a:rPr lang="es-ES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46D5E-B47C-448F-849F-EC4134CFA6D5}" type="datetimeFigureOut">
              <a:rPr lang="es-CL" smtClean="0"/>
              <a:pPr/>
              <a:t>06-03-2022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518A9-0567-4560-8459-638BE7CFE631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46D5E-B47C-448F-849F-EC4134CFA6D5}" type="datetimeFigureOut">
              <a:rPr lang="es-CL" smtClean="0"/>
              <a:pPr/>
              <a:t>06-03-2022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518A9-0567-4560-8459-638BE7CFE631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s-ES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/>
              <a:t>Haga clic para modificar el estilo de texto del patrón</a:t>
            </a:r>
          </a:p>
          <a:p>
            <a:pPr lvl="1" eaLnBrk="1" latinLnBrk="0" hangingPunct="1"/>
            <a:r>
              <a:rPr lang="es-ES"/>
              <a:t>Segundo nivel</a:t>
            </a:r>
          </a:p>
          <a:p>
            <a:pPr lvl="2" eaLnBrk="1" latinLnBrk="0" hangingPunct="1"/>
            <a:r>
              <a:rPr lang="es-ES"/>
              <a:t>Tercer nivel</a:t>
            </a:r>
          </a:p>
          <a:p>
            <a:pPr lvl="3" eaLnBrk="1" latinLnBrk="0" hangingPunct="1"/>
            <a:r>
              <a:rPr lang="es-ES"/>
              <a:t>Cuarto nivel</a:t>
            </a:r>
          </a:p>
          <a:p>
            <a:pPr lvl="4" eaLnBrk="1" latinLnBrk="0" hangingPunct="1"/>
            <a:r>
              <a:rPr lang="es-ES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/>
              <a:t>Haga clic para modificar el estilo de texto del patrón</a:t>
            </a:r>
          </a:p>
          <a:p>
            <a:pPr lvl="1" eaLnBrk="1" latinLnBrk="0" hangingPunct="1"/>
            <a:r>
              <a:rPr lang="es-ES"/>
              <a:t>Segundo nivel</a:t>
            </a:r>
          </a:p>
          <a:p>
            <a:pPr lvl="2" eaLnBrk="1" latinLnBrk="0" hangingPunct="1"/>
            <a:r>
              <a:rPr lang="es-ES"/>
              <a:t>Tercer nivel</a:t>
            </a:r>
          </a:p>
          <a:p>
            <a:pPr lvl="3" eaLnBrk="1" latinLnBrk="0" hangingPunct="1"/>
            <a:r>
              <a:rPr lang="es-ES"/>
              <a:t>Cuarto nivel</a:t>
            </a:r>
          </a:p>
          <a:p>
            <a:pPr lvl="4" eaLnBrk="1" latinLnBrk="0" hangingPunct="1"/>
            <a:r>
              <a:rPr lang="es-ES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46D5E-B47C-448F-849F-EC4134CFA6D5}" type="datetimeFigureOut">
              <a:rPr lang="es-CL" smtClean="0"/>
              <a:pPr/>
              <a:t>06-03-2022</a:t>
            </a:fld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518A9-0567-4560-8459-638BE7CFE631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s-ES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s-ES"/>
              <a:t>Haga clic para modificar el estilo de texto del patrón</a:t>
            </a:r>
          </a:p>
          <a:p>
            <a:pPr lvl="1" eaLnBrk="1" latinLnBrk="0" hangingPunct="1"/>
            <a:r>
              <a:rPr lang="es-ES"/>
              <a:t>Segundo nivel</a:t>
            </a:r>
          </a:p>
          <a:p>
            <a:pPr lvl="2" eaLnBrk="1" latinLnBrk="0" hangingPunct="1"/>
            <a:r>
              <a:rPr lang="es-ES"/>
              <a:t>Tercer nivel</a:t>
            </a:r>
          </a:p>
          <a:p>
            <a:pPr lvl="3" eaLnBrk="1" latinLnBrk="0" hangingPunct="1"/>
            <a:r>
              <a:rPr lang="es-ES"/>
              <a:t>Cuarto nivel</a:t>
            </a:r>
          </a:p>
          <a:p>
            <a:pPr lvl="4" eaLnBrk="1" latinLnBrk="0" hangingPunct="1"/>
            <a:r>
              <a:rPr lang="es-ES"/>
              <a:t>Quinto nivel</a:t>
            </a:r>
            <a:endParaRPr kumimoji="0"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s-ES"/>
              <a:t>Haga clic para modificar el estilo de texto del patrón</a:t>
            </a:r>
          </a:p>
          <a:p>
            <a:pPr lvl="1" eaLnBrk="1" latinLnBrk="0" hangingPunct="1"/>
            <a:r>
              <a:rPr lang="es-ES"/>
              <a:t>Segundo nivel</a:t>
            </a:r>
          </a:p>
          <a:p>
            <a:pPr lvl="2" eaLnBrk="1" latinLnBrk="0" hangingPunct="1"/>
            <a:r>
              <a:rPr lang="es-ES"/>
              <a:t>Tercer nivel</a:t>
            </a:r>
          </a:p>
          <a:p>
            <a:pPr lvl="3" eaLnBrk="1" latinLnBrk="0" hangingPunct="1"/>
            <a:r>
              <a:rPr lang="es-ES"/>
              <a:t>Cuarto nivel</a:t>
            </a:r>
          </a:p>
          <a:p>
            <a:pPr lvl="4" eaLnBrk="1" latinLnBrk="0" hangingPunct="1"/>
            <a:r>
              <a:rPr lang="es-ES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46D5E-B47C-448F-849F-EC4134CFA6D5}" type="datetimeFigureOut">
              <a:rPr lang="es-CL" smtClean="0"/>
              <a:pPr/>
              <a:t>06-03-2022</a:t>
            </a:fld>
            <a:endParaRPr lang="es-CL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518A9-0567-4560-8459-638BE7CFE631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46D5E-B47C-448F-849F-EC4134CFA6D5}" type="datetimeFigureOut">
              <a:rPr lang="es-CL" smtClean="0"/>
              <a:pPr/>
              <a:t>06-03-2022</a:t>
            </a:fld>
            <a:endParaRPr lang="es-CL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518A9-0567-4560-8459-638BE7CFE631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46D5E-B47C-448F-849F-EC4134CFA6D5}" type="datetimeFigureOut">
              <a:rPr lang="es-CL" smtClean="0"/>
              <a:pPr/>
              <a:t>06-03-2022</a:t>
            </a:fld>
            <a:endParaRPr lang="es-CL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518A9-0567-4560-8459-638BE7CFE631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/>
              <a:t>Haga clic para modificar el estilo de texto del patrón</a:t>
            </a:r>
          </a:p>
          <a:p>
            <a:pPr lvl="1" eaLnBrk="1" latinLnBrk="0" hangingPunct="1"/>
            <a:r>
              <a:rPr lang="es-ES"/>
              <a:t>Segundo nivel</a:t>
            </a:r>
          </a:p>
          <a:p>
            <a:pPr lvl="2" eaLnBrk="1" latinLnBrk="0" hangingPunct="1"/>
            <a:r>
              <a:rPr lang="es-ES"/>
              <a:t>Tercer nivel</a:t>
            </a:r>
          </a:p>
          <a:p>
            <a:pPr lvl="3" eaLnBrk="1" latinLnBrk="0" hangingPunct="1"/>
            <a:r>
              <a:rPr lang="es-ES"/>
              <a:t>Cuarto nivel</a:t>
            </a:r>
          </a:p>
          <a:p>
            <a:pPr lvl="4" eaLnBrk="1" latinLnBrk="0" hangingPunct="1"/>
            <a:r>
              <a:rPr lang="es-ES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46D5E-B47C-448F-849F-EC4134CFA6D5}" type="datetimeFigureOut">
              <a:rPr lang="es-CL" smtClean="0"/>
              <a:pPr/>
              <a:t>06-03-2022</a:t>
            </a:fld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518A9-0567-4560-8459-638BE7CFE631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Recortar y redondear rectángulo de esquina sencilla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Triángulo rectángulo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s-ES"/>
              <a:t>Haga clic para modificar el estilo de título del patrón</a:t>
            </a:r>
            <a:endParaRPr kumimoji="0"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46D5E-B47C-448F-849F-EC4134CFA6D5}" type="datetimeFigureOut">
              <a:rPr lang="es-CL" smtClean="0"/>
              <a:pPr/>
              <a:t>06-03-2022</a:t>
            </a:fld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9FB518A9-0567-4560-8459-638BE7CFE631}" type="slidenum">
              <a:rPr lang="es-CL" smtClean="0"/>
              <a:pPr/>
              <a:t>‹Nº›</a:t>
            </a:fld>
            <a:endParaRPr lang="es-CL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s-ES"/>
              <a:t>Haga clic en el icono para agregar una imagen</a:t>
            </a:r>
            <a:endParaRPr kumimoji="0" lang="en-US" dirty="0"/>
          </a:p>
        </p:txBody>
      </p:sp>
      <p:sp>
        <p:nvSpPr>
          <p:cNvPr id="10" name="9 Forma libre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10 Forma libre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Forma libre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Forma libre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Marcador de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s-ES"/>
              <a:t>Haga clic para modificar el estilo de título del patrón</a:t>
            </a:r>
            <a:endParaRPr kumimoji="0" lang="en-US"/>
          </a:p>
        </p:txBody>
      </p:sp>
      <p:sp>
        <p:nvSpPr>
          <p:cNvPr id="30" name="29 Marcador de texto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s-ES"/>
              <a:t>Haga clic para modificar el estilo de texto del patrón</a:t>
            </a:r>
          </a:p>
          <a:p>
            <a:pPr lvl="1" eaLnBrk="1" latinLnBrk="0" hangingPunct="1"/>
            <a:r>
              <a:rPr kumimoji="0" lang="es-ES"/>
              <a:t>Segundo nivel</a:t>
            </a:r>
          </a:p>
          <a:p>
            <a:pPr lvl="2" eaLnBrk="1" latinLnBrk="0" hangingPunct="1"/>
            <a:r>
              <a:rPr kumimoji="0" lang="es-ES"/>
              <a:t>Tercer nivel</a:t>
            </a:r>
          </a:p>
          <a:p>
            <a:pPr lvl="3" eaLnBrk="1" latinLnBrk="0" hangingPunct="1"/>
            <a:r>
              <a:rPr kumimoji="0" lang="es-ES"/>
              <a:t>Cuarto nivel</a:t>
            </a:r>
          </a:p>
          <a:p>
            <a:pPr lvl="4" eaLnBrk="1" latinLnBrk="0" hangingPunct="1"/>
            <a:r>
              <a:rPr kumimoji="0" lang="es-ES"/>
              <a:t>Quinto nivel</a:t>
            </a:r>
            <a:endParaRPr kumimoji="0" lang="en-US"/>
          </a:p>
        </p:txBody>
      </p:sp>
      <p:sp>
        <p:nvSpPr>
          <p:cNvPr id="10" name="9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AA46D5E-B47C-448F-849F-EC4134CFA6D5}" type="datetimeFigureOut">
              <a:rPr lang="es-CL" smtClean="0"/>
              <a:pPr/>
              <a:t>06-03-2022</a:t>
            </a:fld>
            <a:endParaRPr lang="es-CL"/>
          </a:p>
        </p:txBody>
      </p:sp>
      <p:sp>
        <p:nvSpPr>
          <p:cNvPr id="22" name="21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s-CL"/>
          </a:p>
        </p:txBody>
      </p:sp>
      <p:sp>
        <p:nvSpPr>
          <p:cNvPr id="18" name="17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FB518A9-0567-4560-8459-638BE7CFE631}" type="slidenum">
              <a:rPr lang="es-CL" smtClean="0"/>
              <a:pPr/>
              <a:t>‹Nº›</a:t>
            </a:fld>
            <a:endParaRPr lang="es-CL"/>
          </a:p>
        </p:txBody>
      </p:sp>
      <p:grpSp>
        <p:nvGrpSpPr>
          <p:cNvPr id="2" name="1 Grupo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11 Forma libre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12 Forma libre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jpeg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rcatalangonzalez@gmail.com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7.png"/><Relationship Id="rId4" Type="http://schemas.openxmlformats.org/officeDocument/2006/relationships/image" Target="../media/image7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179512" y="1412776"/>
            <a:ext cx="8712968" cy="2952328"/>
          </a:xfrm>
        </p:spPr>
        <p:txBody>
          <a:bodyPr>
            <a:normAutofit/>
          </a:bodyPr>
          <a:lstStyle/>
          <a:p>
            <a:pPr algn="ctr"/>
            <a:r>
              <a:rPr lang="es-CL" sz="5400" dirty="0">
                <a:latin typeface="Arial" pitchFamily="34" charset="0"/>
                <a:cs typeface="Arial" pitchFamily="34" charset="0"/>
              </a:rPr>
              <a:t>CURRICULUM TENISTICO</a:t>
            </a:r>
            <a:br>
              <a:rPr lang="es-CL" sz="5400" dirty="0">
                <a:latin typeface="Arial" pitchFamily="34" charset="0"/>
                <a:cs typeface="Arial" pitchFamily="34" charset="0"/>
              </a:rPr>
            </a:br>
            <a:r>
              <a:rPr lang="es-CL" sz="2800" dirty="0">
                <a:latin typeface="Arial" pitchFamily="34" charset="0"/>
                <a:cs typeface="Arial" pitchFamily="34" charset="0"/>
              </a:rPr>
              <a:t>RODOLFO CATALAN GONZALEZ</a:t>
            </a:r>
            <a:br>
              <a:rPr lang="es-CL" sz="2800" dirty="0">
                <a:latin typeface="Arial" pitchFamily="34" charset="0"/>
                <a:cs typeface="Arial" pitchFamily="34" charset="0"/>
              </a:rPr>
            </a:br>
            <a:r>
              <a:rPr lang="es-CL" sz="1800" dirty="0">
                <a:latin typeface="Arial" pitchFamily="34" charset="0"/>
                <a:cs typeface="Arial" pitchFamily="34" charset="0"/>
              </a:rPr>
              <a:t>PROFESOR Y ENTRENADOR DE TENIS</a:t>
            </a:r>
            <a:br>
              <a:rPr lang="es-CL" sz="5400" dirty="0">
                <a:latin typeface="Arial" pitchFamily="34" charset="0"/>
                <a:cs typeface="Arial" pitchFamily="34" charset="0"/>
              </a:rPr>
            </a:br>
            <a:endParaRPr lang="es-CL" sz="27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251520" y="5085184"/>
            <a:ext cx="8568952" cy="1728192"/>
          </a:xfrm>
        </p:spPr>
        <p:txBody>
          <a:bodyPr>
            <a:normAutofit/>
          </a:bodyPr>
          <a:lstStyle/>
          <a:p>
            <a:pPr algn="ctr"/>
            <a:endParaRPr lang="es-CL" sz="4400" b="1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s-CL" sz="4800" b="1" dirty="0">
                <a:latin typeface="Arial" pitchFamily="34" charset="0"/>
                <a:cs typeface="Arial" pitchFamily="34" charset="0"/>
              </a:rPr>
              <a:t>2022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s-CL" b="1" dirty="0"/>
              <a:t>CLUB SANTUARIO DEL VALLE</a:t>
            </a:r>
            <a:br>
              <a:rPr lang="es-CL" b="1" dirty="0"/>
            </a:br>
            <a:r>
              <a:rPr lang="es-CL" sz="3600" b="1" dirty="0"/>
              <a:t>PROFESOR DE TENIS</a:t>
            </a:r>
          </a:p>
        </p:txBody>
      </p:sp>
      <p:pic>
        <p:nvPicPr>
          <p:cNvPr id="5122" name="Picture 2" descr="I:\RODOLFO FOTOS\I ROUNDO ROBIN SANTUARIO 2011\IMG_508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196752"/>
            <a:ext cx="3744416" cy="24962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3" name="Picture 3" descr="I:\RODOLFO FOTOS\I ROUNDO ROBIN SANTUARIO 2011\IMG_509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124744"/>
            <a:ext cx="3672408" cy="2592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4" name="Picture 4" descr="I:\RODOLFO FOTOS\I ROUNDO ROBIN SANTUARIO 2011\IMG_512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3933056"/>
            <a:ext cx="3672408" cy="2592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5" name="Picture 5" descr="I:\RODOLFO FOTOS\I ROUNDO ROBIN SANTUARIO 2011\IMG_510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7984" y="3933056"/>
            <a:ext cx="3779912" cy="26159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12576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s-CL" sz="4900" b="1" dirty="0"/>
              <a:t>ACADEMY CAÑAS TENNIS– MIAMI</a:t>
            </a:r>
            <a:br>
              <a:rPr lang="es-CL" sz="4000" b="1" dirty="0"/>
            </a:br>
            <a:r>
              <a:rPr lang="es-CL" sz="3600" b="1" dirty="0"/>
              <a:t>REPRESENTANTE Y PROFESOR</a:t>
            </a:r>
          </a:p>
        </p:txBody>
      </p:sp>
      <p:pic>
        <p:nvPicPr>
          <p:cNvPr id="6148" name="Picture 4" descr="I:\RODOLFO FOTOS\Fotos de Gmo. Cañas\9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484784"/>
            <a:ext cx="2952328" cy="2304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9" name="Picture 5" descr="I:\DOCUMENTOS RODOLFO\CAÑAS FOTO GIRA 2013\FOTOS\DSCN254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1484784"/>
            <a:ext cx="2852439" cy="2376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50" name="Picture 6" descr="I:\DOCUMENTOS RODOLFO\CAÑAS FOTO GIRA 2013\FOTOS\DSCN252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9401" y="4293096"/>
            <a:ext cx="2780432" cy="23537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51" name="Picture 7" descr="I:\DOCUMENTOS RODOLFO\CAÑAS FOTO GIRA 2013\FOTOS\DSCN254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2160" y="4365104"/>
            <a:ext cx="2852440" cy="2304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52" name="Picture 8" descr="I:\DOCUMENTOS RODOLFO\CAÑAS FOTO GIRA 2013\FOTOS\DSCN252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03848" y="3019449"/>
            <a:ext cx="2736304" cy="22097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12576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s-CL" sz="4900" b="1" dirty="0"/>
              <a:t>GIRAS ESCOLARES DE TENIS</a:t>
            </a:r>
            <a:br>
              <a:rPr lang="es-CL" sz="6000" b="1" dirty="0"/>
            </a:br>
            <a:r>
              <a:rPr lang="es-CL" sz="3600" b="1" dirty="0"/>
              <a:t>PILARA - ARGENTINA</a:t>
            </a:r>
          </a:p>
        </p:txBody>
      </p:sp>
      <p:pic>
        <p:nvPicPr>
          <p:cNvPr id="10242" name="Picture 2" descr="I:\RODOLFO FOTOS\GIRA MONTE TABOR PILARA 2012 TENIS\DSCN01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412776"/>
            <a:ext cx="3960440" cy="27332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43" name="Picture 3" descr="I:\RODOLFO FOTOS\GIRA MONTE TABOR PILARA 2012 TENIS\DSCN033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1412776"/>
            <a:ext cx="3860552" cy="2664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44" name="Picture 4" descr="I:\RODOLFO FOTOS\GIRA MONTE TABOR PILARA 2012 TENIS\DSCN037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4291655"/>
            <a:ext cx="3932559" cy="2355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45" name="Picture 5" descr="I:\RODOLFO FOTOS\GIRA MONTE TABOR PILARA 2012 TENIS\DSCN057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4008" y="4221088"/>
            <a:ext cx="3816424" cy="2448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-18256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s-CL" sz="4400" b="1" dirty="0"/>
              <a:t>ACADEMY  NIAGARA – CANADA</a:t>
            </a:r>
            <a:br>
              <a:rPr lang="es-CL" sz="4400" b="1" dirty="0"/>
            </a:br>
            <a:r>
              <a:rPr lang="es-CL" sz="3600" b="1" dirty="0"/>
              <a:t>REPRESENTANTE Y PROFESOR</a:t>
            </a:r>
          </a:p>
        </p:txBody>
      </p:sp>
      <p:pic>
        <p:nvPicPr>
          <p:cNvPr id="9218" name="Picture 2" descr="I:\RODOLFO FOTOS\FOTOS RODOLFO - OLGA\Canada 2009\DSCN137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268760"/>
            <a:ext cx="3528392" cy="2232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19" name="Picture 3" descr="I:\RODOLFO FOTOS\FOTOS RODOLFO - OLGA\Canada 2009\DSCN019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1268760"/>
            <a:ext cx="4392488" cy="51125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21" name="Picture 5" descr="I:\RODOLFO FOTOS\RODOLFO TODO\FOTOS DE RODOLFO\CANADA 2009\Fotos de Canada 2009 50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1" y="3789548"/>
            <a:ext cx="3600400" cy="27002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69776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br>
              <a:rPr lang="es-CL" sz="4400" b="1" dirty="0"/>
            </a:br>
            <a:r>
              <a:rPr lang="es-CL" sz="4400" b="1" dirty="0"/>
              <a:t>CAPACITACIONES EN CHILE</a:t>
            </a:r>
            <a:br>
              <a:rPr lang="es-CL" sz="4400" b="1" dirty="0"/>
            </a:br>
            <a:r>
              <a:rPr lang="es-CL" sz="3600" b="1" dirty="0"/>
              <a:t>ACADEMY CAÑAS</a:t>
            </a:r>
            <a:br>
              <a:rPr lang="es-CL" sz="4400" b="1" dirty="0"/>
            </a:br>
            <a:r>
              <a:rPr lang="es-CL" sz="2700" b="1" dirty="0"/>
              <a:t>CURSOS – CAPACITACIONES Y PERFECCIONAMIENTO</a:t>
            </a:r>
          </a:p>
        </p:txBody>
      </p:sp>
      <p:pic>
        <p:nvPicPr>
          <p:cNvPr id="4" name="Picture 3" descr="I:\RODOLFO FOTOS\CAÑAS WORKSHOP 2013\FOTOS U. CHILE\DSC_00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569241"/>
            <a:ext cx="3744416" cy="22197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I:\RODOLFO FOTOS\CAÑAS WORKSHOP 2013\FOTOS U. CHILE\DSC_00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1628800"/>
            <a:ext cx="3528392" cy="2232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0" name="Picture 2" descr="I:\RODOLFO FOTOS\CAÑAS WORKSHOP 2013\FOTOS U. CHILE\DSC_001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4144298"/>
            <a:ext cx="3672408" cy="24530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1" name="Picture 3" descr="I:\RODOLFO FOTOS\CAÑAS WORKSHOP 2013\FOTOS U. CHILE\DSC_003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4048" y="4140220"/>
            <a:ext cx="3528392" cy="26011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51520" y="-243408"/>
            <a:ext cx="8661648" cy="1215008"/>
          </a:xfrm>
        </p:spPr>
        <p:txBody>
          <a:bodyPr>
            <a:noAutofit/>
          </a:bodyPr>
          <a:lstStyle/>
          <a:p>
            <a:pPr algn="ctr"/>
            <a:r>
              <a:rPr lang="es-CL" sz="3200" b="1" dirty="0"/>
              <a:t>WORKSHOP 1 y 2 EN CHILE</a:t>
            </a:r>
            <a:br>
              <a:rPr lang="es-CL" sz="3200" b="1" dirty="0"/>
            </a:br>
            <a:r>
              <a:rPr lang="es-CL" sz="2800" b="1" dirty="0"/>
              <a:t>CURSOS – CAPACITACIONES Y PERFECCIONAMIENTO</a:t>
            </a:r>
            <a:endParaRPr lang="es-CL" sz="2800" dirty="0"/>
          </a:p>
        </p:txBody>
      </p:sp>
      <p:pic>
        <p:nvPicPr>
          <p:cNvPr id="8194" name="Picture 2" descr="I:\RODOLFO FOTOS\CAÑAS WORKSHOP 2013\FOTOS U. CHILE\DSC_007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284525"/>
            <a:ext cx="3816424" cy="22884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5" name="Picture 3" descr="I:\RODOLFO FOTOS\CAÑAS WORKSHOP 2013\FOTOS U. CHILE\DSC_015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3933056"/>
            <a:ext cx="3755256" cy="2304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6" name="Picture 4" descr="I:\RODOLFO FOTOS\CAÑAS WORKSHOP 2013\FOTOS U. CHILE\DSC_017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1268760"/>
            <a:ext cx="3456384" cy="50405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197768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s-CL" b="1" dirty="0"/>
              <a:t>CORRESPONZAL RADIO ADN</a:t>
            </a:r>
            <a:br>
              <a:rPr lang="es-CL" dirty="0"/>
            </a:br>
            <a:endParaRPr lang="es-CL" dirty="0"/>
          </a:p>
        </p:txBody>
      </p:sp>
      <p:pic>
        <p:nvPicPr>
          <p:cNvPr id="12290" name="Picture 2" descr="I:\FOTOS CELULAR ROLFI\100APPLE\IMG_013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4509120"/>
            <a:ext cx="2232248" cy="1872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292" name="Picture 4" descr="I:\FOTOS CELULAR ROLFI\100APPLE\IMG_0859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9" y="1052736"/>
            <a:ext cx="2952328" cy="5400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293" name="Picture 5" descr="I:\FOTOS CELULAR ROLFI\102APPLE\IMG_295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47864" y="1052736"/>
            <a:ext cx="2376264" cy="2176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294" name="Picture 6" descr="I:\DOCUMENTOS RODOLFO\FOTOS TENIS 2012\DSC_924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96137" y="1124744"/>
            <a:ext cx="3096343" cy="5400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51520" y="116632"/>
            <a:ext cx="8640960" cy="648072"/>
          </a:xfrm>
        </p:spPr>
        <p:txBody>
          <a:bodyPr>
            <a:normAutofit fontScale="90000"/>
          </a:bodyPr>
          <a:lstStyle/>
          <a:p>
            <a:pPr algn="ctr"/>
            <a:r>
              <a:rPr lang="es-CL" b="1" dirty="0"/>
              <a:t>CORRESPONSAL RADIO ADN</a:t>
            </a:r>
          </a:p>
        </p:txBody>
      </p:sp>
      <p:pic>
        <p:nvPicPr>
          <p:cNvPr id="14338" name="Picture 2" descr="I:\DOCUMENTOS RODOLFO\FOTOS TENIS 2012\Gonz..responde (By_HIM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1628800"/>
            <a:ext cx="2448272" cy="1800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339" name="Picture 3" descr="I:\DOCUMENTOS RODOLFO\FOTOS TENIS 2012\NICO_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4077072"/>
            <a:ext cx="2592288" cy="1944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340" name="Picture 4" descr="I:\DOCUMENTOS RODOLFO\FOTOS TENIS 2012\Rodolfo &amp; Elena (By_HIM.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176" y="1052736"/>
            <a:ext cx="2880320" cy="56166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341" name="Picture 5" descr="I:\DOCUMENTOS RODOLFO\FOTOS TENIS 2012\SONY ERICSSON 2010 09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505" y="4437112"/>
            <a:ext cx="3024336" cy="23042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342" name="Picture 6" descr="I:\DOCUMENTOS RODOLFO\FOTOS TENIS 2012\SONY ERICSSON 2010 19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528" y="908720"/>
            <a:ext cx="2954705" cy="2520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-387424"/>
            <a:ext cx="8229600" cy="1143000"/>
          </a:xfrm>
        </p:spPr>
        <p:txBody>
          <a:bodyPr/>
          <a:lstStyle/>
          <a:p>
            <a:pPr algn="ctr"/>
            <a:r>
              <a:rPr lang="es-CL" dirty="0"/>
              <a:t>GIRAS Y PERFECCIONAMIENTOS</a:t>
            </a:r>
          </a:p>
        </p:txBody>
      </p:sp>
      <p:pic>
        <p:nvPicPr>
          <p:cNvPr id="13314" name="Picture 2" descr="I:\FOTOS CELULAR ROLFI\101APPLE\IMG_191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764704"/>
            <a:ext cx="3456384" cy="17074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316" name="Picture 4" descr="I:\FOTOS CELULAR ROLFI\102APPLE\IMG_25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2636912"/>
            <a:ext cx="2664296" cy="19443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317" name="Picture 5" descr="I:\DOCUMENTOS RODOLFO\FOTOS TENIS 2012\P101048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4725144"/>
            <a:ext cx="2664296" cy="19981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318" name="Picture 6" descr="I:\DOCUMENTOS RODOLFO\FOTOS TENIS 2012\P101049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07904" y="1412776"/>
            <a:ext cx="5292080" cy="45365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636680"/>
          </a:xfrm>
        </p:spPr>
        <p:txBody>
          <a:bodyPr>
            <a:normAutofit fontScale="90000"/>
          </a:bodyPr>
          <a:lstStyle/>
          <a:p>
            <a:pPr algn="ctr"/>
            <a:r>
              <a:rPr lang="es-CL" b="1" dirty="0"/>
              <a:t>GIRA 2018 MIAMI</a:t>
            </a:r>
          </a:p>
        </p:txBody>
      </p:sp>
      <p:pic>
        <p:nvPicPr>
          <p:cNvPr id="1026" name="Picture 2" descr="C:\Users\2\Downloads\IMG_018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1880" y="764704"/>
            <a:ext cx="4608512" cy="2232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C:\Users\2\Downloads\IMG_00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836712"/>
            <a:ext cx="2376264" cy="25649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C:\Users\2\Downloads\IMG_001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3816424"/>
            <a:ext cx="2376264" cy="27089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9" name="Picture 5" descr="C:\Users\2\Downloads\ff3874e5-6b21-4cca-ab6d-0b154fb23c8c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00192" y="3048339"/>
            <a:ext cx="2520280" cy="36210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0" name="Picture 6" descr="C:\Users\2\Downloads\c4a95607-390d-4b71-8cbc-81e367f7551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59832" y="3048339"/>
            <a:ext cx="2787774" cy="36210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69776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s-CL" sz="5400" b="1" dirty="0"/>
              <a:t>DATOS PERSONALES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79512" y="1556792"/>
            <a:ext cx="8964488" cy="4680520"/>
          </a:xfrm>
        </p:spPr>
        <p:txBody>
          <a:bodyPr>
            <a:normAutofit/>
          </a:bodyPr>
          <a:lstStyle/>
          <a:p>
            <a:r>
              <a:rPr lang="es-CL" sz="2400" b="1" dirty="0">
                <a:latin typeface="Arial" pitchFamily="34" charset="0"/>
                <a:cs typeface="Arial" pitchFamily="34" charset="0"/>
              </a:rPr>
              <a:t>NOMBRE	: RODOLFO CATALAN GONZALEZ</a:t>
            </a:r>
          </a:p>
          <a:p>
            <a:r>
              <a:rPr lang="es-CL" sz="2400" b="1" dirty="0">
                <a:latin typeface="Arial" pitchFamily="34" charset="0"/>
                <a:cs typeface="Arial" pitchFamily="34" charset="0"/>
              </a:rPr>
              <a:t>TITULOS	: PROFESOR DE EDUCACION FISICA</a:t>
            </a:r>
          </a:p>
          <a:p>
            <a:pPr>
              <a:buNone/>
            </a:pPr>
            <a:r>
              <a:rPr lang="es-CL" sz="2400" b="1" dirty="0">
                <a:latin typeface="Arial" pitchFamily="34" charset="0"/>
                <a:cs typeface="Arial" pitchFamily="34" charset="0"/>
              </a:rPr>
              <a:t>                        PROFESOR DE TENIS</a:t>
            </a:r>
          </a:p>
          <a:p>
            <a:pPr>
              <a:buNone/>
            </a:pPr>
            <a:r>
              <a:rPr lang="es-CL" sz="2400" b="1" dirty="0">
                <a:latin typeface="Arial" pitchFamily="34" charset="0"/>
                <a:cs typeface="Arial" pitchFamily="34" charset="0"/>
              </a:rPr>
              <a:t>                        PROFESOR PTR</a:t>
            </a:r>
          </a:p>
          <a:p>
            <a:pPr>
              <a:buNone/>
            </a:pPr>
            <a:r>
              <a:rPr lang="es-CL" sz="2400" b="1" dirty="0">
                <a:latin typeface="Arial" pitchFamily="34" charset="0"/>
                <a:cs typeface="Arial" pitchFamily="34" charset="0"/>
              </a:rPr>
              <a:t>                        GESTION Y ADMINISTRACION DE CLUBES</a:t>
            </a:r>
          </a:p>
          <a:p>
            <a:pPr>
              <a:buNone/>
            </a:pPr>
            <a:r>
              <a:rPr lang="es-CL" sz="2400" dirty="0">
                <a:latin typeface="Arial" pitchFamily="34" charset="0"/>
                <a:cs typeface="Arial" pitchFamily="34" charset="0"/>
              </a:rPr>
              <a:t>   </a:t>
            </a:r>
            <a:r>
              <a:rPr lang="es-CL" sz="2400" b="1" dirty="0">
                <a:latin typeface="Arial" pitchFamily="34" charset="0"/>
                <a:cs typeface="Arial" pitchFamily="34" charset="0"/>
              </a:rPr>
              <a:t>CELULAR	: +56 9 95327702</a:t>
            </a:r>
          </a:p>
          <a:p>
            <a:pPr>
              <a:buNone/>
            </a:pPr>
            <a:r>
              <a:rPr lang="es-CL" sz="2400" b="1" dirty="0">
                <a:latin typeface="Arial" pitchFamily="34" charset="0"/>
                <a:cs typeface="Arial" pitchFamily="34" charset="0"/>
              </a:rPr>
              <a:t>   MAIL	: </a:t>
            </a:r>
            <a:r>
              <a:rPr lang="es-CL" sz="2400" b="1" dirty="0">
                <a:latin typeface="Arial" pitchFamily="34" charset="0"/>
                <a:cs typeface="Arial" pitchFamily="34" charset="0"/>
                <a:hlinkClick r:id="rId2"/>
              </a:rPr>
              <a:t>rcatalangonzalez@gmail.com</a:t>
            </a:r>
            <a:endParaRPr lang="es-CL" sz="2400" b="1" dirty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s-CL" sz="2400" b="1" dirty="0">
                <a:latin typeface="Arial" pitchFamily="34" charset="0"/>
                <a:cs typeface="Arial" pitchFamily="34" charset="0"/>
              </a:rPr>
              <a:t>	ACTUALMENTE TRABAJANDO EN: </a:t>
            </a:r>
            <a:r>
              <a:rPr lang="es-CL" sz="2000" b="1" dirty="0">
                <a:latin typeface="Arial" pitchFamily="34" charset="0"/>
                <a:cs typeface="Arial" pitchFamily="34" charset="0"/>
              </a:rPr>
              <a:t>En la Universidad de Chile (FCFM), en el Club de Tenis Santuario del Valle, Club Santa Elena de Chicureo y en Cañas </a:t>
            </a:r>
            <a:r>
              <a:rPr lang="es-CL" sz="2000" b="1" dirty="0" err="1">
                <a:latin typeface="Arial" pitchFamily="34" charset="0"/>
                <a:cs typeface="Arial" pitchFamily="34" charset="0"/>
              </a:rPr>
              <a:t>Tennis</a:t>
            </a:r>
            <a:r>
              <a:rPr lang="es-CL" sz="2000" b="1" dirty="0">
                <a:latin typeface="Arial" pitchFamily="34" charset="0"/>
                <a:cs typeface="Arial" pitchFamily="34" charset="0"/>
              </a:rPr>
              <a:t>, Miami, USA.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20BE115-784C-4B31-B270-E8AEFBD5C9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91265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s-CL" sz="3600" b="1" dirty="0">
                <a:latin typeface="Arial" panose="020B0604020202020204" pitchFamily="34" charset="0"/>
                <a:cs typeface="Arial" panose="020B0604020202020204" pitchFamily="34" charset="0"/>
              </a:rPr>
              <a:t>GIRA TENISTICA A CAÑAS TENNIS </a:t>
            </a:r>
            <a:br>
              <a:rPr lang="es-CL" sz="36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CL" sz="3600" b="1" dirty="0">
                <a:latin typeface="Arial" panose="020B0604020202020204" pitchFamily="34" charset="0"/>
                <a:cs typeface="Arial" panose="020B0604020202020204" pitchFamily="34" charset="0"/>
              </a:rPr>
              <a:t>2019 -2020</a:t>
            </a:r>
          </a:p>
        </p:txBody>
      </p:sp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E60DE9D0-C4B0-4C69-A562-BCC6F623D5B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834265"/>
            <a:ext cx="2592288" cy="27707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C7D8CCC2-6A7E-4B59-9E85-F7373AAE702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2492896"/>
            <a:ext cx="2592288" cy="31409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5C3FCD85-E115-45C2-8D1F-C3D03C46120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9098" y="3212118"/>
            <a:ext cx="2592287" cy="31409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6552306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0A9DD28-0865-45D6-A9A9-4656ED7D57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CL" sz="3600" b="1" dirty="0">
                <a:latin typeface="Arial" panose="020B0604020202020204" pitchFamily="34" charset="0"/>
                <a:cs typeface="Arial" panose="020B0604020202020204" pitchFamily="34" charset="0"/>
              </a:rPr>
              <a:t>GIRA TENISTICA CAÑAS TENNIS</a:t>
            </a:r>
            <a:br>
              <a:rPr lang="es-CL" sz="36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CL" sz="3600" b="1" dirty="0">
                <a:latin typeface="Arial" panose="020B0604020202020204" pitchFamily="34" charset="0"/>
                <a:cs typeface="Arial" panose="020B0604020202020204" pitchFamily="34" charset="0"/>
              </a:rPr>
              <a:t>2019 - 2020</a:t>
            </a:r>
          </a:p>
        </p:txBody>
      </p:sp>
      <p:pic>
        <p:nvPicPr>
          <p:cNvPr id="4" name="Marcador de contenido 3">
            <a:extLst>
              <a:ext uri="{FF2B5EF4-FFF2-40B4-BE49-F238E27FC236}">
                <a16:creationId xmlns:a16="http://schemas.microsoft.com/office/drawing/2014/main" id="{65781C57-817C-48A1-B075-9BFCB42A926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63379" y="1700808"/>
            <a:ext cx="2904465" cy="230425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020BF47A-72B7-4E85-BB8B-8946A8F38E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3429000"/>
            <a:ext cx="2036911" cy="319212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BFD2DD9D-B0A2-48F3-8D21-4974BCEA12C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0839" y="2060848"/>
            <a:ext cx="2904465" cy="23042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94824835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arcador de contenido 6" descr="Un hombre y un niño caminando en el pasto&#10;&#10;Descripción generada automáticamente con confianza baja">
            <a:extLst>
              <a:ext uri="{FF2B5EF4-FFF2-40B4-BE49-F238E27FC236}">
                <a16:creationId xmlns:a16="http://schemas.microsoft.com/office/drawing/2014/main" id="{7525E29F-DE12-4503-90C5-B9F3E86CC8D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1700808"/>
            <a:ext cx="1682750" cy="18240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Imagen 8" descr="Un hombre parado en un parque&#10;&#10;Descripción generada automáticamente">
            <a:extLst>
              <a:ext uri="{FF2B5EF4-FFF2-40B4-BE49-F238E27FC236}">
                <a16:creationId xmlns:a16="http://schemas.microsoft.com/office/drawing/2014/main" id="{D283B1B4-5C44-4767-B05B-CFE3181164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3621186"/>
            <a:ext cx="1682750" cy="18240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Imagen 7" descr="Un par de personas de pie&#10;&#10;Descripción generada automáticamente con confianza baja">
            <a:extLst>
              <a:ext uri="{FF2B5EF4-FFF2-40B4-BE49-F238E27FC236}">
                <a16:creationId xmlns:a16="http://schemas.microsoft.com/office/drawing/2014/main" id="{E0980AE1-E2A9-43D9-BED5-0C0216DF18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14563" y="1700808"/>
            <a:ext cx="3440113" cy="37226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Imagen 9" descr="Un grupo de personas en una calle con nieve&#10;&#10;Descripción generada automáticamente con confianza baja">
            <a:extLst>
              <a:ext uri="{FF2B5EF4-FFF2-40B4-BE49-F238E27FC236}">
                <a16:creationId xmlns:a16="http://schemas.microsoft.com/office/drawing/2014/main" id="{3717DBA4-1276-4456-B419-5E012D01ABF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29287" y="1700808"/>
            <a:ext cx="2957513" cy="37226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BD0B0C40-73BB-416D-8A13-D62B7FCFF2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636680"/>
          </a:xfrm>
        </p:spPr>
        <p:txBody>
          <a:bodyPr anchor="b">
            <a:normAutofit fontScale="90000"/>
          </a:bodyPr>
          <a:lstStyle/>
          <a:p>
            <a:pPr algn="ctr"/>
            <a:r>
              <a:rPr lang="es-CL" b="1" dirty="0"/>
              <a:t>MIAMI 2022</a:t>
            </a:r>
          </a:p>
        </p:txBody>
      </p:sp>
    </p:spTree>
    <p:extLst>
      <p:ext uri="{BB962C8B-B14F-4D97-AF65-F5344CB8AC3E}">
        <p14:creationId xmlns:p14="http://schemas.microsoft.com/office/powerpoint/2010/main" val="205082900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AD31F66-124F-45F7-A572-5BE86E0439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anchor="b">
            <a:normAutofit/>
          </a:bodyPr>
          <a:lstStyle/>
          <a:p>
            <a:r>
              <a:rPr lang="es-CL" b="1"/>
              <a:t>MIAMI 2022</a:t>
            </a:r>
          </a:p>
        </p:txBody>
      </p:sp>
      <p:pic>
        <p:nvPicPr>
          <p:cNvPr id="4" name="Marcador de contenido 3">
            <a:extLst>
              <a:ext uri="{FF2B5EF4-FFF2-40B4-BE49-F238E27FC236}">
                <a16:creationId xmlns:a16="http://schemas.microsoft.com/office/drawing/2014/main" id="{D6DC2DFF-325F-486E-9116-6DFC397C16A8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51520" y="1920085"/>
            <a:ext cx="3334999" cy="44348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E5D45FE5-603D-4341-8D66-9E0004C881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28640">
            <a:off x="4645193" y="1167206"/>
            <a:ext cx="2715498" cy="23812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25B70112-B9B3-4493-9319-B4E40DA510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408270">
            <a:off x="4433628" y="4006704"/>
            <a:ext cx="2387544" cy="24288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2105018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57FE8DE-DC6E-431E-96F8-41B49F6712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08688"/>
          </a:xfrm>
        </p:spPr>
        <p:txBody>
          <a:bodyPr>
            <a:normAutofit/>
          </a:bodyPr>
          <a:lstStyle/>
          <a:p>
            <a:pPr algn="ctr"/>
            <a:r>
              <a:rPr lang="es-CL" sz="4000" b="1" dirty="0">
                <a:latin typeface="Arial" panose="020B0604020202020204" pitchFamily="34" charset="0"/>
                <a:cs typeface="Arial" panose="020B0604020202020204" pitchFamily="34" charset="0"/>
              </a:rPr>
              <a:t>STAFF DE PROFESORES</a:t>
            </a:r>
          </a:p>
        </p:txBody>
      </p:sp>
      <p:pic>
        <p:nvPicPr>
          <p:cNvPr id="4" name="Marcador de contenido 3">
            <a:extLst>
              <a:ext uri="{FF2B5EF4-FFF2-40B4-BE49-F238E27FC236}">
                <a16:creationId xmlns:a16="http://schemas.microsoft.com/office/drawing/2014/main" id="{C579F38A-9A0B-48B3-95BD-C20EE5590CE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628800"/>
            <a:ext cx="2304256" cy="26075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Marcador de contenido 3">
            <a:extLst>
              <a:ext uri="{FF2B5EF4-FFF2-40B4-BE49-F238E27FC236}">
                <a16:creationId xmlns:a16="http://schemas.microsoft.com/office/drawing/2014/main" id="{F73F5B5C-8D1B-48C3-8808-DD4C599232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2708920"/>
            <a:ext cx="2592288" cy="27363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3766E044-CD6D-43F1-846E-56B456872B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1716800"/>
            <a:ext cx="2495876" cy="44371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8695558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503040"/>
          </a:xfrm>
        </p:spPr>
        <p:txBody>
          <a:bodyPr>
            <a:noAutofit/>
          </a:bodyPr>
          <a:lstStyle/>
          <a:p>
            <a:pPr algn="ctr"/>
            <a:r>
              <a:rPr lang="es-CL" sz="4000" b="1" dirty="0">
                <a:latin typeface="Arial" pitchFamily="34" charset="0"/>
                <a:cs typeface="Arial" pitchFamily="34" charset="0"/>
              </a:rPr>
              <a:t>SCHOOL NIDO DE AGUILAS</a:t>
            </a:r>
            <a:br>
              <a:rPr lang="es-CL" sz="2000" b="1" dirty="0">
                <a:latin typeface="Arial" pitchFamily="34" charset="0"/>
                <a:cs typeface="Arial" pitchFamily="34" charset="0"/>
              </a:rPr>
            </a:br>
            <a:r>
              <a:rPr lang="es-CL" sz="2400" b="1" dirty="0">
                <a:latin typeface="Arial" pitchFamily="34" charset="0"/>
                <a:cs typeface="Arial" pitchFamily="34" charset="0"/>
              </a:rPr>
              <a:t>TEACHER  AFTER SCHOOL TENNIS</a:t>
            </a:r>
            <a:br>
              <a:rPr lang="es-CL" sz="2400" b="1" dirty="0">
                <a:latin typeface="Arial" pitchFamily="34" charset="0"/>
                <a:cs typeface="Arial" pitchFamily="34" charset="0"/>
              </a:rPr>
            </a:br>
            <a:r>
              <a:rPr lang="es-CL" sz="2400" b="1" dirty="0">
                <a:latin typeface="Arial" pitchFamily="34" charset="0"/>
                <a:cs typeface="Arial" pitchFamily="34" charset="0"/>
              </a:rPr>
              <a:t>ELEMENTARY AND SUMMER SCHOOL </a:t>
            </a:r>
            <a:br>
              <a:rPr lang="es-CL" sz="2400" b="1" dirty="0">
                <a:latin typeface="Arial" pitchFamily="34" charset="0"/>
                <a:cs typeface="Arial" pitchFamily="34" charset="0"/>
              </a:rPr>
            </a:br>
            <a:r>
              <a:rPr lang="es-CL" sz="2400" b="1" dirty="0">
                <a:latin typeface="Arial" pitchFamily="34" charset="0"/>
                <a:cs typeface="Arial" pitchFamily="34" charset="0"/>
              </a:rPr>
              <a:t>2011 -2021</a:t>
            </a:r>
            <a:br>
              <a:rPr lang="es-CL" sz="2400" b="1" dirty="0">
                <a:latin typeface="Arial" pitchFamily="34" charset="0"/>
                <a:cs typeface="Arial" pitchFamily="34" charset="0"/>
              </a:rPr>
            </a:br>
            <a:endParaRPr lang="es-CL" sz="2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I:\RODOLFO FOTOS\NIDO DE AGUILAS TENNIS 2011\IMG_563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844824"/>
            <a:ext cx="3240360" cy="2520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I:\RODOLFO FOTOS\NIDO DE AGUILAS TENNIS 2011\IMG_564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1916832"/>
            <a:ext cx="3528392" cy="2520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I:\RODOLFO FOTOS\NIDO DE AGUILAS TENNIS 2011\IMG_564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600" y="4701480"/>
            <a:ext cx="2736304" cy="18958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0" name="Picture 2" descr="I:\RODOLFO FOTOS\NIDO DE AGUILAS TENNIS 2011\IMG_563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92080" y="4869160"/>
            <a:ext cx="2736304" cy="18242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-387424"/>
            <a:ext cx="8229600" cy="1143000"/>
          </a:xfrm>
        </p:spPr>
        <p:txBody>
          <a:bodyPr/>
          <a:lstStyle/>
          <a:p>
            <a:pPr algn="ctr"/>
            <a:r>
              <a:rPr lang="es-CL" b="1" dirty="0"/>
              <a:t>SCHOOL  NIDO DE AGUILAS</a:t>
            </a:r>
          </a:p>
        </p:txBody>
      </p:sp>
      <p:pic>
        <p:nvPicPr>
          <p:cNvPr id="1026" name="Picture 2" descr="I:\RODOLFO FOTOS\NIDO DE AGUILAS TENNIS 2011\IMG_56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836712"/>
            <a:ext cx="3744416" cy="2160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I:\RODOLFO FOTOS\NIDO DE AGUILAS TENNIS 2011\IMG_563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836712"/>
            <a:ext cx="3888432" cy="20882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I:\RODOLFO FOTOS\NIDO DE AGUILAS TENNIS 2011\IMG_564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47664" y="3284984"/>
            <a:ext cx="5904656" cy="3041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:\RODOLFO FOTOS\ESCOLAR DE TENIS MTN 1era ETAPA\DSCN22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772816"/>
            <a:ext cx="3240360" cy="2664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 descr="I:\RODOLFO FOTOS\ESCOLAR DE TENIS MTN 2da ETAPA\DSCN230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754592"/>
            <a:ext cx="3672408" cy="2754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 descr="I:\RODOLFO FOTOS\ESCOLAR DE TENIS MTN 2da ETAPA\DSCN231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5616" y="4869160"/>
            <a:ext cx="2736304" cy="16203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3" name="Picture 5" descr="I:\RODOLFO FOTOS\MASTER ESCOLAR DE TENIS MTN 2014\DSCN251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4048" y="4724988"/>
            <a:ext cx="2736304" cy="19443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6 Rectángulo"/>
          <p:cNvSpPr/>
          <p:nvPr/>
        </p:nvSpPr>
        <p:spPr>
          <a:xfrm>
            <a:off x="323528" y="116632"/>
            <a:ext cx="856895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L" sz="3200" b="1" dirty="0">
                <a:latin typeface="Arial" pitchFamily="34" charset="0"/>
                <a:cs typeface="Arial" pitchFamily="34" charset="0"/>
              </a:rPr>
              <a:t>COLEGIO MONTE TABOR Y NAZARET</a:t>
            </a:r>
          </a:p>
          <a:p>
            <a:pPr algn="ctr"/>
            <a:r>
              <a:rPr lang="es-CL" sz="2000" b="1" dirty="0">
                <a:latin typeface="Arial" pitchFamily="34" charset="0"/>
                <a:cs typeface="Arial" pitchFamily="34" charset="0"/>
              </a:rPr>
              <a:t>PROFESOR DE TENIS</a:t>
            </a:r>
          </a:p>
          <a:p>
            <a:pPr algn="ctr"/>
            <a:r>
              <a:rPr lang="es-CL" sz="2000" b="1" dirty="0">
                <a:latin typeface="Arial" pitchFamily="34" charset="0"/>
                <a:cs typeface="Arial" pitchFamily="34" charset="0"/>
              </a:rPr>
              <a:t>FORMATIVO Y SELECCIÓN</a:t>
            </a:r>
          </a:p>
          <a:p>
            <a:pPr algn="ctr"/>
            <a:r>
              <a:rPr lang="es-CL" sz="2000" b="1" dirty="0">
                <a:latin typeface="Arial" pitchFamily="34" charset="0"/>
                <a:cs typeface="Arial" pitchFamily="34" charset="0"/>
              </a:rPr>
              <a:t>2011 - 2018</a:t>
            </a:r>
          </a:p>
          <a:p>
            <a:pPr algn="ctr"/>
            <a:endParaRPr lang="es-CL" sz="20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12576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s-CL" sz="3600" b="1" dirty="0">
                <a:latin typeface="Arial" pitchFamily="34" charset="0"/>
                <a:cs typeface="Arial" pitchFamily="34" charset="0"/>
              </a:rPr>
              <a:t>COLEGIO MONTE TABOR Y NAZARET</a:t>
            </a:r>
            <a:br>
              <a:rPr lang="es-CL" sz="5400" b="1" dirty="0">
                <a:latin typeface="Arial" pitchFamily="34" charset="0"/>
                <a:cs typeface="Arial" pitchFamily="34" charset="0"/>
              </a:rPr>
            </a:br>
            <a:endParaRPr lang="es-CL" dirty="0"/>
          </a:p>
        </p:txBody>
      </p:sp>
      <p:pic>
        <p:nvPicPr>
          <p:cNvPr id="3074" name="Picture 2" descr="I:\RODOLFO FOTOS\MASTER ESCOLAR DE TENIS MTN 2014\DSCN25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1700808"/>
            <a:ext cx="4104456" cy="34563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5" name="Picture 3" descr="I:\RODOLFO FOTOS\MASTER ESCOLAR DE TENIS MTN 2014\DSCN252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1052545"/>
            <a:ext cx="3312368" cy="23764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6" name="Picture 4" descr="I:\RODOLFO FOTOS\MASTER ESCOLAR DE TENIS MTN 2014\DSCN250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4005064"/>
            <a:ext cx="3240360" cy="2448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704088"/>
            <a:ext cx="9144000" cy="1143000"/>
          </a:xfrm>
        </p:spPr>
        <p:txBody>
          <a:bodyPr>
            <a:normAutofit fontScale="90000"/>
          </a:bodyPr>
          <a:lstStyle/>
          <a:p>
            <a:pPr algn="ctr"/>
            <a:br>
              <a:rPr lang="es-CL" sz="4400" dirty="0"/>
            </a:br>
            <a:br>
              <a:rPr lang="es-CL" sz="4400" dirty="0"/>
            </a:br>
            <a:br>
              <a:rPr lang="es-CL" sz="4400" dirty="0"/>
            </a:br>
            <a:br>
              <a:rPr lang="es-CL" sz="4400" dirty="0"/>
            </a:br>
            <a:br>
              <a:rPr lang="es-CL" sz="4400" dirty="0"/>
            </a:br>
            <a:br>
              <a:rPr lang="es-CL" sz="4400" dirty="0"/>
            </a:br>
            <a:r>
              <a:rPr lang="es-CL" sz="4900" b="1" dirty="0"/>
              <a:t>PROFESOR   ACADEMICO DE TENIS </a:t>
            </a:r>
            <a:br>
              <a:rPr lang="es-CL" sz="4400" dirty="0"/>
            </a:br>
            <a:r>
              <a:rPr lang="es-CL" sz="4400" dirty="0"/>
              <a:t> </a:t>
            </a:r>
            <a:r>
              <a:rPr lang="es-CL" sz="4400" b="1" dirty="0"/>
              <a:t>UNIVERSIDAD ANDRES BELLO </a:t>
            </a:r>
            <a:br>
              <a:rPr lang="es-CL" sz="4400" b="1" dirty="0"/>
            </a:br>
            <a:r>
              <a:rPr lang="es-CL" sz="4400" b="1" dirty="0"/>
              <a:t>2016 - 2020</a:t>
            </a:r>
            <a:br>
              <a:rPr lang="es-CL" sz="4400" dirty="0"/>
            </a:br>
            <a:endParaRPr lang="es-CL" sz="2700" b="1" dirty="0"/>
          </a:p>
        </p:txBody>
      </p:sp>
      <p:pic>
        <p:nvPicPr>
          <p:cNvPr id="1026" name="Picture 2" descr="C:\Users\2\Desktop\FOTOS CELULAR RODOLFO 2016\107APPLE\IMG_841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484784"/>
            <a:ext cx="2736304" cy="23762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7" name="Picture 3" descr="C:\Users\2\Desktop\FOTOS CELULAR RODOLFO 2016\107APPLE\IMG_843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1556792"/>
            <a:ext cx="2952329" cy="25202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8" name="Picture 4" descr="C:\Users\2\Desktop\FOTOS CELULAR RODOLFO 2016\107APPLE\IMG_844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4077072"/>
            <a:ext cx="2664296" cy="25202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9" name="Picture 5" descr="C:\Users\2\Desktop\FOTOS CELULAR RODOLFO 2016\107APPLE\IMG_844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40152" y="4293096"/>
            <a:ext cx="2880320" cy="24482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69776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es-CL" sz="3000" b="1" dirty="0"/>
              <a:t>UNIVERSIDAD DE CHILE, FACULTAD DE INGENIERIA</a:t>
            </a:r>
            <a:br>
              <a:rPr lang="es-CL" sz="2800" b="1" dirty="0"/>
            </a:br>
            <a:r>
              <a:rPr lang="es-CL" sz="2800" b="1" dirty="0"/>
              <a:t>PROFESOR Y ENTRENADOR DE TENIS</a:t>
            </a:r>
            <a:br>
              <a:rPr lang="es-CL" sz="2800" b="1" dirty="0"/>
            </a:br>
            <a:r>
              <a:rPr lang="es-CL" sz="2800" b="1" dirty="0"/>
              <a:t>DESDE 2008 HASTA HOY</a:t>
            </a:r>
          </a:p>
        </p:txBody>
      </p:sp>
      <p:pic>
        <p:nvPicPr>
          <p:cNvPr id="4098" name="Picture 2" descr="I:\RODOLFO FOTOS\U. CHILE DOBLES 2012\IMG_729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484784"/>
            <a:ext cx="3851920" cy="2664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9" name="Picture 3" descr="I:\RODOLFO FOTOS\U. CHILE DOBLES 2012\IMG_73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1484784"/>
            <a:ext cx="3960440" cy="2592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0" name="Picture 4" descr="I:\RODOLFO FOTOS\U. CHILE DOBLES 2012\IMG_729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99792" y="4365104"/>
            <a:ext cx="3528392" cy="23488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51520" y="188640"/>
            <a:ext cx="864096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s-CL" sz="3600" b="1" dirty="0"/>
              <a:t>ORGANIZACIÓN DE ACTIVIDADES TENISTICAS</a:t>
            </a:r>
            <a:br>
              <a:rPr lang="es-CL" dirty="0"/>
            </a:br>
            <a:endParaRPr lang="es-CL" sz="4000" b="1" dirty="0"/>
          </a:p>
        </p:txBody>
      </p:sp>
      <p:pic>
        <p:nvPicPr>
          <p:cNvPr id="11266" name="Picture 2" descr="I:\RODOLFO FOTOS\RODOLFO TODO\FOTOS DE RODOLFO\FERNANDO GONZALEZ BENEFICIO A RODRIGO\2-SANTA ROSA DE HUECHURABA 25-11-07\2--SANTA ROSA DE HUECHURABA 25-11-07 07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340768"/>
            <a:ext cx="3960440" cy="24994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67" name="Picture 3" descr="I:\RODOLFO FOTOS\RODOLFO TODO\FOTOS DE RODOLFO\FERNANDO GONZALEZ BENEFICIO A RODRIGO\3-SANTA ROSA DE HUECHURABA 25-11-07\3-SANTA ROSA DE HUECHURABA 25-11-07 3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1340768"/>
            <a:ext cx="3672408" cy="24485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68" name="Picture 4" descr="I:\RODOLFO FOTOS\RODOLFO TODO\FOTOS DE RODOLFO\FERNANDO GONZALEZ BENEFICIO A RODRIGO\5-SANTA ROSA DE HUECHURABA 25-11-07\5-SANTA ROSA DE HUECHURABA 25-11-07 03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4005064"/>
            <a:ext cx="3816424" cy="25475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69" name="Picture 5" descr="I:\RODOLFO FOTOS\RODOLFO TODO\FOTOS DE RODOLFO\FERNANDO GONZALEZ BENEFICIO A RODRIGO\3-SANTA ROSA DE HUECHURABA 25-11-07\3-SANTA ROSA DE HUECHURABA 25-11-07 12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6016" y="3969740"/>
            <a:ext cx="3617014" cy="26276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ujo">
  <a:themeElements>
    <a:clrScheme name="Flujo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ujo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ujo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538</TotalTime>
  <Words>276</Words>
  <Application>Microsoft Office PowerPoint</Application>
  <PresentationFormat>Presentación en pantalla (4:3)</PresentationFormat>
  <Paragraphs>37</Paragraphs>
  <Slides>24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24</vt:i4>
      </vt:variant>
    </vt:vector>
  </HeadingPairs>
  <TitlesOfParts>
    <vt:vector size="29" baseType="lpstr">
      <vt:lpstr>Arial</vt:lpstr>
      <vt:lpstr>Calibri</vt:lpstr>
      <vt:lpstr>Constantia</vt:lpstr>
      <vt:lpstr>Wingdings 2</vt:lpstr>
      <vt:lpstr>Flujo</vt:lpstr>
      <vt:lpstr>CURRICULUM TENISTICO RODOLFO CATALAN GONZALEZ PROFESOR Y ENTRENADOR DE TENIS </vt:lpstr>
      <vt:lpstr>DATOS PERSONALES</vt:lpstr>
      <vt:lpstr>SCHOOL NIDO DE AGUILAS TEACHER  AFTER SCHOOL TENNIS ELEMENTARY AND SUMMER SCHOOL  2011 -2021 </vt:lpstr>
      <vt:lpstr>SCHOOL  NIDO DE AGUILAS</vt:lpstr>
      <vt:lpstr>Presentación de PowerPoint</vt:lpstr>
      <vt:lpstr>COLEGIO MONTE TABOR Y NAZARET </vt:lpstr>
      <vt:lpstr>      PROFESOR   ACADEMICO DE TENIS   UNIVERSIDAD ANDRES BELLO  2016 - 2020 </vt:lpstr>
      <vt:lpstr>UNIVERSIDAD DE CHILE, FACULTAD DE INGENIERIA PROFESOR Y ENTRENADOR DE TENIS DESDE 2008 HASTA HOY</vt:lpstr>
      <vt:lpstr>ORGANIZACIÓN DE ACTIVIDADES TENISTICAS </vt:lpstr>
      <vt:lpstr>CLUB SANTUARIO DEL VALLE PROFESOR DE TENIS</vt:lpstr>
      <vt:lpstr>ACADEMY CAÑAS TENNIS– MIAMI REPRESENTANTE Y PROFESOR</vt:lpstr>
      <vt:lpstr>GIRAS ESCOLARES DE TENIS PILARA - ARGENTINA</vt:lpstr>
      <vt:lpstr>ACADEMY  NIAGARA – CANADA REPRESENTANTE Y PROFESOR</vt:lpstr>
      <vt:lpstr> CAPACITACIONES EN CHILE ACADEMY CAÑAS CURSOS – CAPACITACIONES Y PERFECCIONAMIENTO</vt:lpstr>
      <vt:lpstr>WORKSHOP 1 y 2 EN CHILE CURSOS – CAPACITACIONES Y PERFECCIONAMIENTO</vt:lpstr>
      <vt:lpstr>CORRESPONZAL RADIO ADN </vt:lpstr>
      <vt:lpstr>CORRESPONSAL RADIO ADN</vt:lpstr>
      <vt:lpstr>GIRAS Y PERFECCIONAMIENTOS</vt:lpstr>
      <vt:lpstr>GIRA 2018 MIAMI</vt:lpstr>
      <vt:lpstr>GIRA TENISTICA A CAÑAS TENNIS  2019 -2020</vt:lpstr>
      <vt:lpstr>GIRA TENISTICA CAÑAS TENNIS 2019 - 2020</vt:lpstr>
      <vt:lpstr>MIAMI 2022</vt:lpstr>
      <vt:lpstr>MIAMI 2022</vt:lpstr>
      <vt:lpstr>STAFF DE PROFESORES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CURRICULUM TENISTICO</dc:title>
  <dc:creator>2</dc:creator>
  <cp:lastModifiedBy>Rodolfo Catalan Gonzalez</cp:lastModifiedBy>
  <cp:revision>16</cp:revision>
  <dcterms:created xsi:type="dcterms:W3CDTF">2016-07-21T00:39:15Z</dcterms:created>
  <dcterms:modified xsi:type="dcterms:W3CDTF">2022-03-06T03:41:10Z</dcterms:modified>
</cp:coreProperties>
</file>