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olfo Catalan Gonzalez" userId="2e3124a894a8d283" providerId="LiveId" clId="{B5BD1435-588D-412C-8487-1ADAC0A4C96F}"/>
    <pc:docChg chg="modSld">
      <pc:chgData name="Rodolfo Catalan Gonzalez" userId="2e3124a894a8d283" providerId="LiveId" clId="{B5BD1435-588D-412C-8487-1ADAC0A4C96F}" dt="2022-03-04T00:59:58.864" v="190" actId="20577"/>
      <pc:docMkLst>
        <pc:docMk/>
      </pc:docMkLst>
      <pc:sldChg chg="modSp mod">
        <pc:chgData name="Rodolfo Catalan Gonzalez" userId="2e3124a894a8d283" providerId="LiveId" clId="{B5BD1435-588D-412C-8487-1ADAC0A4C96F}" dt="2022-03-04T00:58:04.899" v="1" actId="20577"/>
        <pc:sldMkLst>
          <pc:docMk/>
          <pc:sldMk cId="0" sldId="256"/>
        </pc:sldMkLst>
        <pc:spChg chg="mod">
          <ac:chgData name="Rodolfo Catalan Gonzalez" userId="2e3124a894a8d283" providerId="LiveId" clId="{B5BD1435-588D-412C-8487-1ADAC0A4C96F}" dt="2022-03-04T00:58:04.899" v="1" actId="20577"/>
          <ac:spMkLst>
            <pc:docMk/>
            <pc:sldMk cId="0" sldId="256"/>
            <ac:spMk id="2051" creationId="{00000000-0000-0000-0000-000000000000}"/>
          </ac:spMkLst>
        </pc:spChg>
      </pc:sldChg>
      <pc:sldChg chg="modSp mod">
        <pc:chgData name="Rodolfo Catalan Gonzalez" userId="2e3124a894a8d283" providerId="LiveId" clId="{B5BD1435-588D-412C-8487-1ADAC0A4C96F}" dt="2022-03-04T00:58:56.788" v="88" actId="5793"/>
        <pc:sldMkLst>
          <pc:docMk/>
          <pc:sldMk cId="0" sldId="263"/>
        </pc:sldMkLst>
        <pc:spChg chg="mod">
          <ac:chgData name="Rodolfo Catalan Gonzalez" userId="2e3124a894a8d283" providerId="LiveId" clId="{B5BD1435-588D-412C-8487-1ADAC0A4C96F}" dt="2022-03-04T00:58:56.788" v="88" actId="5793"/>
          <ac:spMkLst>
            <pc:docMk/>
            <pc:sldMk cId="0" sldId="263"/>
            <ac:spMk id="17410" creationId="{00000000-0000-0000-0000-000000000000}"/>
          </ac:spMkLst>
        </pc:spChg>
      </pc:sldChg>
      <pc:sldChg chg="modSp mod">
        <pc:chgData name="Rodolfo Catalan Gonzalez" userId="2e3124a894a8d283" providerId="LiveId" clId="{B5BD1435-588D-412C-8487-1ADAC0A4C96F}" dt="2022-03-04T00:59:58.864" v="190" actId="20577"/>
        <pc:sldMkLst>
          <pc:docMk/>
          <pc:sldMk cId="0" sldId="265"/>
        </pc:sldMkLst>
        <pc:spChg chg="mod">
          <ac:chgData name="Rodolfo Catalan Gonzalez" userId="2e3124a894a8d283" providerId="LiveId" clId="{B5BD1435-588D-412C-8487-1ADAC0A4C96F}" dt="2022-03-04T00:59:58.864" v="190" actId="20577"/>
          <ac:spMkLst>
            <pc:docMk/>
            <pc:sldMk cId="0" sldId="265"/>
            <ac:spMk id="1843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FA3438F-4D21-4160-AD6A-C92D6D99602D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F0118E-8DDD-4BDD-B45C-8E23C0CE491F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8F6A42-E933-4603-8240-A2F8C3555366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BB90B-D0D7-42D4-9006-69EB7991480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6DAEE1-0C8F-43B6-90FB-A9B3CEF62B48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B7A7E-3756-4EEF-9683-01F6F96868FC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AC488F-D470-432A-9CB5-EE315F9832B4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_tradn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E4E9044-61D4-4225-A671-109120C2EE14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73B0B03-DC8E-4A2F-A9EB-B92635441DC4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121C9-F711-4AAA-874F-6BE74A90B9F5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8F160C-CFC0-4392-9100-20CCB9ED8DE8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E61149-2DE0-4D8A-89A7-58AE449F127B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3C4FAE-3D99-4156-A940-4CF0C3C577ED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  <p:sldLayoutId id="2147483850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3375"/>
            <a:ext cx="9144000" cy="100739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9600" dirty="0">
                <a:cs typeface="Arial" pitchFamily="34" charset="0"/>
              </a:rPr>
              <a:t>TENIS 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2924175"/>
            <a:ext cx="8496300" cy="3673475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endParaRPr lang="es-ES_tradnl" sz="3300" dirty="0">
              <a:latin typeface="Comic Sans MS" pitchFamily="66" charset="0"/>
            </a:endParaRPr>
          </a:p>
          <a:p>
            <a:pPr marR="0">
              <a:lnSpc>
                <a:spcPct val="80000"/>
              </a:lnSpc>
            </a:pPr>
            <a:endParaRPr lang="es-ES_tradnl" sz="3300" dirty="0">
              <a:latin typeface="Comic Sans MS" pitchFamily="66" charset="0"/>
            </a:endParaRPr>
          </a:p>
          <a:p>
            <a:pPr marR="0">
              <a:lnSpc>
                <a:spcPct val="80000"/>
              </a:lnSpc>
            </a:pPr>
            <a:endParaRPr lang="es-ES_tradnl" sz="3300" dirty="0">
              <a:latin typeface="Comic Sans MS" pitchFamily="66" charset="0"/>
            </a:endParaRPr>
          </a:p>
          <a:p>
            <a:pPr marR="0">
              <a:lnSpc>
                <a:spcPct val="80000"/>
              </a:lnSpc>
            </a:pPr>
            <a:endParaRPr lang="es-ES_tradnl" sz="3300" dirty="0">
              <a:latin typeface="Comic Sans MS" pitchFamily="66" charset="0"/>
            </a:endParaRPr>
          </a:p>
          <a:p>
            <a:pPr marR="0" algn="l">
              <a:lnSpc>
                <a:spcPct val="80000"/>
              </a:lnSpc>
            </a:pPr>
            <a:r>
              <a:rPr lang="es-ES_tradnl" sz="3300" dirty="0">
                <a:latin typeface="Comic Sans MS" pitchFamily="66" charset="0"/>
              </a:rPr>
              <a:t> </a:t>
            </a:r>
          </a:p>
          <a:p>
            <a:pPr marR="0" algn="l">
              <a:lnSpc>
                <a:spcPct val="80000"/>
              </a:lnSpc>
            </a:pPr>
            <a:endParaRPr lang="es-ES_tradnl" sz="3300" dirty="0">
              <a:latin typeface="Comic Sans MS" pitchFamily="66" charset="0"/>
            </a:endParaRPr>
          </a:p>
          <a:p>
            <a:pPr marR="0" algn="ctr">
              <a:lnSpc>
                <a:spcPct val="80000"/>
              </a:lnSpc>
            </a:pPr>
            <a:r>
              <a:rPr lang="es-ES_tradnl" sz="3300" b="1" dirty="0">
                <a:latin typeface="Arial" charset="0"/>
                <a:cs typeface="Arial" charset="0"/>
              </a:rPr>
              <a:t>1er SEMESTRE OTOÑO</a:t>
            </a:r>
          </a:p>
          <a:p>
            <a:pPr marR="0" algn="ctr">
              <a:lnSpc>
                <a:spcPct val="80000"/>
              </a:lnSpc>
            </a:pPr>
            <a:r>
              <a:rPr lang="es-ES_tradnl" sz="3300" b="1" dirty="0">
                <a:latin typeface="Arial" charset="0"/>
                <a:cs typeface="Arial" charset="0"/>
              </a:rPr>
              <a:t>  </a:t>
            </a:r>
            <a:r>
              <a:rPr lang="es-ES_tradnl" sz="2600" b="1" dirty="0">
                <a:latin typeface="Arial" charset="0"/>
                <a:cs typeface="Arial" charset="0"/>
              </a:rPr>
              <a:t>2022</a:t>
            </a:r>
          </a:p>
        </p:txBody>
      </p:sp>
      <p:pic>
        <p:nvPicPr>
          <p:cNvPr id="3076" name="Picture 4" descr="Logo%20Oficial%20Área%20Deporte%20y%20Recreación%20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6408712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9" name="Rectangle 17"/>
          <p:cNvSpPr>
            <a:spLocks noGrp="1" noChangeArrowheads="1"/>
          </p:cNvSpPr>
          <p:nvPr>
            <p:ph type="title"/>
          </p:nvPr>
        </p:nvSpPr>
        <p:spPr>
          <a:xfrm>
            <a:off x="457200" y="346299"/>
            <a:ext cx="8229600" cy="7064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2800" b="1" dirty="0">
                <a:latin typeface="Arial" pitchFamily="34" charset="0"/>
                <a:cs typeface="Arial" pitchFamily="34" charset="0"/>
              </a:rPr>
              <a:t>JUGAR TENIS ES LO MEJOR DE LA VIDA</a:t>
            </a:r>
            <a:endParaRPr lang="es-MX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sz="2400">
                <a:latin typeface="Comic Sans MS" pitchFamily="66" charset="0"/>
              </a:rPr>
              <a:t>    </a:t>
            </a:r>
          </a:p>
        </p:txBody>
      </p:sp>
      <p:sp>
        <p:nvSpPr>
          <p:cNvPr id="19462" name="AutoShape 7" descr="?ui=2&amp;ik=448275330a&amp;view=att&amp;th=13d5765c71339a56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9463" name="AutoShape 9" descr="?ui=2&amp;ik=448275330a&amp;view=att&amp;th=13d5765c71339a56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9464" name="AutoShape 11" descr="DSCN1328.JP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9465" name="AutoShape 15" descr="?ui=2&amp;ik=448275330a&amp;view=att&amp;th=13d5765c71339a56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pic>
        <p:nvPicPr>
          <p:cNvPr id="3074" name="Picture 2" descr="C:\Users\2\Downloads\IMG_3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268760"/>
            <a:ext cx="3672408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Resultado de imagen para minions ten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292" y="1880600"/>
            <a:ext cx="4392488" cy="3636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7777559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2800" dirty="0">
                <a:latin typeface="Arial" pitchFamily="34" charset="0"/>
                <a:cs typeface="Arial" pitchFamily="34" charset="0"/>
              </a:rPr>
              <a:t>CURSO DEPORTIVO RECREATIVO (DR)</a:t>
            </a:r>
            <a:r>
              <a:rPr lang="es-ES_tradnl" sz="28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00200"/>
            <a:ext cx="864235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b="1" dirty="0">
                <a:latin typeface="Arial" charset="0"/>
                <a:cs typeface="Arial" charset="0"/>
              </a:rPr>
              <a:t>NOMBRE			:TENIS  I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CODIGO			         : DR 17 A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CUPOS DEL CURSO	: </a:t>
            </a:r>
            <a:r>
              <a:rPr lang="es-CL" dirty="0">
                <a:latin typeface="Arial" charset="0"/>
                <a:cs typeface="Arial" charset="0"/>
              </a:rPr>
              <a:t>10</a:t>
            </a:r>
            <a:endParaRPr lang="es-CL" sz="2800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REGIMEN DE ESTUDIO	: Semestral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N° DE UNIDADES DOCENTES : 4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CARÁCTER			: Practico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REQUISITOS			: Ninguno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PROFESOR RESPONSABLE: Rodolfo Catalán  </a:t>
            </a:r>
            <a:endParaRPr lang="es-ES_tradnl" sz="2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50702"/>
            <a:ext cx="8229600" cy="85010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4800" dirty="0">
                <a:latin typeface="Arial" pitchFamily="34" charset="0"/>
                <a:cs typeface="Arial" pitchFamily="34" charset="0"/>
              </a:rPr>
              <a:t>1.-OBJETIVOS</a:t>
            </a:r>
            <a:br>
              <a:rPr lang="es-ES_tradnl" sz="4800" dirty="0">
                <a:latin typeface="Arial" pitchFamily="34" charset="0"/>
                <a:cs typeface="Arial" pitchFamily="34" charset="0"/>
              </a:rPr>
            </a:br>
            <a:endParaRPr lang="es-ES_tradnl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511229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Enseñar a jugar tenis, aplicando fundamentos técnicos de juego: derecho y revés: plano, top spin y </a:t>
            </a:r>
            <a:r>
              <a:rPr lang="es-CL" dirty="0" err="1">
                <a:latin typeface="Arial" charset="0"/>
                <a:cs typeface="Arial" charset="0"/>
              </a:rPr>
              <a:t>slice</a:t>
            </a:r>
            <a:r>
              <a:rPr lang="es-CL" dirty="0">
                <a:latin typeface="Arial" charset="0"/>
                <a:cs typeface="Arial" charset="0"/>
              </a:rPr>
              <a:t>.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Desplazamiento dentro de la cancha de tenis: laterales, diagonales, adelante y atrás.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Aplicar fundamentos técnico – táctico, para  “Poder jugar un tenis recreativo”.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Lograr que el curso constituya un espacio de entretención para los alumnos</a:t>
            </a:r>
            <a:r>
              <a:rPr lang="es-CL" dirty="0">
                <a:latin typeface="Comic Sans MS" pitchFamily="66" charset="0"/>
              </a:rPr>
              <a:t>.</a:t>
            </a:r>
            <a:endParaRPr lang="es-ES_tradnl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3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br>
              <a:rPr lang="es-MX" dirty="0">
                <a:latin typeface="Arial" pitchFamily="34" charset="0"/>
                <a:cs typeface="Arial" pitchFamily="34" charset="0"/>
              </a:rPr>
            </a:br>
            <a:br>
              <a:rPr lang="es-MX" dirty="0">
                <a:latin typeface="Arial" pitchFamily="34" charset="0"/>
                <a:cs typeface="Arial" pitchFamily="34" charset="0"/>
              </a:rPr>
            </a:br>
            <a:r>
              <a:rPr lang="es-MX" sz="3600" b="1" dirty="0">
                <a:cs typeface="Arial" pitchFamily="34" charset="0"/>
              </a:rPr>
              <a:t>TORNEO ATP 250 DELREY BEACH MIAMI </a:t>
            </a:r>
            <a:br>
              <a:rPr lang="es-MX" sz="3600" b="1" dirty="0">
                <a:cs typeface="Arial" pitchFamily="34" charset="0"/>
              </a:rPr>
            </a:br>
            <a:r>
              <a:rPr lang="es-MX" b="1" dirty="0">
                <a:cs typeface="Arial" pitchFamily="34" charset="0"/>
              </a:rPr>
              <a:t>2020</a:t>
            </a:r>
          </a:p>
        </p:txBody>
      </p:sp>
      <p:pic>
        <p:nvPicPr>
          <p:cNvPr id="2" name="Picture 2" descr="C:\Users\2\Downloads\IMG_3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2736304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3" descr="C:\Users\2\Downloads\IMG_3272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412776"/>
            <a:ext cx="2499742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2\Downloads\IMG_29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492896"/>
            <a:ext cx="3003798" cy="4005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4718"/>
            <a:ext cx="8229600" cy="77809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s-ES_tradnl" dirty="0">
                <a:latin typeface="Arial" pitchFamily="34" charset="0"/>
                <a:cs typeface="Arial" pitchFamily="34" charset="0"/>
              </a:rPr>
            </a:br>
            <a:r>
              <a:rPr lang="es-ES_tradnl" b="1" dirty="0">
                <a:latin typeface="Arial" pitchFamily="34" charset="0"/>
                <a:cs typeface="Arial" pitchFamily="34" charset="0"/>
              </a:rPr>
              <a:t>2.-CONTENIDOS</a:t>
            </a:r>
            <a:br>
              <a:rPr lang="es-ES_tradnl" dirty="0">
                <a:latin typeface="Comic Sans MS" pitchFamily="66" charset="0"/>
              </a:rPr>
            </a:br>
            <a:endParaRPr lang="es-ES_tradnl" dirty="0">
              <a:latin typeface="Comic Sans MS" pitchFamily="66" charset="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2865"/>
            <a:ext cx="8229600" cy="5616575"/>
          </a:xfrm>
        </p:spPr>
        <p:txBody>
          <a:bodyPr/>
          <a:lstStyle/>
          <a:p>
            <a:pPr marL="609600" indent="-609600"/>
            <a:r>
              <a:rPr lang="es-CL" dirty="0">
                <a:latin typeface="Arial" charset="0"/>
                <a:cs typeface="Arial" charset="0"/>
              </a:rPr>
              <a:t>Golpes derechos y revés plano, top spin y </a:t>
            </a:r>
            <a:r>
              <a:rPr lang="es-CL" dirty="0" err="1">
                <a:latin typeface="Arial" charset="0"/>
                <a:cs typeface="Arial" charset="0"/>
              </a:rPr>
              <a:t>slice</a:t>
            </a:r>
            <a:r>
              <a:rPr lang="es-CL" dirty="0">
                <a:latin typeface="Arial" charset="0"/>
                <a:cs typeface="Arial" charset="0"/>
              </a:rPr>
              <a:t>, servicio plano y </a:t>
            </a:r>
            <a:r>
              <a:rPr lang="es-CL" dirty="0" err="1">
                <a:latin typeface="Arial" charset="0"/>
                <a:cs typeface="Arial" charset="0"/>
              </a:rPr>
              <a:t>slice</a:t>
            </a:r>
            <a:r>
              <a:rPr lang="es-CL" dirty="0">
                <a:latin typeface="Arial" charset="0"/>
                <a:cs typeface="Arial" charset="0"/>
              </a:rPr>
              <a:t> .</a:t>
            </a:r>
          </a:p>
          <a:p>
            <a:pPr marL="609600" indent="-609600"/>
            <a:r>
              <a:rPr lang="es-CL" dirty="0">
                <a:latin typeface="Arial" charset="0"/>
                <a:cs typeface="Arial" charset="0"/>
              </a:rPr>
              <a:t>Carreras, ajustes, trabajo de piernas para los golpes de derecho y revés (open </a:t>
            </a:r>
            <a:r>
              <a:rPr lang="es-CL" dirty="0" err="1">
                <a:latin typeface="Arial" charset="0"/>
                <a:cs typeface="Arial" charset="0"/>
              </a:rPr>
              <a:t>stan</a:t>
            </a:r>
            <a:r>
              <a:rPr lang="es-CL" dirty="0">
                <a:latin typeface="Arial" charset="0"/>
                <a:cs typeface="Arial" charset="0"/>
              </a:rPr>
              <a:t>).</a:t>
            </a:r>
          </a:p>
          <a:p>
            <a:pPr marL="609600" indent="-609600"/>
            <a:r>
              <a:rPr lang="es-CL" dirty="0">
                <a:latin typeface="Arial" charset="0"/>
                <a:cs typeface="Arial" charset="0"/>
              </a:rPr>
              <a:t>Fundamentos técnico – táctico, para poder desenvolverse dentro de la cancha de tenis.</a:t>
            </a:r>
          </a:p>
          <a:p>
            <a:pPr marL="609600" indent="-609600"/>
            <a:r>
              <a:rPr lang="es-CL" dirty="0">
                <a:latin typeface="Arial" charset="0"/>
                <a:cs typeface="Arial" charset="0"/>
              </a:rPr>
              <a:t>Reglamento del tenis. </a:t>
            </a:r>
            <a:endParaRPr lang="es-ES_tradnl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78694"/>
            <a:ext cx="8229600" cy="77809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b="1" dirty="0">
                <a:latin typeface="Arial" pitchFamily="34" charset="0"/>
                <a:cs typeface="Arial" pitchFamily="34" charset="0"/>
              </a:rPr>
              <a:t>3.-ACTIVIDADES</a:t>
            </a:r>
            <a:br>
              <a:rPr lang="es-ES_tradnl" sz="4000" b="1" dirty="0"/>
            </a:br>
            <a:endParaRPr lang="es-ES_tradnl" sz="4000" b="1" dirty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0857"/>
            <a:ext cx="8229600" cy="5616575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Actividad de calentamiento previo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 err="1">
                <a:latin typeface="Arial" charset="0"/>
                <a:cs typeface="Arial" charset="0"/>
              </a:rPr>
              <a:t>Drills</a:t>
            </a:r>
            <a:r>
              <a:rPr lang="es-CL" dirty="0">
                <a:latin typeface="Arial" charset="0"/>
                <a:cs typeface="Arial" charset="0"/>
              </a:rPr>
              <a:t>, para el aprendizaje técnico de todos los golpes del tenis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 err="1">
                <a:latin typeface="Arial" charset="0"/>
                <a:cs typeface="Arial" charset="0"/>
              </a:rPr>
              <a:t>Drills</a:t>
            </a:r>
            <a:r>
              <a:rPr lang="es-CL" dirty="0">
                <a:latin typeface="Arial" charset="0"/>
                <a:cs typeface="Arial" charset="0"/>
              </a:rPr>
              <a:t>, para el aprendizaje táctico dentro de la cancha de tenis.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Juegos recreativos, para poder aplicar la técnica, la táctica, el juego individual, dobles y en equipo: rey de la cancha, seguidilla, el reloj, </a:t>
            </a:r>
            <a:r>
              <a:rPr lang="es-CL" dirty="0" err="1">
                <a:latin typeface="Arial" charset="0"/>
                <a:cs typeface="Arial" charset="0"/>
              </a:rPr>
              <a:t>winner</a:t>
            </a:r>
            <a:r>
              <a:rPr lang="es-CL" dirty="0">
                <a:latin typeface="Arial" charset="0"/>
                <a:cs typeface="Arial" charset="0"/>
              </a:rPr>
              <a:t> de single y doble.    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Partidos de tenis (juego, sets).</a:t>
            </a:r>
            <a:endParaRPr lang="es-ES_tradnl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 txBox="1">
            <a:spLocks noChangeArrowheads="1"/>
          </p:cNvSpPr>
          <p:nvPr/>
        </p:nvSpPr>
        <p:spPr>
          <a:xfrm>
            <a:off x="0" y="476672"/>
            <a:ext cx="8820472" cy="792088"/>
          </a:xfrm>
          <a:prstGeom prst="rect">
            <a:avLst/>
          </a:prstGeom>
        </p:spPr>
        <p:txBody>
          <a:bodyPr vert="horz" lIns="91440" rIns="45720" rtlCol="0" anchor="ctr">
            <a:normAutofit fontScale="6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5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TORNEO ATP 250 DELREY BEACH MIAMI 2018</a:t>
            </a:r>
          </a:p>
        </p:txBody>
      </p:sp>
      <p:pic>
        <p:nvPicPr>
          <p:cNvPr id="2050" name="Picture 2" descr="C:\Users\2\Downloads\IMG_29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99592"/>
            <a:ext cx="2880320" cy="3401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3" descr="C:\Users\2\Downloads\IMG_2924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150858"/>
            <a:ext cx="4752528" cy="28623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10850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b="1" dirty="0">
                <a:latin typeface="Arial" pitchFamily="34" charset="0"/>
                <a:cs typeface="Arial" pitchFamily="34" charset="0"/>
              </a:rPr>
              <a:t>4.-  EVALUACION 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785"/>
            <a:ext cx="8820472" cy="5373216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CL" sz="2800" dirty="0">
                <a:latin typeface="Arial" charset="0"/>
                <a:cs typeface="Arial" charset="0"/>
              </a:rPr>
              <a:t>Aprobación del curso al asistir más  del 80% a las clases prácticas.</a:t>
            </a:r>
          </a:p>
          <a:p>
            <a:pPr marL="609600" indent="-609600">
              <a:lnSpc>
                <a:spcPct val="80000"/>
              </a:lnSpc>
              <a:buNone/>
            </a:pPr>
            <a:endParaRPr lang="es-CL" sz="2800" dirty="0">
              <a:latin typeface="Arial" charset="0"/>
              <a:cs typeface="Arial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s-CL" sz="2800" dirty="0">
                <a:latin typeface="Arial" charset="0"/>
                <a:cs typeface="Arial" charset="0"/>
              </a:rPr>
              <a:t>La nota final se obtendrá de la división porcentual entre asistencia con un valor del 60%. </a:t>
            </a:r>
          </a:p>
          <a:p>
            <a:pPr marL="609600" indent="-609600">
              <a:lnSpc>
                <a:spcPct val="80000"/>
              </a:lnSpc>
              <a:buNone/>
            </a:pPr>
            <a:endParaRPr lang="es-CL" sz="2800" dirty="0">
              <a:latin typeface="Arial" charset="0"/>
              <a:cs typeface="Arial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s-CL" sz="2800" dirty="0">
                <a:latin typeface="Arial" charset="0"/>
                <a:cs typeface="Arial" charset="0"/>
              </a:rPr>
              <a:t>Evaluación vía ficha técnica personalizada lista de cotejo 40</a:t>
            </a:r>
            <a:r>
              <a:rPr lang="es-CL" dirty="0">
                <a:latin typeface="Arial" charset="0"/>
                <a:cs typeface="Arial" charset="0"/>
              </a:rPr>
              <a:t>% derecho, revés y desplazamientos.</a:t>
            </a:r>
          </a:p>
          <a:p>
            <a:pPr marL="609600" indent="-609600">
              <a:lnSpc>
                <a:spcPct val="80000"/>
              </a:lnSpc>
            </a:pPr>
            <a:endParaRPr lang="es-CL" dirty="0">
              <a:latin typeface="Arial" charset="0"/>
              <a:cs typeface="Arial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s-CL" sz="2800" dirty="0">
              <a:latin typeface="Arial" charset="0"/>
              <a:cs typeface="Arial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sz="2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92697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b="1" dirty="0">
                <a:latin typeface="Arial" pitchFamily="34" charset="0"/>
                <a:cs typeface="Arial" pitchFamily="34" charset="0"/>
              </a:rPr>
              <a:t>VARIOS - OTROS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980728"/>
            <a:ext cx="8425183" cy="5545137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endParaRPr lang="es-ES_tradnl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s-ES_tradnl" sz="2400" b="1" dirty="0">
                <a:latin typeface="Comic Sans MS" pitchFamily="66" charset="0"/>
              </a:rPr>
              <a:t>1</a:t>
            </a:r>
            <a:r>
              <a:rPr lang="es-ES_tradnl" sz="2400" b="1" dirty="0">
                <a:latin typeface="Arial" charset="0"/>
                <a:cs typeface="Arial" charset="0"/>
              </a:rPr>
              <a:t>.- SI HAY PARO ESTUDIANTIL NO SE PASARA LISTA.</a:t>
            </a:r>
          </a:p>
          <a:p>
            <a:pPr>
              <a:buFontTx/>
              <a:buNone/>
            </a:pPr>
            <a:endParaRPr lang="es-ES_tradnl" sz="2400" b="1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r>
              <a:rPr lang="es-ES_tradnl" sz="2400" b="1" dirty="0">
                <a:latin typeface="Arial" charset="0"/>
                <a:cs typeface="Arial" charset="0"/>
              </a:rPr>
              <a:t>2.-FRENTE A MARCHAS UNIVERSITARIAS NO HABRAN     CLASES, CON AVISO VIA U CURSOS.</a:t>
            </a:r>
          </a:p>
          <a:p>
            <a:pPr>
              <a:buFontTx/>
              <a:buNone/>
            </a:pPr>
            <a:endParaRPr lang="es-ES_tradnl" sz="2400" b="1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r>
              <a:rPr lang="es-ES_tradnl" sz="2400" b="1" dirty="0">
                <a:latin typeface="Arial" charset="0"/>
                <a:cs typeface="Arial" charset="0"/>
              </a:rPr>
              <a:t>3.- DIAS DE PRE – EMERGENCIA, NO HABRA CLASES, CON AVISO VIA U CURSOS.</a:t>
            </a:r>
          </a:p>
          <a:p>
            <a:pPr>
              <a:buFontTx/>
              <a:buNone/>
            </a:pPr>
            <a:endParaRPr lang="es-ES_tradnl" sz="2400" b="1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s-ES_tradnl" sz="2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342</TotalTime>
  <Words>396</Words>
  <Application>Microsoft Office PowerPoint</Application>
  <PresentationFormat>Presentación en pantalla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Comic Sans MS</vt:lpstr>
      <vt:lpstr>Garamond</vt:lpstr>
      <vt:lpstr>Georgia</vt:lpstr>
      <vt:lpstr>Trebuchet MS</vt:lpstr>
      <vt:lpstr>Wingdings 2</vt:lpstr>
      <vt:lpstr>Urbano</vt:lpstr>
      <vt:lpstr>TENIS I</vt:lpstr>
      <vt:lpstr>CURSO DEPORTIVO RECREATIVO (DR) </vt:lpstr>
      <vt:lpstr>1.-OBJETIVOS </vt:lpstr>
      <vt:lpstr>  TORNEO ATP 250 DELREY BEACH MIAMI  2020</vt:lpstr>
      <vt:lpstr> 2.-CONTENIDOS </vt:lpstr>
      <vt:lpstr>3.-ACTIVIDADES </vt:lpstr>
      <vt:lpstr>Presentación de PowerPoint</vt:lpstr>
      <vt:lpstr>4.-  EVALUACION </vt:lpstr>
      <vt:lpstr>VARIOS - OTROS</vt:lpstr>
      <vt:lpstr>JUGAR TENIS ES LO MEJOR DE LA VIDA</vt:lpstr>
    </vt:vector>
  </TitlesOfParts>
  <Company>Windows 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TENIS I</dc:title>
  <dc:creator>WinuE</dc:creator>
  <cp:lastModifiedBy>Rodolfo Catalan Gonzalez</cp:lastModifiedBy>
  <cp:revision>36</cp:revision>
  <dcterms:created xsi:type="dcterms:W3CDTF">2008-07-15T01:19:43Z</dcterms:created>
  <dcterms:modified xsi:type="dcterms:W3CDTF">2022-03-04T01:00:09Z</dcterms:modified>
</cp:coreProperties>
</file>