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Righteous" panose="020B0604020202020204" charset="0"/>
      <p:regular r:id="rId20"/>
    </p:embeddedFon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
      <p:font typeface="Montserra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w49I97DFrf0JLm4W6pceoWygG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a:t>Sandel. On efficiency grounds, it is hard to find fault with the line-standing business. The homeless people who spend hours queuing up receive a payment that makes the waiting worth their while. Those who employ their services gain access to a Congressional hearing or a Supreme Court argument that they are eager to attend and willing to pay for. And the company that arranges the deal makes money too. All of the parties are better off, and no one is worse off. </a:t>
            </a:r>
            <a:endParaRPr/>
          </a:p>
          <a:p>
            <a:pPr marL="0" lvl="0" indent="0" algn="l" rtl="0">
              <a:spcBef>
                <a:spcPts val="0"/>
              </a:spcBef>
              <a:spcAft>
                <a:spcPts val="0"/>
              </a:spcAft>
              <a:buNone/>
            </a:pPr>
            <a:r>
              <a:rPr lang="es-CL"/>
              <a:t>Objeciones: unfair, las compañías de lobby tienen más acceso que los ciudadanos comunes;</a:t>
            </a:r>
            <a:endParaRPr/>
          </a:p>
          <a:p>
            <a:pPr marL="0" lvl="0" indent="0" algn="l" rtl="0">
              <a:spcBef>
                <a:spcPts val="0"/>
              </a:spcBef>
              <a:spcAft>
                <a:spcPts val="0"/>
              </a:spcAft>
              <a:buNone/>
            </a:pPr>
            <a:r>
              <a:rPr lang="es-CL"/>
              <a:t>Degrada el Congreso y la Corte Suprema</a:t>
            </a:r>
            <a:endParaRPr/>
          </a:p>
          <a:p>
            <a:pPr marL="0" lvl="0" indent="0" algn="l" rtl="0">
              <a:spcBef>
                <a:spcPts val="0"/>
              </a:spcBef>
              <a:spcAft>
                <a:spcPts val="0"/>
              </a:spcAft>
              <a:buNone/>
            </a:pPr>
            <a:r>
              <a:rPr lang="es-CL"/>
              <a:t>Fine or fee</a:t>
            </a:r>
            <a:endParaRPr/>
          </a:p>
          <a:p>
            <a:pPr marL="0" lvl="0" indent="0" algn="l" rtl="0">
              <a:spcBef>
                <a:spcPts val="0"/>
              </a:spcBef>
              <a:spcAft>
                <a:spcPts val="0"/>
              </a:spcAft>
              <a:buNone/>
            </a:pPr>
            <a:r>
              <a:rPr lang="es-CL"/>
              <a:t>Procreation permits, refugee and walrus quotas</a:t>
            </a:r>
            <a:endParaRPr/>
          </a:p>
          <a:p>
            <a:pPr marL="0" lvl="0" indent="0" algn="l" rtl="0">
              <a:spcBef>
                <a:spcPts val="0"/>
              </a:spcBef>
              <a:spcAft>
                <a:spcPts val="0"/>
              </a:spcAft>
              <a:buNone/>
            </a:pPr>
            <a:r>
              <a:rPr lang="es-CL"/>
              <a:t>Pagar en caso de aceptar planta de deshechos nucleares o por captar donaciones por los niños transforma la actividad y reduce aceptación o captaciones: Relying solely on cash payments to induce residents to accept a nuclear waste facility is not only expensive; it is corrupting. The reason it is corrupting is that it bypasses persuasion and the kind of consent that arises from deliberating about the risks the facility poses and the larger community’s need for it. In a similar way, paying students to collect charitable contributions on donation day not only adds to the cost of fundraising; it dishonors their public spirit and disfifigures their moral and civic education. </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0" name="Google Shape;3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97d5e8a4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97d5e8a4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97d5e8a4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5</a:t>
            </a:fld>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5:notes"/>
          <p:cNvSpPr txBox="1">
            <a:spLocks noGrp="1"/>
          </p:cNvSpPr>
          <p:nvPr>
            <p:ph type="body" idx="1"/>
          </p:nvPr>
        </p:nvSpPr>
        <p:spPr>
          <a:xfrm>
            <a:off x="685800" y="4342892"/>
            <a:ext cx="5486400" cy="41145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CL" b="1"/>
              <a:t>Figura 9.7 El mercado de riñones y el efecto de la National Organ Transplantion Act.</a:t>
            </a:r>
            <a:r>
              <a:rPr lang="es-CL"/>
              <a:t>  El precio que vacía el mercado es de 20.000 dólares; a este precio, se ofrecerían alrededor de 12.000 riñones al año. La ley de 1984 hace que el precio sea, de hecho, cero.  Aun así, se donan alrededor de 8.000 riñones al año; esta oferta restringida es S’ . La pérdida que experimentan los oferentes viene dada por el rectángulo A y el triángulo C.  Si los consumidores recibieran riñones sin coste alguno, su ganancia vendría dada por el rectángulo A menos el triángulo B.  En la práctica, los riñones suelen relacionarse en función de la disposición a pagar y muchos receptores pagan todo o la mayor parte del precio de 40.000 dólares que vacía el mercado cuando se restringe la oferta.  Los rectángulos A y D miden el valor total de los riñones cuando se restringe la oferta.</a:t>
            </a:r>
            <a:endParaRPr/>
          </a:p>
          <a:p>
            <a:pPr marL="0" lvl="0" indent="0" algn="l" rtl="0">
              <a:spcBef>
                <a:spcPts val="0"/>
              </a:spcBef>
              <a:spcAft>
                <a:spcPts val="0"/>
              </a:spcAft>
              <a:buNone/>
            </a:pPr>
            <a:r>
              <a:rPr lang="es-CL"/>
              <a:t>Alternativas: dar prioridad a los que se han declarado donantes, generar mercado de personas dispuestas a donar a parientes pero que no son compatibles. (Roth)</a:t>
            </a:r>
            <a:endParaRPr/>
          </a:p>
          <a:p>
            <a:pPr marL="0" lvl="0" indent="0" algn="l" rtl="0">
              <a:spcBef>
                <a:spcPts val="0"/>
              </a:spcBef>
              <a:spcAft>
                <a:spcPts val="0"/>
              </a:spcAft>
              <a:buNone/>
            </a:pP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3"/>
          <p:cNvSpPr txBox="1">
            <a:spLocks noGrp="1"/>
          </p:cNvSpPr>
          <p:nvPr>
            <p:ph type="body" idx="1"/>
          </p:nvPr>
        </p:nvSpPr>
        <p:spPr>
          <a:xfrm>
            <a:off x="938366" y="1681600"/>
            <a:ext cx="4842400" cy="44016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0"/>
              </a:spcBef>
              <a:spcAft>
                <a:spcPts val="0"/>
              </a:spcAft>
              <a:buSzPts val="1300"/>
              <a:buChar char="●"/>
              <a:defRPr sz="1733"/>
            </a:lvl1pPr>
            <a:lvl2pPr marL="914400" lvl="1" indent="-311150" algn="l">
              <a:lnSpc>
                <a:spcPct val="100000"/>
              </a:lnSpc>
              <a:spcBef>
                <a:spcPts val="2133"/>
              </a:spcBef>
              <a:spcAft>
                <a:spcPts val="0"/>
              </a:spcAft>
              <a:buSzPts val="1300"/>
              <a:buChar char="○"/>
              <a:defRPr sz="1733"/>
            </a:lvl2pPr>
            <a:lvl3pPr marL="1371600" lvl="2" indent="-311150" algn="l">
              <a:lnSpc>
                <a:spcPct val="100000"/>
              </a:lnSpc>
              <a:spcBef>
                <a:spcPts val="2133"/>
              </a:spcBef>
              <a:spcAft>
                <a:spcPts val="0"/>
              </a:spcAft>
              <a:buSzPts val="1300"/>
              <a:buChar char="■"/>
              <a:defRPr sz="1733"/>
            </a:lvl3pPr>
            <a:lvl4pPr marL="1828800" lvl="3" indent="-311150" algn="l">
              <a:lnSpc>
                <a:spcPct val="100000"/>
              </a:lnSpc>
              <a:spcBef>
                <a:spcPts val="2133"/>
              </a:spcBef>
              <a:spcAft>
                <a:spcPts val="0"/>
              </a:spcAft>
              <a:buSzPts val="1300"/>
              <a:buChar char="●"/>
              <a:defRPr sz="1733"/>
            </a:lvl4pPr>
            <a:lvl5pPr marL="2286000" lvl="4" indent="-311150" algn="l">
              <a:lnSpc>
                <a:spcPct val="100000"/>
              </a:lnSpc>
              <a:spcBef>
                <a:spcPts val="2133"/>
              </a:spcBef>
              <a:spcAft>
                <a:spcPts val="0"/>
              </a:spcAft>
              <a:buSzPts val="1300"/>
              <a:buChar char="○"/>
              <a:defRPr sz="1733"/>
            </a:lvl5pPr>
            <a:lvl6pPr marL="2743200" lvl="5" indent="-311150" algn="l">
              <a:lnSpc>
                <a:spcPct val="100000"/>
              </a:lnSpc>
              <a:spcBef>
                <a:spcPts val="2133"/>
              </a:spcBef>
              <a:spcAft>
                <a:spcPts val="0"/>
              </a:spcAft>
              <a:buSzPts val="1300"/>
              <a:buChar char="■"/>
              <a:defRPr sz="1733"/>
            </a:lvl6pPr>
            <a:lvl7pPr marL="3200400" lvl="6" indent="-311150" algn="l">
              <a:lnSpc>
                <a:spcPct val="100000"/>
              </a:lnSpc>
              <a:spcBef>
                <a:spcPts val="2133"/>
              </a:spcBef>
              <a:spcAft>
                <a:spcPts val="0"/>
              </a:spcAft>
              <a:buSzPts val="1300"/>
              <a:buChar char="●"/>
              <a:defRPr sz="1733"/>
            </a:lvl7pPr>
            <a:lvl8pPr marL="3657600" lvl="7" indent="-311150" algn="l">
              <a:lnSpc>
                <a:spcPct val="100000"/>
              </a:lnSpc>
              <a:spcBef>
                <a:spcPts val="2133"/>
              </a:spcBef>
              <a:spcAft>
                <a:spcPts val="0"/>
              </a:spcAft>
              <a:buSzPts val="1300"/>
              <a:buChar char="○"/>
              <a:defRPr sz="1733"/>
            </a:lvl8pPr>
            <a:lvl9pPr marL="4114800" lvl="8" indent="-311150" algn="l">
              <a:lnSpc>
                <a:spcPct val="100000"/>
              </a:lnSpc>
              <a:spcBef>
                <a:spcPts val="2133"/>
              </a:spcBef>
              <a:spcAft>
                <a:spcPts val="2133"/>
              </a:spcAft>
              <a:buSzPts val="1300"/>
              <a:buChar char="■"/>
              <a:defRPr sz="1733"/>
            </a:lvl9pPr>
          </a:lstStyle>
          <a:p>
            <a:endParaRPr/>
          </a:p>
        </p:txBody>
      </p:sp>
      <p:sp>
        <p:nvSpPr>
          <p:cNvPr id="15" name="Google Shape;15;p53"/>
          <p:cNvSpPr txBox="1">
            <a:spLocks noGrp="1"/>
          </p:cNvSpPr>
          <p:nvPr>
            <p:ph type="body" idx="2"/>
          </p:nvPr>
        </p:nvSpPr>
        <p:spPr>
          <a:xfrm>
            <a:off x="6411232" y="1681600"/>
            <a:ext cx="4842400" cy="44016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0"/>
              </a:spcBef>
              <a:spcAft>
                <a:spcPts val="0"/>
              </a:spcAft>
              <a:buSzPts val="1300"/>
              <a:buChar char="●"/>
              <a:defRPr sz="1733"/>
            </a:lvl1pPr>
            <a:lvl2pPr marL="914400" lvl="1" indent="-311150" algn="l">
              <a:lnSpc>
                <a:spcPct val="100000"/>
              </a:lnSpc>
              <a:spcBef>
                <a:spcPts val="2133"/>
              </a:spcBef>
              <a:spcAft>
                <a:spcPts val="0"/>
              </a:spcAft>
              <a:buSzPts val="1300"/>
              <a:buChar char="○"/>
              <a:defRPr sz="1733"/>
            </a:lvl2pPr>
            <a:lvl3pPr marL="1371600" lvl="2" indent="-311150" algn="l">
              <a:lnSpc>
                <a:spcPct val="100000"/>
              </a:lnSpc>
              <a:spcBef>
                <a:spcPts val="2133"/>
              </a:spcBef>
              <a:spcAft>
                <a:spcPts val="0"/>
              </a:spcAft>
              <a:buSzPts val="1300"/>
              <a:buChar char="■"/>
              <a:defRPr sz="1733"/>
            </a:lvl3pPr>
            <a:lvl4pPr marL="1828800" lvl="3" indent="-311150" algn="l">
              <a:lnSpc>
                <a:spcPct val="100000"/>
              </a:lnSpc>
              <a:spcBef>
                <a:spcPts val="2133"/>
              </a:spcBef>
              <a:spcAft>
                <a:spcPts val="0"/>
              </a:spcAft>
              <a:buSzPts val="1300"/>
              <a:buChar char="●"/>
              <a:defRPr sz="1733"/>
            </a:lvl4pPr>
            <a:lvl5pPr marL="2286000" lvl="4" indent="-311150" algn="l">
              <a:lnSpc>
                <a:spcPct val="100000"/>
              </a:lnSpc>
              <a:spcBef>
                <a:spcPts val="2133"/>
              </a:spcBef>
              <a:spcAft>
                <a:spcPts val="0"/>
              </a:spcAft>
              <a:buSzPts val="1300"/>
              <a:buChar char="○"/>
              <a:defRPr sz="1733"/>
            </a:lvl5pPr>
            <a:lvl6pPr marL="2743200" lvl="5" indent="-311150" algn="l">
              <a:lnSpc>
                <a:spcPct val="100000"/>
              </a:lnSpc>
              <a:spcBef>
                <a:spcPts val="2133"/>
              </a:spcBef>
              <a:spcAft>
                <a:spcPts val="0"/>
              </a:spcAft>
              <a:buSzPts val="1300"/>
              <a:buChar char="■"/>
              <a:defRPr sz="1733"/>
            </a:lvl6pPr>
            <a:lvl7pPr marL="3200400" lvl="6" indent="-311150" algn="l">
              <a:lnSpc>
                <a:spcPct val="100000"/>
              </a:lnSpc>
              <a:spcBef>
                <a:spcPts val="2133"/>
              </a:spcBef>
              <a:spcAft>
                <a:spcPts val="0"/>
              </a:spcAft>
              <a:buSzPts val="1300"/>
              <a:buChar char="●"/>
              <a:defRPr sz="1733"/>
            </a:lvl7pPr>
            <a:lvl8pPr marL="3657600" lvl="7" indent="-311150" algn="l">
              <a:lnSpc>
                <a:spcPct val="100000"/>
              </a:lnSpc>
              <a:spcBef>
                <a:spcPts val="2133"/>
              </a:spcBef>
              <a:spcAft>
                <a:spcPts val="0"/>
              </a:spcAft>
              <a:buSzPts val="1300"/>
              <a:buChar char="○"/>
              <a:defRPr sz="1733"/>
            </a:lvl8pPr>
            <a:lvl9pPr marL="4114800" lvl="8" indent="-311150" algn="l">
              <a:lnSpc>
                <a:spcPct val="100000"/>
              </a:lnSpc>
              <a:spcBef>
                <a:spcPts val="2133"/>
              </a:spcBef>
              <a:spcAft>
                <a:spcPts val="2133"/>
              </a:spcAft>
              <a:buSzPts val="1300"/>
              <a:buChar char="■"/>
              <a:defRPr sz="1733"/>
            </a:lvl9pPr>
          </a:lstStyle>
          <a:p>
            <a:endParaRPr/>
          </a:p>
        </p:txBody>
      </p:sp>
      <p:sp>
        <p:nvSpPr>
          <p:cNvPr id="16" name="Google Shape;16;p53"/>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 name="Google Shape;17;p53"/>
          <p:cNvSpPr txBox="1">
            <a:spLocks noGrp="1"/>
          </p:cNvSpPr>
          <p:nvPr>
            <p:ph type="title"/>
          </p:nvPr>
        </p:nvSpPr>
        <p:spPr>
          <a:xfrm>
            <a:off x="907368" y="593367"/>
            <a:ext cx="942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8"/>
        <p:cNvGrpSpPr/>
        <p:nvPr/>
      </p:nvGrpSpPr>
      <p:grpSpPr>
        <a:xfrm>
          <a:off x="0" y="0"/>
          <a:ext cx="0" cy="0"/>
          <a:chOff x="0" y="0"/>
          <a:chExt cx="0" cy="0"/>
        </a:xfrm>
      </p:grpSpPr>
      <p:sp>
        <p:nvSpPr>
          <p:cNvPr id="19" name="Google Shape;19;p54"/>
          <p:cNvSpPr txBox="1">
            <a:spLocks noGrp="1"/>
          </p:cNvSpPr>
          <p:nvPr>
            <p:ph type="body" idx="1"/>
          </p:nvPr>
        </p:nvSpPr>
        <p:spPr>
          <a:xfrm>
            <a:off x="938366" y="1681600"/>
            <a:ext cx="9142400" cy="3948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600"/>
            </a:lvl1pPr>
            <a:lvl2pPr marL="914400" lvl="1" indent="-304800" algn="l">
              <a:lnSpc>
                <a:spcPct val="100000"/>
              </a:lnSpc>
              <a:spcBef>
                <a:spcPts val="2133"/>
              </a:spcBef>
              <a:spcAft>
                <a:spcPts val="0"/>
              </a:spcAft>
              <a:buSzPts val="1200"/>
              <a:buChar char="○"/>
              <a:defRPr sz="1600"/>
            </a:lvl2pPr>
            <a:lvl3pPr marL="1371600" lvl="2" indent="-304800" algn="l">
              <a:lnSpc>
                <a:spcPct val="100000"/>
              </a:lnSpc>
              <a:spcBef>
                <a:spcPts val="2133"/>
              </a:spcBef>
              <a:spcAft>
                <a:spcPts val="0"/>
              </a:spcAft>
              <a:buSzPts val="1200"/>
              <a:buChar char="■"/>
              <a:defRPr sz="1600"/>
            </a:lvl3pPr>
            <a:lvl4pPr marL="1828800" lvl="3" indent="-304800" algn="l">
              <a:lnSpc>
                <a:spcPct val="100000"/>
              </a:lnSpc>
              <a:spcBef>
                <a:spcPts val="2133"/>
              </a:spcBef>
              <a:spcAft>
                <a:spcPts val="0"/>
              </a:spcAft>
              <a:buSzPts val="1200"/>
              <a:buChar char="●"/>
              <a:defRPr sz="1600"/>
            </a:lvl4pPr>
            <a:lvl5pPr marL="2286000" lvl="4" indent="-304800" algn="l">
              <a:lnSpc>
                <a:spcPct val="100000"/>
              </a:lnSpc>
              <a:spcBef>
                <a:spcPts val="2133"/>
              </a:spcBef>
              <a:spcAft>
                <a:spcPts val="0"/>
              </a:spcAft>
              <a:buSzPts val="1200"/>
              <a:buChar char="○"/>
              <a:defRPr sz="1600"/>
            </a:lvl5pPr>
            <a:lvl6pPr marL="2743200" lvl="5" indent="-304800" algn="l">
              <a:lnSpc>
                <a:spcPct val="100000"/>
              </a:lnSpc>
              <a:spcBef>
                <a:spcPts val="2133"/>
              </a:spcBef>
              <a:spcAft>
                <a:spcPts val="0"/>
              </a:spcAft>
              <a:buSzPts val="1200"/>
              <a:buChar char="■"/>
              <a:defRPr sz="1600"/>
            </a:lvl6pPr>
            <a:lvl7pPr marL="3200400" lvl="6" indent="-304800" algn="l">
              <a:lnSpc>
                <a:spcPct val="100000"/>
              </a:lnSpc>
              <a:spcBef>
                <a:spcPts val="2133"/>
              </a:spcBef>
              <a:spcAft>
                <a:spcPts val="0"/>
              </a:spcAft>
              <a:buSzPts val="1200"/>
              <a:buChar char="●"/>
              <a:defRPr sz="1600"/>
            </a:lvl7pPr>
            <a:lvl8pPr marL="3657600" lvl="7" indent="-304800" algn="l">
              <a:lnSpc>
                <a:spcPct val="100000"/>
              </a:lnSpc>
              <a:spcBef>
                <a:spcPts val="2133"/>
              </a:spcBef>
              <a:spcAft>
                <a:spcPts val="0"/>
              </a:spcAft>
              <a:buSzPts val="1200"/>
              <a:buChar char="○"/>
              <a:defRPr sz="1600"/>
            </a:lvl8pPr>
            <a:lvl9pPr marL="4114800" lvl="8" indent="-304800" algn="l">
              <a:lnSpc>
                <a:spcPct val="100000"/>
              </a:lnSpc>
              <a:spcBef>
                <a:spcPts val="2133"/>
              </a:spcBef>
              <a:spcAft>
                <a:spcPts val="2133"/>
              </a:spcAft>
              <a:buSzPts val="1200"/>
              <a:buChar char="■"/>
              <a:defRPr sz="1600"/>
            </a:lvl9pPr>
          </a:lstStyle>
          <a:p>
            <a:endParaRPr/>
          </a:p>
        </p:txBody>
      </p:sp>
      <p:sp>
        <p:nvSpPr>
          <p:cNvPr id="20" name="Google Shape;20;p54"/>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 name="Google Shape;21;p54"/>
          <p:cNvSpPr txBox="1">
            <a:spLocks noGrp="1"/>
          </p:cNvSpPr>
          <p:nvPr>
            <p:ph type="title"/>
          </p:nvPr>
        </p:nvSpPr>
        <p:spPr>
          <a:xfrm>
            <a:off x="907368" y="593367"/>
            <a:ext cx="942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5"/>
          <p:cNvSpPr/>
          <p:nvPr/>
        </p:nvSpPr>
        <p:spPr>
          <a:xfrm>
            <a:off x="-25032" y="-27167"/>
            <a:ext cx="3695600" cy="688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 name="Google Shape;24;p55"/>
          <p:cNvSpPr txBox="1">
            <a:spLocks noGrp="1"/>
          </p:cNvSpPr>
          <p:nvPr>
            <p:ph type="title"/>
          </p:nvPr>
        </p:nvSpPr>
        <p:spPr>
          <a:xfrm>
            <a:off x="1569323" y="3414045"/>
            <a:ext cx="4716800" cy="11224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SzPts val="4800"/>
              <a:buNone/>
              <a:defRPr sz="64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5" name="Google Shape;25;p55"/>
          <p:cNvSpPr txBox="1">
            <a:spLocks noGrp="1"/>
          </p:cNvSpPr>
          <p:nvPr>
            <p:ph type="title" idx="2"/>
          </p:nvPr>
        </p:nvSpPr>
        <p:spPr>
          <a:xfrm>
            <a:off x="1569324" y="1260301"/>
            <a:ext cx="3349200" cy="105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7200"/>
              <a:buNone/>
              <a:defRPr sz="9600"/>
            </a:lvl1pPr>
            <a:lvl2pPr lvl="1" algn="l">
              <a:lnSpc>
                <a:spcPct val="100000"/>
              </a:lnSpc>
              <a:spcBef>
                <a:spcPts val="0"/>
              </a:spcBef>
              <a:spcAft>
                <a:spcPts val="0"/>
              </a:spcAft>
              <a:buSzPts val="7200"/>
              <a:buNone/>
              <a:defRPr sz="9600"/>
            </a:lvl2pPr>
            <a:lvl3pPr lvl="2" algn="l">
              <a:lnSpc>
                <a:spcPct val="100000"/>
              </a:lnSpc>
              <a:spcBef>
                <a:spcPts val="0"/>
              </a:spcBef>
              <a:spcAft>
                <a:spcPts val="0"/>
              </a:spcAft>
              <a:buSzPts val="7200"/>
              <a:buNone/>
              <a:defRPr sz="9600"/>
            </a:lvl3pPr>
            <a:lvl4pPr lvl="3" algn="l">
              <a:lnSpc>
                <a:spcPct val="100000"/>
              </a:lnSpc>
              <a:spcBef>
                <a:spcPts val="0"/>
              </a:spcBef>
              <a:spcAft>
                <a:spcPts val="0"/>
              </a:spcAft>
              <a:buSzPts val="7200"/>
              <a:buNone/>
              <a:defRPr sz="9600"/>
            </a:lvl4pPr>
            <a:lvl5pPr lvl="4" algn="l">
              <a:lnSpc>
                <a:spcPct val="100000"/>
              </a:lnSpc>
              <a:spcBef>
                <a:spcPts val="0"/>
              </a:spcBef>
              <a:spcAft>
                <a:spcPts val="0"/>
              </a:spcAft>
              <a:buSzPts val="7200"/>
              <a:buNone/>
              <a:defRPr sz="9600"/>
            </a:lvl5pPr>
            <a:lvl6pPr lvl="5" algn="l">
              <a:lnSpc>
                <a:spcPct val="100000"/>
              </a:lnSpc>
              <a:spcBef>
                <a:spcPts val="0"/>
              </a:spcBef>
              <a:spcAft>
                <a:spcPts val="0"/>
              </a:spcAft>
              <a:buSzPts val="7200"/>
              <a:buNone/>
              <a:defRPr sz="9600"/>
            </a:lvl6pPr>
            <a:lvl7pPr lvl="6" algn="l">
              <a:lnSpc>
                <a:spcPct val="100000"/>
              </a:lnSpc>
              <a:spcBef>
                <a:spcPts val="0"/>
              </a:spcBef>
              <a:spcAft>
                <a:spcPts val="0"/>
              </a:spcAft>
              <a:buSzPts val="7200"/>
              <a:buNone/>
              <a:defRPr sz="9600"/>
            </a:lvl7pPr>
            <a:lvl8pPr lvl="7" algn="l">
              <a:lnSpc>
                <a:spcPct val="100000"/>
              </a:lnSpc>
              <a:spcBef>
                <a:spcPts val="0"/>
              </a:spcBef>
              <a:spcAft>
                <a:spcPts val="0"/>
              </a:spcAft>
              <a:buSzPts val="7200"/>
              <a:buNone/>
              <a:defRPr sz="9600"/>
            </a:lvl8pPr>
            <a:lvl9pPr lvl="8" algn="l">
              <a:lnSpc>
                <a:spcPct val="100000"/>
              </a:lnSpc>
              <a:spcBef>
                <a:spcPts val="0"/>
              </a:spcBef>
              <a:spcAft>
                <a:spcPts val="0"/>
              </a:spcAft>
              <a:buSzPts val="7200"/>
              <a:buNone/>
              <a:defRPr sz="9600"/>
            </a:lvl9pPr>
          </a:lstStyle>
          <a:p>
            <a:endParaRPr/>
          </a:p>
        </p:txBody>
      </p:sp>
      <p:sp>
        <p:nvSpPr>
          <p:cNvPr id="26" name="Google Shape;26;p55"/>
          <p:cNvSpPr txBox="1">
            <a:spLocks noGrp="1"/>
          </p:cNvSpPr>
          <p:nvPr>
            <p:ph type="subTitle" idx="1"/>
          </p:nvPr>
        </p:nvSpPr>
        <p:spPr>
          <a:xfrm>
            <a:off x="1569324" y="4789100"/>
            <a:ext cx="4238800" cy="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133"/>
            </a:lvl1pPr>
            <a:lvl2pPr lvl="1" algn="l">
              <a:lnSpc>
                <a:spcPct val="100000"/>
              </a:lnSpc>
              <a:spcBef>
                <a:spcPts val="0"/>
              </a:spcBef>
              <a:spcAft>
                <a:spcPts val="0"/>
              </a:spcAft>
              <a:buSzPts val="2800"/>
              <a:buNone/>
              <a:defRPr sz="3733"/>
            </a:lvl2pPr>
            <a:lvl3pPr lvl="2" algn="l">
              <a:lnSpc>
                <a:spcPct val="100000"/>
              </a:lnSpc>
              <a:spcBef>
                <a:spcPts val="0"/>
              </a:spcBef>
              <a:spcAft>
                <a:spcPts val="0"/>
              </a:spcAft>
              <a:buSzPts val="2800"/>
              <a:buNone/>
              <a:defRPr sz="3733"/>
            </a:lvl3pPr>
            <a:lvl4pPr lvl="3" algn="l">
              <a:lnSpc>
                <a:spcPct val="100000"/>
              </a:lnSpc>
              <a:spcBef>
                <a:spcPts val="0"/>
              </a:spcBef>
              <a:spcAft>
                <a:spcPts val="0"/>
              </a:spcAft>
              <a:buSzPts val="2800"/>
              <a:buNone/>
              <a:defRPr sz="3733"/>
            </a:lvl4pPr>
            <a:lvl5pPr lvl="4" algn="l">
              <a:lnSpc>
                <a:spcPct val="100000"/>
              </a:lnSpc>
              <a:spcBef>
                <a:spcPts val="0"/>
              </a:spcBef>
              <a:spcAft>
                <a:spcPts val="0"/>
              </a:spcAft>
              <a:buSzPts val="2800"/>
              <a:buNone/>
              <a:defRPr sz="3733"/>
            </a:lvl5pPr>
            <a:lvl6pPr lvl="5" algn="l">
              <a:lnSpc>
                <a:spcPct val="100000"/>
              </a:lnSpc>
              <a:spcBef>
                <a:spcPts val="0"/>
              </a:spcBef>
              <a:spcAft>
                <a:spcPts val="0"/>
              </a:spcAft>
              <a:buSzPts val="2800"/>
              <a:buNone/>
              <a:defRPr sz="3733"/>
            </a:lvl6pPr>
            <a:lvl7pPr lvl="6" algn="l">
              <a:lnSpc>
                <a:spcPct val="100000"/>
              </a:lnSpc>
              <a:spcBef>
                <a:spcPts val="0"/>
              </a:spcBef>
              <a:spcAft>
                <a:spcPts val="0"/>
              </a:spcAft>
              <a:buSzPts val="2800"/>
              <a:buNone/>
              <a:defRPr sz="3733"/>
            </a:lvl7pPr>
            <a:lvl8pPr lvl="7" algn="l">
              <a:lnSpc>
                <a:spcPct val="100000"/>
              </a:lnSpc>
              <a:spcBef>
                <a:spcPts val="0"/>
              </a:spcBef>
              <a:spcAft>
                <a:spcPts val="0"/>
              </a:spcAft>
              <a:buSzPts val="2800"/>
              <a:buNone/>
              <a:defRPr sz="3733"/>
            </a:lvl8pPr>
            <a:lvl9pPr lvl="8" algn="l">
              <a:lnSpc>
                <a:spcPct val="100000"/>
              </a:lnSpc>
              <a:spcBef>
                <a:spcPts val="0"/>
              </a:spcBef>
              <a:spcAft>
                <a:spcPts val="0"/>
              </a:spcAft>
              <a:buSzPts val="2800"/>
              <a:buNone/>
              <a:defRPr sz="3733"/>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
        <p:cNvGrpSpPr/>
        <p:nvPr/>
      </p:nvGrpSpPr>
      <p:grpSpPr>
        <a:xfrm>
          <a:off x="0" y="0"/>
          <a:ext cx="0" cy="0"/>
          <a:chOff x="0" y="0"/>
          <a:chExt cx="0" cy="0"/>
        </a:xfrm>
      </p:grpSpPr>
      <p:sp>
        <p:nvSpPr>
          <p:cNvPr id="28" name="Google Shape;28;p56"/>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 name="Google Shape;29;p56"/>
          <p:cNvSpPr txBox="1">
            <a:spLocks noGrp="1"/>
          </p:cNvSpPr>
          <p:nvPr>
            <p:ph type="title"/>
          </p:nvPr>
        </p:nvSpPr>
        <p:spPr>
          <a:xfrm>
            <a:off x="1028941" y="1863033"/>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30" name="Google Shape;30;p56"/>
          <p:cNvSpPr txBox="1">
            <a:spLocks noGrp="1"/>
          </p:cNvSpPr>
          <p:nvPr>
            <p:ph type="title" idx="2"/>
          </p:nvPr>
        </p:nvSpPr>
        <p:spPr>
          <a:xfrm>
            <a:off x="907368" y="593367"/>
            <a:ext cx="942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56"/>
          <p:cNvSpPr txBox="1">
            <a:spLocks noGrp="1"/>
          </p:cNvSpPr>
          <p:nvPr>
            <p:ph type="title" idx="3"/>
          </p:nvPr>
        </p:nvSpPr>
        <p:spPr>
          <a:xfrm>
            <a:off x="998900" y="2542967"/>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2" name="Google Shape;32;p56"/>
          <p:cNvSpPr txBox="1">
            <a:spLocks noGrp="1"/>
          </p:cNvSpPr>
          <p:nvPr>
            <p:ph type="subTitle" idx="1"/>
          </p:nvPr>
        </p:nvSpPr>
        <p:spPr>
          <a:xfrm>
            <a:off x="998900" y="3001767"/>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56"/>
          <p:cNvSpPr txBox="1">
            <a:spLocks noGrp="1"/>
          </p:cNvSpPr>
          <p:nvPr>
            <p:ph type="title" idx="4"/>
          </p:nvPr>
        </p:nvSpPr>
        <p:spPr>
          <a:xfrm>
            <a:off x="4467827" y="1863033"/>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34" name="Google Shape;34;p56"/>
          <p:cNvSpPr txBox="1">
            <a:spLocks noGrp="1"/>
          </p:cNvSpPr>
          <p:nvPr>
            <p:ph type="title" idx="5"/>
          </p:nvPr>
        </p:nvSpPr>
        <p:spPr>
          <a:xfrm>
            <a:off x="4437786" y="2542967"/>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5" name="Google Shape;35;p56"/>
          <p:cNvSpPr txBox="1">
            <a:spLocks noGrp="1"/>
          </p:cNvSpPr>
          <p:nvPr>
            <p:ph type="subTitle" idx="6"/>
          </p:nvPr>
        </p:nvSpPr>
        <p:spPr>
          <a:xfrm>
            <a:off x="4437786" y="3001767"/>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56"/>
          <p:cNvSpPr txBox="1">
            <a:spLocks noGrp="1"/>
          </p:cNvSpPr>
          <p:nvPr>
            <p:ph type="title" idx="7"/>
          </p:nvPr>
        </p:nvSpPr>
        <p:spPr>
          <a:xfrm>
            <a:off x="7906726" y="1863033"/>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37" name="Google Shape;37;p56"/>
          <p:cNvSpPr txBox="1">
            <a:spLocks noGrp="1"/>
          </p:cNvSpPr>
          <p:nvPr>
            <p:ph type="title" idx="8"/>
          </p:nvPr>
        </p:nvSpPr>
        <p:spPr>
          <a:xfrm>
            <a:off x="7876685" y="2542967"/>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8" name="Google Shape;38;p56"/>
          <p:cNvSpPr txBox="1">
            <a:spLocks noGrp="1"/>
          </p:cNvSpPr>
          <p:nvPr>
            <p:ph type="subTitle" idx="9"/>
          </p:nvPr>
        </p:nvSpPr>
        <p:spPr>
          <a:xfrm>
            <a:off x="7876685" y="3001767"/>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56"/>
          <p:cNvSpPr txBox="1">
            <a:spLocks noGrp="1"/>
          </p:cNvSpPr>
          <p:nvPr>
            <p:ph type="title" idx="13"/>
          </p:nvPr>
        </p:nvSpPr>
        <p:spPr>
          <a:xfrm>
            <a:off x="1028941" y="3930800"/>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40" name="Google Shape;40;p56"/>
          <p:cNvSpPr txBox="1">
            <a:spLocks noGrp="1"/>
          </p:cNvSpPr>
          <p:nvPr>
            <p:ph type="title" idx="14"/>
          </p:nvPr>
        </p:nvSpPr>
        <p:spPr>
          <a:xfrm>
            <a:off x="998900" y="4610733"/>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1" name="Google Shape;41;p56"/>
          <p:cNvSpPr txBox="1">
            <a:spLocks noGrp="1"/>
          </p:cNvSpPr>
          <p:nvPr>
            <p:ph type="subTitle" idx="15"/>
          </p:nvPr>
        </p:nvSpPr>
        <p:spPr>
          <a:xfrm>
            <a:off x="998900" y="5069533"/>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56"/>
          <p:cNvSpPr txBox="1">
            <a:spLocks noGrp="1"/>
          </p:cNvSpPr>
          <p:nvPr>
            <p:ph type="title" idx="16"/>
          </p:nvPr>
        </p:nvSpPr>
        <p:spPr>
          <a:xfrm>
            <a:off x="4467827" y="3930800"/>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43" name="Google Shape;43;p56"/>
          <p:cNvSpPr txBox="1">
            <a:spLocks noGrp="1"/>
          </p:cNvSpPr>
          <p:nvPr>
            <p:ph type="title" idx="17"/>
          </p:nvPr>
        </p:nvSpPr>
        <p:spPr>
          <a:xfrm>
            <a:off x="4437786" y="4610733"/>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4" name="Google Shape;44;p56"/>
          <p:cNvSpPr txBox="1">
            <a:spLocks noGrp="1"/>
          </p:cNvSpPr>
          <p:nvPr>
            <p:ph type="subTitle" idx="18"/>
          </p:nvPr>
        </p:nvSpPr>
        <p:spPr>
          <a:xfrm>
            <a:off x="4437786" y="5069533"/>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56"/>
          <p:cNvSpPr txBox="1">
            <a:spLocks noGrp="1"/>
          </p:cNvSpPr>
          <p:nvPr>
            <p:ph type="title" idx="19"/>
          </p:nvPr>
        </p:nvSpPr>
        <p:spPr>
          <a:xfrm>
            <a:off x="7906726" y="3930800"/>
            <a:ext cx="3256400" cy="16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DDCAE"/>
              </a:buClr>
              <a:buSzPts val="7200"/>
              <a:buNone/>
              <a:defRPr sz="9600">
                <a:solidFill>
                  <a:srgbClr val="FDDCAE"/>
                </a:solidFill>
              </a:defRPr>
            </a:lvl1pPr>
            <a:lvl2pPr lvl="1" algn="ctr">
              <a:lnSpc>
                <a:spcPct val="100000"/>
              </a:lnSpc>
              <a:spcBef>
                <a:spcPts val="0"/>
              </a:spcBef>
              <a:spcAft>
                <a:spcPts val="0"/>
              </a:spcAft>
              <a:buClr>
                <a:srgbClr val="FDDCAE"/>
              </a:buClr>
              <a:buSzPts val="7200"/>
              <a:buNone/>
              <a:defRPr sz="9600">
                <a:solidFill>
                  <a:srgbClr val="FDDCAE"/>
                </a:solidFill>
              </a:defRPr>
            </a:lvl2pPr>
            <a:lvl3pPr lvl="2" algn="ctr">
              <a:lnSpc>
                <a:spcPct val="100000"/>
              </a:lnSpc>
              <a:spcBef>
                <a:spcPts val="0"/>
              </a:spcBef>
              <a:spcAft>
                <a:spcPts val="0"/>
              </a:spcAft>
              <a:buClr>
                <a:srgbClr val="FDDCAE"/>
              </a:buClr>
              <a:buSzPts val="7200"/>
              <a:buNone/>
              <a:defRPr sz="9600">
                <a:solidFill>
                  <a:srgbClr val="FDDCAE"/>
                </a:solidFill>
              </a:defRPr>
            </a:lvl3pPr>
            <a:lvl4pPr lvl="3" algn="ctr">
              <a:lnSpc>
                <a:spcPct val="100000"/>
              </a:lnSpc>
              <a:spcBef>
                <a:spcPts val="0"/>
              </a:spcBef>
              <a:spcAft>
                <a:spcPts val="0"/>
              </a:spcAft>
              <a:buClr>
                <a:srgbClr val="FDDCAE"/>
              </a:buClr>
              <a:buSzPts val="7200"/>
              <a:buNone/>
              <a:defRPr sz="9600">
                <a:solidFill>
                  <a:srgbClr val="FDDCAE"/>
                </a:solidFill>
              </a:defRPr>
            </a:lvl4pPr>
            <a:lvl5pPr lvl="4" algn="ctr">
              <a:lnSpc>
                <a:spcPct val="100000"/>
              </a:lnSpc>
              <a:spcBef>
                <a:spcPts val="0"/>
              </a:spcBef>
              <a:spcAft>
                <a:spcPts val="0"/>
              </a:spcAft>
              <a:buClr>
                <a:srgbClr val="FDDCAE"/>
              </a:buClr>
              <a:buSzPts val="7200"/>
              <a:buNone/>
              <a:defRPr sz="9600">
                <a:solidFill>
                  <a:srgbClr val="FDDCAE"/>
                </a:solidFill>
              </a:defRPr>
            </a:lvl5pPr>
            <a:lvl6pPr lvl="5" algn="ctr">
              <a:lnSpc>
                <a:spcPct val="100000"/>
              </a:lnSpc>
              <a:spcBef>
                <a:spcPts val="0"/>
              </a:spcBef>
              <a:spcAft>
                <a:spcPts val="0"/>
              </a:spcAft>
              <a:buClr>
                <a:srgbClr val="FDDCAE"/>
              </a:buClr>
              <a:buSzPts val="7200"/>
              <a:buNone/>
              <a:defRPr sz="9600">
                <a:solidFill>
                  <a:srgbClr val="FDDCAE"/>
                </a:solidFill>
              </a:defRPr>
            </a:lvl6pPr>
            <a:lvl7pPr lvl="6" algn="ctr">
              <a:lnSpc>
                <a:spcPct val="100000"/>
              </a:lnSpc>
              <a:spcBef>
                <a:spcPts val="0"/>
              </a:spcBef>
              <a:spcAft>
                <a:spcPts val="0"/>
              </a:spcAft>
              <a:buClr>
                <a:srgbClr val="FDDCAE"/>
              </a:buClr>
              <a:buSzPts val="7200"/>
              <a:buNone/>
              <a:defRPr sz="9600">
                <a:solidFill>
                  <a:srgbClr val="FDDCAE"/>
                </a:solidFill>
              </a:defRPr>
            </a:lvl7pPr>
            <a:lvl8pPr lvl="7" algn="ctr">
              <a:lnSpc>
                <a:spcPct val="100000"/>
              </a:lnSpc>
              <a:spcBef>
                <a:spcPts val="0"/>
              </a:spcBef>
              <a:spcAft>
                <a:spcPts val="0"/>
              </a:spcAft>
              <a:buClr>
                <a:srgbClr val="FDDCAE"/>
              </a:buClr>
              <a:buSzPts val="7200"/>
              <a:buNone/>
              <a:defRPr sz="9600">
                <a:solidFill>
                  <a:srgbClr val="FDDCAE"/>
                </a:solidFill>
              </a:defRPr>
            </a:lvl8pPr>
            <a:lvl9pPr lvl="8" algn="ctr">
              <a:lnSpc>
                <a:spcPct val="100000"/>
              </a:lnSpc>
              <a:spcBef>
                <a:spcPts val="0"/>
              </a:spcBef>
              <a:spcAft>
                <a:spcPts val="0"/>
              </a:spcAft>
              <a:buClr>
                <a:srgbClr val="FDDCAE"/>
              </a:buClr>
              <a:buSzPts val="7200"/>
              <a:buNone/>
              <a:defRPr sz="9600">
                <a:solidFill>
                  <a:srgbClr val="FDDCAE"/>
                </a:solidFill>
              </a:defRPr>
            </a:lvl9pPr>
          </a:lstStyle>
          <a:p>
            <a:endParaRPr/>
          </a:p>
        </p:txBody>
      </p:sp>
      <p:sp>
        <p:nvSpPr>
          <p:cNvPr id="46" name="Google Shape;46;p56"/>
          <p:cNvSpPr txBox="1">
            <a:spLocks noGrp="1"/>
          </p:cNvSpPr>
          <p:nvPr>
            <p:ph type="title" idx="20"/>
          </p:nvPr>
        </p:nvSpPr>
        <p:spPr>
          <a:xfrm>
            <a:off x="7876685" y="4610733"/>
            <a:ext cx="3316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7" name="Google Shape;47;p56"/>
          <p:cNvSpPr txBox="1">
            <a:spLocks noGrp="1"/>
          </p:cNvSpPr>
          <p:nvPr>
            <p:ph type="subTitle" idx="21"/>
          </p:nvPr>
        </p:nvSpPr>
        <p:spPr>
          <a:xfrm>
            <a:off x="7876685" y="5069533"/>
            <a:ext cx="3316400" cy="7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8"/>
        <p:cNvGrpSpPr/>
        <p:nvPr/>
      </p:nvGrpSpPr>
      <p:grpSpPr>
        <a:xfrm>
          <a:off x="0" y="0"/>
          <a:ext cx="0" cy="0"/>
          <a:chOff x="0" y="0"/>
          <a:chExt cx="0" cy="0"/>
        </a:xfrm>
      </p:grpSpPr>
      <p:sp>
        <p:nvSpPr>
          <p:cNvPr id="49" name="Google Shape;49;p5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5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1" name="Google Shape;51;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4"/>
        <p:cNvGrpSpPr/>
        <p:nvPr/>
      </p:nvGrpSpPr>
      <p:grpSpPr>
        <a:xfrm>
          <a:off x="0" y="0"/>
          <a:ext cx="0" cy="0"/>
          <a:chOff x="0" y="0"/>
          <a:chExt cx="0" cy="0"/>
        </a:xfrm>
      </p:grpSpPr>
      <p:sp>
        <p:nvSpPr>
          <p:cNvPr id="55" name="Google Shape;55;p5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4"/>
              </a:buClr>
              <a:buSzPts val="2800"/>
              <a:buFont typeface="Righteous"/>
              <a:buNone/>
              <a:defRPr sz="2800" b="0" i="0" u="none" strike="noStrike" cap="none">
                <a:solidFill>
                  <a:schemeClr val="accent4"/>
                </a:solidFill>
                <a:latin typeface="Righteous"/>
                <a:ea typeface="Righteous"/>
                <a:cs typeface="Righteous"/>
                <a:sym typeface="Righteous"/>
              </a:defRPr>
            </a:lvl1pPr>
            <a:lvl2pPr marR="0" lvl="1"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4"/>
              </a:buClr>
              <a:buSzPts val="1800"/>
              <a:buFont typeface="Open Sans"/>
              <a:buChar char="●"/>
              <a:defRPr sz="1800" b="0" i="0" u="none" strike="noStrike" cap="none">
                <a:solidFill>
                  <a:schemeClr val="accent4"/>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4"/>
              </a:buClr>
              <a:buSzPts val="1400"/>
              <a:buFont typeface="Open Sans"/>
              <a:buChar char="■"/>
              <a:defRPr sz="1867" b="0" i="0" u="none" strike="noStrike" cap="none">
                <a:solidFill>
                  <a:schemeClr val="accent4"/>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flix.com/watch/80049217?trackId=13752289&amp;tctx=0,5,ffc854a5-0faa-40e6-8e75-6e1440b0588d-49103881,b2e277ad42f88b7be3776825de7b85e0cf672534:2d2728e64151b740b3a561a2ecf1bbfd45043df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Dcv-eTpK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m/mundo/noticias-501806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5" name="Google Shape;65;p1"/>
          <p:cNvSpPr txBox="1"/>
          <p:nvPr/>
        </p:nvSpPr>
        <p:spPr>
          <a:xfrm>
            <a:off x="6416898" y="4336476"/>
            <a:ext cx="5554756" cy="136129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4"/>
              </a:buClr>
              <a:buSzPts val="4800"/>
              <a:buFont typeface="Righteous"/>
              <a:buNone/>
            </a:pPr>
            <a:endParaRPr sz="3200" b="1" i="0" u="none" strike="noStrike" cap="none">
              <a:solidFill>
                <a:srgbClr val="C6174A"/>
              </a:solidFill>
              <a:latin typeface="Arial"/>
              <a:ea typeface="Arial"/>
              <a:cs typeface="Arial"/>
              <a:sym typeface="Arial"/>
            </a:endParaRPr>
          </a:p>
        </p:txBody>
      </p:sp>
      <p:sp>
        <p:nvSpPr>
          <p:cNvPr id="66" name="Google Shape;66;p1"/>
          <p:cNvSpPr/>
          <p:nvPr/>
        </p:nvSpPr>
        <p:spPr>
          <a:xfrm>
            <a:off x="4766625" y="4810775"/>
            <a:ext cx="7204800" cy="11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
        <p:nvSpPr>
          <p:cNvPr id="67" name="Google Shape;67;p1"/>
          <p:cNvSpPr txBox="1"/>
          <p:nvPr/>
        </p:nvSpPr>
        <p:spPr>
          <a:xfrm>
            <a:off x="4972375" y="5112275"/>
            <a:ext cx="6858000" cy="55410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CL" sz="3000" b="1">
                <a:solidFill>
                  <a:srgbClr val="C6174A"/>
                </a:solidFill>
              </a:rPr>
              <a:t>Eficiencia en equilibrio parcial y críticas al análisis de excedentes</a:t>
            </a:r>
            <a:endParaRPr sz="3000" b="0" i="0" u="none" strike="noStrike" cap="none">
              <a:solidFill>
                <a:schemeClr val="dk1"/>
              </a:solidFill>
              <a:latin typeface="Arial"/>
              <a:ea typeface="Arial"/>
              <a:cs typeface="Arial"/>
              <a:sym typeface="Arial"/>
            </a:endParaRPr>
          </a:p>
        </p:txBody>
      </p:sp>
      <p:sp>
        <p:nvSpPr>
          <p:cNvPr id="68" name="Google Shape;68;p1"/>
          <p:cNvSpPr txBox="1"/>
          <p:nvPr/>
        </p:nvSpPr>
        <p:spPr>
          <a:xfrm>
            <a:off x="438912" y="1252728"/>
            <a:ext cx="258775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3200" b="0" i="0" u="none" strike="noStrike" cap="none">
                <a:solidFill>
                  <a:schemeClr val="lt1"/>
                </a:solidFill>
                <a:latin typeface="Arial"/>
                <a:ea typeface="Arial"/>
                <a:cs typeface="Arial"/>
                <a:sym typeface="Arial"/>
              </a:rPr>
              <a:t>Diplomado en Preparación y Evaluación Social de Proyectos</a:t>
            </a:r>
            <a:endParaRPr sz="32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602016" y="0"/>
            <a:ext cx="1063596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sz="2700" b="1">
                <a:solidFill>
                  <a:schemeClr val="lt1"/>
                </a:solidFill>
                <a:latin typeface="Arial"/>
                <a:ea typeface="Arial"/>
                <a:cs typeface="Arial"/>
                <a:sym typeface="Arial"/>
              </a:rPr>
              <a:t>Eficiencia cuando excedente de mercado no es un buen criterio de bienestar</a:t>
            </a:r>
            <a:endParaRPr sz="2700" b="1">
              <a:solidFill>
                <a:schemeClr val="lt1"/>
              </a:solidFill>
              <a:latin typeface="Montserrat"/>
              <a:ea typeface="Montserrat"/>
              <a:cs typeface="Montserrat"/>
              <a:sym typeface="Montserrat"/>
            </a:endParaRPr>
          </a:p>
        </p:txBody>
      </p:sp>
      <p:sp>
        <p:nvSpPr>
          <p:cNvPr id="178" name="Google Shape;178;p10"/>
          <p:cNvSpPr/>
          <p:nvPr/>
        </p:nvSpPr>
        <p:spPr>
          <a:xfrm>
            <a:off x="0" y="1573561"/>
            <a:ext cx="12192000" cy="4272068"/>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9" name="Google Shape;179;p10"/>
          <p:cNvSpPr/>
          <p:nvPr/>
        </p:nvSpPr>
        <p:spPr>
          <a:xfrm>
            <a:off x="775854" y="1900343"/>
            <a:ext cx="10640291"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a:solidFill>
                  <a:schemeClr val="dk1"/>
                </a:solidFill>
                <a:latin typeface="Arial"/>
                <a:ea typeface="Arial"/>
                <a:cs typeface="Arial"/>
                <a:sym typeface="Arial"/>
              </a:rPr>
              <a:t>Así, en algunos “mercados” no se acepta la asignación producida por la interacción de oferta y demanda:</a:t>
            </a:r>
            <a:endParaRPr/>
          </a:p>
          <a:p>
            <a:pPr marL="641350" marR="0" lvl="1" indent="-285750" algn="just" rtl="0">
              <a:spcBef>
                <a:spcPts val="0"/>
              </a:spcBef>
              <a:spcAft>
                <a:spcPts val="0"/>
              </a:spcAft>
              <a:buClr>
                <a:schemeClr val="dk1"/>
              </a:buClr>
              <a:buSzPts val="1800"/>
              <a:buFont typeface="Arial"/>
              <a:buChar char="•"/>
            </a:pPr>
            <a:r>
              <a:rPr lang="es-CL" sz="1800" b="0" i="0" u="none" strike="noStrike" cap="none">
                <a:solidFill>
                  <a:schemeClr val="dk1"/>
                </a:solidFill>
                <a:latin typeface="Arial"/>
                <a:ea typeface="Arial"/>
                <a:cs typeface="Arial"/>
                <a:sym typeface="Arial"/>
              </a:rPr>
              <a:t>En particular, la disposición a pagar no solo expresa preferencias, sino también capacidad de pago.</a:t>
            </a:r>
            <a:endParaRPr sz="1800" b="0" i="0" u="none" strike="noStrike" cap="none">
              <a:solidFill>
                <a:schemeClr val="dk1"/>
              </a:solidFill>
              <a:latin typeface="Arial"/>
              <a:ea typeface="Arial"/>
              <a:cs typeface="Arial"/>
              <a:sym typeface="Arial"/>
            </a:endParaRPr>
          </a:p>
          <a:p>
            <a:pPr marL="641350" marR="0" lvl="1" indent="-285750" algn="just" rtl="0">
              <a:spcBef>
                <a:spcPts val="0"/>
              </a:spcBef>
              <a:spcAft>
                <a:spcPts val="0"/>
              </a:spcAft>
              <a:buClr>
                <a:schemeClr val="dk1"/>
              </a:buClr>
              <a:buSzPts val="1800"/>
              <a:buFont typeface="Arial"/>
              <a:buChar char="•"/>
            </a:pPr>
            <a:r>
              <a:rPr lang="es-CL" sz="1800" b="0" i="0" u="none" strike="noStrike" cap="none">
                <a:solidFill>
                  <a:schemeClr val="dk1"/>
                </a:solidFill>
                <a:latin typeface="Arial"/>
                <a:ea typeface="Arial"/>
                <a:cs typeface="Arial"/>
                <a:sym typeface="Arial"/>
              </a:rPr>
              <a:t>En la donación de órganos se decide reemplazar la demanda por un mecanismo de asignación que refleje mejor las preferencias sociales, las que son expresadas por ciertas reglas: </a:t>
            </a:r>
            <a:endParaRPr sz="1800" b="0" i="0" u="none" strike="noStrike" cap="none">
              <a:solidFill>
                <a:schemeClr val="dk1"/>
              </a:solidFill>
              <a:latin typeface="Arial"/>
              <a:ea typeface="Arial"/>
              <a:cs typeface="Arial"/>
              <a:sym typeface="Arial"/>
            </a:endParaRPr>
          </a:p>
          <a:p>
            <a:pPr marL="1081088" marR="0" lvl="2" indent="-368300" algn="just" rtl="0">
              <a:spcBef>
                <a:spcPts val="0"/>
              </a:spcBef>
              <a:spcAft>
                <a:spcPts val="0"/>
              </a:spcAft>
              <a:buClr>
                <a:schemeClr val="accent1"/>
              </a:buClr>
              <a:buSzPts val="1800"/>
              <a:buFont typeface="Noto Sans Symbols"/>
              <a:buChar char="✔"/>
            </a:pPr>
            <a:r>
              <a:rPr lang="es-CL" sz="1800" b="0" i="0" u="none" strike="noStrike" cap="none">
                <a:solidFill>
                  <a:schemeClr val="dk1"/>
                </a:solidFill>
                <a:latin typeface="Arial"/>
                <a:ea typeface="Arial"/>
                <a:cs typeface="Arial"/>
                <a:sym typeface="Arial"/>
              </a:rPr>
              <a:t>Ser compatible</a:t>
            </a:r>
            <a:endParaRPr/>
          </a:p>
          <a:p>
            <a:pPr marL="1081088" marR="0" lvl="2" indent="-368300" algn="just" rtl="0">
              <a:spcBef>
                <a:spcPts val="0"/>
              </a:spcBef>
              <a:spcAft>
                <a:spcPts val="0"/>
              </a:spcAft>
              <a:buClr>
                <a:schemeClr val="accent1"/>
              </a:buClr>
              <a:buSzPts val="1800"/>
              <a:buFont typeface="Noto Sans Symbols"/>
              <a:buChar char="✔"/>
            </a:pPr>
            <a:r>
              <a:rPr lang="es-CL" sz="1800" b="0" i="0" u="none" strike="noStrike" cap="none">
                <a:solidFill>
                  <a:schemeClr val="dk1"/>
                </a:solidFill>
                <a:latin typeface="Arial"/>
                <a:ea typeface="Arial"/>
                <a:cs typeface="Arial"/>
                <a:sym typeface="Arial"/>
              </a:rPr>
              <a:t>Dado lo anterior, edad, años de vida por delante (a los que se puede añadir la calidad de vida de estos años), si tiene hijos dependientes y edad de éstos, etc.</a:t>
            </a:r>
            <a:endParaRPr/>
          </a:p>
          <a:p>
            <a:pPr marL="1081088" marR="0" lvl="2" indent="-368300" algn="just" rtl="0">
              <a:spcBef>
                <a:spcPts val="0"/>
              </a:spcBef>
              <a:spcAft>
                <a:spcPts val="0"/>
              </a:spcAft>
              <a:buClr>
                <a:schemeClr val="accent1"/>
              </a:buClr>
              <a:buSzPts val="1800"/>
              <a:buFont typeface="Noto Sans Symbols"/>
              <a:buChar char="✔"/>
            </a:pPr>
            <a:r>
              <a:rPr lang="es-CL" sz="1800" b="0" i="0" u="none" strike="noStrike" cap="none">
                <a:solidFill>
                  <a:schemeClr val="dk1"/>
                </a:solidFill>
                <a:latin typeface="Arial"/>
                <a:ea typeface="Arial"/>
                <a:cs typeface="Arial"/>
                <a:sym typeface="Arial"/>
              </a:rPr>
              <a:t>Se intenta reemplazar así la capacidad de pago o el poder político (ver </a:t>
            </a:r>
            <a:r>
              <a:rPr lang="es-CL"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episodio 45 House of Cards</a:t>
            </a:r>
            <a:r>
              <a:rPr lang="es-CL" sz="1800" b="0" i="0" u="none" strike="noStrike" cap="none">
                <a:solidFill>
                  <a:schemeClr val="dk1"/>
                </a:solidFill>
                <a:latin typeface="Arial"/>
                <a:ea typeface="Arial"/>
                <a:cs typeface="Arial"/>
                <a:sym typeface="Arial"/>
              </a:rPr>
              <a:t> minuto 38) por asignaciones basadas en criterios técnicos.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638592" y="184475"/>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Eficiencia y límites a los mercados</a:t>
            </a:r>
            <a:r>
              <a:rPr lang="es-CL" b="1">
                <a:solidFill>
                  <a:schemeClr val="lt1"/>
                </a:solidFill>
                <a:latin typeface="Montserrat"/>
                <a:ea typeface="Montserrat"/>
                <a:cs typeface="Montserrat"/>
                <a:sym typeface="Montserrat"/>
              </a:rPr>
              <a:t> </a:t>
            </a:r>
            <a:endParaRPr b="1">
              <a:solidFill>
                <a:schemeClr val="lt1"/>
              </a:solidFill>
              <a:latin typeface="Montserrat"/>
              <a:ea typeface="Montserrat"/>
              <a:cs typeface="Montserrat"/>
              <a:sym typeface="Montserrat"/>
            </a:endParaRPr>
          </a:p>
        </p:txBody>
      </p:sp>
      <p:sp>
        <p:nvSpPr>
          <p:cNvPr id="185" name="Google Shape;185;p11"/>
          <p:cNvSpPr/>
          <p:nvPr/>
        </p:nvSpPr>
        <p:spPr>
          <a:xfrm>
            <a:off x="-1" y="1856232"/>
            <a:ext cx="6574537" cy="3879339"/>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86" name="Google Shape;186;p11"/>
          <p:cNvSpPr/>
          <p:nvPr/>
        </p:nvSpPr>
        <p:spPr>
          <a:xfrm>
            <a:off x="760021" y="2319251"/>
            <a:ext cx="4688279" cy="3139321"/>
          </a:xfrm>
          <a:prstGeom prst="rect">
            <a:avLst/>
          </a:prstGeom>
          <a:noFill/>
          <a:ln>
            <a:noFill/>
          </a:ln>
        </p:spPr>
        <p:txBody>
          <a:bodyPr spcFirstLastPara="1" wrap="square" lIns="91425" tIns="45700" rIns="91425" bIns="45700" anchor="t" anchorCtr="0">
            <a:spAutoFit/>
          </a:bodyPr>
          <a:lstStyle/>
          <a:p>
            <a:pPr marL="0" marR="0" lvl="2" indent="0" algn="just" rtl="0">
              <a:spcBef>
                <a:spcPts val="0"/>
              </a:spcBef>
              <a:spcAft>
                <a:spcPts val="0"/>
              </a:spcAft>
              <a:buNone/>
            </a:pPr>
            <a:r>
              <a:rPr lang="es-CL" sz="1800" b="0" i="0" u="none" strike="noStrike" cap="none">
                <a:solidFill>
                  <a:schemeClr val="dk1"/>
                </a:solidFill>
                <a:latin typeface="Arial"/>
                <a:ea typeface="Arial"/>
                <a:cs typeface="Arial"/>
                <a:sym typeface="Arial"/>
              </a:rPr>
              <a:t>Autores como Alvin Roth han intentado mejorar la eficiencia de estos “mercados” en los cuales se considera que la disposición a pagar no es el criterio adecuado de asignación de valor:</a:t>
            </a:r>
            <a:endParaRPr/>
          </a:p>
          <a:p>
            <a:pPr marL="355600" marR="0" lvl="2" indent="-241300" algn="just" rtl="0">
              <a:spcBef>
                <a:spcPts val="0"/>
              </a:spcBef>
              <a:spcAft>
                <a:spcPts val="0"/>
              </a:spcAft>
              <a:buClr>
                <a:schemeClr val="accent1"/>
              </a:buClr>
              <a:buSzPts val="1800"/>
              <a:buFont typeface="Arial"/>
              <a:buNone/>
            </a:pPr>
            <a:endParaRPr sz="1800" b="0" i="0" u="none" strike="noStrike" cap="none">
              <a:solidFill>
                <a:schemeClr val="dk1"/>
              </a:solidFill>
              <a:latin typeface="Arial"/>
              <a:ea typeface="Arial"/>
              <a:cs typeface="Arial"/>
              <a:sym typeface="Arial"/>
            </a:endParaRPr>
          </a:p>
          <a:p>
            <a:pPr marL="641350" marR="0" lvl="3"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Mejorar el match e incentivar donaciones compatibles.</a:t>
            </a:r>
            <a:endParaRPr/>
          </a:p>
          <a:p>
            <a:pPr marL="641350" marR="0" lvl="3"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Emparejamiento</a:t>
            </a:r>
            <a:endParaRPr/>
          </a:p>
          <a:p>
            <a:pPr marL="641350" marR="0" lvl="3"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Selección escolar</a:t>
            </a:r>
            <a:endParaRPr/>
          </a:p>
          <a:p>
            <a:pPr marL="355600" marR="0" lvl="3" indent="0" algn="just"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87" name="Google Shape;187;p11"/>
          <p:cNvPicPr preferRelativeResize="0"/>
          <p:nvPr/>
        </p:nvPicPr>
        <p:blipFill rotWithShape="1">
          <a:blip r:embed="rId3">
            <a:alphaModFix/>
          </a:blip>
          <a:srcRect/>
          <a:stretch/>
        </p:blipFill>
        <p:spPr>
          <a:xfrm>
            <a:off x="8002714" y="1881376"/>
            <a:ext cx="2276475" cy="382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638592" y="184475"/>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Eficiencia y límites a los mercados</a:t>
            </a:r>
            <a:r>
              <a:rPr lang="es-CL" b="1">
                <a:solidFill>
                  <a:schemeClr val="lt1"/>
                </a:solidFill>
                <a:latin typeface="Montserrat"/>
                <a:ea typeface="Montserrat"/>
                <a:cs typeface="Montserrat"/>
                <a:sym typeface="Montserrat"/>
              </a:rPr>
              <a:t> </a:t>
            </a:r>
            <a:endParaRPr b="1">
              <a:solidFill>
                <a:schemeClr val="lt1"/>
              </a:solidFill>
              <a:latin typeface="Montserrat"/>
              <a:ea typeface="Montserrat"/>
              <a:cs typeface="Montserrat"/>
              <a:sym typeface="Montserrat"/>
            </a:endParaRPr>
          </a:p>
        </p:txBody>
      </p:sp>
      <p:sp>
        <p:nvSpPr>
          <p:cNvPr id="193" name="Google Shape;193;p12"/>
          <p:cNvSpPr/>
          <p:nvPr/>
        </p:nvSpPr>
        <p:spPr>
          <a:xfrm>
            <a:off x="-1" y="1294409"/>
            <a:ext cx="12192000" cy="5225143"/>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4" name="Google Shape;194;p12"/>
          <p:cNvSpPr/>
          <p:nvPr/>
        </p:nvSpPr>
        <p:spPr>
          <a:xfrm>
            <a:off x="760021" y="1670027"/>
            <a:ext cx="6408875" cy="4247317"/>
          </a:xfrm>
          <a:prstGeom prst="rect">
            <a:avLst/>
          </a:prstGeom>
          <a:noFill/>
          <a:ln>
            <a:noFill/>
          </a:ln>
        </p:spPr>
        <p:txBody>
          <a:bodyPr spcFirstLastPara="1" wrap="square" lIns="91425" tIns="45700" rIns="91425" bIns="45700" anchor="t" anchorCtr="0">
            <a:spAutoFit/>
          </a:bodyPr>
          <a:lstStyle/>
          <a:p>
            <a:pPr marL="355600" marR="0" lvl="3" indent="0" algn="just"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2" indent="0" algn="just" rtl="0">
              <a:spcBef>
                <a:spcPts val="0"/>
              </a:spcBef>
              <a:spcAft>
                <a:spcPts val="0"/>
              </a:spcAft>
              <a:buNone/>
            </a:pPr>
            <a:r>
              <a:rPr lang="es-CL" sz="1800" b="0" i="0" u="none" strike="noStrike" cap="none">
                <a:solidFill>
                  <a:schemeClr val="dk1"/>
                </a:solidFill>
                <a:latin typeface="Arial"/>
                <a:ea typeface="Arial"/>
                <a:cs typeface="Arial"/>
                <a:sym typeface="Arial"/>
              </a:rPr>
              <a:t>Prohibir un mercado no elimina la disposición a pagar, lo que puede generar efectos indeseados.</a:t>
            </a:r>
            <a:endParaRPr/>
          </a:p>
          <a:p>
            <a:pPr marL="285750" marR="0" lvl="2"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Florecimiento del crimen organizado en torno a lo que está prohibido, como el alcohol durante la ley seca (1920-1933) o el narcotráfico, actualmente.</a:t>
            </a:r>
            <a:endParaRPr/>
          </a:p>
          <a:p>
            <a:pPr marL="285750" marR="0" lvl="2"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Comercio de órganos.</a:t>
            </a:r>
            <a:endParaRPr/>
          </a:p>
          <a:p>
            <a:pPr marL="285750" marR="0" lvl="2" indent="-285750" algn="just" rtl="0">
              <a:spcBef>
                <a:spcPts val="0"/>
              </a:spcBef>
              <a:spcAft>
                <a:spcPts val="0"/>
              </a:spcAft>
              <a:buClr>
                <a:schemeClr val="accent1"/>
              </a:buClr>
              <a:buSzPts val="1800"/>
              <a:buFont typeface="Arial"/>
              <a:buChar char="•"/>
            </a:pPr>
            <a:r>
              <a:rPr lang="es-CL"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https://www.youtube.com/watch?v=N-Dcv-eTpKY</a:t>
            </a:r>
            <a:r>
              <a:rPr lang="es-CL" sz="1800" b="0" i="0" u="none" strike="noStrike" cap="none">
                <a:solidFill>
                  <a:schemeClr val="dk1"/>
                </a:solidFill>
                <a:latin typeface="Arial"/>
                <a:ea typeface="Arial"/>
                <a:cs typeface="Arial"/>
                <a:sym typeface="Arial"/>
              </a:rPr>
              <a:t> (No la estoy recomendando)</a:t>
            </a:r>
            <a:endParaRPr/>
          </a:p>
          <a:p>
            <a:pPr marL="355600" marR="0" lvl="2" indent="-241300" algn="just" rtl="0">
              <a:spcBef>
                <a:spcPts val="0"/>
              </a:spcBef>
              <a:spcAft>
                <a:spcPts val="0"/>
              </a:spcAft>
              <a:buClr>
                <a:schemeClr val="accent1"/>
              </a:buClr>
              <a:buSzPts val="1800"/>
              <a:buFont typeface="Noto Sans Symbols"/>
              <a:buNone/>
            </a:pPr>
            <a:endParaRPr sz="1800" b="0" i="0" u="none" strike="noStrike" cap="none">
              <a:solidFill>
                <a:schemeClr val="dk1"/>
              </a:solidFill>
              <a:latin typeface="Arial"/>
              <a:ea typeface="Arial"/>
              <a:cs typeface="Arial"/>
              <a:sym typeface="Arial"/>
            </a:endParaRPr>
          </a:p>
          <a:p>
            <a:pPr marL="0" marR="0" lvl="2" indent="0" algn="just" rtl="0">
              <a:spcBef>
                <a:spcPts val="0"/>
              </a:spcBef>
              <a:spcAft>
                <a:spcPts val="0"/>
              </a:spcAft>
              <a:buNone/>
            </a:pPr>
            <a:r>
              <a:rPr lang="es-CL" sz="1800" b="0" i="0" u="none" strike="noStrike" cap="none">
                <a:solidFill>
                  <a:schemeClr val="dk1"/>
                </a:solidFill>
                <a:latin typeface="Arial"/>
                <a:ea typeface="Arial"/>
                <a:cs typeface="Arial"/>
                <a:sym typeface="Arial"/>
              </a:rPr>
              <a:t>Hay muchos países que deciden controlar el mercado inmobiliario</a:t>
            </a:r>
            <a:endParaRPr/>
          </a:p>
          <a:p>
            <a:pPr marL="285750" marR="0" lvl="2"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Controles al precio de los arriendos.</a:t>
            </a:r>
            <a:endParaRPr/>
          </a:p>
          <a:p>
            <a:pPr marL="285750" marR="0" lvl="2" indent="-285750" algn="just" rtl="0">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Impuestos crecientes, según el número de propiedades que se posea.</a:t>
            </a:r>
            <a:endParaRPr sz="1800" b="0" i="0" u="none" strike="noStrike" cap="none">
              <a:solidFill>
                <a:schemeClr val="dk1"/>
              </a:solidFill>
              <a:latin typeface="Arial"/>
              <a:ea typeface="Arial"/>
              <a:cs typeface="Arial"/>
              <a:sym typeface="Arial"/>
            </a:endParaRPr>
          </a:p>
        </p:txBody>
      </p:sp>
      <p:pic>
        <p:nvPicPr>
          <p:cNvPr id="195" name="Google Shape;195;p12"/>
          <p:cNvPicPr preferRelativeResize="0"/>
          <p:nvPr/>
        </p:nvPicPr>
        <p:blipFill rotWithShape="1">
          <a:blip r:embed="rId4">
            <a:alphaModFix/>
          </a:blip>
          <a:srcRect/>
          <a:stretch/>
        </p:blipFill>
        <p:spPr>
          <a:xfrm>
            <a:off x="7851648" y="2026797"/>
            <a:ext cx="3657600" cy="353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804323" y="153808"/>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sz="3000" b="1">
                <a:solidFill>
                  <a:schemeClr val="lt1"/>
                </a:solidFill>
                <a:latin typeface="Arial"/>
                <a:ea typeface="Arial"/>
                <a:cs typeface="Arial"/>
                <a:sym typeface="Arial"/>
              </a:rPr>
              <a:t>Discusión </a:t>
            </a:r>
            <a:r>
              <a:rPr lang="es-CL" b="1">
                <a:solidFill>
                  <a:schemeClr val="lt1"/>
                </a:solidFill>
                <a:latin typeface="Montserrat"/>
                <a:ea typeface="Montserrat"/>
                <a:cs typeface="Montserrat"/>
                <a:sym typeface="Montserrat"/>
              </a:rPr>
              <a:t> </a:t>
            </a:r>
            <a:endParaRPr b="1">
              <a:solidFill>
                <a:schemeClr val="lt1"/>
              </a:solidFill>
              <a:latin typeface="Montserrat"/>
              <a:ea typeface="Montserrat"/>
              <a:cs typeface="Montserrat"/>
              <a:sym typeface="Montserrat"/>
            </a:endParaRPr>
          </a:p>
        </p:txBody>
      </p:sp>
      <p:sp>
        <p:nvSpPr>
          <p:cNvPr id="201" name="Google Shape;201;p13"/>
          <p:cNvSpPr/>
          <p:nvPr/>
        </p:nvSpPr>
        <p:spPr>
          <a:xfrm>
            <a:off x="0" y="1258785"/>
            <a:ext cx="12192000" cy="5132871"/>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2" name="Google Shape;202;p13"/>
          <p:cNvSpPr txBox="1">
            <a:spLocks noGrp="1"/>
          </p:cNvSpPr>
          <p:nvPr>
            <p:ph type="body" idx="1"/>
          </p:nvPr>
        </p:nvSpPr>
        <p:spPr>
          <a:xfrm>
            <a:off x="838199" y="1598256"/>
            <a:ext cx="5742541" cy="3306254"/>
          </a:xfrm>
          <a:prstGeom prst="rect">
            <a:avLst/>
          </a:prstGeom>
          <a:noFill/>
          <a:ln>
            <a:noFill/>
          </a:ln>
        </p:spPr>
        <p:txBody>
          <a:bodyPr spcFirstLastPara="1" wrap="square" lIns="91425" tIns="91425" rIns="91425" bIns="91425" anchor="t" anchorCtr="0">
            <a:noAutofit/>
          </a:bodyPr>
          <a:lstStyle/>
          <a:p>
            <a:pPr marL="355600" lvl="0" indent="-355600" algn="just" rtl="0">
              <a:lnSpc>
                <a:spcPct val="100000"/>
              </a:lnSpc>
              <a:spcBef>
                <a:spcPts val="0"/>
              </a:spcBef>
              <a:spcAft>
                <a:spcPts val="0"/>
              </a:spcAft>
              <a:buClr>
                <a:schemeClr val="accent1"/>
              </a:buClr>
              <a:buSzPts val="1800"/>
              <a:buFont typeface="Arial"/>
              <a:buChar char="•"/>
            </a:pPr>
            <a:r>
              <a:rPr lang="es-CL" sz="1800">
                <a:solidFill>
                  <a:schemeClr val="accent1"/>
                </a:solidFill>
                <a:latin typeface="Arial"/>
                <a:ea typeface="Arial"/>
                <a:cs typeface="Arial"/>
                <a:sym typeface="Arial"/>
              </a:rPr>
              <a:t>Elizabeth Anderson (1993) Value in Ethics and Economics, Harvard University Press: Cambridge, Massachusetts.</a:t>
            </a:r>
            <a:endParaRPr sz="1800">
              <a:solidFill>
                <a:schemeClr val="dk1"/>
              </a:solidFill>
              <a:latin typeface="Arial"/>
              <a:ea typeface="Arial"/>
              <a:cs typeface="Arial"/>
              <a:sym typeface="Arial"/>
            </a:endParaRPr>
          </a:p>
          <a:p>
            <a:pPr marL="355600" lvl="0" indent="0" algn="just" rtl="0">
              <a:lnSpc>
                <a:spcPct val="100000"/>
              </a:lnSpc>
              <a:spcBef>
                <a:spcPts val="0"/>
              </a:spcBef>
              <a:spcAft>
                <a:spcPts val="0"/>
              </a:spcAft>
              <a:buSzPts val="1300"/>
              <a:buNone/>
            </a:pPr>
            <a:r>
              <a:rPr lang="es-CL" sz="1800">
                <a:solidFill>
                  <a:schemeClr val="dk1"/>
                </a:solidFill>
                <a:latin typeface="Arial"/>
                <a:ea typeface="Arial"/>
                <a:cs typeface="Arial"/>
                <a:sym typeface="Arial"/>
              </a:rPr>
              <a:t>… goods can be plural, they can differ in kind or quality: they differ not only in how much we should value them, but in how we should value them… If different spheres of social life, such as the market, the family, and the state, are structured by norms that express fundamentally different ways of valuing people and things, then there can be some ways we ought to value people and things that can't be expressed through market norms. We have to govern their production, circulation, and enjoyment through the norms of other social spheres to value them adequately. (p xiii).</a:t>
            </a:r>
            <a:endParaRPr sz="1800">
              <a:solidFill>
                <a:schemeClr val="dk1"/>
              </a:solidFill>
              <a:latin typeface="Arial"/>
              <a:ea typeface="Arial"/>
              <a:cs typeface="Arial"/>
              <a:sym typeface="Arial"/>
            </a:endParaRPr>
          </a:p>
          <a:p>
            <a:pPr marL="0" lvl="0" indent="0" algn="l" rtl="0">
              <a:lnSpc>
                <a:spcPct val="100000"/>
              </a:lnSpc>
              <a:spcBef>
                <a:spcPts val="0"/>
              </a:spcBef>
              <a:spcAft>
                <a:spcPts val="0"/>
              </a:spcAft>
              <a:buSzPts val="1300"/>
              <a:buNone/>
            </a:pPr>
            <a:endParaRPr sz="1800">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latin typeface="Arial"/>
              <a:ea typeface="Arial"/>
              <a:cs typeface="Arial"/>
              <a:sym typeface="Arial"/>
            </a:endParaRPr>
          </a:p>
        </p:txBody>
      </p:sp>
      <p:grpSp>
        <p:nvGrpSpPr>
          <p:cNvPr id="203" name="Google Shape;203;p13"/>
          <p:cNvGrpSpPr/>
          <p:nvPr/>
        </p:nvGrpSpPr>
        <p:grpSpPr>
          <a:xfrm>
            <a:off x="7827264" y="1906259"/>
            <a:ext cx="3401567" cy="3689869"/>
            <a:chOff x="4441325" y="1057271"/>
            <a:chExt cx="4112303" cy="3849054"/>
          </a:xfrm>
        </p:grpSpPr>
        <p:sp>
          <p:nvSpPr>
            <p:cNvPr id="204" name="Google Shape;204;p13"/>
            <p:cNvSpPr/>
            <p:nvPr/>
          </p:nvSpPr>
          <p:spPr>
            <a:xfrm>
              <a:off x="4441325" y="4429925"/>
              <a:ext cx="1714500" cy="476400"/>
            </a:xfrm>
            <a:prstGeom prst="ellipse">
              <a:avLst/>
            </a:prstGeom>
            <a:solidFill>
              <a:srgbClr val="B45F06">
                <a:alpha val="1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5" name="Google Shape;205;p13"/>
            <p:cNvSpPr/>
            <p:nvPr/>
          </p:nvSpPr>
          <p:spPr>
            <a:xfrm>
              <a:off x="6651125" y="4382300"/>
              <a:ext cx="1714500" cy="476400"/>
            </a:xfrm>
            <a:prstGeom prst="ellipse">
              <a:avLst/>
            </a:prstGeom>
            <a:solidFill>
              <a:srgbClr val="B45F06">
                <a:alpha val="1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6" name="Google Shape;206;p13"/>
            <p:cNvSpPr/>
            <p:nvPr/>
          </p:nvSpPr>
          <p:spPr>
            <a:xfrm>
              <a:off x="4441337" y="3166043"/>
              <a:ext cx="609032" cy="1065571"/>
            </a:xfrm>
            <a:custGeom>
              <a:avLst/>
              <a:gdLst/>
              <a:ahLst/>
              <a:cxnLst/>
              <a:rect l="l" t="t" r="r" b="b"/>
              <a:pathLst>
                <a:path w="34331" h="60066" extrusionOk="0">
                  <a:moveTo>
                    <a:pt x="1808" y="0"/>
                  </a:moveTo>
                  <a:cubicBezTo>
                    <a:pt x="1808" y="1"/>
                    <a:pt x="0" y="18429"/>
                    <a:pt x="2153" y="22105"/>
                  </a:cubicBezTo>
                  <a:cubicBezTo>
                    <a:pt x="4305" y="25781"/>
                    <a:pt x="9578" y="27244"/>
                    <a:pt x="11276" y="29612"/>
                  </a:cubicBezTo>
                  <a:cubicBezTo>
                    <a:pt x="12973" y="31981"/>
                    <a:pt x="10890" y="38709"/>
                    <a:pt x="14129" y="44290"/>
                  </a:cubicBezTo>
                  <a:cubicBezTo>
                    <a:pt x="17367" y="49871"/>
                    <a:pt x="30902" y="53617"/>
                    <a:pt x="30902" y="53617"/>
                  </a:cubicBezTo>
                  <a:lnTo>
                    <a:pt x="34330" y="60066"/>
                  </a:lnTo>
                  <a:cubicBezTo>
                    <a:pt x="34330" y="60066"/>
                    <a:pt x="26717" y="21265"/>
                    <a:pt x="18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7" name="Google Shape;207;p13"/>
            <p:cNvSpPr/>
            <p:nvPr/>
          </p:nvSpPr>
          <p:spPr>
            <a:xfrm>
              <a:off x="4546801" y="3283890"/>
              <a:ext cx="480346" cy="859734"/>
            </a:xfrm>
            <a:custGeom>
              <a:avLst/>
              <a:gdLst/>
              <a:ahLst/>
              <a:cxnLst/>
              <a:rect l="l" t="t" r="r" b="b"/>
              <a:pathLst>
                <a:path w="27077" h="48463" extrusionOk="0">
                  <a:moveTo>
                    <a:pt x="166" y="0"/>
                  </a:moveTo>
                  <a:cubicBezTo>
                    <a:pt x="79" y="0"/>
                    <a:pt x="1" y="121"/>
                    <a:pt x="75" y="211"/>
                  </a:cubicBezTo>
                  <a:cubicBezTo>
                    <a:pt x="5732" y="7132"/>
                    <a:pt x="10492" y="14702"/>
                    <a:pt x="14724" y="22564"/>
                  </a:cubicBezTo>
                  <a:cubicBezTo>
                    <a:pt x="11049" y="17592"/>
                    <a:pt x="6140" y="13379"/>
                    <a:pt x="1210" y="9795"/>
                  </a:cubicBezTo>
                  <a:cubicBezTo>
                    <a:pt x="1200" y="9788"/>
                    <a:pt x="1191" y="9785"/>
                    <a:pt x="1182" y="9785"/>
                  </a:cubicBezTo>
                  <a:cubicBezTo>
                    <a:pt x="1140" y="9785"/>
                    <a:pt x="1114" y="9852"/>
                    <a:pt x="1157" y="9884"/>
                  </a:cubicBezTo>
                  <a:cubicBezTo>
                    <a:pt x="6917" y="14257"/>
                    <a:pt x="11377" y="19566"/>
                    <a:pt x="15933" y="25115"/>
                  </a:cubicBezTo>
                  <a:cubicBezTo>
                    <a:pt x="15968" y="25159"/>
                    <a:pt x="16019" y="25183"/>
                    <a:pt x="16075" y="25183"/>
                  </a:cubicBezTo>
                  <a:cubicBezTo>
                    <a:pt x="16083" y="25183"/>
                    <a:pt x="16090" y="25183"/>
                    <a:pt x="16098" y="25182"/>
                  </a:cubicBezTo>
                  <a:cubicBezTo>
                    <a:pt x="18602" y="30070"/>
                    <a:pt x="20793" y="35089"/>
                    <a:pt x="23026" y="40093"/>
                  </a:cubicBezTo>
                  <a:cubicBezTo>
                    <a:pt x="19759" y="36050"/>
                    <a:pt x="15605" y="32533"/>
                    <a:pt x="11103" y="30018"/>
                  </a:cubicBezTo>
                  <a:cubicBezTo>
                    <a:pt x="11095" y="30013"/>
                    <a:pt x="11087" y="30011"/>
                    <a:pt x="11080" y="30011"/>
                  </a:cubicBezTo>
                  <a:cubicBezTo>
                    <a:pt x="11044" y="30011"/>
                    <a:pt x="11022" y="30065"/>
                    <a:pt x="11059" y="30092"/>
                  </a:cubicBezTo>
                  <a:cubicBezTo>
                    <a:pt x="15851" y="33636"/>
                    <a:pt x="19993" y="37533"/>
                    <a:pt x="23860" y="42071"/>
                  </a:cubicBezTo>
                  <a:cubicBezTo>
                    <a:pt x="23882" y="42097"/>
                    <a:pt x="23909" y="42118"/>
                    <a:pt x="23941" y="42133"/>
                  </a:cubicBezTo>
                  <a:cubicBezTo>
                    <a:pt x="24888" y="44235"/>
                    <a:pt x="25851" y="46331"/>
                    <a:pt x="26857" y="48410"/>
                  </a:cubicBezTo>
                  <a:cubicBezTo>
                    <a:pt x="26875" y="48447"/>
                    <a:pt x="26907" y="48463"/>
                    <a:pt x="26941" y="48463"/>
                  </a:cubicBezTo>
                  <a:cubicBezTo>
                    <a:pt x="27006" y="48463"/>
                    <a:pt x="27076" y="48404"/>
                    <a:pt x="27052" y="48328"/>
                  </a:cubicBezTo>
                  <a:cubicBezTo>
                    <a:pt x="24251" y="39575"/>
                    <a:pt x="20128" y="30987"/>
                    <a:pt x="15800" y="22897"/>
                  </a:cubicBezTo>
                  <a:cubicBezTo>
                    <a:pt x="11440" y="14750"/>
                    <a:pt x="6295" y="7033"/>
                    <a:pt x="245" y="41"/>
                  </a:cubicBezTo>
                  <a:cubicBezTo>
                    <a:pt x="221" y="12"/>
                    <a:pt x="193" y="0"/>
                    <a:pt x="166" y="0"/>
                  </a:cubicBezTo>
                  <a:close/>
                </a:path>
              </a:pathLst>
            </a:custGeom>
            <a:solidFill>
              <a:srgbClr val="3E6F7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8" name="Google Shape;208;p13"/>
            <p:cNvSpPr/>
            <p:nvPr/>
          </p:nvSpPr>
          <p:spPr>
            <a:xfrm>
              <a:off x="5026793" y="3102108"/>
              <a:ext cx="601581" cy="1115243"/>
            </a:xfrm>
            <a:custGeom>
              <a:avLst/>
              <a:gdLst/>
              <a:ahLst/>
              <a:cxnLst/>
              <a:rect l="l" t="t" r="r" b="b"/>
              <a:pathLst>
                <a:path w="33911" h="62866" extrusionOk="0">
                  <a:moveTo>
                    <a:pt x="30844" y="1"/>
                  </a:moveTo>
                  <a:cubicBezTo>
                    <a:pt x="4972" y="26729"/>
                    <a:pt x="0" y="62865"/>
                    <a:pt x="0" y="62865"/>
                  </a:cubicBezTo>
                  <a:lnTo>
                    <a:pt x="4169" y="56611"/>
                  </a:lnTo>
                  <a:cubicBezTo>
                    <a:pt x="4169" y="56611"/>
                    <a:pt x="19243" y="51800"/>
                    <a:pt x="21970" y="47148"/>
                  </a:cubicBezTo>
                  <a:cubicBezTo>
                    <a:pt x="24697" y="42498"/>
                    <a:pt x="21475" y="35345"/>
                    <a:pt x="23574" y="32235"/>
                  </a:cubicBezTo>
                  <a:cubicBezTo>
                    <a:pt x="24657" y="30628"/>
                    <a:pt x="30383" y="28721"/>
                    <a:pt x="32147" y="23429"/>
                  </a:cubicBezTo>
                  <a:cubicBezTo>
                    <a:pt x="33911" y="18137"/>
                    <a:pt x="30844" y="1"/>
                    <a:pt x="30844" y="1"/>
                  </a:cubicBezTo>
                  <a:close/>
                </a:path>
              </a:pathLst>
            </a:custGeom>
            <a:solidFill>
              <a:srgbClr val="3E6F7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9" name="Google Shape;209;p13"/>
            <p:cNvSpPr/>
            <p:nvPr/>
          </p:nvSpPr>
          <p:spPr>
            <a:xfrm>
              <a:off x="5053953" y="3259036"/>
              <a:ext cx="457976" cy="880720"/>
            </a:xfrm>
            <a:custGeom>
              <a:avLst/>
              <a:gdLst/>
              <a:ahLst/>
              <a:cxnLst/>
              <a:rect l="l" t="t" r="r" b="b"/>
              <a:pathLst>
                <a:path w="25816" h="49646" extrusionOk="0">
                  <a:moveTo>
                    <a:pt x="24960" y="0"/>
                  </a:moveTo>
                  <a:cubicBezTo>
                    <a:pt x="24929" y="0"/>
                    <a:pt x="24897" y="13"/>
                    <a:pt x="24872" y="43"/>
                  </a:cubicBezTo>
                  <a:cubicBezTo>
                    <a:pt x="22024" y="3364"/>
                    <a:pt x="19693" y="7277"/>
                    <a:pt x="17445" y="11019"/>
                  </a:cubicBezTo>
                  <a:cubicBezTo>
                    <a:pt x="15003" y="15083"/>
                    <a:pt x="12749" y="19252"/>
                    <a:pt x="10686" y="23528"/>
                  </a:cubicBezTo>
                  <a:cubicBezTo>
                    <a:pt x="7242" y="30643"/>
                    <a:pt x="3868" y="38038"/>
                    <a:pt x="1298" y="45576"/>
                  </a:cubicBezTo>
                  <a:cubicBezTo>
                    <a:pt x="1279" y="45606"/>
                    <a:pt x="1258" y="45636"/>
                    <a:pt x="1238" y="45666"/>
                  </a:cubicBezTo>
                  <a:cubicBezTo>
                    <a:pt x="1212" y="45702"/>
                    <a:pt x="1207" y="45749"/>
                    <a:pt x="1224" y="45791"/>
                  </a:cubicBezTo>
                  <a:cubicBezTo>
                    <a:pt x="800" y="47041"/>
                    <a:pt x="393" y="48296"/>
                    <a:pt x="17" y="49555"/>
                  </a:cubicBezTo>
                  <a:cubicBezTo>
                    <a:pt x="0" y="49611"/>
                    <a:pt x="43" y="49646"/>
                    <a:pt x="87" y="49646"/>
                  </a:cubicBezTo>
                  <a:cubicBezTo>
                    <a:pt x="117" y="49646"/>
                    <a:pt x="148" y="49630"/>
                    <a:pt x="161" y="49594"/>
                  </a:cubicBezTo>
                  <a:cubicBezTo>
                    <a:pt x="670" y="48229"/>
                    <a:pt x="1200" y="46870"/>
                    <a:pt x="1737" y="45512"/>
                  </a:cubicBezTo>
                  <a:cubicBezTo>
                    <a:pt x="4997" y="41093"/>
                    <a:pt x="8869" y="37805"/>
                    <a:pt x="13474" y="34819"/>
                  </a:cubicBezTo>
                  <a:cubicBezTo>
                    <a:pt x="13504" y="34798"/>
                    <a:pt x="13486" y="34755"/>
                    <a:pt x="13456" y="34755"/>
                  </a:cubicBezTo>
                  <a:cubicBezTo>
                    <a:pt x="13450" y="34755"/>
                    <a:pt x="13445" y="34756"/>
                    <a:pt x="13439" y="34759"/>
                  </a:cubicBezTo>
                  <a:cubicBezTo>
                    <a:pt x="9051" y="36777"/>
                    <a:pt x="5141" y="40264"/>
                    <a:pt x="2263" y="44190"/>
                  </a:cubicBezTo>
                  <a:cubicBezTo>
                    <a:pt x="4595" y="38397"/>
                    <a:pt x="7159" y="32676"/>
                    <a:pt x="9836" y="27037"/>
                  </a:cubicBezTo>
                  <a:cubicBezTo>
                    <a:pt x="11783" y="24586"/>
                    <a:pt x="13826" y="22257"/>
                    <a:pt x="16179" y="20168"/>
                  </a:cubicBezTo>
                  <a:cubicBezTo>
                    <a:pt x="18981" y="17679"/>
                    <a:pt x="22055" y="15714"/>
                    <a:pt x="25195" y="13700"/>
                  </a:cubicBezTo>
                  <a:cubicBezTo>
                    <a:pt x="25243" y="13671"/>
                    <a:pt x="25214" y="13610"/>
                    <a:pt x="25169" y="13610"/>
                  </a:cubicBezTo>
                  <a:cubicBezTo>
                    <a:pt x="25162" y="13610"/>
                    <a:pt x="25154" y="13612"/>
                    <a:pt x="25147" y="13615"/>
                  </a:cubicBezTo>
                  <a:cubicBezTo>
                    <a:pt x="19763" y="16095"/>
                    <a:pt x="14733" y="20272"/>
                    <a:pt x="10843" y="24930"/>
                  </a:cubicBezTo>
                  <a:cubicBezTo>
                    <a:pt x="11056" y="24489"/>
                    <a:pt x="11266" y="24047"/>
                    <a:pt x="11479" y="23608"/>
                  </a:cubicBezTo>
                  <a:cubicBezTo>
                    <a:pt x="13108" y="20245"/>
                    <a:pt x="14800" y="16912"/>
                    <a:pt x="16608" y="13641"/>
                  </a:cubicBezTo>
                  <a:lnTo>
                    <a:pt x="16609" y="13641"/>
                  </a:lnTo>
                  <a:cubicBezTo>
                    <a:pt x="19702" y="10331"/>
                    <a:pt x="22587" y="6862"/>
                    <a:pt x="25804" y="3659"/>
                  </a:cubicBezTo>
                  <a:cubicBezTo>
                    <a:pt x="25816" y="3647"/>
                    <a:pt x="25804" y="3630"/>
                    <a:pt x="25790" y="3630"/>
                  </a:cubicBezTo>
                  <a:cubicBezTo>
                    <a:pt x="25786" y="3630"/>
                    <a:pt x="25782" y="3631"/>
                    <a:pt x="25779" y="3635"/>
                  </a:cubicBezTo>
                  <a:cubicBezTo>
                    <a:pt x="22871" y="6216"/>
                    <a:pt x="19954" y="8977"/>
                    <a:pt x="17503" y="12035"/>
                  </a:cubicBezTo>
                  <a:cubicBezTo>
                    <a:pt x="17534" y="11980"/>
                    <a:pt x="17563" y="11925"/>
                    <a:pt x="17595" y="11871"/>
                  </a:cubicBezTo>
                  <a:cubicBezTo>
                    <a:pt x="19899" y="7840"/>
                    <a:pt x="22603" y="4117"/>
                    <a:pt x="25085" y="207"/>
                  </a:cubicBezTo>
                  <a:cubicBezTo>
                    <a:pt x="25146" y="111"/>
                    <a:pt x="25053" y="0"/>
                    <a:pt x="24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0" name="Google Shape;210;p13"/>
            <p:cNvSpPr/>
            <p:nvPr/>
          </p:nvSpPr>
          <p:spPr>
            <a:xfrm>
              <a:off x="4671443" y="2812999"/>
              <a:ext cx="561223" cy="1458725"/>
            </a:xfrm>
            <a:custGeom>
              <a:avLst/>
              <a:gdLst/>
              <a:ahLst/>
              <a:cxnLst/>
              <a:rect l="l" t="t" r="r" b="b"/>
              <a:pathLst>
                <a:path w="31636" h="82228" extrusionOk="0">
                  <a:moveTo>
                    <a:pt x="4128" y="0"/>
                  </a:moveTo>
                  <a:cubicBezTo>
                    <a:pt x="4128" y="0"/>
                    <a:pt x="1" y="20455"/>
                    <a:pt x="295" y="25601"/>
                  </a:cubicBezTo>
                  <a:cubicBezTo>
                    <a:pt x="591" y="30747"/>
                    <a:pt x="6196" y="33977"/>
                    <a:pt x="7285" y="37362"/>
                  </a:cubicBezTo>
                  <a:cubicBezTo>
                    <a:pt x="8373" y="40747"/>
                    <a:pt x="3638" y="49066"/>
                    <a:pt x="5695" y="55005"/>
                  </a:cubicBezTo>
                  <a:cubicBezTo>
                    <a:pt x="7752" y="60944"/>
                    <a:pt x="20128" y="74072"/>
                    <a:pt x="20128" y="74072"/>
                  </a:cubicBezTo>
                  <a:lnTo>
                    <a:pt x="21140" y="82228"/>
                  </a:lnTo>
                  <a:cubicBezTo>
                    <a:pt x="21140" y="82228"/>
                    <a:pt x="31636" y="32072"/>
                    <a:pt x="4128" y="0"/>
                  </a:cubicBezTo>
                  <a:close/>
                </a:path>
              </a:pathLst>
            </a:custGeom>
            <a:solidFill>
              <a:srgbClr val="3E6F7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1" name="Google Shape;211;p13"/>
            <p:cNvSpPr/>
            <p:nvPr/>
          </p:nvSpPr>
          <p:spPr>
            <a:xfrm>
              <a:off x="4761686" y="2951371"/>
              <a:ext cx="291326" cy="1179870"/>
            </a:xfrm>
            <a:custGeom>
              <a:avLst/>
              <a:gdLst/>
              <a:ahLst/>
              <a:cxnLst/>
              <a:rect l="l" t="t" r="r" b="b"/>
              <a:pathLst>
                <a:path w="16422" h="66509" extrusionOk="0">
                  <a:moveTo>
                    <a:pt x="2313" y="0"/>
                  </a:moveTo>
                  <a:cubicBezTo>
                    <a:pt x="2238" y="0"/>
                    <a:pt x="2166" y="76"/>
                    <a:pt x="2217" y="157"/>
                  </a:cubicBezTo>
                  <a:cubicBezTo>
                    <a:pt x="8147" y="9360"/>
                    <a:pt x="11573" y="19848"/>
                    <a:pt x="13432" y="30585"/>
                  </a:cubicBezTo>
                  <a:cubicBezTo>
                    <a:pt x="13742" y="32378"/>
                    <a:pt x="14004" y="34178"/>
                    <a:pt x="14231" y="35984"/>
                  </a:cubicBezTo>
                  <a:cubicBezTo>
                    <a:pt x="10856" y="27524"/>
                    <a:pt x="6131" y="19197"/>
                    <a:pt x="243" y="12335"/>
                  </a:cubicBezTo>
                  <a:cubicBezTo>
                    <a:pt x="221" y="12310"/>
                    <a:pt x="194" y="12300"/>
                    <a:pt x="167" y="12300"/>
                  </a:cubicBezTo>
                  <a:cubicBezTo>
                    <a:pt x="84" y="12300"/>
                    <a:pt x="0" y="12396"/>
                    <a:pt x="57" y="12479"/>
                  </a:cubicBezTo>
                  <a:cubicBezTo>
                    <a:pt x="2878" y="16593"/>
                    <a:pt x="5706" y="20616"/>
                    <a:pt x="8096" y="25009"/>
                  </a:cubicBezTo>
                  <a:cubicBezTo>
                    <a:pt x="10564" y="29543"/>
                    <a:pt x="12680" y="34237"/>
                    <a:pt x="14581" y="39032"/>
                  </a:cubicBezTo>
                  <a:cubicBezTo>
                    <a:pt x="14581" y="39032"/>
                    <a:pt x="14581" y="39034"/>
                    <a:pt x="14582" y="39035"/>
                  </a:cubicBezTo>
                  <a:cubicBezTo>
                    <a:pt x="14903" y="42162"/>
                    <a:pt x="15120" y="45301"/>
                    <a:pt x="15255" y="48441"/>
                  </a:cubicBezTo>
                  <a:cubicBezTo>
                    <a:pt x="15374" y="51233"/>
                    <a:pt x="15385" y="54031"/>
                    <a:pt x="15391" y="56827"/>
                  </a:cubicBezTo>
                  <a:cubicBezTo>
                    <a:pt x="13410" y="51393"/>
                    <a:pt x="10370" y="46309"/>
                    <a:pt x="7031" y="41627"/>
                  </a:cubicBezTo>
                  <a:cubicBezTo>
                    <a:pt x="7013" y="41601"/>
                    <a:pt x="6987" y="41590"/>
                    <a:pt x="6961" y="41590"/>
                  </a:cubicBezTo>
                  <a:cubicBezTo>
                    <a:pt x="6902" y="41590"/>
                    <a:pt x="6844" y="41649"/>
                    <a:pt x="6887" y="41712"/>
                  </a:cubicBezTo>
                  <a:cubicBezTo>
                    <a:pt x="10436" y="46900"/>
                    <a:pt x="12970" y="52476"/>
                    <a:pt x="15351" y="58268"/>
                  </a:cubicBezTo>
                  <a:cubicBezTo>
                    <a:pt x="15363" y="58291"/>
                    <a:pt x="15377" y="58313"/>
                    <a:pt x="15395" y="58333"/>
                  </a:cubicBezTo>
                  <a:cubicBezTo>
                    <a:pt x="15401" y="61002"/>
                    <a:pt x="15418" y="63669"/>
                    <a:pt x="15538" y="66331"/>
                  </a:cubicBezTo>
                  <a:cubicBezTo>
                    <a:pt x="15544" y="66450"/>
                    <a:pt x="15630" y="66509"/>
                    <a:pt x="15718" y="66509"/>
                  </a:cubicBezTo>
                  <a:cubicBezTo>
                    <a:pt x="15807" y="66509"/>
                    <a:pt x="15898" y="66449"/>
                    <a:pt x="15907" y="66331"/>
                  </a:cubicBezTo>
                  <a:cubicBezTo>
                    <a:pt x="16422" y="60188"/>
                    <a:pt x="16241" y="53878"/>
                    <a:pt x="15958" y="47727"/>
                  </a:cubicBezTo>
                  <a:cubicBezTo>
                    <a:pt x="15825" y="44826"/>
                    <a:pt x="15623" y="41928"/>
                    <a:pt x="15328" y="39040"/>
                  </a:cubicBezTo>
                  <a:cubicBezTo>
                    <a:pt x="15347" y="38971"/>
                    <a:pt x="15345" y="38896"/>
                    <a:pt x="15320" y="38830"/>
                  </a:cubicBezTo>
                  <a:cubicBezTo>
                    <a:pt x="15313" y="38810"/>
                    <a:pt x="15306" y="38792"/>
                    <a:pt x="15299" y="38773"/>
                  </a:cubicBezTo>
                  <a:cubicBezTo>
                    <a:pt x="15006" y="35967"/>
                    <a:pt x="14625" y="33171"/>
                    <a:pt x="14131" y="30393"/>
                  </a:cubicBezTo>
                  <a:cubicBezTo>
                    <a:pt x="12215" y="19639"/>
                    <a:pt x="8498" y="9160"/>
                    <a:pt x="2402" y="49"/>
                  </a:cubicBezTo>
                  <a:cubicBezTo>
                    <a:pt x="2379" y="15"/>
                    <a:pt x="2346" y="0"/>
                    <a:pt x="23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2" name="Google Shape;212;p13"/>
            <p:cNvSpPr/>
            <p:nvPr/>
          </p:nvSpPr>
          <p:spPr>
            <a:xfrm>
              <a:off x="4947761" y="2567318"/>
              <a:ext cx="514300" cy="1724186"/>
            </a:xfrm>
            <a:custGeom>
              <a:avLst/>
              <a:gdLst/>
              <a:ahLst/>
              <a:cxnLst/>
              <a:rect l="l" t="t" r="r" b="b"/>
              <a:pathLst>
                <a:path w="28991" h="97192" extrusionOk="0">
                  <a:moveTo>
                    <a:pt x="23056" y="1"/>
                  </a:moveTo>
                  <a:cubicBezTo>
                    <a:pt x="0" y="37254"/>
                    <a:pt x="4888" y="97192"/>
                    <a:pt x="4888" y="97192"/>
                  </a:cubicBezTo>
                  <a:cubicBezTo>
                    <a:pt x="4888" y="97192"/>
                    <a:pt x="5837" y="85517"/>
                    <a:pt x="6614" y="82210"/>
                  </a:cubicBezTo>
                  <a:cubicBezTo>
                    <a:pt x="7393" y="78903"/>
                    <a:pt x="24515" y="70342"/>
                    <a:pt x="26460" y="61048"/>
                  </a:cubicBezTo>
                  <a:cubicBezTo>
                    <a:pt x="28406" y="51754"/>
                    <a:pt x="20430" y="38628"/>
                    <a:pt x="21986" y="36293"/>
                  </a:cubicBezTo>
                  <a:cubicBezTo>
                    <a:pt x="23543" y="33958"/>
                    <a:pt x="28991" y="33180"/>
                    <a:pt x="28796" y="26176"/>
                  </a:cubicBezTo>
                  <a:cubicBezTo>
                    <a:pt x="28601" y="19171"/>
                    <a:pt x="23056" y="1"/>
                    <a:pt x="230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3" name="Google Shape;213;p13"/>
            <p:cNvSpPr/>
            <p:nvPr/>
          </p:nvSpPr>
          <p:spPr>
            <a:xfrm>
              <a:off x="5058210" y="2843423"/>
              <a:ext cx="282847" cy="1243858"/>
            </a:xfrm>
            <a:custGeom>
              <a:avLst/>
              <a:gdLst/>
              <a:ahLst/>
              <a:cxnLst/>
              <a:rect l="l" t="t" r="r" b="b"/>
              <a:pathLst>
                <a:path w="15944" h="70116" extrusionOk="0">
                  <a:moveTo>
                    <a:pt x="12110" y="1"/>
                  </a:moveTo>
                  <a:cubicBezTo>
                    <a:pt x="12072" y="1"/>
                    <a:pt x="12034" y="19"/>
                    <a:pt x="12016" y="62"/>
                  </a:cubicBezTo>
                  <a:cubicBezTo>
                    <a:pt x="7490" y="11161"/>
                    <a:pt x="4609" y="22778"/>
                    <a:pt x="2823" y="34616"/>
                  </a:cubicBezTo>
                  <a:cubicBezTo>
                    <a:pt x="1401" y="44048"/>
                    <a:pt x="482" y="53652"/>
                    <a:pt x="148" y="63221"/>
                  </a:cubicBezTo>
                  <a:cubicBezTo>
                    <a:pt x="148" y="63229"/>
                    <a:pt x="146" y="63236"/>
                    <a:pt x="148" y="63243"/>
                  </a:cubicBezTo>
                  <a:cubicBezTo>
                    <a:pt x="70" y="65457"/>
                    <a:pt x="14" y="67669"/>
                    <a:pt x="1" y="69877"/>
                  </a:cubicBezTo>
                  <a:cubicBezTo>
                    <a:pt x="0" y="70036"/>
                    <a:pt x="119" y="70116"/>
                    <a:pt x="241" y="70116"/>
                  </a:cubicBezTo>
                  <a:cubicBezTo>
                    <a:pt x="363" y="70116"/>
                    <a:pt x="488" y="70036"/>
                    <a:pt x="497" y="69877"/>
                  </a:cubicBezTo>
                  <a:cubicBezTo>
                    <a:pt x="625" y="67506"/>
                    <a:pt x="753" y="65138"/>
                    <a:pt x="880" y="62772"/>
                  </a:cubicBezTo>
                  <a:cubicBezTo>
                    <a:pt x="4246" y="53300"/>
                    <a:pt x="9333" y="44695"/>
                    <a:pt x="15886" y="37076"/>
                  </a:cubicBezTo>
                  <a:cubicBezTo>
                    <a:pt x="15944" y="37009"/>
                    <a:pt x="15885" y="36919"/>
                    <a:pt x="15820" y="36919"/>
                  </a:cubicBezTo>
                  <a:cubicBezTo>
                    <a:pt x="15800" y="36919"/>
                    <a:pt x="15779" y="36928"/>
                    <a:pt x="15761" y="36948"/>
                  </a:cubicBezTo>
                  <a:cubicBezTo>
                    <a:pt x="12236" y="40811"/>
                    <a:pt x="9153" y="45055"/>
                    <a:pt x="6506" y="49557"/>
                  </a:cubicBezTo>
                  <a:cubicBezTo>
                    <a:pt x="7239" y="47172"/>
                    <a:pt x="7954" y="44797"/>
                    <a:pt x="8888" y="42471"/>
                  </a:cubicBezTo>
                  <a:cubicBezTo>
                    <a:pt x="8893" y="42456"/>
                    <a:pt x="8879" y="42445"/>
                    <a:pt x="8866" y="42445"/>
                  </a:cubicBezTo>
                  <a:cubicBezTo>
                    <a:pt x="8860" y="42445"/>
                    <a:pt x="8854" y="42447"/>
                    <a:pt x="8851" y="42454"/>
                  </a:cubicBezTo>
                  <a:cubicBezTo>
                    <a:pt x="7763" y="44970"/>
                    <a:pt x="6735" y="47571"/>
                    <a:pt x="6103" y="50248"/>
                  </a:cubicBezTo>
                  <a:cubicBezTo>
                    <a:pt x="4136" y="53676"/>
                    <a:pt x="2414" y="57244"/>
                    <a:pt x="982" y="60927"/>
                  </a:cubicBezTo>
                  <a:cubicBezTo>
                    <a:pt x="1489" y="51957"/>
                    <a:pt x="2123" y="43016"/>
                    <a:pt x="3491" y="34101"/>
                  </a:cubicBezTo>
                  <a:cubicBezTo>
                    <a:pt x="3624" y="33225"/>
                    <a:pt x="3776" y="32354"/>
                    <a:pt x="3921" y="31481"/>
                  </a:cubicBezTo>
                  <a:cubicBezTo>
                    <a:pt x="4807" y="28130"/>
                    <a:pt x="7061" y="24896"/>
                    <a:pt x="8804" y="21998"/>
                  </a:cubicBezTo>
                  <a:cubicBezTo>
                    <a:pt x="10879" y="18545"/>
                    <a:pt x="13242" y="15419"/>
                    <a:pt x="15852" y="12357"/>
                  </a:cubicBezTo>
                  <a:cubicBezTo>
                    <a:pt x="15880" y="12325"/>
                    <a:pt x="15853" y="12283"/>
                    <a:pt x="15821" y="12283"/>
                  </a:cubicBezTo>
                  <a:cubicBezTo>
                    <a:pt x="15811" y="12283"/>
                    <a:pt x="15801" y="12287"/>
                    <a:pt x="15791" y="12296"/>
                  </a:cubicBezTo>
                  <a:cubicBezTo>
                    <a:pt x="12893" y="15016"/>
                    <a:pt x="10546" y="18435"/>
                    <a:pt x="8490" y="21815"/>
                  </a:cubicBezTo>
                  <a:cubicBezTo>
                    <a:pt x="7056" y="24174"/>
                    <a:pt x="5328" y="26770"/>
                    <a:pt x="4259" y="29473"/>
                  </a:cubicBezTo>
                  <a:cubicBezTo>
                    <a:pt x="4968" y="25470"/>
                    <a:pt x="5812" y="21493"/>
                    <a:pt x="6789" y="17541"/>
                  </a:cubicBezTo>
                  <a:cubicBezTo>
                    <a:pt x="8062" y="14251"/>
                    <a:pt x="9546" y="11326"/>
                    <a:pt x="11516" y="8388"/>
                  </a:cubicBezTo>
                  <a:cubicBezTo>
                    <a:pt x="11541" y="8350"/>
                    <a:pt x="11508" y="8316"/>
                    <a:pt x="11473" y="8316"/>
                  </a:cubicBezTo>
                  <a:cubicBezTo>
                    <a:pt x="11458" y="8316"/>
                    <a:pt x="11442" y="8323"/>
                    <a:pt x="11431" y="8338"/>
                  </a:cubicBezTo>
                  <a:cubicBezTo>
                    <a:pt x="9794" y="10584"/>
                    <a:pt x="8408" y="13002"/>
                    <a:pt x="7297" y="15551"/>
                  </a:cubicBezTo>
                  <a:cubicBezTo>
                    <a:pt x="8661" y="10323"/>
                    <a:pt x="10276" y="5161"/>
                    <a:pt x="12194" y="112"/>
                  </a:cubicBezTo>
                  <a:cubicBezTo>
                    <a:pt x="12220" y="44"/>
                    <a:pt x="12166" y="1"/>
                    <a:pt x="12110" y="1"/>
                  </a:cubicBezTo>
                  <a:close/>
                </a:path>
              </a:pathLst>
            </a:custGeom>
            <a:solidFill>
              <a:srgbClr val="3E6F7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4" name="Google Shape;214;p13"/>
            <p:cNvSpPr/>
            <p:nvPr/>
          </p:nvSpPr>
          <p:spPr>
            <a:xfrm>
              <a:off x="4681856" y="4074384"/>
              <a:ext cx="712687" cy="650065"/>
            </a:xfrm>
            <a:custGeom>
              <a:avLst/>
              <a:gdLst/>
              <a:ahLst/>
              <a:cxnLst/>
              <a:rect l="l" t="t" r="r" b="b"/>
              <a:pathLst>
                <a:path w="40174" h="36644" extrusionOk="0">
                  <a:moveTo>
                    <a:pt x="0" y="1"/>
                  </a:moveTo>
                  <a:cubicBezTo>
                    <a:pt x="0" y="1"/>
                    <a:pt x="96" y="1534"/>
                    <a:pt x="266" y="3903"/>
                  </a:cubicBezTo>
                  <a:cubicBezTo>
                    <a:pt x="465" y="6831"/>
                    <a:pt x="775" y="11035"/>
                    <a:pt x="1114" y="15202"/>
                  </a:cubicBezTo>
                  <a:cubicBezTo>
                    <a:pt x="1629" y="21323"/>
                    <a:pt x="2227" y="27334"/>
                    <a:pt x="2706" y="29039"/>
                  </a:cubicBezTo>
                  <a:cubicBezTo>
                    <a:pt x="3798" y="32844"/>
                    <a:pt x="6321" y="35137"/>
                    <a:pt x="10849" y="35964"/>
                  </a:cubicBezTo>
                  <a:cubicBezTo>
                    <a:pt x="14308" y="36592"/>
                    <a:pt x="17196" y="36644"/>
                    <a:pt x="19086" y="36644"/>
                  </a:cubicBezTo>
                  <a:cubicBezTo>
                    <a:pt x="19461" y="36644"/>
                    <a:pt x="19797" y="36642"/>
                    <a:pt x="20089" y="36642"/>
                  </a:cubicBezTo>
                  <a:cubicBezTo>
                    <a:pt x="20380" y="36642"/>
                    <a:pt x="20714" y="36644"/>
                    <a:pt x="21087" y="36644"/>
                  </a:cubicBezTo>
                  <a:cubicBezTo>
                    <a:pt x="22970" y="36644"/>
                    <a:pt x="25863" y="36592"/>
                    <a:pt x="29316" y="35964"/>
                  </a:cubicBezTo>
                  <a:cubicBezTo>
                    <a:pt x="33853" y="35137"/>
                    <a:pt x="36375" y="32844"/>
                    <a:pt x="37459" y="29039"/>
                  </a:cubicBezTo>
                  <a:cubicBezTo>
                    <a:pt x="37939" y="27334"/>
                    <a:pt x="38535" y="21323"/>
                    <a:pt x="39052" y="15202"/>
                  </a:cubicBezTo>
                  <a:cubicBezTo>
                    <a:pt x="39399" y="11035"/>
                    <a:pt x="39701" y="6830"/>
                    <a:pt x="39908" y="3903"/>
                  </a:cubicBezTo>
                  <a:cubicBezTo>
                    <a:pt x="40077" y="1534"/>
                    <a:pt x="40174" y="1"/>
                    <a:pt x="4017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5" name="Google Shape;215;p13"/>
            <p:cNvSpPr/>
            <p:nvPr/>
          </p:nvSpPr>
          <p:spPr>
            <a:xfrm>
              <a:off x="4686539" y="4143606"/>
              <a:ext cx="703302" cy="200480"/>
            </a:xfrm>
            <a:custGeom>
              <a:avLst/>
              <a:gdLst/>
              <a:ahLst/>
              <a:cxnLst/>
              <a:rect l="l" t="t" r="r" b="b"/>
              <a:pathLst>
                <a:path w="39645" h="11301" extrusionOk="0">
                  <a:moveTo>
                    <a:pt x="0" y="1"/>
                  </a:moveTo>
                  <a:cubicBezTo>
                    <a:pt x="199" y="2929"/>
                    <a:pt x="509" y="7133"/>
                    <a:pt x="848" y="11300"/>
                  </a:cubicBezTo>
                  <a:lnTo>
                    <a:pt x="38788" y="11300"/>
                  </a:lnTo>
                  <a:cubicBezTo>
                    <a:pt x="39135" y="7133"/>
                    <a:pt x="39437" y="2928"/>
                    <a:pt x="3964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6" name="Google Shape;216;p13"/>
            <p:cNvSpPr/>
            <p:nvPr/>
          </p:nvSpPr>
          <p:spPr>
            <a:xfrm>
              <a:off x="4694221" y="4137840"/>
              <a:ext cx="685207" cy="212720"/>
            </a:xfrm>
            <a:custGeom>
              <a:avLst/>
              <a:gdLst/>
              <a:ahLst/>
              <a:cxnLst/>
              <a:rect l="l" t="t" r="r" b="b"/>
              <a:pathLst>
                <a:path w="38625" h="11991" extrusionOk="0">
                  <a:moveTo>
                    <a:pt x="12989" y="1"/>
                  </a:moveTo>
                  <a:cubicBezTo>
                    <a:pt x="12800" y="1"/>
                    <a:pt x="12609" y="49"/>
                    <a:pt x="12472" y="149"/>
                  </a:cubicBezTo>
                  <a:cubicBezTo>
                    <a:pt x="12205" y="318"/>
                    <a:pt x="12016" y="534"/>
                    <a:pt x="11872" y="748"/>
                  </a:cubicBezTo>
                  <a:cubicBezTo>
                    <a:pt x="11301" y="1620"/>
                    <a:pt x="11013" y="2540"/>
                    <a:pt x="10705" y="3453"/>
                  </a:cubicBezTo>
                  <a:cubicBezTo>
                    <a:pt x="10111" y="5279"/>
                    <a:pt x="9670" y="7136"/>
                    <a:pt x="9055" y="8917"/>
                  </a:cubicBezTo>
                  <a:cubicBezTo>
                    <a:pt x="8896" y="9359"/>
                    <a:pt x="8728" y="9796"/>
                    <a:pt x="8526" y="10209"/>
                  </a:cubicBezTo>
                  <a:cubicBezTo>
                    <a:pt x="8327" y="10615"/>
                    <a:pt x="8084" y="11025"/>
                    <a:pt x="7778" y="11251"/>
                  </a:cubicBezTo>
                  <a:cubicBezTo>
                    <a:pt x="7666" y="11325"/>
                    <a:pt x="7556" y="11365"/>
                    <a:pt x="7447" y="11365"/>
                  </a:cubicBezTo>
                  <a:cubicBezTo>
                    <a:pt x="7406" y="11365"/>
                    <a:pt x="7366" y="11359"/>
                    <a:pt x="7325" y="11348"/>
                  </a:cubicBezTo>
                  <a:cubicBezTo>
                    <a:pt x="7173" y="11298"/>
                    <a:pt x="7025" y="11155"/>
                    <a:pt x="6892" y="10996"/>
                  </a:cubicBezTo>
                  <a:cubicBezTo>
                    <a:pt x="6634" y="10653"/>
                    <a:pt x="6444" y="10221"/>
                    <a:pt x="6281" y="9789"/>
                  </a:cubicBezTo>
                  <a:cubicBezTo>
                    <a:pt x="5650" y="8026"/>
                    <a:pt x="5323" y="6134"/>
                    <a:pt x="4907" y="4277"/>
                  </a:cubicBezTo>
                  <a:cubicBezTo>
                    <a:pt x="4695" y="3347"/>
                    <a:pt x="4491" y="2413"/>
                    <a:pt x="4177" y="1497"/>
                  </a:cubicBezTo>
                  <a:cubicBezTo>
                    <a:pt x="4098" y="1264"/>
                    <a:pt x="4004" y="1037"/>
                    <a:pt x="3893" y="820"/>
                  </a:cubicBezTo>
                  <a:cubicBezTo>
                    <a:pt x="3767" y="610"/>
                    <a:pt x="3655" y="361"/>
                    <a:pt x="3360" y="241"/>
                  </a:cubicBezTo>
                  <a:cubicBezTo>
                    <a:pt x="3298" y="224"/>
                    <a:pt x="3238" y="217"/>
                    <a:pt x="3181" y="217"/>
                  </a:cubicBezTo>
                  <a:cubicBezTo>
                    <a:pt x="2948" y="217"/>
                    <a:pt x="2757" y="341"/>
                    <a:pt x="2596" y="460"/>
                  </a:cubicBezTo>
                  <a:cubicBezTo>
                    <a:pt x="2399" y="619"/>
                    <a:pt x="2240" y="810"/>
                    <a:pt x="2097" y="1006"/>
                  </a:cubicBezTo>
                  <a:cubicBezTo>
                    <a:pt x="1543" y="1808"/>
                    <a:pt x="1182" y="2700"/>
                    <a:pt x="844" y="3593"/>
                  </a:cubicBezTo>
                  <a:cubicBezTo>
                    <a:pt x="521" y="4492"/>
                    <a:pt x="240" y="5404"/>
                    <a:pt x="0" y="6326"/>
                  </a:cubicBezTo>
                  <a:cubicBezTo>
                    <a:pt x="275" y="5413"/>
                    <a:pt x="591" y="4514"/>
                    <a:pt x="945" y="3633"/>
                  </a:cubicBezTo>
                  <a:cubicBezTo>
                    <a:pt x="1308" y="2759"/>
                    <a:pt x="1695" y="1877"/>
                    <a:pt x="2251" y="1124"/>
                  </a:cubicBezTo>
                  <a:cubicBezTo>
                    <a:pt x="2394" y="941"/>
                    <a:pt x="2548" y="767"/>
                    <a:pt x="2726" y="632"/>
                  </a:cubicBezTo>
                  <a:cubicBezTo>
                    <a:pt x="2859" y="528"/>
                    <a:pt x="3035" y="448"/>
                    <a:pt x="3177" y="448"/>
                  </a:cubicBezTo>
                  <a:cubicBezTo>
                    <a:pt x="3213" y="448"/>
                    <a:pt x="3247" y="453"/>
                    <a:pt x="3278" y="464"/>
                  </a:cubicBezTo>
                  <a:cubicBezTo>
                    <a:pt x="3439" y="526"/>
                    <a:pt x="3562" y="744"/>
                    <a:pt x="3661" y="938"/>
                  </a:cubicBezTo>
                  <a:cubicBezTo>
                    <a:pt x="3761" y="1147"/>
                    <a:pt x="3845" y="1365"/>
                    <a:pt x="3911" y="1587"/>
                  </a:cubicBezTo>
                  <a:cubicBezTo>
                    <a:pt x="4191" y="2483"/>
                    <a:pt x="4369" y="3420"/>
                    <a:pt x="4552" y="4353"/>
                  </a:cubicBezTo>
                  <a:cubicBezTo>
                    <a:pt x="4931" y="6219"/>
                    <a:pt x="5224" y="8107"/>
                    <a:pt x="5843" y="9950"/>
                  </a:cubicBezTo>
                  <a:cubicBezTo>
                    <a:pt x="6009" y="10408"/>
                    <a:pt x="6193" y="10868"/>
                    <a:pt x="6499" y="11294"/>
                  </a:cubicBezTo>
                  <a:cubicBezTo>
                    <a:pt x="6668" y="11500"/>
                    <a:pt x="6858" y="11715"/>
                    <a:pt x="7164" y="11827"/>
                  </a:cubicBezTo>
                  <a:cubicBezTo>
                    <a:pt x="7258" y="11858"/>
                    <a:pt x="7355" y="11873"/>
                    <a:pt x="7451" y="11873"/>
                  </a:cubicBezTo>
                  <a:cubicBezTo>
                    <a:pt x="7676" y="11873"/>
                    <a:pt x="7897" y="11795"/>
                    <a:pt x="8064" y="11680"/>
                  </a:cubicBezTo>
                  <a:cubicBezTo>
                    <a:pt x="8533" y="11337"/>
                    <a:pt x="8776" y="10887"/>
                    <a:pt x="9006" y="10453"/>
                  </a:cubicBezTo>
                  <a:cubicBezTo>
                    <a:pt x="9230" y="10013"/>
                    <a:pt x="9412" y="9563"/>
                    <a:pt x="9583" y="9110"/>
                  </a:cubicBezTo>
                  <a:cubicBezTo>
                    <a:pt x="10248" y="7300"/>
                    <a:pt x="10719" y="5448"/>
                    <a:pt x="11308" y="3652"/>
                  </a:cubicBezTo>
                  <a:cubicBezTo>
                    <a:pt x="11607" y="2766"/>
                    <a:pt x="11920" y="1849"/>
                    <a:pt x="12404" y="1126"/>
                  </a:cubicBezTo>
                  <a:cubicBezTo>
                    <a:pt x="12522" y="945"/>
                    <a:pt x="12667" y="805"/>
                    <a:pt x="12799" y="720"/>
                  </a:cubicBezTo>
                  <a:cubicBezTo>
                    <a:pt x="12867" y="677"/>
                    <a:pt x="12923" y="658"/>
                    <a:pt x="12979" y="658"/>
                  </a:cubicBezTo>
                  <a:cubicBezTo>
                    <a:pt x="13037" y="658"/>
                    <a:pt x="13095" y="678"/>
                    <a:pt x="13166" y="713"/>
                  </a:cubicBezTo>
                  <a:cubicBezTo>
                    <a:pt x="13451" y="854"/>
                    <a:pt x="13720" y="1272"/>
                    <a:pt x="13935" y="1652"/>
                  </a:cubicBezTo>
                  <a:cubicBezTo>
                    <a:pt x="14784" y="3283"/>
                    <a:pt x="15309" y="5141"/>
                    <a:pt x="15932" y="6938"/>
                  </a:cubicBezTo>
                  <a:cubicBezTo>
                    <a:pt x="16238" y="7843"/>
                    <a:pt x="16552" y="8749"/>
                    <a:pt x="16931" y="9646"/>
                  </a:cubicBezTo>
                  <a:cubicBezTo>
                    <a:pt x="17124" y="10093"/>
                    <a:pt x="17334" y="10538"/>
                    <a:pt x="17606" y="10970"/>
                  </a:cubicBezTo>
                  <a:cubicBezTo>
                    <a:pt x="17748" y="11199"/>
                    <a:pt x="17914" y="11409"/>
                    <a:pt x="18104" y="11599"/>
                  </a:cubicBezTo>
                  <a:cubicBezTo>
                    <a:pt x="18313" y="11785"/>
                    <a:pt x="18600" y="11990"/>
                    <a:pt x="18985" y="11990"/>
                  </a:cubicBezTo>
                  <a:cubicBezTo>
                    <a:pt x="18990" y="11990"/>
                    <a:pt x="18995" y="11990"/>
                    <a:pt x="19000" y="11990"/>
                  </a:cubicBezTo>
                  <a:cubicBezTo>
                    <a:pt x="19399" y="11976"/>
                    <a:pt x="19650" y="11755"/>
                    <a:pt x="19862" y="11575"/>
                  </a:cubicBezTo>
                  <a:cubicBezTo>
                    <a:pt x="20052" y="11390"/>
                    <a:pt x="20221" y="11183"/>
                    <a:pt x="20365" y="10959"/>
                  </a:cubicBezTo>
                  <a:cubicBezTo>
                    <a:pt x="20646" y="10535"/>
                    <a:pt x="20871" y="10100"/>
                    <a:pt x="21078" y="9659"/>
                  </a:cubicBezTo>
                  <a:cubicBezTo>
                    <a:pt x="21486" y="8777"/>
                    <a:pt x="21831" y="7881"/>
                    <a:pt x="22168" y="6986"/>
                  </a:cubicBezTo>
                  <a:cubicBezTo>
                    <a:pt x="22847" y="5206"/>
                    <a:pt x="23430" y="3372"/>
                    <a:pt x="24289" y="1734"/>
                  </a:cubicBezTo>
                  <a:cubicBezTo>
                    <a:pt x="24504" y="1340"/>
                    <a:pt x="24765" y="939"/>
                    <a:pt x="25049" y="730"/>
                  </a:cubicBezTo>
                  <a:cubicBezTo>
                    <a:pt x="25130" y="685"/>
                    <a:pt x="25184" y="662"/>
                    <a:pt x="25237" y="662"/>
                  </a:cubicBezTo>
                  <a:cubicBezTo>
                    <a:pt x="25280" y="662"/>
                    <a:pt x="25323" y="677"/>
                    <a:pt x="25381" y="706"/>
                  </a:cubicBezTo>
                  <a:cubicBezTo>
                    <a:pt x="25509" y="776"/>
                    <a:pt x="25655" y="928"/>
                    <a:pt x="25774" y="1104"/>
                  </a:cubicBezTo>
                  <a:cubicBezTo>
                    <a:pt x="26263" y="1828"/>
                    <a:pt x="26590" y="2740"/>
                    <a:pt x="26904" y="3620"/>
                  </a:cubicBezTo>
                  <a:cubicBezTo>
                    <a:pt x="27519" y="5408"/>
                    <a:pt x="28019" y="7249"/>
                    <a:pt x="28657" y="9061"/>
                  </a:cubicBezTo>
                  <a:cubicBezTo>
                    <a:pt x="28820" y="9515"/>
                    <a:pt x="28988" y="9966"/>
                    <a:pt x="29189" y="10412"/>
                  </a:cubicBezTo>
                  <a:cubicBezTo>
                    <a:pt x="29402" y="10855"/>
                    <a:pt x="29594" y="11309"/>
                    <a:pt x="30038" y="11704"/>
                  </a:cubicBezTo>
                  <a:cubicBezTo>
                    <a:pt x="30107" y="11748"/>
                    <a:pt x="30180" y="11790"/>
                    <a:pt x="30252" y="11829"/>
                  </a:cubicBezTo>
                  <a:cubicBezTo>
                    <a:pt x="30341" y="11854"/>
                    <a:pt x="30439" y="11878"/>
                    <a:pt x="30532" y="11878"/>
                  </a:cubicBezTo>
                  <a:cubicBezTo>
                    <a:pt x="30734" y="11861"/>
                    <a:pt x="30886" y="11773"/>
                    <a:pt x="31006" y="11678"/>
                  </a:cubicBezTo>
                  <a:cubicBezTo>
                    <a:pt x="31232" y="11483"/>
                    <a:pt x="31362" y="11261"/>
                    <a:pt x="31494" y="11044"/>
                  </a:cubicBezTo>
                  <a:cubicBezTo>
                    <a:pt x="31743" y="10606"/>
                    <a:pt x="31918" y="10155"/>
                    <a:pt x="32087" y="9702"/>
                  </a:cubicBezTo>
                  <a:cubicBezTo>
                    <a:pt x="32737" y="7886"/>
                    <a:pt x="33191" y="6034"/>
                    <a:pt x="33720" y="4206"/>
                  </a:cubicBezTo>
                  <a:cubicBezTo>
                    <a:pt x="33981" y="3293"/>
                    <a:pt x="34240" y="2376"/>
                    <a:pt x="34596" y="1506"/>
                  </a:cubicBezTo>
                  <a:cubicBezTo>
                    <a:pt x="34684" y="1291"/>
                    <a:pt x="34786" y="1082"/>
                    <a:pt x="34898" y="879"/>
                  </a:cubicBezTo>
                  <a:cubicBezTo>
                    <a:pt x="35015" y="693"/>
                    <a:pt x="35163" y="489"/>
                    <a:pt x="35315" y="454"/>
                  </a:cubicBezTo>
                  <a:cubicBezTo>
                    <a:pt x="35335" y="449"/>
                    <a:pt x="35356" y="447"/>
                    <a:pt x="35377" y="447"/>
                  </a:cubicBezTo>
                  <a:cubicBezTo>
                    <a:pt x="35534" y="447"/>
                    <a:pt x="35715" y="562"/>
                    <a:pt x="35859" y="688"/>
                  </a:cubicBezTo>
                  <a:cubicBezTo>
                    <a:pt x="36029" y="835"/>
                    <a:pt x="36174" y="1019"/>
                    <a:pt x="36312" y="1208"/>
                  </a:cubicBezTo>
                  <a:cubicBezTo>
                    <a:pt x="36853" y="1974"/>
                    <a:pt x="37248" y="2848"/>
                    <a:pt x="37623" y="3721"/>
                  </a:cubicBezTo>
                  <a:cubicBezTo>
                    <a:pt x="37993" y="4598"/>
                    <a:pt x="38327" y="5490"/>
                    <a:pt x="38625" y="6394"/>
                  </a:cubicBezTo>
                  <a:cubicBezTo>
                    <a:pt x="38075" y="4574"/>
                    <a:pt x="37502" y="2736"/>
                    <a:pt x="36473" y="1095"/>
                  </a:cubicBezTo>
                  <a:cubicBezTo>
                    <a:pt x="36335" y="895"/>
                    <a:pt x="36189" y="697"/>
                    <a:pt x="36003" y="527"/>
                  </a:cubicBezTo>
                  <a:cubicBezTo>
                    <a:pt x="35837" y="383"/>
                    <a:pt x="35635" y="215"/>
                    <a:pt x="35364" y="215"/>
                  </a:cubicBezTo>
                  <a:cubicBezTo>
                    <a:pt x="35335" y="215"/>
                    <a:pt x="35306" y="217"/>
                    <a:pt x="35277" y="221"/>
                  </a:cubicBezTo>
                  <a:cubicBezTo>
                    <a:pt x="34956" y="302"/>
                    <a:pt x="34824" y="548"/>
                    <a:pt x="34679" y="744"/>
                  </a:cubicBezTo>
                  <a:cubicBezTo>
                    <a:pt x="34553" y="954"/>
                    <a:pt x="34441" y="1171"/>
                    <a:pt x="34341" y="1395"/>
                  </a:cubicBezTo>
                  <a:cubicBezTo>
                    <a:pt x="33949" y="2279"/>
                    <a:pt x="33663" y="3192"/>
                    <a:pt x="33373" y="4102"/>
                  </a:cubicBezTo>
                  <a:cubicBezTo>
                    <a:pt x="32806" y="5923"/>
                    <a:pt x="32320" y="7772"/>
                    <a:pt x="31651" y="9536"/>
                  </a:cubicBezTo>
                  <a:cubicBezTo>
                    <a:pt x="31481" y="9971"/>
                    <a:pt x="31299" y="10408"/>
                    <a:pt x="31070" y="10796"/>
                  </a:cubicBezTo>
                  <a:cubicBezTo>
                    <a:pt x="30955" y="10984"/>
                    <a:pt x="30827" y="11174"/>
                    <a:pt x="30687" y="11286"/>
                  </a:cubicBezTo>
                  <a:cubicBezTo>
                    <a:pt x="30605" y="11340"/>
                    <a:pt x="30558" y="11369"/>
                    <a:pt x="30510" y="11369"/>
                  </a:cubicBezTo>
                  <a:cubicBezTo>
                    <a:pt x="30468" y="11369"/>
                    <a:pt x="30425" y="11345"/>
                    <a:pt x="30356" y="11295"/>
                  </a:cubicBezTo>
                  <a:cubicBezTo>
                    <a:pt x="30084" y="11049"/>
                    <a:pt x="29865" y="10609"/>
                    <a:pt x="29684" y="10192"/>
                  </a:cubicBezTo>
                  <a:cubicBezTo>
                    <a:pt x="29503" y="9766"/>
                    <a:pt x="29344" y="9322"/>
                    <a:pt x="29194" y="8876"/>
                  </a:cubicBezTo>
                  <a:cubicBezTo>
                    <a:pt x="28602" y="7081"/>
                    <a:pt x="28129" y="5232"/>
                    <a:pt x="27507" y="3414"/>
                  </a:cubicBezTo>
                  <a:cubicBezTo>
                    <a:pt x="27184" y="2506"/>
                    <a:pt x="26881" y="1592"/>
                    <a:pt x="26309" y="726"/>
                  </a:cubicBezTo>
                  <a:cubicBezTo>
                    <a:pt x="26160" y="513"/>
                    <a:pt x="25984" y="294"/>
                    <a:pt x="25696" y="127"/>
                  </a:cubicBezTo>
                  <a:cubicBezTo>
                    <a:pt x="25574" y="52"/>
                    <a:pt x="25401" y="2"/>
                    <a:pt x="25233" y="2"/>
                  </a:cubicBezTo>
                  <a:cubicBezTo>
                    <a:pt x="25214" y="2"/>
                    <a:pt x="25195" y="2"/>
                    <a:pt x="25176" y="4"/>
                  </a:cubicBezTo>
                  <a:cubicBezTo>
                    <a:pt x="24978" y="18"/>
                    <a:pt x="24829" y="94"/>
                    <a:pt x="24685" y="177"/>
                  </a:cubicBezTo>
                  <a:cubicBezTo>
                    <a:pt x="24197" y="539"/>
                    <a:pt x="23954" y="981"/>
                    <a:pt x="23702" y="1409"/>
                  </a:cubicBezTo>
                  <a:cubicBezTo>
                    <a:pt x="22781" y="3148"/>
                    <a:pt x="22200" y="4964"/>
                    <a:pt x="21509" y="6737"/>
                  </a:cubicBezTo>
                  <a:cubicBezTo>
                    <a:pt x="21171" y="7624"/>
                    <a:pt x="20824" y="8506"/>
                    <a:pt x="20426" y="9350"/>
                  </a:cubicBezTo>
                  <a:cubicBezTo>
                    <a:pt x="20227" y="9771"/>
                    <a:pt x="20010" y="10182"/>
                    <a:pt x="19761" y="10550"/>
                  </a:cubicBezTo>
                  <a:cubicBezTo>
                    <a:pt x="19531" y="10908"/>
                    <a:pt x="19186" y="11254"/>
                    <a:pt x="18979" y="11254"/>
                  </a:cubicBezTo>
                  <a:cubicBezTo>
                    <a:pt x="18978" y="11254"/>
                    <a:pt x="18977" y="11254"/>
                    <a:pt x="18976" y="11254"/>
                  </a:cubicBezTo>
                  <a:cubicBezTo>
                    <a:pt x="18970" y="11254"/>
                    <a:pt x="18963" y="11255"/>
                    <a:pt x="18956" y="11255"/>
                  </a:cubicBezTo>
                  <a:cubicBezTo>
                    <a:pt x="18760" y="11255"/>
                    <a:pt x="18436" y="10935"/>
                    <a:pt x="18221" y="10576"/>
                  </a:cubicBezTo>
                  <a:cubicBezTo>
                    <a:pt x="17983" y="10203"/>
                    <a:pt x="17780" y="9786"/>
                    <a:pt x="17595" y="9359"/>
                  </a:cubicBezTo>
                  <a:cubicBezTo>
                    <a:pt x="17226" y="8501"/>
                    <a:pt x="16909" y="7607"/>
                    <a:pt x="16600" y="6709"/>
                  </a:cubicBezTo>
                  <a:cubicBezTo>
                    <a:pt x="15963" y="4916"/>
                    <a:pt x="15445" y="3079"/>
                    <a:pt x="14521" y="1325"/>
                  </a:cubicBezTo>
                  <a:cubicBezTo>
                    <a:pt x="14260" y="901"/>
                    <a:pt x="14031" y="436"/>
                    <a:pt x="13464" y="119"/>
                  </a:cubicBezTo>
                  <a:cubicBezTo>
                    <a:pt x="13334" y="41"/>
                    <a:pt x="13162" y="1"/>
                    <a:pt x="129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7" name="Google Shape;217;p13"/>
            <p:cNvSpPr/>
            <p:nvPr/>
          </p:nvSpPr>
          <p:spPr>
            <a:xfrm>
              <a:off x="5280208" y="1057271"/>
              <a:ext cx="3273420" cy="2206998"/>
            </a:xfrm>
            <a:custGeom>
              <a:avLst/>
              <a:gdLst/>
              <a:ahLst/>
              <a:cxnLst/>
              <a:rect l="l" t="t" r="r" b="b"/>
              <a:pathLst>
                <a:path w="184522" h="124408" extrusionOk="0">
                  <a:moveTo>
                    <a:pt x="183785" y="738"/>
                  </a:moveTo>
                  <a:lnTo>
                    <a:pt x="183785" y="123669"/>
                  </a:lnTo>
                  <a:lnTo>
                    <a:pt x="739" y="123669"/>
                  </a:lnTo>
                  <a:lnTo>
                    <a:pt x="739" y="738"/>
                  </a:lnTo>
                  <a:close/>
                  <a:moveTo>
                    <a:pt x="1" y="0"/>
                  </a:moveTo>
                  <a:lnTo>
                    <a:pt x="1" y="124407"/>
                  </a:lnTo>
                  <a:lnTo>
                    <a:pt x="184521" y="124407"/>
                  </a:lnTo>
                  <a:lnTo>
                    <a:pt x="18452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8" name="Google Shape;218;p13"/>
            <p:cNvSpPr/>
            <p:nvPr/>
          </p:nvSpPr>
          <p:spPr>
            <a:xfrm>
              <a:off x="5412407" y="1190676"/>
              <a:ext cx="3009023" cy="1940171"/>
            </a:xfrm>
            <a:custGeom>
              <a:avLst/>
              <a:gdLst/>
              <a:ahLst/>
              <a:cxnLst/>
              <a:rect l="l" t="t" r="r" b="b"/>
              <a:pathLst>
                <a:path w="169618" h="109367" extrusionOk="0">
                  <a:moveTo>
                    <a:pt x="0" y="1"/>
                  </a:moveTo>
                  <a:lnTo>
                    <a:pt x="0" y="109366"/>
                  </a:lnTo>
                  <a:lnTo>
                    <a:pt x="169618" y="109366"/>
                  </a:lnTo>
                  <a:lnTo>
                    <a:pt x="169618" y="1"/>
                  </a:lnTo>
                  <a:close/>
                </a:path>
              </a:pathLst>
            </a:custGeom>
            <a:solidFill>
              <a:srgbClr val="A3CAF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9" name="Google Shape;219;p13"/>
            <p:cNvSpPr/>
            <p:nvPr/>
          </p:nvSpPr>
          <p:spPr>
            <a:xfrm>
              <a:off x="5834850" y="1747943"/>
              <a:ext cx="257195" cy="336723"/>
            </a:xfrm>
            <a:custGeom>
              <a:avLst/>
              <a:gdLst/>
              <a:ahLst/>
              <a:cxnLst/>
              <a:rect l="l" t="t" r="r" b="b"/>
              <a:pathLst>
                <a:path w="14498" h="18981" extrusionOk="0">
                  <a:moveTo>
                    <a:pt x="0" y="0"/>
                  </a:moveTo>
                  <a:lnTo>
                    <a:pt x="0" y="18980"/>
                  </a:lnTo>
                  <a:lnTo>
                    <a:pt x="14498" y="18980"/>
                  </a:lnTo>
                  <a:lnTo>
                    <a:pt x="1449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0" name="Google Shape;220;p13"/>
            <p:cNvSpPr/>
            <p:nvPr/>
          </p:nvSpPr>
          <p:spPr>
            <a:xfrm>
              <a:off x="6006307" y="1894333"/>
              <a:ext cx="311195" cy="385047"/>
            </a:xfrm>
            <a:custGeom>
              <a:avLst/>
              <a:gdLst/>
              <a:ahLst/>
              <a:cxnLst/>
              <a:rect l="l" t="t" r="r" b="b"/>
              <a:pathLst>
                <a:path w="17542" h="21705" extrusionOk="0">
                  <a:moveTo>
                    <a:pt x="1" y="1"/>
                  </a:moveTo>
                  <a:lnTo>
                    <a:pt x="1" y="21705"/>
                  </a:lnTo>
                  <a:lnTo>
                    <a:pt x="17541" y="21705"/>
                  </a:lnTo>
                  <a:lnTo>
                    <a:pt x="1754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1" name="Google Shape;221;p13"/>
            <p:cNvSpPr/>
            <p:nvPr/>
          </p:nvSpPr>
          <p:spPr>
            <a:xfrm>
              <a:off x="7488218" y="1452856"/>
              <a:ext cx="398174" cy="246355"/>
            </a:xfrm>
            <a:custGeom>
              <a:avLst/>
              <a:gdLst/>
              <a:ahLst/>
              <a:cxnLst/>
              <a:rect l="l" t="t" r="r" b="b"/>
              <a:pathLst>
                <a:path w="22445" h="13887" extrusionOk="0">
                  <a:moveTo>
                    <a:pt x="0" y="0"/>
                  </a:moveTo>
                  <a:lnTo>
                    <a:pt x="0" y="13887"/>
                  </a:lnTo>
                  <a:lnTo>
                    <a:pt x="22445" y="13887"/>
                  </a:lnTo>
                  <a:lnTo>
                    <a:pt x="22445"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2" name="Google Shape;222;p13"/>
            <p:cNvSpPr/>
            <p:nvPr/>
          </p:nvSpPr>
          <p:spPr>
            <a:xfrm>
              <a:off x="7802446" y="1617820"/>
              <a:ext cx="398157" cy="369826"/>
            </a:xfrm>
            <a:custGeom>
              <a:avLst/>
              <a:gdLst/>
              <a:ahLst/>
              <a:cxnLst/>
              <a:rect l="l" t="t" r="r" b="b"/>
              <a:pathLst>
                <a:path w="22444" h="20847" extrusionOk="0">
                  <a:moveTo>
                    <a:pt x="0" y="0"/>
                  </a:moveTo>
                  <a:lnTo>
                    <a:pt x="0" y="20846"/>
                  </a:lnTo>
                  <a:lnTo>
                    <a:pt x="22444" y="20846"/>
                  </a:lnTo>
                  <a:lnTo>
                    <a:pt x="22444"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3" name="Google Shape;223;p13"/>
            <p:cNvSpPr/>
            <p:nvPr/>
          </p:nvSpPr>
          <p:spPr>
            <a:xfrm>
              <a:off x="6200098" y="1713722"/>
              <a:ext cx="99096" cy="98209"/>
            </a:xfrm>
            <a:custGeom>
              <a:avLst/>
              <a:gdLst/>
              <a:ahLst/>
              <a:cxnLst/>
              <a:rect l="l" t="t" r="r" b="b"/>
              <a:pathLst>
                <a:path w="5586" h="5536" extrusionOk="0">
                  <a:moveTo>
                    <a:pt x="458" y="1"/>
                  </a:moveTo>
                  <a:cubicBezTo>
                    <a:pt x="365" y="1"/>
                    <a:pt x="261" y="71"/>
                    <a:pt x="252" y="179"/>
                  </a:cubicBezTo>
                  <a:cubicBezTo>
                    <a:pt x="106" y="1778"/>
                    <a:pt x="1" y="3362"/>
                    <a:pt x="50" y="4967"/>
                  </a:cubicBezTo>
                  <a:cubicBezTo>
                    <a:pt x="59" y="5260"/>
                    <a:pt x="330" y="5535"/>
                    <a:pt x="617" y="5535"/>
                  </a:cubicBezTo>
                  <a:cubicBezTo>
                    <a:pt x="707" y="5535"/>
                    <a:pt x="798" y="5508"/>
                    <a:pt x="884" y="5446"/>
                  </a:cubicBezTo>
                  <a:cubicBezTo>
                    <a:pt x="2268" y="4444"/>
                    <a:pt x="3784" y="3744"/>
                    <a:pt x="5220" y="2839"/>
                  </a:cubicBezTo>
                  <a:cubicBezTo>
                    <a:pt x="5586" y="2607"/>
                    <a:pt x="5398" y="2071"/>
                    <a:pt x="5006" y="2071"/>
                  </a:cubicBezTo>
                  <a:cubicBezTo>
                    <a:pt x="4972" y="2071"/>
                    <a:pt x="4937" y="2075"/>
                    <a:pt x="4901" y="2084"/>
                  </a:cubicBezTo>
                  <a:cubicBezTo>
                    <a:pt x="3550" y="2398"/>
                    <a:pt x="2256" y="3138"/>
                    <a:pt x="1092" y="3942"/>
                  </a:cubicBezTo>
                  <a:cubicBezTo>
                    <a:pt x="992" y="2663"/>
                    <a:pt x="813" y="1401"/>
                    <a:pt x="605" y="130"/>
                  </a:cubicBezTo>
                  <a:cubicBezTo>
                    <a:pt x="590" y="39"/>
                    <a:pt x="527" y="1"/>
                    <a:pt x="4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4" name="Google Shape;224;p13"/>
            <p:cNvSpPr/>
            <p:nvPr/>
          </p:nvSpPr>
          <p:spPr>
            <a:xfrm>
              <a:off x="6227720" y="1551419"/>
              <a:ext cx="373800" cy="216180"/>
            </a:xfrm>
            <a:custGeom>
              <a:avLst/>
              <a:gdLst/>
              <a:ahLst/>
              <a:cxnLst/>
              <a:rect l="l" t="t" r="r" b="b"/>
              <a:pathLst>
                <a:path w="21071" h="12186" extrusionOk="0">
                  <a:moveTo>
                    <a:pt x="16623" y="1"/>
                  </a:moveTo>
                  <a:cubicBezTo>
                    <a:pt x="9369" y="1"/>
                    <a:pt x="1592" y="4919"/>
                    <a:pt x="15" y="12069"/>
                  </a:cubicBezTo>
                  <a:cubicBezTo>
                    <a:pt x="0" y="12136"/>
                    <a:pt x="55" y="12186"/>
                    <a:pt x="110" y="12186"/>
                  </a:cubicBezTo>
                  <a:cubicBezTo>
                    <a:pt x="138" y="12186"/>
                    <a:pt x="167" y="12172"/>
                    <a:pt x="186" y="12141"/>
                  </a:cubicBezTo>
                  <a:cubicBezTo>
                    <a:pt x="2280" y="8718"/>
                    <a:pt x="4484" y="5593"/>
                    <a:pt x="8009" y="3507"/>
                  </a:cubicBezTo>
                  <a:cubicBezTo>
                    <a:pt x="11012" y="1728"/>
                    <a:pt x="14179" y="1137"/>
                    <a:pt x="17485" y="1137"/>
                  </a:cubicBezTo>
                  <a:cubicBezTo>
                    <a:pt x="18508" y="1137"/>
                    <a:pt x="19545" y="1193"/>
                    <a:pt x="20594" y="1289"/>
                  </a:cubicBezTo>
                  <a:cubicBezTo>
                    <a:pt x="20606" y="1290"/>
                    <a:pt x="20617" y="1290"/>
                    <a:pt x="20629" y="1290"/>
                  </a:cubicBezTo>
                  <a:cubicBezTo>
                    <a:pt x="21023" y="1290"/>
                    <a:pt x="21071" y="672"/>
                    <a:pt x="20693" y="563"/>
                  </a:cubicBezTo>
                  <a:cubicBezTo>
                    <a:pt x="19387" y="182"/>
                    <a:pt x="18015" y="1"/>
                    <a:pt x="1662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5" name="Google Shape;225;p13"/>
            <p:cNvSpPr/>
            <p:nvPr/>
          </p:nvSpPr>
          <p:spPr>
            <a:xfrm>
              <a:off x="6620820" y="1610387"/>
              <a:ext cx="505076" cy="13110"/>
            </a:xfrm>
            <a:custGeom>
              <a:avLst/>
              <a:gdLst/>
              <a:ahLst/>
              <a:cxnLst/>
              <a:rect l="l" t="t" r="r" b="b"/>
              <a:pathLst>
                <a:path w="28471" h="739" extrusionOk="0">
                  <a:moveTo>
                    <a:pt x="1" y="1"/>
                  </a:moveTo>
                  <a:lnTo>
                    <a:pt x="1" y="739"/>
                  </a:lnTo>
                  <a:lnTo>
                    <a:pt x="28471" y="739"/>
                  </a:lnTo>
                  <a:lnTo>
                    <a:pt x="2847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6" name="Google Shape;226;p13"/>
            <p:cNvSpPr/>
            <p:nvPr/>
          </p:nvSpPr>
          <p:spPr>
            <a:xfrm>
              <a:off x="6620820" y="1652963"/>
              <a:ext cx="216588" cy="13110"/>
            </a:xfrm>
            <a:custGeom>
              <a:avLst/>
              <a:gdLst/>
              <a:ahLst/>
              <a:cxnLst/>
              <a:rect l="l" t="t" r="r" b="b"/>
              <a:pathLst>
                <a:path w="12209" h="739" extrusionOk="0">
                  <a:moveTo>
                    <a:pt x="1" y="0"/>
                  </a:moveTo>
                  <a:lnTo>
                    <a:pt x="1" y="738"/>
                  </a:lnTo>
                  <a:lnTo>
                    <a:pt x="12208" y="738"/>
                  </a:lnTo>
                  <a:lnTo>
                    <a:pt x="12208"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7" name="Google Shape;227;p13"/>
            <p:cNvSpPr/>
            <p:nvPr/>
          </p:nvSpPr>
          <p:spPr>
            <a:xfrm>
              <a:off x="6885164" y="1652963"/>
              <a:ext cx="240732" cy="13110"/>
            </a:xfrm>
            <a:custGeom>
              <a:avLst/>
              <a:gdLst/>
              <a:ahLst/>
              <a:cxnLst/>
              <a:rect l="l" t="t" r="r" b="b"/>
              <a:pathLst>
                <a:path w="13570" h="739" extrusionOk="0">
                  <a:moveTo>
                    <a:pt x="0" y="0"/>
                  </a:moveTo>
                  <a:lnTo>
                    <a:pt x="0" y="738"/>
                  </a:lnTo>
                  <a:lnTo>
                    <a:pt x="13570" y="738"/>
                  </a:lnTo>
                  <a:lnTo>
                    <a:pt x="1357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8" name="Google Shape;228;p13"/>
            <p:cNvSpPr/>
            <p:nvPr/>
          </p:nvSpPr>
          <p:spPr>
            <a:xfrm>
              <a:off x="6620820" y="1695521"/>
              <a:ext cx="394449" cy="13110"/>
            </a:xfrm>
            <a:custGeom>
              <a:avLst/>
              <a:gdLst/>
              <a:ahLst/>
              <a:cxnLst/>
              <a:rect l="l" t="t" r="r" b="b"/>
              <a:pathLst>
                <a:path w="22235" h="739" extrusionOk="0">
                  <a:moveTo>
                    <a:pt x="1" y="1"/>
                  </a:moveTo>
                  <a:lnTo>
                    <a:pt x="1" y="739"/>
                  </a:lnTo>
                  <a:lnTo>
                    <a:pt x="22235" y="739"/>
                  </a:lnTo>
                  <a:lnTo>
                    <a:pt x="22235"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9" name="Google Shape;229;p13"/>
            <p:cNvSpPr/>
            <p:nvPr/>
          </p:nvSpPr>
          <p:spPr>
            <a:xfrm>
              <a:off x="6620820" y="1780673"/>
              <a:ext cx="505076" cy="13110"/>
            </a:xfrm>
            <a:custGeom>
              <a:avLst/>
              <a:gdLst/>
              <a:ahLst/>
              <a:cxnLst/>
              <a:rect l="l" t="t" r="r" b="b"/>
              <a:pathLst>
                <a:path w="28471" h="739" extrusionOk="0">
                  <a:moveTo>
                    <a:pt x="1" y="0"/>
                  </a:moveTo>
                  <a:lnTo>
                    <a:pt x="1" y="738"/>
                  </a:lnTo>
                  <a:lnTo>
                    <a:pt x="28471" y="738"/>
                  </a:lnTo>
                  <a:lnTo>
                    <a:pt x="2847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0" name="Google Shape;230;p13"/>
            <p:cNvSpPr/>
            <p:nvPr/>
          </p:nvSpPr>
          <p:spPr>
            <a:xfrm>
              <a:off x="6620820" y="1823231"/>
              <a:ext cx="296098" cy="13092"/>
            </a:xfrm>
            <a:custGeom>
              <a:avLst/>
              <a:gdLst/>
              <a:ahLst/>
              <a:cxnLst/>
              <a:rect l="l" t="t" r="r" b="b"/>
              <a:pathLst>
                <a:path w="16691" h="738" extrusionOk="0">
                  <a:moveTo>
                    <a:pt x="1" y="1"/>
                  </a:moveTo>
                  <a:lnTo>
                    <a:pt x="1" y="738"/>
                  </a:lnTo>
                  <a:lnTo>
                    <a:pt x="16691" y="738"/>
                  </a:lnTo>
                  <a:lnTo>
                    <a:pt x="166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1" name="Google Shape;231;p13"/>
            <p:cNvSpPr/>
            <p:nvPr/>
          </p:nvSpPr>
          <p:spPr>
            <a:xfrm>
              <a:off x="6958891" y="1823231"/>
              <a:ext cx="167004" cy="13092"/>
            </a:xfrm>
            <a:custGeom>
              <a:avLst/>
              <a:gdLst/>
              <a:ahLst/>
              <a:cxnLst/>
              <a:rect l="l" t="t" r="r" b="b"/>
              <a:pathLst>
                <a:path w="9414" h="738" extrusionOk="0">
                  <a:moveTo>
                    <a:pt x="1" y="1"/>
                  </a:moveTo>
                  <a:lnTo>
                    <a:pt x="1" y="738"/>
                  </a:lnTo>
                  <a:lnTo>
                    <a:pt x="9414" y="738"/>
                  </a:lnTo>
                  <a:lnTo>
                    <a:pt x="9414" y="1"/>
                  </a:lnTo>
                  <a:close/>
                </a:path>
              </a:pathLst>
            </a:custGeom>
            <a:solidFill>
              <a:srgbClr val="7383A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2" name="Google Shape;232;p13"/>
            <p:cNvSpPr/>
            <p:nvPr/>
          </p:nvSpPr>
          <p:spPr>
            <a:xfrm>
              <a:off x="6620820" y="1865807"/>
              <a:ext cx="328882" cy="13110"/>
            </a:xfrm>
            <a:custGeom>
              <a:avLst/>
              <a:gdLst/>
              <a:ahLst/>
              <a:cxnLst/>
              <a:rect l="l" t="t" r="r" b="b"/>
              <a:pathLst>
                <a:path w="18539" h="739" extrusionOk="0">
                  <a:moveTo>
                    <a:pt x="1" y="1"/>
                  </a:moveTo>
                  <a:lnTo>
                    <a:pt x="1" y="738"/>
                  </a:lnTo>
                  <a:lnTo>
                    <a:pt x="18538" y="738"/>
                  </a:lnTo>
                  <a:lnTo>
                    <a:pt x="18538"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3" name="Google Shape;233;p13"/>
            <p:cNvSpPr/>
            <p:nvPr/>
          </p:nvSpPr>
          <p:spPr>
            <a:xfrm>
              <a:off x="5834867" y="2385252"/>
              <a:ext cx="505076" cy="13110"/>
            </a:xfrm>
            <a:custGeom>
              <a:avLst/>
              <a:gdLst/>
              <a:ahLst/>
              <a:cxnLst/>
              <a:rect l="l" t="t" r="r" b="b"/>
              <a:pathLst>
                <a:path w="28471" h="739" extrusionOk="0">
                  <a:moveTo>
                    <a:pt x="1" y="1"/>
                  </a:moveTo>
                  <a:lnTo>
                    <a:pt x="1" y="739"/>
                  </a:lnTo>
                  <a:lnTo>
                    <a:pt x="28470" y="739"/>
                  </a:lnTo>
                  <a:lnTo>
                    <a:pt x="2847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4" name="Google Shape;234;p13"/>
            <p:cNvSpPr/>
            <p:nvPr/>
          </p:nvSpPr>
          <p:spPr>
            <a:xfrm>
              <a:off x="5834867" y="2427828"/>
              <a:ext cx="216588" cy="13110"/>
            </a:xfrm>
            <a:custGeom>
              <a:avLst/>
              <a:gdLst/>
              <a:ahLst/>
              <a:cxnLst/>
              <a:rect l="l" t="t" r="r" b="b"/>
              <a:pathLst>
                <a:path w="12209" h="739" extrusionOk="0">
                  <a:moveTo>
                    <a:pt x="1" y="0"/>
                  </a:moveTo>
                  <a:lnTo>
                    <a:pt x="1" y="738"/>
                  </a:lnTo>
                  <a:lnTo>
                    <a:pt x="12208" y="738"/>
                  </a:lnTo>
                  <a:lnTo>
                    <a:pt x="12208"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5" name="Google Shape;235;p13"/>
            <p:cNvSpPr/>
            <p:nvPr/>
          </p:nvSpPr>
          <p:spPr>
            <a:xfrm>
              <a:off x="6099176" y="2427828"/>
              <a:ext cx="240767" cy="13110"/>
            </a:xfrm>
            <a:custGeom>
              <a:avLst/>
              <a:gdLst/>
              <a:ahLst/>
              <a:cxnLst/>
              <a:rect l="l" t="t" r="r" b="b"/>
              <a:pathLst>
                <a:path w="13572" h="739" extrusionOk="0">
                  <a:moveTo>
                    <a:pt x="1" y="0"/>
                  </a:moveTo>
                  <a:lnTo>
                    <a:pt x="1" y="738"/>
                  </a:lnTo>
                  <a:lnTo>
                    <a:pt x="13571" y="738"/>
                  </a:lnTo>
                  <a:lnTo>
                    <a:pt x="1357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6" name="Google Shape;236;p13"/>
            <p:cNvSpPr/>
            <p:nvPr/>
          </p:nvSpPr>
          <p:spPr>
            <a:xfrm>
              <a:off x="5834867" y="2470387"/>
              <a:ext cx="394449" cy="13110"/>
            </a:xfrm>
            <a:custGeom>
              <a:avLst/>
              <a:gdLst/>
              <a:ahLst/>
              <a:cxnLst/>
              <a:rect l="l" t="t" r="r" b="b"/>
              <a:pathLst>
                <a:path w="22235" h="739" extrusionOk="0">
                  <a:moveTo>
                    <a:pt x="1" y="1"/>
                  </a:moveTo>
                  <a:lnTo>
                    <a:pt x="1" y="739"/>
                  </a:lnTo>
                  <a:lnTo>
                    <a:pt x="22234" y="739"/>
                  </a:lnTo>
                  <a:lnTo>
                    <a:pt x="2223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7" name="Google Shape;237;p13"/>
            <p:cNvSpPr/>
            <p:nvPr/>
          </p:nvSpPr>
          <p:spPr>
            <a:xfrm>
              <a:off x="5995929" y="2595152"/>
              <a:ext cx="505076" cy="13092"/>
            </a:xfrm>
            <a:custGeom>
              <a:avLst/>
              <a:gdLst/>
              <a:ahLst/>
              <a:cxnLst/>
              <a:rect l="l" t="t" r="r" b="b"/>
              <a:pathLst>
                <a:path w="28471" h="738" extrusionOk="0">
                  <a:moveTo>
                    <a:pt x="1" y="1"/>
                  </a:moveTo>
                  <a:lnTo>
                    <a:pt x="1" y="737"/>
                  </a:lnTo>
                  <a:lnTo>
                    <a:pt x="28470" y="737"/>
                  </a:lnTo>
                  <a:lnTo>
                    <a:pt x="2847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8" name="Google Shape;238;p13"/>
            <p:cNvSpPr/>
            <p:nvPr/>
          </p:nvSpPr>
          <p:spPr>
            <a:xfrm>
              <a:off x="5995929" y="2637728"/>
              <a:ext cx="296098" cy="13110"/>
            </a:xfrm>
            <a:custGeom>
              <a:avLst/>
              <a:gdLst/>
              <a:ahLst/>
              <a:cxnLst/>
              <a:rect l="l" t="t" r="r" b="b"/>
              <a:pathLst>
                <a:path w="16691" h="739" extrusionOk="0">
                  <a:moveTo>
                    <a:pt x="1" y="0"/>
                  </a:moveTo>
                  <a:lnTo>
                    <a:pt x="1" y="738"/>
                  </a:lnTo>
                  <a:lnTo>
                    <a:pt x="16691" y="738"/>
                  </a:lnTo>
                  <a:lnTo>
                    <a:pt x="1669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9" name="Google Shape;239;p13"/>
            <p:cNvSpPr/>
            <p:nvPr/>
          </p:nvSpPr>
          <p:spPr>
            <a:xfrm>
              <a:off x="6334000" y="2637728"/>
              <a:ext cx="167004" cy="13110"/>
            </a:xfrm>
            <a:custGeom>
              <a:avLst/>
              <a:gdLst/>
              <a:ahLst/>
              <a:cxnLst/>
              <a:rect l="l" t="t" r="r" b="b"/>
              <a:pathLst>
                <a:path w="9414" h="739" extrusionOk="0">
                  <a:moveTo>
                    <a:pt x="1" y="0"/>
                  </a:moveTo>
                  <a:lnTo>
                    <a:pt x="1" y="738"/>
                  </a:lnTo>
                  <a:lnTo>
                    <a:pt x="9413" y="738"/>
                  </a:lnTo>
                  <a:lnTo>
                    <a:pt x="94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0" name="Google Shape;240;p13"/>
            <p:cNvSpPr/>
            <p:nvPr/>
          </p:nvSpPr>
          <p:spPr>
            <a:xfrm>
              <a:off x="5995929" y="2680286"/>
              <a:ext cx="328882" cy="13092"/>
            </a:xfrm>
            <a:custGeom>
              <a:avLst/>
              <a:gdLst/>
              <a:ahLst/>
              <a:cxnLst/>
              <a:rect l="l" t="t" r="r" b="b"/>
              <a:pathLst>
                <a:path w="18539" h="738" extrusionOk="0">
                  <a:moveTo>
                    <a:pt x="1" y="1"/>
                  </a:moveTo>
                  <a:lnTo>
                    <a:pt x="1" y="738"/>
                  </a:lnTo>
                  <a:lnTo>
                    <a:pt x="18538" y="738"/>
                  </a:lnTo>
                  <a:lnTo>
                    <a:pt x="18538"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1" name="Google Shape;241;p13"/>
            <p:cNvSpPr/>
            <p:nvPr/>
          </p:nvSpPr>
          <p:spPr>
            <a:xfrm>
              <a:off x="7637872" y="2327899"/>
              <a:ext cx="547598" cy="547598"/>
            </a:xfrm>
            <a:custGeom>
              <a:avLst/>
              <a:gdLst/>
              <a:ahLst/>
              <a:cxnLst/>
              <a:rect l="l" t="t" r="r" b="b"/>
              <a:pathLst>
                <a:path w="30868" h="30868" extrusionOk="0">
                  <a:moveTo>
                    <a:pt x="15433" y="1"/>
                  </a:moveTo>
                  <a:cubicBezTo>
                    <a:pt x="11341" y="1"/>
                    <a:pt x="7415" y="1627"/>
                    <a:pt x="4521" y="4521"/>
                  </a:cubicBezTo>
                  <a:cubicBezTo>
                    <a:pt x="1627" y="7415"/>
                    <a:pt x="1" y="11341"/>
                    <a:pt x="1" y="15435"/>
                  </a:cubicBezTo>
                  <a:cubicBezTo>
                    <a:pt x="1" y="19527"/>
                    <a:pt x="1627" y="23453"/>
                    <a:pt x="4521" y="26347"/>
                  </a:cubicBezTo>
                  <a:cubicBezTo>
                    <a:pt x="7415" y="29241"/>
                    <a:pt x="11341" y="30867"/>
                    <a:pt x="15433" y="30867"/>
                  </a:cubicBezTo>
                  <a:cubicBezTo>
                    <a:pt x="19527" y="30867"/>
                    <a:pt x="23453" y="29241"/>
                    <a:pt x="26347" y="26347"/>
                  </a:cubicBezTo>
                  <a:cubicBezTo>
                    <a:pt x="29241" y="23453"/>
                    <a:pt x="30868" y="19527"/>
                    <a:pt x="30868" y="15435"/>
                  </a:cubicBezTo>
                  <a:cubicBezTo>
                    <a:pt x="30868" y="11341"/>
                    <a:pt x="29241" y="7415"/>
                    <a:pt x="26347" y="4521"/>
                  </a:cubicBezTo>
                  <a:cubicBezTo>
                    <a:pt x="23453" y="1627"/>
                    <a:pt x="19527" y="1"/>
                    <a:pt x="154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2" name="Google Shape;242;p13"/>
            <p:cNvSpPr/>
            <p:nvPr/>
          </p:nvSpPr>
          <p:spPr>
            <a:xfrm>
              <a:off x="7637872" y="2327899"/>
              <a:ext cx="547598" cy="547598"/>
            </a:xfrm>
            <a:custGeom>
              <a:avLst/>
              <a:gdLst/>
              <a:ahLst/>
              <a:cxnLst/>
              <a:rect l="l" t="t" r="r" b="b"/>
              <a:pathLst>
                <a:path w="30868" h="30868" extrusionOk="0">
                  <a:moveTo>
                    <a:pt x="15433" y="1"/>
                  </a:moveTo>
                  <a:cubicBezTo>
                    <a:pt x="6968" y="1"/>
                    <a:pt x="1" y="6968"/>
                    <a:pt x="1" y="15435"/>
                  </a:cubicBezTo>
                  <a:cubicBezTo>
                    <a:pt x="1" y="23900"/>
                    <a:pt x="6968" y="30867"/>
                    <a:pt x="15433" y="30867"/>
                  </a:cubicBezTo>
                  <a:cubicBezTo>
                    <a:pt x="23900" y="30867"/>
                    <a:pt x="30868" y="23900"/>
                    <a:pt x="30868" y="15435"/>
                  </a:cubicBezTo>
                  <a:cubicBezTo>
                    <a:pt x="30868" y="13365"/>
                    <a:pt x="30451" y="11317"/>
                    <a:pt x="29644" y="9412"/>
                  </a:cubicBezTo>
                  <a:lnTo>
                    <a:pt x="15433" y="15435"/>
                  </a:lnTo>
                  <a:lnTo>
                    <a:pt x="1543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3" name="Google Shape;243;p13"/>
            <p:cNvSpPr/>
            <p:nvPr/>
          </p:nvSpPr>
          <p:spPr>
            <a:xfrm>
              <a:off x="6907924" y="2327899"/>
              <a:ext cx="547581" cy="547598"/>
            </a:xfrm>
            <a:custGeom>
              <a:avLst/>
              <a:gdLst/>
              <a:ahLst/>
              <a:cxnLst/>
              <a:rect l="l" t="t" r="r" b="b"/>
              <a:pathLst>
                <a:path w="30867" h="30868" extrusionOk="0">
                  <a:moveTo>
                    <a:pt x="15433" y="1"/>
                  </a:moveTo>
                  <a:cubicBezTo>
                    <a:pt x="11341" y="1"/>
                    <a:pt x="7414" y="1627"/>
                    <a:pt x="4520" y="4521"/>
                  </a:cubicBezTo>
                  <a:cubicBezTo>
                    <a:pt x="1626" y="7415"/>
                    <a:pt x="1" y="11341"/>
                    <a:pt x="1" y="15435"/>
                  </a:cubicBezTo>
                  <a:cubicBezTo>
                    <a:pt x="1" y="19527"/>
                    <a:pt x="1626" y="23453"/>
                    <a:pt x="4520" y="26347"/>
                  </a:cubicBezTo>
                  <a:cubicBezTo>
                    <a:pt x="7414" y="29241"/>
                    <a:pt x="11341" y="30867"/>
                    <a:pt x="15433" y="30867"/>
                  </a:cubicBezTo>
                  <a:cubicBezTo>
                    <a:pt x="19526" y="30867"/>
                    <a:pt x="23453" y="29241"/>
                    <a:pt x="26347" y="26347"/>
                  </a:cubicBezTo>
                  <a:cubicBezTo>
                    <a:pt x="29241" y="23453"/>
                    <a:pt x="30866" y="19527"/>
                    <a:pt x="30866" y="15435"/>
                  </a:cubicBezTo>
                  <a:cubicBezTo>
                    <a:pt x="30866" y="11341"/>
                    <a:pt x="29241" y="7415"/>
                    <a:pt x="26347" y="4521"/>
                  </a:cubicBezTo>
                  <a:cubicBezTo>
                    <a:pt x="23453" y="1627"/>
                    <a:pt x="19526" y="1"/>
                    <a:pt x="15433" y="1"/>
                  </a:cubicBezTo>
                  <a:close/>
                </a:path>
              </a:pathLst>
            </a:custGeom>
            <a:solidFill>
              <a:srgbClr val="F49D8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4" name="Google Shape;244;p13"/>
            <p:cNvSpPr/>
            <p:nvPr/>
          </p:nvSpPr>
          <p:spPr>
            <a:xfrm>
              <a:off x="6907924" y="2327899"/>
              <a:ext cx="407825" cy="547598"/>
            </a:xfrm>
            <a:custGeom>
              <a:avLst/>
              <a:gdLst/>
              <a:ahLst/>
              <a:cxnLst/>
              <a:rect l="l" t="t" r="r" b="b"/>
              <a:pathLst>
                <a:path w="22989" h="30868" extrusionOk="0">
                  <a:moveTo>
                    <a:pt x="15433" y="1"/>
                  </a:moveTo>
                  <a:cubicBezTo>
                    <a:pt x="6968" y="1"/>
                    <a:pt x="1" y="6968"/>
                    <a:pt x="1" y="15435"/>
                  </a:cubicBezTo>
                  <a:cubicBezTo>
                    <a:pt x="1" y="23900"/>
                    <a:pt x="6967" y="30867"/>
                    <a:pt x="15433" y="30867"/>
                  </a:cubicBezTo>
                  <a:cubicBezTo>
                    <a:pt x="18079" y="30867"/>
                    <a:pt x="20681" y="30187"/>
                    <a:pt x="22988" y="28892"/>
                  </a:cubicBezTo>
                  <a:lnTo>
                    <a:pt x="15433" y="15435"/>
                  </a:lnTo>
                  <a:lnTo>
                    <a:pt x="15433" y="1"/>
                  </a:ln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5" name="Google Shape;245;p13"/>
            <p:cNvSpPr/>
            <p:nvPr/>
          </p:nvSpPr>
          <p:spPr>
            <a:xfrm>
              <a:off x="4955531" y="1751225"/>
              <a:ext cx="835980" cy="1102754"/>
            </a:xfrm>
            <a:custGeom>
              <a:avLst/>
              <a:gdLst/>
              <a:ahLst/>
              <a:cxnLst/>
              <a:rect l="l" t="t" r="r" b="b"/>
              <a:pathLst>
                <a:path w="47124" h="62162" extrusionOk="0">
                  <a:moveTo>
                    <a:pt x="28942" y="0"/>
                  </a:moveTo>
                  <a:cubicBezTo>
                    <a:pt x="25278" y="0"/>
                    <a:pt x="21471" y="1262"/>
                    <a:pt x="19505" y="3591"/>
                  </a:cubicBezTo>
                  <a:cubicBezTo>
                    <a:pt x="15142" y="8761"/>
                    <a:pt x="14304" y="24800"/>
                    <a:pt x="12709" y="28410"/>
                  </a:cubicBezTo>
                  <a:cubicBezTo>
                    <a:pt x="11113" y="32019"/>
                    <a:pt x="1504" y="36014"/>
                    <a:pt x="668" y="46183"/>
                  </a:cubicBezTo>
                  <a:cubicBezTo>
                    <a:pt x="1" y="54296"/>
                    <a:pt x="8445" y="62161"/>
                    <a:pt x="18462" y="62161"/>
                  </a:cubicBezTo>
                  <a:cubicBezTo>
                    <a:pt x="23118" y="62161"/>
                    <a:pt x="28114" y="60462"/>
                    <a:pt x="32693" y="56299"/>
                  </a:cubicBezTo>
                  <a:cubicBezTo>
                    <a:pt x="47123" y="43178"/>
                    <a:pt x="40401" y="6743"/>
                    <a:pt x="36613" y="2694"/>
                  </a:cubicBezTo>
                  <a:cubicBezTo>
                    <a:pt x="34899" y="862"/>
                    <a:pt x="31969" y="0"/>
                    <a:pt x="2894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6" name="Google Shape;246;p13"/>
            <p:cNvSpPr/>
            <p:nvPr/>
          </p:nvSpPr>
          <p:spPr>
            <a:xfrm>
              <a:off x="5468483" y="2213298"/>
              <a:ext cx="409617" cy="909459"/>
            </a:xfrm>
            <a:custGeom>
              <a:avLst/>
              <a:gdLst/>
              <a:ahLst/>
              <a:cxnLst/>
              <a:rect l="l" t="t" r="r" b="b"/>
              <a:pathLst>
                <a:path w="23090" h="51266" extrusionOk="0">
                  <a:moveTo>
                    <a:pt x="5554" y="0"/>
                  </a:moveTo>
                  <a:cubicBezTo>
                    <a:pt x="3937" y="0"/>
                    <a:pt x="2414" y="980"/>
                    <a:pt x="1689" y="3514"/>
                  </a:cubicBezTo>
                  <a:cubicBezTo>
                    <a:pt x="0" y="9428"/>
                    <a:pt x="7394" y="27249"/>
                    <a:pt x="7987" y="28709"/>
                  </a:cubicBezTo>
                  <a:cubicBezTo>
                    <a:pt x="8580" y="30169"/>
                    <a:pt x="14685" y="47411"/>
                    <a:pt x="16532" y="49900"/>
                  </a:cubicBezTo>
                  <a:cubicBezTo>
                    <a:pt x="17247" y="50864"/>
                    <a:pt x="18151" y="51265"/>
                    <a:pt x="19046" y="51265"/>
                  </a:cubicBezTo>
                  <a:cubicBezTo>
                    <a:pt x="20764" y="51265"/>
                    <a:pt x="22448" y="49786"/>
                    <a:pt x="22703" y="47960"/>
                  </a:cubicBezTo>
                  <a:cubicBezTo>
                    <a:pt x="23090" y="45183"/>
                    <a:pt x="17082" y="27360"/>
                    <a:pt x="16553" y="24883"/>
                  </a:cubicBezTo>
                  <a:cubicBezTo>
                    <a:pt x="16026" y="22406"/>
                    <a:pt x="13770" y="6973"/>
                    <a:pt x="9914" y="2280"/>
                  </a:cubicBezTo>
                  <a:cubicBezTo>
                    <a:pt x="8814" y="941"/>
                    <a:pt x="7139" y="0"/>
                    <a:pt x="55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7" name="Google Shape;247;p13"/>
            <p:cNvSpPr/>
            <p:nvPr/>
          </p:nvSpPr>
          <p:spPr>
            <a:xfrm>
              <a:off x="5465183" y="2202530"/>
              <a:ext cx="303904" cy="475805"/>
            </a:xfrm>
            <a:custGeom>
              <a:avLst/>
              <a:gdLst/>
              <a:ahLst/>
              <a:cxnLst/>
              <a:rect l="l" t="t" r="r" b="b"/>
              <a:pathLst>
                <a:path w="17131" h="26821" extrusionOk="0">
                  <a:moveTo>
                    <a:pt x="5767" y="1"/>
                  </a:moveTo>
                  <a:cubicBezTo>
                    <a:pt x="3615" y="1"/>
                    <a:pt x="1625" y="1337"/>
                    <a:pt x="997" y="4618"/>
                  </a:cubicBezTo>
                  <a:cubicBezTo>
                    <a:pt x="0" y="9830"/>
                    <a:pt x="4653" y="21370"/>
                    <a:pt x="6437" y="26386"/>
                  </a:cubicBezTo>
                  <a:cubicBezTo>
                    <a:pt x="6545" y="26692"/>
                    <a:pt x="7009" y="26820"/>
                    <a:pt x="7685" y="26820"/>
                  </a:cubicBezTo>
                  <a:cubicBezTo>
                    <a:pt x="10456" y="26820"/>
                    <a:pt x="16799" y="24666"/>
                    <a:pt x="16947" y="23703"/>
                  </a:cubicBezTo>
                  <a:cubicBezTo>
                    <a:pt x="17130" y="22504"/>
                    <a:pt x="13905" y="6555"/>
                    <a:pt x="11138" y="2868"/>
                  </a:cubicBezTo>
                  <a:cubicBezTo>
                    <a:pt x="9819" y="1109"/>
                    <a:pt x="7726" y="1"/>
                    <a:pt x="576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8" name="Google Shape;248;p13"/>
            <p:cNvSpPr/>
            <p:nvPr/>
          </p:nvSpPr>
          <p:spPr>
            <a:xfrm>
              <a:off x="5534848" y="2557313"/>
              <a:ext cx="264220" cy="165940"/>
            </a:xfrm>
            <a:custGeom>
              <a:avLst/>
              <a:gdLst/>
              <a:ahLst/>
              <a:cxnLst/>
              <a:rect l="l" t="t" r="r" b="b"/>
              <a:pathLst>
                <a:path w="14894" h="9354" extrusionOk="0">
                  <a:moveTo>
                    <a:pt x="12886" y="0"/>
                  </a:moveTo>
                  <a:cubicBezTo>
                    <a:pt x="12878" y="0"/>
                    <a:pt x="12871" y="2"/>
                    <a:pt x="12864" y="6"/>
                  </a:cubicBezTo>
                  <a:cubicBezTo>
                    <a:pt x="11906" y="579"/>
                    <a:pt x="5506" y="2893"/>
                    <a:pt x="1420" y="2893"/>
                  </a:cubicBezTo>
                  <a:cubicBezTo>
                    <a:pt x="1239" y="2893"/>
                    <a:pt x="1062" y="2889"/>
                    <a:pt x="891" y="2879"/>
                  </a:cubicBezTo>
                  <a:cubicBezTo>
                    <a:pt x="887" y="2879"/>
                    <a:pt x="883" y="2879"/>
                    <a:pt x="879" y="2879"/>
                  </a:cubicBezTo>
                  <a:cubicBezTo>
                    <a:pt x="1" y="2879"/>
                    <a:pt x="1562" y="8425"/>
                    <a:pt x="2058" y="8871"/>
                  </a:cubicBezTo>
                  <a:cubicBezTo>
                    <a:pt x="2258" y="9050"/>
                    <a:pt x="3429" y="9354"/>
                    <a:pt x="5086" y="9354"/>
                  </a:cubicBezTo>
                  <a:cubicBezTo>
                    <a:pt x="7580" y="9354"/>
                    <a:pt x="11173" y="8665"/>
                    <a:pt x="14200" y="5826"/>
                  </a:cubicBezTo>
                  <a:cubicBezTo>
                    <a:pt x="14893" y="5175"/>
                    <a:pt x="13281" y="0"/>
                    <a:pt x="1288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9" name="Google Shape;249;p13"/>
            <p:cNvSpPr/>
            <p:nvPr/>
          </p:nvSpPr>
          <p:spPr>
            <a:xfrm>
              <a:off x="5727753" y="3009612"/>
              <a:ext cx="153362" cy="213909"/>
            </a:xfrm>
            <a:custGeom>
              <a:avLst/>
              <a:gdLst/>
              <a:ahLst/>
              <a:cxnLst/>
              <a:rect l="l" t="t" r="r" b="b"/>
              <a:pathLst>
                <a:path w="8645" h="12058" extrusionOk="0">
                  <a:moveTo>
                    <a:pt x="7723" y="1"/>
                  </a:moveTo>
                  <a:lnTo>
                    <a:pt x="789" y="2915"/>
                  </a:lnTo>
                  <a:cubicBezTo>
                    <a:pt x="1254" y="3483"/>
                    <a:pt x="221" y="5746"/>
                    <a:pt x="1734" y="7184"/>
                  </a:cubicBezTo>
                  <a:cubicBezTo>
                    <a:pt x="3636" y="8999"/>
                    <a:pt x="0" y="10704"/>
                    <a:pt x="51" y="11374"/>
                  </a:cubicBezTo>
                  <a:cubicBezTo>
                    <a:pt x="67" y="11544"/>
                    <a:pt x="325" y="11698"/>
                    <a:pt x="716" y="11816"/>
                  </a:cubicBezTo>
                  <a:cubicBezTo>
                    <a:pt x="745" y="11824"/>
                    <a:pt x="783" y="11832"/>
                    <a:pt x="819" y="11838"/>
                  </a:cubicBezTo>
                  <a:cubicBezTo>
                    <a:pt x="1099" y="11919"/>
                    <a:pt x="1432" y="11978"/>
                    <a:pt x="1801" y="12015"/>
                  </a:cubicBezTo>
                  <a:cubicBezTo>
                    <a:pt x="1829" y="12015"/>
                    <a:pt x="1860" y="12023"/>
                    <a:pt x="1896" y="12023"/>
                  </a:cubicBezTo>
                  <a:lnTo>
                    <a:pt x="1904" y="12023"/>
                  </a:lnTo>
                  <a:cubicBezTo>
                    <a:pt x="2171" y="12046"/>
                    <a:pt x="2439" y="12057"/>
                    <a:pt x="2708" y="12057"/>
                  </a:cubicBezTo>
                  <a:cubicBezTo>
                    <a:pt x="2818" y="12057"/>
                    <a:pt x="2929" y="12055"/>
                    <a:pt x="3040" y="12051"/>
                  </a:cubicBezTo>
                  <a:cubicBezTo>
                    <a:pt x="3104" y="12050"/>
                    <a:pt x="3168" y="12045"/>
                    <a:pt x="3232" y="12037"/>
                  </a:cubicBezTo>
                  <a:cubicBezTo>
                    <a:pt x="3977" y="11992"/>
                    <a:pt x="4662" y="11837"/>
                    <a:pt x="5053" y="11542"/>
                  </a:cubicBezTo>
                  <a:cubicBezTo>
                    <a:pt x="6544" y="10400"/>
                    <a:pt x="7598" y="8143"/>
                    <a:pt x="8122" y="6040"/>
                  </a:cubicBezTo>
                  <a:cubicBezTo>
                    <a:pt x="8645" y="3946"/>
                    <a:pt x="7723" y="1"/>
                    <a:pt x="77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0" name="Google Shape;250;p13"/>
            <p:cNvSpPr/>
            <p:nvPr/>
          </p:nvSpPr>
          <p:spPr>
            <a:xfrm>
              <a:off x="5740437" y="3172181"/>
              <a:ext cx="46355" cy="47454"/>
            </a:xfrm>
            <a:custGeom>
              <a:avLst/>
              <a:gdLst/>
              <a:ahLst/>
              <a:cxnLst/>
              <a:rect l="l" t="t" r="r" b="b"/>
              <a:pathLst>
                <a:path w="2613" h="2675" extrusionOk="0">
                  <a:moveTo>
                    <a:pt x="2533" y="0"/>
                  </a:moveTo>
                  <a:cubicBezTo>
                    <a:pt x="2519" y="0"/>
                    <a:pt x="2505" y="6"/>
                    <a:pt x="2493" y="19"/>
                  </a:cubicBezTo>
                  <a:cubicBezTo>
                    <a:pt x="1676" y="926"/>
                    <a:pt x="893" y="1818"/>
                    <a:pt x="1" y="2652"/>
                  </a:cubicBezTo>
                  <a:cubicBezTo>
                    <a:pt x="31" y="2660"/>
                    <a:pt x="68" y="2666"/>
                    <a:pt x="104" y="2674"/>
                  </a:cubicBezTo>
                  <a:cubicBezTo>
                    <a:pt x="1093" y="2032"/>
                    <a:pt x="2022" y="1125"/>
                    <a:pt x="2590" y="93"/>
                  </a:cubicBezTo>
                  <a:cubicBezTo>
                    <a:pt x="2613" y="49"/>
                    <a:pt x="2573" y="0"/>
                    <a:pt x="2533" y="0"/>
                  </a:cubicBezTo>
                  <a:close/>
                </a:path>
              </a:pathLst>
            </a:custGeom>
            <a:solidFill>
              <a:srgbClr val="EFC18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1" name="Google Shape;251;p13"/>
            <p:cNvSpPr/>
            <p:nvPr/>
          </p:nvSpPr>
          <p:spPr>
            <a:xfrm>
              <a:off x="5759685" y="3174665"/>
              <a:ext cx="47384" cy="48235"/>
            </a:xfrm>
            <a:custGeom>
              <a:avLst/>
              <a:gdLst/>
              <a:ahLst/>
              <a:cxnLst/>
              <a:rect l="l" t="t" r="r" b="b"/>
              <a:pathLst>
                <a:path w="2671" h="2719" extrusionOk="0">
                  <a:moveTo>
                    <a:pt x="2591" y="0"/>
                  </a:moveTo>
                  <a:cubicBezTo>
                    <a:pt x="2577" y="0"/>
                    <a:pt x="2563" y="6"/>
                    <a:pt x="2552" y="19"/>
                  </a:cubicBezTo>
                  <a:cubicBezTo>
                    <a:pt x="1712" y="948"/>
                    <a:pt x="915" y="1863"/>
                    <a:pt x="1" y="2711"/>
                  </a:cubicBezTo>
                  <a:cubicBezTo>
                    <a:pt x="31" y="2711"/>
                    <a:pt x="60" y="2719"/>
                    <a:pt x="96" y="2719"/>
                  </a:cubicBezTo>
                  <a:lnTo>
                    <a:pt x="104" y="2719"/>
                  </a:lnTo>
                  <a:cubicBezTo>
                    <a:pt x="1114" y="2070"/>
                    <a:pt x="2065" y="1139"/>
                    <a:pt x="2649" y="93"/>
                  </a:cubicBezTo>
                  <a:cubicBezTo>
                    <a:pt x="2670" y="49"/>
                    <a:pt x="2631" y="0"/>
                    <a:pt x="25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2" name="Google Shape;252;p13"/>
            <p:cNvSpPr/>
            <p:nvPr/>
          </p:nvSpPr>
          <p:spPr>
            <a:xfrm>
              <a:off x="5781665" y="3177095"/>
              <a:ext cx="45681" cy="46319"/>
            </a:xfrm>
            <a:custGeom>
              <a:avLst/>
              <a:gdLst/>
              <a:ahLst/>
              <a:cxnLst/>
              <a:rect l="l" t="t" r="r" b="b"/>
              <a:pathLst>
                <a:path w="2575" h="2611" extrusionOk="0">
                  <a:moveTo>
                    <a:pt x="2496" y="1"/>
                  </a:moveTo>
                  <a:cubicBezTo>
                    <a:pt x="2482" y="1"/>
                    <a:pt x="2468" y="7"/>
                    <a:pt x="2457" y="22"/>
                  </a:cubicBezTo>
                  <a:cubicBezTo>
                    <a:pt x="1653" y="915"/>
                    <a:pt x="879" y="1785"/>
                    <a:pt x="1" y="2610"/>
                  </a:cubicBezTo>
                  <a:cubicBezTo>
                    <a:pt x="65" y="2609"/>
                    <a:pt x="129" y="2604"/>
                    <a:pt x="193" y="2596"/>
                  </a:cubicBezTo>
                  <a:cubicBezTo>
                    <a:pt x="1136" y="1955"/>
                    <a:pt x="2006" y="1077"/>
                    <a:pt x="2553" y="96"/>
                  </a:cubicBezTo>
                  <a:cubicBezTo>
                    <a:pt x="2575" y="52"/>
                    <a:pt x="2536" y="1"/>
                    <a:pt x="24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3" name="Google Shape;253;p13"/>
            <p:cNvSpPr/>
            <p:nvPr/>
          </p:nvSpPr>
          <p:spPr>
            <a:xfrm>
              <a:off x="5714572" y="3061270"/>
              <a:ext cx="56431" cy="113412"/>
            </a:xfrm>
            <a:custGeom>
              <a:avLst/>
              <a:gdLst/>
              <a:ahLst/>
              <a:cxnLst/>
              <a:rect l="l" t="t" r="r" b="b"/>
              <a:pathLst>
                <a:path w="3181" h="6393" extrusionOk="0">
                  <a:moveTo>
                    <a:pt x="1817" y="0"/>
                  </a:moveTo>
                  <a:cubicBezTo>
                    <a:pt x="1817" y="0"/>
                    <a:pt x="0" y="5546"/>
                    <a:pt x="747" y="6266"/>
                  </a:cubicBezTo>
                  <a:cubicBezTo>
                    <a:pt x="838" y="6354"/>
                    <a:pt x="929" y="6392"/>
                    <a:pt x="1019" y="6392"/>
                  </a:cubicBezTo>
                  <a:cubicBezTo>
                    <a:pt x="1638" y="6392"/>
                    <a:pt x="2224" y="4587"/>
                    <a:pt x="2668" y="4587"/>
                  </a:cubicBezTo>
                  <a:cubicBezTo>
                    <a:pt x="2688" y="4587"/>
                    <a:pt x="2708" y="4591"/>
                    <a:pt x="2728" y="4599"/>
                  </a:cubicBezTo>
                  <a:cubicBezTo>
                    <a:pt x="2739" y="4604"/>
                    <a:pt x="2749" y="4606"/>
                    <a:pt x="2758" y="4606"/>
                  </a:cubicBezTo>
                  <a:cubicBezTo>
                    <a:pt x="3180" y="4606"/>
                    <a:pt x="1817" y="0"/>
                    <a:pt x="1817" y="0"/>
                  </a:cubicBez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4" name="Google Shape;254;p13"/>
            <p:cNvSpPr/>
            <p:nvPr/>
          </p:nvSpPr>
          <p:spPr>
            <a:xfrm>
              <a:off x="5120105" y="2971896"/>
              <a:ext cx="869970" cy="1733553"/>
            </a:xfrm>
            <a:custGeom>
              <a:avLst/>
              <a:gdLst/>
              <a:ahLst/>
              <a:cxnLst/>
              <a:rect l="l" t="t" r="r" b="b"/>
              <a:pathLst>
                <a:path w="49040" h="97720" extrusionOk="0">
                  <a:moveTo>
                    <a:pt x="11327" y="0"/>
                  </a:moveTo>
                  <a:cubicBezTo>
                    <a:pt x="7621" y="0"/>
                    <a:pt x="4155" y="2416"/>
                    <a:pt x="3318" y="6761"/>
                  </a:cubicBezTo>
                  <a:cubicBezTo>
                    <a:pt x="0" y="24027"/>
                    <a:pt x="25062" y="47799"/>
                    <a:pt x="25909" y="50278"/>
                  </a:cubicBezTo>
                  <a:cubicBezTo>
                    <a:pt x="26765" y="52755"/>
                    <a:pt x="20872" y="67964"/>
                    <a:pt x="32592" y="91624"/>
                  </a:cubicBezTo>
                  <a:cubicBezTo>
                    <a:pt x="32754" y="91941"/>
                    <a:pt x="32754" y="92413"/>
                    <a:pt x="32695" y="92929"/>
                  </a:cubicBezTo>
                  <a:cubicBezTo>
                    <a:pt x="32577" y="94072"/>
                    <a:pt x="32186" y="95451"/>
                    <a:pt x="32650" y="95997"/>
                  </a:cubicBezTo>
                  <a:cubicBezTo>
                    <a:pt x="33172" y="96608"/>
                    <a:pt x="42149" y="97720"/>
                    <a:pt x="46504" y="97720"/>
                  </a:cubicBezTo>
                  <a:cubicBezTo>
                    <a:pt x="47822" y="97720"/>
                    <a:pt x="48717" y="97618"/>
                    <a:pt x="48825" y="97369"/>
                  </a:cubicBezTo>
                  <a:cubicBezTo>
                    <a:pt x="49040" y="96875"/>
                    <a:pt x="47623" y="95909"/>
                    <a:pt x="46008" y="94950"/>
                  </a:cubicBezTo>
                  <a:cubicBezTo>
                    <a:pt x="44112" y="93822"/>
                    <a:pt x="41922" y="92693"/>
                    <a:pt x="41752" y="92325"/>
                  </a:cubicBezTo>
                  <a:cubicBezTo>
                    <a:pt x="41442" y="91654"/>
                    <a:pt x="39531" y="46804"/>
                    <a:pt x="38485" y="43941"/>
                  </a:cubicBezTo>
                  <a:cubicBezTo>
                    <a:pt x="37430" y="41072"/>
                    <a:pt x="26029" y="16888"/>
                    <a:pt x="19781" y="5441"/>
                  </a:cubicBezTo>
                  <a:cubicBezTo>
                    <a:pt x="17747" y="1717"/>
                    <a:pt x="14452" y="0"/>
                    <a:pt x="113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5" name="Google Shape;255;p13"/>
            <p:cNvSpPr/>
            <p:nvPr/>
          </p:nvSpPr>
          <p:spPr>
            <a:xfrm>
              <a:off x="5691067" y="4620439"/>
              <a:ext cx="299008" cy="85010"/>
            </a:xfrm>
            <a:custGeom>
              <a:avLst/>
              <a:gdLst/>
              <a:ahLst/>
              <a:cxnLst/>
              <a:rect l="l" t="t" r="r" b="b"/>
              <a:pathLst>
                <a:path w="16855" h="4792" extrusionOk="0">
                  <a:moveTo>
                    <a:pt x="510" y="1"/>
                  </a:moveTo>
                  <a:cubicBezTo>
                    <a:pt x="392" y="1144"/>
                    <a:pt x="1" y="2523"/>
                    <a:pt x="465" y="3069"/>
                  </a:cubicBezTo>
                  <a:cubicBezTo>
                    <a:pt x="987" y="3680"/>
                    <a:pt x="9964" y="4792"/>
                    <a:pt x="14319" y="4792"/>
                  </a:cubicBezTo>
                  <a:cubicBezTo>
                    <a:pt x="15637" y="4792"/>
                    <a:pt x="16532" y="4690"/>
                    <a:pt x="16640" y="4441"/>
                  </a:cubicBezTo>
                  <a:cubicBezTo>
                    <a:pt x="16855" y="3947"/>
                    <a:pt x="15438" y="2981"/>
                    <a:pt x="13823" y="2022"/>
                  </a:cubicBezTo>
                  <a:lnTo>
                    <a:pt x="13823" y="2022"/>
                  </a:lnTo>
                  <a:cubicBezTo>
                    <a:pt x="13860" y="2234"/>
                    <a:pt x="13860" y="2451"/>
                    <a:pt x="13823" y="2663"/>
                  </a:cubicBezTo>
                  <a:cubicBezTo>
                    <a:pt x="13771" y="2946"/>
                    <a:pt x="13287" y="3067"/>
                    <a:pt x="12528" y="3067"/>
                  </a:cubicBezTo>
                  <a:cubicBezTo>
                    <a:pt x="9623" y="3067"/>
                    <a:pt x="2691" y="1293"/>
                    <a:pt x="5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6" name="Google Shape;256;p13"/>
            <p:cNvSpPr/>
            <p:nvPr/>
          </p:nvSpPr>
          <p:spPr>
            <a:xfrm>
              <a:off x="5151966" y="2989938"/>
              <a:ext cx="580950" cy="1734582"/>
            </a:xfrm>
            <a:custGeom>
              <a:avLst/>
              <a:gdLst/>
              <a:ahLst/>
              <a:cxnLst/>
              <a:rect l="l" t="t" r="r" b="b"/>
              <a:pathLst>
                <a:path w="32748" h="97778" extrusionOk="0">
                  <a:moveTo>
                    <a:pt x="21207" y="0"/>
                  </a:moveTo>
                  <a:cubicBezTo>
                    <a:pt x="18391" y="0"/>
                    <a:pt x="15616" y="1460"/>
                    <a:pt x="14007" y="4488"/>
                  </a:cubicBezTo>
                  <a:cubicBezTo>
                    <a:pt x="5768" y="20020"/>
                    <a:pt x="10349" y="42281"/>
                    <a:pt x="10437" y="44899"/>
                  </a:cubicBezTo>
                  <a:cubicBezTo>
                    <a:pt x="10518" y="47517"/>
                    <a:pt x="1" y="64509"/>
                    <a:pt x="5452" y="90345"/>
                  </a:cubicBezTo>
                  <a:cubicBezTo>
                    <a:pt x="5584" y="90988"/>
                    <a:pt x="5525" y="91681"/>
                    <a:pt x="5415" y="92352"/>
                  </a:cubicBezTo>
                  <a:cubicBezTo>
                    <a:pt x="5194" y="93628"/>
                    <a:pt x="4758" y="94823"/>
                    <a:pt x="5024" y="95450"/>
                  </a:cubicBezTo>
                  <a:cubicBezTo>
                    <a:pt x="5366" y="96244"/>
                    <a:pt x="15345" y="97778"/>
                    <a:pt x="19192" y="97778"/>
                  </a:cubicBezTo>
                  <a:cubicBezTo>
                    <a:pt x="19989" y="97778"/>
                    <a:pt x="20522" y="97712"/>
                    <a:pt x="20653" y="97560"/>
                  </a:cubicBezTo>
                  <a:cubicBezTo>
                    <a:pt x="21006" y="97139"/>
                    <a:pt x="19546" y="95936"/>
                    <a:pt x="17901" y="94794"/>
                  </a:cubicBezTo>
                  <a:cubicBezTo>
                    <a:pt x="16086" y="93539"/>
                    <a:pt x="14066" y="92345"/>
                    <a:pt x="14066" y="92345"/>
                  </a:cubicBezTo>
                  <a:cubicBezTo>
                    <a:pt x="13963" y="91608"/>
                    <a:pt x="24244" y="51388"/>
                    <a:pt x="24074" y="48342"/>
                  </a:cubicBezTo>
                  <a:cubicBezTo>
                    <a:pt x="23912" y="45296"/>
                    <a:pt x="32748" y="20824"/>
                    <a:pt x="30130" y="8051"/>
                  </a:cubicBezTo>
                  <a:cubicBezTo>
                    <a:pt x="29052" y="2778"/>
                    <a:pt x="25091" y="0"/>
                    <a:pt x="2120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7" name="Google Shape;257;p13"/>
            <p:cNvSpPr/>
            <p:nvPr/>
          </p:nvSpPr>
          <p:spPr>
            <a:xfrm>
              <a:off x="5236373" y="4628262"/>
              <a:ext cx="288240" cy="96257"/>
            </a:xfrm>
            <a:custGeom>
              <a:avLst/>
              <a:gdLst/>
              <a:ahLst/>
              <a:cxnLst/>
              <a:rect l="l" t="t" r="r" b="b"/>
              <a:pathLst>
                <a:path w="16248" h="5426" extrusionOk="0">
                  <a:moveTo>
                    <a:pt x="657" y="0"/>
                  </a:moveTo>
                  <a:cubicBezTo>
                    <a:pt x="436" y="1276"/>
                    <a:pt x="0" y="2471"/>
                    <a:pt x="266" y="3098"/>
                  </a:cubicBezTo>
                  <a:cubicBezTo>
                    <a:pt x="608" y="3892"/>
                    <a:pt x="10587" y="5426"/>
                    <a:pt x="14434" y="5426"/>
                  </a:cubicBezTo>
                  <a:cubicBezTo>
                    <a:pt x="15231" y="5426"/>
                    <a:pt x="15764" y="5360"/>
                    <a:pt x="15895" y="5208"/>
                  </a:cubicBezTo>
                  <a:cubicBezTo>
                    <a:pt x="16248" y="4787"/>
                    <a:pt x="14788" y="3584"/>
                    <a:pt x="13143" y="2441"/>
                  </a:cubicBezTo>
                  <a:lnTo>
                    <a:pt x="13143" y="2441"/>
                  </a:lnTo>
                  <a:cubicBezTo>
                    <a:pt x="13224" y="2678"/>
                    <a:pt x="13254" y="2913"/>
                    <a:pt x="13210" y="3128"/>
                  </a:cubicBezTo>
                  <a:cubicBezTo>
                    <a:pt x="13148" y="3413"/>
                    <a:pt x="12774" y="3535"/>
                    <a:pt x="12188" y="3535"/>
                  </a:cubicBezTo>
                  <a:cubicBezTo>
                    <a:pt x="9496" y="3535"/>
                    <a:pt x="2341" y="964"/>
                    <a:pt x="65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8" name="Google Shape;258;p13"/>
            <p:cNvSpPr/>
            <p:nvPr/>
          </p:nvSpPr>
          <p:spPr>
            <a:xfrm>
              <a:off x="5141251" y="2869980"/>
              <a:ext cx="708908" cy="1247530"/>
            </a:xfrm>
            <a:custGeom>
              <a:avLst/>
              <a:gdLst/>
              <a:ahLst/>
              <a:cxnLst/>
              <a:rect l="l" t="t" r="r" b="b"/>
              <a:pathLst>
                <a:path w="39961" h="70323" extrusionOk="0">
                  <a:moveTo>
                    <a:pt x="31080" y="0"/>
                  </a:moveTo>
                  <a:lnTo>
                    <a:pt x="7647" y="212"/>
                  </a:lnTo>
                  <a:cubicBezTo>
                    <a:pt x="7647" y="212"/>
                    <a:pt x="0" y="7893"/>
                    <a:pt x="0" y="23309"/>
                  </a:cubicBezTo>
                  <a:cubicBezTo>
                    <a:pt x="0" y="35294"/>
                    <a:pt x="5753" y="47848"/>
                    <a:pt x="6859" y="53194"/>
                  </a:cubicBezTo>
                  <a:cubicBezTo>
                    <a:pt x="7966" y="58542"/>
                    <a:pt x="4835" y="67209"/>
                    <a:pt x="4835" y="67209"/>
                  </a:cubicBezTo>
                  <a:cubicBezTo>
                    <a:pt x="4835" y="67209"/>
                    <a:pt x="12864" y="70323"/>
                    <a:pt x="23243" y="70323"/>
                  </a:cubicBezTo>
                  <a:cubicBezTo>
                    <a:pt x="28433" y="70323"/>
                    <a:pt x="34210" y="69544"/>
                    <a:pt x="39865" y="67209"/>
                  </a:cubicBezTo>
                  <a:cubicBezTo>
                    <a:pt x="39865" y="67209"/>
                    <a:pt x="39961" y="57942"/>
                    <a:pt x="39127" y="45266"/>
                  </a:cubicBezTo>
                  <a:cubicBezTo>
                    <a:pt x="38224" y="31531"/>
                    <a:pt x="36734" y="16450"/>
                    <a:pt x="31080" y="0"/>
                  </a:cubicBezTo>
                  <a:close/>
                </a:path>
              </a:pathLst>
            </a:custGeom>
            <a:solidFill>
              <a:srgbClr val="F8C37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9" name="Google Shape;259;p13"/>
            <p:cNvSpPr/>
            <p:nvPr/>
          </p:nvSpPr>
          <p:spPr>
            <a:xfrm>
              <a:off x="5120176" y="2174430"/>
              <a:ext cx="652779" cy="765783"/>
            </a:xfrm>
            <a:custGeom>
              <a:avLst/>
              <a:gdLst/>
              <a:ahLst/>
              <a:cxnLst/>
              <a:rect l="l" t="t" r="r" b="b"/>
              <a:pathLst>
                <a:path w="36797" h="43167" extrusionOk="0">
                  <a:moveTo>
                    <a:pt x="18573" y="1"/>
                  </a:moveTo>
                  <a:cubicBezTo>
                    <a:pt x="16607" y="1"/>
                    <a:pt x="14631" y="483"/>
                    <a:pt x="12956" y="1663"/>
                  </a:cubicBezTo>
                  <a:cubicBezTo>
                    <a:pt x="0" y="10797"/>
                    <a:pt x="9175" y="40614"/>
                    <a:pt x="9175" y="40614"/>
                  </a:cubicBezTo>
                  <a:cubicBezTo>
                    <a:pt x="13946" y="42510"/>
                    <a:pt x="17971" y="43166"/>
                    <a:pt x="21258" y="43166"/>
                  </a:cubicBezTo>
                  <a:cubicBezTo>
                    <a:pt x="28642" y="43166"/>
                    <a:pt x="32294" y="39852"/>
                    <a:pt x="32294" y="39852"/>
                  </a:cubicBezTo>
                  <a:lnTo>
                    <a:pt x="31628" y="23340"/>
                  </a:lnTo>
                  <a:cubicBezTo>
                    <a:pt x="31628" y="23340"/>
                    <a:pt x="36797" y="20022"/>
                    <a:pt x="35364" y="14814"/>
                  </a:cubicBezTo>
                  <a:cubicBezTo>
                    <a:pt x="34828" y="12862"/>
                    <a:pt x="28980" y="4298"/>
                    <a:pt x="25765" y="2141"/>
                  </a:cubicBezTo>
                  <a:cubicBezTo>
                    <a:pt x="23912" y="896"/>
                    <a:pt x="21252" y="1"/>
                    <a:pt x="18573" y="1"/>
                  </a:cubicBezTo>
                  <a:close/>
                </a:path>
              </a:pathLst>
            </a:custGeom>
            <a:solidFill>
              <a:srgbClr val="5FA4AB"/>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0" name="Google Shape;260;p13"/>
            <p:cNvSpPr/>
            <p:nvPr/>
          </p:nvSpPr>
          <p:spPr>
            <a:xfrm>
              <a:off x="5316398" y="1757079"/>
              <a:ext cx="371210" cy="551661"/>
            </a:xfrm>
            <a:custGeom>
              <a:avLst/>
              <a:gdLst/>
              <a:ahLst/>
              <a:cxnLst/>
              <a:rect l="l" t="t" r="r" b="b"/>
              <a:pathLst>
                <a:path w="20925" h="31097" extrusionOk="0">
                  <a:moveTo>
                    <a:pt x="11072" y="1"/>
                  </a:moveTo>
                  <a:cubicBezTo>
                    <a:pt x="7229" y="1"/>
                    <a:pt x="2963" y="1390"/>
                    <a:pt x="1698" y="2975"/>
                  </a:cubicBezTo>
                  <a:cubicBezTo>
                    <a:pt x="1" y="5091"/>
                    <a:pt x="1653" y="12983"/>
                    <a:pt x="2258" y="16199"/>
                  </a:cubicBezTo>
                  <a:cubicBezTo>
                    <a:pt x="2596" y="18049"/>
                    <a:pt x="3128" y="23161"/>
                    <a:pt x="3586" y="24599"/>
                  </a:cubicBezTo>
                  <a:cubicBezTo>
                    <a:pt x="3850" y="25422"/>
                    <a:pt x="9662" y="31097"/>
                    <a:pt x="11796" y="31097"/>
                  </a:cubicBezTo>
                  <a:cubicBezTo>
                    <a:pt x="11803" y="31097"/>
                    <a:pt x="11810" y="31097"/>
                    <a:pt x="11817" y="31097"/>
                  </a:cubicBezTo>
                  <a:cubicBezTo>
                    <a:pt x="15415" y="31030"/>
                    <a:pt x="11779" y="24532"/>
                    <a:pt x="11831" y="23855"/>
                  </a:cubicBezTo>
                  <a:cubicBezTo>
                    <a:pt x="11846" y="23699"/>
                    <a:pt x="11853" y="23530"/>
                    <a:pt x="11853" y="23368"/>
                  </a:cubicBezTo>
                  <a:cubicBezTo>
                    <a:pt x="11860" y="23087"/>
                    <a:pt x="11860" y="22800"/>
                    <a:pt x="11853" y="22527"/>
                  </a:cubicBezTo>
                  <a:cubicBezTo>
                    <a:pt x="11839" y="21464"/>
                    <a:pt x="11734" y="20550"/>
                    <a:pt x="11734" y="20550"/>
                  </a:cubicBezTo>
                  <a:lnTo>
                    <a:pt x="11734" y="20550"/>
                  </a:lnTo>
                  <a:cubicBezTo>
                    <a:pt x="11734" y="20550"/>
                    <a:pt x="12471" y="20683"/>
                    <a:pt x="13509" y="20683"/>
                  </a:cubicBezTo>
                  <a:cubicBezTo>
                    <a:pt x="15659" y="20683"/>
                    <a:pt x="19103" y="20112"/>
                    <a:pt x="19973" y="16605"/>
                  </a:cubicBezTo>
                  <a:cubicBezTo>
                    <a:pt x="20925" y="12806"/>
                    <a:pt x="19553" y="3770"/>
                    <a:pt x="16330" y="1359"/>
                  </a:cubicBezTo>
                  <a:cubicBezTo>
                    <a:pt x="15039" y="394"/>
                    <a:pt x="13115" y="1"/>
                    <a:pt x="110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1" name="Google Shape;261;p13"/>
            <p:cNvSpPr/>
            <p:nvPr/>
          </p:nvSpPr>
          <p:spPr>
            <a:xfrm>
              <a:off x="5538627" y="2011258"/>
              <a:ext cx="45663" cy="22299"/>
            </a:xfrm>
            <a:custGeom>
              <a:avLst/>
              <a:gdLst/>
              <a:ahLst/>
              <a:cxnLst/>
              <a:rect l="l" t="t" r="r" b="b"/>
              <a:pathLst>
                <a:path w="2574" h="1257" extrusionOk="0">
                  <a:moveTo>
                    <a:pt x="109" y="1"/>
                  </a:moveTo>
                  <a:cubicBezTo>
                    <a:pt x="53" y="1"/>
                    <a:pt x="1" y="46"/>
                    <a:pt x="21" y="118"/>
                  </a:cubicBezTo>
                  <a:cubicBezTo>
                    <a:pt x="236" y="846"/>
                    <a:pt x="850" y="1256"/>
                    <a:pt x="1497" y="1256"/>
                  </a:cubicBezTo>
                  <a:cubicBezTo>
                    <a:pt x="1851" y="1256"/>
                    <a:pt x="2214" y="1134"/>
                    <a:pt x="2528" y="874"/>
                  </a:cubicBezTo>
                  <a:cubicBezTo>
                    <a:pt x="2574" y="836"/>
                    <a:pt x="2546" y="769"/>
                    <a:pt x="2498" y="769"/>
                  </a:cubicBezTo>
                  <a:cubicBezTo>
                    <a:pt x="2488" y="769"/>
                    <a:pt x="2477" y="771"/>
                    <a:pt x="2467" y="777"/>
                  </a:cubicBezTo>
                  <a:cubicBezTo>
                    <a:pt x="2203" y="931"/>
                    <a:pt x="1921" y="1003"/>
                    <a:pt x="1645" y="1003"/>
                  </a:cubicBezTo>
                  <a:cubicBezTo>
                    <a:pt x="1044" y="1003"/>
                    <a:pt x="475" y="659"/>
                    <a:pt x="202" y="62"/>
                  </a:cubicBezTo>
                  <a:cubicBezTo>
                    <a:pt x="182" y="19"/>
                    <a:pt x="145" y="1"/>
                    <a:pt x="10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2" name="Google Shape;262;p13"/>
            <p:cNvSpPr/>
            <p:nvPr/>
          </p:nvSpPr>
          <p:spPr>
            <a:xfrm>
              <a:off x="5627966" y="1931658"/>
              <a:ext cx="18911" cy="23878"/>
            </a:xfrm>
            <a:custGeom>
              <a:avLst/>
              <a:gdLst/>
              <a:ahLst/>
              <a:cxnLst/>
              <a:rect l="l" t="t" r="r" b="b"/>
              <a:pathLst>
                <a:path w="1066" h="1346" extrusionOk="0">
                  <a:moveTo>
                    <a:pt x="522" y="0"/>
                  </a:moveTo>
                  <a:cubicBezTo>
                    <a:pt x="517" y="0"/>
                    <a:pt x="512" y="0"/>
                    <a:pt x="507" y="0"/>
                  </a:cubicBezTo>
                  <a:cubicBezTo>
                    <a:pt x="221" y="11"/>
                    <a:pt x="0" y="321"/>
                    <a:pt x="15" y="693"/>
                  </a:cubicBezTo>
                  <a:cubicBezTo>
                    <a:pt x="29" y="1058"/>
                    <a:pt x="264" y="1346"/>
                    <a:pt x="543" y="1346"/>
                  </a:cubicBezTo>
                  <a:cubicBezTo>
                    <a:pt x="548" y="1346"/>
                    <a:pt x="553" y="1346"/>
                    <a:pt x="558" y="1346"/>
                  </a:cubicBezTo>
                  <a:cubicBezTo>
                    <a:pt x="844" y="1335"/>
                    <a:pt x="1065" y="1025"/>
                    <a:pt x="1051" y="653"/>
                  </a:cubicBezTo>
                  <a:cubicBezTo>
                    <a:pt x="1037" y="288"/>
                    <a:pt x="802" y="0"/>
                    <a:pt x="52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3" name="Google Shape;263;p13"/>
            <p:cNvSpPr/>
            <p:nvPr/>
          </p:nvSpPr>
          <p:spPr>
            <a:xfrm>
              <a:off x="5515441" y="1947873"/>
              <a:ext cx="18911" cy="23878"/>
            </a:xfrm>
            <a:custGeom>
              <a:avLst/>
              <a:gdLst/>
              <a:ahLst/>
              <a:cxnLst/>
              <a:rect l="l" t="t" r="r" b="b"/>
              <a:pathLst>
                <a:path w="1066" h="1346" extrusionOk="0">
                  <a:moveTo>
                    <a:pt x="523" y="1"/>
                  </a:moveTo>
                  <a:cubicBezTo>
                    <a:pt x="518" y="1"/>
                    <a:pt x="512" y="1"/>
                    <a:pt x="507" y="1"/>
                  </a:cubicBezTo>
                  <a:cubicBezTo>
                    <a:pt x="221" y="12"/>
                    <a:pt x="0" y="322"/>
                    <a:pt x="15" y="692"/>
                  </a:cubicBezTo>
                  <a:cubicBezTo>
                    <a:pt x="29" y="1057"/>
                    <a:pt x="264" y="1345"/>
                    <a:pt x="543" y="1345"/>
                  </a:cubicBezTo>
                  <a:cubicBezTo>
                    <a:pt x="548" y="1345"/>
                    <a:pt x="553" y="1345"/>
                    <a:pt x="558" y="1345"/>
                  </a:cubicBezTo>
                  <a:cubicBezTo>
                    <a:pt x="844" y="1334"/>
                    <a:pt x="1065" y="1024"/>
                    <a:pt x="1051" y="653"/>
                  </a:cubicBezTo>
                  <a:cubicBezTo>
                    <a:pt x="1035" y="288"/>
                    <a:pt x="802" y="1"/>
                    <a:pt x="52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4" name="Google Shape;264;p13"/>
            <p:cNvSpPr/>
            <p:nvPr/>
          </p:nvSpPr>
          <p:spPr>
            <a:xfrm>
              <a:off x="5609215" y="1870437"/>
              <a:ext cx="47135" cy="22920"/>
            </a:xfrm>
            <a:custGeom>
              <a:avLst/>
              <a:gdLst/>
              <a:ahLst/>
              <a:cxnLst/>
              <a:rect l="l" t="t" r="r" b="b"/>
              <a:pathLst>
                <a:path w="2657" h="1292" extrusionOk="0">
                  <a:moveTo>
                    <a:pt x="1302" y="1"/>
                  </a:moveTo>
                  <a:cubicBezTo>
                    <a:pt x="587" y="1"/>
                    <a:pt x="9" y="276"/>
                    <a:pt x="4" y="628"/>
                  </a:cubicBezTo>
                  <a:cubicBezTo>
                    <a:pt x="0" y="984"/>
                    <a:pt x="588" y="1282"/>
                    <a:pt x="1319" y="1291"/>
                  </a:cubicBezTo>
                  <a:cubicBezTo>
                    <a:pt x="1331" y="1291"/>
                    <a:pt x="1342" y="1292"/>
                    <a:pt x="1354" y="1292"/>
                  </a:cubicBezTo>
                  <a:cubicBezTo>
                    <a:pt x="2068" y="1292"/>
                    <a:pt x="2646" y="1016"/>
                    <a:pt x="2651" y="665"/>
                  </a:cubicBezTo>
                  <a:cubicBezTo>
                    <a:pt x="2656" y="309"/>
                    <a:pt x="2067" y="10"/>
                    <a:pt x="1337" y="1"/>
                  </a:cubicBezTo>
                  <a:cubicBezTo>
                    <a:pt x="1326" y="1"/>
                    <a:pt x="1314" y="1"/>
                    <a:pt x="130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5" name="Google Shape;265;p13"/>
            <p:cNvSpPr/>
            <p:nvPr/>
          </p:nvSpPr>
          <p:spPr>
            <a:xfrm>
              <a:off x="5489221" y="1887911"/>
              <a:ext cx="48483" cy="26805"/>
            </a:xfrm>
            <a:custGeom>
              <a:avLst/>
              <a:gdLst/>
              <a:ahLst/>
              <a:cxnLst/>
              <a:rect l="l" t="t" r="r" b="b"/>
              <a:pathLst>
                <a:path w="2733" h="1511" extrusionOk="0">
                  <a:moveTo>
                    <a:pt x="1931" y="1"/>
                  </a:moveTo>
                  <a:cubicBezTo>
                    <a:pt x="1697" y="1"/>
                    <a:pt x="1426" y="49"/>
                    <a:pt x="1148" y="149"/>
                  </a:cubicBezTo>
                  <a:cubicBezTo>
                    <a:pt x="462" y="397"/>
                    <a:pt x="1" y="869"/>
                    <a:pt x="123" y="1205"/>
                  </a:cubicBezTo>
                  <a:cubicBezTo>
                    <a:pt x="194" y="1405"/>
                    <a:pt x="457" y="1511"/>
                    <a:pt x="803" y="1511"/>
                  </a:cubicBezTo>
                  <a:cubicBezTo>
                    <a:pt x="1037" y="1511"/>
                    <a:pt x="1309" y="1462"/>
                    <a:pt x="1587" y="1362"/>
                  </a:cubicBezTo>
                  <a:cubicBezTo>
                    <a:pt x="2274" y="1114"/>
                    <a:pt x="2733" y="641"/>
                    <a:pt x="2613" y="306"/>
                  </a:cubicBezTo>
                  <a:cubicBezTo>
                    <a:pt x="2540" y="106"/>
                    <a:pt x="2277" y="1"/>
                    <a:pt x="193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6" name="Google Shape;266;p13"/>
            <p:cNvSpPr/>
            <p:nvPr/>
          </p:nvSpPr>
          <p:spPr>
            <a:xfrm>
              <a:off x="5587181" y="1895220"/>
              <a:ext cx="36225" cy="100320"/>
            </a:xfrm>
            <a:custGeom>
              <a:avLst/>
              <a:gdLst/>
              <a:ahLst/>
              <a:cxnLst/>
              <a:rect l="l" t="t" r="r" b="b"/>
              <a:pathLst>
                <a:path w="2042" h="5655" extrusionOk="0">
                  <a:moveTo>
                    <a:pt x="279" y="1"/>
                  </a:moveTo>
                  <a:cubicBezTo>
                    <a:pt x="233" y="1"/>
                    <a:pt x="187" y="41"/>
                    <a:pt x="199" y="102"/>
                  </a:cubicBezTo>
                  <a:cubicBezTo>
                    <a:pt x="403" y="1037"/>
                    <a:pt x="1380" y="4869"/>
                    <a:pt x="1148" y="5182"/>
                  </a:cubicBezTo>
                  <a:cubicBezTo>
                    <a:pt x="1084" y="5268"/>
                    <a:pt x="981" y="5299"/>
                    <a:pt x="865" y="5299"/>
                  </a:cubicBezTo>
                  <a:cubicBezTo>
                    <a:pt x="641" y="5299"/>
                    <a:pt x="370" y="5184"/>
                    <a:pt x="237" y="5127"/>
                  </a:cubicBezTo>
                  <a:cubicBezTo>
                    <a:pt x="216" y="5117"/>
                    <a:pt x="195" y="5113"/>
                    <a:pt x="176" y="5113"/>
                  </a:cubicBezTo>
                  <a:cubicBezTo>
                    <a:pt x="59" y="5113"/>
                    <a:pt x="1" y="5273"/>
                    <a:pt x="116" y="5354"/>
                  </a:cubicBezTo>
                  <a:cubicBezTo>
                    <a:pt x="347" y="5518"/>
                    <a:pt x="712" y="5655"/>
                    <a:pt x="1060" y="5655"/>
                  </a:cubicBezTo>
                  <a:cubicBezTo>
                    <a:pt x="1148" y="5655"/>
                    <a:pt x="1235" y="5646"/>
                    <a:pt x="1318" y="5626"/>
                  </a:cubicBezTo>
                  <a:cubicBezTo>
                    <a:pt x="2042" y="5460"/>
                    <a:pt x="916" y="1510"/>
                    <a:pt x="351" y="54"/>
                  </a:cubicBezTo>
                  <a:cubicBezTo>
                    <a:pt x="337" y="17"/>
                    <a:pt x="308" y="1"/>
                    <a:pt x="2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7" name="Google Shape;267;p13"/>
            <p:cNvSpPr/>
            <p:nvPr/>
          </p:nvSpPr>
          <p:spPr>
            <a:xfrm>
              <a:off x="5297044" y="1715000"/>
              <a:ext cx="364912" cy="273710"/>
            </a:xfrm>
            <a:custGeom>
              <a:avLst/>
              <a:gdLst/>
              <a:ahLst/>
              <a:cxnLst/>
              <a:rect l="l" t="t" r="r" b="b"/>
              <a:pathLst>
                <a:path w="20570" h="15429" extrusionOk="0">
                  <a:moveTo>
                    <a:pt x="13125" y="0"/>
                  </a:moveTo>
                  <a:cubicBezTo>
                    <a:pt x="10841" y="0"/>
                    <a:pt x="7875" y="842"/>
                    <a:pt x="4062" y="3116"/>
                  </a:cubicBezTo>
                  <a:cubicBezTo>
                    <a:pt x="4062" y="3116"/>
                    <a:pt x="534" y="4006"/>
                    <a:pt x="267" y="6812"/>
                  </a:cubicBezTo>
                  <a:cubicBezTo>
                    <a:pt x="1" y="9615"/>
                    <a:pt x="1666" y="15428"/>
                    <a:pt x="3566" y="15428"/>
                  </a:cubicBezTo>
                  <a:cubicBezTo>
                    <a:pt x="3570" y="15428"/>
                    <a:pt x="3574" y="15428"/>
                    <a:pt x="3577" y="15428"/>
                  </a:cubicBezTo>
                  <a:cubicBezTo>
                    <a:pt x="5326" y="15406"/>
                    <a:pt x="5120" y="11343"/>
                    <a:pt x="5120" y="11343"/>
                  </a:cubicBezTo>
                  <a:cubicBezTo>
                    <a:pt x="6919" y="10207"/>
                    <a:pt x="7833" y="8041"/>
                    <a:pt x="7834" y="8040"/>
                  </a:cubicBezTo>
                  <a:lnTo>
                    <a:pt x="7834" y="8040"/>
                  </a:lnTo>
                  <a:cubicBezTo>
                    <a:pt x="7833" y="8041"/>
                    <a:pt x="6574" y="11266"/>
                    <a:pt x="7797" y="11266"/>
                  </a:cubicBezTo>
                  <a:cubicBezTo>
                    <a:pt x="7834" y="11266"/>
                    <a:pt x="7873" y="11263"/>
                    <a:pt x="7915" y="11257"/>
                  </a:cubicBezTo>
                  <a:cubicBezTo>
                    <a:pt x="10726" y="10845"/>
                    <a:pt x="12790" y="6022"/>
                    <a:pt x="12790" y="6021"/>
                  </a:cubicBezTo>
                  <a:lnTo>
                    <a:pt x="12790" y="6021"/>
                  </a:lnTo>
                  <a:cubicBezTo>
                    <a:pt x="12790" y="6021"/>
                    <a:pt x="11935" y="8419"/>
                    <a:pt x="13158" y="8419"/>
                  </a:cubicBezTo>
                  <a:cubicBezTo>
                    <a:pt x="13221" y="8419"/>
                    <a:pt x="13288" y="8412"/>
                    <a:pt x="13362" y="8399"/>
                  </a:cubicBezTo>
                  <a:cubicBezTo>
                    <a:pt x="15658" y="7991"/>
                    <a:pt x="17125" y="4771"/>
                    <a:pt x="17125" y="4771"/>
                  </a:cubicBezTo>
                  <a:cubicBezTo>
                    <a:pt x="17125" y="4771"/>
                    <a:pt x="18550" y="6891"/>
                    <a:pt x="19624" y="6891"/>
                  </a:cubicBezTo>
                  <a:cubicBezTo>
                    <a:pt x="19672" y="6891"/>
                    <a:pt x="19720" y="6887"/>
                    <a:pt x="19767" y="6878"/>
                  </a:cubicBezTo>
                  <a:cubicBezTo>
                    <a:pt x="20570" y="6725"/>
                    <a:pt x="19577" y="0"/>
                    <a:pt x="131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8" name="Google Shape;268;p13"/>
            <p:cNvSpPr/>
            <p:nvPr/>
          </p:nvSpPr>
          <p:spPr>
            <a:xfrm>
              <a:off x="5290746" y="1955128"/>
              <a:ext cx="98759" cy="93791"/>
            </a:xfrm>
            <a:custGeom>
              <a:avLst/>
              <a:gdLst/>
              <a:ahLst/>
              <a:cxnLst/>
              <a:rect l="l" t="t" r="r" b="b"/>
              <a:pathLst>
                <a:path w="5567" h="5287" extrusionOk="0">
                  <a:moveTo>
                    <a:pt x="3462" y="1"/>
                  </a:moveTo>
                  <a:cubicBezTo>
                    <a:pt x="3162" y="1"/>
                    <a:pt x="2837" y="43"/>
                    <a:pt x="2492" y="147"/>
                  </a:cubicBezTo>
                  <a:cubicBezTo>
                    <a:pt x="354" y="791"/>
                    <a:pt x="1" y="4361"/>
                    <a:pt x="2849" y="5188"/>
                  </a:cubicBezTo>
                  <a:cubicBezTo>
                    <a:pt x="3089" y="5258"/>
                    <a:pt x="3335" y="5286"/>
                    <a:pt x="3576" y="5286"/>
                  </a:cubicBezTo>
                  <a:cubicBezTo>
                    <a:pt x="4588" y="5286"/>
                    <a:pt x="5513" y="4790"/>
                    <a:pt x="5513" y="4790"/>
                  </a:cubicBezTo>
                  <a:lnTo>
                    <a:pt x="5567" y="768"/>
                  </a:lnTo>
                  <a:cubicBezTo>
                    <a:pt x="5567" y="768"/>
                    <a:pt x="4741" y="1"/>
                    <a:pt x="346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9" name="Google Shape;269;p13"/>
            <p:cNvSpPr/>
            <p:nvPr/>
          </p:nvSpPr>
          <p:spPr>
            <a:xfrm>
              <a:off x="5328160" y="1976363"/>
              <a:ext cx="44563" cy="55331"/>
            </a:xfrm>
            <a:custGeom>
              <a:avLst/>
              <a:gdLst/>
              <a:ahLst/>
              <a:cxnLst/>
              <a:rect l="l" t="t" r="r" b="b"/>
              <a:pathLst>
                <a:path w="2512" h="3119" extrusionOk="0">
                  <a:moveTo>
                    <a:pt x="446" y="1"/>
                  </a:moveTo>
                  <a:cubicBezTo>
                    <a:pt x="404" y="1"/>
                    <a:pt x="363" y="3"/>
                    <a:pt x="320" y="6"/>
                  </a:cubicBezTo>
                  <a:cubicBezTo>
                    <a:pt x="266" y="10"/>
                    <a:pt x="243" y="97"/>
                    <a:pt x="306" y="108"/>
                  </a:cubicBezTo>
                  <a:cubicBezTo>
                    <a:pt x="1320" y="290"/>
                    <a:pt x="1800" y="1452"/>
                    <a:pt x="1982" y="2226"/>
                  </a:cubicBezTo>
                  <a:cubicBezTo>
                    <a:pt x="1725" y="2114"/>
                    <a:pt x="1428" y="2045"/>
                    <a:pt x="1140" y="2045"/>
                  </a:cubicBezTo>
                  <a:cubicBezTo>
                    <a:pt x="674" y="2045"/>
                    <a:pt x="230" y="2226"/>
                    <a:pt x="13" y="2700"/>
                  </a:cubicBezTo>
                  <a:cubicBezTo>
                    <a:pt x="1" y="2722"/>
                    <a:pt x="19" y="2745"/>
                    <a:pt x="40" y="2745"/>
                  </a:cubicBezTo>
                  <a:cubicBezTo>
                    <a:pt x="46" y="2745"/>
                    <a:pt x="54" y="2742"/>
                    <a:pt x="60" y="2736"/>
                  </a:cubicBezTo>
                  <a:cubicBezTo>
                    <a:pt x="294" y="2543"/>
                    <a:pt x="605" y="2457"/>
                    <a:pt x="917" y="2457"/>
                  </a:cubicBezTo>
                  <a:cubicBezTo>
                    <a:pt x="1393" y="2457"/>
                    <a:pt x="1874" y="2657"/>
                    <a:pt x="2100" y="2978"/>
                  </a:cubicBezTo>
                  <a:cubicBezTo>
                    <a:pt x="2166" y="3073"/>
                    <a:pt x="2229" y="3118"/>
                    <a:pt x="2284" y="3118"/>
                  </a:cubicBezTo>
                  <a:cubicBezTo>
                    <a:pt x="2423" y="3118"/>
                    <a:pt x="2512" y="2832"/>
                    <a:pt x="2486" y="2345"/>
                  </a:cubicBezTo>
                  <a:cubicBezTo>
                    <a:pt x="2430" y="1276"/>
                    <a:pt x="1630" y="1"/>
                    <a:pt x="4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0" name="Google Shape;270;p13"/>
            <p:cNvSpPr/>
            <p:nvPr/>
          </p:nvSpPr>
          <p:spPr>
            <a:xfrm>
              <a:off x="4986026" y="2225255"/>
              <a:ext cx="433175" cy="789057"/>
            </a:xfrm>
            <a:custGeom>
              <a:avLst/>
              <a:gdLst/>
              <a:ahLst/>
              <a:cxnLst/>
              <a:rect l="l" t="t" r="r" b="b"/>
              <a:pathLst>
                <a:path w="24418" h="44479" extrusionOk="0">
                  <a:moveTo>
                    <a:pt x="18519" y="0"/>
                  </a:moveTo>
                  <a:cubicBezTo>
                    <a:pt x="17170" y="0"/>
                    <a:pt x="15654" y="615"/>
                    <a:pt x="14137" y="2105"/>
                  </a:cubicBezTo>
                  <a:cubicBezTo>
                    <a:pt x="7679" y="8445"/>
                    <a:pt x="1" y="21450"/>
                    <a:pt x="1" y="24502"/>
                  </a:cubicBezTo>
                  <a:cubicBezTo>
                    <a:pt x="1" y="28666"/>
                    <a:pt x="13722" y="44479"/>
                    <a:pt x="16590" y="44479"/>
                  </a:cubicBezTo>
                  <a:cubicBezTo>
                    <a:pt x="16602" y="44479"/>
                    <a:pt x="16614" y="44478"/>
                    <a:pt x="16626" y="44478"/>
                  </a:cubicBezTo>
                  <a:cubicBezTo>
                    <a:pt x="19414" y="44346"/>
                    <a:pt x="21079" y="40034"/>
                    <a:pt x="20114" y="37942"/>
                  </a:cubicBezTo>
                  <a:cubicBezTo>
                    <a:pt x="19148" y="35851"/>
                    <a:pt x="11438" y="25252"/>
                    <a:pt x="11483" y="24158"/>
                  </a:cubicBezTo>
                  <a:cubicBezTo>
                    <a:pt x="11549" y="22566"/>
                    <a:pt x="19312" y="15477"/>
                    <a:pt x="22731" y="7911"/>
                  </a:cubicBezTo>
                  <a:cubicBezTo>
                    <a:pt x="24418" y="4179"/>
                    <a:pt x="22036" y="0"/>
                    <a:pt x="185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1" name="Google Shape;271;p13"/>
            <p:cNvSpPr/>
            <p:nvPr/>
          </p:nvSpPr>
          <p:spPr>
            <a:xfrm>
              <a:off x="4966814" y="2216917"/>
              <a:ext cx="464894" cy="615933"/>
            </a:xfrm>
            <a:custGeom>
              <a:avLst/>
              <a:gdLst/>
              <a:ahLst/>
              <a:cxnLst/>
              <a:rect l="l" t="t" r="r" b="b"/>
              <a:pathLst>
                <a:path w="26206" h="34720" extrusionOk="0">
                  <a:moveTo>
                    <a:pt x="19520" y="0"/>
                  </a:moveTo>
                  <a:cubicBezTo>
                    <a:pt x="18442" y="0"/>
                    <a:pt x="17329" y="350"/>
                    <a:pt x="16315" y="1131"/>
                  </a:cubicBezTo>
                  <a:cubicBezTo>
                    <a:pt x="12771" y="3861"/>
                    <a:pt x="0" y="19886"/>
                    <a:pt x="737" y="25123"/>
                  </a:cubicBezTo>
                  <a:cubicBezTo>
                    <a:pt x="1297" y="29108"/>
                    <a:pt x="5259" y="34288"/>
                    <a:pt x="5907" y="34687"/>
                  </a:cubicBezTo>
                  <a:cubicBezTo>
                    <a:pt x="5942" y="34709"/>
                    <a:pt x="6001" y="34719"/>
                    <a:pt x="6082" y="34719"/>
                  </a:cubicBezTo>
                  <a:cubicBezTo>
                    <a:pt x="7499" y="34719"/>
                    <a:pt x="15525" y="31531"/>
                    <a:pt x="15126" y="28648"/>
                  </a:cubicBezTo>
                  <a:cubicBezTo>
                    <a:pt x="15052" y="28116"/>
                    <a:pt x="12907" y="25319"/>
                    <a:pt x="12807" y="24820"/>
                  </a:cubicBezTo>
                  <a:cubicBezTo>
                    <a:pt x="12708" y="24323"/>
                    <a:pt x="21970" y="14371"/>
                    <a:pt x="24368" y="8349"/>
                  </a:cubicBezTo>
                  <a:cubicBezTo>
                    <a:pt x="26206" y="3737"/>
                    <a:pt x="23046" y="0"/>
                    <a:pt x="1952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2" name="Google Shape;272;p13"/>
            <p:cNvSpPr/>
            <p:nvPr/>
          </p:nvSpPr>
          <p:spPr>
            <a:xfrm>
              <a:off x="5020921" y="2672782"/>
              <a:ext cx="261789" cy="216073"/>
            </a:xfrm>
            <a:custGeom>
              <a:avLst/>
              <a:gdLst/>
              <a:ahLst/>
              <a:cxnLst/>
              <a:rect l="l" t="t" r="r" b="b"/>
              <a:pathLst>
                <a:path w="14757" h="12180" extrusionOk="0">
                  <a:moveTo>
                    <a:pt x="11064" y="0"/>
                  </a:moveTo>
                  <a:cubicBezTo>
                    <a:pt x="11047" y="0"/>
                    <a:pt x="11034" y="6"/>
                    <a:pt x="11025" y="17"/>
                  </a:cubicBezTo>
                  <a:cubicBezTo>
                    <a:pt x="10303" y="933"/>
                    <a:pt x="4715" y="5739"/>
                    <a:pt x="863" y="6971"/>
                  </a:cubicBezTo>
                  <a:cubicBezTo>
                    <a:pt x="0" y="7247"/>
                    <a:pt x="3465" y="11911"/>
                    <a:pt x="4090" y="12151"/>
                  </a:cubicBezTo>
                  <a:cubicBezTo>
                    <a:pt x="4138" y="12170"/>
                    <a:pt x="4220" y="12180"/>
                    <a:pt x="4333" y="12180"/>
                  </a:cubicBezTo>
                  <a:cubicBezTo>
                    <a:pt x="5702" y="12180"/>
                    <a:pt x="11555" y="10715"/>
                    <a:pt x="14347" y="4977"/>
                  </a:cubicBezTo>
                  <a:cubicBezTo>
                    <a:pt x="14756" y="4135"/>
                    <a:pt x="11520" y="0"/>
                    <a:pt x="1106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3" name="Google Shape;273;p13"/>
            <p:cNvSpPr/>
            <p:nvPr/>
          </p:nvSpPr>
          <p:spPr>
            <a:xfrm>
              <a:off x="5352357" y="2887826"/>
              <a:ext cx="99326" cy="49991"/>
            </a:xfrm>
            <a:custGeom>
              <a:avLst/>
              <a:gdLst/>
              <a:ahLst/>
              <a:cxnLst/>
              <a:rect l="l" t="t" r="r" b="b"/>
              <a:pathLst>
                <a:path w="5599" h="2818" extrusionOk="0">
                  <a:moveTo>
                    <a:pt x="4946" y="1"/>
                  </a:moveTo>
                  <a:cubicBezTo>
                    <a:pt x="4776" y="1"/>
                    <a:pt x="4553" y="73"/>
                    <a:pt x="4267" y="245"/>
                  </a:cubicBezTo>
                  <a:cubicBezTo>
                    <a:pt x="2881" y="1081"/>
                    <a:pt x="0" y="1291"/>
                    <a:pt x="0" y="1291"/>
                  </a:cubicBezTo>
                  <a:lnTo>
                    <a:pt x="2384" y="2818"/>
                  </a:lnTo>
                  <a:cubicBezTo>
                    <a:pt x="2384" y="2818"/>
                    <a:pt x="3927" y="2663"/>
                    <a:pt x="4962" y="1577"/>
                  </a:cubicBezTo>
                  <a:cubicBezTo>
                    <a:pt x="5448" y="1068"/>
                    <a:pt x="5598" y="1"/>
                    <a:pt x="494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4" name="Google Shape;274;p13"/>
            <p:cNvSpPr/>
            <p:nvPr/>
          </p:nvSpPr>
          <p:spPr>
            <a:xfrm>
              <a:off x="5242209" y="2893415"/>
              <a:ext cx="262233" cy="149087"/>
            </a:xfrm>
            <a:custGeom>
              <a:avLst/>
              <a:gdLst/>
              <a:ahLst/>
              <a:cxnLst/>
              <a:rect l="l" t="t" r="r" b="b"/>
              <a:pathLst>
                <a:path w="14782" h="8404" extrusionOk="0">
                  <a:moveTo>
                    <a:pt x="5533" y="1"/>
                  </a:moveTo>
                  <a:lnTo>
                    <a:pt x="1" y="5681"/>
                  </a:lnTo>
                  <a:cubicBezTo>
                    <a:pt x="244" y="6145"/>
                    <a:pt x="1012" y="7650"/>
                    <a:pt x="2738" y="8173"/>
                  </a:cubicBezTo>
                  <a:cubicBezTo>
                    <a:pt x="3286" y="8339"/>
                    <a:pt x="3780" y="8404"/>
                    <a:pt x="4238" y="8404"/>
                  </a:cubicBezTo>
                  <a:cubicBezTo>
                    <a:pt x="5391" y="8404"/>
                    <a:pt x="6315" y="7994"/>
                    <a:pt x="7281" y="7745"/>
                  </a:cubicBezTo>
                  <a:cubicBezTo>
                    <a:pt x="7765" y="7620"/>
                    <a:pt x="8181" y="7570"/>
                    <a:pt x="8553" y="7570"/>
                  </a:cubicBezTo>
                  <a:cubicBezTo>
                    <a:pt x="9913" y="7570"/>
                    <a:pt x="10687" y="8243"/>
                    <a:pt x="12112" y="8394"/>
                  </a:cubicBezTo>
                  <a:cubicBezTo>
                    <a:pt x="12163" y="8400"/>
                    <a:pt x="12214" y="8403"/>
                    <a:pt x="12264" y="8403"/>
                  </a:cubicBezTo>
                  <a:cubicBezTo>
                    <a:pt x="12759" y="8403"/>
                    <a:pt x="13214" y="8147"/>
                    <a:pt x="13602" y="7753"/>
                  </a:cubicBezTo>
                  <a:cubicBezTo>
                    <a:pt x="13654" y="7705"/>
                    <a:pt x="13704" y="7653"/>
                    <a:pt x="13748" y="7598"/>
                  </a:cubicBezTo>
                  <a:cubicBezTo>
                    <a:pt x="13962" y="7352"/>
                    <a:pt x="14142" y="7078"/>
                    <a:pt x="14287" y="6786"/>
                  </a:cubicBezTo>
                  <a:cubicBezTo>
                    <a:pt x="14323" y="6731"/>
                    <a:pt x="14352" y="6671"/>
                    <a:pt x="14375" y="6610"/>
                  </a:cubicBezTo>
                  <a:cubicBezTo>
                    <a:pt x="14531" y="6277"/>
                    <a:pt x="14641" y="5931"/>
                    <a:pt x="14693" y="5606"/>
                  </a:cubicBezTo>
                  <a:cubicBezTo>
                    <a:pt x="14707" y="5525"/>
                    <a:pt x="14722" y="5452"/>
                    <a:pt x="14730" y="5377"/>
                  </a:cubicBezTo>
                  <a:cubicBezTo>
                    <a:pt x="14782" y="4825"/>
                    <a:pt x="14679" y="4361"/>
                    <a:pt x="14354" y="4146"/>
                  </a:cubicBezTo>
                  <a:cubicBezTo>
                    <a:pt x="12289" y="2797"/>
                    <a:pt x="7775" y="2406"/>
                    <a:pt x="5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5" name="Google Shape;275;p13"/>
            <p:cNvSpPr/>
            <p:nvPr/>
          </p:nvSpPr>
          <p:spPr>
            <a:xfrm>
              <a:off x="5393957" y="2995739"/>
              <a:ext cx="92159" cy="35232"/>
            </a:xfrm>
            <a:custGeom>
              <a:avLst/>
              <a:gdLst/>
              <a:ahLst/>
              <a:cxnLst/>
              <a:rect l="l" t="t" r="r" b="b"/>
              <a:pathLst>
                <a:path w="5195" h="1986" extrusionOk="0">
                  <a:moveTo>
                    <a:pt x="136" y="1"/>
                  </a:moveTo>
                  <a:cubicBezTo>
                    <a:pt x="30" y="1"/>
                    <a:pt x="0" y="172"/>
                    <a:pt x="106" y="201"/>
                  </a:cubicBezTo>
                  <a:cubicBezTo>
                    <a:pt x="1840" y="635"/>
                    <a:pt x="3461" y="1182"/>
                    <a:pt x="5048" y="1985"/>
                  </a:cubicBezTo>
                  <a:cubicBezTo>
                    <a:pt x="5100" y="1937"/>
                    <a:pt x="5150" y="1886"/>
                    <a:pt x="5194" y="1831"/>
                  </a:cubicBezTo>
                  <a:cubicBezTo>
                    <a:pt x="3661" y="856"/>
                    <a:pt x="1949" y="199"/>
                    <a:pt x="150" y="2"/>
                  </a:cubicBezTo>
                  <a:cubicBezTo>
                    <a:pt x="146" y="1"/>
                    <a:pt x="141" y="1"/>
                    <a:pt x="1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6" name="Google Shape;276;p13"/>
            <p:cNvSpPr/>
            <p:nvPr/>
          </p:nvSpPr>
          <p:spPr>
            <a:xfrm>
              <a:off x="5403360" y="2977147"/>
              <a:ext cx="93880" cy="36669"/>
            </a:xfrm>
            <a:custGeom>
              <a:avLst/>
              <a:gdLst/>
              <a:ahLst/>
              <a:cxnLst/>
              <a:rect l="l" t="t" r="r" b="b"/>
              <a:pathLst>
                <a:path w="5292" h="2067" extrusionOk="0">
                  <a:moveTo>
                    <a:pt x="131" y="1"/>
                  </a:moveTo>
                  <a:cubicBezTo>
                    <a:pt x="30" y="1"/>
                    <a:pt x="0" y="171"/>
                    <a:pt x="107" y="193"/>
                  </a:cubicBezTo>
                  <a:cubicBezTo>
                    <a:pt x="1900" y="651"/>
                    <a:pt x="3565" y="1218"/>
                    <a:pt x="5203" y="2066"/>
                  </a:cubicBezTo>
                  <a:cubicBezTo>
                    <a:pt x="5239" y="2010"/>
                    <a:pt x="5268" y="1951"/>
                    <a:pt x="5291" y="1890"/>
                  </a:cubicBezTo>
                  <a:cubicBezTo>
                    <a:pt x="3737" y="886"/>
                    <a:pt x="1987" y="208"/>
                    <a:pt x="144" y="2"/>
                  </a:cubicBezTo>
                  <a:cubicBezTo>
                    <a:pt x="139" y="1"/>
                    <a:pt x="135" y="1"/>
                    <a:pt x="13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7" name="Google Shape;277;p13"/>
            <p:cNvSpPr/>
            <p:nvPr/>
          </p:nvSpPr>
          <p:spPr>
            <a:xfrm>
              <a:off x="5415139" y="2958556"/>
              <a:ext cx="88381" cy="34327"/>
            </a:xfrm>
            <a:custGeom>
              <a:avLst/>
              <a:gdLst/>
              <a:ahLst/>
              <a:cxnLst/>
              <a:rect l="l" t="t" r="r" b="b"/>
              <a:pathLst>
                <a:path w="4982" h="1935" extrusionOk="0">
                  <a:moveTo>
                    <a:pt x="138" y="1"/>
                  </a:moveTo>
                  <a:cubicBezTo>
                    <a:pt x="29" y="1"/>
                    <a:pt x="1" y="173"/>
                    <a:pt x="114" y="194"/>
                  </a:cubicBezTo>
                  <a:cubicBezTo>
                    <a:pt x="1804" y="622"/>
                    <a:pt x="3396" y="1160"/>
                    <a:pt x="4945" y="1934"/>
                  </a:cubicBezTo>
                  <a:cubicBezTo>
                    <a:pt x="4959" y="1853"/>
                    <a:pt x="4974" y="1780"/>
                    <a:pt x="4982" y="1705"/>
                  </a:cubicBezTo>
                  <a:cubicBezTo>
                    <a:pt x="3507" y="798"/>
                    <a:pt x="1869" y="194"/>
                    <a:pt x="151" y="2"/>
                  </a:cubicBezTo>
                  <a:cubicBezTo>
                    <a:pt x="147" y="1"/>
                    <a:pt x="142" y="1"/>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8" name="Google Shape;278;p13"/>
            <p:cNvSpPr/>
            <p:nvPr/>
          </p:nvSpPr>
          <p:spPr>
            <a:xfrm>
              <a:off x="5341749" y="2188143"/>
              <a:ext cx="196896" cy="216251"/>
            </a:xfrm>
            <a:custGeom>
              <a:avLst/>
              <a:gdLst/>
              <a:ahLst/>
              <a:cxnLst/>
              <a:rect l="l" t="t" r="r" b="b"/>
              <a:pathLst>
                <a:path w="11099" h="12190" extrusionOk="0">
                  <a:moveTo>
                    <a:pt x="2074" y="1"/>
                  </a:moveTo>
                  <a:cubicBezTo>
                    <a:pt x="2074" y="1"/>
                    <a:pt x="20" y="2116"/>
                    <a:pt x="13" y="3185"/>
                  </a:cubicBezTo>
                  <a:cubicBezTo>
                    <a:pt x="0" y="5245"/>
                    <a:pt x="7665" y="12190"/>
                    <a:pt x="7665" y="12190"/>
                  </a:cubicBezTo>
                  <a:cubicBezTo>
                    <a:pt x="7665" y="12190"/>
                    <a:pt x="8741" y="8195"/>
                    <a:pt x="11097" y="6666"/>
                  </a:cubicBezTo>
                  <a:cubicBezTo>
                    <a:pt x="11098" y="6666"/>
                    <a:pt x="8190" y="6494"/>
                    <a:pt x="207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9" name="Google Shape;279;p13"/>
            <p:cNvSpPr/>
            <p:nvPr/>
          </p:nvSpPr>
          <p:spPr>
            <a:xfrm>
              <a:off x="5528302" y="2188143"/>
              <a:ext cx="76796" cy="187920"/>
            </a:xfrm>
            <a:custGeom>
              <a:avLst/>
              <a:gdLst/>
              <a:ahLst/>
              <a:cxnLst/>
              <a:rect l="l" t="t" r="r" b="b"/>
              <a:pathLst>
                <a:path w="4329" h="10593" extrusionOk="0">
                  <a:moveTo>
                    <a:pt x="0" y="1"/>
                  </a:moveTo>
                  <a:cubicBezTo>
                    <a:pt x="0" y="1"/>
                    <a:pt x="1772" y="4737"/>
                    <a:pt x="582" y="6666"/>
                  </a:cubicBezTo>
                  <a:cubicBezTo>
                    <a:pt x="582" y="6666"/>
                    <a:pt x="3111" y="7856"/>
                    <a:pt x="4187" y="10592"/>
                  </a:cubicBezTo>
                  <a:cubicBezTo>
                    <a:pt x="4187" y="10592"/>
                    <a:pt x="4328" y="4891"/>
                    <a:pt x="3296" y="2572"/>
                  </a:cubicBezTo>
                  <a:cubicBezTo>
                    <a:pt x="2759" y="1368"/>
                    <a:pt x="0"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0" name="Google Shape;280;p13"/>
            <p:cNvSpPr/>
            <p:nvPr/>
          </p:nvSpPr>
          <p:spPr>
            <a:xfrm>
              <a:off x="5357289" y="2577146"/>
              <a:ext cx="254551" cy="58577"/>
            </a:xfrm>
            <a:custGeom>
              <a:avLst/>
              <a:gdLst/>
              <a:ahLst/>
              <a:cxnLst/>
              <a:rect l="l" t="t" r="r" b="b"/>
              <a:pathLst>
                <a:path w="14349" h="3302" extrusionOk="0">
                  <a:moveTo>
                    <a:pt x="14227" y="0"/>
                  </a:moveTo>
                  <a:cubicBezTo>
                    <a:pt x="14214" y="0"/>
                    <a:pt x="14202" y="4"/>
                    <a:pt x="14189" y="11"/>
                  </a:cubicBezTo>
                  <a:cubicBezTo>
                    <a:pt x="11587" y="1593"/>
                    <a:pt x="8628" y="2705"/>
                    <a:pt x="5680" y="2705"/>
                  </a:cubicBezTo>
                  <a:cubicBezTo>
                    <a:pt x="3834" y="2705"/>
                    <a:pt x="1991" y="2269"/>
                    <a:pt x="243" y="1238"/>
                  </a:cubicBezTo>
                  <a:cubicBezTo>
                    <a:pt x="220" y="1224"/>
                    <a:pt x="197" y="1218"/>
                    <a:pt x="176" y="1218"/>
                  </a:cubicBezTo>
                  <a:cubicBezTo>
                    <a:pt x="66" y="1218"/>
                    <a:pt x="0" y="1382"/>
                    <a:pt x="112" y="1462"/>
                  </a:cubicBezTo>
                  <a:cubicBezTo>
                    <a:pt x="1914" y="2745"/>
                    <a:pt x="3888" y="3301"/>
                    <a:pt x="5873" y="3301"/>
                  </a:cubicBezTo>
                  <a:cubicBezTo>
                    <a:pt x="8838" y="3301"/>
                    <a:pt x="11825" y="2058"/>
                    <a:pt x="14288" y="136"/>
                  </a:cubicBezTo>
                  <a:cubicBezTo>
                    <a:pt x="14348" y="90"/>
                    <a:pt x="14292" y="0"/>
                    <a:pt x="1422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1" name="Google Shape;281;p13"/>
            <p:cNvSpPr/>
            <p:nvPr/>
          </p:nvSpPr>
          <p:spPr>
            <a:xfrm>
              <a:off x="5605844" y="2575390"/>
              <a:ext cx="45485" cy="22228"/>
            </a:xfrm>
            <a:custGeom>
              <a:avLst/>
              <a:gdLst/>
              <a:ahLst/>
              <a:cxnLst/>
              <a:rect l="l" t="t" r="r" b="b"/>
              <a:pathLst>
                <a:path w="2564" h="1253" extrusionOk="0">
                  <a:moveTo>
                    <a:pt x="2254" y="1"/>
                  </a:moveTo>
                  <a:cubicBezTo>
                    <a:pt x="2240" y="1"/>
                    <a:pt x="2225" y="2"/>
                    <a:pt x="2209" y="5"/>
                  </a:cubicBezTo>
                  <a:cubicBezTo>
                    <a:pt x="1404" y="156"/>
                    <a:pt x="683" y="525"/>
                    <a:pt x="79" y="1073"/>
                  </a:cubicBezTo>
                  <a:cubicBezTo>
                    <a:pt x="1" y="1143"/>
                    <a:pt x="72" y="1252"/>
                    <a:pt x="159" y="1252"/>
                  </a:cubicBezTo>
                  <a:cubicBezTo>
                    <a:pt x="176" y="1252"/>
                    <a:pt x="192" y="1249"/>
                    <a:pt x="208" y="1240"/>
                  </a:cubicBezTo>
                  <a:cubicBezTo>
                    <a:pt x="886" y="890"/>
                    <a:pt x="1588" y="619"/>
                    <a:pt x="2319" y="406"/>
                  </a:cubicBezTo>
                  <a:cubicBezTo>
                    <a:pt x="2564" y="334"/>
                    <a:pt x="2480" y="1"/>
                    <a:pt x="225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2" name="Google Shape;282;p13"/>
            <p:cNvSpPr/>
            <p:nvPr/>
          </p:nvSpPr>
          <p:spPr>
            <a:xfrm>
              <a:off x="5228053" y="2462013"/>
              <a:ext cx="133902" cy="150488"/>
            </a:xfrm>
            <a:custGeom>
              <a:avLst/>
              <a:gdLst/>
              <a:ahLst/>
              <a:cxnLst/>
              <a:rect l="l" t="t" r="r" b="b"/>
              <a:pathLst>
                <a:path w="7548" h="8483" extrusionOk="0">
                  <a:moveTo>
                    <a:pt x="7476" y="0"/>
                  </a:moveTo>
                  <a:cubicBezTo>
                    <a:pt x="7464" y="0"/>
                    <a:pt x="7446" y="7"/>
                    <a:pt x="7422" y="24"/>
                  </a:cubicBezTo>
                  <a:cubicBezTo>
                    <a:pt x="4468" y="2086"/>
                    <a:pt x="2035" y="5259"/>
                    <a:pt x="71" y="8251"/>
                  </a:cubicBezTo>
                  <a:cubicBezTo>
                    <a:pt x="1" y="8358"/>
                    <a:pt x="106" y="8482"/>
                    <a:pt x="212" y="8482"/>
                  </a:cubicBezTo>
                  <a:cubicBezTo>
                    <a:pt x="247" y="8482"/>
                    <a:pt x="282" y="8469"/>
                    <a:pt x="311" y="8436"/>
                  </a:cubicBezTo>
                  <a:cubicBezTo>
                    <a:pt x="2746" y="5677"/>
                    <a:pt x="4725" y="2948"/>
                    <a:pt x="7340" y="346"/>
                  </a:cubicBezTo>
                  <a:cubicBezTo>
                    <a:pt x="7451" y="236"/>
                    <a:pt x="7548" y="0"/>
                    <a:pt x="74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3" name="Google Shape;283;p13"/>
            <p:cNvSpPr/>
            <p:nvPr/>
          </p:nvSpPr>
          <p:spPr>
            <a:xfrm>
              <a:off x="5339815" y="2193483"/>
              <a:ext cx="269737" cy="214956"/>
            </a:xfrm>
            <a:custGeom>
              <a:avLst/>
              <a:gdLst/>
              <a:ahLst/>
              <a:cxnLst/>
              <a:rect l="l" t="t" r="r" b="b"/>
              <a:pathLst>
                <a:path w="15205" h="12117" extrusionOk="0">
                  <a:moveTo>
                    <a:pt x="11332" y="1"/>
                  </a:moveTo>
                  <a:cubicBezTo>
                    <a:pt x="11254" y="1"/>
                    <a:pt x="11235" y="120"/>
                    <a:pt x="11316" y="154"/>
                  </a:cubicBezTo>
                  <a:cubicBezTo>
                    <a:pt x="14593" y="1499"/>
                    <a:pt x="14364" y="6011"/>
                    <a:pt x="14637" y="9230"/>
                  </a:cubicBezTo>
                  <a:cubicBezTo>
                    <a:pt x="13849" y="7759"/>
                    <a:pt x="11390" y="6363"/>
                    <a:pt x="11213" y="6363"/>
                  </a:cubicBezTo>
                  <a:cubicBezTo>
                    <a:pt x="11210" y="6363"/>
                    <a:pt x="11208" y="6364"/>
                    <a:pt x="11206" y="6365"/>
                  </a:cubicBezTo>
                  <a:cubicBezTo>
                    <a:pt x="11173" y="6384"/>
                    <a:pt x="8691" y="9230"/>
                    <a:pt x="7744" y="11481"/>
                  </a:cubicBezTo>
                  <a:cubicBezTo>
                    <a:pt x="6027" y="10146"/>
                    <a:pt x="4436" y="8662"/>
                    <a:pt x="3036" y="6993"/>
                  </a:cubicBezTo>
                  <a:cubicBezTo>
                    <a:pt x="2341" y="6162"/>
                    <a:pt x="1573" y="5286"/>
                    <a:pt x="1047" y="4333"/>
                  </a:cubicBezTo>
                  <a:cubicBezTo>
                    <a:pt x="1" y="2435"/>
                    <a:pt x="876" y="1789"/>
                    <a:pt x="1607" y="260"/>
                  </a:cubicBezTo>
                  <a:cubicBezTo>
                    <a:pt x="1639" y="193"/>
                    <a:pt x="1585" y="134"/>
                    <a:pt x="1531" y="134"/>
                  </a:cubicBezTo>
                  <a:cubicBezTo>
                    <a:pt x="1506" y="134"/>
                    <a:pt x="1481" y="146"/>
                    <a:pt x="1464" y="174"/>
                  </a:cubicBezTo>
                  <a:cubicBezTo>
                    <a:pt x="979" y="986"/>
                    <a:pt x="201" y="1755"/>
                    <a:pt x="128" y="2744"/>
                  </a:cubicBezTo>
                  <a:cubicBezTo>
                    <a:pt x="50" y="3805"/>
                    <a:pt x="794" y="4719"/>
                    <a:pt x="1372" y="5527"/>
                  </a:cubicBezTo>
                  <a:cubicBezTo>
                    <a:pt x="3138" y="7999"/>
                    <a:pt x="5274" y="10156"/>
                    <a:pt x="7668" y="12021"/>
                  </a:cubicBezTo>
                  <a:cubicBezTo>
                    <a:pt x="7723" y="12064"/>
                    <a:pt x="7781" y="12082"/>
                    <a:pt x="7833" y="12082"/>
                  </a:cubicBezTo>
                  <a:cubicBezTo>
                    <a:pt x="7843" y="12082"/>
                    <a:pt x="7853" y="12081"/>
                    <a:pt x="7863" y="12080"/>
                  </a:cubicBezTo>
                  <a:cubicBezTo>
                    <a:pt x="7902" y="12103"/>
                    <a:pt x="7946" y="12116"/>
                    <a:pt x="7987" y="12116"/>
                  </a:cubicBezTo>
                  <a:cubicBezTo>
                    <a:pt x="8059" y="12116"/>
                    <a:pt x="8123" y="12077"/>
                    <a:pt x="8138" y="11980"/>
                  </a:cubicBezTo>
                  <a:cubicBezTo>
                    <a:pt x="8309" y="10887"/>
                    <a:pt x="10611" y="7525"/>
                    <a:pt x="11284" y="6783"/>
                  </a:cubicBezTo>
                  <a:cubicBezTo>
                    <a:pt x="12911" y="7438"/>
                    <a:pt x="13869" y="8873"/>
                    <a:pt x="14819" y="10448"/>
                  </a:cubicBezTo>
                  <a:cubicBezTo>
                    <a:pt x="14858" y="10513"/>
                    <a:pt x="14904" y="10542"/>
                    <a:pt x="14944" y="10542"/>
                  </a:cubicBezTo>
                  <a:cubicBezTo>
                    <a:pt x="15011" y="10542"/>
                    <a:pt x="15062" y="10464"/>
                    <a:pt x="15046" y="10336"/>
                  </a:cubicBezTo>
                  <a:cubicBezTo>
                    <a:pt x="15023" y="10153"/>
                    <a:pt x="15204" y="1077"/>
                    <a:pt x="11358" y="4"/>
                  </a:cubicBezTo>
                  <a:cubicBezTo>
                    <a:pt x="11349" y="2"/>
                    <a:pt x="11340" y="1"/>
                    <a:pt x="11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4" name="Google Shape;284;p13"/>
            <p:cNvSpPr/>
            <p:nvPr/>
          </p:nvSpPr>
          <p:spPr>
            <a:xfrm>
              <a:off x="5648154" y="2287008"/>
              <a:ext cx="63527" cy="83644"/>
            </a:xfrm>
            <a:custGeom>
              <a:avLst/>
              <a:gdLst/>
              <a:ahLst/>
              <a:cxnLst/>
              <a:rect l="l" t="t" r="r" b="b"/>
              <a:pathLst>
                <a:path w="3581" h="4715" extrusionOk="0">
                  <a:moveTo>
                    <a:pt x="82" y="0"/>
                  </a:moveTo>
                  <a:cubicBezTo>
                    <a:pt x="41" y="0"/>
                    <a:pt x="0" y="50"/>
                    <a:pt x="26" y="93"/>
                  </a:cubicBezTo>
                  <a:cubicBezTo>
                    <a:pt x="1004" y="1761"/>
                    <a:pt x="2119" y="3359"/>
                    <a:pt x="3510" y="4705"/>
                  </a:cubicBezTo>
                  <a:cubicBezTo>
                    <a:pt x="3517" y="4712"/>
                    <a:pt x="3525" y="4715"/>
                    <a:pt x="3533" y="4715"/>
                  </a:cubicBezTo>
                  <a:cubicBezTo>
                    <a:pt x="3557" y="4715"/>
                    <a:pt x="3580" y="4689"/>
                    <a:pt x="3564" y="4663"/>
                  </a:cubicBezTo>
                  <a:cubicBezTo>
                    <a:pt x="2555" y="3021"/>
                    <a:pt x="1342" y="1511"/>
                    <a:pt x="121" y="20"/>
                  </a:cubicBezTo>
                  <a:cubicBezTo>
                    <a:pt x="110" y="6"/>
                    <a:pt x="96" y="0"/>
                    <a:pt x="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5" name="Google Shape;285;p13"/>
            <p:cNvSpPr/>
            <p:nvPr/>
          </p:nvSpPr>
          <p:spPr>
            <a:xfrm>
              <a:off x="5681842" y="2506026"/>
              <a:ext cx="64911" cy="209385"/>
            </a:xfrm>
            <a:custGeom>
              <a:avLst/>
              <a:gdLst/>
              <a:ahLst/>
              <a:cxnLst/>
              <a:rect l="l" t="t" r="r" b="b"/>
              <a:pathLst>
                <a:path w="3659" h="11803" extrusionOk="0">
                  <a:moveTo>
                    <a:pt x="3628" y="1"/>
                  </a:moveTo>
                  <a:cubicBezTo>
                    <a:pt x="3624" y="1"/>
                    <a:pt x="3619" y="7"/>
                    <a:pt x="3613" y="20"/>
                  </a:cubicBezTo>
                  <a:cubicBezTo>
                    <a:pt x="3017" y="1383"/>
                    <a:pt x="1893" y="3697"/>
                    <a:pt x="233" y="4520"/>
                  </a:cubicBezTo>
                  <a:cubicBezTo>
                    <a:pt x="148" y="4561"/>
                    <a:pt x="127" y="4633"/>
                    <a:pt x="139" y="4705"/>
                  </a:cubicBezTo>
                  <a:cubicBezTo>
                    <a:pt x="135" y="4719"/>
                    <a:pt x="123" y="4725"/>
                    <a:pt x="122" y="4741"/>
                  </a:cubicBezTo>
                  <a:cubicBezTo>
                    <a:pt x="0" y="5976"/>
                    <a:pt x="104" y="7246"/>
                    <a:pt x="128" y="8488"/>
                  </a:cubicBezTo>
                  <a:cubicBezTo>
                    <a:pt x="151" y="9568"/>
                    <a:pt x="106" y="10661"/>
                    <a:pt x="284" y="11728"/>
                  </a:cubicBezTo>
                  <a:cubicBezTo>
                    <a:pt x="292" y="11777"/>
                    <a:pt x="339" y="11802"/>
                    <a:pt x="385" y="11802"/>
                  </a:cubicBezTo>
                  <a:cubicBezTo>
                    <a:pt x="431" y="11802"/>
                    <a:pt x="477" y="11778"/>
                    <a:pt x="483" y="11728"/>
                  </a:cubicBezTo>
                  <a:cubicBezTo>
                    <a:pt x="631" y="10659"/>
                    <a:pt x="558" y="9566"/>
                    <a:pt x="548" y="8488"/>
                  </a:cubicBezTo>
                  <a:cubicBezTo>
                    <a:pt x="539" y="7280"/>
                    <a:pt x="599" y="6048"/>
                    <a:pt x="461" y="4847"/>
                  </a:cubicBezTo>
                  <a:cubicBezTo>
                    <a:pt x="466" y="4843"/>
                    <a:pt x="473" y="4839"/>
                    <a:pt x="478" y="4836"/>
                  </a:cubicBezTo>
                  <a:cubicBezTo>
                    <a:pt x="2312" y="3631"/>
                    <a:pt x="2994" y="2099"/>
                    <a:pt x="3635" y="211"/>
                  </a:cubicBezTo>
                  <a:cubicBezTo>
                    <a:pt x="3659" y="139"/>
                    <a:pt x="3651" y="1"/>
                    <a:pt x="362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6" name="Google Shape;286;p13"/>
            <p:cNvSpPr/>
            <p:nvPr/>
          </p:nvSpPr>
          <p:spPr>
            <a:xfrm>
              <a:off x="5238661" y="2692349"/>
              <a:ext cx="47579" cy="89569"/>
            </a:xfrm>
            <a:custGeom>
              <a:avLst/>
              <a:gdLst/>
              <a:ahLst/>
              <a:cxnLst/>
              <a:rect l="l" t="t" r="r" b="b"/>
              <a:pathLst>
                <a:path w="2682" h="5049" extrusionOk="0">
                  <a:moveTo>
                    <a:pt x="68" y="0"/>
                  </a:moveTo>
                  <a:cubicBezTo>
                    <a:pt x="33" y="0"/>
                    <a:pt x="1" y="32"/>
                    <a:pt x="24" y="71"/>
                  </a:cubicBezTo>
                  <a:cubicBezTo>
                    <a:pt x="451" y="769"/>
                    <a:pt x="961" y="1382"/>
                    <a:pt x="1463" y="2028"/>
                  </a:cubicBezTo>
                  <a:cubicBezTo>
                    <a:pt x="1941" y="2642"/>
                    <a:pt x="2167" y="2948"/>
                    <a:pt x="1996" y="3736"/>
                  </a:cubicBezTo>
                  <a:cubicBezTo>
                    <a:pt x="1906" y="4154"/>
                    <a:pt x="1732" y="4536"/>
                    <a:pt x="1620" y="4948"/>
                  </a:cubicBezTo>
                  <a:cubicBezTo>
                    <a:pt x="1606" y="4998"/>
                    <a:pt x="1654" y="5048"/>
                    <a:pt x="1700" y="5048"/>
                  </a:cubicBezTo>
                  <a:cubicBezTo>
                    <a:pt x="1718" y="5048"/>
                    <a:pt x="1736" y="5041"/>
                    <a:pt x="1750" y="5023"/>
                  </a:cubicBezTo>
                  <a:cubicBezTo>
                    <a:pt x="2173" y="4488"/>
                    <a:pt x="2682" y="3486"/>
                    <a:pt x="2501" y="2780"/>
                  </a:cubicBezTo>
                  <a:cubicBezTo>
                    <a:pt x="2388" y="2339"/>
                    <a:pt x="1933" y="1916"/>
                    <a:pt x="1651" y="1582"/>
                  </a:cubicBezTo>
                  <a:cubicBezTo>
                    <a:pt x="1166" y="1009"/>
                    <a:pt x="685" y="483"/>
                    <a:pt x="101" y="12"/>
                  </a:cubicBezTo>
                  <a:cubicBezTo>
                    <a:pt x="91" y="4"/>
                    <a:pt x="79" y="0"/>
                    <a:pt x="6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7" name="Google Shape;287;p13"/>
            <p:cNvSpPr/>
            <p:nvPr/>
          </p:nvSpPr>
          <p:spPr>
            <a:xfrm>
              <a:off x="5049340" y="2701947"/>
              <a:ext cx="154036" cy="93543"/>
            </a:xfrm>
            <a:custGeom>
              <a:avLst/>
              <a:gdLst/>
              <a:ahLst/>
              <a:cxnLst/>
              <a:rect l="l" t="t" r="r" b="b"/>
              <a:pathLst>
                <a:path w="8683" h="5273" extrusionOk="0">
                  <a:moveTo>
                    <a:pt x="8519" y="1"/>
                  </a:moveTo>
                  <a:cubicBezTo>
                    <a:pt x="8490" y="1"/>
                    <a:pt x="8461" y="13"/>
                    <a:pt x="8435" y="41"/>
                  </a:cubicBezTo>
                  <a:cubicBezTo>
                    <a:pt x="6075" y="2709"/>
                    <a:pt x="3380" y="4041"/>
                    <a:pt x="47" y="5193"/>
                  </a:cubicBezTo>
                  <a:cubicBezTo>
                    <a:pt x="1" y="5207"/>
                    <a:pt x="16" y="5272"/>
                    <a:pt x="58" y="5272"/>
                  </a:cubicBezTo>
                  <a:cubicBezTo>
                    <a:pt x="61" y="5272"/>
                    <a:pt x="64" y="5272"/>
                    <a:pt x="68" y="5271"/>
                  </a:cubicBezTo>
                  <a:cubicBezTo>
                    <a:pt x="3310" y="4754"/>
                    <a:pt x="7020" y="3260"/>
                    <a:pt x="8634" y="194"/>
                  </a:cubicBezTo>
                  <a:cubicBezTo>
                    <a:pt x="8683" y="105"/>
                    <a:pt x="8604" y="1"/>
                    <a:pt x="851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8" name="Google Shape;288;p13"/>
            <p:cNvSpPr/>
            <p:nvPr/>
          </p:nvSpPr>
          <p:spPr>
            <a:xfrm>
              <a:off x="5202011" y="2689156"/>
              <a:ext cx="8196" cy="6351"/>
            </a:xfrm>
            <a:custGeom>
              <a:avLst/>
              <a:gdLst/>
              <a:ahLst/>
              <a:cxnLst/>
              <a:rect l="l" t="t" r="r" b="b"/>
              <a:pathLst>
                <a:path w="462" h="358" extrusionOk="0">
                  <a:moveTo>
                    <a:pt x="231" y="1"/>
                  </a:moveTo>
                  <a:cubicBezTo>
                    <a:pt x="1" y="1"/>
                    <a:pt x="1" y="358"/>
                    <a:pt x="231" y="358"/>
                  </a:cubicBezTo>
                  <a:cubicBezTo>
                    <a:pt x="461" y="358"/>
                    <a:pt x="461" y="1"/>
                    <a:pt x="231" y="1"/>
                  </a:cubicBez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9" name="Google Shape;289;p13"/>
            <p:cNvSpPr/>
            <p:nvPr/>
          </p:nvSpPr>
          <p:spPr>
            <a:xfrm>
              <a:off x="5695892" y="2563468"/>
              <a:ext cx="58932" cy="31879"/>
            </a:xfrm>
            <a:custGeom>
              <a:avLst/>
              <a:gdLst/>
              <a:ahLst/>
              <a:cxnLst/>
              <a:rect l="l" t="t" r="r" b="b"/>
              <a:pathLst>
                <a:path w="3322" h="1797" extrusionOk="0">
                  <a:moveTo>
                    <a:pt x="3136" y="1"/>
                  </a:moveTo>
                  <a:cubicBezTo>
                    <a:pt x="3116" y="1"/>
                    <a:pt x="3096" y="6"/>
                    <a:pt x="3076" y="19"/>
                  </a:cubicBezTo>
                  <a:cubicBezTo>
                    <a:pt x="2095" y="644"/>
                    <a:pt x="1133" y="1183"/>
                    <a:pt x="72" y="1662"/>
                  </a:cubicBezTo>
                  <a:cubicBezTo>
                    <a:pt x="0" y="1695"/>
                    <a:pt x="42" y="1797"/>
                    <a:pt x="109" y="1797"/>
                  </a:cubicBezTo>
                  <a:cubicBezTo>
                    <a:pt x="115" y="1797"/>
                    <a:pt x="121" y="1796"/>
                    <a:pt x="127" y="1795"/>
                  </a:cubicBezTo>
                  <a:cubicBezTo>
                    <a:pt x="1228" y="1505"/>
                    <a:pt x="2350" y="944"/>
                    <a:pt x="3229" y="218"/>
                  </a:cubicBezTo>
                  <a:cubicBezTo>
                    <a:pt x="3322" y="143"/>
                    <a:pt x="3237" y="1"/>
                    <a:pt x="31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0" name="Google Shape;290;p13"/>
            <p:cNvSpPr/>
            <p:nvPr/>
          </p:nvSpPr>
          <p:spPr>
            <a:xfrm>
              <a:off x="6861765" y="4559413"/>
              <a:ext cx="414939" cy="150613"/>
            </a:xfrm>
            <a:custGeom>
              <a:avLst/>
              <a:gdLst/>
              <a:ahLst/>
              <a:cxnLst/>
              <a:rect l="l" t="t" r="r" b="b"/>
              <a:pathLst>
                <a:path w="23390" h="8490" extrusionOk="0">
                  <a:moveTo>
                    <a:pt x="10496" y="1"/>
                  </a:moveTo>
                  <a:cubicBezTo>
                    <a:pt x="10496" y="1"/>
                    <a:pt x="0" y="3921"/>
                    <a:pt x="0" y="6706"/>
                  </a:cubicBezTo>
                  <a:cubicBezTo>
                    <a:pt x="0" y="8073"/>
                    <a:pt x="5176" y="8489"/>
                    <a:pt x="10560" y="8489"/>
                  </a:cubicBezTo>
                  <a:cubicBezTo>
                    <a:pt x="16153" y="8489"/>
                    <a:pt x="21971" y="8041"/>
                    <a:pt x="22450" y="7744"/>
                  </a:cubicBezTo>
                  <a:cubicBezTo>
                    <a:pt x="23389" y="7160"/>
                    <a:pt x="22450" y="1"/>
                    <a:pt x="224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1" name="Google Shape;291;p13"/>
            <p:cNvSpPr/>
            <p:nvPr/>
          </p:nvSpPr>
          <p:spPr>
            <a:xfrm>
              <a:off x="6837319" y="4675220"/>
              <a:ext cx="448024" cy="54781"/>
            </a:xfrm>
            <a:custGeom>
              <a:avLst/>
              <a:gdLst/>
              <a:ahLst/>
              <a:cxnLst/>
              <a:rect l="l" t="t" r="r" b="b"/>
              <a:pathLst>
                <a:path w="25255" h="3088" extrusionOk="0">
                  <a:moveTo>
                    <a:pt x="1069" y="0"/>
                  </a:moveTo>
                  <a:cubicBezTo>
                    <a:pt x="402" y="0"/>
                    <a:pt x="1" y="1115"/>
                    <a:pt x="712" y="1417"/>
                  </a:cubicBezTo>
                  <a:cubicBezTo>
                    <a:pt x="4159" y="2880"/>
                    <a:pt x="7908" y="3005"/>
                    <a:pt x="11588" y="3069"/>
                  </a:cubicBezTo>
                  <a:cubicBezTo>
                    <a:pt x="12291" y="3081"/>
                    <a:pt x="12990" y="3088"/>
                    <a:pt x="13688" y="3088"/>
                  </a:cubicBezTo>
                  <a:cubicBezTo>
                    <a:pt x="17252" y="3088"/>
                    <a:pt x="20758" y="2910"/>
                    <a:pt x="24320" y="2366"/>
                  </a:cubicBezTo>
                  <a:cubicBezTo>
                    <a:pt x="25255" y="2223"/>
                    <a:pt x="24922" y="861"/>
                    <a:pt x="24043" y="861"/>
                  </a:cubicBezTo>
                  <a:cubicBezTo>
                    <a:pt x="23999" y="861"/>
                    <a:pt x="23954" y="865"/>
                    <a:pt x="23908" y="872"/>
                  </a:cubicBezTo>
                  <a:cubicBezTo>
                    <a:pt x="20534" y="1388"/>
                    <a:pt x="17214" y="1560"/>
                    <a:pt x="13839" y="1560"/>
                  </a:cubicBezTo>
                  <a:cubicBezTo>
                    <a:pt x="13208" y="1560"/>
                    <a:pt x="12575" y="1554"/>
                    <a:pt x="11940" y="1543"/>
                  </a:cubicBezTo>
                  <a:cubicBezTo>
                    <a:pt x="8306" y="1482"/>
                    <a:pt x="4751" y="1301"/>
                    <a:pt x="1292" y="41"/>
                  </a:cubicBezTo>
                  <a:cubicBezTo>
                    <a:pt x="1215" y="13"/>
                    <a:pt x="1141" y="0"/>
                    <a:pt x="106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2" name="Google Shape;292;p13"/>
            <p:cNvSpPr/>
            <p:nvPr/>
          </p:nvSpPr>
          <p:spPr>
            <a:xfrm>
              <a:off x="7000705" y="4554180"/>
              <a:ext cx="69346" cy="49725"/>
            </a:xfrm>
            <a:custGeom>
              <a:avLst/>
              <a:gdLst/>
              <a:ahLst/>
              <a:cxnLst/>
              <a:rect l="l" t="t" r="r" b="b"/>
              <a:pathLst>
                <a:path w="3909" h="2803" extrusionOk="0">
                  <a:moveTo>
                    <a:pt x="1136" y="0"/>
                  </a:moveTo>
                  <a:cubicBezTo>
                    <a:pt x="788" y="0"/>
                    <a:pt x="451" y="113"/>
                    <a:pt x="157" y="382"/>
                  </a:cubicBezTo>
                  <a:cubicBezTo>
                    <a:pt x="0" y="525"/>
                    <a:pt x="44" y="802"/>
                    <a:pt x="224" y="903"/>
                  </a:cubicBezTo>
                  <a:cubicBezTo>
                    <a:pt x="687" y="1161"/>
                    <a:pt x="1225" y="1251"/>
                    <a:pt x="1674" y="1537"/>
                  </a:cubicBezTo>
                  <a:cubicBezTo>
                    <a:pt x="2121" y="1824"/>
                    <a:pt x="2361" y="2251"/>
                    <a:pt x="2711" y="2627"/>
                  </a:cubicBezTo>
                  <a:cubicBezTo>
                    <a:pt x="2826" y="2750"/>
                    <a:pt x="2974" y="2802"/>
                    <a:pt x="3124" y="2802"/>
                  </a:cubicBezTo>
                  <a:cubicBezTo>
                    <a:pt x="3511" y="2802"/>
                    <a:pt x="3909" y="2448"/>
                    <a:pt x="3753" y="2022"/>
                  </a:cubicBezTo>
                  <a:cubicBezTo>
                    <a:pt x="3417" y="1105"/>
                    <a:pt x="2222" y="0"/>
                    <a:pt x="113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3" name="Google Shape;293;p13"/>
            <p:cNvSpPr/>
            <p:nvPr/>
          </p:nvSpPr>
          <p:spPr>
            <a:xfrm>
              <a:off x="6971664" y="4569383"/>
              <a:ext cx="69363" cy="49707"/>
            </a:xfrm>
            <a:custGeom>
              <a:avLst/>
              <a:gdLst/>
              <a:ahLst/>
              <a:cxnLst/>
              <a:rect l="l" t="t" r="r" b="b"/>
              <a:pathLst>
                <a:path w="3910" h="2802" extrusionOk="0">
                  <a:moveTo>
                    <a:pt x="1136" y="0"/>
                  </a:moveTo>
                  <a:cubicBezTo>
                    <a:pt x="788" y="0"/>
                    <a:pt x="451" y="113"/>
                    <a:pt x="158" y="382"/>
                  </a:cubicBezTo>
                  <a:cubicBezTo>
                    <a:pt x="1" y="525"/>
                    <a:pt x="44" y="801"/>
                    <a:pt x="224" y="902"/>
                  </a:cubicBezTo>
                  <a:cubicBezTo>
                    <a:pt x="687" y="1159"/>
                    <a:pt x="1225" y="1251"/>
                    <a:pt x="1674" y="1537"/>
                  </a:cubicBezTo>
                  <a:cubicBezTo>
                    <a:pt x="2121" y="1824"/>
                    <a:pt x="2361" y="2249"/>
                    <a:pt x="2712" y="2626"/>
                  </a:cubicBezTo>
                  <a:cubicBezTo>
                    <a:pt x="2826" y="2749"/>
                    <a:pt x="2974" y="2802"/>
                    <a:pt x="3124" y="2802"/>
                  </a:cubicBezTo>
                  <a:cubicBezTo>
                    <a:pt x="3512" y="2802"/>
                    <a:pt x="3910" y="2447"/>
                    <a:pt x="3753" y="2022"/>
                  </a:cubicBezTo>
                  <a:cubicBezTo>
                    <a:pt x="3417" y="1105"/>
                    <a:pt x="2222" y="0"/>
                    <a:pt x="113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4" name="Google Shape;294;p13"/>
            <p:cNvSpPr/>
            <p:nvPr/>
          </p:nvSpPr>
          <p:spPr>
            <a:xfrm>
              <a:off x="6942624" y="4584551"/>
              <a:ext cx="69363" cy="49743"/>
            </a:xfrm>
            <a:custGeom>
              <a:avLst/>
              <a:gdLst/>
              <a:ahLst/>
              <a:cxnLst/>
              <a:rect l="l" t="t" r="r" b="b"/>
              <a:pathLst>
                <a:path w="3910" h="2804" extrusionOk="0">
                  <a:moveTo>
                    <a:pt x="1136" y="1"/>
                  </a:moveTo>
                  <a:cubicBezTo>
                    <a:pt x="788" y="1"/>
                    <a:pt x="452" y="114"/>
                    <a:pt x="158" y="383"/>
                  </a:cubicBezTo>
                  <a:cubicBezTo>
                    <a:pt x="1" y="525"/>
                    <a:pt x="44" y="803"/>
                    <a:pt x="224" y="902"/>
                  </a:cubicBezTo>
                  <a:cubicBezTo>
                    <a:pt x="688" y="1161"/>
                    <a:pt x="1225" y="1252"/>
                    <a:pt x="1674" y="1538"/>
                  </a:cubicBezTo>
                  <a:cubicBezTo>
                    <a:pt x="2122" y="1825"/>
                    <a:pt x="2361" y="2251"/>
                    <a:pt x="2713" y="2628"/>
                  </a:cubicBezTo>
                  <a:cubicBezTo>
                    <a:pt x="2827" y="2750"/>
                    <a:pt x="2975" y="2803"/>
                    <a:pt x="3125" y="2803"/>
                  </a:cubicBezTo>
                  <a:cubicBezTo>
                    <a:pt x="3512" y="2803"/>
                    <a:pt x="3910" y="2449"/>
                    <a:pt x="3753" y="2022"/>
                  </a:cubicBezTo>
                  <a:cubicBezTo>
                    <a:pt x="3417" y="1105"/>
                    <a:pt x="2222" y="1"/>
                    <a:pt x="11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5" name="Google Shape;295;p13"/>
            <p:cNvSpPr/>
            <p:nvPr/>
          </p:nvSpPr>
          <p:spPr>
            <a:xfrm>
              <a:off x="7170210" y="4595142"/>
              <a:ext cx="416855" cy="159855"/>
            </a:xfrm>
            <a:custGeom>
              <a:avLst/>
              <a:gdLst/>
              <a:ahLst/>
              <a:cxnLst/>
              <a:rect l="l" t="t" r="r" b="b"/>
              <a:pathLst>
                <a:path w="23498" h="9011" extrusionOk="0">
                  <a:moveTo>
                    <a:pt x="22282" y="0"/>
                  </a:moveTo>
                  <a:lnTo>
                    <a:pt x="10337" y="464"/>
                  </a:lnTo>
                  <a:cubicBezTo>
                    <a:pt x="10337" y="464"/>
                    <a:pt x="1" y="4787"/>
                    <a:pt x="108" y="7571"/>
                  </a:cubicBezTo>
                  <a:cubicBezTo>
                    <a:pt x="150" y="8651"/>
                    <a:pt x="3406" y="9011"/>
                    <a:pt x="7428" y="9011"/>
                  </a:cubicBezTo>
                  <a:cubicBezTo>
                    <a:pt x="13771" y="9011"/>
                    <a:pt x="22020" y="8116"/>
                    <a:pt x="22581" y="7737"/>
                  </a:cubicBezTo>
                  <a:cubicBezTo>
                    <a:pt x="23497" y="7119"/>
                    <a:pt x="22282" y="0"/>
                    <a:pt x="2228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6" name="Google Shape;296;p13"/>
            <p:cNvSpPr/>
            <p:nvPr/>
          </p:nvSpPr>
          <p:spPr>
            <a:xfrm>
              <a:off x="7148230" y="4725939"/>
              <a:ext cx="448361" cy="48253"/>
            </a:xfrm>
            <a:custGeom>
              <a:avLst/>
              <a:gdLst/>
              <a:ahLst/>
              <a:cxnLst/>
              <a:rect l="l" t="t" r="r" b="b"/>
              <a:pathLst>
                <a:path w="25274" h="2720" extrusionOk="0">
                  <a:moveTo>
                    <a:pt x="24056" y="1"/>
                  </a:moveTo>
                  <a:cubicBezTo>
                    <a:pt x="24002" y="1"/>
                    <a:pt x="23946" y="6"/>
                    <a:pt x="23888" y="17"/>
                  </a:cubicBezTo>
                  <a:cubicBezTo>
                    <a:pt x="19911" y="785"/>
                    <a:pt x="15989" y="1064"/>
                    <a:pt x="11954" y="1153"/>
                  </a:cubicBezTo>
                  <a:cubicBezTo>
                    <a:pt x="11279" y="1168"/>
                    <a:pt x="10606" y="1178"/>
                    <a:pt x="9935" y="1178"/>
                  </a:cubicBezTo>
                  <a:cubicBezTo>
                    <a:pt x="7000" y="1178"/>
                    <a:pt x="4111" y="979"/>
                    <a:pt x="1258" y="63"/>
                  </a:cubicBezTo>
                  <a:cubicBezTo>
                    <a:pt x="1189" y="41"/>
                    <a:pt x="1122" y="31"/>
                    <a:pt x="1057" y="31"/>
                  </a:cubicBezTo>
                  <a:cubicBezTo>
                    <a:pt x="374" y="31"/>
                    <a:pt x="0" y="1183"/>
                    <a:pt x="731" y="1461"/>
                  </a:cubicBezTo>
                  <a:cubicBezTo>
                    <a:pt x="3506" y="2514"/>
                    <a:pt x="6439" y="2720"/>
                    <a:pt x="9369" y="2720"/>
                  </a:cubicBezTo>
                  <a:cubicBezTo>
                    <a:pt x="10135" y="2720"/>
                    <a:pt x="10900" y="2706"/>
                    <a:pt x="11663" y="2689"/>
                  </a:cubicBezTo>
                  <a:cubicBezTo>
                    <a:pt x="15955" y="2598"/>
                    <a:pt x="20127" y="2308"/>
                    <a:pt x="24357" y="1495"/>
                  </a:cubicBezTo>
                  <a:cubicBezTo>
                    <a:pt x="25274" y="1317"/>
                    <a:pt x="24909" y="1"/>
                    <a:pt x="2405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7" name="Google Shape;297;p13"/>
            <p:cNvSpPr/>
            <p:nvPr/>
          </p:nvSpPr>
          <p:spPr>
            <a:xfrm>
              <a:off x="7306507" y="4599151"/>
              <a:ext cx="70694" cy="48359"/>
            </a:xfrm>
            <a:custGeom>
              <a:avLst/>
              <a:gdLst/>
              <a:ahLst/>
              <a:cxnLst/>
              <a:rect l="l" t="t" r="r" b="b"/>
              <a:pathLst>
                <a:path w="3985" h="2726" extrusionOk="0">
                  <a:moveTo>
                    <a:pt x="1178" y="0"/>
                  </a:moveTo>
                  <a:cubicBezTo>
                    <a:pt x="808" y="0"/>
                    <a:pt x="453" y="124"/>
                    <a:pt x="153" y="421"/>
                  </a:cubicBezTo>
                  <a:cubicBezTo>
                    <a:pt x="1" y="570"/>
                    <a:pt x="54" y="845"/>
                    <a:pt x="239" y="938"/>
                  </a:cubicBezTo>
                  <a:cubicBezTo>
                    <a:pt x="714" y="1178"/>
                    <a:pt x="1253" y="1248"/>
                    <a:pt x="1712" y="1517"/>
                  </a:cubicBezTo>
                  <a:cubicBezTo>
                    <a:pt x="2171" y="1785"/>
                    <a:pt x="2425" y="2203"/>
                    <a:pt x="2792" y="2565"/>
                  </a:cubicBezTo>
                  <a:cubicBezTo>
                    <a:pt x="2904" y="2677"/>
                    <a:pt x="3045" y="2725"/>
                    <a:pt x="3186" y="2725"/>
                  </a:cubicBezTo>
                  <a:cubicBezTo>
                    <a:pt x="3581" y="2725"/>
                    <a:pt x="3985" y="2349"/>
                    <a:pt x="3808" y="1920"/>
                  </a:cubicBezTo>
                  <a:cubicBezTo>
                    <a:pt x="3444" y="1035"/>
                    <a:pt x="2248" y="0"/>
                    <a:pt x="117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8" name="Google Shape;298;p13"/>
            <p:cNvSpPr/>
            <p:nvPr/>
          </p:nvSpPr>
          <p:spPr>
            <a:xfrm>
              <a:off x="7278105" y="4615472"/>
              <a:ext cx="70694" cy="48342"/>
            </a:xfrm>
            <a:custGeom>
              <a:avLst/>
              <a:gdLst/>
              <a:ahLst/>
              <a:cxnLst/>
              <a:rect l="l" t="t" r="r" b="b"/>
              <a:pathLst>
                <a:path w="3985" h="2725" extrusionOk="0">
                  <a:moveTo>
                    <a:pt x="1176" y="0"/>
                  </a:moveTo>
                  <a:cubicBezTo>
                    <a:pt x="806" y="0"/>
                    <a:pt x="451" y="124"/>
                    <a:pt x="151" y="421"/>
                  </a:cubicBezTo>
                  <a:cubicBezTo>
                    <a:pt x="0" y="570"/>
                    <a:pt x="54" y="844"/>
                    <a:pt x="237" y="937"/>
                  </a:cubicBezTo>
                  <a:cubicBezTo>
                    <a:pt x="712" y="1178"/>
                    <a:pt x="1251" y="1247"/>
                    <a:pt x="1710" y="1517"/>
                  </a:cubicBezTo>
                  <a:cubicBezTo>
                    <a:pt x="2171" y="1785"/>
                    <a:pt x="2425" y="2201"/>
                    <a:pt x="2790" y="2565"/>
                  </a:cubicBezTo>
                  <a:cubicBezTo>
                    <a:pt x="2902" y="2676"/>
                    <a:pt x="3042" y="2724"/>
                    <a:pt x="3184" y="2724"/>
                  </a:cubicBezTo>
                  <a:cubicBezTo>
                    <a:pt x="3580" y="2724"/>
                    <a:pt x="3984" y="2348"/>
                    <a:pt x="3808" y="1920"/>
                  </a:cubicBezTo>
                  <a:cubicBezTo>
                    <a:pt x="3443" y="1034"/>
                    <a:pt x="2247" y="0"/>
                    <a:pt x="11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9" name="Google Shape;299;p13"/>
            <p:cNvSpPr/>
            <p:nvPr/>
          </p:nvSpPr>
          <p:spPr>
            <a:xfrm>
              <a:off x="7249668" y="4631757"/>
              <a:ext cx="70694" cy="48342"/>
            </a:xfrm>
            <a:custGeom>
              <a:avLst/>
              <a:gdLst/>
              <a:ahLst/>
              <a:cxnLst/>
              <a:rect l="l" t="t" r="r" b="b"/>
              <a:pathLst>
                <a:path w="3985" h="2725" extrusionOk="0">
                  <a:moveTo>
                    <a:pt x="1177" y="1"/>
                  </a:moveTo>
                  <a:cubicBezTo>
                    <a:pt x="806" y="1"/>
                    <a:pt x="451" y="124"/>
                    <a:pt x="151" y="421"/>
                  </a:cubicBezTo>
                  <a:cubicBezTo>
                    <a:pt x="0" y="569"/>
                    <a:pt x="54" y="845"/>
                    <a:pt x="239" y="938"/>
                  </a:cubicBezTo>
                  <a:cubicBezTo>
                    <a:pt x="712" y="1179"/>
                    <a:pt x="1253" y="1248"/>
                    <a:pt x="1712" y="1516"/>
                  </a:cubicBezTo>
                  <a:cubicBezTo>
                    <a:pt x="2171" y="1786"/>
                    <a:pt x="2425" y="2202"/>
                    <a:pt x="2791" y="2566"/>
                  </a:cubicBezTo>
                  <a:cubicBezTo>
                    <a:pt x="2903" y="2676"/>
                    <a:pt x="3043" y="2725"/>
                    <a:pt x="3185" y="2725"/>
                  </a:cubicBezTo>
                  <a:cubicBezTo>
                    <a:pt x="3580" y="2725"/>
                    <a:pt x="3984" y="2348"/>
                    <a:pt x="3808" y="1919"/>
                  </a:cubicBezTo>
                  <a:cubicBezTo>
                    <a:pt x="3443" y="1035"/>
                    <a:pt x="2247" y="1"/>
                    <a:pt x="11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0" name="Google Shape;300;p13"/>
            <p:cNvSpPr/>
            <p:nvPr/>
          </p:nvSpPr>
          <p:spPr>
            <a:xfrm>
              <a:off x="6727722" y="3053110"/>
              <a:ext cx="594361" cy="1536816"/>
            </a:xfrm>
            <a:custGeom>
              <a:avLst/>
              <a:gdLst/>
              <a:ahLst/>
              <a:cxnLst/>
              <a:rect l="l" t="t" r="r" b="b"/>
              <a:pathLst>
                <a:path w="33504" h="86630" extrusionOk="0">
                  <a:moveTo>
                    <a:pt x="0" y="1"/>
                  </a:moveTo>
                  <a:lnTo>
                    <a:pt x="0" y="1"/>
                  </a:lnTo>
                  <a:cubicBezTo>
                    <a:pt x="0" y="1"/>
                    <a:pt x="4375" y="34187"/>
                    <a:pt x="6067" y="41493"/>
                  </a:cubicBezTo>
                  <a:cubicBezTo>
                    <a:pt x="7760" y="48801"/>
                    <a:pt x="11116" y="83426"/>
                    <a:pt x="13379" y="85171"/>
                  </a:cubicBezTo>
                  <a:cubicBezTo>
                    <a:pt x="14575" y="86094"/>
                    <a:pt x="19302" y="86629"/>
                    <a:pt x="23712" y="86629"/>
                  </a:cubicBezTo>
                  <a:cubicBezTo>
                    <a:pt x="27642" y="86629"/>
                    <a:pt x="31320" y="86204"/>
                    <a:pt x="32020" y="85248"/>
                  </a:cubicBezTo>
                  <a:cubicBezTo>
                    <a:pt x="33503" y="83220"/>
                    <a:pt x="28462" y="42282"/>
                    <a:pt x="28467" y="40544"/>
                  </a:cubicBezTo>
                  <a:cubicBezTo>
                    <a:pt x="28473" y="38805"/>
                    <a:pt x="26235" y="1508"/>
                    <a:pt x="26235" y="1508"/>
                  </a:cubicBezTo>
                  <a:lnTo>
                    <a:pt x="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1" name="Google Shape;301;p13"/>
            <p:cNvSpPr/>
            <p:nvPr/>
          </p:nvSpPr>
          <p:spPr>
            <a:xfrm>
              <a:off x="6859583" y="3016725"/>
              <a:ext cx="765215" cy="1615564"/>
            </a:xfrm>
            <a:custGeom>
              <a:avLst/>
              <a:gdLst/>
              <a:ahLst/>
              <a:cxnLst/>
              <a:rect l="l" t="t" r="r" b="b"/>
              <a:pathLst>
                <a:path w="43135" h="91069" extrusionOk="0">
                  <a:moveTo>
                    <a:pt x="41625" y="0"/>
                  </a:moveTo>
                  <a:lnTo>
                    <a:pt x="0" y="266"/>
                  </a:lnTo>
                  <a:cubicBezTo>
                    <a:pt x="0" y="266"/>
                    <a:pt x="8103" y="21490"/>
                    <a:pt x="10034" y="26822"/>
                  </a:cubicBezTo>
                  <a:cubicBezTo>
                    <a:pt x="11966" y="32153"/>
                    <a:pt x="12709" y="47386"/>
                    <a:pt x="14405" y="56782"/>
                  </a:cubicBezTo>
                  <a:cubicBezTo>
                    <a:pt x="14954" y="59828"/>
                    <a:pt x="18794" y="86369"/>
                    <a:pt x="22603" y="89322"/>
                  </a:cubicBezTo>
                  <a:cubicBezTo>
                    <a:pt x="24211" y="90570"/>
                    <a:pt x="27457" y="91069"/>
                    <a:pt x="30812" y="91069"/>
                  </a:cubicBezTo>
                  <a:cubicBezTo>
                    <a:pt x="35402" y="91069"/>
                    <a:pt x="40196" y="90134"/>
                    <a:pt x="41272" y="88903"/>
                  </a:cubicBezTo>
                  <a:cubicBezTo>
                    <a:pt x="43135" y="86773"/>
                    <a:pt x="39178" y="49627"/>
                    <a:pt x="39356" y="46530"/>
                  </a:cubicBezTo>
                  <a:cubicBezTo>
                    <a:pt x="39534" y="43433"/>
                    <a:pt x="37901" y="24320"/>
                    <a:pt x="39075" y="22026"/>
                  </a:cubicBezTo>
                  <a:cubicBezTo>
                    <a:pt x="42809" y="14738"/>
                    <a:pt x="41795" y="2247"/>
                    <a:pt x="416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2" name="Google Shape;302;p13"/>
            <p:cNvSpPr/>
            <p:nvPr/>
          </p:nvSpPr>
          <p:spPr>
            <a:xfrm>
              <a:off x="6300028" y="2196321"/>
              <a:ext cx="848167" cy="507151"/>
            </a:xfrm>
            <a:custGeom>
              <a:avLst/>
              <a:gdLst/>
              <a:ahLst/>
              <a:cxnLst/>
              <a:rect l="l" t="t" r="r" b="b"/>
              <a:pathLst>
                <a:path w="47811" h="28588" extrusionOk="0">
                  <a:moveTo>
                    <a:pt x="40882" y="1"/>
                  </a:moveTo>
                  <a:cubicBezTo>
                    <a:pt x="39766" y="1"/>
                    <a:pt x="38636" y="295"/>
                    <a:pt x="37620" y="932"/>
                  </a:cubicBezTo>
                  <a:cubicBezTo>
                    <a:pt x="33384" y="3584"/>
                    <a:pt x="22109" y="13902"/>
                    <a:pt x="21333" y="13902"/>
                  </a:cubicBezTo>
                  <a:cubicBezTo>
                    <a:pt x="19345" y="13902"/>
                    <a:pt x="10199" y="6566"/>
                    <a:pt x="7168" y="5044"/>
                  </a:cubicBezTo>
                  <a:cubicBezTo>
                    <a:pt x="6896" y="4908"/>
                    <a:pt x="6614" y="4845"/>
                    <a:pt x="6326" y="4845"/>
                  </a:cubicBezTo>
                  <a:cubicBezTo>
                    <a:pt x="3427" y="4845"/>
                    <a:pt x="1" y="11246"/>
                    <a:pt x="733" y="12739"/>
                  </a:cubicBezTo>
                  <a:cubicBezTo>
                    <a:pt x="1498" y="14302"/>
                    <a:pt x="17346" y="28587"/>
                    <a:pt x="21897" y="28587"/>
                  </a:cubicBezTo>
                  <a:cubicBezTo>
                    <a:pt x="22123" y="28587"/>
                    <a:pt x="22322" y="28552"/>
                    <a:pt x="22489" y="28478"/>
                  </a:cubicBezTo>
                  <a:cubicBezTo>
                    <a:pt x="28812" y="25673"/>
                    <a:pt x="46092" y="12310"/>
                    <a:pt x="47001" y="7360"/>
                  </a:cubicBezTo>
                  <a:cubicBezTo>
                    <a:pt x="47811" y="2955"/>
                    <a:pt x="44417" y="1"/>
                    <a:pt x="40882" y="1"/>
                  </a:cubicBez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3" name="Google Shape;303;p13"/>
            <p:cNvSpPr/>
            <p:nvPr/>
          </p:nvSpPr>
          <p:spPr>
            <a:xfrm>
              <a:off x="6175227" y="2150800"/>
              <a:ext cx="252032" cy="280434"/>
            </a:xfrm>
            <a:custGeom>
              <a:avLst/>
              <a:gdLst/>
              <a:ahLst/>
              <a:cxnLst/>
              <a:rect l="l" t="t" r="r" b="b"/>
              <a:pathLst>
                <a:path w="14207" h="15808" extrusionOk="0">
                  <a:moveTo>
                    <a:pt x="1940" y="1"/>
                  </a:moveTo>
                  <a:cubicBezTo>
                    <a:pt x="672" y="1"/>
                    <a:pt x="0" y="1037"/>
                    <a:pt x="1123" y="1980"/>
                  </a:cubicBezTo>
                  <a:cubicBezTo>
                    <a:pt x="2015" y="2724"/>
                    <a:pt x="4013" y="3963"/>
                    <a:pt x="4080" y="4192"/>
                  </a:cubicBezTo>
                  <a:lnTo>
                    <a:pt x="4080" y="4200"/>
                  </a:lnTo>
                  <a:cubicBezTo>
                    <a:pt x="4087" y="4236"/>
                    <a:pt x="4051" y="4339"/>
                    <a:pt x="3984" y="4495"/>
                  </a:cubicBezTo>
                  <a:cubicBezTo>
                    <a:pt x="3865" y="4803"/>
                    <a:pt x="3629" y="5320"/>
                    <a:pt x="3378" y="5917"/>
                  </a:cubicBezTo>
                  <a:cubicBezTo>
                    <a:pt x="3342" y="6014"/>
                    <a:pt x="3297" y="6116"/>
                    <a:pt x="3254" y="6219"/>
                  </a:cubicBezTo>
                  <a:cubicBezTo>
                    <a:pt x="3069" y="6677"/>
                    <a:pt x="2877" y="7178"/>
                    <a:pt x="2731" y="7651"/>
                  </a:cubicBezTo>
                  <a:cubicBezTo>
                    <a:pt x="2693" y="7761"/>
                    <a:pt x="2664" y="7864"/>
                    <a:pt x="2634" y="7967"/>
                  </a:cubicBezTo>
                  <a:cubicBezTo>
                    <a:pt x="2465" y="8551"/>
                    <a:pt x="2376" y="9081"/>
                    <a:pt x="2428" y="9465"/>
                  </a:cubicBezTo>
                  <a:cubicBezTo>
                    <a:pt x="2502" y="10025"/>
                    <a:pt x="3364" y="11088"/>
                    <a:pt x="4397" y="12187"/>
                  </a:cubicBezTo>
                  <a:cubicBezTo>
                    <a:pt x="4456" y="12252"/>
                    <a:pt x="4522" y="12327"/>
                    <a:pt x="4588" y="12392"/>
                  </a:cubicBezTo>
                  <a:cubicBezTo>
                    <a:pt x="6211" y="14097"/>
                    <a:pt x="8143" y="15807"/>
                    <a:pt x="8143" y="15807"/>
                  </a:cubicBezTo>
                  <a:lnTo>
                    <a:pt x="14207" y="7606"/>
                  </a:lnTo>
                  <a:cubicBezTo>
                    <a:pt x="12473" y="6507"/>
                    <a:pt x="5939" y="1115"/>
                    <a:pt x="2745" y="129"/>
                  </a:cubicBezTo>
                  <a:cubicBezTo>
                    <a:pt x="2460" y="40"/>
                    <a:pt x="2188" y="1"/>
                    <a:pt x="194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4" name="Google Shape;304;p13"/>
            <p:cNvSpPr/>
            <p:nvPr/>
          </p:nvSpPr>
          <p:spPr>
            <a:xfrm>
              <a:off x="6221936" y="2225291"/>
              <a:ext cx="85862" cy="145362"/>
            </a:xfrm>
            <a:custGeom>
              <a:avLst/>
              <a:gdLst/>
              <a:ahLst/>
              <a:cxnLst/>
              <a:rect l="l" t="t" r="r" b="b"/>
              <a:pathLst>
                <a:path w="4840" h="8194" extrusionOk="0">
                  <a:moveTo>
                    <a:pt x="1447" y="0"/>
                  </a:moveTo>
                  <a:lnTo>
                    <a:pt x="1447" y="0"/>
                  </a:lnTo>
                  <a:cubicBezTo>
                    <a:pt x="1454" y="35"/>
                    <a:pt x="1418" y="139"/>
                    <a:pt x="1351" y="294"/>
                  </a:cubicBezTo>
                  <a:cubicBezTo>
                    <a:pt x="2294" y="1223"/>
                    <a:pt x="3431" y="1998"/>
                    <a:pt x="4529" y="2838"/>
                  </a:cubicBezTo>
                  <a:cubicBezTo>
                    <a:pt x="4184" y="3271"/>
                    <a:pt x="3863" y="3725"/>
                    <a:pt x="3571" y="4196"/>
                  </a:cubicBezTo>
                  <a:cubicBezTo>
                    <a:pt x="3040" y="3702"/>
                    <a:pt x="2436" y="3274"/>
                    <a:pt x="1897" y="2787"/>
                  </a:cubicBezTo>
                  <a:cubicBezTo>
                    <a:pt x="1505" y="2440"/>
                    <a:pt x="1130" y="2071"/>
                    <a:pt x="747" y="1718"/>
                  </a:cubicBezTo>
                  <a:cubicBezTo>
                    <a:pt x="710" y="1813"/>
                    <a:pt x="665" y="1917"/>
                    <a:pt x="621" y="2020"/>
                  </a:cubicBezTo>
                  <a:cubicBezTo>
                    <a:pt x="953" y="2383"/>
                    <a:pt x="1307" y="2720"/>
                    <a:pt x="1675" y="3053"/>
                  </a:cubicBezTo>
                  <a:cubicBezTo>
                    <a:pt x="2213" y="3539"/>
                    <a:pt x="2775" y="4070"/>
                    <a:pt x="3393" y="4468"/>
                  </a:cubicBezTo>
                  <a:cubicBezTo>
                    <a:pt x="3133" y="4905"/>
                    <a:pt x="2896" y="5355"/>
                    <a:pt x="2686" y="5819"/>
                  </a:cubicBezTo>
                  <a:cubicBezTo>
                    <a:pt x="1801" y="5044"/>
                    <a:pt x="945" y="4269"/>
                    <a:pt x="98" y="3452"/>
                  </a:cubicBezTo>
                  <a:cubicBezTo>
                    <a:pt x="60" y="3562"/>
                    <a:pt x="31" y="3665"/>
                    <a:pt x="1" y="3768"/>
                  </a:cubicBezTo>
                  <a:cubicBezTo>
                    <a:pt x="739" y="4661"/>
                    <a:pt x="1609" y="5488"/>
                    <a:pt x="2546" y="6157"/>
                  </a:cubicBezTo>
                  <a:cubicBezTo>
                    <a:pt x="2347" y="6622"/>
                    <a:pt x="1963" y="7412"/>
                    <a:pt x="1763" y="7987"/>
                  </a:cubicBezTo>
                  <a:cubicBezTo>
                    <a:pt x="1823" y="8053"/>
                    <a:pt x="1889" y="8127"/>
                    <a:pt x="1955" y="8193"/>
                  </a:cubicBezTo>
                  <a:cubicBezTo>
                    <a:pt x="2420" y="7352"/>
                    <a:pt x="3032" y="6129"/>
                    <a:pt x="3438" y="5354"/>
                  </a:cubicBezTo>
                  <a:cubicBezTo>
                    <a:pt x="3874" y="4535"/>
                    <a:pt x="4405" y="3760"/>
                    <a:pt x="4788" y="2913"/>
                  </a:cubicBezTo>
                  <a:cubicBezTo>
                    <a:pt x="4825" y="2871"/>
                    <a:pt x="4839" y="2812"/>
                    <a:pt x="4825" y="2758"/>
                  </a:cubicBezTo>
                  <a:cubicBezTo>
                    <a:pt x="4825" y="2750"/>
                    <a:pt x="4817" y="2750"/>
                    <a:pt x="4817" y="2744"/>
                  </a:cubicBezTo>
                  <a:cubicBezTo>
                    <a:pt x="4810" y="2728"/>
                    <a:pt x="4810" y="2714"/>
                    <a:pt x="4795" y="2706"/>
                  </a:cubicBezTo>
                  <a:cubicBezTo>
                    <a:pt x="3653" y="1807"/>
                    <a:pt x="2546" y="848"/>
                    <a:pt x="14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5" name="Google Shape;305;p13"/>
            <p:cNvSpPr/>
            <p:nvPr/>
          </p:nvSpPr>
          <p:spPr>
            <a:xfrm>
              <a:off x="6246435" y="2244184"/>
              <a:ext cx="128597" cy="92213"/>
            </a:xfrm>
            <a:custGeom>
              <a:avLst/>
              <a:gdLst/>
              <a:ahLst/>
              <a:cxnLst/>
              <a:rect l="l" t="t" r="r" b="b"/>
              <a:pathLst>
                <a:path w="7249" h="5198" extrusionOk="0">
                  <a:moveTo>
                    <a:pt x="3916" y="0"/>
                  </a:moveTo>
                  <a:cubicBezTo>
                    <a:pt x="3468" y="0"/>
                    <a:pt x="3110" y="46"/>
                    <a:pt x="2958" y="168"/>
                  </a:cubicBezTo>
                  <a:cubicBezTo>
                    <a:pt x="2176" y="794"/>
                    <a:pt x="0" y="1337"/>
                    <a:pt x="117" y="2368"/>
                  </a:cubicBezTo>
                  <a:cubicBezTo>
                    <a:pt x="166" y="2806"/>
                    <a:pt x="584" y="2947"/>
                    <a:pt x="1103" y="2947"/>
                  </a:cubicBezTo>
                  <a:cubicBezTo>
                    <a:pt x="1806" y="2947"/>
                    <a:pt x="2695" y="2688"/>
                    <a:pt x="3109" y="2554"/>
                  </a:cubicBezTo>
                  <a:cubicBezTo>
                    <a:pt x="3147" y="2542"/>
                    <a:pt x="3181" y="2536"/>
                    <a:pt x="3212" y="2536"/>
                  </a:cubicBezTo>
                  <a:cubicBezTo>
                    <a:pt x="3762" y="2536"/>
                    <a:pt x="3223" y="4424"/>
                    <a:pt x="4284" y="5197"/>
                  </a:cubicBezTo>
                  <a:lnTo>
                    <a:pt x="7249" y="377"/>
                  </a:lnTo>
                  <a:cubicBezTo>
                    <a:pt x="7249" y="377"/>
                    <a:pt x="5208" y="0"/>
                    <a:pt x="39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6" name="Google Shape;306;p13"/>
            <p:cNvSpPr/>
            <p:nvPr/>
          </p:nvSpPr>
          <p:spPr>
            <a:xfrm>
              <a:off x="6241113" y="2239500"/>
              <a:ext cx="132926" cy="99433"/>
            </a:xfrm>
            <a:custGeom>
              <a:avLst/>
              <a:gdLst/>
              <a:ahLst/>
              <a:cxnLst/>
              <a:rect l="l" t="t" r="r" b="b"/>
              <a:pathLst>
                <a:path w="7493" h="5605" extrusionOk="0">
                  <a:moveTo>
                    <a:pt x="4511" y="0"/>
                  </a:moveTo>
                  <a:cubicBezTo>
                    <a:pt x="4090" y="0"/>
                    <a:pt x="3686" y="57"/>
                    <a:pt x="3328" y="196"/>
                  </a:cubicBezTo>
                  <a:cubicBezTo>
                    <a:pt x="2466" y="530"/>
                    <a:pt x="750" y="1230"/>
                    <a:pt x="321" y="2138"/>
                  </a:cubicBezTo>
                  <a:cubicBezTo>
                    <a:pt x="0" y="2817"/>
                    <a:pt x="591" y="3500"/>
                    <a:pt x="1181" y="3534"/>
                  </a:cubicBezTo>
                  <a:cubicBezTo>
                    <a:pt x="1207" y="3535"/>
                    <a:pt x="1234" y="3536"/>
                    <a:pt x="1261" y="3536"/>
                  </a:cubicBezTo>
                  <a:cubicBezTo>
                    <a:pt x="2001" y="3536"/>
                    <a:pt x="3079" y="3005"/>
                    <a:pt x="3391" y="3005"/>
                  </a:cubicBezTo>
                  <a:cubicBezTo>
                    <a:pt x="3420" y="3005"/>
                    <a:pt x="3442" y="3009"/>
                    <a:pt x="3457" y="3020"/>
                  </a:cubicBezTo>
                  <a:cubicBezTo>
                    <a:pt x="3665" y="3162"/>
                    <a:pt x="3608" y="3746"/>
                    <a:pt x="3744" y="4405"/>
                  </a:cubicBezTo>
                  <a:cubicBezTo>
                    <a:pt x="3830" y="4829"/>
                    <a:pt x="4016" y="5133"/>
                    <a:pt x="4241" y="5498"/>
                  </a:cubicBezTo>
                  <a:cubicBezTo>
                    <a:pt x="4288" y="5573"/>
                    <a:pt x="4345" y="5605"/>
                    <a:pt x="4389" y="5605"/>
                  </a:cubicBezTo>
                  <a:cubicBezTo>
                    <a:pt x="4462" y="5605"/>
                    <a:pt x="4504" y="5521"/>
                    <a:pt x="4420" y="5409"/>
                  </a:cubicBezTo>
                  <a:cubicBezTo>
                    <a:pt x="3663" y="4365"/>
                    <a:pt x="3817" y="2812"/>
                    <a:pt x="3642" y="2730"/>
                  </a:cubicBezTo>
                  <a:cubicBezTo>
                    <a:pt x="3621" y="2721"/>
                    <a:pt x="3592" y="2717"/>
                    <a:pt x="3555" y="2717"/>
                  </a:cubicBezTo>
                  <a:cubicBezTo>
                    <a:pt x="3167" y="2717"/>
                    <a:pt x="1949" y="3193"/>
                    <a:pt x="1260" y="3220"/>
                  </a:cubicBezTo>
                  <a:cubicBezTo>
                    <a:pt x="1249" y="3220"/>
                    <a:pt x="1238" y="3220"/>
                    <a:pt x="1227" y="3220"/>
                  </a:cubicBezTo>
                  <a:cubicBezTo>
                    <a:pt x="680" y="3220"/>
                    <a:pt x="398" y="2679"/>
                    <a:pt x="594" y="2252"/>
                  </a:cubicBezTo>
                  <a:cubicBezTo>
                    <a:pt x="920" y="1541"/>
                    <a:pt x="2831" y="828"/>
                    <a:pt x="3264" y="650"/>
                  </a:cubicBezTo>
                  <a:cubicBezTo>
                    <a:pt x="3693" y="474"/>
                    <a:pt x="4121" y="414"/>
                    <a:pt x="4549" y="414"/>
                  </a:cubicBezTo>
                  <a:cubicBezTo>
                    <a:pt x="5504" y="414"/>
                    <a:pt x="6461" y="717"/>
                    <a:pt x="7444" y="722"/>
                  </a:cubicBezTo>
                  <a:cubicBezTo>
                    <a:pt x="7490" y="722"/>
                    <a:pt x="7492" y="663"/>
                    <a:pt x="7455" y="649"/>
                  </a:cubicBezTo>
                  <a:cubicBezTo>
                    <a:pt x="6633" y="330"/>
                    <a:pt x="5523" y="0"/>
                    <a:pt x="45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7" name="Google Shape;307;p13"/>
            <p:cNvSpPr/>
            <p:nvPr/>
          </p:nvSpPr>
          <p:spPr>
            <a:xfrm>
              <a:off x="6305279" y="2186547"/>
              <a:ext cx="879638" cy="524820"/>
            </a:xfrm>
            <a:custGeom>
              <a:avLst/>
              <a:gdLst/>
              <a:ahLst/>
              <a:cxnLst/>
              <a:rect l="l" t="t" r="r" b="b"/>
              <a:pathLst>
                <a:path w="49585" h="29584" extrusionOk="0">
                  <a:moveTo>
                    <a:pt x="41031" y="1"/>
                  </a:moveTo>
                  <a:cubicBezTo>
                    <a:pt x="39956" y="1"/>
                    <a:pt x="38808" y="264"/>
                    <a:pt x="37639" y="859"/>
                  </a:cubicBezTo>
                  <a:cubicBezTo>
                    <a:pt x="34394" y="2508"/>
                    <a:pt x="22201" y="13506"/>
                    <a:pt x="21037" y="13794"/>
                  </a:cubicBezTo>
                  <a:cubicBezTo>
                    <a:pt x="21019" y="13798"/>
                    <a:pt x="20999" y="13800"/>
                    <a:pt x="20977" y="13800"/>
                  </a:cubicBezTo>
                  <a:cubicBezTo>
                    <a:pt x="19491" y="13800"/>
                    <a:pt x="7012" y="4593"/>
                    <a:pt x="6161" y="4531"/>
                  </a:cubicBezTo>
                  <a:cubicBezTo>
                    <a:pt x="6156" y="4531"/>
                    <a:pt x="6151" y="4531"/>
                    <a:pt x="6146" y="4531"/>
                  </a:cubicBezTo>
                  <a:cubicBezTo>
                    <a:pt x="5239" y="4531"/>
                    <a:pt x="219" y="9831"/>
                    <a:pt x="46" y="13794"/>
                  </a:cubicBezTo>
                  <a:cubicBezTo>
                    <a:pt x="1" y="14850"/>
                    <a:pt x="17416" y="29584"/>
                    <a:pt x="21422" y="29584"/>
                  </a:cubicBezTo>
                  <a:cubicBezTo>
                    <a:pt x="21484" y="29584"/>
                    <a:pt x="21542" y="29580"/>
                    <a:pt x="21597" y="29573"/>
                  </a:cubicBezTo>
                  <a:cubicBezTo>
                    <a:pt x="25241" y="29110"/>
                    <a:pt x="41898" y="15640"/>
                    <a:pt x="46108" y="10295"/>
                  </a:cubicBezTo>
                  <a:cubicBezTo>
                    <a:pt x="49584" y="5883"/>
                    <a:pt x="46117" y="1"/>
                    <a:pt x="4103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8" name="Google Shape;308;p13"/>
            <p:cNvSpPr/>
            <p:nvPr/>
          </p:nvSpPr>
          <p:spPr>
            <a:xfrm>
              <a:off x="6339340" y="2181455"/>
              <a:ext cx="849852" cy="540094"/>
            </a:xfrm>
            <a:custGeom>
              <a:avLst/>
              <a:gdLst/>
              <a:ahLst/>
              <a:cxnLst/>
              <a:rect l="l" t="t" r="r" b="b"/>
              <a:pathLst>
                <a:path w="47906" h="30445" extrusionOk="0">
                  <a:moveTo>
                    <a:pt x="39116" y="1"/>
                  </a:moveTo>
                  <a:cubicBezTo>
                    <a:pt x="38211" y="1"/>
                    <a:pt x="37273" y="189"/>
                    <a:pt x="36338" y="612"/>
                  </a:cubicBezTo>
                  <a:cubicBezTo>
                    <a:pt x="33413" y="1933"/>
                    <a:pt x="20206" y="13846"/>
                    <a:pt x="19129" y="13846"/>
                  </a:cubicBezTo>
                  <a:cubicBezTo>
                    <a:pt x="19125" y="13846"/>
                    <a:pt x="19121" y="13845"/>
                    <a:pt x="19117" y="13845"/>
                  </a:cubicBezTo>
                  <a:cubicBezTo>
                    <a:pt x="18142" y="13746"/>
                    <a:pt x="8076" y="6173"/>
                    <a:pt x="7344" y="6173"/>
                  </a:cubicBezTo>
                  <a:cubicBezTo>
                    <a:pt x="7339" y="6173"/>
                    <a:pt x="7335" y="6173"/>
                    <a:pt x="7332" y="6174"/>
                  </a:cubicBezTo>
                  <a:cubicBezTo>
                    <a:pt x="5466" y="6441"/>
                    <a:pt x="583" y="12944"/>
                    <a:pt x="100" y="17522"/>
                  </a:cubicBezTo>
                  <a:cubicBezTo>
                    <a:pt x="1" y="18465"/>
                    <a:pt x="14540" y="30109"/>
                    <a:pt x="19527" y="30440"/>
                  </a:cubicBezTo>
                  <a:cubicBezTo>
                    <a:pt x="19577" y="30443"/>
                    <a:pt x="19627" y="30445"/>
                    <a:pt x="19679" y="30445"/>
                  </a:cubicBezTo>
                  <a:cubicBezTo>
                    <a:pt x="24862" y="30445"/>
                    <a:pt x="42165" y="14145"/>
                    <a:pt x="45265" y="9472"/>
                  </a:cubicBezTo>
                  <a:cubicBezTo>
                    <a:pt x="47905" y="5491"/>
                    <a:pt x="43994" y="1"/>
                    <a:pt x="3911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9" name="Google Shape;309;p13"/>
            <p:cNvSpPr/>
            <p:nvPr/>
          </p:nvSpPr>
          <p:spPr>
            <a:xfrm>
              <a:off x="6661959" y="2127792"/>
              <a:ext cx="990744" cy="1147388"/>
            </a:xfrm>
            <a:custGeom>
              <a:avLst/>
              <a:gdLst/>
              <a:ahLst/>
              <a:cxnLst/>
              <a:rect l="l" t="t" r="r" b="b"/>
              <a:pathLst>
                <a:path w="55848" h="64678" extrusionOk="0">
                  <a:moveTo>
                    <a:pt x="29980" y="1"/>
                  </a:moveTo>
                  <a:cubicBezTo>
                    <a:pt x="28493" y="1"/>
                    <a:pt x="26879" y="188"/>
                    <a:pt x="25142" y="622"/>
                  </a:cubicBezTo>
                  <a:cubicBezTo>
                    <a:pt x="21507" y="1531"/>
                    <a:pt x="16676" y="5592"/>
                    <a:pt x="15096" y="8174"/>
                  </a:cubicBezTo>
                  <a:cubicBezTo>
                    <a:pt x="13515" y="10758"/>
                    <a:pt x="10931" y="18311"/>
                    <a:pt x="10037" y="19902"/>
                  </a:cubicBezTo>
                  <a:cubicBezTo>
                    <a:pt x="9142" y="21493"/>
                    <a:pt x="2583" y="33516"/>
                    <a:pt x="1292" y="43254"/>
                  </a:cubicBezTo>
                  <a:cubicBezTo>
                    <a:pt x="0" y="52993"/>
                    <a:pt x="2485" y="60346"/>
                    <a:pt x="3876" y="61638"/>
                  </a:cubicBezTo>
                  <a:cubicBezTo>
                    <a:pt x="5076" y="62751"/>
                    <a:pt x="12554" y="64678"/>
                    <a:pt x="21471" y="64678"/>
                  </a:cubicBezTo>
                  <a:cubicBezTo>
                    <a:pt x="22896" y="64678"/>
                    <a:pt x="24358" y="64628"/>
                    <a:pt x="25838" y="64519"/>
                  </a:cubicBezTo>
                  <a:cubicBezTo>
                    <a:pt x="36569" y="63725"/>
                    <a:pt x="50482" y="61538"/>
                    <a:pt x="53164" y="58060"/>
                  </a:cubicBezTo>
                  <a:cubicBezTo>
                    <a:pt x="55847" y="54581"/>
                    <a:pt x="50945" y="37705"/>
                    <a:pt x="48858" y="32341"/>
                  </a:cubicBezTo>
                  <a:cubicBezTo>
                    <a:pt x="46771" y="26975"/>
                    <a:pt x="43624" y="8749"/>
                    <a:pt x="42532" y="6475"/>
                  </a:cubicBezTo>
                  <a:cubicBezTo>
                    <a:pt x="41622" y="4583"/>
                    <a:pt x="37343" y="1"/>
                    <a:pt x="299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0" name="Google Shape;310;p13"/>
            <p:cNvSpPr/>
            <p:nvPr/>
          </p:nvSpPr>
          <p:spPr>
            <a:xfrm>
              <a:off x="6946278" y="2264940"/>
              <a:ext cx="141707" cy="988473"/>
            </a:xfrm>
            <a:custGeom>
              <a:avLst/>
              <a:gdLst/>
              <a:ahLst/>
              <a:cxnLst/>
              <a:rect l="l" t="t" r="r" b="b"/>
              <a:pathLst>
                <a:path w="7988" h="55720" extrusionOk="0">
                  <a:moveTo>
                    <a:pt x="7881" y="0"/>
                  </a:moveTo>
                  <a:cubicBezTo>
                    <a:pt x="7840" y="0"/>
                    <a:pt x="7800" y="21"/>
                    <a:pt x="7793" y="68"/>
                  </a:cubicBezTo>
                  <a:cubicBezTo>
                    <a:pt x="6372" y="9488"/>
                    <a:pt x="1935" y="18142"/>
                    <a:pt x="635" y="27585"/>
                  </a:cubicBezTo>
                  <a:cubicBezTo>
                    <a:pt x="0" y="32193"/>
                    <a:pt x="21" y="36867"/>
                    <a:pt x="293" y="41503"/>
                  </a:cubicBezTo>
                  <a:cubicBezTo>
                    <a:pt x="575" y="46285"/>
                    <a:pt x="991" y="51098"/>
                    <a:pt x="2706" y="55610"/>
                  </a:cubicBezTo>
                  <a:cubicBezTo>
                    <a:pt x="2735" y="55686"/>
                    <a:pt x="2801" y="55719"/>
                    <a:pt x="2866" y="55719"/>
                  </a:cubicBezTo>
                  <a:cubicBezTo>
                    <a:pt x="2965" y="55719"/>
                    <a:pt x="3062" y="55642"/>
                    <a:pt x="3017" y="55524"/>
                  </a:cubicBezTo>
                  <a:cubicBezTo>
                    <a:pt x="1258" y="50824"/>
                    <a:pt x="862" y="45781"/>
                    <a:pt x="598" y="40808"/>
                  </a:cubicBezTo>
                  <a:cubicBezTo>
                    <a:pt x="338" y="35856"/>
                    <a:pt x="381" y="30858"/>
                    <a:pt x="1231" y="25960"/>
                  </a:cubicBezTo>
                  <a:cubicBezTo>
                    <a:pt x="2765" y="17148"/>
                    <a:pt x="6884" y="9002"/>
                    <a:pt x="7980" y="93"/>
                  </a:cubicBezTo>
                  <a:cubicBezTo>
                    <a:pt x="7987" y="34"/>
                    <a:pt x="7933" y="0"/>
                    <a:pt x="788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1" name="Google Shape;311;p13"/>
            <p:cNvSpPr/>
            <p:nvPr/>
          </p:nvSpPr>
          <p:spPr>
            <a:xfrm>
              <a:off x="7002993" y="3131645"/>
              <a:ext cx="28615" cy="22210"/>
            </a:xfrm>
            <a:custGeom>
              <a:avLst/>
              <a:gdLst/>
              <a:ahLst/>
              <a:cxnLst/>
              <a:rect l="l" t="t" r="r" b="b"/>
              <a:pathLst>
                <a:path w="1613" h="1252" extrusionOk="0">
                  <a:moveTo>
                    <a:pt x="807" y="0"/>
                  </a:moveTo>
                  <a:cubicBezTo>
                    <a:pt x="2" y="0"/>
                    <a:pt x="1" y="1251"/>
                    <a:pt x="807" y="1251"/>
                  </a:cubicBezTo>
                  <a:cubicBezTo>
                    <a:pt x="1613" y="1251"/>
                    <a:pt x="1613" y="0"/>
                    <a:pt x="8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2" name="Google Shape;312;p13"/>
            <p:cNvSpPr/>
            <p:nvPr/>
          </p:nvSpPr>
          <p:spPr>
            <a:xfrm>
              <a:off x="6991817" y="2861394"/>
              <a:ext cx="28615" cy="22210"/>
            </a:xfrm>
            <a:custGeom>
              <a:avLst/>
              <a:gdLst/>
              <a:ahLst/>
              <a:cxnLst/>
              <a:rect l="l" t="t" r="r" b="b"/>
              <a:pathLst>
                <a:path w="1613" h="1252" extrusionOk="0">
                  <a:moveTo>
                    <a:pt x="806" y="0"/>
                  </a:moveTo>
                  <a:cubicBezTo>
                    <a:pt x="2" y="0"/>
                    <a:pt x="0" y="1251"/>
                    <a:pt x="806" y="1251"/>
                  </a:cubicBezTo>
                  <a:cubicBezTo>
                    <a:pt x="1612" y="1251"/>
                    <a:pt x="1611" y="0"/>
                    <a:pt x="80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3" name="Google Shape;313;p13"/>
            <p:cNvSpPr/>
            <p:nvPr/>
          </p:nvSpPr>
          <p:spPr>
            <a:xfrm>
              <a:off x="7073545" y="2437851"/>
              <a:ext cx="28615" cy="22210"/>
            </a:xfrm>
            <a:custGeom>
              <a:avLst/>
              <a:gdLst/>
              <a:ahLst/>
              <a:cxnLst/>
              <a:rect l="l" t="t" r="r" b="b"/>
              <a:pathLst>
                <a:path w="1613" h="1252" extrusionOk="0">
                  <a:moveTo>
                    <a:pt x="806" y="1"/>
                  </a:moveTo>
                  <a:cubicBezTo>
                    <a:pt x="1" y="1"/>
                    <a:pt x="0" y="1251"/>
                    <a:pt x="806" y="1251"/>
                  </a:cubicBezTo>
                  <a:cubicBezTo>
                    <a:pt x="1612" y="1251"/>
                    <a:pt x="1612" y="1"/>
                    <a:pt x="8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4" name="Google Shape;314;p13"/>
            <p:cNvSpPr/>
            <p:nvPr/>
          </p:nvSpPr>
          <p:spPr>
            <a:xfrm>
              <a:off x="7033577" y="2576525"/>
              <a:ext cx="28615" cy="22193"/>
            </a:xfrm>
            <a:custGeom>
              <a:avLst/>
              <a:gdLst/>
              <a:ahLst/>
              <a:cxnLst/>
              <a:rect l="l" t="t" r="r" b="b"/>
              <a:pathLst>
                <a:path w="1613" h="1251" extrusionOk="0">
                  <a:moveTo>
                    <a:pt x="806" y="0"/>
                  </a:moveTo>
                  <a:cubicBezTo>
                    <a:pt x="1" y="0"/>
                    <a:pt x="0" y="1251"/>
                    <a:pt x="806" y="1251"/>
                  </a:cubicBezTo>
                  <a:cubicBezTo>
                    <a:pt x="1612" y="1251"/>
                    <a:pt x="1612" y="0"/>
                    <a:pt x="806" y="0"/>
                  </a:cubicBez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5" name="Google Shape;315;p13"/>
            <p:cNvSpPr/>
            <p:nvPr/>
          </p:nvSpPr>
          <p:spPr>
            <a:xfrm>
              <a:off x="6992278" y="2996058"/>
              <a:ext cx="28615" cy="22193"/>
            </a:xfrm>
            <a:custGeom>
              <a:avLst/>
              <a:gdLst/>
              <a:ahLst/>
              <a:cxnLst/>
              <a:rect l="l" t="t" r="r" b="b"/>
              <a:pathLst>
                <a:path w="1613" h="1251" extrusionOk="0">
                  <a:moveTo>
                    <a:pt x="806" y="1"/>
                  </a:moveTo>
                  <a:cubicBezTo>
                    <a:pt x="2" y="1"/>
                    <a:pt x="0" y="1250"/>
                    <a:pt x="806" y="1250"/>
                  </a:cubicBezTo>
                  <a:cubicBezTo>
                    <a:pt x="1612" y="1250"/>
                    <a:pt x="1612" y="1"/>
                    <a:pt x="8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6" name="Google Shape;316;p13"/>
            <p:cNvSpPr/>
            <p:nvPr/>
          </p:nvSpPr>
          <p:spPr>
            <a:xfrm>
              <a:off x="7003774" y="2718871"/>
              <a:ext cx="28615" cy="22210"/>
            </a:xfrm>
            <a:custGeom>
              <a:avLst/>
              <a:gdLst/>
              <a:ahLst/>
              <a:cxnLst/>
              <a:rect l="l" t="t" r="r" b="b"/>
              <a:pathLst>
                <a:path w="1613" h="1252" extrusionOk="0">
                  <a:moveTo>
                    <a:pt x="806" y="1"/>
                  </a:moveTo>
                  <a:cubicBezTo>
                    <a:pt x="1" y="1"/>
                    <a:pt x="0" y="1251"/>
                    <a:pt x="806" y="1251"/>
                  </a:cubicBezTo>
                  <a:cubicBezTo>
                    <a:pt x="1612" y="1251"/>
                    <a:pt x="1612" y="1"/>
                    <a:pt x="8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7" name="Google Shape;317;p13"/>
            <p:cNvSpPr/>
            <p:nvPr/>
          </p:nvSpPr>
          <p:spPr>
            <a:xfrm>
              <a:off x="7164764" y="2131659"/>
              <a:ext cx="539261" cy="1218827"/>
            </a:xfrm>
            <a:custGeom>
              <a:avLst/>
              <a:gdLst/>
              <a:ahLst/>
              <a:cxnLst/>
              <a:rect l="l" t="t" r="r" b="b"/>
              <a:pathLst>
                <a:path w="30398" h="68705" extrusionOk="0">
                  <a:moveTo>
                    <a:pt x="4853" y="0"/>
                  </a:moveTo>
                  <a:cubicBezTo>
                    <a:pt x="4761" y="0"/>
                    <a:pt x="4687" y="7"/>
                    <a:pt x="4635" y="22"/>
                  </a:cubicBezTo>
                  <a:cubicBezTo>
                    <a:pt x="3821" y="247"/>
                    <a:pt x="0" y="22663"/>
                    <a:pt x="109" y="34986"/>
                  </a:cubicBezTo>
                  <a:cubicBezTo>
                    <a:pt x="216" y="47307"/>
                    <a:pt x="5384" y="66663"/>
                    <a:pt x="5628" y="68252"/>
                  </a:cubicBezTo>
                  <a:cubicBezTo>
                    <a:pt x="5674" y="68555"/>
                    <a:pt x="6418" y="68704"/>
                    <a:pt x="7622" y="68704"/>
                  </a:cubicBezTo>
                  <a:cubicBezTo>
                    <a:pt x="12748" y="68704"/>
                    <a:pt x="26201" y="65995"/>
                    <a:pt x="29472" y="60879"/>
                  </a:cubicBezTo>
                  <a:cubicBezTo>
                    <a:pt x="30397" y="59432"/>
                    <a:pt x="23471" y="41014"/>
                    <a:pt x="21580" y="31450"/>
                  </a:cubicBezTo>
                  <a:cubicBezTo>
                    <a:pt x="19760" y="22250"/>
                    <a:pt x="18449" y="6291"/>
                    <a:pt x="15009" y="3614"/>
                  </a:cubicBezTo>
                  <a:cubicBezTo>
                    <a:pt x="12777" y="1874"/>
                    <a:pt x="6350" y="0"/>
                    <a:pt x="48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8" name="Google Shape;318;p13"/>
            <p:cNvSpPr/>
            <p:nvPr/>
          </p:nvSpPr>
          <p:spPr>
            <a:xfrm>
              <a:off x="7244505" y="2195062"/>
              <a:ext cx="523295" cy="846854"/>
            </a:xfrm>
            <a:custGeom>
              <a:avLst/>
              <a:gdLst/>
              <a:ahLst/>
              <a:cxnLst/>
              <a:rect l="l" t="t" r="r" b="b"/>
              <a:pathLst>
                <a:path w="29498" h="47737" extrusionOk="0">
                  <a:moveTo>
                    <a:pt x="6855" y="1"/>
                  </a:moveTo>
                  <a:cubicBezTo>
                    <a:pt x="2454" y="1"/>
                    <a:pt x="1" y="5349"/>
                    <a:pt x="2079" y="9205"/>
                  </a:cubicBezTo>
                  <a:cubicBezTo>
                    <a:pt x="4448" y="13604"/>
                    <a:pt x="14685" y="26870"/>
                    <a:pt x="14188" y="27465"/>
                  </a:cubicBezTo>
                  <a:cubicBezTo>
                    <a:pt x="13692" y="28062"/>
                    <a:pt x="10412" y="38397"/>
                    <a:pt x="9021" y="41477"/>
                  </a:cubicBezTo>
                  <a:cubicBezTo>
                    <a:pt x="7744" y="44308"/>
                    <a:pt x="13844" y="47737"/>
                    <a:pt x="16155" y="47737"/>
                  </a:cubicBezTo>
                  <a:cubicBezTo>
                    <a:pt x="16360" y="47737"/>
                    <a:pt x="16535" y="47710"/>
                    <a:pt x="16673" y="47653"/>
                  </a:cubicBezTo>
                  <a:cubicBezTo>
                    <a:pt x="18362" y="46958"/>
                    <a:pt x="29498" y="29101"/>
                    <a:pt x="28167" y="25479"/>
                  </a:cubicBezTo>
                  <a:cubicBezTo>
                    <a:pt x="25782" y="18986"/>
                    <a:pt x="14797" y="2341"/>
                    <a:pt x="8822" y="338"/>
                  </a:cubicBezTo>
                  <a:cubicBezTo>
                    <a:pt x="8133" y="107"/>
                    <a:pt x="7474" y="1"/>
                    <a:pt x="6855" y="1"/>
                  </a:cubicBezTo>
                  <a:close/>
                </a:path>
              </a:pathLst>
            </a:custGeom>
            <a:solidFill>
              <a:srgbClr val="FFE6C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9" name="Google Shape;319;p13"/>
            <p:cNvSpPr/>
            <p:nvPr/>
          </p:nvSpPr>
          <p:spPr>
            <a:xfrm>
              <a:off x="7341029" y="2930899"/>
              <a:ext cx="224021" cy="269754"/>
            </a:xfrm>
            <a:custGeom>
              <a:avLst/>
              <a:gdLst/>
              <a:ahLst/>
              <a:cxnLst/>
              <a:rect l="l" t="t" r="r" b="b"/>
              <a:pathLst>
                <a:path w="12628" h="15206" extrusionOk="0">
                  <a:moveTo>
                    <a:pt x="3578" y="1"/>
                  </a:moveTo>
                  <a:cubicBezTo>
                    <a:pt x="3474" y="289"/>
                    <a:pt x="1542" y="4618"/>
                    <a:pt x="1144" y="6255"/>
                  </a:cubicBezTo>
                  <a:cubicBezTo>
                    <a:pt x="746" y="7900"/>
                    <a:pt x="0" y="11226"/>
                    <a:pt x="1144" y="12369"/>
                  </a:cubicBezTo>
                  <a:cubicBezTo>
                    <a:pt x="1491" y="12716"/>
                    <a:pt x="2044" y="13158"/>
                    <a:pt x="2722" y="13586"/>
                  </a:cubicBezTo>
                  <a:cubicBezTo>
                    <a:pt x="3001" y="13766"/>
                    <a:pt x="3290" y="13930"/>
                    <a:pt x="3585" y="14081"/>
                  </a:cubicBezTo>
                  <a:cubicBezTo>
                    <a:pt x="3589" y="14081"/>
                    <a:pt x="3593" y="14083"/>
                    <a:pt x="3592" y="14087"/>
                  </a:cubicBezTo>
                  <a:cubicBezTo>
                    <a:pt x="3872" y="14235"/>
                    <a:pt x="4168" y="14375"/>
                    <a:pt x="4478" y="14501"/>
                  </a:cubicBezTo>
                  <a:cubicBezTo>
                    <a:pt x="4692" y="14590"/>
                    <a:pt x="4912" y="14678"/>
                    <a:pt x="5135" y="14752"/>
                  </a:cubicBezTo>
                  <a:lnTo>
                    <a:pt x="5141" y="14752"/>
                  </a:lnTo>
                  <a:cubicBezTo>
                    <a:pt x="5432" y="14850"/>
                    <a:pt x="5727" y="14934"/>
                    <a:pt x="6027" y="15002"/>
                  </a:cubicBezTo>
                  <a:cubicBezTo>
                    <a:pt x="6197" y="15045"/>
                    <a:pt x="6368" y="15077"/>
                    <a:pt x="6542" y="15099"/>
                  </a:cubicBezTo>
                  <a:cubicBezTo>
                    <a:pt x="6929" y="15168"/>
                    <a:pt x="7319" y="15205"/>
                    <a:pt x="7712" y="15205"/>
                  </a:cubicBezTo>
                  <a:cubicBezTo>
                    <a:pt x="8032" y="15205"/>
                    <a:pt x="8353" y="15181"/>
                    <a:pt x="8674" y="15128"/>
                  </a:cubicBezTo>
                  <a:cubicBezTo>
                    <a:pt x="9692" y="14965"/>
                    <a:pt x="10532" y="13351"/>
                    <a:pt x="10097" y="12584"/>
                  </a:cubicBezTo>
                  <a:cubicBezTo>
                    <a:pt x="9868" y="12185"/>
                    <a:pt x="9272" y="12147"/>
                    <a:pt x="9051" y="11934"/>
                  </a:cubicBezTo>
                  <a:cubicBezTo>
                    <a:pt x="8970" y="11845"/>
                    <a:pt x="8932" y="11735"/>
                    <a:pt x="8998" y="11565"/>
                  </a:cubicBezTo>
                  <a:cubicBezTo>
                    <a:pt x="8998" y="11557"/>
                    <a:pt x="9006" y="11557"/>
                    <a:pt x="9006" y="11550"/>
                  </a:cubicBezTo>
                  <a:cubicBezTo>
                    <a:pt x="9021" y="11492"/>
                    <a:pt x="9057" y="11433"/>
                    <a:pt x="9102" y="11358"/>
                  </a:cubicBezTo>
                  <a:cubicBezTo>
                    <a:pt x="10858" y="8578"/>
                    <a:pt x="12628" y="4713"/>
                    <a:pt x="12628" y="4713"/>
                  </a:cubicBezTo>
                  <a:lnTo>
                    <a:pt x="3578"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0" name="Google Shape;320;p13"/>
            <p:cNvSpPr/>
            <p:nvPr/>
          </p:nvSpPr>
          <p:spPr>
            <a:xfrm>
              <a:off x="7370477" y="3132550"/>
              <a:ext cx="34149" cy="48129"/>
            </a:xfrm>
            <a:custGeom>
              <a:avLst/>
              <a:gdLst/>
              <a:ahLst/>
              <a:cxnLst/>
              <a:rect l="l" t="t" r="r" b="b"/>
              <a:pathLst>
                <a:path w="1925" h="2713" extrusionOk="0">
                  <a:moveTo>
                    <a:pt x="91" y="0"/>
                  </a:moveTo>
                  <a:cubicBezTo>
                    <a:pt x="47" y="0"/>
                    <a:pt x="0" y="41"/>
                    <a:pt x="15" y="94"/>
                  </a:cubicBezTo>
                  <a:cubicBezTo>
                    <a:pt x="251" y="855"/>
                    <a:pt x="590" y="1577"/>
                    <a:pt x="1062" y="2219"/>
                  </a:cubicBezTo>
                  <a:cubicBezTo>
                    <a:pt x="1341" y="2399"/>
                    <a:pt x="1628" y="2563"/>
                    <a:pt x="1924" y="2713"/>
                  </a:cubicBezTo>
                  <a:cubicBezTo>
                    <a:pt x="1261" y="1873"/>
                    <a:pt x="648" y="995"/>
                    <a:pt x="147" y="36"/>
                  </a:cubicBezTo>
                  <a:cubicBezTo>
                    <a:pt x="135" y="11"/>
                    <a:pt x="113" y="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1" name="Google Shape;321;p13"/>
            <p:cNvSpPr/>
            <p:nvPr/>
          </p:nvSpPr>
          <p:spPr>
            <a:xfrm>
              <a:off x="7404396" y="3152685"/>
              <a:ext cx="27710" cy="39897"/>
            </a:xfrm>
            <a:custGeom>
              <a:avLst/>
              <a:gdLst/>
              <a:ahLst/>
              <a:cxnLst/>
              <a:rect l="l" t="t" r="r" b="b"/>
              <a:pathLst>
                <a:path w="1562" h="2249" extrusionOk="0">
                  <a:moveTo>
                    <a:pt x="89" y="1"/>
                  </a:moveTo>
                  <a:cubicBezTo>
                    <a:pt x="46" y="1"/>
                    <a:pt x="1" y="41"/>
                    <a:pt x="20" y="95"/>
                  </a:cubicBezTo>
                  <a:cubicBezTo>
                    <a:pt x="227" y="774"/>
                    <a:pt x="515" y="1415"/>
                    <a:pt x="906" y="1999"/>
                  </a:cubicBezTo>
                  <a:cubicBezTo>
                    <a:pt x="1120" y="2087"/>
                    <a:pt x="1340" y="2176"/>
                    <a:pt x="1561" y="2249"/>
                  </a:cubicBezTo>
                  <a:cubicBezTo>
                    <a:pt x="1038" y="1549"/>
                    <a:pt x="559" y="825"/>
                    <a:pt x="146" y="36"/>
                  </a:cubicBezTo>
                  <a:cubicBezTo>
                    <a:pt x="133" y="11"/>
                    <a:pt x="112" y="1"/>
                    <a:pt x="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2" name="Google Shape;322;p13"/>
            <p:cNvSpPr/>
            <p:nvPr/>
          </p:nvSpPr>
          <p:spPr>
            <a:xfrm>
              <a:off x="7435814" y="3167923"/>
              <a:ext cx="21306" cy="30814"/>
            </a:xfrm>
            <a:custGeom>
              <a:avLst/>
              <a:gdLst/>
              <a:ahLst/>
              <a:cxnLst/>
              <a:rect l="l" t="t" r="r" b="b"/>
              <a:pathLst>
                <a:path w="1201" h="1737" extrusionOk="0">
                  <a:moveTo>
                    <a:pt x="89" y="1"/>
                  </a:moveTo>
                  <a:cubicBezTo>
                    <a:pt x="45" y="1"/>
                    <a:pt x="1" y="38"/>
                    <a:pt x="21" y="92"/>
                  </a:cubicBezTo>
                  <a:cubicBezTo>
                    <a:pt x="180" y="632"/>
                    <a:pt x="403" y="1152"/>
                    <a:pt x="684" y="1641"/>
                  </a:cubicBezTo>
                  <a:cubicBezTo>
                    <a:pt x="854" y="1683"/>
                    <a:pt x="1027" y="1716"/>
                    <a:pt x="1201" y="1737"/>
                  </a:cubicBezTo>
                  <a:cubicBezTo>
                    <a:pt x="807" y="1196"/>
                    <a:pt x="454" y="626"/>
                    <a:pt x="145" y="33"/>
                  </a:cubicBezTo>
                  <a:cubicBezTo>
                    <a:pt x="132" y="10"/>
                    <a:pt x="111" y="1"/>
                    <a:pt x="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3" name="Google Shape;323;p13"/>
            <p:cNvSpPr/>
            <p:nvPr/>
          </p:nvSpPr>
          <p:spPr>
            <a:xfrm>
              <a:off x="7465847" y="3136045"/>
              <a:ext cx="35728" cy="34061"/>
            </a:xfrm>
            <a:custGeom>
              <a:avLst/>
              <a:gdLst/>
              <a:ahLst/>
              <a:cxnLst/>
              <a:rect l="l" t="t" r="r" b="b"/>
              <a:pathLst>
                <a:path w="2014" h="1920" extrusionOk="0">
                  <a:moveTo>
                    <a:pt x="1962" y="1"/>
                  </a:moveTo>
                  <a:lnTo>
                    <a:pt x="1962" y="1"/>
                  </a:lnTo>
                  <a:cubicBezTo>
                    <a:pt x="1733" y="325"/>
                    <a:pt x="1630" y="716"/>
                    <a:pt x="1431" y="1055"/>
                  </a:cubicBezTo>
                  <a:cubicBezTo>
                    <a:pt x="1204" y="1453"/>
                    <a:pt x="799" y="1704"/>
                    <a:pt x="354" y="1704"/>
                  </a:cubicBezTo>
                  <a:cubicBezTo>
                    <a:pt x="279" y="1704"/>
                    <a:pt x="202" y="1697"/>
                    <a:pt x="125" y="1682"/>
                  </a:cubicBezTo>
                  <a:cubicBezTo>
                    <a:pt x="119" y="1681"/>
                    <a:pt x="114" y="1680"/>
                    <a:pt x="108" y="1680"/>
                  </a:cubicBezTo>
                  <a:cubicBezTo>
                    <a:pt x="29" y="1680"/>
                    <a:pt x="0" y="1797"/>
                    <a:pt x="82" y="1830"/>
                  </a:cubicBezTo>
                  <a:cubicBezTo>
                    <a:pt x="242" y="1891"/>
                    <a:pt x="393" y="1919"/>
                    <a:pt x="535" y="1919"/>
                  </a:cubicBezTo>
                  <a:cubicBezTo>
                    <a:pt x="1299" y="1919"/>
                    <a:pt x="1808" y="1115"/>
                    <a:pt x="2013" y="370"/>
                  </a:cubicBezTo>
                  <a:cubicBezTo>
                    <a:pt x="1932" y="281"/>
                    <a:pt x="1896" y="171"/>
                    <a:pt x="196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4" name="Google Shape;324;p13"/>
            <p:cNvSpPr/>
            <p:nvPr/>
          </p:nvSpPr>
          <p:spPr>
            <a:xfrm>
              <a:off x="7239077" y="2185872"/>
              <a:ext cx="516411" cy="881660"/>
            </a:xfrm>
            <a:custGeom>
              <a:avLst/>
              <a:gdLst/>
              <a:ahLst/>
              <a:cxnLst/>
              <a:rect l="l" t="t" r="r" b="b"/>
              <a:pathLst>
                <a:path w="29110" h="49699" extrusionOk="0">
                  <a:moveTo>
                    <a:pt x="7046" y="1"/>
                  </a:moveTo>
                  <a:cubicBezTo>
                    <a:pt x="3010" y="1"/>
                    <a:pt x="1" y="3542"/>
                    <a:pt x="1186" y="7911"/>
                  </a:cubicBezTo>
                  <a:cubicBezTo>
                    <a:pt x="2776" y="13774"/>
                    <a:pt x="13806" y="26593"/>
                    <a:pt x="14005" y="27488"/>
                  </a:cubicBezTo>
                  <a:cubicBezTo>
                    <a:pt x="14204" y="28381"/>
                    <a:pt x="6651" y="44480"/>
                    <a:pt x="6950" y="45276"/>
                  </a:cubicBezTo>
                  <a:cubicBezTo>
                    <a:pt x="8264" y="48778"/>
                    <a:pt x="14580" y="49698"/>
                    <a:pt x="16838" y="49698"/>
                  </a:cubicBezTo>
                  <a:cubicBezTo>
                    <a:pt x="17209" y="49698"/>
                    <a:pt x="17470" y="49674"/>
                    <a:pt x="17582" y="49631"/>
                  </a:cubicBezTo>
                  <a:cubicBezTo>
                    <a:pt x="18377" y="49330"/>
                    <a:pt x="28912" y="31562"/>
                    <a:pt x="29011" y="26394"/>
                  </a:cubicBezTo>
                  <a:cubicBezTo>
                    <a:pt x="29109" y="21227"/>
                    <a:pt x="14586" y="3337"/>
                    <a:pt x="11421" y="1352"/>
                  </a:cubicBezTo>
                  <a:cubicBezTo>
                    <a:pt x="9927" y="415"/>
                    <a:pt x="8426" y="1"/>
                    <a:pt x="704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5" name="Google Shape;325;p13"/>
            <p:cNvSpPr/>
            <p:nvPr/>
          </p:nvSpPr>
          <p:spPr>
            <a:xfrm>
              <a:off x="7204768" y="2181118"/>
              <a:ext cx="573037" cy="836423"/>
            </a:xfrm>
            <a:custGeom>
              <a:avLst/>
              <a:gdLst/>
              <a:ahLst/>
              <a:cxnLst/>
              <a:rect l="l" t="t" r="r" b="b"/>
              <a:pathLst>
                <a:path w="32302" h="47149" extrusionOk="0">
                  <a:moveTo>
                    <a:pt x="8987" y="1"/>
                  </a:moveTo>
                  <a:cubicBezTo>
                    <a:pt x="4250" y="1"/>
                    <a:pt x="1" y="3800"/>
                    <a:pt x="3569" y="10630"/>
                  </a:cubicBezTo>
                  <a:cubicBezTo>
                    <a:pt x="8520" y="20104"/>
                    <a:pt x="15480" y="27080"/>
                    <a:pt x="15409" y="27656"/>
                  </a:cubicBezTo>
                  <a:cubicBezTo>
                    <a:pt x="15308" y="28474"/>
                    <a:pt x="9627" y="41415"/>
                    <a:pt x="9645" y="42263"/>
                  </a:cubicBezTo>
                  <a:cubicBezTo>
                    <a:pt x="9663" y="43017"/>
                    <a:pt x="14846" y="47149"/>
                    <a:pt x="20153" y="47149"/>
                  </a:cubicBezTo>
                  <a:cubicBezTo>
                    <a:pt x="20826" y="47149"/>
                    <a:pt x="21500" y="47082"/>
                    <a:pt x="22167" y="46934"/>
                  </a:cubicBezTo>
                  <a:cubicBezTo>
                    <a:pt x="22762" y="46802"/>
                    <a:pt x="32302" y="30902"/>
                    <a:pt x="31374" y="26199"/>
                  </a:cubicBezTo>
                  <a:cubicBezTo>
                    <a:pt x="30446" y="21495"/>
                    <a:pt x="19855" y="5993"/>
                    <a:pt x="14284" y="1753"/>
                  </a:cubicBezTo>
                  <a:cubicBezTo>
                    <a:pt x="12728" y="570"/>
                    <a:pt x="10821" y="1"/>
                    <a:pt x="8987" y="1"/>
                  </a:cubicBezTo>
                  <a:close/>
                </a:path>
              </a:pathLst>
            </a:custGeom>
            <a:solidFill>
              <a:srgbClr val="EB573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6" name="Google Shape;326;p13"/>
            <p:cNvSpPr/>
            <p:nvPr/>
          </p:nvSpPr>
          <p:spPr>
            <a:xfrm>
              <a:off x="6659795" y="2138684"/>
              <a:ext cx="449336" cy="1211465"/>
            </a:xfrm>
            <a:custGeom>
              <a:avLst/>
              <a:gdLst/>
              <a:ahLst/>
              <a:cxnLst/>
              <a:rect l="l" t="t" r="r" b="b"/>
              <a:pathLst>
                <a:path w="25329" h="68290" extrusionOk="0">
                  <a:moveTo>
                    <a:pt x="25329" y="0"/>
                  </a:moveTo>
                  <a:lnTo>
                    <a:pt x="25329" y="0"/>
                  </a:lnTo>
                  <a:cubicBezTo>
                    <a:pt x="25328" y="0"/>
                    <a:pt x="18720" y="1953"/>
                    <a:pt x="15677" y="6341"/>
                  </a:cubicBezTo>
                  <a:cubicBezTo>
                    <a:pt x="12635" y="10729"/>
                    <a:pt x="2073" y="35198"/>
                    <a:pt x="1037" y="41557"/>
                  </a:cubicBezTo>
                  <a:cubicBezTo>
                    <a:pt x="1" y="47915"/>
                    <a:pt x="175" y="57456"/>
                    <a:pt x="1002" y="59842"/>
                  </a:cubicBezTo>
                  <a:cubicBezTo>
                    <a:pt x="1791" y="62124"/>
                    <a:pt x="5503" y="68290"/>
                    <a:pt x="6291" y="68290"/>
                  </a:cubicBezTo>
                  <a:cubicBezTo>
                    <a:pt x="6327" y="68290"/>
                    <a:pt x="6357" y="68277"/>
                    <a:pt x="6381" y="68250"/>
                  </a:cubicBezTo>
                  <a:cubicBezTo>
                    <a:pt x="6913" y="67639"/>
                    <a:pt x="3629" y="52558"/>
                    <a:pt x="3909" y="45141"/>
                  </a:cubicBezTo>
                  <a:cubicBezTo>
                    <a:pt x="4189" y="37722"/>
                    <a:pt x="14313" y="13693"/>
                    <a:pt x="16317" y="9722"/>
                  </a:cubicBezTo>
                  <a:cubicBezTo>
                    <a:pt x="18321" y="5751"/>
                    <a:pt x="21671" y="1648"/>
                    <a:pt x="253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7" name="Google Shape;327;p13"/>
            <p:cNvSpPr/>
            <p:nvPr/>
          </p:nvSpPr>
          <p:spPr>
            <a:xfrm>
              <a:off x="6761481" y="2111772"/>
              <a:ext cx="580027" cy="699293"/>
            </a:xfrm>
            <a:custGeom>
              <a:avLst/>
              <a:gdLst/>
              <a:ahLst/>
              <a:cxnLst/>
              <a:rect l="l" t="t" r="r" b="b"/>
              <a:pathLst>
                <a:path w="32696" h="39419" extrusionOk="0">
                  <a:moveTo>
                    <a:pt x="22901" y="1"/>
                  </a:moveTo>
                  <a:cubicBezTo>
                    <a:pt x="18992" y="1"/>
                    <a:pt x="11659" y="6056"/>
                    <a:pt x="10667" y="7140"/>
                  </a:cubicBezTo>
                  <a:cubicBezTo>
                    <a:pt x="9674" y="8226"/>
                    <a:pt x="7039" y="10823"/>
                    <a:pt x="7437" y="11122"/>
                  </a:cubicBezTo>
                  <a:cubicBezTo>
                    <a:pt x="7707" y="11326"/>
                    <a:pt x="8521" y="11359"/>
                    <a:pt x="9015" y="11359"/>
                  </a:cubicBezTo>
                  <a:cubicBezTo>
                    <a:pt x="9248" y="11359"/>
                    <a:pt x="9410" y="11351"/>
                    <a:pt x="9410" y="11351"/>
                  </a:cubicBezTo>
                  <a:lnTo>
                    <a:pt x="9410" y="11351"/>
                  </a:lnTo>
                  <a:cubicBezTo>
                    <a:pt x="9410" y="11351"/>
                    <a:pt x="3650" y="17227"/>
                    <a:pt x="3714" y="18181"/>
                  </a:cubicBezTo>
                  <a:cubicBezTo>
                    <a:pt x="3778" y="19134"/>
                    <a:pt x="1" y="38390"/>
                    <a:pt x="1" y="38390"/>
                  </a:cubicBezTo>
                  <a:cubicBezTo>
                    <a:pt x="1" y="38390"/>
                    <a:pt x="8113" y="13816"/>
                    <a:pt x="14486" y="6012"/>
                  </a:cubicBezTo>
                  <a:cubicBezTo>
                    <a:pt x="16783" y="3201"/>
                    <a:pt x="20732" y="902"/>
                    <a:pt x="22866" y="902"/>
                  </a:cubicBezTo>
                  <a:cubicBezTo>
                    <a:pt x="22880" y="902"/>
                    <a:pt x="22894" y="902"/>
                    <a:pt x="22907" y="902"/>
                  </a:cubicBezTo>
                  <a:cubicBezTo>
                    <a:pt x="25031" y="931"/>
                    <a:pt x="26988" y="1695"/>
                    <a:pt x="26583" y="3643"/>
                  </a:cubicBezTo>
                  <a:cubicBezTo>
                    <a:pt x="26177" y="5592"/>
                    <a:pt x="23186" y="21417"/>
                    <a:pt x="23046" y="29816"/>
                  </a:cubicBezTo>
                  <a:cubicBezTo>
                    <a:pt x="22905" y="38216"/>
                    <a:pt x="22975" y="39418"/>
                    <a:pt x="22975" y="39418"/>
                  </a:cubicBezTo>
                  <a:cubicBezTo>
                    <a:pt x="22975" y="39418"/>
                    <a:pt x="26639" y="25248"/>
                    <a:pt x="28168" y="22138"/>
                  </a:cubicBezTo>
                  <a:cubicBezTo>
                    <a:pt x="29699" y="19027"/>
                    <a:pt x="31027" y="16843"/>
                    <a:pt x="31361" y="16049"/>
                  </a:cubicBezTo>
                  <a:cubicBezTo>
                    <a:pt x="31693" y="15254"/>
                    <a:pt x="27661" y="10874"/>
                    <a:pt x="27661" y="10874"/>
                  </a:cubicBezTo>
                  <a:lnTo>
                    <a:pt x="27661" y="10874"/>
                  </a:lnTo>
                  <a:cubicBezTo>
                    <a:pt x="27661" y="10874"/>
                    <a:pt x="30356" y="11544"/>
                    <a:pt x="31625" y="11544"/>
                  </a:cubicBezTo>
                  <a:cubicBezTo>
                    <a:pt x="31925" y="11544"/>
                    <a:pt x="32145" y="11506"/>
                    <a:pt x="32231" y="11414"/>
                  </a:cubicBezTo>
                  <a:cubicBezTo>
                    <a:pt x="32696" y="10918"/>
                    <a:pt x="30157" y="4719"/>
                    <a:pt x="29232" y="3458"/>
                  </a:cubicBezTo>
                  <a:cubicBezTo>
                    <a:pt x="28307" y="2198"/>
                    <a:pt x="27370" y="10"/>
                    <a:pt x="22909" y="1"/>
                  </a:cubicBezTo>
                  <a:cubicBezTo>
                    <a:pt x="22906" y="1"/>
                    <a:pt x="22904" y="1"/>
                    <a:pt x="229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8" name="Google Shape;328;p13"/>
            <p:cNvSpPr/>
            <p:nvPr/>
          </p:nvSpPr>
          <p:spPr>
            <a:xfrm>
              <a:off x="7343370" y="2542446"/>
              <a:ext cx="138372" cy="400516"/>
            </a:xfrm>
            <a:custGeom>
              <a:avLst/>
              <a:gdLst/>
              <a:ahLst/>
              <a:cxnLst/>
              <a:rect l="l" t="t" r="r" b="b"/>
              <a:pathLst>
                <a:path w="7800" h="22577" extrusionOk="0">
                  <a:moveTo>
                    <a:pt x="750" y="0"/>
                  </a:moveTo>
                  <a:cubicBezTo>
                    <a:pt x="673" y="0"/>
                    <a:pt x="606" y="90"/>
                    <a:pt x="678" y="157"/>
                  </a:cubicBezTo>
                  <a:cubicBezTo>
                    <a:pt x="3116" y="2372"/>
                    <a:pt x="5319" y="4929"/>
                    <a:pt x="7159" y="7660"/>
                  </a:cubicBezTo>
                  <a:cubicBezTo>
                    <a:pt x="5755" y="10665"/>
                    <a:pt x="1" y="21610"/>
                    <a:pt x="1729" y="22543"/>
                  </a:cubicBezTo>
                  <a:cubicBezTo>
                    <a:pt x="1771" y="22566"/>
                    <a:pt x="1814" y="22577"/>
                    <a:pt x="1850" y="22577"/>
                  </a:cubicBezTo>
                  <a:cubicBezTo>
                    <a:pt x="1936" y="22577"/>
                    <a:pt x="1991" y="22518"/>
                    <a:pt x="1942" y="22417"/>
                  </a:cubicBezTo>
                  <a:cubicBezTo>
                    <a:pt x="1313" y="21093"/>
                    <a:pt x="7800" y="7566"/>
                    <a:pt x="7711" y="7435"/>
                  </a:cubicBezTo>
                  <a:cubicBezTo>
                    <a:pt x="5773" y="4582"/>
                    <a:pt x="3520" y="2159"/>
                    <a:pt x="813" y="22"/>
                  </a:cubicBezTo>
                  <a:cubicBezTo>
                    <a:pt x="793" y="7"/>
                    <a:pt x="771" y="0"/>
                    <a:pt x="75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9" name="Google Shape;329;p13"/>
            <p:cNvSpPr/>
            <p:nvPr/>
          </p:nvSpPr>
          <p:spPr>
            <a:xfrm>
              <a:off x="6731270" y="2332174"/>
              <a:ext cx="160387" cy="372930"/>
            </a:xfrm>
            <a:custGeom>
              <a:avLst/>
              <a:gdLst/>
              <a:ahLst/>
              <a:cxnLst/>
              <a:rect l="l" t="t" r="r" b="b"/>
              <a:pathLst>
                <a:path w="9041" h="21022" extrusionOk="0">
                  <a:moveTo>
                    <a:pt x="8846" y="0"/>
                  </a:moveTo>
                  <a:cubicBezTo>
                    <a:pt x="8799" y="0"/>
                    <a:pt x="8754" y="23"/>
                    <a:pt x="8730" y="77"/>
                  </a:cubicBezTo>
                  <a:cubicBezTo>
                    <a:pt x="7207" y="3625"/>
                    <a:pt x="5624" y="7130"/>
                    <a:pt x="3987" y="10627"/>
                  </a:cubicBezTo>
                  <a:cubicBezTo>
                    <a:pt x="2454" y="13905"/>
                    <a:pt x="747" y="17261"/>
                    <a:pt x="24" y="20834"/>
                  </a:cubicBezTo>
                  <a:cubicBezTo>
                    <a:pt x="0" y="20951"/>
                    <a:pt x="84" y="21021"/>
                    <a:pt x="170" y="21021"/>
                  </a:cubicBezTo>
                  <a:cubicBezTo>
                    <a:pt x="229" y="21021"/>
                    <a:pt x="289" y="20989"/>
                    <a:pt x="318" y="20915"/>
                  </a:cubicBezTo>
                  <a:cubicBezTo>
                    <a:pt x="1799" y="17252"/>
                    <a:pt x="3197" y="13584"/>
                    <a:pt x="4885" y="10004"/>
                  </a:cubicBezTo>
                  <a:cubicBezTo>
                    <a:pt x="6393" y="6805"/>
                    <a:pt x="8000" y="3597"/>
                    <a:pt x="9009" y="195"/>
                  </a:cubicBezTo>
                  <a:cubicBezTo>
                    <a:pt x="9041" y="88"/>
                    <a:pt x="8939" y="0"/>
                    <a:pt x="88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0" name="Google Shape;330;p13"/>
            <p:cNvSpPr/>
            <p:nvPr/>
          </p:nvSpPr>
          <p:spPr>
            <a:xfrm>
              <a:off x="6456140" y="2323340"/>
              <a:ext cx="26681" cy="25368"/>
            </a:xfrm>
            <a:custGeom>
              <a:avLst/>
              <a:gdLst/>
              <a:ahLst/>
              <a:cxnLst/>
              <a:rect l="l" t="t" r="r" b="b"/>
              <a:pathLst>
                <a:path w="1504" h="1430" extrusionOk="0">
                  <a:moveTo>
                    <a:pt x="745" y="0"/>
                  </a:moveTo>
                  <a:cubicBezTo>
                    <a:pt x="373" y="0"/>
                    <a:pt x="1" y="303"/>
                    <a:pt x="1" y="715"/>
                  </a:cubicBezTo>
                  <a:cubicBezTo>
                    <a:pt x="1" y="1127"/>
                    <a:pt x="374" y="1429"/>
                    <a:pt x="745" y="1429"/>
                  </a:cubicBezTo>
                  <a:cubicBezTo>
                    <a:pt x="916" y="1429"/>
                    <a:pt x="1086" y="1366"/>
                    <a:pt x="1220" y="1221"/>
                  </a:cubicBezTo>
                  <a:lnTo>
                    <a:pt x="1250" y="1188"/>
                  </a:lnTo>
                  <a:cubicBezTo>
                    <a:pt x="1504" y="914"/>
                    <a:pt x="1504" y="517"/>
                    <a:pt x="1250" y="242"/>
                  </a:cubicBezTo>
                  <a:cubicBezTo>
                    <a:pt x="1241" y="231"/>
                    <a:pt x="1231" y="221"/>
                    <a:pt x="1220" y="209"/>
                  </a:cubicBezTo>
                  <a:cubicBezTo>
                    <a:pt x="1086" y="64"/>
                    <a:pt x="915" y="0"/>
                    <a:pt x="7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1" name="Google Shape;331;p13"/>
            <p:cNvSpPr/>
            <p:nvPr/>
          </p:nvSpPr>
          <p:spPr>
            <a:xfrm>
              <a:off x="6493660" y="2352291"/>
              <a:ext cx="29076" cy="25297"/>
            </a:xfrm>
            <a:custGeom>
              <a:avLst/>
              <a:gdLst/>
              <a:ahLst/>
              <a:cxnLst/>
              <a:rect l="l" t="t" r="r" b="b"/>
              <a:pathLst>
                <a:path w="1639" h="1426" extrusionOk="0">
                  <a:moveTo>
                    <a:pt x="906" y="1"/>
                  </a:moveTo>
                  <a:cubicBezTo>
                    <a:pt x="848" y="1"/>
                    <a:pt x="789" y="8"/>
                    <a:pt x="730" y="22"/>
                  </a:cubicBezTo>
                  <a:lnTo>
                    <a:pt x="671" y="35"/>
                  </a:lnTo>
                  <a:cubicBezTo>
                    <a:pt x="1" y="193"/>
                    <a:pt x="0" y="1233"/>
                    <a:pt x="671" y="1390"/>
                  </a:cubicBezTo>
                  <a:lnTo>
                    <a:pt x="730" y="1405"/>
                  </a:lnTo>
                  <a:cubicBezTo>
                    <a:pt x="789" y="1419"/>
                    <a:pt x="848" y="1425"/>
                    <a:pt x="906" y="1425"/>
                  </a:cubicBezTo>
                  <a:cubicBezTo>
                    <a:pt x="1293" y="1425"/>
                    <a:pt x="1638" y="1128"/>
                    <a:pt x="1638" y="712"/>
                  </a:cubicBezTo>
                  <a:cubicBezTo>
                    <a:pt x="1638" y="298"/>
                    <a:pt x="1293" y="1"/>
                    <a:pt x="90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2" name="Google Shape;332;p13"/>
            <p:cNvSpPr/>
            <p:nvPr/>
          </p:nvSpPr>
          <p:spPr>
            <a:xfrm>
              <a:off x="7584351" y="2972127"/>
              <a:ext cx="43765" cy="46248"/>
            </a:xfrm>
            <a:custGeom>
              <a:avLst/>
              <a:gdLst/>
              <a:ahLst/>
              <a:cxnLst/>
              <a:rect l="l" t="t" r="r" b="b"/>
              <a:pathLst>
                <a:path w="2467" h="2607" extrusionOk="0">
                  <a:moveTo>
                    <a:pt x="2433" y="1"/>
                  </a:moveTo>
                  <a:cubicBezTo>
                    <a:pt x="2427" y="1"/>
                    <a:pt x="2417" y="10"/>
                    <a:pt x="2403" y="30"/>
                  </a:cubicBezTo>
                  <a:cubicBezTo>
                    <a:pt x="2125" y="426"/>
                    <a:pt x="1593" y="1738"/>
                    <a:pt x="1111" y="2165"/>
                  </a:cubicBezTo>
                  <a:cubicBezTo>
                    <a:pt x="863" y="2385"/>
                    <a:pt x="409" y="2442"/>
                    <a:pt x="112" y="2464"/>
                  </a:cubicBezTo>
                  <a:cubicBezTo>
                    <a:pt x="0" y="2474"/>
                    <a:pt x="36" y="2591"/>
                    <a:pt x="154" y="2598"/>
                  </a:cubicBezTo>
                  <a:cubicBezTo>
                    <a:pt x="237" y="2603"/>
                    <a:pt x="319" y="2607"/>
                    <a:pt x="399" y="2607"/>
                  </a:cubicBezTo>
                  <a:cubicBezTo>
                    <a:pt x="828" y="2607"/>
                    <a:pt x="1204" y="2510"/>
                    <a:pt x="1455" y="2137"/>
                  </a:cubicBezTo>
                  <a:cubicBezTo>
                    <a:pt x="1831" y="1577"/>
                    <a:pt x="2205" y="900"/>
                    <a:pt x="2391" y="306"/>
                  </a:cubicBezTo>
                  <a:cubicBezTo>
                    <a:pt x="2421" y="208"/>
                    <a:pt x="2466" y="1"/>
                    <a:pt x="243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3" name="Google Shape;333;p13"/>
            <p:cNvSpPr/>
            <p:nvPr/>
          </p:nvSpPr>
          <p:spPr>
            <a:xfrm>
              <a:off x="7565759" y="2970903"/>
              <a:ext cx="29271" cy="22725"/>
            </a:xfrm>
            <a:custGeom>
              <a:avLst/>
              <a:gdLst/>
              <a:ahLst/>
              <a:cxnLst/>
              <a:rect l="l" t="t" r="r" b="b"/>
              <a:pathLst>
                <a:path w="1650" h="1281" extrusionOk="0">
                  <a:moveTo>
                    <a:pt x="825" y="0"/>
                  </a:moveTo>
                  <a:cubicBezTo>
                    <a:pt x="2" y="0"/>
                    <a:pt x="0" y="1280"/>
                    <a:pt x="825" y="1280"/>
                  </a:cubicBezTo>
                  <a:cubicBezTo>
                    <a:pt x="1649" y="1280"/>
                    <a:pt x="1649" y="0"/>
                    <a:pt x="8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4" name="Google Shape;334;p13"/>
            <p:cNvSpPr/>
            <p:nvPr/>
          </p:nvSpPr>
          <p:spPr>
            <a:xfrm>
              <a:off x="7584599" y="2933791"/>
              <a:ext cx="30726" cy="23843"/>
            </a:xfrm>
            <a:custGeom>
              <a:avLst/>
              <a:gdLst/>
              <a:ahLst/>
              <a:cxnLst/>
              <a:rect l="l" t="t" r="r" b="b"/>
              <a:pathLst>
                <a:path w="1732" h="1344" extrusionOk="0">
                  <a:moveTo>
                    <a:pt x="867" y="0"/>
                  </a:moveTo>
                  <a:cubicBezTo>
                    <a:pt x="2" y="0"/>
                    <a:pt x="1" y="1344"/>
                    <a:pt x="867" y="1344"/>
                  </a:cubicBezTo>
                  <a:cubicBezTo>
                    <a:pt x="1732" y="1344"/>
                    <a:pt x="1732" y="0"/>
                    <a:pt x="86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5" name="Google Shape;335;p13"/>
            <p:cNvSpPr/>
            <p:nvPr/>
          </p:nvSpPr>
          <p:spPr>
            <a:xfrm>
              <a:off x="6873917" y="1691955"/>
              <a:ext cx="384568" cy="545434"/>
            </a:xfrm>
            <a:custGeom>
              <a:avLst/>
              <a:gdLst/>
              <a:ahLst/>
              <a:cxnLst/>
              <a:rect l="l" t="t" r="r" b="b"/>
              <a:pathLst>
                <a:path w="21678" h="30746" extrusionOk="0">
                  <a:moveTo>
                    <a:pt x="10833" y="0"/>
                  </a:moveTo>
                  <a:cubicBezTo>
                    <a:pt x="8076" y="0"/>
                    <a:pt x="5369" y="571"/>
                    <a:pt x="3769" y="1985"/>
                  </a:cubicBezTo>
                  <a:cubicBezTo>
                    <a:pt x="2582" y="3033"/>
                    <a:pt x="1645" y="4980"/>
                    <a:pt x="1004" y="7229"/>
                  </a:cubicBezTo>
                  <a:cubicBezTo>
                    <a:pt x="370" y="9472"/>
                    <a:pt x="23" y="12017"/>
                    <a:pt x="9" y="14252"/>
                  </a:cubicBezTo>
                  <a:lnTo>
                    <a:pt x="9" y="14288"/>
                  </a:lnTo>
                  <a:cubicBezTo>
                    <a:pt x="1" y="15947"/>
                    <a:pt x="214" y="17422"/>
                    <a:pt x="539" y="18515"/>
                  </a:cubicBezTo>
                  <a:cubicBezTo>
                    <a:pt x="1722" y="22496"/>
                    <a:pt x="6169" y="24138"/>
                    <a:pt x="9652" y="24138"/>
                  </a:cubicBezTo>
                  <a:cubicBezTo>
                    <a:pt x="9904" y="24138"/>
                    <a:pt x="10152" y="24129"/>
                    <a:pt x="10392" y="24112"/>
                  </a:cubicBezTo>
                  <a:cubicBezTo>
                    <a:pt x="10408" y="24112"/>
                    <a:pt x="10422" y="24134"/>
                    <a:pt x="10429" y="24171"/>
                  </a:cubicBezTo>
                  <a:cubicBezTo>
                    <a:pt x="10518" y="24429"/>
                    <a:pt x="10532" y="25410"/>
                    <a:pt x="10599" y="25823"/>
                  </a:cubicBezTo>
                  <a:cubicBezTo>
                    <a:pt x="10629" y="26000"/>
                    <a:pt x="10503" y="26414"/>
                    <a:pt x="10363" y="26922"/>
                  </a:cubicBezTo>
                  <a:cubicBezTo>
                    <a:pt x="9957" y="28409"/>
                    <a:pt x="9401" y="30745"/>
                    <a:pt x="11974" y="30745"/>
                  </a:cubicBezTo>
                  <a:cubicBezTo>
                    <a:pt x="12070" y="30745"/>
                    <a:pt x="12169" y="30742"/>
                    <a:pt x="12274" y="30735"/>
                  </a:cubicBezTo>
                  <a:cubicBezTo>
                    <a:pt x="14560" y="30587"/>
                    <a:pt x="19339" y="26803"/>
                    <a:pt x="19552" y="25889"/>
                  </a:cubicBezTo>
                  <a:cubicBezTo>
                    <a:pt x="19870" y="24488"/>
                    <a:pt x="19996" y="19959"/>
                    <a:pt x="20165" y="17540"/>
                  </a:cubicBezTo>
                  <a:cubicBezTo>
                    <a:pt x="20180" y="17416"/>
                    <a:pt x="20180" y="17296"/>
                    <a:pt x="20187" y="17187"/>
                  </a:cubicBezTo>
                  <a:cubicBezTo>
                    <a:pt x="20203" y="17016"/>
                    <a:pt x="20224" y="16869"/>
                    <a:pt x="20232" y="16729"/>
                  </a:cubicBezTo>
                  <a:cubicBezTo>
                    <a:pt x="20600" y="13202"/>
                    <a:pt x="21677" y="4567"/>
                    <a:pt x="19672" y="2435"/>
                  </a:cubicBezTo>
                  <a:cubicBezTo>
                    <a:pt x="18351" y="1034"/>
                    <a:pt x="14546" y="0"/>
                    <a:pt x="1083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6" name="Google Shape;336;p13"/>
            <p:cNvSpPr/>
            <p:nvPr/>
          </p:nvSpPr>
          <p:spPr>
            <a:xfrm>
              <a:off x="6898877" y="1891743"/>
              <a:ext cx="20507" cy="25812"/>
            </a:xfrm>
            <a:custGeom>
              <a:avLst/>
              <a:gdLst/>
              <a:ahLst/>
              <a:cxnLst/>
              <a:rect l="l" t="t" r="r" b="b"/>
              <a:pathLst>
                <a:path w="1156" h="1455" extrusionOk="0">
                  <a:moveTo>
                    <a:pt x="565" y="1"/>
                  </a:moveTo>
                  <a:cubicBezTo>
                    <a:pt x="558" y="1"/>
                    <a:pt x="552" y="1"/>
                    <a:pt x="546" y="1"/>
                  </a:cubicBezTo>
                  <a:cubicBezTo>
                    <a:pt x="237" y="16"/>
                    <a:pt x="0" y="352"/>
                    <a:pt x="19" y="752"/>
                  </a:cubicBezTo>
                  <a:cubicBezTo>
                    <a:pt x="37" y="1145"/>
                    <a:pt x="290" y="1454"/>
                    <a:pt x="590" y="1454"/>
                  </a:cubicBezTo>
                  <a:cubicBezTo>
                    <a:pt x="596" y="1454"/>
                    <a:pt x="603" y="1454"/>
                    <a:pt x="610" y="1454"/>
                  </a:cubicBezTo>
                  <a:cubicBezTo>
                    <a:pt x="919" y="1441"/>
                    <a:pt x="1156" y="1104"/>
                    <a:pt x="1137" y="703"/>
                  </a:cubicBezTo>
                  <a:cubicBezTo>
                    <a:pt x="1121" y="310"/>
                    <a:pt x="867" y="1"/>
                    <a:pt x="5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7" name="Google Shape;337;p13"/>
            <p:cNvSpPr/>
            <p:nvPr/>
          </p:nvSpPr>
          <p:spPr>
            <a:xfrm>
              <a:off x="7017948" y="1899194"/>
              <a:ext cx="20490" cy="25812"/>
            </a:xfrm>
            <a:custGeom>
              <a:avLst/>
              <a:gdLst/>
              <a:ahLst/>
              <a:cxnLst/>
              <a:rect l="l" t="t" r="r" b="b"/>
              <a:pathLst>
                <a:path w="1155" h="1455" extrusionOk="0">
                  <a:moveTo>
                    <a:pt x="564" y="1"/>
                  </a:moveTo>
                  <a:cubicBezTo>
                    <a:pt x="557" y="1"/>
                    <a:pt x="551" y="1"/>
                    <a:pt x="545" y="1"/>
                  </a:cubicBezTo>
                  <a:cubicBezTo>
                    <a:pt x="236" y="14"/>
                    <a:pt x="1" y="351"/>
                    <a:pt x="18" y="752"/>
                  </a:cubicBezTo>
                  <a:cubicBezTo>
                    <a:pt x="35" y="1145"/>
                    <a:pt x="290" y="1454"/>
                    <a:pt x="590" y="1454"/>
                  </a:cubicBezTo>
                  <a:cubicBezTo>
                    <a:pt x="597" y="1454"/>
                    <a:pt x="603" y="1454"/>
                    <a:pt x="609" y="1454"/>
                  </a:cubicBezTo>
                  <a:cubicBezTo>
                    <a:pt x="918" y="1441"/>
                    <a:pt x="1155" y="1104"/>
                    <a:pt x="1136" y="703"/>
                  </a:cubicBezTo>
                  <a:cubicBezTo>
                    <a:pt x="1120" y="310"/>
                    <a:pt x="865" y="1"/>
                    <a:pt x="56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8" name="Google Shape;338;p13"/>
            <p:cNvSpPr/>
            <p:nvPr/>
          </p:nvSpPr>
          <p:spPr>
            <a:xfrm>
              <a:off x="6888588" y="1829192"/>
              <a:ext cx="51836" cy="25102"/>
            </a:xfrm>
            <a:custGeom>
              <a:avLst/>
              <a:gdLst/>
              <a:ahLst/>
              <a:cxnLst/>
              <a:rect l="l" t="t" r="r" b="b"/>
              <a:pathLst>
                <a:path w="2922" h="1415" extrusionOk="0">
                  <a:moveTo>
                    <a:pt x="1674" y="1"/>
                  </a:moveTo>
                  <a:cubicBezTo>
                    <a:pt x="1583" y="1"/>
                    <a:pt x="1489" y="5"/>
                    <a:pt x="1394" y="14"/>
                  </a:cubicBezTo>
                  <a:cubicBezTo>
                    <a:pt x="608" y="90"/>
                    <a:pt x="1" y="463"/>
                    <a:pt x="37" y="845"/>
                  </a:cubicBezTo>
                  <a:cubicBezTo>
                    <a:pt x="70" y="1182"/>
                    <a:pt x="589" y="1415"/>
                    <a:pt x="1248" y="1415"/>
                  </a:cubicBezTo>
                  <a:cubicBezTo>
                    <a:pt x="1339" y="1415"/>
                    <a:pt x="1432" y="1410"/>
                    <a:pt x="1528" y="1401"/>
                  </a:cubicBezTo>
                  <a:cubicBezTo>
                    <a:pt x="2314" y="1325"/>
                    <a:pt x="2921" y="954"/>
                    <a:pt x="2883" y="570"/>
                  </a:cubicBezTo>
                  <a:cubicBezTo>
                    <a:pt x="2851" y="233"/>
                    <a:pt x="2332" y="1"/>
                    <a:pt x="167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9" name="Google Shape;339;p13"/>
            <p:cNvSpPr/>
            <p:nvPr/>
          </p:nvSpPr>
          <p:spPr>
            <a:xfrm>
              <a:off x="7009042" y="1834425"/>
              <a:ext cx="52564" cy="27337"/>
            </a:xfrm>
            <a:custGeom>
              <a:avLst/>
              <a:gdLst/>
              <a:ahLst/>
              <a:cxnLst/>
              <a:rect l="l" t="t" r="r" b="b"/>
              <a:pathLst>
                <a:path w="2963" h="1541" extrusionOk="0">
                  <a:moveTo>
                    <a:pt x="971" y="0"/>
                  </a:moveTo>
                  <a:cubicBezTo>
                    <a:pt x="516" y="0"/>
                    <a:pt x="169" y="143"/>
                    <a:pt x="101" y="397"/>
                  </a:cubicBezTo>
                  <a:cubicBezTo>
                    <a:pt x="0" y="769"/>
                    <a:pt x="537" y="1237"/>
                    <a:pt x="1299" y="1444"/>
                  </a:cubicBezTo>
                  <a:cubicBezTo>
                    <a:pt x="1542" y="1509"/>
                    <a:pt x="1778" y="1541"/>
                    <a:pt x="1991" y="1541"/>
                  </a:cubicBezTo>
                  <a:cubicBezTo>
                    <a:pt x="2446" y="1541"/>
                    <a:pt x="2793" y="1397"/>
                    <a:pt x="2862" y="1144"/>
                  </a:cubicBezTo>
                  <a:cubicBezTo>
                    <a:pt x="2962" y="772"/>
                    <a:pt x="2425" y="304"/>
                    <a:pt x="1663" y="97"/>
                  </a:cubicBezTo>
                  <a:cubicBezTo>
                    <a:pt x="1420" y="31"/>
                    <a:pt x="1184" y="0"/>
                    <a:pt x="97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0" name="Google Shape;340;p13"/>
            <p:cNvSpPr/>
            <p:nvPr/>
          </p:nvSpPr>
          <p:spPr>
            <a:xfrm>
              <a:off x="6927545" y="1848546"/>
              <a:ext cx="38673" cy="109332"/>
            </a:xfrm>
            <a:custGeom>
              <a:avLst/>
              <a:gdLst/>
              <a:ahLst/>
              <a:cxnLst/>
              <a:rect l="l" t="t" r="r" b="b"/>
              <a:pathLst>
                <a:path w="2180" h="6163" extrusionOk="0">
                  <a:moveTo>
                    <a:pt x="1424" y="0"/>
                  </a:moveTo>
                  <a:cubicBezTo>
                    <a:pt x="1390" y="0"/>
                    <a:pt x="1356" y="20"/>
                    <a:pt x="1343" y="64"/>
                  </a:cubicBezTo>
                  <a:cubicBezTo>
                    <a:pt x="864" y="1683"/>
                    <a:pt x="0" y="6036"/>
                    <a:pt x="796" y="6151"/>
                  </a:cubicBezTo>
                  <a:cubicBezTo>
                    <a:pt x="851" y="6159"/>
                    <a:pt x="907" y="6163"/>
                    <a:pt x="964" y="6163"/>
                  </a:cubicBezTo>
                  <a:cubicBezTo>
                    <a:pt x="1372" y="6163"/>
                    <a:pt x="1807" y="5969"/>
                    <a:pt x="2066" y="5752"/>
                  </a:cubicBezTo>
                  <a:cubicBezTo>
                    <a:pt x="2180" y="5657"/>
                    <a:pt x="2112" y="5497"/>
                    <a:pt x="1991" y="5497"/>
                  </a:cubicBezTo>
                  <a:cubicBezTo>
                    <a:pt x="1967" y="5497"/>
                    <a:pt x="1941" y="5503"/>
                    <a:pt x="1914" y="5518"/>
                  </a:cubicBezTo>
                  <a:cubicBezTo>
                    <a:pt x="1766" y="5595"/>
                    <a:pt x="1453" y="5761"/>
                    <a:pt x="1202" y="5761"/>
                  </a:cubicBezTo>
                  <a:cubicBezTo>
                    <a:pt x="1099" y="5761"/>
                    <a:pt x="1006" y="5732"/>
                    <a:pt x="940" y="5658"/>
                  </a:cubicBezTo>
                  <a:cubicBezTo>
                    <a:pt x="662" y="5341"/>
                    <a:pt x="1374" y="1127"/>
                    <a:pt x="1511" y="103"/>
                  </a:cubicBezTo>
                  <a:cubicBezTo>
                    <a:pt x="1520" y="39"/>
                    <a:pt x="1472" y="0"/>
                    <a:pt x="142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1" name="Google Shape;341;p13"/>
            <p:cNvSpPr/>
            <p:nvPr/>
          </p:nvSpPr>
          <p:spPr>
            <a:xfrm>
              <a:off x="6873917" y="1902245"/>
              <a:ext cx="358827" cy="218060"/>
            </a:xfrm>
            <a:custGeom>
              <a:avLst/>
              <a:gdLst/>
              <a:ahLst/>
              <a:cxnLst/>
              <a:rect l="l" t="t" r="r" b="b"/>
              <a:pathLst>
                <a:path w="20227" h="12292" extrusionOk="0">
                  <a:moveTo>
                    <a:pt x="7417" y="3835"/>
                  </a:moveTo>
                  <a:cubicBezTo>
                    <a:pt x="7796" y="3835"/>
                    <a:pt x="8124" y="3878"/>
                    <a:pt x="8334" y="3970"/>
                  </a:cubicBezTo>
                  <a:cubicBezTo>
                    <a:pt x="8808" y="4179"/>
                    <a:pt x="9669" y="6094"/>
                    <a:pt x="9103" y="6856"/>
                  </a:cubicBezTo>
                  <a:cubicBezTo>
                    <a:pt x="8547" y="7606"/>
                    <a:pt x="7377" y="7897"/>
                    <a:pt x="6412" y="7897"/>
                  </a:cubicBezTo>
                  <a:cubicBezTo>
                    <a:pt x="5771" y="7897"/>
                    <a:pt x="5220" y="7769"/>
                    <a:pt x="4999" y="7561"/>
                  </a:cubicBezTo>
                  <a:cubicBezTo>
                    <a:pt x="4444" y="7031"/>
                    <a:pt x="4165" y="5446"/>
                    <a:pt x="4540" y="4729"/>
                  </a:cubicBezTo>
                  <a:cubicBezTo>
                    <a:pt x="4817" y="4190"/>
                    <a:pt x="6325" y="3835"/>
                    <a:pt x="7417" y="3835"/>
                  </a:cubicBezTo>
                  <a:close/>
                  <a:moveTo>
                    <a:pt x="16898" y="1"/>
                  </a:moveTo>
                  <a:cubicBezTo>
                    <a:pt x="16898" y="1"/>
                    <a:pt x="14918" y="2845"/>
                    <a:pt x="11723" y="3522"/>
                  </a:cubicBezTo>
                  <a:cubicBezTo>
                    <a:pt x="11000" y="3676"/>
                    <a:pt x="10411" y="3738"/>
                    <a:pt x="9916" y="3738"/>
                  </a:cubicBezTo>
                  <a:cubicBezTo>
                    <a:pt x="8293" y="3738"/>
                    <a:pt x="7695" y="3070"/>
                    <a:pt x="6754" y="2826"/>
                  </a:cubicBezTo>
                  <a:cubicBezTo>
                    <a:pt x="6682" y="2807"/>
                    <a:pt x="6594" y="2798"/>
                    <a:pt x="6496" y="2798"/>
                  </a:cubicBezTo>
                  <a:cubicBezTo>
                    <a:pt x="6055" y="2798"/>
                    <a:pt x="5411" y="2972"/>
                    <a:pt x="5138" y="3163"/>
                  </a:cubicBezTo>
                  <a:cubicBezTo>
                    <a:pt x="4706" y="3466"/>
                    <a:pt x="4139" y="4456"/>
                    <a:pt x="2868" y="4456"/>
                  </a:cubicBezTo>
                  <a:cubicBezTo>
                    <a:pt x="2785" y="4456"/>
                    <a:pt x="2698" y="4452"/>
                    <a:pt x="2608" y="4443"/>
                  </a:cubicBezTo>
                  <a:cubicBezTo>
                    <a:pt x="872" y="4267"/>
                    <a:pt x="17" y="2987"/>
                    <a:pt x="13" y="2396"/>
                  </a:cubicBezTo>
                  <a:lnTo>
                    <a:pt x="11" y="2436"/>
                  </a:lnTo>
                  <a:cubicBezTo>
                    <a:pt x="1" y="4093"/>
                    <a:pt x="170" y="5580"/>
                    <a:pt x="539" y="6655"/>
                  </a:cubicBezTo>
                  <a:cubicBezTo>
                    <a:pt x="1906" y="10701"/>
                    <a:pt x="5844" y="12029"/>
                    <a:pt x="8971" y="12259"/>
                  </a:cubicBezTo>
                  <a:cubicBezTo>
                    <a:pt x="9267" y="12281"/>
                    <a:pt x="9559" y="12292"/>
                    <a:pt x="9848" y="12292"/>
                  </a:cubicBezTo>
                  <a:cubicBezTo>
                    <a:pt x="14744" y="12292"/>
                    <a:pt x="18632" y="9269"/>
                    <a:pt x="20078" y="7189"/>
                  </a:cubicBezTo>
                  <a:cubicBezTo>
                    <a:pt x="20078" y="7189"/>
                    <a:pt x="20226" y="5169"/>
                    <a:pt x="20207" y="5142"/>
                  </a:cubicBezTo>
                  <a:cubicBezTo>
                    <a:pt x="19524" y="4235"/>
                    <a:pt x="19203" y="247"/>
                    <a:pt x="19203" y="247"/>
                  </a:cubicBezTo>
                  <a:lnTo>
                    <a:pt x="16898"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2" name="Google Shape;342;p13"/>
            <p:cNvSpPr/>
            <p:nvPr/>
          </p:nvSpPr>
          <p:spPr>
            <a:xfrm>
              <a:off x="6878050" y="1669798"/>
              <a:ext cx="406690" cy="271741"/>
            </a:xfrm>
            <a:custGeom>
              <a:avLst/>
              <a:gdLst/>
              <a:ahLst/>
              <a:cxnLst/>
              <a:rect l="l" t="t" r="r" b="b"/>
              <a:pathLst>
                <a:path w="22925" h="15318" extrusionOk="0">
                  <a:moveTo>
                    <a:pt x="8528" y="0"/>
                  </a:moveTo>
                  <a:cubicBezTo>
                    <a:pt x="6948" y="0"/>
                    <a:pt x="5490" y="191"/>
                    <a:pt x="4381" y="653"/>
                  </a:cubicBezTo>
                  <a:cubicBezTo>
                    <a:pt x="795" y="2147"/>
                    <a:pt x="1" y="5535"/>
                    <a:pt x="470" y="6157"/>
                  </a:cubicBezTo>
                  <a:cubicBezTo>
                    <a:pt x="653" y="6399"/>
                    <a:pt x="842" y="6494"/>
                    <a:pt x="1028" y="6494"/>
                  </a:cubicBezTo>
                  <a:cubicBezTo>
                    <a:pt x="1732" y="6494"/>
                    <a:pt x="2382" y="5122"/>
                    <a:pt x="2382" y="5122"/>
                  </a:cubicBezTo>
                  <a:cubicBezTo>
                    <a:pt x="2612" y="6306"/>
                    <a:pt x="4779" y="8324"/>
                    <a:pt x="6422" y="8324"/>
                  </a:cubicBezTo>
                  <a:cubicBezTo>
                    <a:pt x="8065" y="8324"/>
                    <a:pt x="6921" y="5685"/>
                    <a:pt x="6921" y="5684"/>
                  </a:cubicBezTo>
                  <a:lnTo>
                    <a:pt x="6921" y="5684"/>
                  </a:lnTo>
                  <a:cubicBezTo>
                    <a:pt x="7818" y="7577"/>
                    <a:pt x="11281" y="9682"/>
                    <a:pt x="13023" y="9693"/>
                  </a:cubicBezTo>
                  <a:cubicBezTo>
                    <a:pt x="13027" y="9693"/>
                    <a:pt x="13030" y="9693"/>
                    <a:pt x="13034" y="9693"/>
                  </a:cubicBezTo>
                  <a:cubicBezTo>
                    <a:pt x="14437" y="9693"/>
                    <a:pt x="14723" y="7947"/>
                    <a:pt x="14780" y="7282"/>
                  </a:cubicBezTo>
                  <a:lnTo>
                    <a:pt x="14780" y="7282"/>
                  </a:lnTo>
                  <a:cubicBezTo>
                    <a:pt x="14676" y="10248"/>
                    <a:pt x="16857" y="13360"/>
                    <a:pt x="17620" y="13545"/>
                  </a:cubicBezTo>
                  <a:cubicBezTo>
                    <a:pt x="17620" y="13545"/>
                    <a:pt x="17794" y="15318"/>
                    <a:pt x="18680" y="15318"/>
                  </a:cubicBezTo>
                  <a:cubicBezTo>
                    <a:pt x="19012" y="15318"/>
                    <a:pt x="19444" y="15069"/>
                    <a:pt x="20004" y="14386"/>
                  </a:cubicBezTo>
                  <a:cubicBezTo>
                    <a:pt x="22924" y="10821"/>
                    <a:pt x="21151" y="4323"/>
                    <a:pt x="21151" y="4323"/>
                  </a:cubicBezTo>
                  <a:cubicBezTo>
                    <a:pt x="21151" y="4323"/>
                    <a:pt x="22240" y="4124"/>
                    <a:pt x="22214" y="3394"/>
                  </a:cubicBezTo>
                  <a:cubicBezTo>
                    <a:pt x="22187" y="2662"/>
                    <a:pt x="20186" y="2647"/>
                    <a:pt x="20015" y="2647"/>
                  </a:cubicBezTo>
                  <a:cubicBezTo>
                    <a:pt x="20008" y="2647"/>
                    <a:pt x="20004" y="2647"/>
                    <a:pt x="20004" y="2647"/>
                  </a:cubicBezTo>
                  <a:cubicBezTo>
                    <a:pt x="20004" y="2647"/>
                    <a:pt x="19681" y="496"/>
                    <a:pt x="18981" y="496"/>
                  </a:cubicBezTo>
                  <a:cubicBezTo>
                    <a:pt x="18958" y="496"/>
                    <a:pt x="18934" y="499"/>
                    <a:pt x="18910" y="504"/>
                  </a:cubicBezTo>
                  <a:cubicBezTo>
                    <a:pt x="18304" y="628"/>
                    <a:pt x="18478" y="1948"/>
                    <a:pt x="18478" y="1948"/>
                  </a:cubicBezTo>
                  <a:cubicBezTo>
                    <a:pt x="16207" y="950"/>
                    <a:pt x="12059" y="0"/>
                    <a:pt x="85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3" name="Google Shape;343;p13"/>
            <p:cNvSpPr/>
            <p:nvPr/>
          </p:nvSpPr>
          <p:spPr>
            <a:xfrm>
              <a:off x="7190611" y="1891903"/>
              <a:ext cx="111993" cy="101597"/>
            </a:xfrm>
            <a:custGeom>
              <a:avLst/>
              <a:gdLst/>
              <a:ahLst/>
              <a:cxnLst/>
              <a:rect l="l" t="t" r="r" b="b"/>
              <a:pathLst>
                <a:path w="6313" h="5727" extrusionOk="0">
                  <a:moveTo>
                    <a:pt x="2484" y="1"/>
                  </a:moveTo>
                  <a:cubicBezTo>
                    <a:pt x="935" y="1"/>
                    <a:pt x="1" y="1025"/>
                    <a:pt x="1" y="1025"/>
                  </a:cubicBezTo>
                  <a:lnTo>
                    <a:pt x="414" y="5352"/>
                  </a:lnTo>
                  <a:cubicBezTo>
                    <a:pt x="414" y="5352"/>
                    <a:pt x="1276" y="5726"/>
                    <a:pt x="2253" y="5726"/>
                  </a:cubicBezTo>
                  <a:cubicBezTo>
                    <a:pt x="2605" y="5726"/>
                    <a:pt x="2972" y="5678"/>
                    <a:pt x="3319" y="5545"/>
                  </a:cubicBezTo>
                  <a:cubicBezTo>
                    <a:pt x="6313" y="4402"/>
                    <a:pt x="5615" y="589"/>
                    <a:pt x="3256" y="84"/>
                  </a:cubicBezTo>
                  <a:cubicBezTo>
                    <a:pt x="2985" y="26"/>
                    <a:pt x="2727" y="1"/>
                    <a:pt x="24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4" name="Google Shape;344;p13"/>
            <p:cNvSpPr/>
            <p:nvPr/>
          </p:nvSpPr>
          <p:spPr>
            <a:xfrm>
              <a:off x="7212893" y="1913457"/>
              <a:ext cx="48714" cy="62569"/>
            </a:xfrm>
            <a:custGeom>
              <a:avLst/>
              <a:gdLst/>
              <a:ahLst/>
              <a:cxnLst/>
              <a:rect l="l" t="t" r="r" b="b"/>
              <a:pathLst>
                <a:path w="2746" h="3527" extrusionOk="0">
                  <a:moveTo>
                    <a:pt x="2161" y="1"/>
                  </a:moveTo>
                  <a:cubicBezTo>
                    <a:pt x="803" y="10"/>
                    <a:pt x="1" y="1515"/>
                    <a:pt x="36" y="2712"/>
                  </a:cubicBezTo>
                  <a:cubicBezTo>
                    <a:pt x="52" y="3227"/>
                    <a:pt x="168" y="3527"/>
                    <a:pt x="314" y="3527"/>
                  </a:cubicBezTo>
                  <a:cubicBezTo>
                    <a:pt x="375" y="3527"/>
                    <a:pt x="442" y="3473"/>
                    <a:pt x="509" y="3359"/>
                  </a:cubicBezTo>
                  <a:cubicBezTo>
                    <a:pt x="743" y="2958"/>
                    <a:pt x="1321" y="2688"/>
                    <a:pt x="1883" y="2688"/>
                  </a:cubicBezTo>
                  <a:cubicBezTo>
                    <a:pt x="2170" y="2688"/>
                    <a:pt x="2454" y="2759"/>
                    <a:pt x="2684" y="2918"/>
                  </a:cubicBezTo>
                  <a:cubicBezTo>
                    <a:pt x="2691" y="2923"/>
                    <a:pt x="2697" y="2925"/>
                    <a:pt x="2704" y="2925"/>
                  </a:cubicBezTo>
                  <a:cubicBezTo>
                    <a:pt x="2726" y="2925"/>
                    <a:pt x="2746" y="2899"/>
                    <a:pt x="2732" y="2875"/>
                  </a:cubicBezTo>
                  <a:cubicBezTo>
                    <a:pt x="2484" y="2434"/>
                    <a:pt x="2059" y="2263"/>
                    <a:pt x="1609" y="2263"/>
                  </a:cubicBezTo>
                  <a:cubicBezTo>
                    <a:pt x="1252" y="2263"/>
                    <a:pt x="879" y="2371"/>
                    <a:pt x="569" y="2538"/>
                  </a:cubicBezTo>
                  <a:cubicBezTo>
                    <a:pt x="696" y="1689"/>
                    <a:pt x="1110" y="395"/>
                    <a:pt x="2187" y="109"/>
                  </a:cubicBezTo>
                  <a:cubicBezTo>
                    <a:pt x="2254" y="92"/>
                    <a:pt x="2220" y="1"/>
                    <a:pt x="216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5" name="Google Shape;345;p13"/>
            <p:cNvSpPr/>
            <p:nvPr/>
          </p:nvSpPr>
          <p:spPr>
            <a:xfrm>
              <a:off x="7031253" y="2235917"/>
              <a:ext cx="84833" cy="71652"/>
            </a:xfrm>
            <a:custGeom>
              <a:avLst/>
              <a:gdLst/>
              <a:ahLst/>
              <a:cxnLst/>
              <a:rect l="l" t="t" r="r" b="b"/>
              <a:pathLst>
                <a:path w="4782" h="4039" extrusionOk="0">
                  <a:moveTo>
                    <a:pt x="2351" y="1"/>
                  </a:moveTo>
                  <a:cubicBezTo>
                    <a:pt x="2034" y="1"/>
                    <a:pt x="1767" y="18"/>
                    <a:pt x="1644" y="68"/>
                  </a:cubicBezTo>
                  <a:cubicBezTo>
                    <a:pt x="1296" y="212"/>
                    <a:pt x="249" y="1781"/>
                    <a:pt x="125" y="1981"/>
                  </a:cubicBezTo>
                  <a:cubicBezTo>
                    <a:pt x="0" y="2180"/>
                    <a:pt x="423" y="3699"/>
                    <a:pt x="598" y="3848"/>
                  </a:cubicBezTo>
                  <a:cubicBezTo>
                    <a:pt x="723" y="3957"/>
                    <a:pt x="1763" y="4038"/>
                    <a:pt x="2411" y="4038"/>
                  </a:cubicBezTo>
                  <a:cubicBezTo>
                    <a:pt x="2665" y="4038"/>
                    <a:pt x="2858" y="4026"/>
                    <a:pt x="2914" y="3997"/>
                  </a:cubicBezTo>
                  <a:cubicBezTo>
                    <a:pt x="3113" y="3898"/>
                    <a:pt x="4334" y="2681"/>
                    <a:pt x="4557" y="2019"/>
                  </a:cubicBezTo>
                  <a:cubicBezTo>
                    <a:pt x="4781" y="1357"/>
                    <a:pt x="3984" y="68"/>
                    <a:pt x="3984" y="68"/>
                  </a:cubicBezTo>
                  <a:cubicBezTo>
                    <a:pt x="3678" y="58"/>
                    <a:pt x="2933" y="1"/>
                    <a:pt x="235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6" name="Google Shape;346;p13"/>
            <p:cNvSpPr/>
            <p:nvPr/>
          </p:nvSpPr>
          <p:spPr>
            <a:xfrm>
              <a:off x="6941559" y="2304180"/>
              <a:ext cx="141370" cy="481889"/>
            </a:xfrm>
            <a:custGeom>
              <a:avLst/>
              <a:gdLst/>
              <a:ahLst/>
              <a:cxnLst/>
              <a:rect l="l" t="t" r="r" b="b"/>
              <a:pathLst>
                <a:path w="7969" h="27164" extrusionOk="0">
                  <a:moveTo>
                    <a:pt x="5653" y="0"/>
                  </a:moveTo>
                  <a:cubicBezTo>
                    <a:pt x="5653" y="0"/>
                    <a:pt x="1395" y="11009"/>
                    <a:pt x="698" y="12802"/>
                  </a:cubicBezTo>
                  <a:cubicBezTo>
                    <a:pt x="1" y="14596"/>
                    <a:pt x="398" y="26650"/>
                    <a:pt x="996" y="27149"/>
                  </a:cubicBezTo>
                  <a:cubicBezTo>
                    <a:pt x="1008" y="27159"/>
                    <a:pt x="1022" y="27163"/>
                    <a:pt x="1037" y="27163"/>
                  </a:cubicBezTo>
                  <a:cubicBezTo>
                    <a:pt x="1810" y="27163"/>
                    <a:pt x="7126" y="15322"/>
                    <a:pt x="7321" y="14296"/>
                  </a:cubicBezTo>
                  <a:cubicBezTo>
                    <a:pt x="7521" y="13251"/>
                    <a:pt x="7969" y="149"/>
                    <a:pt x="7969" y="149"/>
                  </a:cubicBezTo>
                  <a:lnTo>
                    <a:pt x="565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7" name="Google Shape;347;p13"/>
            <p:cNvSpPr/>
            <p:nvPr/>
          </p:nvSpPr>
          <p:spPr>
            <a:xfrm>
              <a:off x="7015766" y="2159085"/>
              <a:ext cx="60972" cy="145113"/>
            </a:xfrm>
            <a:custGeom>
              <a:avLst/>
              <a:gdLst/>
              <a:ahLst/>
              <a:cxnLst/>
              <a:rect l="l" t="t" r="r" b="b"/>
              <a:pathLst>
                <a:path w="3437" h="8180" extrusionOk="0">
                  <a:moveTo>
                    <a:pt x="2548" y="0"/>
                  </a:moveTo>
                  <a:cubicBezTo>
                    <a:pt x="2548" y="1"/>
                    <a:pt x="898" y="1372"/>
                    <a:pt x="483" y="2269"/>
                  </a:cubicBezTo>
                  <a:cubicBezTo>
                    <a:pt x="305" y="2653"/>
                    <a:pt x="1" y="6884"/>
                    <a:pt x="400" y="8179"/>
                  </a:cubicBezTo>
                  <a:cubicBezTo>
                    <a:pt x="400" y="8179"/>
                    <a:pt x="1910" y="4957"/>
                    <a:pt x="3436" y="4354"/>
                  </a:cubicBezTo>
                  <a:cubicBezTo>
                    <a:pt x="3436" y="4354"/>
                    <a:pt x="2010" y="2252"/>
                    <a:pt x="254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8" name="Google Shape;348;p13"/>
            <p:cNvSpPr/>
            <p:nvPr/>
          </p:nvSpPr>
          <p:spPr>
            <a:xfrm>
              <a:off x="7076721" y="2132759"/>
              <a:ext cx="170588" cy="194413"/>
            </a:xfrm>
            <a:custGeom>
              <a:avLst/>
              <a:gdLst/>
              <a:ahLst/>
              <a:cxnLst/>
              <a:rect l="l" t="t" r="r" b="b"/>
              <a:pathLst>
                <a:path w="9616" h="10959" extrusionOk="0">
                  <a:moveTo>
                    <a:pt x="8242" y="1"/>
                  </a:moveTo>
                  <a:cubicBezTo>
                    <a:pt x="4876" y="5513"/>
                    <a:pt x="0" y="5838"/>
                    <a:pt x="0" y="5838"/>
                  </a:cubicBezTo>
                  <a:cubicBezTo>
                    <a:pt x="1480" y="7206"/>
                    <a:pt x="2575" y="10959"/>
                    <a:pt x="2575" y="10959"/>
                  </a:cubicBezTo>
                  <a:cubicBezTo>
                    <a:pt x="5797" y="9663"/>
                    <a:pt x="9284" y="4848"/>
                    <a:pt x="9450" y="3819"/>
                  </a:cubicBezTo>
                  <a:cubicBezTo>
                    <a:pt x="9616" y="2790"/>
                    <a:pt x="8242" y="1"/>
                    <a:pt x="824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9" name="Google Shape;349;p13"/>
            <p:cNvSpPr/>
            <p:nvPr/>
          </p:nvSpPr>
          <p:spPr>
            <a:xfrm>
              <a:off x="7012981" y="2215090"/>
              <a:ext cx="207735" cy="117084"/>
            </a:xfrm>
            <a:custGeom>
              <a:avLst/>
              <a:gdLst/>
              <a:ahLst/>
              <a:cxnLst/>
              <a:rect l="l" t="t" r="r" b="b"/>
              <a:pathLst>
                <a:path w="11710" h="6600" extrusionOk="0">
                  <a:moveTo>
                    <a:pt x="444" y="0"/>
                  </a:moveTo>
                  <a:cubicBezTo>
                    <a:pt x="413" y="0"/>
                    <a:pt x="373" y="47"/>
                    <a:pt x="360" y="128"/>
                  </a:cubicBezTo>
                  <a:cubicBezTo>
                    <a:pt x="155" y="1412"/>
                    <a:pt x="1" y="3847"/>
                    <a:pt x="499" y="5454"/>
                  </a:cubicBezTo>
                  <a:cubicBezTo>
                    <a:pt x="500" y="5456"/>
                    <a:pt x="500" y="5457"/>
                    <a:pt x="502" y="5457"/>
                  </a:cubicBezTo>
                  <a:cubicBezTo>
                    <a:pt x="572" y="5457"/>
                    <a:pt x="1806" y="2915"/>
                    <a:pt x="3542" y="1369"/>
                  </a:cubicBezTo>
                  <a:cubicBezTo>
                    <a:pt x="4806" y="2585"/>
                    <a:pt x="5536" y="4673"/>
                    <a:pt x="5922" y="6595"/>
                  </a:cubicBezTo>
                  <a:cubicBezTo>
                    <a:pt x="5923" y="6598"/>
                    <a:pt x="5926" y="6600"/>
                    <a:pt x="5931" y="6600"/>
                  </a:cubicBezTo>
                  <a:cubicBezTo>
                    <a:pt x="6151" y="6600"/>
                    <a:pt x="10432" y="3639"/>
                    <a:pt x="11641" y="1685"/>
                  </a:cubicBezTo>
                  <a:cubicBezTo>
                    <a:pt x="11709" y="1576"/>
                    <a:pt x="11698" y="1483"/>
                    <a:pt x="11651" y="1483"/>
                  </a:cubicBezTo>
                  <a:cubicBezTo>
                    <a:pt x="11629" y="1483"/>
                    <a:pt x="11600" y="1503"/>
                    <a:pt x="11567" y="1551"/>
                  </a:cubicBezTo>
                  <a:cubicBezTo>
                    <a:pt x="10173" y="3567"/>
                    <a:pt x="7986" y="4978"/>
                    <a:pt x="6115" y="6216"/>
                  </a:cubicBezTo>
                  <a:cubicBezTo>
                    <a:pt x="5837" y="4533"/>
                    <a:pt x="5115" y="2119"/>
                    <a:pt x="3622" y="1177"/>
                  </a:cubicBezTo>
                  <a:cubicBezTo>
                    <a:pt x="3605" y="1166"/>
                    <a:pt x="3586" y="1161"/>
                    <a:pt x="3567" y="1161"/>
                  </a:cubicBezTo>
                  <a:cubicBezTo>
                    <a:pt x="3532" y="1161"/>
                    <a:pt x="3497" y="1179"/>
                    <a:pt x="3472" y="1204"/>
                  </a:cubicBezTo>
                  <a:cubicBezTo>
                    <a:pt x="3470" y="1205"/>
                    <a:pt x="3469" y="1205"/>
                    <a:pt x="3468" y="1205"/>
                  </a:cubicBezTo>
                  <a:cubicBezTo>
                    <a:pt x="3467" y="1205"/>
                    <a:pt x="3467" y="1205"/>
                    <a:pt x="3465" y="1206"/>
                  </a:cubicBezTo>
                  <a:cubicBezTo>
                    <a:pt x="2078" y="1991"/>
                    <a:pt x="772" y="4180"/>
                    <a:pt x="593" y="4753"/>
                  </a:cubicBezTo>
                  <a:cubicBezTo>
                    <a:pt x="435" y="3202"/>
                    <a:pt x="438" y="1679"/>
                    <a:pt x="487" y="95"/>
                  </a:cubicBezTo>
                  <a:cubicBezTo>
                    <a:pt x="490" y="30"/>
                    <a:pt x="469" y="0"/>
                    <a:pt x="4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50" name="Google Shape;350;p13"/>
            <p:cNvSpPr/>
            <p:nvPr/>
          </p:nvSpPr>
          <p:spPr>
            <a:xfrm flipH="1">
              <a:off x="6966227" y="1997745"/>
              <a:ext cx="45663" cy="22299"/>
            </a:xfrm>
            <a:custGeom>
              <a:avLst/>
              <a:gdLst/>
              <a:ahLst/>
              <a:cxnLst/>
              <a:rect l="l" t="t" r="r" b="b"/>
              <a:pathLst>
                <a:path w="2574" h="1257" extrusionOk="0">
                  <a:moveTo>
                    <a:pt x="109" y="1"/>
                  </a:moveTo>
                  <a:cubicBezTo>
                    <a:pt x="53" y="1"/>
                    <a:pt x="1" y="46"/>
                    <a:pt x="21" y="118"/>
                  </a:cubicBezTo>
                  <a:cubicBezTo>
                    <a:pt x="236" y="846"/>
                    <a:pt x="850" y="1256"/>
                    <a:pt x="1497" y="1256"/>
                  </a:cubicBezTo>
                  <a:cubicBezTo>
                    <a:pt x="1851" y="1256"/>
                    <a:pt x="2214" y="1134"/>
                    <a:pt x="2528" y="874"/>
                  </a:cubicBezTo>
                  <a:cubicBezTo>
                    <a:pt x="2574" y="836"/>
                    <a:pt x="2546" y="769"/>
                    <a:pt x="2498" y="769"/>
                  </a:cubicBezTo>
                  <a:cubicBezTo>
                    <a:pt x="2488" y="769"/>
                    <a:pt x="2477" y="771"/>
                    <a:pt x="2467" y="777"/>
                  </a:cubicBezTo>
                  <a:cubicBezTo>
                    <a:pt x="2203" y="931"/>
                    <a:pt x="1921" y="1003"/>
                    <a:pt x="1645" y="1003"/>
                  </a:cubicBezTo>
                  <a:cubicBezTo>
                    <a:pt x="1044" y="1003"/>
                    <a:pt x="475" y="659"/>
                    <a:pt x="202" y="62"/>
                  </a:cubicBezTo>
                  <a:cubicBezTo>
                    <a:pt x="182" y="19"/>
                    <a:pt x="145" y="1"/>
                    <a:pt x="10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4"/>
          <p:cNvSpPr txBox="1">
            <a:spLocks noGrp="1"/>
          </p:cNvSpPr>
          <p:nvPr>
            <p:ph type="title"/>
          </p:nvPr>
        </p:nvSpPr>
        <p:spPr>
          <a:xfrm>
            <a:off x="583117" y="146303"/>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Discusión</a:t>
            </a:r>
            <a:r>
              <a:rPr lang="es-CL" sz="3000">
                <a:solidFill>
                  <a:schemeClr val="lt1"/>
                </a:solidFill>
                <a:latin typeface="Arial"/>
                <a:ea typeface="Arial"/>
                <a:cs typeface="Arial"/>
                <a:sym typeface="Arial"/>
              </a:rPr>
              <a:t> </a:t>
            </a:r>
            <a:r>
              <a:rPr lang="es-CL">
                <a:solidFill>
                  <a:schemeClr val="lt1"/>
                </a:solidFill>
                <a:latin typeface="Montserrat"/>
                <a:ea typeface="Montserrat"/>
                <a:cs typeface="Montserrat"/>
                <a:sym typeface="Montserrat"/>
              </a:rPr>
              <a:t> </a:t>
            </a:r>
            <a:endParaRPr>
              <a:solidFill>
                <a:schemeClr val="lt1"/>
              </a:solidFill>
              <a:latin typeface="Montserrat"/>
              <a:ea typeface="Montserrat"/>
              <a:cs typeface="Montserrat"/>
              <a:sym typeface="Montserrat"/>
            </a:endParaRPr>
          </a:p>
        </p:txBody>
      </p:sp>
      <p:sp>
        <p:nvSpPr>
          <p:cNvPr id="356" name="Google Shape;356;p14"/>
          <p:cNvSpPr/>
          <p:nvPr/>
        </p:nvSpPr>
        <p:spPr>
          <a:xfrm>
            <a:off x="0" y="1979690"/>
            <a:ext cx="12192000" cy="3707878"/>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7" name="Google Shape;357;p14"/>
          <p:cNvSpPr txBox="1">
            <a:spLocks noGrp="1"/>
          </p:cNvSpPr>
          <p:nvPr>
            <p:ph type="body" idx="1"/>
          </p:nvPr>
        </p:nvSpPr>
        <p:spPr>
          <a:xfrm>
            <a:off x="583117" y="1979690"/>
            <a:ext cx="5095307" cy="48043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sz="1800">
              <a:solidFill>
                <a:schemeClr val="dk1"/>
              </a:solidFill>
              <a:latin typeface="Arial"/>
              <a:ea typeface="Arial"/>
              <a:cs typeface="Arial"/>
              <a:sym typeface="Arial"/>
            </a:endParaRPr>
          </a:p>
          <a:p>
            <a:pPr marL="0" lvl="0" indent="0" algn="just" rtl="0">
              <a:lnSpc>
                <a:spcPct val="100000"/>
              </a:lnSpc>
              <a:spcBef>
                <a:spcPts val="0"/>
              </a:spcBef>
              <a:spcAft>
                <a:spcPts val="0"/>
              </a:spcAft>
              <a:buSzPts val="1800"/>
              <a:buNone/>
            </a:pPr>
            <a:r>
              <a:rPr lang="es-CL" sz="1800">
                <a:solidFill>
                  <a:schemeClr val="accent1"/>
                </a:solidFill>
                <a:latin typeface="Arial"/>
                <a:ea typeface="Arial"/>
                <a:cs typeface="Arial"/>
                <a:sym typeface="Arial"/>
              </a:rPr>
              <a:t>Alvin E. Roth (2007) Repugnance as a Constraint on Markets </a:t>
            </a:r>
            <a:r>
              <a:rPr lang="es-CL" sz="1800" i="1">
                <a:solidFill>
                  <a:schemeClr val="accent1"/>
                </a:solidFill>
                <a:latin typeface="Arial"/>
                <a:ea typeface="Arial"/>
                <a:cs typeface="Arial"/>
                <a:sym typeface="Arial"/>
              </a:rPr>
              <a:t>Journal of Economic Perspectives—Volume 21, Number 3—Summer—Pages 37–58.</a:t>
            </a:r>
            <a:r>
              <a:rPr lang="es-CL" sz="1800">
                <a:solidFill>
                  <a:schemeClr val="accent1"/>
                </a:solidFill>
                <a:latin typeface="Arial"/>
                <a:ea typeface="Arial"/>
                <a:cs typeface="Arial"/>
                <a:sym typeface="Arial"/>
              </a:rPr>
              <a:t> </a:t>
            </a:r>
            <a:endParaRPr sz="1800">
              <a:solidFill>
                <a:schemeClr val="accent1"/>
              </a:solidFill>
              <a:latin typeface="Arial"/>
              <a:ea typeface="Arial"/>
              <a:cs typeface="Arial"/>
              <a:sym typeface="Arial"/>
            </a:endParaRPr>
          </a:p>
          <a:p>
            <a:pPr marL="0" lvl="0" indent="0" algn="just" rtl="0">
              <a:lnSpc>
                <a:spcPct val="100000"/>
              </a:lnSpc>
              <a:spcBef>
                <a:spcPts val="0"/>
              </a:spcBef>
              <a:spcAft>
                <a:spcPts val="0"/>
              </a:spcAft>
              <a:buSzPts val="1800"/>
              <a:buNone/>
            </a:pPr>
            <a:r>
              <a:rPr lang="es-CL" sz="1800">
                <a:solidFill>
                  <a:schemeClr val="dk1"/>
                </a:solidFill>
                <a:latin typeface="Arial"/>
                <a:ea typeface="Arial"/>
                <a:cs typeface="Arial"/>
                <a:sym typeface="Arial"/>
              </a:rPr>
              <a:t>In the simplest form of kidney exchange, a patient with a willing donor who has an incompatible blood type (or who is incompatible for another reason) can exchange a kidney with another such incompatible patient– donor pair (p. 38).</a:t>
            </a:r>
            <a:r>
              <a:rPr lang="es-CL" sz="1800" i="1">
                <a:solidFill>
                  <a:schemeClr val="dk1"/>
                </a:solidFill>
                <a:latin typeface="Arial"/>
                <a:ea typeface="Arial"/>
                <a:cs typeface="Arial"/>
                <a:sym typeface="Arial"/>
              </a:rPr>
              <a:t> </a:t>
            </a:r>
            <a:endParaRPr/>
          </a:p>
          <a:p>
            <a:pPr marL="0" lvl="0" indent="0" algn="just" rtl="0">
              <a:lnSpc>
                <a:spcPct val="100000"/>
              </a:lnSpc>
              <a:spcBef>
                <a:spcPts val="0"/>
              </a:spcBef>
              <a:spcAft>
                <a:spcPts val="0"/>
              </a:spcAft>
              <a:buSzPts val="1300"/>
              <a:buNone/>
            </a:pPr>
            <a:endParaRPr sz="1800">
              <a:solidFill>
                <a:schemeClr val="dk1"/>
              </a:solidFill>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solidFill>
                <a:schemeClr val="dk1"/>
              </a:solidFill>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solidFill>
                <a:schemeClr val="dk1"/>
              </a:solidFill>
              <a:latin typeface="Arial"/>
              <a:ea typeface="Arial"/>
              <a:cs typeface="Arial"/>
              <a:sym typeface="Arial"/>
            </a:endParaRPr>
          </a:p>
          <a:p>
            <a:pPr marL="609585" lvl="0" indent="-414855" algn="l" rtl="0">
              <a:lnSpc>
                <a:spcPct val="100000"/>
              </a:lnSpc>
              <a:spcBef>
                <a:spcPts val="0"/>
              </a:spcBef>
              <a:spcAft>
                <a:spcPts val="0"/>
              </a:spcAft>
              <a:buSzPts val="1300"/>
              <a:buNone/>
            </a:pPr>
            <a:endParaRPr sz="1800">
              <a:solidFill>
                <a:schemeClr val="dk1"/>
              </a:solidFill>
              <a:latin typeface="Arial"/>
              <a:ea typeface="Arial"/>
              <a:cs typeface="Arial"/>
              <a:sym typeface="Arial"/>
            </a:endParaRPr>
          </a:p>
        </p:txBody>
      </p:sp>
      <p:pic>
        <p:nvPicPr>
          <p:cNvPr id="358" name="Google Shape;358;p14"/>
          <p:cNvPicPr preferRelativeResize="0"/>
          <p:nvPr/>
        </p:nvPicPr>
        <p:blipFill rotWithShape="1">
          <a:blip r:embed="rId3">
            <a:alphaModFix/>
          </a:blip>
          <a:srcRect/>
          <a:stretch/>
        </p:blipFill>
        <p:spPr>
          <a:xfrm>
            <a:off x="7628572" y="1762506"/>
            <a:ext cx="3152775" cy="377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txBox="1">
            <a:spLocks noGrp="1"/>
          </p:cNvSpPr>
          <p:nvPr>
            <p:ph type="title"/>
          </p:nvPr>
        </p:nvSpPr>
        <p:spPr>
          <a:xfrm>
            <a:off x="830005" y="173735"/>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sz="3000" b="1">
                <a:solidFill>
                  <a:schemeClr val="lt1"/>
                </a:solidFill>
                <a:latin typeface="Arial"/>
                <a:ea typeface="Arial"/>
                <a:cs typeface="Arial"/>
                <a:sym typeface="Arial"/>
              </a:rPr>
              <a:t>Discusión </a:t>
            </a:r>
            <a:r>
              <a:rPr lang="es-CL" b="1">
                <a:solidFill>
                  <a:schemeClr val="lt1"/>
                </a:solidFill>
                <a:latin typeface="Montserrat"/>
                <a:ea typeface="Montserrat"/>
                <a:cs typeface="Montserrat"/>
                <a:sym typeface="Montserrat"/>
              </a:rPr>
              <a:t> </a:t>
            </a:r>
            <a:endParaRPr b="1">
              <a:solidFill>
                <a:schemeClr val="lt1"/>
              </a:solidFill>
              <a:latin typeface="Montserrat"/>
              <a:ea typeface="Montserrat"/>
              <a:cs typeface="Montserrat"/>
              <a:sym typeface="Montserrat"/>
            </a:endParaRPr>
          </a:p>
        </p:txBody>
      </p:sp>
      <p:sp>
        <p:nvSpPr>
          <p:cNvPr id="364" name="Google Shape;364;p15"/>
          <p:cNvSpPr/>
          <p:nvPr/>
        </p:nvSpPr>
        <p:spPr>
          <a:xfrm>
            <a:off x="0" y="1691640"/>
            <a:ext cx="12192000" cy="4450196"/>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 name="Google Shape;365;p15"/>
          <p:cNvSpPr txBox="1">
            <a:spLocks noGrp="1"/>
          </p:cNvSpPr>
          <p:nvPr>
            <p:ph type="body" idx="1"/>
          </p:nvPr>
        </p:nvSpPr>
        <p:spPr>
          <a:xfrm>
            <a:off x="830005" y="1691640"/>
            <a:ext cx="4756979" cy="438912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300"/>
              <a:buNone/>
            </a:pPr>
            <a:endParaRPr sz="1800" dirty="0">
              <a:solidFill>
                <a:schemeClr val="dk1"/>
              </a:solidFill>
              <a:latin typeface="Arial"/>
              <a:ea typeface="Arial"/>
              <a:cs typeface="Arial"/>
              <a:sym typeface="Arial"/>
            </a:endParaRPr>
          </a:p>
          <a:p>
            <a:pPr marL="0" lvl="0" indent="0" algn="just" rtl="0">
              <a:lnSpc>
                <a:spcPct val="100000"/>
              </a:lnSpc>
              <a:spcBef>
                <a:spcPts val="0"/>
              </a:spcBef>
              <a:spcAft>
                <a:spcPts val="0"/>
              </a:spcAft>
              <a:buSzPts val="1800"/>
              <a:buNone/>
            </a:pPr>
            <a:r>
              <a:rPr lang="es-CL" sz="1800" dirty="0">
                <a:solidFill>
                  <a:schemeClr val="accent1"/>
                </a:solidFill>
                <a:latin typeface="Arial"/>
                <a:ea typeface="Arial"/>
                <a:cs typeface="Arial"/>
                <a:sym typeface="Arial"/>
              </a:rPr>
              <a:t>Michael J. </a:t>
            </a:r>
            <a:r>
              <a:rPr lang="es-CL" sz="1800" dirty="0" err="1">
                <a:solidFill>
                  <a:schemeClr val="accent1"/>
                </a:solidFill>
                <a:latin typeface="Arial"/>
                <a:ea typeface="Arial"/>
                <a:cs typeface="Arial"/>
                <a:sym typeface="Arial"/>
              </a:rPr>
              <a:t>Sandel</a:t>
            </a:r>
            <a:r>
              <a:rPr lang="es-CL" sz="1800" dirty="0">
                <a:solidFill>
                  <a:schemeClr val="accent1"/>
                </a:solidFill>
                <a:latin typeface="Arial"/>
                <a:ea typeface="Arial"/>
                <a:cs typeface="Arial"/>
                <a:sym typeface="Arial"/>
              </a:rPr>
              <a:t> (2013) </a:t>
            </a:r>
            <a:r>
              <a:rPr lang="es-CL" sz="1800" dirty="0" err="1">
                <a:solidFill>
                  <a:schemeClr val="accent1"/>
                </a:solidFill>
                <a:latin typeface="Arial"/>
                <a:ea typeface="Arial"/>
                <a:cs typeface="Arial"/>
                <a:sym typeface="Arial"/>
              </a:rPr>
              <a:t>Market</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Reasoning</a:t>
            </a:r>
            <a:r>
              <a:rPr lang="es-CL" sz="1800" dirty="0">
                <a:solidFill>
                  <a:schemeClr val="accent1"/>
                </a:solidFill>
                <a:latin typeface="Arial"/>
                <a:ea typeface="Arial"/>
                <a:cs typeface="Arial"/>
                <a:sym typeface="Arial"/>
              </a:rPr>
              <a:t> as Moral </a:t>
            </a:r>
            <a:r>
              <a:rPr lang="es-CL" sz="1800" dirty="0" err="1">
                <a:solidFill>
                  <a:schemeClr val="accent1"/>
                </a:solidFill>
                <a:latin typeface="Arial"/>
                <a:ea typeface="Arial"/>
                <a:cs typeface="Arial"/>
                <a:sym typeface="Arial"/>
              </a:rPr>
              <a:t>Reasoning</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Why</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Economists</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Should</a:t>
            </a:r>
            <a:r>
              <a:rPr lang="es-CL" sz="1800" dirty="0">
                <a:solidFill>
                  <a:schemeClr val="accent1"/>
                </a:solidFill>
                <a:latin typeface="Arial"/>
                <a:ea typeface="Arial"/>
                <a:cs typeface="Arial"/>
                <a:sym typeface="Arial"/>
              </a:rPr>
              <a:t> Re-</a:t>
            </a:r>
            <a:r>
              <a:rPr lang="es-CL" sz="1800" dirty="0" err="1">
                <a:solidFill>
                  <a:schemeClr val="accent1"/>
                </a:solidFill>
                <a:latin typeface="Arial"/>
                <a:ea typeface="Arial"/>
                <a:cs typeface="Arial"/>
                <a:sym typeface="Arial"/>
              </a:rPr>
              <a:t>engage</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with</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Political</a:t>
            </a:r>
            <a:r>
              <a:rPr lang="es-CL" sz="1800" dirty="0">
                <a:solidFill>
                  <a:schemeClr val="accent1"/>
                </a:solidFill>
                <a:latin typeface="Arial"/>
                <a:ea typeface="Arial"/>
                <a:cs typeface="Arial"/>
                <a:sym typeface="Arial"/>
              </a:rPr>
              <a:t> </a:t>
            </a:r>
            <a:r>
              <a:rPr lang="es-CL" sz="1800" dirty="0" err="1">
                <a:solidFill>
                  <a:schemeClr val="accent1"/>
                </a:solidFill>
                <a:latin typeface="Arial"/>
                <a:ea typeface="Arial"/>
                <a:cs typeface="Arial"/>
                <a:sym typeface="Arial"/>
              </a:rPr>
              <a:t>Philosophy</a:t>
            </a:r>
            <a:r>
              <a:rPr lang="es-CL" sz="1800" dirty="0">
                <a:solidFill>
                  <a:schemeClr val="accent1"/>
                </a:solidFill>
                <a:latin typeface="Arial"/>
                <a:ea typeface="Arial"/>
                <a:cs typeface="Arial"/>
                <a:sym typeface="Arial"/>
              </a:rPr>
              <a:t>. </a:t>
            </a:r>
            <a:r>
              <a:rPr lang="es-CL" sz="1800" i="1" dirty="0" err="1">
                <a:solidFill>
                  <a:schemeClr val="accent1"/>
                </a:solidFill>
                <a:latin typeface="Arial"/>
                <a:ea typeface="Arial"/>
                <a:cs typeface="Arial"/>
                <a:sym typeface="Arial"/>
              </a:rPr>
              <a:t>Journal</a:t>
            </a:r>
            <a:r>
              <a:rPr lang="es-CL" sz="1800" i="1" dirty="0">
                <a:solidFill>
                  <a:schemeClr val="accent1"/>
                </a:solidFill>
                <a:latin typeface="Arial"/>
                <a:ea typeface="Arial"/>
                <a:cs typeface="Arial"/>
                <a:sym typeface="Arial"/>
              </a:rPr>
              <a:t> of </a:t>
            </a:r>
            <a:r>
              <a:rPr lang="es-CL" sz="1800" i="1" dirty="0" err="1">
                <a:solidFill>
                  <a:schemeClr val="accent1"/>
                </a:solidFill>
                <a:latin typeface="Arial"/>
                <a:ea typeface="Arial"/>
                <a:cs typeface="Arial"/>
                <a:sym typeface="Arial"/>
              </a:rPr>
              <a:t>Economic</a:t>
            </a:r>
            <a:r>
              <a:rPr lang="es-CL" sz="1800" i="1" dirty="0">
                <a:solidFill>
                  <a:schemeClr val="accent1"/>
                </a:solidFill>
                <a:latin typeface="Arial"/>
                <a:ea typeface="Arial"/>
                <a:cs typeface="Arial"/>
                <a:sym typeface="Arial"/>
              </a:rPr>
              <a:t> </a:t>
            </a:r>
            <a:r>
              <a:rPr lang="es-CL" sz="1800" i="1" dirty="0" err="1">
                <a:solidFill>
                  <a:schemeClr val="accent1"/>
                </a:solidFill>
                <a:latin typeface="Arial"/>
                <a:ea typeface="Arial"/>
                <a:cs typeface="Arial"/>
                <a:sym typeface="Arial"/>
              </a:rPr>
              <a:t>Perspectives</a:t>
            </a:r>
            <a:r>
              <a:rPr lang="es-CL" sz="1800" i="1" dirty="0">
                <a:solidFill>
                  <a:schemeClr val="accent1"/>
                </a:solidFill>
                <a:latin typeface="Arial"/>
                <a:ea typeface="Arial"/>
                <a:cs typeface="Arial"/>
                <a:sym typeface="Arial"/>
              </a:rPr>
              <a:t>—</a:t>
            </a:r>
            <a:r>
              <a:rPr lang="es-CL" sz="1800" i="1" dirty="0" err="1">
                <a:solidFill>
                  <a:schemeClr val="accent1"/>
                </a:solidFill>
                <a:latin typeface="Arial"/>
                <a:ea typeface="Arial"/>
                <a:cs typeface="Arial"/>
                <a:sym typeface="Arial"/>
              </a:rPr>
              <a:t>Volume</a:t>
            </a:r>
            <a:r>
              <a:rPr lang="es-CL" sz="1800" i="1" dirty="0">
                <a:solidFill>
                  <a:schemeClr val="accent1"/>
                </a:solidFill>
                <a:latin typeface="Arial"/>
                <a:ea typeface="Arial"/>
                <a:cs typeface="Arial"/>
                <a:sym typeface="Arial"/>
              </a:rPr>
              <a:t> 27, </a:t>
            </a:r>
            <a:r>
              <a:rPr lang="es-CL" sz="1800" i="1" dirty="0" err="1">
                <a:solidFill>
                  <a:schemeClr val="accent1"/>
                </a:solidFill>
                <a:latin typeface="Arial"/>
                <a:ea typeface="Arial"/>
                <a:cs typeface="Arial"/>
                <a:sym typeface="Arial"/>
              </a:rPr>
              <a:t>Number</a:t>
            </a:r>
            <a:r>
              <a:rPr lang="es-CL" sz="1800" i="1" dirty="0">
                <a:solidFill>
                  <a:schemeClr val="accent1"/>
                </a:solidFill>
                <a:latin typeface="Arial"/>
                <a:ea typeface="Arial"/>
                <a:cs typeface="Arial"/>
                <a:sym typeface="Arial"/>
              </a:rPr>
              <a:t> 4—</a:t>
            </a:r>
            <a:r>
              <a:rPr lang="es-CL" sz="1800" i="1" dirty="0" err="1">
                <a:solidFill>
                  <a:schemeClr val="accent1"/>
                </a:solidFill>
                <a:latin typeface="Arial"/>
                <a:ea typeface="Arial"/>
                <a:cs typeface="Arial"/>
                <a:sym typeface="Arial"/>
              </a:rPr>
              <a:t>Fall</a:t>
            </a:r>
            <a:r>
              <a:rPr lang="es-CL" sz="1800" i="1" dirty="0">
                <a:solidFill>
                  <a:schemeClr val="accent1"/>
                </a:solidFill>
                <a:latin typeface="Arial"/>
                <a:ea typeface="Arial"/>
                <a:cs typeface="Arial"/>
                <a:sym typeface="Arial"/>
              </a:rPr>
              <a:t>—</a:t>
            </a:r>
            <a:r>
              <a:rPr lang="es-CL" sz="1800" i="1" dirty="0" err="1">
                <a:solidFill>
                  <a:schemeClr val="accent1"/>
                </a:solidFill>
                <a:latin typeface="Arial"/>
                <a:ea typeface="Arial"/>
                <a:cs typeface="Arial"/>
                <a:sym typeface="Arial"/>
              </a:rPr>
              <a:t>Pages</a:t>
            </a:r>
            <a:r>
              <a:rPr lang="es-CL" sz="1800" i="1" dirty="0">
                <a:solidFill>
                  <a:schemeClr val="accent1"/>
                </a:solidFill>
                <a:latin typeface="Arial"/>
                <a:ea typeface="Arial"/>
                <a:cs typeface="Arial"/>
                <a:sym typeface="Arial"/>
              </a:rPr>
              <a:t> 121–140.</a:t>
            </a:r>
            <a:endParaRPr dirty="0"/>
          </a:p>
          <a:p>
            <a:pPr marL="0" lvl="0" indent="0" algn="just" rtl="0">
              <a:lnSpc>
                <a:spcPct val="100000"/>
              </a:lnSpc>
              <a:spcBef>
                <a:spcPts val="0"/>
              </a:spcBef>
              <a:spcAft>
                <a:spcPts val="0"/>
              </a:spcAft>
              <a:buSzPts val="1800"/>
              <a:buNone/>
            </a:pPr>
            <a:r>
              <a:rPr lang="es-CL" sz="1800" dirty="0">
                <a:solidFill>
                  <a:schemeClr val="dk1"/>
                </a:solidFill>
                <a:latin typeface="Arial"/>
                <a:ea typeface="Arial"/>
                <a:cs typeface="Arial"/>
                <a:sym typeface="Arial"/>
              </a:rPr>
              <a:t>As </a:t>
            </a:r>
            <a:r>
              <a:rPr lang="es-CL" sz="1800" dirty="0" err="1">
                <a:solidFill>
                  <a:schemeClr val="dk1"/>
                </a:solidFill>
                <a:latin typeface="Arial"/>
                <a:ea typeface="Arial"/>
                <a:cs typeface="Arial"/>
                <a:sym typeface="Arial"/>
              </a:rPr>
              <a:t>markets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reach</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into</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spheres</a:t>
            </a:r>
            <a:r>
              <a:rPr lang="es-CL" sz="1800" dirty="0">
                <a:solidFill>
                  <a:schemeClr val="dk1"/>
                </a:solidFill>
                <a:latin typeface="Arial"/>
                <a:ea typeface="Arial"/>
                <a:cs typeface="Arial"/>
                <a:sym typeface="Arial"/>
              </a:rPr>
              <a:t> of </a:t>
            </a:r>
            <a:r>
              <a:rPr lang="es-CL" sz="1800" dirty="0" err="1">
                <a:solidFill>
                  <a:schemeClr val="dk1"/>
                </a:solidFill>
                <a:latin typeface="Arial"/>
                <a:ea typeface="Arial"/>
                <a:cs typeface="Arial"/>
                <a:sym typeface="Arial"/>
              </a:rPr>
              <a:t>life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traditionally</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governed</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by</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nonmarket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norms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the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notion</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that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markets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never</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touch</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or</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taint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the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goods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they</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exchange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becomes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increasingly</a:t>
            </a:r>
            <a:r>
              <a:rPr lang="es-CL" sz="1800" dirty="0">
                <a:solidFill>
                  <a:schemeClr val="dk1"/>
                </a:solidFill>
                <a:latin typeface="Arial"/>
                <a:ea typeface="Arial"/>
                <a:cs typeface="Arial"/>
                <a:sym typeface="Arial"/>
              </a:rPr>
              <a:t> implausible. A </a:t>
            </a:r>
            <a:r>
              <a:rPr lang="es-CL" sz="1800" dirty="0" err="1">
                <a:solidFill>
                  <a:schemeClr val="dk1"/>
                </a:solidFill>
                <a:latin typeface="Arial"/>
                <a:ea typeface="Arial"/>
                <a:cs typeface="Arial"/>
                <a:sym typeface="Arial"/>
              </a:rPr>
              <a:t>growing</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body</a:t>
            </a:r>
            <a:r>
              <a:rPr lang="es-CL" sz="1800" dirty="0">
                <a:solidFill>
                  <a:schemeClr val="dk1"/>
                </a:solidFill>
                <a:latin typeface="Arial"/>
                <a:ea typeface="Arial"/>
                <a:cs typeface="Arial"/>
                <a:sym typeface="Arial"/>
              </a:rPr>
              <a:t> of </a:t>
            </a:r>
            <a:r>
              <a:rPr lang="es-CL" sz="1800" dirty="0" err="1">
                <a:solidFill>
                  <a:schemeClr val="dk1"/>
                </a:solidFill>
                <a:latin typeface="Arial"/>
                <a:ea typeface="Arial"/>
                <a:cs typeface="Arial"/>
                <a:sym typeface="Arial"/>
              </a:rPr>
              <a:t>research</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confifirms</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what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common</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sense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suggests</a:t>
            </a:r>
            <a:r>
              <a:rPr lang="es-CL" sz="1800" dirty="0">
                <a:solidFill>
                  <a:schemeClr val="dk1"/>
                </a:solidFill>
                <a:latin typeface="Arial"/>
                <a:ea typeface="Arial"/>
                <a:cs typeface="Arial"/>
                <a:sym typeface="Arial"/>
              </a:rPr>
              <a:t>: </a:t>
            </a:r>
            <a:r>
              <a:rPr lang="es-CL" sz="1800" dirty="0" err="1" smtClean="0">
                <a:solidFill>
                  <a:schemeClr val="dk1"/>
                </a:solidFill>
                <a:latin typeface="Arial"/>
                <a:ea typeface="Arial"/>
                <a:cs typeface="Arial"/>
                <a:sym typeface="Arial"/>
              </a:rPr>
              <a:t>financial</a:t>
            </a:r>
            <a:r>
              <a:rPr lang="es-CL" sz="1800" dirty="0" smtClean="0">
                <a:solidFill>
                  <a:schemeClr val="dk1"/>
                </a:solidFill>
                <a:latin typeface="Arial"/>
                <a:ea typeface="Arial"/>
                <a:cs typeface="Arial"/>
                <a:sym typeface="Arial"/>
              </a:rPr>
              <a:t> </a:t>
            </a:r>
            <a:r>
              <a:rPr lang="es-CL" sz="1800" dirty="0">
                <a:solidFill>
                  <a:schemeClr val="dk1"/>
                </a:solidFill>
                <a:latin typeface="Arial"/>
                <a:ea typeface="Arial"/>
                <a:cs typeface="Arial"/>
                <a:sym typeface="Arial"/>
              </a:rPr>
              <a:t>incentives and </a:t>
            </a:r>
            <a:r>
              <a:rPr lang="es-CL" sz="1800" dirty="0" err="1">
                <a:solidFill>
                  <a:schemeClr val="dk1"/>
                </a:solidFill>
                <a:latin typeface="Arial"/>
                <a:ea typeface="Arial"/>
                <a:cs typeface="Arial"/>
                <a:sym typeface="Arial"/>
              </a:rPr>
              <a:t>other</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market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mechanisms</a:t>
            </a:r>
            <a:r>
              <a:rPr lang="es-CL" sz="1800" dirty="0">
                <a:solidFill>
                  <a:schemeClr val="dk1"/>
                </a:solidFill>
                <a:latin typeface="Arial"/>
                <a:ea typeface="Arial"/>
                <a:cs typeface="Arial"/>
                <a:sym typeface="Arial"/>
              </a:rPr>
              <a:t> can </a:t>
            </a:r>
            <a:r>
              <a:rPr lang="es-CL" sz="1800" dirty="0" err="1">
                <a:solidFill>
                  <a:schemeClr val="dk1"/>
                </a:solidFill>
                <a:latin typeface="Arial"/>
                <a:ea typeface="Arial"/>
                <a:cs typeface="Arial"/>
                <a:sym typeface="Arial"/>
              </a:rPr>
              <a:t>backfifire</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by</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crowding</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out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nonmarket</a:t>
            </a:r>
            <a:r>
              <a:rPr lang="es-CL" sz="1800" dirty="0">
                <a:solidFill>
                  <a:schemeClr val="dk1"/>
                </a:solidFill>
                <a:latin typeface="Arial"/>
                <a:ea typeface="Arial"/>
                <a:cs typeface="Arial"/>
                <a:sym typeface="Arial"/>
              </a:rPr>
              <a:t> </a:t>
            </a:r>
            <a:r>
              <a:rPr lang="es-CL" sz="1800" dirty="0" err="1">
                <a:solidFill>
                  <a:schemeClr val="dk1"/>
                </a:solidFill>
                <a:latin typeface="Arial"/>
                <a:ea typeface="Arial"/>
                <a:cs typeface="Arial"/>
                <a:sym typeface="Arial"/>
              </a:rPr>
              <a:t>norms</a:t>
            </a:r>
            <a:r>
              <a:rPr lang="es-CL" sz="1800" dirty="0">
                <a:solidFill>
                  <a:schemeClr val="dk1"/>
                </a:solidFill>
                <a:latin typeface="Arial"/>
                <a:ea typeface="Arial"/>
                <a:cs typeface="Arial"/>
                <a:sym typeface="Arial"/>
              </a:rPr>
              <a:t>. </a:t>
            </a:r>
            <a:endParaRPr dirty="0"/>
          </a:p>
          <a:p>
            <a:pPr marL="609585" lvl="0" indent="-414855" algn="l" rtl="0">
              <a:lnSpc>
                <a:spcPct val="100000"/>
              </a:lnSpc>
              <a:spcBef>
                <a:spcPts val="0"/>
              </a:spcBef>
              <a:spcAft>
                <a:spcPts val="0"/>
              </a:spcAft>
              <a:buSzPts val="1300"/>
              <a:buNone/>
            </a:pPr>
            <a:endParaRPr sz="1800" dirty="0">
              <a:solidFill>
                <a:schemeClr val="dk1"/>
              </a:solidFill>
              <a:latin typeface="Arial"/>
              <a:ea typeface="Arial"/>
              <a:cs typeface="Arial"/>
              <a:sym typeface="Arial"/>
            </a:endParaRPr>
          </a:p>
          <a:p>
            <a:pPr marL="609585" lvl="0" indent="-414855" algn="l" rtl="0">
              <a:lnSpc>
                <a:spcPct val="100000"/>
              </a:lnSpc>
              <a:spcBef>
                <a:spcPts val="0"/>
              </a:spcBef>
              <a:spcAft>
                <a:spcPts val="0"/>
              </a:spcAft>
              <a:buSzPts val="1300"/>
              <a:buNone/>
            </a:pPr>
            <a:endParaRPr sz="1800" dirty="0">
              <a:solidFill>
                <a:schemeClr val="dk1"/>
              </a:solidFill>
              <a:latin typeface="Arial"/>
              <a:ea typeface="Arial"/>
              <a:cs typeface="Arial"/>
              <a:sym typeface="Arial"/>
            </a:endParaRPr>
          </a:p>
          <a:p>
            <a:pPr marL="609585" lvl="0" indent="-414855" algn="l" rtl="0">
              <a:lnSpc>
                <a:spcPct val="100000"/>
              </a:lnSpc>
              <a:spcBef>
                <a:spcPts val="0"/>
              </a:spcBef>
              <a:spcAft>
                <a:spcPts val="0"/>
              </a:spcAft>
              <a:buSzPts val="1300"/>
              <a:buNone/>
            </a:pPr>
            <a:endParaRPr sz="1800" dirty="0">
              <a:solidFill>
                <a:schemeClr val="dk1"/>
              </a:solidFill>
              <a:latin typeface="Arial"/>
              <a:ea typeface="Arial"/>
              <a:cs typeface="Arial"/>
              <a:sym typeface="Arial"/>
            </a:endParaRPr>
          </a:p>
        </p:txBody>
      </p:sp>
      <p:pic>
        <p:nvPicPr>
          <p:cNvPr id="366" name="Google Shape;366;p15"/>
          <p:cNvPicPr preferRelativeResize="0"/>
          <p:nvPr/>
        </p:nvPicPr>
        <p:blipFill rotWithShape="1">
          <a:blip r:embed="rId3">
            <a:alphaModFix/>
          </a:blip>
          <a:srcRect/>
          <a:stretch/>
        </p:blipFill>
        <p:spPr>
          <a:xfrm>
            <a:off x="7509700" y="1780794"/>
            <a:ext cx="3152775" cy="377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
          <p:cNvSpPr txBox="1">
            <a:spLocks noGrp="1"/>
          </p:cNvSpPr>
          <p:nvPr>
            <p:ph type="title"/>
          </p:nvPr>
        </p:nvSpPr>
        <p:spPr>
          <a:xfrm>
            <a:off x="786923" y="146304"/>
            <a:ext cx="94220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Repugnance as a Constraint on Markets</a:t>
            </a:r>
            <a:endParaRPr>
              <a:solidFill>
                <a:schemeClr val="lt1"/>
              </a:solidFill>
              <a:latin typeface="Arial"/>
              <a:ea typeface="Arial"/>
              <a:cs typeface="Arial"/>
              <a:sym typeface="Arial"/>
            </a:endParaRPr>
          </a:p>
        </p:txBody>
      </p:sp>
      <p:pic>
        <p:nvPicPr>
          <p:cNvPr id="373" name="Google Shape;373;p16"/>
          <p:cNvPicPr preferRelativeResize="0"/>
          <p:nvPr/>
        </p:nvPicPr>
        <p:blipFill rotWithShape="1">
          <a:blip r:embed="rId3">
            <a:alphaModFix/>
          </a:blip>
          <a:srcRect r="7118" b="3321"/>
          <a:stretch/>
        </p:blipFill>
        <p:spPr>
          <a:xfrm>
            <a:off x="1048367" y="1476935"/>
            <a:ext cx="8831757" cy="4643252"/>
          </a:xfrm>
          <a:prstGeom prst="rect">
            <a:avLst/>
          </a:prstGeom>
          <a:noFill/>
          <a:ln>
            <a:noFill/>
          </a:ln>
        </p:spPr>
      </p:pic>
      <p:sp>
        <p:nvSpPr>
          <p:cNvPr id="374" name="Google Shape;374;p16"/>
          <p:cNvSpPr/>
          <p:nvPr/>
        </p:nvSpPr>
        <p:spPr>
          <a:xfrm>
            <a:off x="786923" y="6334780"/>
            <a:ext cx="90932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a:solidFill>
                  <a:schemeClr val="dk1"/>
                </a:solidFill>
                <a:latin typeface="Arial"/>
                <a:ea typeface="Arial"/>
                <a:cs typeface="Arial"/>
                <a:sym typeface="Arial"/>
              </a:rPr>
              <a:t>Fuente: Alvin E. Roth (2007) </a:t>
            </a:r>
            <a:r>
              <a:rPr lang="es-CL" sz="1200" b="1">
                <a:solidFill>
                  <a:schemeClr val="accent1"/>
                </a:solidFill>
                <a:latin typeface="Arial"/>
                <a:ea typeface="Arial"/>
                <a:cs typeface="Arial"/>
                <a:sym typeface="Arial"/>
              </a:rPr>
              <a:t>Repugnance as a Constraint on Markets </a:t>
            </a:r>
            <a:r>
              <a:rPr lang="es-CL" sz="1200" i="1">
                <a:solidFill>
                  <a:schemeClr val="dk1"/>
                </a:solidFill>
                <a:latin typeface="Arial"/>
                <a:ea typeface="Arial"/>
                <a:cs typeface="Arial"/>
                <a:sym typeface="Arial"/>
              </a:rPr>
              <a:t>Journal of Economic Perspectives—Volume 21, Number 3—Summer—Pages 37–58. </a:t>
            </a:r>
            <a:endParaRPr sz="1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97d5e8a44d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1" name="Google Shape;381;g97d5e8a44d_0_0"/>
          <p:cNvSpPr txBox="1"/>
          <p:nvPr/>
        </p:nvSpPr>
        <p:spPr>
          <a:xfrm>
            <a:off x="6416898" y="4336476"/>
            <a:ext cx="5554800" cy="1361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4"/>
              </a:buClr>
              <a:buSzPts val="4800"/>
              <a:buFont typeface="Righteous"/>
              <a:buNone/>
            </a:pPr>
            <a:endParaRPr sz="3200" b="1" i="0" u="none" strike="noStrike" cap="none">
              <a:solidFill>
                <a:srgbClr val="C6174A"/>
              </a:solidFill>
              <a:latin typeface="Arial"/>
              <a:ea typeface="Arial"/>
              <a:cs typeface="Arial"/>
              <a:sym typeface="Arial"/>
            </a:endParaRPr>
          </a:p>
        </p:txBody>
      </p:sp>
      <p:sp>
        <p:nvSpPr>
          <p:cNvPr id="382" name="Google Shape;382;g97d5e8a44d_0_0"/>
          <p:cNvSpPr/>
          <p:nvPr/>
        </p:nvSpPr>
        <p:spPr>
          <a:xfrm>
            <a:off x="4766625" y="4810775"/>
            <a:ext cx="7204800" cy="11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
        <p:nvSpPr>
          <p:cNvPr id="383" name="Google Shape;383;g97d5e8a44d_0_0"/>
          <p:cNvSpPr txBox="1"/>
          <p:nvPr/>
        </p:nvSpPr>
        <p:spPr>
          <a:xfrm>
            <a:off x="4972375" y="5112275"/>
            <a:ext cx="6858000" cy="5541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s-CL" sz="3000" b="1">
                <a:solidFill>
                  <a:srgbClr val="C6174A"/>
                </a:solidFill>
              </a:rPr>
              <a:t>Eficiencia en equilibrio parcial y Críticas al análisis de Excedentes</a:t>
            </a:r>
            <a:endParaRPr sz="3000" b="0" i="0" u="none" strike="noStrike" cap="none">
              <a:solidFill>
                <a:schemeClr val="dk1"/>
              </a:solidFill>
              <a:latin typeface="Arial"/>
              <a:ea typeface="Arial"/>
              <a:cs typeface="Arial"/>
              <a:sym typeface="Arial"/>
            </a:endParaRPr>
          </a:p>
        </p:txBody>
      </p:sp>
      <p:sp>
        <p:nvSpPr>
          <p:cNvPr id="384" name="Google Shape;384;g97d5e8a44d_0_0"/>
          <p:cNvSpPr txBox="1"/>
          <p:nvPr/>
        </p:nvSpPr>
        <p:spPr>
          <a:xfrm>
            <a:off x="438912" y="1252728"/>
            <a:ext cx="2587800" cy="304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3200" b="0" i="0" u="none" strike="noStrike" cap="none">
                <a:solidFill>
                  <a:schemeClr val="lt1"/>
                </a:solidFill>
                <a:latin typeface="Arial"/>
                <a:ea typeface="Arial"/>
                <a:cs typeface="Arial"/>
                <a:sym typeface="Arial"/>
              </a:rPr>
              <a:t>Diplomado en Preparación y Evaluación Social de Proyectos</a:t>
            </a:r>
            <a:endParaRPr sz="32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694940" y="242036"/>
            <a:ext cx="5716488"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Contenido</a:t>
            </a:r>
            <a:r>
              <a:rPr lang="es-CL" b="1">
                <a:solidFill>
                  <a:schemeClr val="lt1"/>
                </a:solidFill>
                <a:latin typeface="Montserrat"/>
                <a:ea typeface="Montserrat"/>
                <a:cs typeface="Montserrat"/>
                <a:sym typeface="Montserrat"/>
              </a:rPr>
              <a:t> </a:t>
            </a:r>
            <a:endParaRPr b="1">
              <a:solidFill>
                <a:schemeClr val="lt1"/>
              </a:solidFill>
              <a:latin typeface="Montserrat"/>
              <a:ea typeface="Montserrat"/>
              <a:cs typeface="Montserrat"/>
              <a:sym typeface="Montserrat"/>
            </a:endParaRPr>
          </a:p>
        </p:txBody>
      </p:sp>
      <p:sp>
        <p:nvSpPr>
          <p:cNvPr id="74" name="Google Shape;74;p2"/>
          <p:cNvSpPr/>
          <p:nvPr/>
        </p:nvSpPr>
        <p:spPr>
          <a:xfrm>
            <a:off x="0" y="2127299"/>
            <a:ext cx="6243600" cy="2606700"/>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5" name="Google Shape;75;p2"/>
          <p:cNvSpPr txBox="1"/>
          <p:nvPr/>
        </p:nvSpPr>
        <p:spPr>
          <a:xfrm>
            <a:off x="694940" y="2576857"/>
            <a:ext cx="4948623" cy="2703658"/>
          </a:xfrm>
          <a:prstGeom prst="rect">
            <a:avLst/>
          </a:prstGeom>
          <a:noFill/>
          <a:ln>
            <a:noFill/>
          </a:ln>
        </p:spPr>
        <p:txBody>
          <a:bodyPr spcFirstLastPara="1" wrap="square" lIns="91425" tIns="45700" rIns="91425" bIns="45700" anchor="t" anchorCtr="0">
            <a:noAutofit/>
          </a:bodyPr>
          <a:lstStyle/>
          <a:p>
            <a:pPr marL="357188" marR="0" lvl="0" indent="-357188" algn="just" rtl="0">
              <a:lnSpc>
                <a:spcPct val="100000"/>
              </a:lnSpc>
              <a:spcBef>
                <a:spcPts val="0"/>
              </a:spcBef>
              <a:spcAft>
                <a:spcPts val="0"/>
              </a:spcAft>
              <a:buClr>
                <a:schemeClr val="accent1"/>
              </a:buClr>
              <a:buSzPts val="1800"/>
              <a:buFont typeface="Arial"/>
              <a:buChar char="•"/>
            </a:pPr>
            <a:r>
              <a:rPr lang="es-CL" sz="1800" b="0" i="0" u="none" strike="noStrike" cap="none">
                <a:solidFill>
                  <a:schemeClr val="dk1"/>
                </a:solidFill>
                <a:latin typeface="Arial"/>
                <a:ea typeface="Arial"/>
                <a:cs typeface="Arial"/>
                <a:sym typeface="Arial"/>
              </a:rPr>
              <a:t>Las limitaciones del análisis económico de eficiencia en el equilibrio parcial</a:t>
            </a:r>
            <a:endParaRPr sz="1800" b="0" i="0" u="none" strike="noStrike" cap="none">
              <a:solidFill>
                <a:schemeClr val="dk1"/>
              </a:solidFill>
              <a:latin typeface="Arial"/>
              <a:ea typeface="Arial"/>
              <a:cs typeface="Arial"/>
              <a:sym typeface="Arial"/>
            </a:endParaRPr>
          </a:p>
          <a:p>
            <a:pPr marL="357188" marR="0" lvl="0" indent="-242888" algn="just" rtl="0">
              <a:lnSpc>
                <a:spcPct val="100000"/>
              </a:lnSpc>
              <a:spcBef>
                <a:spcPts val="0"/>
              </a:spcBef>
              <a:spcAft>
                <a:spcPts val="0"/>
              </a:spcAft>
              <a:buClr>
                <a:schemeClr val="accent1"/>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0" algn="just"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76" name="Google Shape;76;p2" descr="025.png"/>
          <p:cNvPicPr preferRelativeResize="0"/>
          <p:nvPr/>
        </p:nvPicPr>
        <p:blipFill rotWithShape="1">
          <a:blip r:embed="rId3">
            <a:alphaModFix/>
          </a:blip>
          <a:srcRect/>
          <a:stretch/>
        </p:blipFill>
        <p:spPr>
          <a:xfrm>
            <a:off x="7534265" y="2452686"/>
            <a:ext cx="2731515" cy="295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683633" y="180332"/>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Eficiencia y competencia perfecta</a:t>
            </a:r>
            <a:endParaRPr b="1">
              <a:solidFill>
                <a:schemeClr val="lt1"/>
              </a:solidFill>
              <a:latin typeface="Arial"/>
              <a:ea typeface="Arial"/>
              <a:cs typeface="Arial"/>
              <a:sym typeface="Arial"/>
            </a:endParaRPr>
          </a:p>
        </p:txBody>
      </p:sp>
      <p:sp>
        <p:nvSpPr>
          <p:cNvPr id="82" name="Google Shape;82;p3"/>
          <p:cNvSpPr/>
          <p:nvPr/>
        </p:nvSpPr>
        <p:spPr>
          <a:xfrm>
            <a:off x="0" y="1915847"/>
            <a:ext cx="6842234" cy="4181937"/>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83" name="Google Shape;83;p3"/>
          <p:cNvSpPr txBox="1"/>
          <p:nvPr/>
        </p:nvSpPr>
        <p:spPr>
          <a:xfrm>
            <a:off x="812001" y="2331405"/>
            <a:ext cx="5696772" cy="364134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None/>
            </a:pPr>
            <a:r>
              <a:rPr lang="es-CL" sz="1800">
                <a:solidFill>
                  <a:schemeClr val="dk1"/>
                </a:solidFill>
                <a:latin typeface="Arial"/>
                <a:ea typeface="Arial"/>
                <a:cs typeface="Arial"/>
                <a:sym typeface="Arial"/>
              </a:rPr>
              <a:t>Han visto ilustrado por el modelo de oferta y demanda, que el mercado competitivo maximiza excedente total:</a:t>
            </a:r>
            <a:endParaRPr/>
          </a:p>
          <a:p>
            <a:pPr marL="0" marR="0" lvl="0" indent="114300" algn="just" rtl="0">
              <a:lnSpc>
                <a:spcPct val="90000"/>
              </a:lnSpc>
              <a:spcBef>
                <a:spcPts val="0"/>
              </a:spcBef>
              <a:spcAft>
                <a:spcPts val="0"/>
              </a:spcAft>
              <a:buClr>
                <a:schemeClr val="accent1"/>
              </a:buClr>
              <a:buSzPts val="1800"/>
              <a:buFont typeface="Arial"/>
              <a:buNone/>
            </a:pPr>
            <a:endParaRPr sz="1800">
              <a:solidFill>
                <a:schemeClr val="dk1"/>
              </a:solidFill>
              <a:latin typeface="Arial"/>
              <a:ea typeface="Arial"/>
              <a:cs typeface="Arial"/>
              <a:sym typeface="Arial"/>
            </a:endParaRPr>
          </a:p>
          <a:p>
            <a:pPr marL="357188" marR="0" lvl="0" indent="-357188" algn="just" rtl="0">
              <a:lnSpc>
                <a:spcPct val="90000"/>
              </a:lnSpc>
              <a:spcBef>
                <a:spcPts val="0"/>
              </a:spcBef>
              <a:spcAft>
                <a:spcPts val="0"/>
              </a:spcAft>
              <a:buClr>
                <a:schemeClr val="accent1"/>
              </a:buClr>
              <a:buSzPts val="1800"/>
              <a:buFont typeface="Arial"/>
              <a:buChar char="•"/>
            </a:pPr>
            <a:r>
              <a:rPr lang="es-CL" sz="1800">
                <a:solidFill>
                  <a:schemeClr val="dk1"/>
                </a:solidFill>
                <a:latin typeface="Arial"/>
                <a:ea typeface="Arial"/>
                <a:cs typeface="Arial"/>
                <a:sym typeface="Arial"/>
              </a:rPr>
              <a:t>Excedente total = EC + EP = INT (lo que están dispuestos a pagar los consumidores – P) + (P – costo para productores) .</a:t>
            </a:r>
            <a:endParaRPr/>
          </a:p>
          <a:p>
            <a:pPr marL="0" marR="0" lvl="0" indent="114300" algn="just" rtl="0">
              <a:lnSpc>
                <a:spcPct val="90000"/>
              </a:lnSpc>
              <a:spcBef>
                <a:spcPts val="0"/>
              </a:spcBef>
              <a:spcAft>
                <a:spcPts val="0"/>
              </a:spcAft>
              <a:buClr>
                <a:schemeClr val="accent1"/>
              </a:buClr>
              <a:buSzPts val="1800"/>
              <a:buFont typeface="Arial"/>
              <a:buNone/>
            </a:pPr>
            <a:endParaRPr sz="1800">
              <a:solidFill>
                <a:schemeClr val="dk1"/>
              </a:solidFill>
              <a:latin typeface="Arial"/>
              <a:ea typeface="Arial"/>
              <a:cs typeface="Arial"/>
              <a:sym typeface="Arial"/>
            </a:endParaRPr>
          </a:p>
          <a:p>
            <a:pPr marL="357188" marR="0" lvl="0" indent="-357188" algn="just" rtl="0">
              <a:lnSpc>
                <a:spcPct val="90000"/>
              </a:lnSpc>
              <a:spcBef>
                <a:spcPts val="0"/>
              </a:spcBef>
              <a:spcAft>
                <a:spcPts val="0"/>
              </a:spcAft>
              <a:buClr>
                <a:schemeClr val="accent1"/>
              </a:buClr>
              <a:buSzPts val="1800"/>
              <a:buFont typeface="Arial"/>
              <a:buChar char="•"/>
            </a:pPr>
            <a:r>
              <a:rPr lang="es-CL" sz="1800">
                <a:solidFill>
                  <a:schemeClr val="dk1"/>
                </a:solidFill>
                <a:latin typeface="Arial"/>
                <a:ea typeface="Arial"/>
                <a:cs typeface="Arial"/>
                <a:sym typeface="Arial"/>
              </a:rPr>
              <a:t>ET = Valor para consumidores – Costo para productores.</a:t>
            </a:r>
            <a:endParaRPr/>
          </a:p>
          <a:p>
            <a:pPr marL="0" marR="0" lvl="0" indent="114300" algn="just" rtl="0">
              <a:lnSpc>
                <a:spcPct val="90000"/>
              </a:lnSpc>
              <a:spcBef>
                <a:spcPts val="0"/>
              </a:spcBef>
              <a:spcAft>
                <a:spcPts val="0"/>
              </a:spcAft>
              <a:buClr>
                <a:schemeClr val="accent1"/>
              </a:buClr>
              <a:buSzPts val="1800"/>
              <a:buFont typeface="Arial"/>
              <a:buNone/>
            </a:pPr>
            <a:endParaRPr sz="180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s-CL" sz="1800">
                <a:solidFill>
                  <a:schemeClr val="dk1"/>
                </a:solidFill>
                <a:latin typeface="Arial"/>
                <a:ea typeface="Arial"/>
                <a:cs typeface="Arial"/>
                <a:sym typeface="Arial"/>
              </a:rPr>
              <a:t>Si la asignación de recursos maximiza el excedente total ES EFICIENTE.</a:t>
            </a:r>
            <a:endParaRPr/>
          </a:p>
          <a:p>
            <a:pPr marL="609585" marR="0" lvl="0" indent="-332305" algn="just" rtl="0">
              <a:lnSpc>
                <a:spcPct val="90000"/>
              </a:lnSpc>
              <a:spcBef>
                <a:spcPts val="0"/>
              </a:spcBef>
              <a:spcAft>
                <a:spcPts val="0"/>
              </a:spcAft>
              <a:buClr>
                <a:schemeClr val="accent4"/>
              </a:buClr>
              <a:buSzPts val="1300"/>
              <a:buFont typeface="Open Sans"/>
              <a:buNone/>
            </a:pPr>
            <a:endParaRPr sz="1800" b="0" i="0" u="none" strike="noStrike" cap="none">
              <a:solidFill>
                <a:schemeClr val="dk1"/>
              </a:solidFill>
              <a:latin typeface="Arial"/>
              <a:ea typeface="Arial"/>
              <a:cs typeface="Arial"/>
              <a:sym typeface="Arial"/>
            </a:endParaRPr>
          </a:p>
        </p:txBody>
      </p:sp>
      <p:grpSp>
        <p:nvGrpSpPr>
          <p:cNvPr id="84" name="Google Shape;84;p3"/>
          <p:cNvGrpSpPr/>
          <p:nvPr/>
        </p:nvGrpSpPr>
        <p:grpSpPr>
          <a:xfrm>
            <a:off x="7929562" y="1854420"/>
            <a:ext cx="3114675" cy="3189067"/>
            <a:chOff x="3117788" y="3812546"/>
            <a:chExt cx="341065" cy="341065"/>
          </a:xfrm>
        </p:grpSpPr>
        <p:sp>
          <p:nvSpPr>
            <p:cNvPr id="85" name="Google Shape;85;p3"/>
            <p:cNvSpPr/>
            <p:nvPr/>
          </p:nvSpPr>
          <p:spPr>
            <a:xfrm>
              <a:off x="3117788" y="3812546"/>
              <a:ext cx="259396" cy="259370"/>
            </a:xfrm>
            <a:custGeom>
              <a:avLst/>
              <a:gdLst/>
              <a:ahLst/>
              <a:cxnLst/>
              <a:rect l="l" t="t" r="r" b="b"/>
              <a:pathLst>
                <a:path w="9878" h="9877" extrusionOk="0">
                  <a:moveTo>
                    <a:pt x="4633" y="0"/>
                  </a:moveTo>
                  <a:cubicBezTo>
                    <a:pt x="4422" y="0"/>
                    <a:pt x="4231" y="154"/>
                    <a:pt x="4193" y="355"/>
                  </a:cubicBezTo>
                  <a:lnTo>
                    <a:pt x="3963" y="1474"/>
                  </a:lnTo>
                  <a:cubicBezTo>
                    <a:pt x="3695" y="1560"/>
                    <a:pt x="3427" y="1666"/>
                    <a:pt x="3178" y="1809"/>
                  </a:cubicBezTo>
                  <a:lnTo>
                    <a:pt x="2221" y="1168"/>
                  </a:lnTo>
                  <a:cubicBezTo>
                    <a:pt x="2149" y="1120"/>
                    <a:pt x="2066" y="1097"/>
                    <a:pt x="1982" y="1097"/>
                  </a:cubicBezTo>
                  <a:cubicBezTo>
                    <a:pt x="1864" y="1097"/>
                    <a:pt x="1746" y="1142"/>
                    <a:pt x="1657" y="1225"/>
                  </a:cubicBezTo>
                  <a:lnTo>
                    <a:pt x="1226" y="1666"/>
                  </a:lnTo>
                  <a:cubicBezTo>
                    <a:pt x="1073" y="1809"/>
                    <a:pt x="1054" y="2049"/>
                    <a:pt x="1169" y="2230"/>
                  </a:cubicBezTo>
                  <a:lnTo>
                    <a:pt x="1800" y="3178"/>
                  </a:lnTo>
                  <a:cubicBezTo>
                    <a:pt x="1666" y="3427"/>
                    <a:pt x="1551" y="3695"/>
                    <a:pt x="1475" y="3972"/>
                  </a:cubicBezTo>
                  <a:lnTo>
                    <a:pt x="355" y="4192"/>
                  </a:lnTo>
                  <a:cubicBezTo>
                    <a:pt x="145" y="4240"/>
                    <a:pt x="1" y="4422"/>
                    <a:pt x="1" y="4632"/>
                  </a:cubicBezTo>
                  <a:lnTo>
                    <a:pt x="1" y="5245"/>
                  </a:lnTo>
                  <a:cubicBezTo>
                    <a:pt x="1" y="5456"/>
                    <a:pt x="145" y="5637"/>
                    <a:pt x="355" y="5685"/>
                  </a:cubicBezTo>
                  <a:lnTo>
                    <a:pt x="1475" y="5905"/>
                  </a:lnTo>
                  <a:cubicBezTo>
                    <a:pt x="1551" y="6183"/>
                    <a:pt x="1666" y="6451"/>
                    <a:pt x="1800" y="6700"/>
                  </a:cubicBezTo>
                  <a:lnTo>
                    <a:pt x="1169" y="7647"/>
                  </a:lnTo>
                  <a:cubicBezTo>
                    <a:pt x="1054" y="7829"/>
                    <a:pt x="1073" y="8068"/>
                    <a:pt x="1226" y="8221"/>
                  </a:cubicBezTo>
                  <a:lnTo>
                    <a:pt x="1657" y="8652"/>
                  </a:lnTo>
                  <a:cubicBezTo>
                    <a:pt x="1744" y="8739"/>
                    <a:pt x="1860" y="8783"/>
                    <a:pt x="1975" y="8783"/>
                  </a:cubicBezTo>
                  <a:cubicBezTo>
                    <a:pt x="2061" y="8783"/>
                    <a:pt x="2147" y="8759"/>
                    <a:pt x="2221" y="8709"/>
                  </a:cubicBezTo>
                  <a:lnTo>
                    <a:pt x="3178" y="8068"/>
                  </a:lnTo>
                  <a:cubicBezTo>
                    <a:pt x="3427" y="8212"/>
                    <a:pt x="3695" y="8327"/>
                    <a:pt x="3963" y="8403"/>
                  </a:cubicBezTo>
                  <a:lnTo>
                    <a:pt x="4193" y="9523"/>
                  </a:lnTo>
                  <a:cubicBezTo>
                    <a:pt x="4231" y="9724"/>
                    <a:pt x="4422" y="9877"/>
                    <a:pt x="4633" y="9877"/>
                  </a:cubicBezTo>
                  <a:lnTo>
                    <a:pt x="5245" y="9877"/>
                  </a:lnTo>
                  <a:cubicBezTo>
                    <a:pt x="5456" y="9877"/>
                    <a:pt x="5638" y="9724"/>
                    <a:pt x="5686" y="9523"/>
                  </a:cubicBezTo>
                  <a:lnTo>
                    <a:pt x="5906" y="8403"/>
                  </a:lnTo>
                  <a:cubicBezTo>
                    <a:pt x="6183" y="8327"/>
                    <a:pt x="6451" y="8212"/>
                    <a:pt x="6700" y="8068"/>
                  </a:cubicBezTo>
                  <a:lnTo>
                    <a:pt x="7648" y="8709"/>
                  </a:lnTo>
                  <a:cubicBezTo>
                    <a:pt x="7726" y="8759"/>
                    <a:pt x="7814" y="8783"/>
                    <a:pt x="7901" y="8783"/>
                  </a:cubicBezTo>
                  <a:cubicBezTo>
                    <a:pt x="8017" y="8783"/>
                    <a:pt x="8130" y="8739"/>
                    <a:pt x="8212" y="8652"/>
                  </a:cubicBezTo>
                  <a:lnTo>
                    <a:pt x="8643" y="8221"/>
                  </a:lnTo>
                  <a:cubicBezTo>
                    <a:pt x="8796" y="8068"/>
                    <a:pt x="8825" y="7829"/>
                    <a:pt x="8700" y="7647"/>
                  </a:cubicBezTo>
                  <a:lnTo>
                    <a:pt x="8069" y="6700"/>
                  </a:lnTo>
                  <a:cubicBezTo>
                    <a:pt x="8212" y="6451"/>
                    <a:pt x="8318" y="6183"/>
                    <a:pt x="8394" y="5905"/>
                  </a:cubicBezTo>
                  <a:lnTo>
                    <a:pt x="9514" y="5685"/>
                  </a:lnTo>
                  <a:cubicBezTo>
                    <a:pt x="9724" y="5637"/>
                    <a:pt x="9878" y="5456"/>
                    <a:pt x="9878" y="5245"/>
                  </a:cubicBezTo>
                  <a:lnTo>
                    <a:pt x="9878" y="4632"/>
                  </a:lnTo>
                  <a:cubicBezTo>
                    <a:pt x="9878" y="4422"/>
                    <a:pt x="9724" y="4240"/>
                    <a:pt x="9514" y="4192"/>
                  </a:cubicBezTo>
                  <a:lnTo>
                    <a:pt x="8394" y="3972"/>
                  </a:lnTo>
                  <a:cubicBezTo>
                    <a:pt x="8318" y="3695"/>
                    <a:pt x="8212" y="3427"/>
                    <a:pt x="8069" y="3178"/>
                  </a:cubicBezTo>
                  <a:lnTo>
                    <a:pt x="8700" y="2230"/>
                  </a:lnTo>
                  <a:cubicBezTo>
                    <a:pt x="8825" y="2049"/>
                    <a:pt x="8796" y="1809"/>
                    <a:pt x="8643" y="1666"/>
                  </a:cubicBezTo>
                  <a:lnTo>
                    <a:pt x="8212" y="1225"/>
                  </a:lnTo>
                  <a:cubicBezTo>
                    <a:pt x="8129" y="1142"/>
                    <a:pt x="8013" y="1097"/>
                    <a:pt x="7894" y="1097"/>
                  </a:cubicBezTo>
                  <a:cubicBezTo>
                    <a:pt x="7809" y="1097"/>
                    <a:pt x="7724" y="1120"/>
                    <a:pt x="7648" y="1168"/>
                  </a:cubicBezTo>
                  <a:lnTo>
                    <a:pt x="6700" y="1809"/>
                  </a:lnTo>
                  <a:cubicBezTo>
                    <a:pt x="6451" y="1666"/>
                    <a:pt x="6183" y="1560"/>
                    <a:pt x="5906" y="1474"/>
                  </a:cubicBezTo>
                  <a:lnTo>
                    <a:pt x="5686" y="355"/>
                  </a:lnTo>
                  <a:cubicBezTo>
                    <a:pt x="5638" y="154"/>
                    <a:pt x="5456" y="0"/>
                    <a:pt x="52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6" name="Google Shape;86;p3"/>
            <p:cNvSpPr/>
            <p:nvPr/>
          </p:nvSpPr>
          <p:spPr>
            <a:xfrm>
              <a:off x="3171332" y="3885181"/>
              <a:ext cx="132981" cy="114126"/>
            </a:xfrm>
            <a:custGeom>
              <a:avLst/>
              <a:gdLst/>
              <a:ahLst/>
              <a:cxnLst/>
              <a:rect l="l" t="t" r="r" b="b"/>
              <a:pathLst>
                <a:path w="5064" h="4346" extrusionOk="0">
                  <a:moveTo>
                    <a:pt x="2900" y="0"/>
                  </a:moveTo>
                  <a:cubicBezTo>
                    <a:pt x="967" y="0"/>
                    <a:pt x="0" y="2335"/>
                    <a:pt x="1359" y="3704"/>
                  </a:cubicBezTo>
                  <a:cubicBezTo>
                    <a:pt x="1802" y="4147"/>
                    <a:pt x="2347" y="4345"/>
                    <a:pt x="2880" y="4345"/>
                  </a:cubicBezTo>
                  <a:cubicBezTo>
                    <a:pt x="3995" y="4345"/>
                    <a:pt x="5063" y="3480"/>
                    <a:pt x="5063" y="2173"/>
                  </a:cubicBezTo>
                  <a:cubicBezTo>
                    <a:pt x="5063" y="976"/>
                    <a:pt x="4097" y="0"/>
                    <a:pt x="290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7" name="Google Shape;87;p3"/>
            <p:cNvSpPr/>
            <p:nvPr/>
          </p:nvSpPr>
          <p:spPr>
            <a:xfrm>
              <a:off x="3209541" y="3914067"/>
              <a:ext cx="66123" cy="56485"/>
            </a:xfrm>
            <a:custGeom>
              <a:avLst/>
              <a:gdLst/>
              <a:ahLst/>
              <a:cxnLst/>
              <a:rect l="l" t="t" r="r" b="b"/>
              <a:pathLst>
                <a:path w="2518" h="2151" extrusionOk="0">
                  <a:moveTo>
                    <a:pt x="1445" y="1"/>
                  </a:moveTo>
                  <a:cubicBezTo>
                    <a:pt x="479" y="1"/>
                    <a:pt x="0" y="1159"/>
                    <a:pt x="680" y="1838"/>
                  </a:cubicBezTo>
                  <a:cubicBezTo>
                    <a:pt x="898" y="2054"/>
                    <a:pt x="1167" y="2151"/>
                    <a:pt x="1430" y="2151"/>
                  </a:cubicBezTo>
                  <a:cubicBezTo>
                    <a:pt x="1985" y="2151"/>
                    <a:pt x="2517" y="1722"/>
                    <a:pt x="2517" y="1073"/>
                  </a:cubicBezTo>
                  <a:cubicBezTo>
                    <a:pt x="2517" y="479"/>
                    <a:pt x="2039" y="1"/>
                    <a:pt x="1445" y="1"/>
                  </a:cubicBezTo>
                  <a:close/>
                </a:path>
              </a:pathLst>
            </a:custGeom>
            <a:solidFill>
              <a:srgbClr val="364F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8" name="Google Shape;88;p3"/>
            <p:cNvSpPr/>
            <p:nvPr/>
          </p:nvSpPr>
          <p:spPr>
            <a:xfrm>
              <a:off x="3288189" y="3982947"/>
              <a:ext cx="170664" cy="170664"/>
            </a:xfrm>
            <a:custGeom>
              <a:avLst/>
              <a:gdLst/>
              <a:ahLst/>
              <a:cxnLst/>
              <a:rect l="l" t="t" r="r" b="b"/>
              <a:pathLst>
                <a:path w="6499" h="6499" extrusionOk="0">
                  <a:moveTo>
                    <a:pt x="3044" y="0"/>
                  </a:moveTo>
                  <a:cubicBezTo>
                    <a:pt x="2900" y="0"/>
                    <a:pt x="2786" y="105"/>
                    <a:pt x="2757" y="239"/>
                  </a:cubicBezTo>
                  <a:lnTo>
                    <a:pt x="2613" y="976"/>
                  </a:lnTo>
                  <a:cubicBezTo>
                    <a:pt x="2431" y="1034"/>
                    <a:pt x="2250" y="1101"/>
                    <a:pt x="2087" y="1196"/>
                  </a:cubicBezTo>
                  <a:lnTo>
                    <a:pt x="1465" y="775"/>
                  </a:lnTo>
                  <a:cubicBezTo>
                    <a:pt x="1417" y="743"/>
                    <a:pt x="1362" y="728"/>
                    <a:pt x="1307" y="728"/>
                  </a:cubicBezTo>
                  <a:cubicBezTo>
                    <a:pt x="1231" y="728"/>
                    <a:pt x="1153" y="758"/>
                    <a:pt x="1092" y="814"/>
                  </a:cubicBezTo>
                  <a:lnTo>
                    <a:pt x="814" y="1101"/>
                  </a:lnTo>
                  <a:cubicBezTo>
                    <a:pt x="709" y="1196"/>
                    <a:pt x="699" y="1350"/>
                    <a:pt x="776" y="1474"/>
                  </a:cubicBezTo>
                  <a:lnTo>
                    <a:pt x="1187" y="2096"/>
                  </a:lnTo>
                  <a:cubicBezTo>
                    <a:pt x="1092" y="2259"/>
                    <a:pt x="1025" y="2431"/>
                    <a:pt x="977" y="2613"/>
                  </a:cubicBezTo>
                  <a:lnTo>
                    <a:pt x="240" y="2766"/>
                  </a:lnTo>
                  <a:cubicBezTo>
                    <a:pt x="96" y="2785"/>
                    <a:pt x="1" y="2909"/>
                    <a:pt x="1" y="3053"/>
                  </a:cubicBezTo>
                  <a:lnTo>
                    <a:pt x="1" y="3455"/>
                  </a:lnTo>
                  <a:cubicBezTo>
                    <a:pt x="1" y="3599"/>
                    <a:pt x="96" y="3713"/>
                    <a:pt x="240" y="3742"/>
                  </a:cubicBezTo>
                  <a:lnTo>
                    <a:pt x="977" y="3886"/>
                  </a:lnTo>
                  <a:cubicBezTo>
                    <a:pt x="1025" y="4067"/>
                    <a:pt x="1092" y="4249"/>
                    <a:pt x="1187" y="4412"/>
                  </a:cubicBezTo>
                  <a:lnTo>
                    <a:pt x="776" y="5034"/>
                  </a:lnTo>
                  <a:cubicBezTo>
                    <a:pt x="699" y="5149"/>
                    <a:pt x="709" y="5302"/>
                    <a:pt x="814" y="5407"/>
                  </a:cubicBezTo>
                  <a:lnTo>
                    <a:pt x="1092" y="5685"/>
                  </a:lnTo>
                  <a:cubicBezTo>
                    <a:pt x="1146" y="5744"/>
                    <a:pt x="1218" y="5773"/>
                    <a:pt x="1294" y="5773"/>
                  </a:cubicBezTo>
                  <a:cubicBezTo>
                    <a:pt x="1351" y="5773"/>
                    <a:pt x="1411" y="5756"/>
                    <a:pt x="1465" y="5723"/>
                  </a:cubicBezTo>
                  <a:lnTo>
                    <a:pt x="2087" y="5312"/>
                  </a:lnTo>
                  <a:cubicBezTo>
                    <a:pt x="2250" y="5398"/>
                    <a:pt x="2422" y="5474"/>
                    <a:pt x="2604" y="5522"/>
                  </a:cubicBezTo>
                  <a:lnTo>
                    <a:pt x="2747" y="6259"/>
                  </a:lnTo>
                  <a:cubicBezTo>
                    <a:pt x="2776" y="6403"/>
                    <a:pt x="2900" y="6498"/>
                    <a:pt x="3044" y="6498"/>
                  </a:cubicBezTo>
                  <a:lnTo>
                    <a:pt x="3446" y="6498"/>
                  </a:lnTo>
                  <a:cubicBezTo>
                    <a:pt x="3580" y="6498"/>
                    <a:pt x="3704" y="6403"/>
                    <a:pt x="3733" y="6259"/>
                  </a:cubicBezTo>
                  <a:lnTo>
                    <a:pt x="3877" y="5522"/>
                  </a:lnTo>
                  <a:cubicBezTo>
                    <a:pt x="4058" y="5474"/>
                    <a:pt x="4231" y="5398"/>
                    <a:pt x="4403" y="5312"/>
                  </a:cubicBezTo>
                  <a:lnTo>
                    <a:pt x="5025" y="5733"/>
                  </a:lnTo>
                  <a:cubicBezTo>
                    <a:pt x="5077" y="5765"/>
                    <a:pt x="5134" y="5780"/>
                    <a:pt x="5190" y="5780"/>
                  </a:cubicBezTo>
                  <a:cubicBezTo>
                    <a:pt x="5267" y="5780"/>
                    <a:pt x="5343" y="5750"/>
                    <a:pt x="5398" y="5694"/>
                  </a:cubicBezTo>
                  <a:lnTo>
                    <a:pt x="5685" y="5407"/>
                  </a:lnTo>
                  <a:cubicBezTo>
                    <a:pt x="5781" y="5302"/>
                    <a:pt x="5800" y="5149"/>
                    <a:pt x="5724" y="5034"/>
                  </a:cubicBezTo>
                  <a:lnTo>
                    <a:pt x="5303" y="4412"/>
                  </a:lnTo>
                  <a:cubicBezTo>
                    <a:pt x="5398" y="4240"/>
                    <a:pt x="5465" y="4067"/>
                    <a:pt x="5523" y="3886"/>
                  </a:cubicBezTo>
                  <a:lnTo>
                    <a:pt x="6260" y="3742"/>
                  </a:lnTo>
                  <a:cubicBezTo>
                    <a:pt x="6394" y="3713"/>
                    <a:pt x="6489" y="3589"/>
                    <a:pt x="6499" y="3455"/>
                  </a:cubicBezTo>
                  <a:lnTo>
                    <a:pt x="6499" y="3053"/>
                  </a:lnTo>
                  <a:cubicBezTo>
                    <a:pt x="6489" y="2909"/>
                    <a:pt x="6394" y="2785"/>
                    <a:pt x="6250" y="2766"/>
                  </a:cubicBezTo>
                  <a:lnTo>
                    <a:pt x="5513" y="2613"/>
                  </a:lnTo>
                  <a:cubicBezTo>
                    <a:pt x="5465" y="2431"/>
                    <a:pt x="5389" y="2259"/>
                    <a:pt x="5303" y="2096"/>
                  </a:cubicBezTo>
                  <a:lnTo>
                    <a:pt x="5714" y="1474"/>
                  </a:lnTo>
                  <a:cubicBezTo>
                    <a:pt x="5791" y="1350"/>
                    <a:pt x="5772" y="1196"/>
                    <a:pt x="5676" y="1101"/>
                  </a:cubicBezTo>
                  <a:lnTo>
                    <a:pt x="5398" y="814"/>
                  </a:lnTo>
                  <a:cubicBezTo>
                    <a:pt x="5337" y="758"/>
                    <a:pt x="5259" y="728"/>
                    <a:pt x="5183" y="728"/>
                  </a:cubicBezTo>
                  <a:cubicBezTo>
                    <a:pt x="5128" y="728"/>
                    <a:pt x="5073" y="743"/>
                    <a:pt x="5025" y="775"/>
                  </a:cubicBezTo>
                  <a:lnTo>
                    <a:pt x="4393" y="1196"/>
                  </a:lnTo>
                  <a:cubicBezTo>
                    <a:pt x="4231" y="1101"/>
                    <a:pt x="4058" y="1034"/>
                    <a:pt x="3877" y="976"/>
                  </a:cubicBezTo>
                  <a:lnTo>
                    <a:pt x="3733" y="239"/>
                  </a:lnTo>
                  <a:cubicBezTo>
                    <a:pt x="3704" y="105"/>
                    <a:pt x="3580" y="0"/>
                    <a:pt x="344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9" name="Google Shape;89;p3"/>
            <p:cNvSpPr/>
            <p:nvPr/>
          </p:nvSpPr>
          <p:spPr>
            <a:xfrm>
              <a:off x="3316340" y="4025672"/>
              <a:ext cx="99788" cy="85371"/>
            </a:xfrm>
            <a:custGeom>
              <a:avLst/>
              <a:gdLst/>
              <a:ahLst/>
              <a:cxnLst/>
              <a:rect l="l" t="t" r="r" b="b"/>
              <a:pathLst>
                <a:path w="3800" h="3251" extrusionOk="0">
                  <a:moveTo>
                    <a:pt x="2173" y="0"/>
                  </a:moveTo>
                  <a:cubicBezTo>
                    <a:pt x="728" y="0"/>
                    <a:pt x="0" y="1751"/>
                    <a:pt x="1025" y="2775"/>
                  </a:cubicBezTo>
                  <a:cubicBezTo>
                    <a:pt x="1355" y="3103"/>
                    <a:pt x="1762" y="3250"/>
                    <a:pt x="2161" y="3250"/>
                  </a:cubicBezTo>
                  <a:cubicBezTo>
                    <a:pt x="2997" y="3250"/>
                    <a:pt x="3800" y="2605"/>
                    <a:pt x="3800" y="1627"/>
                  </a:cubicBezTo>
                  <a:cubicBezTo>
                    <a:pt x="3800" y="727"/>
                    <a:pt x="3073" y="0"/>
                    <a:pt x="2173" y="0"/>
                  </a:cubicBezTo>
                  <a:close/>
                </a:path>
              </a:pathLst>
            </a:custGeom>
            <a:solidFill>
              <a:srgbClr val="C6CFD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90" name="Google Shape;90;p3"/>
            <p:cNvSpPr/>
            <p:nvPr/>
          </p:nvSpPr>
          <p:spPr>
            <a:xfrm>
              <a:off x="3339213" y="4042741"/>
              <a:ext cx="59847" cy="51260"/>
            </a:xfrm>
            <a:custGeom>
              <a:avLst/>
              <a:gdLst/>
              <a:ahLst/>
              <a:cxnLst/>
              <a:rect l="l" t="t" r="r" b="b"/>
              <a:pathLst>
                <a:path w="2279" h="1952" extrusionOk="0">
                  <a:moveTo>
                    <a:pt x="1302" y="1"/>
                  </a:moveTo>
                  <a:cubicBezTo>
                    <a:pt x="431" y="1"/>
                    <a:pt x="0" y="1044"/>
                    <a:pt x="613" y="1666"/>
                  </a:cubicBezTo>
                  <a:cubicBezTo>
                    <a:pt x="810" y="1863"/>
                    <a:pt x="1053" y="1951"/>
                    <a:pt x="1292" y="1951"/>
                  </a:cubicBezTo>
                  <a:cubicBezTo>
                    <a:pt x="1794" y="1951"/>
                    <a:pt x="2278" y="1561"/>
                    <a:pt x="2278" y="977"/>
                  </a:cubicBezTo>
                  <a:cubicBezTo>
                    <a:pt x="2278" y="431"/>
                    <a:pt x="1838" y="1"/>
                    <a:pt x="130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776421" y="211794"/>
            <a:ext cx="9422000" cy="100899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Eficiencia y competencia perfecta</a:t>
            </a:r>
            <a:endParaRPr b="1">
              <a:solidFill>
                <a:schemeClr val="lt1"/>
              </a:solidFill>
              <a:latin typeface="Arial"/>
              <a:ea typeface="Arial"/>
              <a:cs typeface="Arial"/>
              <a:sym typeface="Arial"/>
            </a:endParaRPr>
          </a:p>
        </p:txBody>
      </p:sp>
      <p:sp>
        <p:nvSpPr>
          <p:cNvPr id="96" name="Google Shape;96;p4"/>
          <p:cNvSpPr/>
          <p:nvPr/>
        </p:nvSpPr>
        <p:spPr>
          <a:xfrm>
            <a:off x="0" y="1956816"/>
            <a:ext cx="6842234" cy="3086671"/>
          </a:xfrm>
          <a:prstGeom prst="rect">
            <a:avLst/>
          </a:prstGeom>
          <a:solidFill>
            <a:srgbClr val="F8C379">
              <a:alpha val="49803"/>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7" name="Google Shape;97;p4"/>
          <p:cNvSpPr txBox="1"/>
          <p:nvPr/>
        </p:nvSpPr>
        <p:spPr>
          <a:xfrm>
            <a:off x="776421" y="2313117"/>
            <a:ext cx="5696772" cy="2487483"/>
          </a:xfrm>
          <a:prstGeom prst="rect">
            <a:avLst/>
          </a:prstGeom>
          <a:noFill/>
          <a:ln>
            <a:noFill/>
          </a:ln>
        </p:spPr>
        <p:txBody>
          <a:bodyPr spcFirstLastPara="1" wrap="square" lIns="91425" tIns="45700" rIns="91425" bIns="45700" anchor="t" anchorCtr="0">
            <a:normAutofit/>
          </a:bodyPr>
          <a:lstStyle/>
          <a:p>
            <a:pPr marL="357188" marR="0" lvl="0" indent="-357188" algn="just" rtl="0">
              <a:spcBef>
                <a:spcPts val="0"/>
              </a:spcBef>
              <a:spcAft>
                <a:spcPts val="0"/>
              </a:spcAft>
              <a:buClr>
                <a:schemeClr val="accent1"/>
              </a:buClr>
              <a:buSzPts val="1800"/>
              <a:buFont typeface="Arial"/>
              <a:buChar char="•"/>
            </a:pPr>
            <a:r>
              <a:rPr lang="es-CL" sz="1800">
                <a:solidFill>
                  <a:schemeClr val="dk1"/>
                </a:solidFill>
                <a:latin typeface="Arial"/>
                <a:ea typeface="Arial"/>
                <a:cs typeface="Arial"/>
                <a:sym typeface="Arial"/>
              </a:rPr>
              <a:t>Las unidades producidas son consumidas por los consumidores que más las valoran.</a:t>
            </a:r>
            <a:endParaRPr/>
          </a:p>
          <a:p>
            <a:pPr marL="357188" marR="0" lvl="0" indent="-242888" algn="just" rtl="0">
              <a:spcBef>
                <a:spcPts val="0"/>
              </a:spcBef>
              <a:spcAft>
                <a:spcPts val="0"/>
              </a:spcAft>
              <a:buClr>
                <a:schemeClr val="accent1"/>
              </a:buClr>
              <a:buSzPts val="1800"/>
              <a:buFont typeface="Arial"/>
              <a:buNone/>
            </a:pPr>
            <a:endParaRPr sz="1800">
              <a:solidFill>
                <a:schemeClr val="dk1"/>
              </a:solidFill>
              <a:latin typeface="Arial"/>
              <a:ea typeface="Arial"/>
              <a:cs typeface="Arial"/>
              <a:sym typeface="Arial"/>
            </a:endParaRPr>
          </a:p>
          <a:p>
            <a:pPr marL="357188" marR="0" lvl="0" indent="-357188" algn="just" rtl="0">
              <a:spcBef>
                <a:spcPts val="0"/>
              </a:spcBef>
              <a:spcAft>
                <a:spcPts val="0"/>
              </a:spcAft>
              <a:buClr>
                <a:schemeClr val="accent1"/>
              </a:buClr>
              <a:buSzPts val="1800"/>
              <a:buFont typeface="Arial"/>
              <a:buChar char="•"/>
            </a:pPr>
            <a:r>
              <a:rPr lang="es-CL" sz="1800">
                <a:solidFill>
                  <a:schemeClr val="dk1"/>
                </a:solidFill>
                <a:latin typeface="Arial"/>
                <a:ea typeface="Arial"/>
                <a:cs typeface="Arial"/>
                <a:sym typeface="Arial"/>
              </a:rPr>
              <a:t>Estas unidades son producidas por los productores de menores costos.</a:t>
            </a:r>
            <a:endParaRPr/>
          </a:p>
          <a:p>
            <a:pPr marL="357188" marR="0" lvl="0" indent="-242888" algn="just" rtl="0">
              <a:spcBef>
                <a:spcPts val="0"/>
              </a:spcBef>
              <a:spcAft>
                <a:spcPts val="0"/>
              </a:spcAft>
              <a:buClr>
                <a:schemeClr val="accent1"/>
              </a:buClr>
              <a:buSzPts val="1800"/>
              <a:buFont typeface="Arial"/>
              <a:buNone/>
            </a:pPr>
            <a:endParaRPr sz="1800">
              <a:solidFill>
                <a:schemeClr val="dk1"/>
              </a:solidFill>
              <a:latin typeface="Arial"/>
              <a:ea typeface="Arial"/>
              <a:cs typeface="Arial"/>
              <a:sym typeface="Arial"/>
            </a:endParaRPr>
          </a:p>
          <a:p>
            <a:pPr marL="357188" marR="0" lvl="0" indent="-357188" algn="just" rtl="0">
              <a:spcBef>
                <a:spcPts val="0"/>
              </a:spcBef>
              <a:spcAft>
                <a:spcPts val="0"/>
              </a:spcAft>
              <a:buClr>
                <a:schemeClr val="accent1"/>
              </a:buClr>
              <a:buSzPts val="1800"/>
              <a:buFont typeface="Arial"/>
              <a:buChar char="•"/>
            </a:pPr>
            <a:r>
              <a:rPr lang="es-CL" sz="1800">
                <a:solidFill>
                  <a:schemeClr val="dk1"/>
                </a:solidFill>
                <a:latin typeface="Arial"/>
                <a:ea typeface="Arial"/>
                <a:cs typeface="Arial"/>
                <a:sym typeface="Arial"/>
              </a:rPr>
              <a:t>La cantidad producida maximiza el excedente total</a:t>
            </a:r>
            <a:endParaRPr/>
          </a:p>
          <a:p>
            <a:pPr marL="609585" marR="0" lvl="0" indent="-332305" algn="just" rtl="0">
              <a:lnSpc>
                <a:spcPct val="100000"/>
              </a:lnSpc>
              <a:spcBef>
                <a:spcPts val="0"/>
              </a:spcBef>
              <a:spcAft>
                <a:spcPts val="0"/>
              </a:spcAft>
              <a:buClr>
                <a:schemeClr val="accent4"/>
              </a:buClr>
              <a:buSzPts val="1300"/>
              <a:buFont typeface="Open Sans"/>
              <a:buNone/>
            </a:pPr>
            <a:endParaRPr sz="1800" b="0" i="0" u="none" strike="noStrike" cap="none">
              <a:solidFill>
                <a:schemeClr val="dk1"/>
              </a:solidFill>
              <a:latin typeface="Arial"/>
              <a:ea typeface="Arial"/>
              <a:cs typeface="Arial"/>
              <a:sym typeface="Arial"/>
            </a:endParaRPr>
          </a:p>
        </p:txBody>
      </p:sp>
      <p:grpSp>
        <p:nvGrpSpPr>
          <p:cNvPr id="98" name="Google Shape;98;p4"/>
          <p:cNvGrpSpPr/>
          <p:nvPr/>
        </p:nvGrpSpPr>
        <p:grpSpPr>
          <a:xfrm>
            <a:off x="7929562" y="1854420"/>
            <a:ext cx="3114675" cy="3189067"/>
            <a:chOff x="3117788" y="3812546"/>
            <a:chExt cx="341065" cy="341065"/>
          </a:xfrm>
        </p:grpSpPr>
        <p:sp>
          <p:nvSpPr>
            <p:cNvPr id="99" name="Google Shape;99;p4"/>
            <p:cNvSpPr/>
            <p:nvPr/>
          </p:nvSpPr>
          <p:spPr>
            <a:xfrm>
              <a:off x="3117788" y="3812546"/>
              <a:ext cx="259396" cy="259370"/>
            </a:xfrm>
            <a:custGeom>
              <a:avLst/>
              <a:gdLst/>
              <a:ahLst/>
              <a:cxnLst/>
              <a:rect l="l" t="t" r="r" b="b"/>
              <a:pathLst>
                <a:path w="9878" h="9877" extrusionOk="0">
                  <a:moveTo>
                    <a:pt x="4633" y="0"/>
                  </a:moveTo>
                  <a:cubicBezTo>
                    <a:pt x="4422" y="0"/>
                    <a:pt x="4231" y="154"/>
                    <a:pt x="4193" y="355"/>
                  </a:cubicBezTo>
                  <a:lnTo>
                    <a:pt x="3963" y="1474"/>
                  </a:lnTo>
                  <a:cubicBezTo>
                    <a:pt x="3695" y="1560"/>
                    <a:pt x="3427" y="1666"/>
                    <a:pt x="3178" y="1809"/>
                  </a:cubicBezTo>
                  <a:lnTo>
                    <a:pt x="2221" y="1168"/>
                  </a:lnTo>
                  <a:cubicBezTo>
                    <a:pt x="2149" y="1120"/>
                    <a:pt x="2066" y="1097"/>
                    <a:pt x="1982" y="1097"/>
                  </a:cubicBezTo>
                  <a:cubicBezTo>
                    <a:pt x="1864" y="1097"/>
                    <a:pt x="1746" y="1142"/>
                    <a:pt x="1657" y="1225"/>
                  </a:cubicBezTo>
                  <a:lnTo>
                    <a:pt x="1226" y="1666"/>
                  </a:lnTo>
                  <a:cubicBezTo>
                    <a:pt x="1073" y="1809"/>
                    <a:pt x="1054" y="2049"/>
                    <a:pt x="1169" y="2230"/>
                  </a:cubicBezTo>
                  <a:lnTo>
                    <a:pt x="1800" y="3178"/>
                  </a:lnTo>
                  <a:cubicBezTo>
                    <a:pt x="1666" y="3427"/>
                    <a:pt x="1551" y="3695"/>
                    <a:pt x="1475" y="3972"/>
                  </a:cubicBezTo>
                  <a:lnTo>
                    <a:pt x="355" y="4192"/>
                  </a:lnTo>
                  <a:cubicBezTo>
                    <a:pt x="145" y="4240"/>
                    <a:pt x="1" y="4422"/>
                    <a:pt x="1" y="4632"/>
                  </a:cubicBezTo>
                  <a:lnTo>
                    <a:pt x="1" y="5245"/>
                  </a:lnTo>
                  <a:cubicBezTo>
                    <a:pt x="1" y="5456"/>
                    <a:pt x="145" y="5637"/>
                    <a:pt x="355" y="5685"/>
                  </a:cubicBezTo>
                  <a:lnTo>
                    <a:pt x="1475" y="5905"/>
                  </a:lnTo>
                  <a:cubicBezTo>
                    <a:pt x="1551" y="6183"/>
                    <a:pt x="1666" y="6451"/>
                    <a:pt x="1800" y="6700"/>
                  </a:cubicBezTo>
                  <a:lnTo>
                    <a:pt x="1169" y="7647"/>
                  </a:lnTo>
                  <a:cubicBezTo>
                    <a:pt x="1054" y="7829"/>
                    <a:pt x="1073" y="8068"/>
                    <a:pt x="1226" y="8221"/>
                  </a:cubicBezTo>
                  <a:lnTo>
                    <a:pt x="1657" y="8652"/>
                  </a:lnTo>
                  <a:cubicBezTo>
                    <a:pt x="1744" y="8739"/>
                    <a:pt x="1860" y="8783"/>
                    <a:pt x="1975" y="8783"/>
                  </a:cubicBezTo>
                  <a:cubicBezTo>
                    <a:pt x="2061" y="8783"/>
                    <a:pt x="2147" y="8759"/>
                    <a:pt x="2221" y="8709"/>
                  </a:cubicBezTo>
                  <a:lnTo>
                    <a:pt x="3178" y="8068"/>
                  </a:lnTo>
                  <a:cubicBezTo>
                    <a:pt x="3427" y="8212"/>
                    <a:pt x="3695" y="8327"/>
                    <a:pt x="3963" y="8403"/>
                  </a:cubicBezTo>
                  <a:lnTo>
                    <a:pt x="4193" y="9523"/>
                  </a:lnTo>
                  <a:cubicBezTo>
                    <a:pt x="4231" y="9724"/>
                    <a:pt x="4422" y="9877"/>
                    <a:pt x="4633" y="9877"/>
                  </a:cubicBezTo>
                  <a:lnTo>
                    <a:pt x="5245" y="9877"/>
                  </a:lnTo>
                  <a:cubicBezTo>
                    <a:pt x="5456" y="9877"/>
                    <a:pt x="5638" y="9724"/>
                    <a:pt x="5686" y="9523"/>
                  </a:cubicBezTo>
                  <a:lnTo>
                    <a:pt x="5906" y="8403"/>
                  </a:lnTo>
                  <a:cubicBezTo>
                    <a:pt x="6183" y="8327"/>
                    <a:pt x="6451" y="8212"/>
                    <a:pt x="6700" y="8068"/>
                  </a:cubicBezTo>
                  <a:lnTo>
                    <a:pt x="7648" y="8709"/>
                  </a:lnTo>
                  <a:cubicBezTo>
                    <a:pt x="7726" y="8759"/>
                    <a:pt x="7814" y="8783"/>
                    <a:pt x="7901" y="8783"/>
                  </a:cubicBezTo>
                  <a:cubicBezTo>
                    <a:pt x="8017" y="8783"/>
                    <a:pt x="8130" y="8739"/>
                    <a:pt x="8212" y="8652"/>
                  </a:cubicBezTo>
                  <a:lnTo>
                    <a:pt x="8643" y="8221"/>
                  </a:lnTo>
                  <a:cubicBezTo>
                    <a:pt x="8796" y="8068"/>
                    <a:pt x="8825" y="7829"/>
                    <a:pt x="8700" y="7647"/>
                  </a:cubicBezTo>
                  <a:lnTo>
                    <a:pt x="8069" y="6700"/>
                  </a:lnTo>
                  <a:cubicBezTo>
                    <a:pt x="8212" y="6451"/>
                    <a:pt x="8318" y="6183"/>
                    <a:pt x="8394" y="5905"/>
                  </a:cubicBezTo>
                  <a:lnTo>
                    <a:pt x="9514" y="5685"/>
                  </a:lnTo>
                  <a:cubicBezTo>
                    <a:pt x="9724" y="5637"/>
                    <a:pt x="9878" y="5456"/>
                    <a:pt x="9878" y="5245"/>
                  </a:cubicBezTo>
                  <a:lnTo>
                    <a:pt x="9878" y="4632"/>
                  </a:lnTo>
                  <a:cubicBezTo>
                    <a:pt x="9878" y="4422"/>
                    <a:pt x="9724" y="4240"/>
                    <a:pt x="9514" y="4192"/>
                  </a:cubicBezTo>
                  <a:lnTo>
                    <a:pt x="8394" y="3972"/>
                  </a:lnTo>
                  <a:cubicBezTo>
                    <a:pt x="8318" y="3695"/>
                    <a:pt x="8212" y="3427"/>
                    <a:pt x="8069" y="3178"/>
                  </a:cubicBezTo>
                  <a:lnTo>
                    <a:pt x="8700" y="2230"/>
                  </a:lnTo>
                  <a:cubicBezTo>
                    <a:pt x="8825" y="2049"/>
                    <a:pt x="8796" y="1809"/>
                    <a:pt x="8643" y="1666"/>
                  </a:cubicBezTo>
                  <a:lnTo>
                    <a:pt x="8212" y="1225"/>
                  </a:lnTo>
                  <a:cubicBezTo>
                    <a:pt x="8129" y="1142"/>
                    <a:pt x="8013" y="1097"/>
                    <a:pt x="7894" y="1097"/>
                  </a:cubicBezTo>
                  <a:cubicBezTo>
                    <a:pt x="7809" y="1097"/>
                    <a:pt x="7724" y="1120"/>
                    <a:pt x="7648" y="1168"/>
                  </a:cubicBezTo>
                  <a:lnTo>
                    <a:pt x="6700" y="1809"/>
                  </a:lnTo>
                  <a:cubicBezTo>
                    <a:pt x="6451" y="1666"/>
                    <a:pt x="6183" y="1560"/>
                    <a:pt x="5906" y="1474"/>
                  </a:cubicBezTo>
                  <a:lnTo>
                    <a:pt x="5686" y="355"/>
                  </a:lnTo>
                  <a:cubicBezTo>
                    <a:pt x="5638" y="154"/>
                    <a:pt x="5456" y="0"/>
                    <a:pt x="52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0" name="Google Shape;100;p4"/>
            <p:cNvSpPr/>
            <p:nvPr/>
          </p:nvSpPr>
          <p:spPr>
            <a:xfrm>
              <a:off x="3171332" y="3885181"/>
              <a:ext cx="132981" cy="114126"/>
            </a:xfrm>
            <a:custGeom>
              <a:avLst/>
              <a:gdLst/>
              <a:ahLst/>
              <a:cxnLst/>
              <a:rect l="l" t="t" r="r" b="b"/>
              <a:pathLst>
                <a:path w="5064" h="4346" extrusionOk="0">
                  <a:moveTo>
                    <a:pt x="2900" y="0"/>
                  </a:moveTo>
                  <a:cubicBezTo>
                    <a:pt x="967" y="0"/>
                    <a:pt x="0" y="2335"/>
                    <a:pt x="1359" y="3704"/>
                  </a:cubicBezTo>
                  <a:cubicBezTo>
                    <a:pt x="1802" y="4147"/>
                    <a:pt x="2347" y="4345"/>
                    <a:pt x="2880" y="4345"/>
                  </a:cubicBezTo>
                  <a:cubicBezTo>
                    <a:pt x="3995" y="4345"/>
                    <a:pt x="5063" y="3480"/>
                    <a:pt x="5063" y="2173"/>
                  </a:cubicBezTo>
                  <a:cubicBezTo>
                    <a:pt x="5063" y="976"/>
                    <a:pt x="4097" y="0"/>
                    <a:pt x="290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1" name="Google Shape;101;p4"/>
            <p:cNvSpPr/>
            <p:nvPr/>
          </p:nvSpPr>
          <p:spPr>
            <a:xfrm>
              <a:off x="3209541" y="3914067"/>
              <a:ext cx="66123" cy="56485"/>
            </a:xfrm>
            <a:custGeom>
              <a:avLst/>
              <a:gdLst/>
              <a:ahLst/>
              <a:cxnLst/>
              <a:rect l="l" t="t" r="r" b="b"/>
              <a:pathLst>
                <a:path w="2518" h="2151" extrusionOk="0">
                  <a:moveTo>
                    <a:pt x="1445" y="1"/>
                  </a:moveTo>
                  <a:cubicBezTo>
                    <a:pt x="479" y="1"/>
                    <a:pt x="0" y="1159"/>
                    <a:pt x="680" y="1838"/>
                  </a:cubicBezTo>
                  <a:cubicBezTo>
                    <a:pt x="898" y="2054"/>
                    <a:pt x="1167" y="2151"/>
                    <a:pt x="1430" y="2151"/>
                  </a:cubicBezTo>
                  <a:cubicBezTo>
                    <a:pt x="1985" y="2151"/>
                    <a:pt x="2517" y="1722"/>
                    <a:pt x="2517" y="1073"/>
                  </a:cubicBezTo>
                  <a:cubicBezTo>
                    <a:pt x="2517" y="479"/>
                    <a:pt x="2039" y="1"/>
                    <a:pt x="1445" y="1"/>
                  </a:cubicBezTo>
                  <a:close/>
                </a:path>
              </a:pathLst>
            </a:custGeom>
            <a:solidFill>
              <a:srgbClr val="364F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2" name="Google Shape;102;p4"/>
            <p:cNvSpPr/>
            <p:nvPr/>
          </p:nvSpPr>
          <p:spPr>
            <a:xfrm>
              <a:off x="3288189" y="3982947"/>
              <a:ext cx="170664" cy="170664"/>
            </a:xfrm>
            <a:custGeom>
              <a:avLst/>
              <a:gdLst/>
              <a:ahLst/>
              <a:cxnLst/>
              <a:rect l="l" t="t" r="r" b="b"/>
              <a:pathLst>
                <a:path w="6499" h="6499" extrusionOk="0">
                  <a:moveTo>
                    <a:pt x="3044" y="0"/>
                  </a:moveTo>
                  <a:cubicBezTo>
                    <a:pt x="2900" y="0"/>
                    <a:pt x="2786" y="105"/>
                    <a:pt x="2757" y="239"/>
                  </a:cubicBezTo>
                  <a:lnTo>
                    <a:pt x="2613" y="976"/>
                  </a:lnTo>
                  <a:cubicBezTo>
                    <a:pt x="2431" y="1034"/>
                    <a:pt x="2250" y="1101"/>
                    <a:pt x="2087" y="1196"/>
                  </a:cubicBezTo>
                  <a:lnTo>
                    <a:pt x="1465" y="775"/>
                  </a:lnTo>
                  <a:cubicBezTo>
                    <a:pt x="1417" y="743"/>
                    <a:pt x="1362" y="728"/>
                    <a:pt x="1307" y="728"/>
                  </a:cubicBezTo>
                  <a:cubicBezTo>
                    <a:pt x="1231" y="728"/>
                    <a:pt x="1153" y="758"/>
                    <a:pt x="1092" y="814"/>
                  </a:cubicBezTo>
                  <a:lnTo>
                    <a:pt x="814" y="1101"/>
                  </a:lnTo>
                  <a:cubicBezTo>
                    <a:pt x="709" y="1196"/>
                    <a:pt x="699" y="1350"/>
                    <a:pt x="776" y="1474"/>
                  </a:cubicBezTo>
                  <a:lnTo>
                    <a:pt x="1187" y="2096"/>
                  </a:lnTo>
                  <a:cubicBezTo>
                    <a:pt x="1092" y="2259"/>
                    <a:pt x="1025" y="2431"/>
                    <a:pt x="977" y="2613"/>
                  </a:cubicBezTo>
                  <a:lnTo>
                    <a:pt x="240" y="2766"/>
                  </a:lnTo>
                  <a:cubicBezTo>
                    <a:pt x="96" y="2785"/>
                    <a:pt x="1" y="2909"/>
                    <a:pt x="1" y="3053"/>
                  </a:cubicBezTo>
                  <a:lnTo>
                    <a:pt x="1" y="3455"/>
                  </a:lnTo>
                  <a:cubicBezTo>
                    <a:pt x="1" y="3599"/>
                    <a:pt x="96" y="3713"/>
                    <a:pt x="240" y="3742"/>
                  </a:cubicBezTo>
                  <a:lnTo>
                    <a:pt x="977" y="3886"/>
                  </a:lnTo>
                  <a:cubicBezTo>
                    <a:pt x="1025" y="4067"/>
                    <a:pt x="1092" y="4249"/>
                    <a:pt x="1187" y="4412"/>
                  </a:cubicBezTo>
                  <a:lnTo>
                    <a:pt x="776" y="5034"/>
                  </a:lnTo>
                  <a:cubicBezTo>
                    <a:pt x="699" y="5149"/>
                    <a:pt x="709" y="5302"/>
                    <a:pt x="814" y="5407"/>
                  </a:cubicBezTo>
                  <a:lnTo>
                    <a:pt x="1092" y="5685"/>
                  </a:lnTo>
                  <a:cubicBezTo>
                    <a:pt x="1146" y="5744"/>
                    <a:pt x="1218" y="5773"/>
                    <a:pt x="1294" y="5773"/>
                  </a:cubicBezTo>
                  <a:cubicBezTo>
                    <a:pt x="1351" y="5773"/>
                    <a:pt x="1411" y="5756"/>
                    <a:pt x="1465" y="5723"/>
                  </a:cubicBezTo>
                  <a:lnTo>
                    <a:pt x="2087" y="5312"/>
                  </a:lnTo>
                  <a:cubicBezTo>
                    <a:pt x="2250" y="5398"/>
                    <a:pt x="2422" y="5474"/>
                    <a:pt x="2604" y="5522"/>
                  </a:cubicBezTo>
                  <a:lnTo>
                    <a:pt x="2747" y="6259"/>
                  </a:lnTo>
                  <a:cubicBezTo>
                    <a:pt x="2776" y="6403"/>
                    <a:pt x="2900" y="6498"/>
                    <a:pt x="3044" y="6498"/>
                  </a:cubicBezTo>
                  <a:lnTo>
                    <a:pt x="3446" y="6498"/>
                  </a:lnTo>
                  <a:cubicBezTo>
                    <a:pt x="3580" y="6498"/>
                    <a:pt x="3704" y="6403"/>
                    <a:pt x="3733" y="6259"/>
                  </a:cubicBezTo>
                  <a:lnTo>
                    <a:pt x="3877" y="5522"/>
                  </a:lnTo>
                  <a:cubicBezTo>
                    <a:pt x="4058" y="5474"/>
                    <a:pt x="4231" y="5398"/>
                    <a:pt x="4403" y="5312"/>
                  </a:cubicBezTo>
                  <a:lnTo>
                    <a:pt x="5025" y="5733"/>
                  </a:lnTo>
                  <a:cubicBezTo>
                    <a:pt x="5077" y="5765"/>
                    <a:pt x="5134" y="5780"/>
                    <a:pt x="5190" y="5780"/>
                  </a:cubicBezTo>
                  <a:cubicBezTo>
                    <a:pt x="5267" y="5780"/>
                    <a:pt x="5343" y="5750"/>
                    <a:pt x="5398" y="5694"/>
                  </a:cubicBezTo>
                  <a:lnTo>
                    <a:pt x="5685" y="5407"/>
                  </a:lnTo>
                  <a:cubicBezTo>
                    <a:pt x="5781" y="5302"/>
                    <a:pt x="5800" y="5149"/>
                    <a:pt x="5724" y="5034"/>
                  </a:cubicBezTo>
                  <a:lnTo>
                    <a:pt x="5303" y="4412"/>
                  </a:lnTo>
                  <a:cubicBezTo>
                    <a:pt x="5398" y="4240"/>
                    <a:pt x="5465" y="4067"/>
                    <a:pt x="5523" y="3886"/>
                  </a:cubicBezTo>
                  <a:lnTo>
                    <a:pt x="6260" y="3742"/>
                  </a:lnTo>
                  <a:cubicBezTo>
                    <a:pt x="6394" y="3713"/>
                    <a:pt x="6489" y="3589"/>
                    <a:pt x="6499" y="3455"/>
                  </a:cubicBezTo>
                  <a:lnTo>
                    <a:pt x="6499" y="3053"/>
                  </a:lnTo>
                  <a:cubicBezTo>
                    <a:pt x="6489" y="2909"/>
                    <a:pt x="6394" y="2785"/>
                    <a:pt x="6250" y="2766"/>
                  </a:cubicBezTo>
                  <a:lnTo>
                    <a:pt x="5513" y="2613"/>
                  </a:lnTo>
                  <a:cubicBezTo>
                    <a:pt x="5465" y="2431"/>
                    <a:pt x="5389" y="2259"/>
                    <a:pt x="5303" y="2096"/>
                  </a:cubicBezTo>
                  <a:lnTo>
                    <a:pt x="5714" y="1474"/>
                  </a:lnTo>
                  <a:cubicBezTo>
                    <a:pt x="5791" y="1350"/>
                    <a:pt x="5772" y="1196"/>
                    <a:pt x="5676" y="1101"/>
                  </a:cubicBezTo>
                  <a:lnTo>
                    <a:pt x="5398" y="814"/>
                  </a:lnTo>
                  <a:cubicBezTo>
                    <a:pt x="5337" y="758"/>
                    <a:pt x="5259" y="728"/>
                    <a:pt x="5183" y="728"/>
                  </a:cubicBezTo>
                  <a:cubicBezTo>
                    <a:pt x="5128" y="728"/>
                    <a:pt x="5073" y="743"/>
                    <a:pt x="5025" y="775"/>
                  </a:cubicBezTo>
                  <a:lnTo>
                    <a:pt x="4393" y="1196"/>
                  </a:lnTo>
                  <a:cubicBezTo>
                    <a:pt x="4231" y="1101"/>
                    <a:pt x="4058" y="1034"/>
                    <a:pt x="3877" y="976"/>
                  </a:cubicBezTo>
                  <a:lnTo>
                    <a:pt x="3733" y="239"/>
                  </a:lnTo>
                  <a:cubicBezTo>
                    <a:pt x="3704" y="105"/>
                    <a:pt x="3580" y="0"/>
                    <a:pt x="344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3" name="Google Shape;103;p4"/>
            <p:cNvSpPr/>
            <p:nvPr/>
          </p:nvSpPr>
          <p:spPr>
            <a:xfrm>
              <a:off x="3316340" y="4025672"/>
              <a:ext cx="99788" cy="85371"/>
            </a:xfrm>
            <a:custGeom>
              <a:avLst/>
              <a:gdLst/>
              <a:ahLst/>
              <a:cxnLst/>
              <a:rect l="l" t="t" r="r" b="b"/>
              <a:pathLst>
                <a:path w="3800" h="3251" extrusionOk="0">
                  <a:moveTo>
                    <a:pt x="2173" y="0"/>
                  </a:moveTo>
                  <a:cubicBezTo>
                    <a:pt x="728" y="0"/>
                    <a:pt x="0" y="1751"/>
                    <a:pt x="1025" y="2775"/>
                  </a:cubicBezTo>
                  <a:cubicBezTo>
                    <a:pt x="1355" y="3103"/>
                    <a:pt x="1762" y="3250"/>
                    <a:pt x="2161" y="3250"/>
                  </a:cubicBezTo>
                  <a:cubicBezTo>
                    <a:pt x="2997" y="3250"/>
                    <a:pt x="3800" y="2605"/>
                    <a:pt x="3800" y="1627"/>
                  </a:cubicBezTo>
                  <a:cubicBezTo>
                    <a:pt x="3800" y="727"/>
                    <a:pt x="3073" y="0"/>
                    <a:pt x="2173" y="0"/>
                  </a:cubicBezTo>
                  <a:close/>
                </a:path>
              </a:pathLst>
            </a:custGeom>
            <a:solidFill>
              <a:srgbClr val="C6CFD7"/>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4" name="Google Shape;104;p4"/>
            <p:cNvSpPr/>
            <p:nvPr/>
          </p:nvSpPr>
          <p:spPr>
            <a:xfrm>
              <a:off x="3339213" y="4042741"/>
              <a:ext cx="59847" cy="51260"/>
            </a:xfrm>
            <a:custGeom>
              <a:avLst/>
              <a:gdLst/>
              <a:ahLst/>
              <a:cxnLst/>
              <a:rect l="l" t="t" r="r" b="b"/>
              <a:pathLst>
                <a:path w="2279" h="1952" extrusionOk="0">
                  <a:moveTo>
                    <a:pt x="1302" y="1"/>
                  </a:moveTo>
                  <a:cubicBezTo>
                    <a:pt x="431" y="1"/>
                    <a:pt x="0" y="1044"/>
                    <a:pt x="613" y="1666"/>
                  </a:cubicBezTo>
                  <a:cubicBezTo>
                    <a:pt x="810" y="1863"/>
                    <a:pt x="1053" y="1951"/>
                    <a:pt x="1292" y="1951"/>
                  </a:cubicBezTo>
                  <a:cubicBezTo>
                    <a:pt x="1794" y="1951"/>
                    <a:pt x="2278" y="1561"/>
                    <a:pt x="2278" y="977"/>
                  </a:cubicBezTo>
                  <a:cubicBezTo>
                    <a:pt x="2278" y="431"/>
                    <a:pt x="1838" y="1"/>
                    <a:pt x="130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5534580" y="1550395"/>
            <a:ext cx="3471368" cy="763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es-CL" sz="1600">
                <a:solidFill>
                  <a:schemeClr val="dk1"/>
                </a:solidFill>
                <a:latin typeface="Arial"/>
                <a:ea typeface="Arial"/>
                <a:cs typeface="Arial"/>
                <a:sym typeface="Arial"/>
              </a:rPr>
              <a:t>Producción más allá de q*.  Valor para compradores es menor que costo para productores</a:t>
            </a:r>
            <a:endParaRPr sz="1600">
              <a:solidFill>
                <a:schemeClr val="dk1"/>
              </a:solidFill>
              <a:latin typeface="Arial"/>
              <a:ea typeface="Arial"/>
              <a:cs typeface="Arial"/>
              <a:sym typeface="Arial"/>
            </a:endParaRPr>
          </a:p>
        </p:txBody>
      </p:sp>
      <p:grpSp>
        <p:nvGrpSpPr>
          <p:cNvPr id="111" name="Google Shape;111;p5"/>
          <p:cNvGrpSpPr/>
          <p:nvPr/>
        </p:nvGrpSpPr>
        <p:grpSpPr>
          <a:xfrm>
            <a:off x="1943100" y="1803843"/>
            <a:ext cx="7484364" cy="4684490"/>
            <a:chOff x="1000125" y="1285874"/>
            <a:chExt cx="8001000" cy="5182839"/>
          </a:xfrm>
        </p:grpSpPr>
        <p:cxnSp>
          <p:nvCxnSpPr>
            <p:cNvPr id="112" name="Google Shape;112;p5"/>
            <p:cNvCxnSpPr/>
            <p:nvPr/>
          </p:nvCxnSpPr>
          <p:spPr>
            <a:xfrm rot="10800000">
              <a:off x="1014413" y="1285874"/>
              <a:ext cx="1587" cy="4810125"/>
            </a:xfrm>
            <a:prstGeom prst="straightConnector1">
              <a:avLst/>
            </a:prstGeom>
            <a:noFill/>
            <a:ln w="25400" cap="flat" cmpd="sng">
              <a:solidFill>
                <a:schemeClr val="accent3"/>
              </a:solidFill>
              <a:prstDash val="solid"/>
              <a:round/>
              <a:headEnd type="none" w="med" len="med"/>
              <a:tailEnd type="triangle" w="med" len="med"/>
            </a:ln>
          </p:spPr>
        </p:cxnSp>
        <p:cxnSp>
          <p:nvCxnSpPr>
            <p:cNvPr id="113" name="Google Shape;113;p5"/>
            <p:cNvCxnSpPr/>
            <p:nvPr/>
          </p:nvCxnSpPr>
          <p:spPr>
            <a:xfrm>
              <a:off x="1016000" y="6095999"/>
              <a:ext cx="7985125" cy="4763"/>
            </a:xfrm>
            <a:prstGeom prst="straightConnector1">
              <a:avLst/>
            </a:prstGeom>
            <a:noFill/>
            <a:ln w="25400" cap="flat" cmpd="sng">
              <a:solidFill>
                <a:schemeClr val="accent3"/>
              </a:solidFill>
              <a:prstDash val="solid"/>
              <a:round/>
              <a:headEnd type="none" w="med" len="med"/>
              <a:tailEnd type="triangle" w="med" len="med"/>
            </a:ln>
          </p:spPr>
        </p:cxnSp>
        <p:cxnSp>
          <p:nvCxnSpPr>
            <p:cNvPr id="114" name="Google Shape;114;p5"/>
            <p:cNvCxnSpPr/>
            <p:nvPr/>
          </p:nvCxnSpPr>
          <p:spPr>
            <a:xfrm>
              <a:off x="1015999" y="1524000"/>
              <a:ext cx="6613525" cy="4576763"/>
            </a:xfrm>
            <a:prstGeom prst="straightConnector1">
              <a:avLst/>
            </a:prstGeom>
            <a:noFill/>
            <a:ln w="25400" cap="flat" cmpd="sng">
              <a:solidFill>
                <a:schemeClr val="accent1"/>
              </a:solidFill>
              <a:prstDash val="solid"/>
              <a:round/>
              <a:headEnd type="none" w="med" len="med"/>
              <a:tailEnd type="none" w="med" len="med"/>
            </a:ln>
            <a:effectLst>
              <a:outerShdw blurRad="50800" dist="50800" dir="5400000" algn="ctr" rotWithShape="0">
                <a:schemeClr val="accent1">
                  <a:alpha val="0"/>
                </a:schemeClr>
              </a:outerShdw>
            </a:effectLst>
          </p:spPr>
        </p:cxnSp>
        <p:cxnSp>
          <p:nvCxnSpPr>
            <p:cNvPr id="115" name="Google Shape;115;p5"/>
            <p:cNvCxnSpPr/>
            <p:nvPr/>
          </p:nvCxnSpPr>
          <p:spPr>
            <a:xfrm rot="10800000" flipH="1">
              <a:off x="1000125" y="2333625"/>
              <a:ext cx="6807200" cy="3352800"/>
            </a:xfrm>
            <a:prstGeom prst="straightConnector1">
              <a:avLst/>
            </a:prstGeom>
            <a:noFill/>
            <a:ln w="25400" cap="flat" cmpd="sng">
              <a:solidFill>
                <a:schemeClr val="accent1"/>
              </a:solidFill>
              <a:prstDash val="solid"/>
              <a:round/>
              <a:headEnd type="none" w="med" len="med"/>
              <a:tailEnd type="none" w="med" len="med"/>
            </a:ln>
            <a:effectLst>
              <a:outerShdw blurRad="50800" dist="50800" dir="5400000" algn="ctr" rotWithShape="0">
                <a:schemeClr val="accent1">
                  <a:alpha val="0"/>
                </a:schemeClr>
              </a:outerShdw>
            </a:effectLst>
          </p:spPr>
        </p:cxnSp>
        <p:cxnSp>
          <p:nvCxnSpPr>
            <p:cNvPr id="116" name="Google Shape;116;p5"/>
            <p:cNvCxnSpPr/>
            <p:nvPr/>
          </p:nvCxnSpPr>
          <p:spPr>
            <a:xfrm>
              <a:off x="4517984" y="1433513"/>
              <a:ext cx="0" cy="4648200"/>
            </a:xfrm>
            <a:prstGeom prst="straightConnector1">
              <a:avLst/>
            </a:prstGeom>
            <a:noFill/>
            <a:ln w="25400" cap="flat" cmpd="sng">
              <a:solidFill>
                <a:schemeClr val="accent1"/>
              </a:solidFill>
              <a:prstDash val="lgDash"/>
              <a:round/>
              <a:headEnd type="none" w="med" len="med"/>
              <a:tailEnd type="none" w="med" len="med"/>
            </a:ln>
            <a:effectLst>
              <a:outerShdw blurRad="50800" dist="50800" dir="5400000" algn="ctr" rotWithShape="0">
                <a:srgbClr val="000000">
                  <a:alpha val="0"/>
                </a:srgbClr>
              </a:outerShdw>
            </a:effectLst>
          </p:spPr>
        </p:cxnSp>
        <p:sp>
          <p:nvSpPr>
            <p:cNvPr id="117" name="Google Shape;117;p5"/>
            <p:cNvSpPr txBox="1"/>
            <p:nvPr/>
          </p:nvSpPr>
          <p:spPr>
            <a:xfrm>
              <a:off x="4300772" y="6160936"/>
              <a:ext cx="8128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q*</a:t>
              </a:r>
              <a:endParaRPr sz="1400">
                <a:solidFill>
                  <a:schemeClr val="dk1"/>
                </a:solidFill>
                <a:latin typeface="Arial"/>
                <a:ea typeface="Arial"/>
                <a:cs typeface="Arial"/>
                <a:sym typeface="Arial"/>
              </a:endParaRPr>
            </a:p>
          </p:txBody>
        </p:sp>
      </p:grpSp>
      <p:sp>
        <p:nvSpPr>
          <p:cNvPr id="118" name="Google Shape;118;p5"/>
          <p:cNvSpPr txBox="1"/>
          <p:nvPr/>
        </p:nvSpPr>
        <p:spPr>
          <a:xfrm>
            <a:off x="2323184" y="1446349"/>
            <a:ext cx="2609849"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600">
                <a:solidFill>
                  <a:schemeClr val="dk1"/>
                </a:solidFill>
                <a:latin typeface="Arial"/>
                <a:ea typeface="Arial"/>
                <a:cs typeface="Arial"/>
                <a:sym typeface="Arial"/>
              </a:rPr>
              <a:t>Valor para compradores es mayor, que costo para productores en [0;q*]</a:t>
            </a:r>
            <a:endParaRPr sz="1600">
              <a:solidFill>
                <a:schemeClr val="dk1"/>
              </a:solidFill>
              <a:latin typeface="Arial"/>
              <a:ea typeface="Arial"/>
              <a:cs typeface="Arial"/>
              <a:sym typeface="Arial"/>
            </a:endParaRPr>
          </a:p>
        </p:txBody>
      </p:sp>
      <p:sp>
        <p:nvSpPr>
          <p:cNvPr id="119" name="Google Shape;119;p5"/>
          <p:cNvSpPr txBox="1"/>
          <p:nvPr/>
        </p:nvSpPr>
        <p:spPr>
          <a:xfrm>
            <a:off x="901700" y="203200"/>
            <a:ext cx="7696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800" b="1">
                <a:solidFill>
                  <a:schemeClr val="lt1"/>
                </a:solidFill>
                <a:latin typeface="Arial"/>
                <a:ea typeface="Arial"/>
                <a:cs typeface="Arial"/>
                <a:sym typeface="Arial"/>
              </a:rPr>
              <a:t>Representación gráfica</a:t>
            </a:r>
            <a:endParaRPr sz="2800" b="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788275" y="0"/>
            <a:ext cx="94220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endParaRPr sz="3000">
              <a:solidFill>
                <a:schemeClr val="lt1"/>
              </a:solidFill>
              <a:latin typeface="Arial"/>
              <a:ea typeface="Arial"/>
              <a:cs typeface="Arial"/>
              <a:sym typeface="Arial"/>
            </a:endParaRPr>
          </a:p>
        </p:txBody>
      </p:sp>
      <p:sp>
        <p:nvSpPr>
          <p:cNvPr id="125" name="Google Shape;125;p6"/>
          <p:cNvSpPr/>
          <p:nvPr/>
        </p:nvSpPr>
        <p:spPr>
          <a:xfrm>
            <a:off x="0" y="1978277"/>
            <a:ext cx="12192000" cy="3009359"/>
          </a:xfrm>
          <a:prstGeom prst="rect">
            <a:avLst/>
          </a:prstGeom>
          <a:solidFill>
            <a:schemeClr val="accent5">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6" name="Google Shape;126;p6"/>
          <p:cNvSpPr txBox="1">
            <a:spLocks noGrp="1"/>
          </p:cNvSpPr>
          <p:nvPr>
            <p:ph type="body" idx="1"/>
          </p:nvPr>
        </p:nvSpPr>
        <p:spPr>
          <a:xfrm>
            <a:off x="4325112" y="2450030"/>
            <a:ext cx="6775822" cy="2318863"/>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300"/>
              <a:buNone/>
            </a:pPr>
            <a:r>
              <a:rPr lang="es-CL" sz="1800">
                <a:solidFill>
                  <a:schemeClr val="dk1"/>
                </a:solidFill>
                <a:latin typeface="Arial"/>
                <a:ea typeface="Arial"/>
                <a:cs typeface="Arial"/>
                <a:sym typeface="Arial"/>
              </a:rPr>
              <a:t>“Los individuos son guiados por una mano invisible, a promover un fin que no formaba parte de sus planes... Preocupados de sus propios intereses, frecuentemente promueven aquellos de la sociedad con mayor eficacia que cuando se proponen promoverlos.” (Adam Smith, La riqueza de las naciones).</a:t>
            </a:r>
            <a:endParaRPr/>
          </a:p>
        </p:txBody>
      </p:sp>
      <p:pic>
        <p:nvPicPr>
          <p:cNvPr id="127" name="Google Shape;127;p6" descr="027.png"/>
          <p:cNvPicPr preferRelativeResize="0"/>
          <p:nvPr/>
        </p:nvPicPr>
        <p:blipFill rotWithShape="1">
          <a:blip r:embed="rId3">
            <a:alphaModFix/>
          </a:blip>
          <a:srcRect/>
          <a:stretch/>
        </p:blipFill>
        <p:spPr>
          <a:xfrm>
            <a:off x="1178977" y="1709844"/>
            <a:ext cx="2237949" cy="31625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661337" y="199525"/>
            <a:ext cx="94220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El excedente es una medida del bienestar</a:t>
            </a:r>
            <a:endParaRPr b="1">
              <a:solidFill>
                <a:schemeClr val="lt1"/>
              </a:solidFill>
              <a:latin typeface="Arial"/>
              <a:ea typeface="Arial"/>
              <a:cs typeface="Arial"/>
              <a:sym typeface="Arial"/>
            </a:endParaRPr>
          </a:p>
        </p:txBody>
      </p:sp>
      <p:sp>
        <p:nvSpPr>
          <p:cNvPr id="133" name="Google Shape;133;p7"/>
          <p:cNvSpPr/>
          <p:nvPr/>
        </p:nvSpPr>
        <p:spPr>
          <a:xfrm>
            <a:off x="0" y="1413163"/>
            <a:ext cx="12192000" cy="4904509"/>
          </a:xfrm>
          <a:prstGeom prst="rect">
            <a:avLst/>
          </a:prstGeom>
          <a:solidFill>
            <a:schemeClr val="accent5">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4" name="Google Shape;134;p7"/>
          <p:cNvSpPr txBox="1">
            <a:spLocks noGrp="1"/>
          </p:cNvSpPr>
          <p:nvPr>
            <p:ph type="body" idx="1"/>
          </p:nvPr>
        </p:nvSpPr>
        <p:spPr>
          <a:xfrm>
            <a:off x="661337" y="1873312"/>
            <a:ext cx="6617287" cy="3744736"/>
          </a:xfrm>
          <a:prstGeom prst="rect">
            <a:avLst/>
          </a:prstGeom>
          <a:noFill/>
          <a:ln>
            <a:noFill/>
          </a:ln>
        </p:spPr>
        <p:txBody>
          <a:bodyPr spcFirstLastPara="1" wrap="square" lIns="91425" tIns="91425" rIns="91425" bIns="91425" anchor="t" anchorCtr="0">
            <a:noAutofit/>
          </a:bodyPr>
          <a:lstStyle/>
          <a:p>
            <a:pPr marL="356400" lvl="0" indent="-355600" algn="just" rtl="0">
              <a:lnSpc>
                <a:spcPct val="100000"/>
              </a:lnSpc>
              <a:spcBef>
                <a:spcPts val="0"/>
              </a:spcBef>
              <a:spcAft>
                <a:spcPts val="0"/>
              </a:spcAft>
              <a:buSzPts val="1800"/>
              <a:buFont typeface="Arial"/>
              <a:buChar char="•"/>
            </a:pPr>
            <a:r>
              <a:rPr lang="es-CL" sz="1800">
                <a:solidFill>
                  <a:schemeClr val="dk1"/>
                </a:solidFill>
                <a:latin typeface="Arial"/>
                <a:ea typeface="Arial"/>
                <a:cs typeface="Arial"/>
                <a:sym typeface="Arial"/>
              </a:rPr>
              <a:t>En el caso del excedente del consumidor, es una medida de su bienestar económico, dadas sus preferencias e ingresos.</a:t>
            </a:r>
            <a:endParaRPr/>
          </a:p>
          <a:p>
            <a:pPr marL="356400" lvl="0" indent="-241300" algn="just" rtl="0">
              <a:lnSpc>
                <a:spcPct val="100000"/>
              </a:lnSpc>
              <a:spcBef>
                <a:spcPts val="0"/>
              </a:spcBef>
              <a:spcAft>
                <a:spcPts val="0"/>
              </a:spcAft>
              <a:buSzPts val="1800"/>
              <a:buFont typeface="Arial"/>
              <a:buNone/>
            </a:pPr>
            <a:endParaRPr sz="1800">
              <a:solidFill>
                <a:schemeClr val="dk1"/>
              </a:solidFill>
              <a:latin typeface="Arial"/>
              <a:ea typeface="Arial"/>
              <a:cs typeface="Arial"/>
              <a:sym typeface="Arial"/>
            </a:endParaRPr>
          </a:p>
          <a:p>
            <a:pPr marL="356400" lvl="1" indent="-355600" algn="just" rtl="0">
              <a:lnSpc>
                <a:spcPct val="100000"/>
              </a:lnSpc>
              <a:spcBef>
                <a:spcPts val="0"/>
              </a:spcBef>
              <a:spcAft>
                <a:spcPts val="0"/>
              </a:spcAft>
              <a:buSzPts val="1800"/>
              <a:buFont typeface="Arial"/>
              <a:buChar char="•"/>
            </a:pPr>
            <a:r>
              <a:rPr lang="es-CL" sz="1800">
                <a:solidFill>
                  <a:schemeClr val="dk1"/>
                </a:solidFill>
                <a:latin typeface="Arial"/>
                <a:ea typeface="Arial"/>
                <a:cs typeface="Arial"/>
                <a:sym typeface="Arial"/>
              </a:rPr>
              <a:t>El liberalismo sugiere que, en general, deberían respetarse las preferencias de las personas y, por tanto, la disposición a pagar es una buena medida del valor de los bienes y servicios para las personas.</a:t>
            </a:r>
            <a:endParaRPr/>
          </a:p>
          <a:p>
            <a:pPr marL="712788" lvl="2" indent="-357188"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De gustibus non est disputandum: los gustos son opiniones subjetivas que no pueden ser calificadas como buenas o malas</a:t>
            </a:r>
            <a:endParaRPr/>
          </a:p>
          <a:p>
            <a:pPr marL="712788" lvl="2" indent="-357188"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¿Y qué pasa con los gustos sádicos o masoquistas? ¿O con el suicidio?</a:t>
            </a:r>
            <a:endParaRPr/>
          </a:p>
          <a:p>
            <a:pPr marL="712788" lvl="2" indent="-357188"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Necesidades vs deseos</a:t>
            </a:r>
            <a:endParaRPr/>
          </a:p>
          <a:p>
            <a:pPr marL="712788" lvl="2" indent="-242887" algn="just" rtl="0">
              <a:lnSpc>
                <a:spcPct val="100000"/>
              </a:lnSpc>
              <a:spcBef>
                <a:spcPts val="0"/>
              </a:spcBef>
              <a:spcAft>
                <a:spcPts val="0"/>
              </a:spcAft>
              <a:buClr>
                <a:schemeClr val="accent1"/>
              </a:buClr>
              <a:buSzPts val="1800"/>
              <a:buFont typeface="Noto Sans Symbols"/>
              <a:buNone/>
            </a:pPr>
            <a:endParaRPr sz="1800">
              <a:solidFill>
                <a:schemeClr val="dk1"/>
              </a:solidFill>
              <a:latin typeface="Arial"/>
              <a:ea typeface="Arial"/>
              <a:cs typeface="Arial"/>
              <a:sym typeface="Arial"/>
            </a:endParaRPr>
          </a:p>
          <a:p>
            <a:pPr marL="0" lvl="2" indent="0" algn="just" rtl="0">
              <a:lnSpc>
                <a:spcPct val="100000"/>
              </a:lnSpc>
              <a:spcBef>
                <a:spcPts val="1000"/>
              </a:spcBef>
              <a:spcAft>
                <a:spcPts val="0"/>
              </a:spcAft>
              <a:buClr>
                <a:schemeClr val="accent1"/>
              </a:buClr>
              <a:buSzPts val="1800"/>
              <a:buNone/>
            </a:pPr>
            <a:endParaRPr sz="1800">
              <a:solidFill>
                <a:schemeClr val="dk1"/>
              </a:solidFill>
              <a:latin typeface="Arial"/>
              <a:ea typeface="Arial"/>
              <a:cs typeface="Arial"/>
              <a:sym typeface="Arial"/>
            </a:endParaRPr>
          </a:p>
          <a:p>
            <a:pPr marL="356400" lvl="1" indent="-241300" algn="just" rtl="0">
              <a:lnSpc>
                <a:spcPct val="100000"/>
              </a:lnSpc>
              <a:spcBef>
                <a:spcPts val="1000"/>
              </a:spcBef>
              <a:spcAft>
                <a:spcPts val="0"/>
              </a:spcAft>
              <a:buSzPts val="1800"/>
              <a:buFont typeface="Arial"/>
              <a:buNone/>
            </a:pPr>
            <a:endParaRPr sz="1800">
              <a:solidFill>
                <a:schemeClr val="dk1"/>
              </a:solidFill>
              <a:latin typeface="Arial"/>
              <a:ea typeface="Arial"/>
              <a:cs typeface="Arial"/>
              <a:sym typeface="Arial"/>
            </a:endParaRPr>
          </a:p>
          <a:p>
            <a:pPr marL="356400" lvl="0" indent="0" algn="just" rtl="0">
              <a:lnSpc>
                <a:spcPct val="100000"/>
              </a:lnSpc>
              <a:spcBef>
                <a:spcPts val="0"/>
              </a:spcBef>
              <a:spcAft>
                <a:spcPts val="0"/>
              </a:spcAft>
              <a:buSzPts val="1300"/>
              <a:buNone/>
            </a:pPr>
            <a:endParaRPr sz="1800">
              <a:solidFill>
                <a:schemeClr val="dk1"/>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a:stretch/>
        </p:blipFill>
        <p:spPr>
          <a:xfrm>
            <a:off x="8747379" y="1993049"/>
            <a:ext cx="1847850" cy="363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797419" y="144661"/>
            <a:ext cx="94220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s-CL" b="1">
                <a:solidFill>
                  <a:schemeClr val="lt1"/>
                </a:solidFill>
                <a:latin typeface="Arial"/>
                <a:ea typeface="Arial"/>
                <a:cs typeface="Arial"/>
                <a:sym typeface="Arial"/>
              </a:rPr>
              <a:t>El excedente es una medida del bienestar</a:t>
            </a:r>
            <a:endParaRPr b="1">
              <a:solidFill>
                <a:schemeClr val="lt1"/>
              </a:solidFill>
              <a:latin typeface="Arial"/>
              <a:ea typeface="Arial"/>
              <a:cs typeface="Arial"/>
              <a:sym typeface="Arial"/>
            </a:endParaRPr>
          </a:p>
        </p:txBody>
      </p:sp>
      <p:sp>
        <p:nvSpPr>
          <p:cNvPr id="141" name="Google Shape;141;p8"/>
          <p:cNvSpPr/>
          <p:nvPr/>
        </p:nvSpPr>
        <p:spPr>
          <a:xfrm>
            <a:off x="0" y="1984248"/>
            <a:ext cx="12192000" cy="3758184"/>
          </a:xfrm>
          <a:prstGeom prst="rect">
            <a:avLst/>
          </a:prstGeom>
          <a:solidFill>
            <a:schemeClr val="accent5">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2" name="Google Shape;142;p8"/>
          <p:cNvSpPr txBox="1">
            <a:spLocks noGrp="1"/>
          </p:cNvSpPr>
          <p:nvPr>
            <p:ph type="body" idx="1"/>
          </p:nvPr>
        </p:nvSpPr>
        <p:spPr>
          <a:xfrm>
            <a:off x="5644817" y="2166785"/>
            <a:ext cx="5702887" cy="3397264"/>
          </a:xfrm>
          <a:prstGeom prst="rect">
            <a:avLst/>
          </a:prstGeom>
          <a:noFill/>
          <a:ln>
            <a:noFill/>
          </a:ln>
        </p:spPr>
        <p:txBody>
          <a:bodyPr spcFirstLastPara="1" wrap="square" lIns="91425" tIns="91425" rIns="91425" bIns="91425" anchor="t" anchorCtr="0">
            <a:noAutofit/>
          </a:bodyPr>
          <a:lstStyle/>
          <a:p>
            <a:pPr marL="355600" lvl="2" indent="0" algn="just" rtl="0">
              <a:lnSpc>
                <a:spcPct val="100000"/>
              </a:lnSpc>
              <a:spcBef>
                <a:spcPts val="0"/>
              </a:spcBef>
              <a:spcAft>
                <a:spcPts val="0"/>
              </a:spcAft>
              <a:buClr>
                <a:schemeClr val="accent1"/>
              </a:buClr>
              <a:buSzPts val="1800"/>
              <a:buNone/>
            </a:pPr>
            <a:endParaRPr sz="1800">
              <a:solidFill>
                <a:schemeClr val="dk1"/>
              </a:solidFill>
              <a:latin typeface="Arial"/>
              <a:ea typeface="Arial"/>
              <a:cs typeface="Arial"/>
              <a:sym typeface="Arial"/>
            </a:endParaRPr>
          </a:p>
          <a:p>
            <a:pPr marL="355600" lvl="0" indent="-355600" algn="just" rtl="0">
              <a:lnSpc>
                <a:spcPct val="100000"/>
              </a:lnSpc>
              <a:spcBef>
                <a:spcPts val="0"/>
              </a:spcBef>
              <a:spcAft>
                <a:spcPts val="0"/>
              </a:spcAft>
              <a:buSzPts val="1800"/>
              <a:buFont typeface="Arial"/>
              <a:buChar char="•"/>
            </a:pPr>
            <a:r>
              <a:rPr lang="es-CL" sz="1800">
                <a:solidFill>
                  <a:schemeClr val="dk1"/>
                </a:solidFill>
                <a:latin typeface="Arial"/>
                <a:ea typeface="Arial"/>
                <a:cs typeface="Arial"/>
                <a:sym typeface="Arial"/>
              </a:rPr>
              <a:t>A veces la disposición a pagar individual no es una buena medida del beneficio para la sociedad:</a:t>
            </a:r>
            <a:endParaRPr/>
          </a:p>
          <a:p>
            <a:pPr marL="355600" lvl="0" indent="-241300" algn="just" rtl="0">
              <a:lnSpc>
                <a:spcPct val="100000"/>
              </a:lnSpc>
              <a:spcBef>
                <a:spcPts val="0"/>
              </a:spcBef>
              <a:spcAft>
                <a:spcPts val="0"/>
              </a:spcAft>
              <a:buSzPts val="1800"/>
              <a:buFont typeface="Arial"/>
              <a:buNone/>
            </a:pPr>
            <a:endParaRPr sz="1800">
              <a:solidFill>
                <a:schemeClr val="dk1"/>
              </a:solidFill>
              <a:latin typeface="Arial"/>
              <a:ea typeface="Arial"/>
              <a:cs typeface="Arial"/>
              <a:sym typeface="Arial"/>
            </a:endParaRPr>
          </a:p>
          <a:p>
            <a:pPr marL="895335" lvl="1" indent="-285750"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Prohibición del alcohol en ciertos países del Medio Oriente o en EE.UU. entre 1920 y 1933 </a:t>
            </a:r>
            <a:r>
              <a:rPr lang="es-CL" sz="1800" u="sng">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https://www.bbc.com/mundo/noticias-50180626</a:t>
            </a:r>
            <a:endParaRPr sz="1800">
              <a:solidFill>
                <a:schemeClr val="accent1"/>
              </a:solidFill>
              <a:latin typeface="Arial"/>
              <a:ea typeface="Arial"/>
              <a:cs typeface="Arial"/>
              <a:sym typeface="Arial"/>
            </a:endParaRPr>
          </a:p>
          <a:p>
            <a:pPr marL="895335" lvl="1" indent="-285750"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Drogas</a:t>
            </a:r>
            <a:endParaRPr sz="1800">
              <a:solidFill>
                <a:schemeClr val="dk1"/>
              </a:solidFill>
              <a:latin typeface="Arial"/>
              <a:ea typeface="Arial"/>
              <a:cs typeface="Arial"/>
              <a:sym typeface="Arial"/>
            </a:endParaRPr>
          </a:p>
          <a:p>
            <a:pPr marL="895335" lvl="1" indent="-285750"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Donación de órganos</a:t>
            </a:r>
            <a:endParaRPr/>
          </a:p>
          <a:p>
            <a:pPr marL="895335" lvl="1" indent="-285750" algn="just" rtl="0">
              <a:lnSpc>
                <a:spcPct val="100000"/>
              </a:lnSpc>
              <a:spcBef>
                <a:spcPts val="0"/>
              </a:spcBef>
              <a:spcAft>
                <a:spcPts val="0"/>
              </a:spcAft>
              <a:buClr>
                <a:schemeClr val="accent1"/>
              </a:buClr>
              <a:buSzPts val="1800"/>
              <a:buFont typeface="Noto Sans Symbols"/>
              <a:buChar char="✔"/>
            </a:pPr>
            <a:r>
              <a:rPr lang="es-CL" sz="1800">
                <a:solidFill>
                  <a:schemeClr val="dk1"/>
                </a:solidFill>
                <a:latin typeface="Arial"/>
                <a:ea typeface="Arial"/>
                <a:cs typeface="Arial"/>
                <a:sym typeface="Arial"/>
              </a:rPr>
              <a:t>Aborto</a:t>
            </a:r>
            <a:endParaRPr sz="1800">
              <a:solidFill>
                <a:schemeClr val="dk1"/>
              </a:solidFill>
              <a:latin typeface="Arial"/>
              <a:ea typeface="Arial"/>
              <a:cs typeface="Arial"/>
              <a:sym typeface="Arial"/>
            </a:endParaRPr>
          </a:p>
          <a:p>
            <a:pPr marL="356400" lvl="1" indent="-241300" algn="just" rtl="0">
              <a:lnSpc>
                <a:spcPct val="100000"/>
              </a:lnSpc>
              <a:spcBef>
                <a:spcPts val="1000"/>
              </a:spcBef>
              <a:spcAft>
                <a:spcPts val="0"/>
              </a:spcAft>
              <a:buSzPts val="1800"/>
              <a:buFont typeface="Arial"/>
              <a:buNone/>
            </a:pPr>
            <a:endParaRPr sz="1800">
              <a:solidFill>
                <a:schemeClr val="dk1"/>
              </a:solidFill>
              <a:latin typeface="Arial"/>
              <a:ea typeface="Arial"/>
              <a:cs typeface="Arial"/>
              <a:sym typeface="Arial"/>
            </a:endParaRPr>
          </a:p>
          <a:p>
            <a:pPr marL="356400" lvl="0" indent="0" algn="just" rtl="0">
              <a:lnSpc>
                <a:spcPct val="100000"/>
              </a:lnSpc>
              <a:spcBef>
                <a:spcPts val="0"/>
              </a:spcBef>
              <a:spcAft>
                <a:spcPts val="0"/>
              </a:spcAft>
              <a:buSzPts val="1300"/>
              <a:buNone/>
            </a:pPr>
            <a:endParaRPr sz="1800">
              <a:solidFill>
                <a:schemeClr val="dk1"/>
              </a:solidFill>
              <a:latin typeface="Arial"/>
              <a:ea typeface="Arial"/>
              <a:cs typeface="Arial"/>
              <a:sym typeface="Arial"/>
            </a:endParaRPr>
          </a:p>
        </p:txBody>
      </p:sp>
      <p:pic>
        <p:nvPicPr>
          <p:cNvPr id="143" name="Google Shape;143;p8"/>
          <p:cNvPicPr preferRelativeResize="0"/>
          <p:nvPr/>
        </p:nvPicPr>
        <p:blipFill rotWithShape="1">
          <a:blip r:embed="rId4">
            <a:alphaModFix/>
          </a:blip>
          <a:srcRect/>
          <a:stretch/>
        </p:blipFill>
        <p:spPr>
          <a:xfrm>
            <a:off x="-164783" y="2166785"/>
            <a:ext cx="4657725" cy="340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9"/>
          <p:cNvGrpSpPr/>
          <p:nvPr/>
        </p:nvGrpSpPr>
        <p:grpSpPr>
          <a:xfrm>
            <a:off x="1535875" y="1626919"/>
            <a:ext cx="7726878" cy="4426435"/>
            <a:chOff x="1524000" y="849313"/>
            <a:chExt cx="9042400" cy="4621492"/>
          </a:xfrm>
        </p:grpSpPr>
        <p:sp>
          <p:nvSpPr>
            <p:cNvPr id="150" name="Google Shape;150;p9"/>
            <p:cNvSpPr/>
            <p:nvPr/>
          </p:nvSpPr>
          <p:spPr>
            <a:xfrm>
              <a:off x="2655495" y="1828800"/>
              <a:ext cx="2540000" cy="13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cxnSp>
          <p:nvCxnSpPr>
            <p:cNvPr id="151" name="Google Shape;151;p9"/>
            <p:cNvCxnSpPr/>
            <p:nvPr/>
          </p:nvCxnSpPr>
          <p:spPr>
            <a:xfrm>
              <a:off x="2641600" y="990600"/>
              <a:ext cx="0" cy="3581400"/>
            </a:xfrm>
            <a:prstGeom prst="straightConnector1">
              <a:avLst/>
            </a:prstGeom>
            <a:noFill/>
            <a:ln w="25400" cap="flat" cmpd="sng">
              <a:solidFill>
                <a:schemeClr val="accent3"/>
              </a:solidFill>
              <a:prstDash val="solid"/>
              <a:round/>
              <a:headEnd type="none" w="med" len="med"/>
              <a:tailEnd type="none" w="med" len="med"/>
            </a:ln>
          </p:spPr>
        </p:cxnSp>
        <p:cxnSp>
          <p:nvCxnSpPr>
            <p:cNvPr id="152" name="Google Shape;152;p9"/>
            <p:cNvCxnSpPr>
              <a:stCxn id="151" idx="1"/>
            </p:cNvCxnSpPr>
            <p:nvPr/>
          </p:nvCxnSpPr>
          <p:spPr>
            <a:xfrm>
              <a:off x="2641600" y="4572000"/>
              <a:ext cx="5283300" cy="0"/>
            </a:xfrm>
            <a:prstGeom prst="straightConnector1">
              <a:avLst/>
            </a:prstGeom>
            <a:noFill/>
            <a:ln w="25400" cap="flat" cmpd="sng">
              <a:solidFill>
                <a:schemeClr val="accent3"/>
              </a:solidFill>
              <a:prstDash val="solid"/>
              <a:round/>
              <a:headEnd type="none" w="med" len="med"/>
              <a:tailEnd type="none" w="med" len="med"/>
            </a:ln>
          </p:spPr>
        </p:cxnSp>
        <p:cxnSp>
          <p:nvCxnSpPr>
            <p:cNvPr id="153" name="Google Shape;153;p9"/>
            <p:cNvCxnSpPr/>
            <p:nvPr/>
          </p:nvCxnSpPr>
          <p:spPr>
            <a:xfrm>
              <a:off x="6400800" y="3276600"/>
              <a:ext cx="0" cy="1295400"/>
            </a:xfrm>
            <a:prstGeom prst="straightConnector1">
              <a:avLst/>
            </a:prstGeom>
            <a:noFill/>
            <a:ln w="25400" cap="rnd" cmpd="sng">
              <a:solidFill>
                <a:schemeClr val="accent3"/>
              </a:solidFill>
              <a:prstDash val="dash"/>
              <a:round/>
              <a:headEnd type="none" w="med" len="med"/>
              <a:tailEnd type="none" w="med" len="med"/>
            </a:ln>
            <a:effectLst>
              <a:outerShdw blurRad="50800" dist="50800" dir="5400000" algn="ctr" rotWithShape="0">
                <a:srgbClr val="000000">
                  <a:alpha val="0"/>
                </a:srgbClr>
              </a:outerShdw>
            </a:effectLst>
          </p:spPr>
        </p:cxnSp>
        <p:cxnSp>
          <p:nvCxnSpPr>
            <p:cNvPr id="154" name="Google Shape;154;p9"/>
            <p:cNvCxnSpPr/>
            <p:nvPr/>
          </p:nvCxnSpPr>
          <p:spPr>
            <a:xfrm rot="10800000" flipH="1">
              <a:off x="5181600" y="1981200"/>
              <a:ext cx="2235200" cy="2590800"/>
            </a:xfrm>
            <a:prstGeom prst="straightConnector1">
              <a:avLst/>
            </a:prstGeom>
            <a:noFill/>
            <a:ln w="38100" cap="flat" cmpd="sng">
              <a:solidFill>
                <a:schemeClr val="accent1"/>
              </a:solidFill>
              <a:prstDash val="solid"/>
              <a:round/>
              <a:headEnd type="none" w="med" len="med"/>
              <a:tailEnd type="none" w="med" len="med"/>
            </a:ln>
            <a:effectLst>
              <a:outerShdw blurRad="50800" dist="50800" dir="5400000" algn="ctr" rotWithShape="0">
                <a:srgbClr val="000000">
                  <a:alpha val="0"/>
                </a:srgbClr>
              </a:outerShdw>
            </a:effectLst>
          </p:spPr>
        </p:cxnSp>
        <p:cxnSp>
          <p:nvCxnSpPr>
            <p:cNvPr id="155" name="Google Shape;155;p9"/>
            <p:cNvCxnSpPr/>
            <p:nvPr/>
          </p:nvCxnSpPr>
          <p:spPr>
            <a:xfrm>
              <a:off x="4775200" y="1371600"/>
              <a:ext cx="2844800" cy="3200400"/>
            </a:xfrm>
            <a:prstGeom prst="straightConnector1">
              <a:avLst/>
            </a:prstGeom>
            <a:noFill/>
            <a:ln w="38100" cap="flat" cmpd="sng">
              <a:solidFill>
                <a:schemeClr val="accent3"/>
              </a:solidFill>
              <a:prstDash val="solid"/>
              <a:round/>
              <a:headEnd type="none" w="med" len="med"/>
              <a:tailEnd type="none" w="med" len="med"/>
            </a:ln>
            <a:effectLst>
              <a:outerShdw blurRad="50800" dist="50800" dir="5400000" algn="ctr" rotWithShape="0">
                <a:srgbClr val="000000">
                  <a:alpha val="0"/>
                </a:srgbClr>
              </a:outerShdw>
            </a:effectLst>
          </p:spPr>
        </p:cxnSp>
        <p:cxnSp>
          <p:nvCxnSpPr>
            <p:cNvPr id="156" name="Google Shape;156;p9"/>
            <p:cNvCxnSpPr/>
            <p:nvPr/>
          </p:nvCxnSpPr>
          <p:spPr>
            <a:xfrm rot="10800000">
              <a:off x="5181600" y="1371600"/>
              <a:ext cx="0" cy="3200400"/>
            </a:xfrm>
            <a:prstGeom prst="straightConnector1">
              <a:avLst/>
            </a:prstGeom>
            <a:noFill/>
            <a:ln w="38100" cap="flat" cmpd="sng">
              <a:solidFill>
                <a:schemeClr val="accent1"/>
              </a:solidFill>
              <a:prstDash val="solid"/>
              <a:round/>
              <a:headEnd type="none" w="med" len="med"/>
              <a:tailEnd type="none" w="med" len="med"/>
            </a:ln>
            <a:effectLst>
              <a:outerShdw blurRad="50800" dist="50800" dir="5400000" algn="ctr" rotWithShape="0">
                <a:srgbClr val="000000">
                  <a:alpha val="0"/>
                </a:srgbClr>
              </a:outerShdw>
            </a:effectLst>
          </p:spPr>
        </p:cxnSp>
        <p:cxnSp>
          <p:nvCxnSpPr>
            <p:cNvPr id="157" name="Google Shape;157;p9"/>
            <p:cNvCxnSpPr/>
            <p:nvPr/>
          </p:nvCxnSpPr>
          <p:spPr>
            <a:xfrm rot="10800000">
              <a:off x="2641600" y="1828800"/>
              <a:ext cx="2540000" cy="0"/>
            </a:xfrm>
            <a:prstGeom prst="straightConnector1">
              <a:avLst/>
            </a:prstGeom>
            <a:noFill/>
            <a:ln w="19050" cap="flat" cmpd="sng">
              <a:solidFill>
                <a:schemeClr val="accent1"/>
              </a:solidFill>
              <a:prstDash val="dash"/>
              <a:round/>
              <a:headEnd type="none" w="med" len="med"/>
              <a:tailEnd type="none" w="med" len="med"/>
            </a:ln>
            <a:effectLst>
              <a:outerShdw blurRad="50800" dist="50800" dir="5400000" algn="ctr" rotWithShape="0">
                <a:srgbClr val="000000">
                  <a:alpha val="0"/>
                </a:srgbClr>
              </a:outerShdw>
            </a:effectLst>
          </p:spPr>
        </p:cxnSp>
        <p:sp>
          <p:nvSpPr>
            <p:cNvPr id="158" name="Google Shape;158;p9"/>
            <p:cNvSpPr txBox="1"/>
            <p:nvPr/>
          </p:nvSpPr>
          <p:spPr>
            <a:xfrm>
              <a:off x="1682614" y="1676400"/>
              <a:ext cx="972102"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40.000$</a:t>
              </a:r>
              <a:endParaRPr/>
            </a:p>
          </p:txBody>
        </p:sp>
        <p:sp>
          <p:nvSpPr>
            <p:cNvPr id="159" name="Google Shape;159;p9"/>
            <p:cNvSpPr txBox="1"/>
            <p:nvPr/>
          </p:nvSpPr>
          <p:spPr>
            <a:xfrm>
              <a:off x="1652889" y="3048000"/>
              <a:ext cx="972102"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20.000$</a:t>
              </a:r>
              <a:endParaRPr sz="1400">
                <a:solidFill>
                  <a:schemeClr val="dk1"/>
                </a:solidFill>
                <a:latin typeface="Arial"/>
                <a:ea typeface="Arial"/>
                <a:cs typeface="Arial"/>
                <a:sym typeface="Arial"/>
              </a:endParaRPr>
            </a:p>
          </p:txBody>
        </p:sp>
        <p:sp>
          <p:nvSpPr>
            <p:cNvPr id="160" name="Google Shape;160;p9"/>
            <p:cNvSpPr/>
            <p:nvPr/>
          </p:nvSpPr>
          <p:spPr>
            <a:xfrm>
              <a:off x="5167704" y="1816400"/>
              <a:ext cx="1219200" cy="13716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a:solidFill>
                    <a:schemeClr val="dk1"/>
                  </a:solidFill>
                  <a:latin typeface="Times New Roman"/>
                  <a:ea typeface="Times New Roman"/>
                  <a:cs typeface="Times New Roman"/>
                  <a:sym typeface="Times New Roman"/>
                </a:rPr>
                <a:t>B</a:t>
              </a:r>
              <a:endParaRPr sz="1400">
                <a:solidFill>
                  <a:schemeClr val="dk1"/>
                </a:solidFill>
                <a:latin typeface="Times New Roman"/>
                <a:ea typeface="Times New Roman"/>
                <a:cs typeface="Times New Roman"/>
                <a:sym typeface="Times New Roman"/>
              </a:endParaRPr>
            </a:p>
          </p:txBody>
        </p:sp>
        <p:sp>
          <p:nvSpPr>
            <p:cNvPr id="161" name="Google Shape;161;p9"/>
            <p:cNvSpPr/>
            <p:nvPr/>
          </p:nvSpPr>
          <p:spPr>
            <a:xfrm rot="5400000">
              <a:off x="5106597" y="3314101"/>
              <a:ext cx="1295400" cy="111760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62" name="Google Shape;162;p9"/>
            <p:cNvSpPr txBox="1"/>
            <p:nvPr/>
          </p:nvSpPr>
          <p:spPr>
            <a:xfrm>
              <a:off x="3636433" y="2220913"/>
              <a:ext cx="3143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Times New Roman"/>
                  <a:ea typeface="Times New Roman"/>
                  <a:cs typeface="Times New Roman"/>
                  <a:sym typeface="Times New Roman"/>
                </a:rPr>
                <a:t>D</a:t>
              </a:r>
              <a:endParaRPr sz="1400">
                <a:solidFill>
                  <a:schemeClr val="dk1"/>
                </a:solidFill>
                <a:latin typeface="Times New Roman"/>
                <a:ea typeface="Times New Roman"/>
                <a:cs typeface="Times New Roman"/>
                <a:sym typeface="Times New Roman"/>
              </a:endParaRPr>
            </a:p>
          </p:txBody>
        </p:sp>
        <p:cxnSp>
          <p:nvCxnSpPr>
            <p:cNvPr id="163" name="Google Shape;163;p9"/>
            <p:cNvCxnSpPr/>
            <p:nvPr/>
          </p:nvCxnSpPr>
          <p:spPr>
            <a:xfrm>
              <a:off x="2641600" y="3200400"/>
              <a:ext cx="3759200" cy="0"/>
            </a:xfrm>
            <a:prstGeom prst="straightConnector1">
              <a:avLst/>
            </a:prstGeom>
            <a:noFill/>
            <a:ln w="25400" cap="flat" cmpd="sng">
              <a:solidFill>
                <a:schemeClr val="accent3"/>
              </a:solidFill>
              <a:prstDash val="dash"/>
              <a:round/>
              <a:headEnd type="none" w="med" len="med"/>
              <a:tailEnd type="none" w="med" len="med"/>
            </a:ln>
            <a:effectLst>
              <a:outerShdw blurRad="50800" dist="50800" dir="5400000" algn="ctr" rotWithShape="0">
                <a:schemeClr val="accent3">
                  <a:alpha val="0"/>
                </a:schemeClr>
              </a:outerShdw>
            </a:effectLst>
          </p:spPr>
        </p:cxnSp>
        <p:sp>
          <p:nvSpPr>
            <p:cNvPr id="164" name="Google Shape;164;p9"/>
            <p:cNvSpPr txBox="1"/>
            <p:nvPr/>
          </p:nvSpPr>
          <p:spPr>
            <a:xfrm>
              <a:off x="5384801" y="3429000"/>
              <a:ext cx="30441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Times New Roman"/>
                  <a:ea typeface="Times New Roman"/>
                  <a:cs typeface="Times New Roman"/>
                  <a:sym typeface="Times New Roman"/>
                </a:rPr>
                <a:t>C</a:t>
              </a:r>
              <a:endParaRPr sz="1400">
                <a:solidFill>
                  <a:schemeClr val="dk1"/>
                </a:solidFill>
                <a:latin typeface="Times New Roman"/>
                <a:ea typeface="Times New Roman"/>
                <a:cs typeface="Times New Roman"/>
                <a:sym typeface="Times New Roman"/>
              </a:endParaRPr>
            </a:p>
          </p:txBody>
        </p:sp>
        <p:sp>
          <p:nvSpPr>
            <p:cNvPr id="165" name="Google Shape;165;p9"/>
            <p:cNvSpPr txBox="1"/>
            <p:nvPr/>
          </p:nvSpPr>
          <p:spPr>
            <a:xfrm>
              <a:off x="3636433" y="3668713"/>
              <a:ext cx="3257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Times New Roman"/>
                  <a:ea typeface="Times New Roman"/>
                  <a:cs typeface="Times New Roman"/>
                  <a:sym typeface="Times New Roman"/>
                </a:rPr>
                <a:t>A</a:t>
              </a:r>
              <a:endParaRPr sz="1400">
                <a:solidFill>
                  <a:schemeClr val="dk1"/>
                </a:solidFill>
                <a:latin typeface="Times New Roman"/>
                <a:ea typeface="Times New Roman"/>
                <a:cs typeface="Times New Roman"/>
                <a:sym typeface="Times New Roman"/>
              </a:endParaRPr>
            </a:p>
          </p:txBody>
        </p:sp>
        <p:sp>
          <p:nvSpPr>
            <p:cNvPr id="166" name="Google Shape;166;p9"/>
            <p:cNvSpPr txBox="1"/>
            <p:nvPr/>
          </p:nvSpPr>
          <p:spPr>
            <a:xfrm>
              <a:off x="5994400" y="4659313"/>
              <a:ext cx="855794"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12.000</a:t>
              </a:r>
              <a:endParaRPr sz="1400">
                <a:solidFill>
                  <a:schemeClr val="dk1"/>
                </a:solidFill>
                <a:latin typeface="Arial"/>
                <a:ea typeface="Arial"/>
                <a:cs typeface="Arial"/>
                <a:sym typeface="Arial"/>
              </a:endParaRPr>
            </a:p>
          </p:txBody>
        </p:sp>
        <p:sp>
          <p:nvSpPr>
            <p:cNvPr id="167" name="Google Shape;167;p9"/>
            <p:cNvSpPr txBox="1"/>
            <p:nvPr/>
          </p:nvSpPr>
          <p:spPr>
            <a:xfrm>
              <a:off x="7315200" y="4659313"/>
              <a:ext cx="1054642"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Cantidad</a:t>
              </a:r>
              <a:endParaRPr sz="1400">
                <a:solidFill>
                  <a:schemeClr val="dk1"/>
                </a:solidFill>
                <a:latin typeface="Arial"/>
                <a:ea typeface="Arial"/>
                <a:cs typeface="Arial"/>
                <a:sym typeface="Arial"/>
              </a:endParaRPr>
            </a:p>
          </p:txBody>
        </p:sp>
        <p:sp>
          <p:nvSpPr>
            <p:cNvPr id="168" name="Google Shape;168;p9"/>
            <p:cNvSpPr txBox="1"/>
            <p:nvPr/>
          </p:nvSpPr>
          <p:spPr>
            <a:xfrm>
              <a:off x="1706034" y="849313"/>
              <a:ext cx="810772"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Precio</a:t>
              </a:r>
              <a:endParaRPr sz="1400">
                <a:solidFill>
                  <a:schemeClr val="dk1"/>
                </a:solidFill>
                <a:latin typeface="Arial"/>
                <a:ea typeface="Arial"/>
                <a:cs typeface="Arial"/>
                <a:sym typeface="Arial"/>
              </a:endParaRPr>
            </a:p>
          </p:txBody>
        </p:sp>
        <p:sp>
          <p:nvSpPr>
            <p:cNvPr id="169" name="Google Shape;169;p9"/>
            <p:cNvSpPr txBox="1"/>
            <p:nvPr/>
          </p:nvSpPr>
          <p:spPr>
            <a:xfrm>
              <a:off x="4876800" y="4648200"/>
              <a:ext cx="739487" cy="32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Arial"/>
                  <a:ea typeface="Arial"/>
                  <a:cs typeface="Arial"/>
                  <a:sym typeface="Arial"/>
                </a:rPr>
                <a:t>8.000</a:t>
              </a:r>
              <a:endParaRPr sz="1400">
                <a:solidFill>
                  <a:schemeClr val="dk1"/>
                </a:solidFill>
                <a:latin typeface="Arial"/>
                <a:ea typeface="Arial"/>
                <a:cs typeface="Arial"/>
                <a:sym typeface="Arial"/>
              </a:endParaRPr>
            </a:p>
          </p:txBody>
        </p:sp>
        <p:cxnSp>
          <p:nvCxnSpPr>
            <p:cNvPr id="170" name="Google Shape;170;p9"/>
            <p:cNvCxnSpPr/>
            <p:nvPr/>
          </p:nvCxnSpPr>
          <p:spPr>
            <a:xfrm>
              <a:off x="3759200" y="4572000"/>
              <a:ext cx="0" cy="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9"/>
            <p:cNvSpPr txBox="1"/>
            <p:nvPr/>
          </p:nvSpPr>
          <p:spPr>
            <a:xfrm>
              <a:off x="1524000" y="5181600"/>
              <a:ext cx="9042400" cy="2892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200">
                  <a:solidFill>
                    <a:schemeClr val="dk1"/>
                  </a:solidFill>
                  <a:latin typeface="Arial"/>
                  <a:ea typeface="Arial"/>
                  <a:cs typeface="Arial"/>
                  <a:sym typeface="Arial"/>
                </a:rPr>
                <a:t>Figura 9.7 El Mercado de riñones y el efecto de la National Organ Transplantation Act</a:t>
              </a:r>
              <a:endParaRPr sz="1200">
                <a:solidFill>
                  <a:schemeClr val="dk1"/>
                </a:solidFill>
                <a:latin typeface="Arial"/>
                <a:ea typeface="Arial"/>
                <a:cs typeface="Arial"/>
                <a:sym typeface="Arial"/>
              </a:endParaRPr>
            </a:p>
          </p:txBody>
        </p:sp>
      </p:grpSp>
      <p:sp>
        <p:nvSpPr>
          <p:cNvPr id="172" name="Google Shape;172;p9"/>
          <p:cNvSpPr/>
          <p:nvPr/>
        </p:nvSpPr>
        <p:spPr>
          <a:xfrm>
            <a:off x="620396" y="244185"/>
            <a:ext cx="10933598"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b="1">
                <a:solidFill>
                  <a:schemeClr val="lt1"/>
                </a:solidFill>
                <a:latin typeface="Arial"/>
                <a:ea typeface="Arial"/>
                <a:cs typeface="Arial"/>
                <a:sym typeface="Arial"/>
              </a:rPr>
              <a:t>El Mercado de riñones y el efecto de la National Organ Transplantation Act</a:t>
            </a:r>
            <a:endParaRPr sz="2400" b="1">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OWN HALL BUSINESS PLAN">
  <a:themeElements>
    <a:clrScheme name="Personalizado 1">
      <a:dk1>
        <a:srgbClr val="000000"/>
      </a:dk1>
      <a:lt1>
        <a:srgbClr val="FFFFFF"/>
      </a:lt1>
      <a:dk2>
        <a:srgbClr val="595959"/>
      </a:dk2>
      <a:lt2>
        <a:srgbClr val="EEEEEE"/>
      </a:lt2>
      <a:accent1>
        <a:srgbClr val="C5174A"/>
      </a:accent1>
      <a:accent2>
        <a:srgbClr val="EB573D"/>
      </a:accent2>
      <a:accent3>
        <a:srgbClr val="5FA4AB"/>
      </a:accent3>
      <a:accent4>
        <a:srgbClr val="051934"/>
      </a:accent4>
      <a:accent5>
        <a:srgbClr val="F8C379"/>
      </a:accent5>
      <a:accent6>
        <a:srgbClr val="FA97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1501</Words>
  <Application>Microsoft Office PowerPoint</Application>
  <PresentationFormat>Panorámica</PresentationFormat>
  <Paragraphs>108</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Righteous</vt:lpstr>
      <vt:lpstr>Calibri</vt:lpstr>
      <vt:lpstr>Open Sans</vt:lpstr>
      <vt:lpstr>Noto Sans Symbols</vt:lpstr>
      <vt:lpstr>Montserrat</vt:lpstr>
      <vt:lpstr>Arial</vt:lpstr>
      <vt:lpstr>Times New Roman</vt:lpstr>
      <vt:lpstr>TOWN HALL BUSINESS PLAN</vt:lpstr>
      <vt:lpstr>Presentación de PowerPoint</vt:lpstr>
      <vt:lpstr>Contenido </vt:lpstr>
      <vt:lpstr>Eficiencia y competencia perfecta</vt:lpstr>
      <vt:lpstr>Eficiencia y competencia perfecta</vt:lpstr>
      <vt:lpstr>Producción más allá de q*.  Valor para compradores es menor que costo para productores</vt:lpstr>
      <vt:lpstr>Presentación de PowerPoint</vt:lpstr>
      <vt:lpstr>El excedente es una medida del bienestar</vt:lpstr>
      <vt:lpstr>El excedente es una medida del bienestar</vt:lpstr>
      <vt:lpstr>Presentación de PowerPoint</vt:lpstr>
      <vt:lpstr>Eficiencia cuando excedente de mercado no es un buen criterio de bienestar</vt:lpstr>
      <vt:lpstr>Eficiencia y límites a los mercados </vt:lpstr>
      <vt:lpstr>Eficiencia y límites a los mercados </vt:lpstr>
      <vt:lpstr>Discusión  </vt:lpstr>
      <vt:lpstr>Discusión  </vt:lpstr>
      <vt:lpstr>Discusión  </vt:lpstr>
      <vt:lpstr>Repugnance as a Constraint on Markets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Contreras Bustamente (adriana.contreras)</dc:creator>
  <cp:lastModifiedBy>UsuarioCSP</cp:lastModifiedBy>
  <cp:revision>2</cp:revision>
  <dcterms:created xsi:type="dcterms:W3CDTF">2020-07-22T15:37:42Z</dcterms:created>
  <dcterms:modified xsi:type="dcterms:W3CDTF">2022-05-26T22:19:33Z</dcterms:modified>
</cp:coreProperties>
</file>