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2" autoAdjust="0"/>
    <p:restoredTop sz="94660"/>
  </p:normalViewPr>
  <p:slideViewPr>
    <p:cSldViewPr snapToGrid="0">
      <p:cViewPr varScale="1">
        <p:scale>
          <a:sx n="78" d="100"/>
          <a:sy n="78" d="100"/>
        </p:scale>
        <p:origin x="21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09AFDC-03C5-4ADE-AC6C-DD1E0B77B3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2CA91E6-D5A9-4D0B-9E5D-8917AA9CBD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2644E3-F8A1-4486-ABBD-F392B7E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539434-488D-4EA3-A0E5-16DD9A3F6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F4951A-CA85-49D9-A038-B12433DD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877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7C89B1-8093-405E-BCAB-5D5F4C89C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A428688-D4F0-4A1D-951F-CCB0988A56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1D86D2-280D-481E-A7BB-6589B9196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BABDBC-C835-4218-A929-969E167A6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4861B2-17B5-42CF-BB8F-A697E0052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25041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1821E03-4901-4CEB-A7AD-CEB50074DA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90C88BD-1786-4179-B96A-3AAFB2F76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08B810-8A71-4152-B9FB-E9F1AF609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238204-F04F-4F2D-8B21-F793FB2F8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A545E5-F862-4693-B148-F6FFA5C0B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810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52DFAB-4277-4F17-8F77-E1BA2A11F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1EF327-842A-42D9-80EE-58960E30A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CE238E-D2F5-47D0-9ADA-AE73CCA92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19687E-E753-41B1-A31E-102CA0E59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D165ED-35BD-4347-93CF-8AB5F99F5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96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3A5EC6-421B-41B3-B175-8CF4CC82A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BC359E-D443-487A-8C59-8ECA6891D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3985C8-AA54-4411-9733-705C116CC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28EBEF-66E3-4F55-8F57-303A59BB4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F2501D-70F7-4B1D-BEDD-0E0D73FE3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35376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9D3E23-63C2-446C-82FD-EAF69B1A8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3EFF28-FEE3-4D0C-88D9-6C75BCBC56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1207158-B9F0-4481-9C0C-30AC2C1E8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8FC6C95-D9F1-4F0F-85C7-6612035BF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9C7629-3B79-4E92-A73E-E137919BF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C9BE693-BE83-41F5-A98A-8A178404A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8981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853563-C12C-4A20-9BE9-7C734589C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ED7B92-3F03-47D8-83BB-D7842455D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1AD1227-F141-4142-8C43-5633659B5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85428DF-0D90-4315-8D8D-DF15C5ADA9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ACD7CAD-5CAB-45A5-AF63-B148499D66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52B0349-29A9-4A82-8CE5-9165A5641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1973EC8-D340-42D7-A1B5-5228CC5B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B855920-B098-4D41-8F94-19C95680C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993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484243-EBAC-4F10-AFD4-543E5B47B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E4CAE3D-B80C-4529-9451-5327A4F1C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AFD6A6B-9640-42B5-AF28-A5B5D2A02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353B152-17A6-4213-BA42-EAC156438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5455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A99E431-6ECD-4B04-9038-DF2F14F79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63E3D57-3A4D-41AC-A01D-93BDE4FF4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B0CBE78-FC0F-4DE6-AEA4-483C987A4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914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DFDCD2-5EF9-4785-ADEA-0CD30A4DF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AD32D2-C63D-47B1-AFF5-C3BE72A97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2DDEBB-2B9A-4636-887E-3DDF13EC4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0A6E627-C973-48AE-89BC-3B312517C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5A97662-D066-4AD4-98EA-3AED85203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1E5CC2-FCDC-4F17-9067-FBCDDDC68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95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4F94DD-6019-42A6-A9E1-698BFA746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448FC11-468B-4F72-A73A-BBF1465028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1C10F69-ACFF-4E22-BE1E-9736C1598C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D1CD1D9-C9D9-4890-A7FF-73902D035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1450F7-F208-4B82-8409-E494E0E2B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D4CB315-8494-4F95-BF1C-CE9977129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320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555BD29-B1E8-4C37-80EB-DC743D54B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493388-4B7A-4527-84DC-79016A631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3B7AE8D-0A45-495F-A1AC-7A15BDF07C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6D103-2654-424E-9506-59702A4407CE}" type="datetimeFigureOut">
              <a:rPr lang="es-CL" smtClean="0"/>
              <a:t>27-03-2022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BEF47D-D1C7-47E9-ACAD-FD65C80679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B66902-B131-4029-81E2-EDFA823663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17BB0-8A01-4EF2-A9E2-35E9C0E7694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0197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78;g11f1711282e_1_432">
            <a:extLst>
              <a:ext uri="{FF2B5EF4-FFF2-40B4-BE49-F238E27FC236}">
                <a16:creationId xmlns:a16="http://schemas.microsoft.com/office/drawing/2014/main" id="{2196181B-D3F5-4D68-B82B-3972C4528ECA}"/>
              </a:ext>
            </a:extLst>
          </p:cNvPr>
          <p:cNvSpPr>
            <a:spLocks noChangeAspect="1"/>
          </p:cNvSpPr>
          <p:nvPr/>
        </p:nvSpPr>
        <p:spPr>
          <a:xfrm rot="5400000">
            <a:off x="4364584" y="-3949721"/>
            <a:ext cx="424800" cy="91581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479;g11f1711282e_1_432">
            <a:extLst>
              <a:ext uri="{FF2B5EF4-FFF2-40B4-BE49-F238E27FC236}">
                <a16:creationId xmlns:a16="http://schemas.microsoft.com/office/drawing/2014/main" id="{9188171B-B72D-4344-8505-BC199D17DCAB}"/>
              </a:ext>
            </a:extLst>
          </p:cNvPr>
          <p:cNvSpPr txBox="1">
            <a:spLocks noChangeAspect="1"/>
          </p:cNvSpPr>
          <p:nvPr/>
        </p:nvSpPr>
        <p:spPr>
          <a:xfrm>
            <a:off x="-8038" y="475695"/>
            <a:ext cx="14157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" sz="1600" b="1" i="0" u="none" strike="noStrike" cap="non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Actividades</a:t>
            </a:r>
            <a:endParaRPr sz="1600" b="1" i="0" u="none" strike="noStrike" cap="none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7" name="Google Shape;480;g11f1711282e_1_432">
            <a:extLst>
              <a:ext uri="{FF2B5EF4-FFF2-40B4-BE49-F238E27FC236}">
                <a16:creationId xmlns:a16="http://schemas.microsoft.com/office/drawing/2014/main" id="{760FF93D-06CE-437E-B143-5F4AEB416331}"/>
              </a:ext>
            </a:extLst>
          </p:cNvPr>
          <p:cNvCxnSpPr>
            <a:cxnSpLocks noChangeAspect="1"/>
          </p:cNvCxnSpPr>
          <p:nvPr/>
        </p:nvCxnSpPr>
        <p:spPr>
          <a:xfrm>
            <a:off x="1407693" y="405841"/>
            <a:ext cx="0" cy="473760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" name="Google Shape;481;g11f1711282e_1_432">
            <a:extLst>
              <a:ext uri="{FF2B5EF4-FFF2-40B4-BE49-F238E27FC236}">
                <a16:creationId xmlns:a16="http://schemas.microsoft.com/office/drawing/2014/main" id="{C3D438A3-956A-4A13-A745-3760978ABB02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-32" y="405841"/>
            <a:ext cx="9132000" cy="1110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" name="Google Shape;482;g11f1711282e_1_432">
            <a:extLst>
              <a:ext uri="{FF2B5EF4-FFF2-40B4-BE49-F238E27FC236}">
                <a16:creationId xmlns:a16="http://schemas.microsoft.com/office/drawing/2014/main" id="{04AE21B8-0373-4EB5-9F5D-B88BC9D116C5}"/>
              </a:ext>
            </a:extLst>
          </p:cNvPr>
          <p:cNvCxnSpPr>
            <a:cxnSpLocks noChangeAspect="1"/>
          </p:cNvCxnSpPr>
          <p:nvPr/>
        </p:nvCxnSpPr>
        <p:spPr>
          <a:xfrm>
            <a:off x="2751192" y="420563"/>
            <a:ext cx="0" cy="473760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" name="Google Shape;483;g11f1711282e_1_432">
            <a:extLst>
              <a:ext uri="{FF2B5EF4-FFF2-40B4-BE49-F238E27FC236}">
                <a16:creationId xmlns:a16="http://schemas.microsoft.com/office/drawing/2014/main" id="{5B49DFA7-E480-4AB7-A2BF-11D624BB6175}"/>
              </a:ext>
            </a:extLst>
          </p:cNvPr>
          <p:cNvCxnSpPr>
            <a:cxnSpLocks noChangeAspect="1"/>
          </p:cNvCxnSpPr>
          <p:nvPr/>
        </p:nvCxnSpPr>
        <p:spPr>
          <a:xfrm rot="10800000">
            <a:off x="1" y="832418"/>
            <a:ext cx="9144000" cy="270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484;g11f1711282e_1_432">
            <a:extLst>
              <a:ext uri="{FF2B5EF4-FFF2-40B4-BE49-F238E27FC236}">
                <a16:creationId xmlns:a16="http://schemas.microsoft.com/office/drawing/2014/main" id="{29F383E4-D433-4656-A926-55D21B373832}"/>
              </a:ext>
            </a:extLst>
          </p:cNvPr>
          <p:cNvSpPr txBox="1">
            <a:spLocks noChangeAspect="1"/>
          </p:cNvSpPr>
          <p:nvPr/>
        </p:nvSpPr>
        <p:spPr>
          <a:xfrm>
            <a:off x="1327468" y="475695"/>
            <a:ext cx="14277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" sz="1600" b="1" i="0" u="none" strike="noStrike" cap="non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Entornos</a:t>
            </a:r>
            <a:endParaRPr sz="1600" i="0" u="none" strike="noStrike" cap="none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" name="Google Shape;485;g11f1711282e_1_432">
            <a:extLst>
              <a:ext uri="{FF2B5EF4-FFF2-40B4-BE49-F238E27FC236}">
                <a16:creationId xmlns:a16="http://schemas.microsoft.com/office/drawing/2014/main" id="{F4A38F0E-9DF2-44B7-925B-9B35498C7D8D}"/>
              </a:ext>
            </a:extLst>
          </p:cNvPr>
          <p:cNvSpPr txBox="1">
            <a:spLocks noChangeAspect="1"/>
          </p:cNvSpPr>
          <p:nvPr/>
        </p:nvSpPr>
        <p:spPr>
          <a:xfrm>
            <a:off x="2751192" y="475695"/>
            <a:ext cx="1640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" sz="1600" b="1" i="0" u="none" strike="noStrike" cap="non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Interacciones</a:t>
            </a:r>
            <a:endParaRPr sz="1600" b="1" i="0" u="none" strike="noStrike" cap="none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13" name="Google Shape;486;g11f1711282e_1_432">
            <a:extLst>
              <a:ext uri="{FF2B5EF4-FFF2-40B4-BE49-F238E27FC236}">
                <a16:creationId xmlns:a16="http://schemas.microsoft.com/office/drawing/2014/main" id="{5D58CAEB-3D51-4577-B8CF-1ACC1889258A}"/>
              </a:ext>
            </a:extLst>
          </p:cNvPr>
          <p:cNvCxnSpPr>
            <a:cxnSpLocks noChangeAspect="1"/>
          </p:cNvCxnSpPr>
          <p:nvPr/>
        </p:nvCxnSpPr>
        <p:spPr>
          <a:xfrm>
            <a:off x="4407560" y="405841"/>
            <a:ext cx="0" cy="473760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" name="Google Shape;487;g11f1711282e_1_432">
            <a:extLst>
              <a:ext uri="{FF2B5EF4-FFF2-40B4-BE49-F238E27FC236}">
                <a16:creationId xmlns:a16="http://schemas.microsoft.com/office/drawing/2014/main" id="{9CD1925A-3C0B-4317-9EFD-A1C4A7BCC471}"/>
              </a:ext>
            </a:extLst>
          </p:cNvPr>
          <p:cNvSpPr txBox="1">
            <a:spLocks noChangeAspect="1"/>
          </p:cNvSpPr>
          <p:nvPr/>
        </p:nvSpPr>
        <p:spPr>
          <a:xfrm>
            <a:off x="7483652" y="475695"/>
            <a:ext cx="1660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" sz="1600" b="1" i="0" u="none" strike="noStrike" cap="none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Hallazgo</a:t>
            </a:r>
            <a:endParaRPr sz="1600" b="1" i="0" u="none" strike="noStrike" cap="none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15" name="Google Shape;488;g11f1711282e_1_432">
            <a:extLst>
              <a:ext uri="{FF2B5EF4-FFF2-40B4-BE49-F238E27FC236}">
                <a16:creationId xmlns:a16="http://schemas.microsoft.com/office/drawing/2014/main" id="{43D564E4-683B-459D-A9B3-04BD824B7E87}"/>
              </a:ext>
            </a:extLst>
          </p:cNvPr>
          <p:cNvCxnSpPr>
            <a:cxnSpLocks noChangeAspect="1"/>
          </p:cNvCxnSpPr>
          <p:nvPr/>
        </p:nvCxnSpPr>
        <p:spPr>
          <a:xfrm>
            <a:off x="7471625" y="420563"/>
            <a:ext cx="0" cy="473760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489;g11f1711282e_1_432">
            <a:extLst>
              <a:ext uri="{FF2B5EF4-FFF2-40B4-BE49-F238E27FC236}">
                <a16:creationId xmlns:a16="http://schemas.microsoft.com/office/drawing/2014/main" id="{4938D116-1AB7-4D75-83CA-D347F8044274}"/>
              </a:ext>
            </a:extLst>
          </p:cNvPr>
          <p:cNvSpPr txBox="1">
            <a:spLocks noChangeAspect="1"/>
          </p:cNvSpPr>
          <p:nvPr/>
        </p:nvSpPr>
        <p:spPr>
          <a:xfrm>
            <a:off x="4431622" y="475695"/>
            <a:ext cx="14880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" sz="1600" b="1" i="0" u="none" strike="noStrike" cap="non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Objetos</a:t>
            </a:r>
            <a:endParaRPr sz="1600" b="1" i="0" u="none" strike="noStrike" cap="none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7" name="Google Shape;490;g11f1711282e_1_432">
            <a:extLst>
              <a:ext uri="{FF2B5EF4-FFF2-40B4-BE49-F238E27FC236}">
                <a16:creationId xmlns:a16="http://schemas.microsoft.com/office/drawing/2014/main" id="{40D2285C-44F8-4302-803B-6D5C2E139698}"/>
              </a:ext>
            </a:extLst>
          </p:cNvPr>
          <p:cNvSpPr txBox="1">
            <a:spLocks noChangeAspect="1"/>
          </p:cNvSpPr>
          <p:nvPr/>
        </p:nvSpPr>
        <p:spPr>
          <a:xfrm>
            <a:off x="5943609" y="475695"/>
            <a:ext cx="15159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" sz="1600" b="1" i="0" u="none" strike="noStrike" cap="non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Usuarios</a:t>
            </a:r>
            <a:endParaRPr sz="1600" b="1" i="0" u="none" strike="noStrike" cap="none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18" name="Google Shape;491;g11f1711282e_1_432">
            <a:extLst>
              <a:ext uri="{FF2B5EF4-FFF2-40B4-BE49-F238E27FC236}">
                <a16:creationId xmlns:a16="http://schemas.microsoft.com/office/drawing/2014/main" id="{B97FEAEA-1F82-47B1-B15D-C5025DFA0B27}"/>
              </a:ext>
            </a:extLst>
          </p:cNvPr>
          <p:cNvCxnSpPr>
            <a:cxnSpLocks noChangeAspect="1"/>
          </p:cNvCxnSpPr>
          <p:nvPr/>
        </p:nvCxnSpPr>
        <p:spPr>
          <a:xfrm>
            <a:off x="5959650" y="420563"/>
            <a:ext cx="0" cy="473760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512;g11f1711282e_1_432">
            <a:extLst>
              <a:ext uri="{FF2B5EF4-FFF2-40B4-BE49-F238E27FC236}">
                <a16:creationId xmlns:a16="http://schemas.microsoft.com/office/drawing/2014/main" id="{765EE2C2-43EF-4526-9500-5741C0DFF0D0}"/>
              </a:ext>
            </a:extLst>
          </p:cNvPr>
          <p:cNvSpPr>
            <a:spLocks noChangeAspect="1"/>
          </p:cNvSpPr>
          <p:nvPr/>
        </p:nvSpPr>
        <p:spPr>
          <a:xfrm>
            <a:off x="497325" y="0"/>
            <a:ext cx="497400" cy="424800"/>
          </a:xfrm>
          <a:prstGeom prst="roundRect">
            <a:avLst>
              <a:gd name="adj" fmla="val 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" sz="2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sz="20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513;g11f1711282e_1_432">
            <a:extLst>
              <a:ext uri="{FF2B5EF4-FFF2-40B4-BE49-F238E27FC236}">
                <a16:creationId xmlns:a16="http://schemas.microsoft.com/office/drawing/2014/main" id="{60B1701C-1213-4457-9D82-6E7DB9B414F6}"/>
              </a:ext>
            </a:extLst>
          </p:cNvPr>
          <p:cNvSpPr>
            <a:spLocks noChangeAspect="1"/>
          </p:cNvSpPr>
          <p:nvPr/>
        </p:nvSpPr>
        <p:spPr>
          <a:xfrm>
            <a:off x="1792625" y="0"/>
            <a:ext cx="497400" cy="424800"/>
          </a:xfrm>
          <a:prstGeom prst="roundRect">
            <a:avLst>
              <a:gd name="adj" fmla="val 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" sz="2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 sz="20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514;g11f1711282e_1_432">
            <a:extLst>
              <a:ext uri="{FF2B5EF4-FFF2-40B4-BE49-F238E27FC236}">
                <a16:creationId xmlns:a16="http://schemas.microsoft.com/office/drawing/2014/main" id="{83208504-4CC0-4724-A219-0F726BC723E2}"/>
              </a:ext>
            </a:extLst>
          </p:cNvPr>
          <p:cNvSpPr>
            <a:spLocks noChangeAspect="1"/>
          </p:cNvSpPr>
          <p:nvPr/>
        </p:nvSpPr>
        <p:spPr>
          <a:xfrm>
            <a:off x="3322700" y="0"/>
            <a:ext cx="497400" cy="424800"/>
          </a:xfrm>
          <a:prstGeom prst="roundRect">
            <a:avLst>
              <a:gd name="adj" fmla="val 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" sz="2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endParaRPr sz="20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515;g11f1711282e_1_432">
            <a:extLst>
              <a:ext uri="{FF2B5EF4-FFF2-40B4-BE49-F238E27FC236}">
                <a16:creationId xmlns:a16="http://schemas.microsoft.com/office/drawing/2014/main" id="{BF99537D-9A59-4380-A0BB-B8DFFD58019B}"/>
              </a:ext>
            </a:extLst>
          </p:cNvPr>
          <p:cNvSpPr>
            <a:spLocks noChangeAspect="1"/>
          </p:cNvSpPr>
          <p:nvPr/>
        </p:nvSpPr>
        <p:spPr>
          <a:xfrm>
            <a:off x="4926925" y="-18950"/>
            <a:ext cx="497400" cy="424800"/>
          </a:xfrm>
          <a:prstGeom prst="roundRect">
            <a:avLst>
              <a:gd name="adj" fmla="val 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" sz="20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 sz="20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516;g11f1711282e_1_432">
            <a:extLst>
              <a:ext uri="{FF2B5EF4-FFF2-40B4-BE49-F238E27FC236}">
                <a16:creationId xmlns:a16="http://schemas.microsoft.com/office/drawing/2014/main" id="{2FA02C63-3515-4CC4-820C-C27AC7241071}"/>
              </a:ext>
            </a:extLst>
          </p:cNvPr>
          <p:cNvSpPr>
            <a:spLocks noChangeAspect="1"/>
          </p:cNvSpPr>
          <p:nvPr/>
        </p:nvSpPr>
        <p:spPr>
          <a:xfrm>
            <a:off x="6452850" y="-18950"/>
            <a:ext cx="497400" cy="424800"/>
          </a:xfrm>
          <a:prstGeom prst="roundRect">
            <a:avLst>
              <a:gd name="adj" fmla="val 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" sz="20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</a:t>
            </a:r>
            <a:endParaRPr sz="20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119188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Raleway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Horacio Millantu Buldrini D Ottone (hbuldrin)</dc:creator>
  <cp:lastModifiedBy>Horacio Millantu Buldrini D Ottone (hbuldrin)</cp:lastModifiedBy>
  <cp:revision>2</cp:revision>
  <dcterms:created xsi:type="dcterms:W3CDTF">2022-03-27T20:56:47Z</dcterms:created>
  <dcterms:modified xsi:type="dcterms:W3CDTF">2022-03-27T20:59:46Z</dcterms:modified>
</cp:coreProperties>
</file>