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2" autoAdjust="0"/>
    <p:restoredTop sz="94660"/>
  </p:normalViewPr>
  <p:slideViewPr>
    <p:cSldViewPr snapToGrid="0">
      <p:cViewPr varScale="1">
        <p:scale>
          <a:sx n="78" d="100"/>
          <a:sy n="78" d="100"/>
        </p:scale>
        <p:origin x="5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09AFDC-03C5-4ADE-AC6C-DD1E0B77B3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2CA91E6-D5A9-4D0B-9E5D-8917AA9CBD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2644E3-F8A1-4486-ABBD-F392B7EE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539434-488D-4EA3-A0E5-16DD9A3F6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F4951A-CA85-49D9-A038-B12433DDB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88773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7C89B1-8093-405E-BCAB-5D5F4C89C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A428688-D4F0-4A1D-951F-CCB0988A56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1D86D2-280D-481E-A7BB-6589B9196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BABDBC-C835-4218-A929-969E167A6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4861B2-17B5-42CF-BB8F-A697E0052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25041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1821E03-4901-4CEB-A7AD-CEB50074DA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90C88BD-1786-4179-B96A-3AAFB2F76A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08B810-8A71-4152-B9FB-E9F1AF609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238204-F04F-4F2D-8B21-F793FB2F8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A545E5-F862-4693-B148-F6FFA5C0B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8103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52DFAB-4277-4F17-8F77-E1BA2A11F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1EF327-842A-42D9-80EE-58960E30AC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CE238E-D2F5-47D0-9ADA-AE73CCA92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19687E-E753-41B1-A31E-102CA0E59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D165ED-35BD-4347-93CF-8AB5F99F5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296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3A5EC6-421B-41B3-B175-8CF4CC82A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4BC359E-D443-487A-8C59-8ECA6891D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3985C8-AA54-4411-9733-705C116CC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28EBEF-66E3-4F55-8F57-303A59BB4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F2501D-70F7-4B1D-BEDD-0E0D73FE3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35376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9D3E23-63C2-446C-82FD-EAF69B1A8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3EFF28-FEE3-4D0C-88D9-6C75BCBC56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1207158-B9F0-4481-9C0C-30AC2C1E8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8FC6C95-D9F1-4F0F-85C7-6612035BF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E9C7629-3B79-4E92-A73E-E137919BF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C9BE693-BE83-41F5-A98A-8A178404A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8981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853563-C12C-4A20-9BE9-7C734589C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AED7B92-3F03-47D8-83BB-D7842455D4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1AD1227-F141-4142-8C43-5633659B5C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85428DF-0D90-4315-8D8D-DF15C5ADA9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ACD7CAD-5CAB-45A5-AF63-B148499D66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52B0349-29A9-4A82-8CE5-9165A5641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1973EC8-D340-42D7-A1B5-5228CC5B5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B855920-B098-4D41-8F94-19C95680C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0993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484243-EBAC-4F10-AFD4-543E5B47B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E4CAE3D-B80C-4529-9451-5327A4F1C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AFD6A6B-9640-42B5-AF28-A5B5D2A02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353B152-17A6-4213-BA42-EAC156438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05455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A99E431-6ECD-4B04-9038-DF2F14F79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63E3D57-3A4D-41AC-A01D-93BDE4FF4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B0CBE78-FC0F-4DE6-AEA4-483C987A4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9914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FDCD2-5EF9-4785-ADEA-0CD30A4DF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AD32D2-C63D-47B1-AFF5-C3BE72A97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2DDEBB-2B9A-4636-887E-3DDF13EC45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0A6E627-C973-48AE-89BC-3B312517C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5A97662-D066-4AD4-98EA-3AED85203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01E5CC2-FCDC-4F17-9067-FBCDDDC68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295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4F94DD-6019-42A6-A9E1-698BFA746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448FC11-468B-4F72-A73A-BBF1465028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1C10F69-ACFF-4E22-BE1E-9736C1598C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D1CD1D9-C9D9-4890-A7FF-73902D035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71450F7-F208-4B82-8409-E494E0E2B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D4CB315-8494-4F95-BF1C-CE9977129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2320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555BD29-B1E8-4C37-80EB-DC743D54B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8493388-4B7A-4527-84DC-79016A631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3B7AE8D-0A45-495F-A1AC-7A15BDF07C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BEF47D-D1C7-47E9-ACAD-FD65C80679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B66902-B131-4029-81E2-EDFA823663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70197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394;g11f170efc3d_0_174">
            <a:extLst>
              <a:ext uri="{FF2B5EF4-FFF2-40B4-BE49-F238E27FC236}">
                <a16:creationId xmlns:a16="http://schemas.microsoft.com/office/drawing/2014/main" id="{0631E7B4-17F2-48EB-A2EF-9CD494FFBCE0}"/>
              </a:ext>
            </a:extLst>
          </p:cNvPr>
          <p:cNvSpPr/>
          <p:nvPr/>
        </p:nvSpPr>
        <p:spPr>
          <a:xfrm>
            <a:off x="1677880" y="157050"/>
            <a:ext cx="5887609" cy="4188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" sz="1400" b="1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MAPA DE CONTEXTO</a:t>
            </a:r>
            <a:endParaRPr sz="1400" b="1" i="0" u="none" strike="noStrike" cap="non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" name="Google Shape;395;g11f170efc3d_0_174">
            <a:extLst>
              <a:ext uri="{FF2B5EF4-FFF2-40B4-BE49-F238E27FC236}">
                <a16:creationId xmlns:a16="http://schemas.microsoft.com/office/drawing/2014/main" id="{56DB1173-1B49-46CE-80EA-9F22FDA765CD}"/>
              </a:ext>
            </a:extLst>
          </p:cNvPr>
          <p:cNvSpPr/>
          <p:nvPr/>
        </p:nvSpPr>
        <p:spPr>
          <a:xfrm>
            <a:off x="362850" y="816425"/>
            <a:ext cx="2050200" cy="12519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" name="Google Shape;396;g11f170efc3d_0_174">
            <a:extLst>
              <a:ext uri="{FF2B5EF4-FFF2-40B4-BE49-F238E27FC236}">
                <a16:creationId xmlns:a16="http://schemas.microsoft.com/office/drawing/2014/main" id="{48D51B32-8467-4295-A3FE-130D00AEFDC8}"/>
              </a:ext>
            </a:extLst>
          </p:cNvPr>
          <p:cNvSpPr/>
          <p:nvPr/>
        </p:nvSpPr>
        <p:spPr>
          <a:xfrm>
            <a:off x="3029850" y="816425"/>
            <a:ext cx="4408800" cy="4188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" name="Google Shape;397;g11f170efc3d_0_174">
            <a:extLst>
              <a:ext uri="{FF2B5EF4-FFF2-40B4-BE49-F238E27FC236}">
                <a16:creationId xmlns:a16="http://schemas.microsoft.com/office/drawing/2014/main" id="{CCEEBA07-D38F-4351-A9ED-1D789276AD2E}"/>
              </a:ext>
            </a:extLst>
          </p:cNvPr>
          <p:cNvSpPr txBox="1"/>
          <p:nvPr/>
        </p:nvSpPr>
        <p:spPr>
          <a:xfrm>
            <a:off x="3029800" y="1360725"/>
            <a:ext cx="4408800" cy="7077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" name="Google Shape;398;g11f170efc3d_0_174">
            <a:extLst>
              <a:ext uri="{FF2B5EF4-FFF2-40B4-BE49-F238E27FC236}">
                <a16:creationId xmlns:a16="http://schemas.microsoft.com/office/drawing/2014/main" id="{E756C0F4-E094-417E-B320-9D5FBB24BFD7}"/>
              </a:ext>
            </a:extLst>
          </p:cNvPr>
          <p:cNvSpPr/>
          <p:nvPr/>
        </p:nvSpPr>
        <p:spPr>
          <a:xfrm>
            <a:off x="300750" y="2193925"/>
            <a:ext cx="8542500" cy="4188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0" name="Google Shape;399;g11f170efc3d_0_174">
            <a:extLst>
              <a:ext uri="{FF2B5EF4-FFF2-40B4-BE49-F238E27FC236}">
                <a16:creationId xmlns:a16="http://schemas.microsoft.com/office/drawing/2014/main" id="{A7F0FA99-4D36-415F-B244-EDDF1D715062}"/>
              </a:ext>
            </a:extLst>
          </p:cNvPr>
          <p:cNvSpPr/>
          <p:nvPr/>
        </p:nvSpPr>
        <p:spPr>
          <a:xfrm>
            <a:off x="274850" y="2738325"/>
            <a:ext cx="2050200" cy="18156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1" name="Google Shape;400;g11f170efc3d_0_174">
            <a:extLst>
              <a:ext uri="{FF2B5EF4-FFF2-40B4-BE49-F238E27FC236}">
                <a16:creationId xmlns:a16="http://schemas.microsoft.com/office/drawing/2014/main" id="{ACB69165-EC62-4DA9-96FF-782260B9AF8A}"/>
              </a:ext>
            </a:extLst>
          </p:cNvPr>
          <p:cNvSpPr/>
          <p:nvPr/>
        </p:nvSpPr>
        <p:spPr>
          <a:xfrm>
            <a:off x="2413050" y="2738225"/>
            <a:ext cx="2050200" cy="18156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2" name="Google Shape;401;g11f170efc3d_0_174">
            <a:extLst>
              <a:ext uri="{FF2B5EF4-FFF2-40B4-BE49-F238E27FC236}">
                <a16:creationId xmlns:a16="http://schemas.microsoft.com/office/drawing/2014/main" id="{A3D955F7-6849-4B81-A12F-4BF49D524113}"/>
              </a:ext>
            </a:extLst>
          </p:cNvPr>
          <p:cNvSpPr/>
          <p:nvPr/>
        </p:nvSpPr>
        <p:spPr>
          <a:xfrm>
            <a:off x="4551250" y="2738225"/>
            <a:ext cx="2050200" cy="18156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" name="Google Shape;403;g11f170efc3d_0_174">
            <a:extLst>
              <a:ext uri="{FF2B5EF4-FFF2-40B4-BE49-F238E27FC236}">
                <a16:creationId xmlns:a16="http://schemas.microsoft.com/office/drawing/2014/main" id="{A50D1F19-915A-46FA-836E-EAE6E128EF6C}"/>
              </a:ext>
            </a:extLst>
          </p:cNvPr>
          <p:cNvSpPr/>
          <p:nvPr/>
        </p:nvSpPr>
        <p:spPr>
          <a:xfrm>
            <a:off x="274850" y="4553925"/>
            <a:ext cx="2050200" cy="2880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" sz="13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:</a:t>
            </a:r>
            <a:endParaRPr sz="1300" b="0" i="0" u="none" strike="noStrike" cap="none" dirty="0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" name="Google Shape;404;g11f170efc3d_0_174">
            <a:extLst>
              <a:ext uri="{FF2B5EF4-FFF2-40B4-BE49-F238E27FC236}">
                <a16:creationId xmlns:a16="http://schemas.microsoft.com/office/drawing/2014/main" id="{7B74CE33-1E30-4FB1-8E15-C2CF3C3E5DED}"/>
              </a:ext>
            </a:extLst>
          </p:cNvPr>
          <p:cNvSpPr/>
          <p:nvPr/>
        </p:nvSpPr>
        <p:spPr>
          <a:xfrm>
            <a:off x="2413050" y="4553925"/>
            <a:ext cx="2050200" cy="2880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" sz="13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:</a:t>
            </a:r>
            <a:endParaRPr sz="1300" b="0" i="0" u="none" strike="noStrike" cap="none" dirty="0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5" name="Google Shape;405;g11f170efc3d_0_174">
            <a:extLst>
              <a:ext uri="{FF2B5EF4-FFF2-40B4-BE49-F238E27FC236}">
                <a16:creationId xmlns:a16="http://schemas.microsoft.com/office/drawing/2014/main" id="{B7F0DC4A-E009-492B-B9F9-5EA0C8DF2344}"/>
              </a:ext>
            </a:extLst>
          </p:cNvPr>
          <p:cNvSpPr/>
          <p:nvPr/>
        </p:nvSpPr>
        <p:spPr>
          <a:xfrm>
            <a:off x="4551250" y="4553925"/>
            <a:ext cx="2050200" cy="2880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0" i="0" u="none" strike="noStrike" cap="none" dirty="0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6" name="Google Shape;406;g11f170efc3d_0_174">
            <a:extLst>
              <a:ext uri="{FF2B5EF4-FFF2-40B4-BE49-F238E27FC236}">
                <a16:creationId xmlns:a16="http://schemas.microsoft.com/office/drawing/2014/main" id="{621D57D1-6959-49A6-BB77-F1B67C28DE50}"/>
              </a:ext>
            </a:extLst>
          </p:cNvPr>
          <p:cNvSpPr/>
          <p:nvPr/>
        </p:nvSpPr>
        <p:spPr>
          <a:xfrm>
            <a:off x="6689450" y="4553925"/>
            <a:ext cx="2050200" cy="2880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0" i="0" u="none" strike="noStrike" cap="none" dirty="0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8" name="Google Shape;402;g11f170efc3d_0_174">
            <a:extLst>
              <a:ext uri="{FF2B5EF4-FFF2-40B4-BE49-F238E27FC236}">
                <a16:creationId xmlns:a16="http://schemas.microsoft.com/office/drawing/2014/main" id="{9B1F889E-3887-496A-AFCB-4F13D91B0426}"/>
              </a:ext>
            </a:extLst>
          </p:cNvPr>
          <p:cNvSpPr/>
          <p:nvPr/>
        </p:nvSpPr>
        <p:spPr>
          <a:xfrm>
            <a:off x="6689450" y="2738225"/>
            <a:ext cx="2050200" cy="18156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b="0" i="0" u="none" strike="noStrike" cap="none" dirty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36577010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Corbel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Horacio Millantu Buldrini D Ottone (hbuldrin)</dc:creator>
  <cp:lastModifiedBy>Horacio Millantu Buldrini D Ottone (hbuldrin)</cp:lastModifiedBy>
  <cp:revision>4</cp:revision>
  <dcterms:created xsi:type="dcterms:W3CDTF">2022-03-27T20:56:47Z</dcterms:created>
  <dcterms:modified xsi:type="dcterms:W3CDTF">2022-03-27T21:04:20Z</dcterms:modified>
</cp:coreProperties>
</file>