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2" r:id="rId7"/>
    <p:sldId id="263" r:id="rId8"/>
    <p:sldId id="264" r:id="rId9"/>
    <p:sldId id="265" r:id="rId10"/>
    <p:sldId id="270" r:id="rId11"/>
    <p:sldId id="271" r:id="rId12"/>
    <p:sldId id="272" r:id="rId13"/>
    <p:sldId id="273" r:id="rId14"/>
    <p:sldId id="274" r:id="rId15"/>
    <p:sldId id="275" r:id="rId16"/>
    <p:sldId id="276" r:id="rId17"/>
    <p:sldId id="277" r:id="rId18"/>
    <p:sldId id="278" r:id="rId19"/>
    <p:sldId id="284" r:id="rId20"/>
    <p:sldId id="279" r:id="rId21"/>
    <p:sldId id="280" r:id="rId22"/>
    <p:sldId id="281" r:id="rId23"/>
    <p:sldId id="282" r:id="rId24"/>
    <p:sldId id="283" r:id="rId2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varScale="1">
        <p:scale>
          <a:sx n="76" d="100"/>
          <a:sy n="76" d="100"/>
        </p:scale>
        <p:origin x="7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CC2C585-E2A8-4AF4-891E-6A6EDB41A201}" type="datetimeFigureOut">
              <a:rPr lang="es-CL" smtClean="0"/>
              <a:t>06-02-2022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135343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C2C585-E2A8-4AF4-891E-6A6EDB41A201}" type="datetimeFigureOut">
              <a:rPr lang="es-CL" smtClean="0"/>
              <a:t>06-02-2022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3648520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C2C585-E2A8-4AF4-891E-6A6EDB41A201}" type="datetimeFigureOut">
              <a:rPr lang="es-CL" smtClean="0"/>
              <a:t>06-02-2022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1964113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C2C585-E2A8-4AF4-891E-6A6EDB41A201}" type="datetimeFigureOut">
              <a:rPr lang="es-CL" smtClean="0"/>
              <a:t>06-02-2022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299644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CC2C585-E2A8-4AF4-891E-6A6EDB41A201}" type="datetimeFigureOut">
              <a:rPr lang="es-CL" smtClean="0"/>
              <a:t>06-02-2022</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292015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CC2C585-E2A8-4AF4-891E-6A6EDB41A201}" type="datetimeFigureOut">
              <a:rPr lang="es-CL" smtClean="0"/>
              <a:t>06-02-2022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121825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CC2C585-E2A8-4AF4-891E-6A6EDB41A201}" type="datetimeFigureOut">
              <a:rPr lang="es-CL" smtClean="0"/>
              <a:t>06-02-2022</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321565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CC2C585-E2A8-4AF4-891E-6A6EDB41A201}" type="datetimeFigureOut">
              <a:rPr lang="es-CL" smtClean="0"/>
              <a:t>06-02-2022</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90122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C2C585-E2A8-4AF4-891E-6A6EDB41A201}" type="datetimeFigureOut">
              <a:rPr lang="es-CL" smtClean="0"/>
              <a:t>06-02-2022</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4188783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CC2C585-E2A8-4AF4-891E-6A6EDB41A201}" type="datetimeFigureOut">
              <a:rPr lang="es-CL" smtClean="0"/>
              <a:t>06-02-2022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40945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BCC2C585-E2A8-4AF4-891E-6A6EDB41A201}" type="datetimeFigureOut">
              <a:rPr lang="es-CL" smtClean="0"/>
              <a:t>06-02-2022</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3EC928E-C1A0-437E-9FEE-03A2503827B2}" type="slidenum">
              <a:rPr lang="es-CL" smtClean="0"/>
              <a:t>‹Nº›</a:t>
            </a:fld>
            <a:endParaRPr lang="es-CL"/>
          </a:p>
        </p:txBody>
      </p:sp>
    </p:spTree>
    <p:extLst>
      <p:ext uri="{BB962C8B-B14F-4D97-AF65-F5344CB8AC3E}">
        <p14:creationId xmlns:p14="http://schemas.microsoft.com/office/powerpoint/2010/main" val="169513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C585-E2A8-4AF4-891E-6A6EDB41A201}" type="datetimeFigureOut">
              <a:rPr lang="es-CL" smtClean="0"/>
              <a:t>06-02-2022</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C928E-C1A0-437E-9FEE-03A2503827B2}" type="slidenum">
              <a:rPr lang="es-CL" smtClean="0"/>
              <a:t>‹Nº›</a:t>
            </a:fld>
            <a:endParaRPr lang="es-CL"/>
          </a:p>
        </p:txBody>
      </p:sp>
    </p:spTree>
    <p:extLst>
      <p:ext uri="{BB962C8B-B14F-4D97-AF65-F5344CB8AC3E}">
        <p14:creationId xmlns:p14="http://schemas.microsoft.com/office/powerpoint/2010/main" val="1335454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90888" y="1696826"/>
            <a:ext cx="6734175" cy="3152775"/>
          </a:xfrm>
          <a:prstGeom prst="rect">
            <a:avLst/>
          </a:prstGeom>
        </p:spPr>
      </p:pic>
    </p:spTree>
    <p:extLst>
      <p:ext uri="{BB962C8B-B14F-4D97-AF65-F5344CB8AC3E}">
        <p14:creationId xmlns:p14="http://schemas.microsoft.com/office/powerpoint/2010/main" val="253295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Importando paquetes</a:t>
            </a:r>
            <a:endParaRPr lang="es-CL" dirty="0"/>
          </a:p>
        </p:txBody>
      </p:sp>
      <p:sp>
        <p:nvSpPr>
          <p:cNvPr id="3" name="Marcador de contenido 2"/>
          <p:cNvSpPr>
            <a:spLocks noGrp="1"/>
          </p:cNvSpPr>
          <p:nvPr>
            <p:ph idx="1"/>
          </p:nvPr>
        </p:nvSpPr>
        <p:spPr/>
        <p:txBody>
          <a:bodyPr/>
          <a:lstStyle/>
          <a:p>
            <a:r>
              <a:rPr lang="es-ES" dirty="0"/>
              <a:t>Permiten usar algunas instrucciones mas específicas</a:t>
            </a:r>
          </a:p>
          <a:p>
            <a:r>
              <a:rPr lang="es-ES" dirty="0"/>
              <a:t>Se ponen antes del \</a:t>
            </a:r>
            <a:r>
              <a:rPr lang="es-ES" dirty="0" err="1"/>
              <a:t>begin</a:t>
            </a:r>
            <a:r>
              <a:rPr lang="es-ES" dirty="0"/>
              <a:t>{</a:t>
            </a:r>
            <a:r>
              <a:rPr lang="es-ES" dirty="0" err="1"/>
              <a:t>document</a:t>
            </a:r>
            <a:r>
              <a:rPr lang="es-ES" dirty="0"/>
              <a:t>}</a:t>
            </a:r>
          </a:p>
          <a:p>
            <a:r>
              <a:rPr lang="es-ES" dirty="0"/>
              <a:t>Ejemplo: </a:t>
            </a:r>
          </a:p>
          <a:p>
            <a:pPr marL="0" indent="0">
              <a:buNone/>
            </a:pPr>
            <a:r>
              <a:rPr lang="es-ES" dirty="0"/>
              <a:t>\</a:t>
            </a:r>
            <a:r>
              <a:rPr lang="es-ES" dirty="0" err="1"/>
              <a:t>usepackage</a:t>
            </a:r>
            <a:r>
              <a:rPr lang="es-ES" dirty="0"/>
              <a:t>{</a:t>
            </a:r>
            <a:r>
              <a:rPr lang="es-ES" dirty="0" err="1"/>
              <a:t>graphicx</a:t>
            </a:r>
            <a:r>
              <a:rPr lang="es-ES" dirty="0"/>
              <a:t>}    para incluir imágenes</a:t>
            </a:r>
          </a:p>
          <a:p>
            <a:pPr marL="0" indent="0">
              <a:buNone/>
            </a:pPr>
            <a:r>
              <a:rPr lang="es-ES" dirty="0"/>
              <a:t>\</a:t>
            </a:r>
            <a:r>
              <a:rPr lang="es-ES" dirty="0" err="1"/>
              <a:t>usepackage</a:t>
            </a:r>
            <a:r>
              <a:rPr lang="es-ES" dirty="0"/>
              <a:t>{</a:t>
            </a:r>
            <a:r>
              <a:rPr lang="es-ES" dirty="0" err="1"/>
              <a:t>xcolor</a:t>
            </a:r>
            <a:r>
              <a:rPr lang="es-ES" dirty="0"/>
              <a:t>}  para usar colores en el texto</a:t>
            </a:r>
            <a:endParaRPr lang="es-CL" dirty="0"/>
          </a:p>
        </p:txBody>
      </p:sp>
    </p:spTree>
    <p:extLst>
      <p:ext uri="{BB962C8B-B14F-4D97-AF65-F5344CB8AC3E}">
        <p14:creationId xmlns:p14="http://schemas.microsoft.com/office/powerpoint/2010/main" val="104889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5881" y="254524"/>
            <a:ext cx="10078383" cy="6465840"/>
          </a:xfrm>
          <a:prstGeom prst="rect">
            <a:avLst/>
          </a:prstGeom>
        </p:spPr>
      </p:pic>
    </p:spTree>
    <p:extLst>
      <p:ext uri="{BB962C8B-B14F-4D97-AF65-F5344CB8AC3E}">
        <p14:creationId xmlns:p14="http://schemas.microsoft.com/office/powerpoint/2010/main" val="303278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36948" y="506202"/>
            <a:ext cx="9435642" cy="6351798"/>
          </a:xfrm>
          <a:prstGeom prst="rect">
            <a:avLst/>
          </a:prstGeom>
        </p:spPr>
      </p:pic>
    </p:spTree>
    <p:extLst>
      <p:ext uri="{BB962C8B-B14F-4D97-AF65-F5344CB8AC3E}">
        <p14:creationId xmlns:p14="http://schemas.microsoft.com/office/powerpoint/2010/main" val="2942764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45996" y="508783"/>
            <a:ext cx="8586640" cy="6027821"/>
          </a:xfrm>
          <a:prstGeom prst="rect">
            <a:avLst/>
          </a:prstGeom>
        </p:spPr>
      </p:pic>
    </p:spTree>
    <p:extLst>
      <p:ext uri="{BB962C8B-B14F-4D97-AF65-F5344CB8AC3E}">
        <p14:creationId xmlns:p14="http://schemas.microsoft.com/office/powerpoint/2010/main" val="200337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0642" y="456028"/>
            <a:ext cx="9043447" cy="6101002"/>
          </a:xfrm>
          <a:prstGeom prst="rect">
            <a:avLst/>
          </a:prstGeom>
        </p:spPr>
      </p:pic>
    </p:spTree>
    <p:extLst>
      <p:ext uri="{BB962C8B-B14F-4D97-AF65-F5344CB8AC3E}">
        <p14:creationId xmlns:p14="http://schemas.microsoft.com/office/powerpoint/2010/main" val="192735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06630" y="115551"/>
            <a:ext cx="9985931" cy="6586661"/>
          </a:xfrm>
          <a:prstGeom prst="rect">
            <a:avLst/>
          </a:prstGeom>
        </p:spPr>
      </p:pic>
    </p:spTree>
    <p:extLst>
      <p:ext uri="{BB962C8B-B14F-4D97-AF65-F5344CB8AC3E}">
        <p14:creationId xmlns:p14="http://schemas.microsoft.com/office/powerpoint/2010/main" val="185197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23925" y="133350"/>
            <a:ext cx="10344150" cy="6591300"/>
          </a:xfrm>
          <a:prstGeom prst="rect">
            <a:avLst/>
          </a:prstGeom>
        </p:spPr>
      </p:pic>
    </p:spTree>
    <p:extLst>
      <p:ext uri="{BB962C8B-B14F-4D97-AF65-F5344CB8AC3E}">
        <p14:creationId xmlns:p14="http://schemas.microsoft.com/office/powerpoint/2010/main" val="224942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7262" y="304800"/>
            <a:ext cx="10277475" cy="6248400"/>
          </a:xfrm>
          <a:prstGeom prst="rect">
            <a:avLst/>
          </a:prstGeom>
        </p:spPr>
      </p:pic>
    </p:spTree>
    <p:extLst>
      <p:ext uri="{BB962C8B-B14F-4D97-AF65-F5344CB8AC3E}">
        <p14:creationId xmlns:p14="http://schemas.microsoft.com/office/powerpoint/2010/main" val="1687431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59497" y="340904"/>
            <a:ext cx="9146946" cy="6202034"/>
          </a:xfrm>
          <a:prstGeom prst="rect">
            <a:avLst/>
          </a:prstGeom>
        </p:spPr>
      </p:pic>
    </p:spTree>
    <p:extLst>
      <p:ext uri="{BB962C8B-B14F-4D97-AF65-F5344CB8AC3E}">
        <p14:creationId xmlns:p14="http://schemas.microsoft.com/office/powerpoint/2010/main" val="22112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4464" y="126164"/>
            <a:ext cx="10515600" cy="1325563"/>
          </a:xfrm>
        </p:spPr>
        <p:txBody>
          <a:bodyPr/>
          <a:lstStyle/>
          <a:p>
            <a:pPr algn="ctr"/>
            <a:r>
              <a:rPr lang="es-ES" dirty="0"/>
              <a:t>Alineamiento del texto</a:t>
            </a:r>
            <a:endParaRPr lang="es-CL" dirty="0"/>
          </a:p>
        </p:txBody>
      </p:sp>
      <p:pic>
        <p:nvPicPr>
          <p:cNvPr id="3" name="Imagen 2"/>
          <p:cNvPicPr>
            <a:picLocks noChangeAspect="1"/>
          </p:cNvPicPr>
          <p:nvPr/>
        </p:nvPicPr>
        <p:blipFill>
          <a:blip r:embed="rId2"/>
          <a:stretch>
            <a:fillRect/>
          </a:stretch>
        </p:blipFill>
        <p:spPr>
          <a:xfrm>
            <a:off x="6344239" y="1690688"/>
            <a:ext cx="5750349" cy="2646675"/>
          </a:xfrm>
          <a:prstGeom prst="rect">
            <a:avLst/>
          </a:prstGeom>
        </p:spPr>
      </p:pic>
      <p:sp>
        <p:nvSpPr>
          <p:cNvPr id="4" name="CuadroTexto 3"/>
          <p:cNvSpPr txBox="1"/>
          <p:nvPr/>
        </p:nvSpPr>
        <p:spPr>
          <a:xfrm>
            <a:off x="688157" y="1451727"/>
            <a:ext cx="5392132" cy="4524315"/>
          </a:xfrm>
          <a:prstGeom prst="rect">
            <a:avLst/>
          </a:prstGeom>
          <a:noFill/>
        </p:spPr>
        <p:txBody>
          <a:bodyPr wrap="square" rtlCol="0">
            <a:spAutoFit/>
          </a:bodyPr>
          <a:lstStyle/>
          <a:p>
            <a:r>
              <a:rPr lang="es-ES" dirty="0"/>
              <a:t>\</a:t>
            </a:r>
            <a:r>
              <a:rPr lang="es-ES" dirty="0" err="1"/>
              <a:t>begin</a:t>
            </a:r>
            <a:r>
              <a:rPr lang="es-ES" dirty="0"/>
              <a:t>{</a:t>
            </a:r>
            <a:r>
              <a:rPr lang="es-ES" dirty="0" err="1"/>
              <a:t>document</a:t>
            </a:r>
            <a:r>
              <a:rPr lang="es-ES" dirty="0"/>
              <a:t>}</a:t>
            </a:r>
          </a:p>
          <a:p>
            <a:r>
              <a:rPr lang="es-ES" dirty="0"/>
              <a:t>Este texto queda formateado según las reglas del documento (si es que se le dieron, si no usa las reglas por defecto). Este texto quedará encuadrado para que use todo el espacio horizontal.</a:t>
            </a:r>
          </a:p>
          <a:p>
            <a:r>
              <a:rPr lang="es-ES" dirty="0"/>
              <a:t>\</a:t>
            </a:r>
            <a:r>
              <a:rPr lang="es-ES" dirty="0" err="1"/>
              <a:t>begin</a:t>
            </a:r>
            <a:r>
              <a:rPr lang="es-ES" dirty="0"/>
              <a:t>{</a:t>
            </a:r>
            <a:r>
              <a:rPr lang="es-ES" dirty="0" err="1"/>
              <a:t>flushright</a:t>
            </a:r>
            <a:r>
              <a:rPr lang="es-ES" dirty="0"/>
              <a:t>}</a:t>
            </a:r>
          </a:p>
          <a:p>
            <a:r>
              <a:rPr lang="es-ES" dirty="0"/>
              <a:t>este texto quedara alienado lo más a la derecha posible </a:t>
            </a:r>
          </a:p>
          <a:p>
            <a:r>
              <a:rPr lang="es-ES" dirty="0"/>
              <a:t>\</a:t>
            </a:r>
            <a:r>
              <a:rPr lang="es-ES" dirty="0" err="1"/>
              <a:t>end</a:t>
            </a:r>
            <a:r>
              <a:rPr lang="es-ES" dirty="0"/>
              <a:t>{</a:t>
            </a:r>
            <a:r>
              <a:rPr lang="es-ES" dirty="0" err="1"/>
              <a:t>flushright</a:t>
            </a:r>
            <a:r>
              <a:rPr lang="es-ES" dirty="0"/>
              <a:t>}</a:t>
            </a:r>
          </a:p>
          <a:p>
            <a:r>
              <a:rPr lang="es-ES" dirty="0"/>
              <a:t>\</a:t>
            </a:r>
            <a:r>
              <a:rPr lang="es-ES" dirty="0" err="1"/>
              <a:t>begin</a:t>
            </a:r>
            <a:r>
              <a:rPr lang="es-ES" dirty="0"/>
              <a:t>{</a:t>
            </a:r>
            <a:r>
              <a:rPr lang="es-ES" dirty="0" err="1"/>
              <a:t>flusleft</a:t>
            </a:r>
            <a:r>
              <a:rPr lang="es-ES" dirty="0"/>
              <a:t>}</a:t>
            </a:r>
          </a:p>
          <a:p>
            <a:r>
              <a:rPr lang="es-ES" dirty="0"/>
              <a:t>Este texto quedara alineado lo mas a la izquierda posible</a:t>
            </a:r>
          </a:p>
          <a:p>
            <a:r>
              <a:rPr lang="es-ES" dirty="0"/>
              <a:t>\</a:t>
            </a:r>
            <a:r>
              <a:rPr lang="es-ES" dirty="0" err="1"/>
              <a:t>end</a:t>
            </a:r>
            <a:r>
              <a:rPr lang="es-ES" dirty="0"/>
              <a:t>{</a:t>
            </a:r>
            <a:r>
              <a:rPr lang="es-ES" dirty="0" err="1"/>
              <a:t>flushleft</a:t>
            </a:r>
            <a:r>
              <a:rPr lang="es-ES" dirty="0"/>
              <a:t>}</a:t>
            </a:r>
          </a:p>
          <a:p>
            <a:r>
              <a:rPr lang="es-ES" dirty="0"/>
              <a:t>\</a:t>
            </a:r>
            <a:r>
              <a:rPr lang="es-ES" dirty="0" err="1"/>
              <a:t>begin</a:t>
            </a:r>
            <a:r>
              <a:rPr lang="es-ES" dirty="0"/>
              <a:t>{center}</a:t>
            </a:r>
          </a:p>
          <a:p>
            <a:r>
              <a:rPr lang="es-ES" dirty="0"/>
              <a:t>este texto quedará centrado</a:t>
            </a:r>
          </a:p>
          <a:p>
            <a:r>
              <a:rPr lang="es-ES" dirty="0"/>
              <a:t>\</a:t>
            </a:r>
            <a:r>
              <a:rPr lang="es-ES" dirty="0" err="1"/>
              <a:t>end</a:t>
            </a:r>
            <a:r>
              <a:rPr lang="es-ES" dirty="0"/>
              <a:t>{center}</a:t>
            </a:r>
          </a:p>
          <a:p>
            <a:r>
              <a:rPr lang="es-ES" dirty="0"/>
              <a:t>\</a:t>
            </a:r>
            <a:r>
              <a:rPr lang="es-ES" dirty="0" err="1"/>
              <a:t>end</a:t>
            </a:r>
            <a:r>
              <a:rPr lang="es-ES" dirty="0"/>
              <a:t>{</a:t>
            </a:r>
            <a:r>
              <a:rPr lang="es-ES" dirty="0" err="1"/>
              <a:t>document</a:t>
            </a:r>
            <a:r>
              <a:rPr lang="es-ES" dirty="0"/>
              <a:t>}</a:t>
            </a:r>
            <a:endParaRPr lang="es-CL" dirty="0"/>
          </a:p>
        </p:txBody>
      </p:sp>
    </p:spTree>
    <p:extLst>
      <p:ext uri="{BB962C8B-B14F-4D97-AF65-F5344CB8AC3E}">
        <p14:creationId xmlns:p14="http://schemas.microsoft.com/office/powerpoint/2010/main" val="123392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76411" y="370984"/>
            <a:ext cx="10220325" cy="6210300"/>
          </a:xfrm>
          <a:prstGeom prst="rect">
            <a:avLst/>
          </a:prstGeom>
        </p:spPr>
      </p:pic>
    </p:spTree>
    <p:extLst>
      <p:ext uri="{BB962C8B-B14F-4D97-AF65-F5344CB8AC3E}">
        <p14:creationId xmlns:p14="http://schemas.microsoft.com/office/powerpoint/2010/main" val="2413368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Incluyendo figuras de un archivo</a:t>
            </a:r>
            <a:endParaRPr lang="es-CL" dirty="0"/>
          </a:p>
        </p:txBody>
      </p:sp>
      <p:pic>
        <p:nvPicPr>
          <p:cNvPr id="4" name="Imagen 3"/>
          <p:cNvPicPr>
            <a:picLocks noChangeAspect="1"/>
          </p:cNvPicPr>
          <p:nvPr/>
        </p:nvPicPr>
        <p:blipFill>
          <a:blip r:embed="rId2"/>
          <a:stretch>
            <a:fillRect/>
          </a:stretch>
        </p:blipFill>
        <p:spPr>
          <a:xfrm>
            <a:off x="981467" y="1743608"/>
            <a:ext cx="8324850" cy="2238375"/>
          </a:xfrm>
          <a:prstGeom prst="rect">
            <a:avLst/>
          </a:prstGeom>
        </p:spPr>
      </p:pic>
      <p:sp>
        <p:nvSpPr>
          <p:cNvPr id="5" name="Elipse 4"/>
          <p:cNvSpPr/>
          <p:nvPr/>
        </p:nvSpPr>
        <p:spPr>
          <a:xfrm>
            <a:off x="1371894" y="2006915"/>
            <a:ext cx="628650" cy="637107"/>
          </a:xfrm>
          <a:prstGeom prst="ellipse">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p:cNvSpPr txBox="1"/>
          <p:nvPr/>
        </p:nvSpPr>
        <p:spPr>
          <a:xfrm>
            <a:off x="981467" y="4281631"/>
            <a:ext cx="10892084" cy="830997"/>
          </a:xfrm>
          <a:prstGeom prst="rect">
            <a:avLst/>
          </a:prstGeom>
          <a:noFill/>
        </p:spPr>
        <p:txBody>
          <a:bodyPr wrap="none" rtlCol="0">
            <a:spAutoFit/>
          </a:bodyPr>
          <a:lstStyle/>
          <a:p>
            <a:pPr marL="342900" indent="-342900">
              <a:buFont typeface="Arial" panose="020B0604020202020204" pitchFamily="34" charset="0"/>
              <a:buChar char="•"/>
            </a:pPr>
            <a:r>
              <a:rPr lang="es-ES" sz="2400" dirty="0"/>
              <a:t>Primero es necesario subir el archivo que contiene la imagen al proyecto</a:t>
            </a:r>
          </a:p>
          <a:p>
            <a:pPr marL="342900" indent="-342900">
              <a:buFont typeface="Arial" panose="020B0604020202020204" pitchFamily="34" charset="0"/>
              <a:buChar char="•"/>
            </a:pPr>
            <a:r>
              <a:rPr lang="es-ES" sz="2400" dirty="0"/>
              <a:t>Asegúrese que al </a:t>
            </a:r>
            <a:r>
              <a:rPr lang="es-ES" sz="2400" dirty="0" err="1"/>
              <a:t>pricipio</a:t>
            </a:r>
            <a:r>
              <a:rPr lang="es-ES" sz="2400" dirty="0"/>
              <a:t> del documento esté la instrucción \</a:t>
            </a:r>
            <a:r>
              <a:rPr lang="es-ES" sz="2400" dirty="0" err="1"/>
              <a:t>usepackage</a:t>
            </a:r>
            <a:r>
              <a:rPr lang="es-ES" sz="2400" dirty="0"/>
              <a:t>{</a:t>
            </a:r>
            <a:r>
              <a:rPr lang="es-ES" sz="2400" dirty="0" err="1"/>
              <a:t>graphicx</a:t>
            </a:r>
            <a:r>
              <a:rPr lang="es-ES" sz="2400" dirty="0"/>
              <a:t>} </a:t>
            </a:r>
            <a:endParaRPr lang="es-CL" sz="2400" dirty="0"/>
          </a:p>
        </p:txBody>
      </p:sp>
    </p:spTree>
    <p:extLst>
      <p:ext uri="{BB962C8B-B14F-4D97-AF65-F5344CB8AC3E}">
        <p14:creationId xmlns:p14="http://schemas.microsoft.com/office/powerpoint/2010/main" val="1245307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63964" y="128489"/>
            <a:ext cx="10287000" cy="6619875"/>
          </a:xfrm>
          <a:prstGeom prst="rect">
            <a:avLst/>
          </a:prstGeom>
        </p:spPr>
      </p:pic>
    </p:spTree>
    <p:extLst>
      <p:ext uri="{BB962C8B-B14F-4D97-AF65-F5344CB8AC3E}">
        <p14:creationId xmlns:p14="http://schemas.microsoft.com/office/powerpoint/2010/main" val="2265982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34911" y="171948"/>
            <a:ext cx="8760201" cy="6550099"/>
          </a:xfrm>
          <a:prstGeom prst="rect">
            <a:avLst/>
          </a:prstGeom>
        </p:spPr>
      </p:pic>
    </p:spTree>
    <p:extLst>
      <p:ext uri="{BB962C8B-B14F-4D97-AF65-F5344CB8AC3E}">
        <p14:creationId xmlns:p14="http://schemas.microsoft.com/office/powerpoint/2010/main" val="542541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975" y="547687"/>
            <a:ext cx="10306050" cy="5762625"/>
          </a:xfrm>
          <a:prstGeom prst="rect">
            <a:avLst/>
          </a:prstGeom>
        </p:spPr>
      </p:pic>
    </p:spTree>
    <p:extLst>
      <p:ext uri="{BB962C8B-B14F-4D97-AF65-F5344CB8AC3E}">
        <p14:creationId xmlns:p14="http://schemas.microsoft.com/office/powerpoint/2010/main" val="52134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00899" y="305169"/>
            <a:ext cx="9264535" cy="6379564"/>
          </a:xfrm>
          <a:prstGeom prst="rect">
            <a:avLst/>
          </a:prstGeom>
        </p:spPr>
      </p:pic>
    </p:spTree>
    <p:extLst>
      <p:ext uri="{BB962C8B-B14F-4D97-AF65-F5344CB8AC3E}">
        <p14:creationId xmlns:p14="http://schemas.microsoft.com/office/powerpoint/2010/main" val="1350205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90600" y="342900"/>
            <a:ext cx="10210800" cy="6172200"/>
          </a:xfrm>
          <a:prstGeom prst="rect">
            <a:avLst/>
          </a:prstGeom>
        </p:spPr>
      </p:pic>
    </p:spTree>
    <p:extLst>
      <p:ext uri="{BB962C8B-B14F-4D97-AF65-F5344CB8AC3E}">
        <p14:creationId xmlns:p14="http://schemas.microsoft.com/office/powerpoint/2010/main" val="204901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14400" y="247650"/>
            <a:ext cx="10363200" cy="6362700"/>
          </a:xfrm>
          <a:prstGeom prst="rect">
            <a:avLst/>
          </a:prstGeom>
        </p:spPr>
      </p:pic>
    </p:spTree>
    <p:extLst>
      <p:ext uri="{BB962C8B-B14F-4D97-AF65-F5344CB8AC3E}">
        <p14:creationId xmlns:p14="http://schemas.microsoft.com/office/powerpoint/2010/main" val="280045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42975" y="185737"/>
            <a:ext cx="10306050" cy="6486525"/>
          </a:xfrm>
          <a:prstGeom prst="rect">
            <a:avLst/>
          </a:prstGeom>
        </p:spPr>
      </p:pic>
    </p:spTree>
    <p:extLst>
      <p:ext uri="{BB962C8B-B14F-4D97-AF65-F5344CB8AC3E}">
        <p14:creationId xmlns:p14="http://schemas.microsoft.com/office/powerpoint/2010/main" val="39740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1066" y="0"/>
            <a:ext cx="10515600" cy="1325563"/>
          </a:xfrm>
        </p:spPr>
        <p:txBody>
          <a:bodyPr/>
          <a:lstStyle/>
          <a:p>
            <a:pPr algn="ctr"/>
            <a:r>
              <a:rPr lang="es-ES" dirty="0" err="1"/>
              <a:t>Overleaf</a:t>
            </a:r>
            <a:r>
              <a:rPr lang="es-ES" dirty="0"/>
              <a:t>: procesador online para </a:t>
            </a:r>
            <a:r>
              <a:rPr lang="es-ES" dirty="0" err="1"/>
              <a:t>Latex</a:t>
            </a:r>
            <a:br>
              <a:rPr lang="es-ES" dirty="0"/>
            </a:br>
            <a:r>
              <a:rPr lang="es-ES" sz="2800" dirty="0"/>
              <a:t>(overleaf.com)</a:t>
            </a:r>
            <a:endParaRPr lang="es-CL" sz="2800" dirty="0"/>
          </a:p>
        </p:txBody>
      </p:sp>
      <p:pic>
        <p:nvPicPr>
          <p:cNvPr id="3" name="Imagen 2"/>
          <p:cNvPicPr>
            <a:picLocks noChangeAspect="1"/>
          </p:cNvPicPr>
          <p:nvPr/>
        </p:nvPicPr>
        <p:blipFill>
          <a:blip r:embed="rId2"/>
          <a:stretch>
            <a:fillRect/>
          </a:stretch>
        </p:blipFill>
        <p:spPr>
          <a:xfrm>
            <a:off x="2168165" y="1222643"/>
            <a:ext cx="8993318" cy="5635357"/>
          </a:xfrm>
          <a:prstGeom prst="rect">
            <a:avLst/>
          </a:prstGeom>
        </p:spPr>
      </p:pic>
    </p:spTree>
    <p:extLst>
      <p:ext uri="{BB962C8B-B14F-4D97-AF65-F5344CB8AC3E}">
        <p14:creationId xmlns:p14="http://schemas.microsoft.com/office/powerpoint/2010/main" val="407239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Mis proyectos</a:t>
            </a:r>
            <a:endParaRPr lang="es-CL" dirty="0"/>
          </a:p>
        </p:txBody>
      </p:sp>
      <p:pic>
        <p:nvPicPr>
          <p:cNvPr id="4" name="Imagen 3"/>
          <p:cNvPicPr>
            <a:picLocks noChangeAspect="1"/>
          </p:cNvPicPr>
          <p:nvPr/>
        </p:nvPicPr>
        <p:blipFill>
          <a:blip r:embed="rId2"/>
          <a:stretch>
            <a:fillRect/>
          </a:stretch>
        </p:blipFill>
        <p:spPr>
          <a:xfrm>
            <a:off x="632480" y="1606183"/>
            <a:ext cx="11372382" cy="4398691"/>
          </a:xfrm>
          <a:prstGeom prst="rect">
            <a:avLst/>
          </a:prstGeom>
        </p:spPr>
      </p:pic>
    </p:spTree>
    <p:extLst>
      <p:ext uri="{BB962C8B-B14F-4D97-AF65-F5344CB8AC3E}">
        <p14:creationId xmlns:p14="http://schemas.microsoft.com/office/powerpoint/2010/main" val="390790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732771"/>
            <a:ext cx="11708091" cy="398446"/>
          </a:xfrm>
        </p:spPr>
        <p:txBody>
          <a:bodyPr>
            <a:noAutofit/>
          </a:bodyPr>
          <a:lstStyle/>
          <a:p>
            <a:br>
              <a:rPr lang="es-ES" sz="3200" dirty="0"/>
            </a:br>
            <a:r>
              <a:rPr lang="es-ES" sz="3200" dirty="0"/>
              <a:t>	izquierda : código, derecha : resultado</a:t>
            </a:r>
            <a:br>
              <a:rPr lang="es-ES" sz="3200" dirty="0"/>
            </a:br>
            <a:r>
              <a:rPr lang="es-ES" sz="3200" dirty="0"/>
              <a:t>          para ver los efectos de añadir instrucciones presionar</a:t>
            </a:r>
            <a:br>
              <a:rPr lang="es-ES" sz="3200" dirty="0"/>
            </a:br>
            <a:endParaRPr lang="es-CL" sz="3200" dirty="0"/>
          </a:p>
        </p:txBody>
      </p:sp>
      <p:pic>
        <p:nvPicPr>
          <p:cNvPr id="3" name="Imagen 2"/>
          <p:cNvPicPr>
            <a:picLocks noChangeAspect="1"/>
          </p:cNvPicPr>
          <p:nvPr/>
        </p:nvPicPr>
        <p:blipFill>
          <a:blip r:embed="rId2"/>
          <a:stretch>
            <a:fillRect/>
          </a:stretch>
        </p:blipFill>
        <p:spPr>
          <a:xfrm>
            <a:off x="245269" y="1992945"/>
            <a:ext cx="11701462" cy="4441192"/>
          </a:xfrm>
          <a:prstGeom prst="rect">
            <a:avLst/>
          </a:prstGeom>
        </p:spPr>
      </p:pic>
      <p:sp>
        <p:nvSpPr>
          <p:cNvPr id="4" name="Rectángulo 3"/>
          <p:cNvSpPr/>
          <p:nvPr/>
        </p:nvSpPr>
        <p:spPr>
          <a:xfrm>
            <a:off x="9886960" y="900384"/>
            <a:ext cx="1491177" cy="461665"/>
          </a:xfrm>
          <a:prstGeom prst="rect">
            <a:avLst/>
          </a:prstGeom>
          <a:solidFill>
            <a:srgbClr val="008000"/>
          </a:solidFill>
        </p:spPr>
        <p:txBody>
          <a:bodyPr wrap="none">
            <a:spAutoFit/>
          </a:bodyPr>
          <a:lstStyle/>
          <a:p>
            <a:r>
              <a:rPr lang="es-ES" sz="2400" dirty="0">
                <a:solidFill>
                  <a:schemeClr val="bg1"/>
                </a:solidFill>
              </a:rPr>
              <a:t>Recompile</a:t>
            </a:r>
            <a:endParaRPr lang="es-CL" sz="2400" dirty="0">
              <a:solidFill>
                <a:schemeClr val="bg1"/>
              </a:solidFill>
            </a:endParaRPr>
          </a:p>
        </p:txBody>
      </p:sp>
    </p:spTree>
    <p:extLst>
      <p:ext uri="{BB962C8B-B14F-4D97-AF65-F5344CB8AC3E}">
        <p14:creationId xmlns:p14="http://schemas.microsoft.com/office/powerpoint/2010/main" val="338450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76300" y="223837"/>
            <a:ext cx="10439400" cy="6410325"/>
          </a:xfrm>
          <a:prstGeom prst="rect">
            <a:avLst/>
          </a:prstGeom>
        </p:spPr>
      </p:pic>
    </p:spTree>
    <p:extLst>
      <p:ext uri="{BB962C8B-B14F-4D97-AF65-F5344CB8AC3E}">
        <p14:creationId xmlns:p14="http://schemas.microsoft.com/office/powerpoint/2010/main" val="5702435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3189</TotalTime>
  <Words>208</Words>
  <Application>Microsoft Office PowerPoint</Application>
  <PresentationFormat>Panorámica</PresentationFormat>
  <Paragraphs>26</Paragraphs>
  <Slides>24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Overleaf: procesador online para Latex (overleaf.com)</vt:lpstr>
      <vt:lpstr>Mis proyectos</vt:lpstr>
      <vt:lpstr>  izquierda : código, derecha : resultado           para ver los efectos de añadir instrucciones presionar </vt:lpstr>
      <vt:lpstr>Presentación de PowerPoint</vt:lpstr>
      <vt:lpstr>Importando paquetes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Alineamiento del texto</vt:lpstr>
      <vt:lpstr>Incluyendo figuras de un archivo</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 Baloian</dc:creator>
  <cp:lastModifiedBy>Nelson Antranig Baloian Tataryan (nbaloian)</cp:lastModifiedBy>
  <cp:revision>12</cp:revision>
  <dcterms:created xsi:type="dcterms:W3CDTF">2021-07-02T15:24:36Z</dcterms:created>
  <dcterms:modified xsi:type="dcterms:W3CDTF">2022-02-08T20:58:46Z</dcterms:modified>
</cp:coreProperties>
</file>