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9" r:id="rId1"/>
    <p:sldMasterId id="2147484647" r:id="rId2"/>
  </p:sldMasterIdLst>
  <p:notesMasterIdLst>
    <p:notesMasterId r:id="rId39"/>
  </p:notesMasterIdLst>
  <p:sldIdLst>
    <p:sldId id="280" r:id="rId3"/>
    <p:sldId id="298" r:id="rId4"/>
    <p:sldId id="299" r:id="rId5"/>
    <p:sldId id="300" r:id="rId6"/>
    <p:sldId id="301" r:id="rId7"/>
    <p:sldId id="302" r:id="rId8"/>
    <p:sldId id="306" r:id="rId9"/>
    <p:sldId id="303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8" r:id="rId21"/>
    <p:sldId id="317" r:id="rId22"/>
    <p:sldId id="319" r:id="rId23"/>
    <p:sldId id="320" r:id="rId24"/>
    <p:sldId id="334" r:id="rId25"/>
    <p:sldId id="321" r:id="rId26"/>
    <p:sldId id="322" r:id="rId27"/>
    <p:sldId id="323" r:id="rId28"/>
    <p:sldId id="324" r:id="rId29"/>
    <p:sldId id="325" r:id="rId30"/>
    <p:sldId id="333" r:id="rId31"/>
    <p:sldId id="332" r:id="rId32"/>
    <p:sldId id="326" r:id="rId33"/>
    <p:sldId id="327" r:id="rId34"/>
    <p:sldId id="330" r:id="rId35"/>
    <p:sldId id="328" r:id="rId36"/>
    <p:sldId id="329" r:id="rId37"/>
    <p:sldId id="286" r:id="rId3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99CC"/>
    <a:srgbClr val="F9C7E7"/>
    <a:srgbClr val="10E6F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A7F52-139C-4844-A1F1-41C71A82649D}" v="1" dt="2021-09-08T19:00:43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21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éctor Álvarez Gómez" userId="921ff0b6-3ae3-4302-88f8-6fd5a3b05a7b" providerId="ADAL" clId="{92D140B6-F9FA-4C3E-BB43-395DD8E1B228}"/>
    <pc:docChg chg="modSld modMainMaster">
      <pc:chgData name="Héctor Álvarez Gómez" userId="921ff0b6-3ae3-4302-88f8-6fd5a3b05a7b" providerId="ADAL" clId="{92D140B6-F9FA-4C3E-BB43-395DD8E1B228}" dt="2020-09-16T18:55:08.017" v="1"/>
      <pc:docMkLst>
        <pc:docMk/>
      </pc:docMkLst>
      <pc:sldChg chg="modSp">
        <pc:chgData name="Héctor Álvarez Gómez" userId="921ff0b6-3ae3-4302-88f8-6fd5a3b05a7b" providerId="ADAL" clId="{92D140B6-F9FA-4C3E-BB43-395DD8E1B228}" dt="2020-09-16T18:55:08.017" v="1"/>
        <pc:sldMkLst>
          <pc:docMk/>
          <pc:sldMk cId="2467841553" sldId="286"/>
        </pc:sld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k cId="2467841553" sldId="286"/>
            <ac:spMk id="4" creationId="{00000000-0000-0000-0000-000000000000}"/>
          </ac:spMkLst>
        </pc:spChg>
      </pc:sldChg>
      <pc:sldChg chg="modSp">
        <pc:chgData name="Héctor Álvarez Gómez" userId="921ff0b6-3ae3-4302-88f8-6fd5a3b05a7b" providerId="ADAL" clId="{92D140B6-F9FA-4C3E-BB43-395DD8E1B228}" dt="2020-09-16T18:55:08.017" v="1"/>
        <pc:sldMkLst>
          <pc:docMk/>
          <pc:sldMk cId="4172729920" sldId="300"/>
        </pc:sld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k cId="4172729920" sldId="300"/>
            <ac:spMk id="4" creationId="{00000000-0000-0000-0000-000000000000}"/>
          </ac:spMkLst>
        </pc:spChg>
      </pc:sldChg>
      <pc:sldChg chg="modSp">
        <pc:chgData name="Héctor Álvarez Gómez" userId="921ff0b6-3ae3-4302-88f8-6fd5a3b05a7b" providerId="ADAL" clId="{92D140B6-F9FA-4C3E-BB43-395DD8E1B228}" dt="2020-09-16T18:55:08.017" v="1"/>
        <pc:sldMkLst>
          <pc:docMk/>
          <pc:sldMk cId="2029422393" sldId="301"/>
        </pc:sld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k cId="2029422393" sldId="301"/>
            <ac:spMk id="4" creationId="{00000000-0000-0000-0000-000000000000}"/>
          </ac:spMkLst>
        </pc:spChg>
      </pc:sldChg>
      <pc:sldChg chg="modSp">
        <pc:chgData name="Héctor Álvarez Gómez" userId="921ff0b6-3ae3-4302-88f8-6fd5a3b05a7b" providerId="ADAL" clId="{92D140B6-F9FA-4C3E-BB43-395DD8E1B228}" dt="2020-09-16T18:55:08.017" v="1"/>
        <pc:sldMkLst>
          <pc:docMk/>
          <pc:sldMk cId="985403530" sldId="302"/>
        </pc:sld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k cId="985403530" sldId="302"/>
            <ac:spMk id="4" creationId="{00000000-0000-0000-0000-000000000000}"/>
          </ac:spMkLst>
        </pc:spChg>
      </pc:sldChg>
      <pc:sldChg chg="modSp">
        <pc:chgData name="Héctor Álvarez Gómez" userId="921ff0b6-3ae3-4302-88f8-6fd5a3b05a7b" providerId="ADAL" clId="{92D140B6-F9FA-4C3E-BB43-395DD8E1B228}" dt="2020-09-16T18:55:08.017" v="1"/>
        <pc:sldMkLst>
          <pc:docMk/>
          <pc:sldMk cId="1165067937" sldId="303"/>
        </pc:sld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k cId="1165067937" sldId="303"/>
            <ac:spMk id="4" creationId="{00000000-0000-0000-0000-000000000000}"/>
          </ac:spMkLst>
        </pc:spChg>
      </pc:sldChg>
      <pc:sldChg chg="modSp">
        <pc:chgData name="Héctor Álvarez Gómez" userId="921ff0b6-3ae3-4302-88f8-6fd5a3b05a7b" providerId="ADAL" clId="{92D140B6-F9FA-4C3E-BB43-395DD8E1B228}" dt="2020-09-16T18:55:08.017" v="1"/>
        <pc:sldMkLst>
          <pc:docMk/>
          <pc:sldMk cId="3565422956" sldId="305"/>
        </pc:sld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k cId="3565422956" sldId="305"/>
            <ac:spMk id="4" creationId="{00000000-0000-0000-0000-000000000000}"/>
          </ac:spMkLst>
        </pc:spChg>
      </pc:sldChg>
      <pc:sldChg chg="modSp">
        <pc:chgData name="Héctor Álvarez Gómez" userId="921ff0b6-3ae3-4302-88f8-6fd5a3b05a7b" providerId="ADAL" clId="{92D140B6-F9FA-4C3E-BB43-395DD8E1B228}" dt="2020-09-16T18:55:08.017" v="1"/>
        <pc:sldMkLst>
          <pc:docMk/>
          <pc:sldMk cId="280819278" sldId="307"/>
        </pc:sld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k cId="280819278" sldId="307"/>
            <ac:spMk id="4" creationId="{00000000-0000-0000-0000-000000000000}"/>
          </ac:spMkLst>
        </pc:spChg>
      </pc:sldChg>
      <pc:sldChg chg="modSp">
        <pc:chgData name="Héctor Álvarez Gómez" userId="921ff0b6-3ae3-4302-88f8-6fd5a3b05a7b" providerId="ADAL" clId="{92D140B6-F9FA-4C3E-BB43-395DD8E1B228}" dt="2020-09-16T18:55:08.017" v="1"/>
        <pc:sldMkLst>
          <pc:docMk/>
          <pc:sldMk cId="3563034273" sldId="308"/>
        </pc:sld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k cId="3563034273" sldId="308"/>
            <ac:spMk id="4" creationId="{00000000-0000-0000-0000-000000000000}"/>
          </ac:spMkLst>
        </pc:spChg>
      </pc:sldChg>
      <pc:sldMasterChg chg="modSp modSldLayout">
        <pc:chgData name="Héctor Álvarez Gómez" userId="921ff0b6-3ae3-4302-88f8-6fd5a3b05a7b" providerId="ADAL" clId="{92D140B6-F9FA-4C3E-BB43-395DD8E1B228}" dt="2020-09-16T18:55:08.017" v="1"/>
        <pc:sldMasterMkLst>
          <pc:docMk/>
          <pc:sldMasterMk cId="1318296083" sldId="2147483779"/>
        </pc:sldMaster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asterMk cId="1318296083" sldId="2147483779"/>
            <ac:spMk id="5" creationId="{00000000-0000-0000-0000-000000000000}"/>
          </ac:spMkLst>
        </pc:sp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1223595701" sldId="2147483780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1223595701" sldId="2147483780"/>
              <ac:spMk id="5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3806093858" sldId="2147483781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3806093858" sldId="2147483781"/>
              <ac:spMk id="5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781165214" sldId="2147483782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781165214" sldId="2147483782"/>
              <ac:spMk id="5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3887968226" sldId="2147483783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3887968226" sldId="2147483783"/>
              <ac:spMk id="6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1772283443" sldId="2147483784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1772283443" sldId="2147483784"/>
              <ac:spMk id="8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1606026108" sldId="2147483785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1606026108" sldId="2147483785"/>
              <ac:spMk id="4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543778709" sldId="2147483786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543778709" sldId="2147483786"/>
              <ac:spMk id="3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2498482411" sldId="2147483787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2498482411" sldId="2147483787"/>
              <ac:spMk id="6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802421323" sldId="2147483788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802421323" sldId="2147483788"/>
              <ac:spMk id="6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3230985825" sldId="2147483789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3230985825" sldId="2147483789"/>
              <ac:spMk id="5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1318296083" sldId="2147483779"/>
            <pc:sldLayoutMk cId="2112002523" sldId="2147483790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1318296083" sldId="2147483779"/>
              <pc:sldLayoutMk cId="2112002523" sldId="2147483790"/>
              <ac:spMk id="5" creationId="{00000000-0000-0000-0000-000000000000}"/>
            </ac:spMkLst>
          </pc:spChg>
        </pc:sldLayoutChg>
      </pc:sldMasterChg>
      <pc:sldMasterChg chg="modSp modSldLayout">
        <pc:chgData name="Héctor Álvarez Gómez" userId="921ff0b6-3ae3-4302-88f8-6fd5a3b05a7b" providerId="ADAL" clId="{92D140B6-F9FA-4C3E-BB43-395DD8E1B228}" dt="2020-09-16T18:55:08.017" v="1"/>
        <pc:sldMasterMkLst>
          <pc:docMk/>
          <pc:sldMasterMk cId="4020843755" sldId="2147484647"/>
        </pc:sldMasterMkLst>
        <pc:spChg chg="mod">
          <ac:chgData name="Héctor Álvarez Gómez" userId="921ff0b6-3ae3-4302-88f8-6fd5a3b05a7b" providerId="ADAL" clId="{92D140B6-F9FA-4C3E-BB43-395DD8E1B228}" dt="2020-09-16T18:55:08.017" v="1"/>
          <ac:spMkLst>
            <pc:docMk/>
            <pc:sldMasterMk cId="4020843755" sldId="2147484647"/>
            <ac:spMk id="5" creationId="{00000000-0000-0000-0000-000000000000}"/>
          </ac:spMkLst>
        </pc:sp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3968736567" sldId="2147484648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3968736567" sldId="2147484648"/>
              <ac:spMk id="5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792272682" sldId="2147484649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792272682" sldId="2147484649"/>
              <ac:spMk id="5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807756831" sldId="2147484650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807756831" sldId="2147484650"/>
              <ac:spMk id="5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2446729260" sldId="2147484651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2446729260" sldId="2147484651"/>
              <ac:spMk id="6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1398612542" sldId="2147484652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1398612542" sldId="2147484652"/>
              <ac:spMk id="8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3538291577" sldId="2147484653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3538291577" sldId="2147484653"/>
              <ac:spMk id="4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1277170559" sldId="2147484654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1277170559" sldId="2147484654"/>
              <ac:spMk id="3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1619089328" sldId="2147484655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1619089328" sldId="2147484655"/>
              <ac:spMk id="6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3847821121" sldId="2147484656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3847821121" sldId="2147484656"/>
              <ac:spMk id="6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1638512062" sldId="2147484657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1638512062" sldId="2147484657"/>
              <ac:spMk id="5" creationId="{00000000-0000-0000-0000-000000000000}"/>
            </ac:spMkLst>
          </pc:spChg>
        </pc:sldLayoutChg>
        <pc:sldLayoutChg chg="modSp">
          <pc:chgData name="Héctor Álvarez Gómez" userId="921ff0b6-3ae3-4302-88f8-6fd5a3b05a7b" providerId="ADAL" clId="{92D140B6-F9FA-4C3E-BB43-395DD8E1B228}" dt="2020-09-16T18:55:08.017" v="1"/>
          <pc:sldLayoutMkLst>
            <pc:docMk/>
            <pc:sldMasterMk cId="4020843755" sldId="2147484647"/>
            <pc:sldLayoutMk cId="489098553" sldId="2147484658"/>
          </pc:sldLayoutMkLst>
          <pc:spChg chg="mod">
            <ac:chgData name="Héctor Álvarez Gómez" userId="921ff0b6-3ae3-4302-88f8-6fd5a3b05a7b" providerId="ADAL" clId="{92D140B6-F9FA-4C3E-BB43-395DD8E1B228}" dt="2020-09-16T18:55:08.017" v="1"/>
            <ac:spMkLst>
              <pc:docMk/>
              <pc:sldMasterMk cId="4020843755" sldId="2147484647"/>
              <pc:sldLayoutMk cId="489098553" sldId="2147484658"/>
              <ac:spMk id="5" creationId="{00000000-0000-0000-0000-000000000000}"/>
            </ac:spMkLst>
          </pc:spChg>
        </pc:sldLayoutChg>
      </pc:sldMasterChg>
    </pc:docChg>
  </pc:docChgLst>
  <pc:docChgLst>
    <pc:chgData name="Héctor Álvarez" userId="921ff0b6-3ae3-4302-88f8-6fd5a3b05a7b" providerId="ADAL" clId="{92D140B6-F9FA-4C3E-BB43-395DD8E1B228}"/>
    <pc:docChg chg="modSld">
      <pc:chgData name="Héctor Álvarez" userId="921ff0b6-3ae3-4302-88f8-6fd5a3b05a7b" providerId="ADAL" clId="{92D140B6-F9FA-4C3E-BB43-395DD8E1B228}" dt="2020-09-07T17:58:54.374" v="0" actId="729"/>
      <pc:docMkLst>
        <pc:docMk/>
      </pc:docMkLst>
      <pc:sldChg chg="mod modShow">
        <pc:chgData name="Héctor Álvarez" userId="921ff0b6-3ae3-4302-88f8-6fd5a3b05a7b" providerId="ADAL" clId="{92D140B6-F9FA-4C3E-BB43-395DD8E1B228}" dt="2020-09-07T17:58:54.374" v="0" actId="729"/>
        <pc:sldMkLst>
          <pc:docMk/>
          <pc:sldMk cId="3565422956" sldId="305"/>
        </pc:sldMkLst>
      </pc:sldChg>
    </pc:docChg>
  </pc:docChgLst>
  <pc:docChgLst>
    <pc:chgData name="Héctor Álvarez" userId="921ff0b6-3ae3-4302-88f8-6fd5a3b05a7b" providerId="ADAL" clId="{0B2A7F52-139C-4844-A1F1-41C71A82649D}"/>
    <pc:docChg chg="custSel addSld modSld modMainMaster">
      <pc:chgData name="Héctor Álvarez" userId="921ff0b6-3ae3-4302-88f8-6fd5a3b05a7b" providerId="ADAL" clId="{0B2A7F52-139C-4844-A1F1-41C71A82649D}" dt="2021-09-08T19:03:44.249" v="2" actId="478"/>
      <pc:docMkLst>
        <pc:docMk/>
      </pc:docMkLst>
      <pc:sldChg chg="modSp">
        <pc:chgData name="Héctor Álvarez" userId="921ff0b6-3ae3-4302-88f8-6fd5a3b05a7b" providerId="ADAL" clId="{0B2A7F52-139C-4844-A1F1-41C71A82649D}" dt="2021-09-08T19:00:43.080" v="0"/>
        <pc:sldMkLst>
          <pc:docMk/>
          <pc:sldMk cId="2467841553" sldId="286"/>
        </pc:sld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k cId="2467841553" sldId="286"/>
            <ac:spMk id="4" creationId="{00000000-0000-0000-0000-000000000000}"/>
          </ac:spMkLst>
        </pc:spChg>
      </pc:sldChg>
      <pc:sldChg chg="modSp">
        <pc:chgData name="Héctor Álvarez" userId="921ff0b6-3ae3-4302-88f8-6fd5a3b05a7b" providerId="ADAL" clId="{0B2A7F52-139C-4844-A1F1-41C71A82649D}" dt="2021-09-08T19:00:43.080" v="0"/>
        <pc:sldMkLst>
          <pc:docMk/>
          <pc:sldMk cId="3305845810" sldId="299"/>
        </pc:sld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k cId="3305845810" sldId="299"/>
            <ac:spMk id="4" creationId="{00000000-0000-0000-0000-000000000000}"/>
          </ac:spMkLst>
        </pc:spChg>
      </pc:sldChg>
      <pc:sldChg chg="modSp">
        <pc:chgData name="Héctor Álvarez" userId="921ff0b6-3ae3-4302-88f8-6fd5a3b05a7b" providerId="ADAL" clId="{0B2A7F52-139C-4844-A1F1-41C71A82649D}" dt="2021-09-08T19:00:43.080" v="0"/>
        <pc:sldMkLst>
          <pc:docMk/>
          <pc:sldMk cId="4172729920" sldId="300"/>
        </pc:sld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k cId="4172729920" sldId="300"/>
            <ac:spMk id="4" creationId="{00000000-0000-0000-0000-000000000000}"/>
          </ac:spMkLst>
        </pc:spChg>
      </pc:sldChg>
      <pc:sldChg chg="modSp">
        <pc:chgData name="Héctor Álvarez" userId="921ff0b6-3ae3-4302-88f8-6fd5a3b05a7b" providerId="ADAL" clId="{0B2A7F52-139C-4844-A1F1-41C71A82649D}" dt="2021-09-08T19:00:43.080" v="0"/>
        <pc:sldMkLst>
          <pc:docMk/>
          <pc:sldMk cId="2029422393" sldId="301"/>
        </pc:sld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k cId="2029422393" sldId="301"/>
            <ac:spMk id="4" creationId="{00000000-0000-0000-0000-000000000000}"/>
          </ac:spMkLst>
        </pc:spChg>
      </pc:sldChg>
      <pc:sldChg chg="modSp">
        <pc:chgData name="Héctor Álvarez" userId="921ff0b6-3ae3-4302-88f8-6fd5a3b05a7b" providerId="ADAL" clId="{0B2A7F52-139C-4844-A1F1-41C71A82649D}" dt="2021-09-08T19:00:43.080" v="0"/>
        <pc:sldMkLst>
          <pc:docMk/>
          <pc:sldMk cId="985403530" sldId="302"/>
        </pc:sld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k cId="985403530" sldId="302"/>
            <ac:spMk id="4" creationId="{00000000-0000-0000-0000-000000000000}"/>
          </ac:spMkLst>
        </pc:spChg>
      </pc:sldChg>
      <pc:sldChg chg="modSp">
        <pc:chgData name="Héctor Álvarez" userId="921ff0b6-3ae3-4302-88f8-6fd5a3b05a7b" providerId="ADAL" clId="{0B2A7F52-139C-4844-A1F1-41C71A82649D}" dt="2021-09-08T19:00:43.080" v="0"/>
        <pc:sldMkLst>
          <pc:docMk/>
          <pc:sldMk cId="1165067937" sldId="303"/>
        </pc:sld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k cId="1165067937" sldId="303"/>
            <ac:spMk id="4" creationId="{00000000-0000-0000-0000-000000000000}"/>
          </ac:spMkLst>
        </pc:spChg>
      </pc:sldChg>
      <pc:sldChg chg="modSp">
        <pc:chgData name="Héctor Álvarez" userId="921ff0b6-3ae3-4302-88f8-6fd5a3b05a7b" providerId="ADAL" clId="{0B2A7F52-139C-4844-A1F1-41C71A82649D}" dt="2021-09-08T19:00:43.080" v="0"/>
        <pc:sldMkLst>
          <pc:docMk/>
          <pc:sldMk cId="280819278" sldId="307"/>
        </pc:sld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k cId="280819278" sldId="307"/>
            <ac:spMk id="4" creationId="{00000000-0000-0000-0000-000000000000}"/>
          </ac:spMkLst>
        </pc:spChg>
      </pc:sldChg>
      <pc:sldChg chg="modSp">
        <pc:chgData name="Héctor Álvarez" userId="921ff0b6-3ae3-4302-88f8-6fd5a3b05a7b" providerId="ADAL" clId="{0B2A7F52-139C-4844-A1F1-41C71A82649D}" dt="2021-09-08T19:00:43.080" v="0"/>
        <pc:sldMkLst>
          <pc:docMk/>
          <pc:sldMk cId="3563034273" sldId="308"/>
        </pc:sld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k cId="3563034273" sldId="308"/>
            <ac:spMk id="4" creationId="{00000000-0000-0000-0000-000000000000}"/>
          </ac:spMkLst>
        </pc:spChg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2390917364" sldId="309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1218877703" sldId="310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3043039909" sldId="311"/>
        </pc:sldMkLst>
      </pc:sldChg>
      <pc:sldChg chg="delSp add mod">
        <pc:chgData name="Héctor Álvarez" userId="921ff0b6-3ae3-4302-88f8-6fd5a3b05a7b" providerId="ADAL" clId="{0B2A7F52-139C-4844-A1F1-41C71A82649D}" dt="2021-09-08T19:03:44.249" v="2" actId="478"/>
        <pc:sldMkLst>
          <pc:docMk/>
          <pc:sldMk cId="3289262892" sldId="312"/>
        </pc:sldMkLst>
        <pc:inkChg chg="del">
          <ac:chgData name="Héctor Álvarez" userId="921ff0b6-3ae3-4302-88f8-6fd5a3b05a7b" providerId="ADAL" clId="{0B2A7F52-139C-4844-A1F1-41C71A82649D}" dt="2021-09-08T19:03:44.249" v="2" actId="478"/>
          <ac:inkMkLst>
            <pc:docMk/>
            <pc:sldMk cId="3289262892" sldId="312"/>
            <ac:inkMk id="3" creationId="{04DF1D39-1AF7-4565-9509-2A66B5140E1A}"/>
          </ac:inkMkLst>
        </pc:inkChg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2396022411" sldId="313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203157319" sldId="314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2973100709" sldId="315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1384371391" sldId="316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3409990472" sldId="317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3436732658" sldId="318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2331366292" sldId="319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4257392658" sldId="320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4168141990" sldId="321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4165223851" sldId="322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1387020490" sldId="323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3225381669" sldId="324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4273379058" sldId="325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525604661" sldId="326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872475966" sldId="327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3671519644" sldId="328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4066551634" sldId="329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4025123598" sldId="330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1595002727" sldId="332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2045610173" sldId="333"/>
        </pc:sldMkLst>
      </pc:sldChg>
      <pc:sldChg chg="add">
        <pc:chgData name="Héctor Álvarez" userId="921ff0b6-3ae3-4302-88f8-6fd5a3b05a7b" providerId="ADAL" clId="{0B2A7F52-139C-4844-A1F1-41C71A82649D}" dt="2021-09-08T19:03:12.246" v="1" actId="22"/>
        <pc:sldMkLst>
          <pc:docMk/>
          <pc:sldMk cId="4144478820" sldId="334"/>
        </pc:sldMkLst>
      </pc:sldChg>
      <pc:sldMasterChg chg="modSp modSldLayout">
        <pc:chgData name="Héctor Álvarez" userId="921ff0b6-3ae3-4302-88f8-6fd5a3b05a7b" providerId="ADAL" clId="{0B2A7F52-139C-4844-A1F1-41C71A82649D}" dt="2021-09-08T19:00:43.080" v="0"/>
        <pc:sldMasterMkLst>
          <pc:docMk/>
          <pc:sldMasterMk cId="1318296083" sldId="2147483779"/>
        </pc:sldMaster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asterMk cId="1318296083" sldId="2147483779"/>
            <ac:spMk id="5" creationId="{00000000-0000-0000-0000-000000000000}"/>
          </ac:spMkLst>
        </pc:sp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1223595701" sldId="2147483780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1223595701" sldId="2147483780"/>
              <ac:spMk id="5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3806093858" sldId="2147483781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3806093858" sldId="2147483781"/>
              <ac:spMk id="5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781165214" sldId="2147483782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781165214" sldId="2147483782"/>
              <ac:spMk id="5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3887968226" sldId="2147483783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3887968226" sldId="2147483783"/>
              <ac:spMk id="6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1772283443" sldId="2147483784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1772283443" sldId="2147483784"/>
              <ac:spMk id="8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1606026108" sldId="2147483785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1606026108" sldId="2147483785"/>
              <ac:spMk id="4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543778709" sldId="2147483786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543778709" sldId="2147483786"/>
              <ac:spMk id="3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2498482411" sldId="2147483787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2498482411" sldId="2147483787"/>
              <ac:spMk id="6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802421323" sldId="2147483788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802421323" sldId="2147483788"/>
              <ac:spMk id="6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3230985825" sldId="2147483789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3230985825" sldId="2147483789"/>
              <ac:spMk id="5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1318296083" sldId="2147483779"/>
            <pc:sldLayoutMk cId="2112002523" sldId="2147483790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1318296083" sldId="2147483779"/>
              <pc:sldLayoutMk cId="2112002523" sldId="2147483790"/>
              <ac:spMk id="5" creationId="{00000000-0000-0000-0000-000000000000}"/>
            </ac:spMkLst>
          </pc:spChg>
        </pc:sldLayoutChg>
      </pc:sldMasterChg>
      <pc:sldMasterChg chg="modSp modSldLayout">
        <pc:chgData name="Héctor Álvarez" userId="921ff0b6-3ae3-4302-88f8-6fd5a3b05a7b" providerId="ADAL" clId="{0B2A7F52-139C-4844-A1F1-41C71A82649D}" dt="2021-09-08T19:00:43.080" v="0"/>
        <pc:sldMasterMkLst>
          <pc:docMk/>
          <pc:sldMasterMk cId="4020843755" sldId="2147484647"/>
        </pc:sldMasterMkLst>
        <pc:spChg chg="mod">
          <ac:chgData name="Héctor Álvarez" userId="921ff0b6-3ae3-4302-88f8-6fd5a3b05a7b" providerId="ADAL" clId="{0B2A7F52-139C-4844-A1F1-41C71A82649D}" dt="2021-09-08T19:00:43.080" v="0"/>
          <ac:spMkLst>
            <pc:docMk/>
            <pc:sldMasterMk cId="4020843755" sldId="2147484647"/>
            <ac:spMk id="5" creationId="{00000000-0000-0000-0000-000000000000}"/>
          </ac:spMkLst>
        </pc:sp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3968736567" sldId="2147484648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3968736567" sldId="2147484648"/>
              <ac:spMk id="5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792272682" sldId="2147484649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792272682" sldId="2147484649"/>
              <ac:spMk id="5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807756831" sldId="2147484650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807756831" sldId="2147484650"/>
              <ac:spMk id="5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2446729260" sldId="2147484651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2446729260" sldId="2147484651"/>
              <ac:spMk id="6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1398612542" sldId="2147484652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1398612542" sldId="2147484652"/>
              <ac:spMk id="8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3538291577" sldId="2147484653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3538291577" sldId="2147484653"/>
              <ac:spMk id="4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1277170559" sldId="2147484654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1277170559" sldId="2147484654"/>
              <ac:spMk id="3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1619089328" sldId="2147484655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1619089328" sldId="2147484655"/>
              <ac:spMk id="6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3847821121" sldId="2147484656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3847821121" sldId="2147484656"/>
              <ac:spMk id="6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1638512062" sldId="2147484657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1638512062" sldId="2147484657"/>
              <ac:spMk id="5" creationId="{00000000-0000-0000-0000-000000000000}"/>
            </ac:spMkLst>
          </pc:spChg>
        </pc:sldLayoutChg>
        <pc:sldLayoutChg chg="modSp">
          <pc:chgData name="Héctor Álvarez" userId="921ff0b6-3ae3-4302-88f8-6fd5a3b05a7b" providerId="ADAL" clId="{0B2A7F52-139C-4844-A1F1-41C71A82649D}" dt="2021-09-08T19:00:43.080" v="0"/>
          <pc:sldLayoutMkLst>
            <pc:docMk/>
            <pc:sldMasterMk cId="4020843755" sldId="2147484647"/>
            <pc:sldLayoutMk cId="489098553" sldId="2147484658"/>
          </pc:sldLayoutMkLst>
          <pc:spChg chg="mod">
            <ac:chgData name="Héctor Álvarez" userId="921ff0b6-3ae3-4302-88f8-6fd5a3b05a7b" providerId="ADAL" clId="{0B2A7F52-139C-4844-A1F1-41C71A82649D}" dt="2021-09-08T19:00:43.080" v="0"/>
            <ac:spMkLst>
              <pc:docMk/>
              <pc:sldMasterMk cId="4020843755" sldId="2147484647"/>
              <pc:sldLayoutMk cId="489098553" sldId="2147484658"/>
              <ac:spMk id="5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322443-DFF3-40C4-BABE-6B1556E21EED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86AEEB-BDFF-440E-A819-81B9166B1106}">
      <dgm:prSet phldrT="[Texto]"/>
      <dgm:spPr/>
      <dgm:t>
        <a:bodyPr/>
        <a:lstStyle/>
        <a:p>
          <a:pPr>
            <a:buFont typeface="+mj-lt"/>
            <a:buAutoNum type="romanUcPeriod"/>
          </a:pPr>
          <a:r>
            <a:rPr lang="es-CL" dirty="0"/>
            <a:t>Contexto</a:t>
          </a:r>
          <a:endParaRPr lang="es-ES" dirty="0"/>
        </a:p>
      </dgm:t>
    </dgm:pt>
    <dgm:pt modelId="{AE54D2B5-9795-4C60-9DE2-B4173D7AE7A9}" type="parTrans" cxnId="{AFA32DC6-03E4-437B-9DF3-B6DB8EF73265}">
      <dgm:prSet/>
      <dgm:spPr/>
      <dgm:t>
        <a:bodyPr/>
        <a:lstStyle/>
        <a:p>
          <a:endParaRPr lang="es-ES"/>
        </a:p>
      </dgm:t>
    </dgm:pt>
    <dgm:pt modelId="{989077BF-4DE0-40C5-B8E6-012EBE56AAA9}" type="sibTrans" cxnId="{AFA32DC6-03E4-437B-9DF3-B6DB8EF73265}">
      <dgm:prSet/>
      <dgm:spPr/>
      <dgm:t>
        <a:bodyPr/>
        <a:lstStyle/>
        <a:p>
          <a:endParaRPr lang="es-ES"/>
        </a:p>
      </dgm:t>
    </dgm:pt>
    <dgm:pt modelId="{C599326F-B98E-45B5-BFF7-CDAC303097D2}">
      <dgm:prSet/>
      <dgm:spPr/>
      <dgm:t>
        <a:bodyPr/>
        <a:lstStyle/>
        <a:p>
          <a:r>
            <a:rPr lang="es-CL" dirty="0"/>
            <a:t>Escoger Visualización</a:t>
          </a:r>
        </a:p>
      </dgm:t>
    </dgm:pt>
    <dgm:pt modelId="{E3204178-BD94-4167-98E9-82A7EB47AF62}" type="parTrans" cxnId="{8859E191-0E72-442C-A16A-939FE2AF70F1}">
      <dgm:prSet/>
      <dgm:spPr/>
      <dgm:t>
        <a:bodyPr/>
        <a:lstStyle/>
        <a:p>
          <a:endParaRPr lang="es-ES"/>
        </a:p>
      </dgm:t>
    </dgm:pt>
    <dgm:pt modelId="{69C25ED9-D1F6-4310-8E9F-68249CD004BF}" type="sibTrans" cxnId="{8859E191-0E72-442C-A16A-939FE2AF70F1}">
      <dgm:prSet/>
      <dgm:spPr/>
      <dgm:t>
        <a:bodyPr/>
        <a:lstStyle/>
        <a:p>
          <a:endParaRPr lang="es-ES"/>
        </a:p>
      </dgm:t>
    </dgm:pt>
    <dgm:pt modelId="{BE026D15-F4FD-4965-9FEC-1007F7A5914C}">
      <dgm:prSet/>
      <dgm:spPr/>
      <dgm:t>
        <a:bodyPr/>
        <a:lstStyle/>
        <a:p>
          <a:r>
            <a:rPr lang="es-CL" dirty="0"/>
            <a:t>Eliminar el Desorden</a:t>
          </a:r>
        </a:p>
      </dgm:t>
    </dgm:pt>
    <dgm:pt modelId="{88B2A01A-036F-4C9A-871E-C56DC577D5C4}" type="parTrans" cxnId="{F91A96FD-48F2-41F2-8543-6BE1A0BA9751}">
      <dgm:prSet/>
      <dgm:spPr/>
      <dgm:t>
        <a:bodyPr/>
        <a:lstStyle/>
        <a:p>
          <a:endParaRPr lang="es-ES"/>
        </a:p>
      </dgm:t>
    </dgm:pt>
    <dgm:pt modelId="{876E1D44-8259-4775-82B5-85D7DBFB8155}" type="sibTrans" cxnId="{F91A96FD-48F2-41F2-8543-6BE1A0BA9751}">
      <dgm:prSet/>
      <dgm:spPr/>
      <dgm:t>
        <a:bodyPr/>
        <a:lstStyle/>
        <a:p>
          <a:endParaRPr lang="es-ES"/>
        </a:p>
      </dgm:t>
    </dgm:pt>
    <dgm:pt modelId="{73187CFC-39BF-4D2B-92B5-4DC5876F7BDC}">
      <dgm:prSet/>
      <dgm:spPr/>
      <dgm:t>
        <a:bodyPr/>
        <a:lstStyle/>
        <a:p>
          <a:r>
            <a:rPr lang="es-CL"/>
            <a:t>Captar la atención del público</a:t>
          </a:r>
          <a:endParaRPr lang="es-CL" dirty="0"/>
        </a:p>
      </dgm:t>
    </dgm:pt>
    <dgm:pt modelId="{8722E197-BE22-4CEF-9311-873184887764}" type="parTrans" cxnId="{EE5E7111-026C-4EEF-9916-78F49151BDB3}">
      <dgm:prSet/>
      <dgm:spPr/>
      <dgm:t>
        <a:bodyPr/>
        <a:lstStyle/>
        <a:p>
          <a:endParaRPr lang="es-ES"/>
        </a:p>
      </dgm:t>
    </dgm:pt>
    <dgm:pt modelId="{9681463B-F0B2-42F9-B64E-4901E1DF4633}" type="sibTrans" cxnId="{EE5E7111-026C-4EEF-9916-78F49151BDB3}">
      <dgm:prSet/>
      <dgm:spPr/>
      <dgm:t>
        <a:bodyPr/>
        <a:lstStyle/>
        <a:p>
          <a:endParaRPr lang="es-ES"/>
        </a:p>
      </dgm:t>
    </dgm:pt>
    <dgm:pt modelId="{A2275DA0-971D-4898-B95A-C245D2B55D5B}">
      <dgm:prSet/>
      <dgm:spPr/>
      <dgm:t>
        <a:bodyPr/>
        <a:lstStyle/>
        <a:p>
          <a:r>
            <a:rPr lang="es-CL" dirty="0"/>
            <a:t>Pensar como Diseñador</a:t>
          </a:r>
        </a:p>
      </dgm:t>
    </dgm:pt>
    <dgm:pt modelId="{C13069EC-453D-4D79-B453-267F92EF8A50}" type="parTrans" cxnId="{A842BBD7-3E19-407A-8499-104DA67C7F44}">
      <dgm:prSet/>
      <dgm:spPr/>
      <dgm:t>
        <a:bodyPr/>
        <a:lstStyle/>
        <a:p>
          <a:endParaRPr lang="es-ES"/>
        </a:p>
      </dgm:t>
    </dgm:pt>
    <dgm:pt modelId="{962A3112-ED34-4218-A460-92615EFA8EFC}" type="sibTrans" cxnId="{A842BBD7-3E19-407A-8499-104DA67C7F44}">
      <dgm:prSet/>
      <dgm:spPr/>
      <dgm:t>
        <a:bodyPr/>
        <a:lstStyle/>
        <a:p>
          <a:endParaRPr lang="es-ES"/>
        </a:p>
      </dgm:t>
    </dgm:pt>
    <dgm:pt modelId="{680129B9-BA81-4613-875A-B57ABF009E4E}">
      <dgm:prSet/>
      <dgm:spPr/>
      <dgm:t>
        <a:bodyPr/>
        <a:lstStyle/>
        <a:p>
          <a:r>
            <a:rPr lang="es-CL"/>
            <a:t>Contar una historia</a:t>
          </a:r>
          <a:endParaRPr lang="es-CL" dirty="0"/>
        </a:p>
      </dgm:t>
    </dgm:pt>
    <dgm:pt modelId="{62B13096-1E79-4C5B-82AF-239E658CBAB4}" type="parTrans" cxnId="{2D20074F-EBFD-4E28-AE80-75602F7BF3C6}">
      <dgm:prSet/>
      <dgm:spPr/>
      <dgm:t>
        <a:bodyPr/>
        <a:lstStyle/>
        <a:p>
          <a:endParaRPr lang="es-ES"/>
        </a:p>
      </dgm:t>
    </dgm:pt>
    <dgm:pt modelId="{B2496777-B6D9-4C74-8241-EDEE128D82D9}" type="sibTrans" cxnId="{2D20074F-EBFD-4E28-AE80-75602F7BF3C6}">
      <dgm:prSet/>
      <dgm:spPr/>
      <dgm:t>
        <a:bodyPr/>
        <a:lstStyle/>
        <a:p>
          <a:endParaRPr lang="es-ES"/>
        </a:p>
      </dgm:t>
    </dgm:pt>
    <dgm:pt modelId="{14B3AF88-549A-4E80-998F-288B165203C0}" type="pres">
      <dgm:prSet presAssocID="{1B322443-DFF3-40C4-BABE-6B1556E21EED}" presName="Name0" presStyleCnt="0">
        <dgm:presLayoutVars>
          <dgm:dir/>
          <dgm:animOne val="branch"/>
          <dgm:animLvl val="lvl"/>
        </dgm:presLayoutVars>
      </dgm:prSet>
      <dgm:spPr/>
    </dgm:pt>
    <dgm:pt modelId="{CCB7A541-BFC0-4981-8AE1-76EA6D653EF7}" type="pres">
      <dgm:prSet presAssocID="{E186AEEB-BDFF-440E-A819-81B9166B1106}" presName="chaos" presStyleCnt="0"/>
      <dgm:spPr/>
    </dgm:pt>
    <dgm:pt modelId="{D77ED505-C2B7-469C-B3AF-5BCC0F86A048}" type="pres">
      <dgm:prSet presAssocID="{E186AEEB-BDFF-440E-A819-81B9166B1106}" presName="parTx1" presStyleLbl="revTx" presStyleIdx="0" presStyleCnt="5"/>
      <dgm:spPr/>
    </dgm:pt>
    <dgm:pt modelId="{2C3A0BB5-DDF0-48B9-B29F-87ADA91F93A7}" type="pres">
      <dgm:prSet presAssocID="{E186AEEB-BDFF-440E-A819-81B9166B1106}" presName="c1" presStyleLbl="node1" presStyleIdx="0" presStyleCnt="19"/>
      <dgm:spPr/>
    </dgm:pt>
    <dgm:pt modelId="{41CDFD3F-7499-4DD2-88AE-9BD10AAD7FBD}" type="pres">
      <dgm:prSet presAssocID="{E186AEEB-BDFF-440E-A819-81B9166B1106}" presName="c2" presStyleLbl="node1" presStyleIdx="1" presStyleCnt="19"/>
      <dgm:spPr/>
    </dgm:pt>
    <dgm:pt modelId="{D39FC365-8D95-4114-9552-F7D463F485B6}" type="pres">
      <dgm:prSet presAssocID="{E186AEEB-BDFF-440E-A819-81B9166B1106}" presName="c3" presStyleLbl="node1" presStyleIdx="2" presStyleCnt="19"/>
      <dgm:spPr/>
    </dgm:pt>
    <dgm:pt modelId="{CC106297-C968-484A-A669-B822CBD0E4D3}" type="pres">
      <dgm:prSet presAssocID="{E186AEEB-BDFF-440E-A819-81B9166B1106}" presName="c4" presStyleLbl="node1" presStyleIdx="3" presStyleCnt="19"/>
      <dgm:spPr/>
    </dgm:pt>
    <dgm:pt modelId="{9FB6504A-F56B-4928-8584-9D6A28AC47DC}" type="pres">
      <dgm:prSet presAssocID="{E186AEEB-BDFF-440E-A819-81B9166B1106}" presName="c5" presStyleLbl="node1" presStyleIdx="4" presStyleCnt="19"/>
      <dgm:spPr/>
    </dgm:pt>
    <dgm:pt modelId="{F6D0ADD1-C167-4C4D-BAAA-66F46C615450}" type="pres">
      <dgm:prSet presAssocID="{E186AEEB-BDFF-440E-A819-81B9166B1106}" presName="c6" presStyleLbl="node1" presStyleIdx="5" presStyleCnt="19"/>
      <dgm:spPr/>
    </dgm:pt>
    <dgm:pt modelId="{7F56BA0C-2559-440F-94D1-EEADF69B31E9}" type="pres">
      <dgm:prSet presAssocID="{E186AEEB-BDFF-440E-A819-81B9166B1106}" presName="c7" presStyleLbl="node1" presStyleIdx="6" presStyleCnt="19"/>
      <dgm:spPr/>
    </dgm:pt>
    <dgm:pt modelId="{55D3B288-0AA1-4886-AC22-B15F57DCA475}" type="pres">
      <dgm:prSet presAssocID="{E186AEEB-BDFF-440E-A819-81B9166B1106}" presName="c8" presStyleLbl="node1" presStyleIdx="7" presStyleCnt="19"/>
      <dgm:spPr/>
    </dgm:pt>
    <dgm:pt modelId="{D5FF635B-2EB1-4A7C-944E-A84BF6491D1B}" type="pres">
      <dgm:prSet presAssocID="{E186AEEB-BDFF-440E-A819-81B9166B1106}" presName="c9" presStyleLbl="node1" presStyleIdx="8" presStyleCnt="19"/>
      <dgm:spPr/>
    </dgm:pt>
    <dgm:pt modelId="{3E315F68-9B9D-4BCB-9E29-84495A2149FE}" type="pres">
      <dgm:prSet presAssocID="{E186AEEB-BDFF-440E-A819-81B9166B1106}" presName="c10" presStyleLbl="node1" presStyleIdx="9" presStyleCnt="19"/>
      <dgm:spPr/>
    </dgm:pt>
    <dgm:pt modelId="{E911BAC2-6A6B-41FF-BB27-401BE42C6CBF}" type="pres">
      <dgm:prSet presAssocID="{E186AEEB-BDFF-440E-A819-81B9166B1106}" presName="c11" presStyleLbl="node1" presStyleIdx="10" presStyleCnt="19"/>
      <dgm:spPr/>
    </dgm:pt>
    <dgm:pt modelId="{B16FDE5E-E533-491B-85F9-6DBC7280C3A3}" type="pres">
      <dgm:prSet presAssocID="{E186AEEB-BDFF-440E-A819-81B9166B1106}" presName="c12" presStyleLbl="node1" presStyleIdx="11" presStyleCnt="19"/>
      <dgm:spPr/>
    </dgm:pt>
    <dgm:pt modelId="{32514EEF-9B57-40EF-8CB1-23B6EB4FC580}" type="pres">
      <dgm:prSet presAssocID="{E186AEEB-BDFF-440E-A819-81B9166B1106}" presName="c13" presStyleLbl="node1" presStyleIdx="12" presStyleCnt="19"/>
      <dgm:spPr/>
    </dgm:pt>
    <dgm:pt modelId="{6F3CD50B-60CE-4337-B33E-BC08ADCB4890}" type="pres">
      <dgm:prSet presAssocID="{E186AEEB-BDFF-440E-A819-81B9166B1106}" presName="c14" presStyleLbl="node1" presStyleIdx="13" presStyleCnt="19"/>
      <dgm:spPr/>
    </dgm:pt>
    <dgm:pt modelId="{4FD12EB5-F1DC-4CD1-9A07-DC5896F00394}" type="pres">
      <dgm:prSet presAssocID="{E186AEEB-BDFF-440E-A819-81B9166B1106}" presName="c15" presStyleLbl="node1" presStyleIdx="14" presStyleCnt="19"/>
      <dgm:spPr/>
    </dgm:pt>
    <dgm:pt modelId="{3E37953E-977B-45DD-99E7-A9231CD4EDC6}" type="pres">
      <dgm:prSet presAssocID="{E186AEEB-BDFF-440E-A819-81B9166B1106}" presName="c16" presStyleLbl="node1" presStyleIdx="15" presStyleCnt="19"/>
      <dgm:spPr/>
    </dgm:pt>
    <dgm:pt modelId="{DA9DF2F5-9779-4BB9-8FDC-6ECE1F952651}" type="pres">
      <dgm:prSet presAssocID="{E186AEEB-BDFF-440E-A819-81B9166B1106}" presName="c17" presStyleLbl="node1" presStyleIdx="16" presStyleCnt="19"/>
      <dgm:spPr/>
    </dgm:pt>
    <dgm:pt modelId="{71D6BDF1-3552-4F81-A49C-95FE08601FCF}" type="pres">
      <dgm:prSet presAssocID="{E186AEEB-BDFF-440E-A819-81B9166B1106}" presName="c18" presStyleLbl="node1" presStyleIdx="17" presStyleCnt="19"/>
      <dgm:spPr/>
    </dgm:pt>
    <dgm:pt modelId="{FD2EDD47-351A-4B2D-832F-0B088F0E5736}" type="pres">
      <dgm:prSet presAssocID="{989077BF-4DE0-40C5-B8E6-012EBE56AAA9}" presName="chevronComposite1" presStyleCnt="0"/>
      <dgm:spPr/>
    </dgm:pt>
    <dgm:pt modelId="{308457E5-166D-4547-9863-5DDA52A9C8C4}" type="pres">
      <dgm:prSet presAssocID="{989077BF-4DE0-40C5-B8E6-012EBE56AAA9}" presName="chevron1" presStyleLbl="sibTrans2D1" presStyleIdx="0" presStyleCnt="5"/>
      <dgm:spPr/>
    </dgm:pt>
    <dgm:pt modelId="{B7D935EF-23FD-491A-A3D5-537DD838AB27}" type="pres">
      <dgm:prSet presAssocID="{989077BF-4DE0-40C5-B8E6-012EBE56AAA9}" presName="spChevron1" presStyleCnt="0"/>
      <dgm:spPr/>
    </dgm:pt>
    <dgm:pt modelId="{F848C0EC-6A59-4C43-A1D9-B36587BA3EF2}" type="pres">
      <dgm:prSet presAssocID="{C599326F-B98E-45B5-BFF7-CDAC303097D2}" presName="middle" presStyleCnt="0"/>
      <dgm:spPr/>
    </dgm:pt>
    <dgm:pt modelId="{DC621226-B42F-404E-9CAA-DA071042133C}" type="pres">
      <dgm:prSet presAssocID="{C599326F-B98E-45B5-BFF7-CDAC303097D2}" presName="parTxMid" presStyleLbl="revTx" presStyleIdx="1" presStyleCnt="5"/>
      <dgm:spPr/>
    </dgm:pt>
    <dgm:pt modelId="{3108D921-8097-4561-A211-B7C54BF0C722}" type="pres">
      <dgm:prSet presAssocID="{C599326F-B98E-45B5-BFF7-CDAC303097D2}" presName="spMid" presStyleCnt="0"/>
      <dgm:spPr/>
    </dgm:pt>
    <dgm:pt modelId="{348B0083-4731-48C0-B193-16AD1626D8B4}" type="pres">
      <dgm:prSet presAssocID="{69C25ED9-D1F6-4310-8E9F-68249CD004BF}" presName="chevronComposite1" presStyleCnt="0"/>
      <dgm:spPr/>
    </dgm:pt>
    <dgm:pt modelId="{94462DB9-DF6E-45B5-A753-978ABA5CA651}" type="pres">
      <dgm:prSet presAssocID="{69C25ED9-D1F6-4310-8E9F-68249CD004BF}" presName="chevron1" presStyleLbl="sibTrans2D1" presStyleIdx="1" presStyleCnt="5"/>
      <dgm:spPr/>
    </dgm:pt>
    <dgm:pt modelId="{CA2481BC-2E0E-4083-9210-3F950DB4810D}" type="pres">
      <dgm:prSet presAssocID="{69C25ED9-D1F6-4310-8E9F-68249CD004BF}" presName="spChevron1" presStyleCnt="0"/>
      <dgm:spPr/>
    </dgm:pt>
    <dgm:pt modelId="{691B2A44-B522-4540-B258-BA3D3CA2065E}" type="pres">
      <dgm:prSet presAssocID="{BE026D15-F4FD-4965-9FEC-1007F7A5914C}" presName="middle" presStyleCnt="0"/>
      <dgm:spPr/>
    </dgm:pt>
    <dgm:pt modelId="{75163AA6-E065-41A2-9021-E365D7CF7FB2}" type="pres">
      <dgm:prSet presAssocID="{BE026D15-F4FD-4965-9FEC-1007F7A5914C}" presName="parTxMid" presStyleLbl="revTx" presStyleIdx="2" presStyleCnt="5"/>
      <dgm:spPr/>
    </dgm:pt>
    <dgm:pt modelId="{BC1B93BE-F92E-48AA-B636-BC453CC7F50A}" type="pres">
      <dgm:prSet presAssocID="{BE026D15-F4FD-4965-9FEC-1007F7A5914C}" presName="spMid" presStyleCnt="0"/>
      <dgm:spPr/>
    </dgm:pt>
    <dgm:pt modelId="{B6746FC0-172F-48A6-93F5-D7A1AACC0C47}" type="pres">
      <dgm:prSet presAssocID="{876E1D44-8259-4775-82B5-85D7DBFB8155}" presName="chevronComposite1" presStyleCnt="0"/>
      <dgm:spPr/>
    </dgm:pt>
    <dgm:pt modelId="{9C24544C-939D-4D13-855D-376861A6D76E}" type="pres">
      <dgm:prSet presAssocID="{876E1D44-8259-4775-82B5-85D7DBFB8155}" presName="chevron1" presStyleLbl="sibTrans2D1" presStyleIdx="2" presStyleCnt="5"/>
      <dgm:spPr/>
    </dgm:pt>
    <dgm:pt modelId="{3C667099-D316-4F08-A19F-3412BE69D40A}" type="pres">
      <dgm:prSet presAssocID="{876E1D44-8259-4775-82B5-85D7DBFB8155}" presName="spChevron1" presStyleCnt="0"/>
      <dgm:spPr/>
    </dgm:pt>
    <dgm:pt modelId="{38C47079-9B26-4FB6-8A11-3AC4A8814C62}" type="pres">
      <dgm:prSet presAssocID="{73187CFC-39BF-4D2B-92B5-4DC5876F7BDC}" presName="middle" presStyleCnt="0"/>
      <dgm:spPr/>
    </dgm:pt>
    <dgm:pt modelId="{47190AD4-4D5D-4CD6-BC14-9B5DE974643E}" type="pres">
      <dgm:prSet presAssocID="{73187CFC-39BF-4D2B-92B5-4DC5876F7BDC}" presName="parTxMid" presStyleLbl="revTx" presStyleIdx="3" presStyleCnt="5"/>
      <dgm:spPr/>
    </dgm:pt>
    <dgm:pt modelId="{FEBCCD8C-41E7-4152-A335-815496769DD6}" type="pres">
      <dgm:prSet presAssocID="{73187CFC-39BF-4D2B-92B5-4DC5876F7BDC}" presName="spMid" presStyleCnt="0"/>
      <dgm:spPr/>
    </dgm:pt>
    <dgm:pt modelId="{ED21EA64-7348-4520-B183-E57B46540F52}" type="pres">
      <dgm:prSet presAssocID="{9681463B-F0B2-42F9-B64E-4901E1DF4633}" presName="chevronComposite1" presStyleCnt="0"/>
      <dgm:spPr/>
    </dgm:pt>
    <dgm:pt modelId="{44E0EEE9-493F-47A4-8E99-364FE9786BC3}" type="pres">
      <dgm:prSet presAssocID="{9681463B-F0B2-42F9-B64E-4901E1DF4633}" presName="chevron1" presStyleLbl="sibTrans2D1" presStyleIdx="3" presStyleCnt="5"/>
      <dgm:spPr/>
    </dgm:pt>
    <dgm:pt modelId="{0FB9F26A-EFA6-4298-9AB1-BB5B52779B2A}" type="pres">
      <dgm:prSet presAssocID="{9681463B-F0B2-42F9-B64E-4901E1DF4633}" presName="spChevron1" presStyleCnt="0"/>
      <dgm:spPr/>
    </dgm:pt>
    <dgm:pt modelId="{8EA67AC4-5ED8-467E-8529-0E40042FA41E}" type="pres">
      <dgm:prSet presAssocID="{A2275DA0-971D-4898-B95A-C245D2B55D5B}" presName="middle" presStyleCnt="0"/>
      <dgm:spPr/>
    </dgm:pt>
    <dgm:pt modelId="{F86161A6-311F-48F8-985C-7D732E364876}" type="pres">
      <dgm:prSet presAssocID="{A2275DA0-971D-4898-B95A-C245D2B55D5B}" presName="parTxMid" presStyleLbl="revTx" presStyleIdx="4" presStyleCnt="5"/>
      <dgm:spPr/>
    </dgm:pt>
    <dgm:pt modelId="{643B53FA-E8EA-4E3B-B694-AA7DA77C6A48}" type="pres">
      <dgm:prSet presAssocID="{A2275DA0-971D-4898-B95A-C245D2B55D5B}" presName="spMid" presStyleCnt="0"/>
      <dgm:spPr/>
    </dgm:pt>
    <dgm:pt modelId="{661984E9-440A-49A3-8F2B-45C50C2896FA}" type="pres">
      <dgm:prSet presAssocID="{962A3112-ED34-4218-A460-92615EFA8EFC}" presName="chevronComposite1" presStyleCnt="0"/>
      <dgm:spPr/>
    </dgm:pt>
    <dgm:pt modelId="{94B0B3EC-0774-4342-AC36-CEF205FA45EA}" type="pres">
      <dgm:prSet presAssocID="{962A3112-ED34-4218-A460-92615EFA8EFC}" presName="chevron1" presStyleLbl="sibTrans2D1" presStyleIdx="4" presStyleCnt="5"/>
      <dgm:spPr/>
    </dgm:pt>
    <dgm:pt modelId="{D6D1433D-BA45-4AB3-8D13-3E9C0F9D1976}" type="pres">
      <dgm:prSet presAssocID="{962A3112-ED34-4218-A460-92615EFA8EFC}" presName="spChevron1" presStyleCnt="0"/>
      <dgm:spPr/>
    </dgm:pt>
    <dgm:pt modelId="{0B34A817-1886-4288-9D8D-94943251CA31}" type="pres">
      <dgm:prSet presAssocID="{680129B9-BA81-4613-875A-B57ABF009E4E}" presName="last" presStyleCnt="0"/>
      <dgm:spPr/>
    </dgm:pt>
    <dgm:pt modelId="{2259D560-6EFF-4E54-AF28-67702B83CF8E}" type="pres">
      <dgm:prSet presAssocID="{680129B9-BA81-4613-875A-B57ABF009E4E}" presName="circleTx" presStyleLbl="node1" presStyleIdx="18" presStyleCnt="19"/>
      <dgm:spPr/>
    </dgm:pt>
    <dgm:pt modelId="{BA42550D-BCF0-4CE4-A818-7769EE0F1A70}" type="pres">
      <dgm:prSet presAssocID="{680129B9-BA81-4613-875A-B57ABF009E4E}" presName="spN" presStyleCnt="0"/>
      <dgm:spPr/>
    </dgm:pt>
  </dgm:ptLst>
  <dgm:cxnLst>
    <dgm:cxn modelId="{EE5E7111-026C-4EEF-9916-78F49151BDB3}" srcId="{1B322443-DFF3-40C4-BABE-6B1556E21EED}" destId="{73187CFC-39BF-4D2B-92B5-4DC5876F7BDC}" srcOrd="3" destOrd="0" parTransId="{8722E197-BE22-4CEF-9311-873184887764}" sibTransId="{9681463B-F0B2-42F9-B64E-4901E1DF4633}"/>
    <dgm:cxn modelId="{BABA0F1F-CA7A-4796-830B-D3AA41721FCD}" type="presOf" srcId="{BE026D15-F4FD-4965-9FEC-1007F7A5914C}" destId="{75163AA6-E065-41A2-9021-E365D7CF7FB2}" srcOrd="0" destOrd="0" presId="urn:microsoft.com/office/officeart/2009/3/layout/RandomtoResultProcess"/>
    <dgm:cxn modelId="{65BC5040-EE2B-4102-B002-4E52117B9E4C}" type="presOf" srcId="{680129B9-BA81-4613-875A-B57ABF009E4E}" destId="{2259D560-6EFF-4E54-AF28-67702B83CF8E}" srcOrd="0" destOrd="0" presId="urn:microsoft.com/office/officeart/2009/3/layout/RandomtoResultProcess"/>
    <dgm:cxn modelId="{2183EE42-C5F9-4858-A322-2F05C6628572}" type="presOf" srcId="{A2275DA0-971D-4898-B95A-C245D2B55D5B}" destId="{F86161A6-311F-48F8-985C-7D732E364876}" srcOrd="0" destOrd="0" presId="urn:microsoft.com/office/officeart/2009/3/layout/RandomtoResultProcess"/>
    <dgm:cxn modelId="{2D20074F-EBFD-4E28-AE80-75602F7BF3C6}" srcId="{1B322443-DFF3-40C4-BABE-6B1556E21EED}" destId="{680129B9-BA81-4613-875A-B57ABF009E4E}" srcOrd="5" destOrd="0" parTransId="{62B13096-1E79-4C5B-82AF-239E658CBAB4}" sibTransId="{B2496777-B6D9-4C74-8241-EDEE128D82D9}"/>
    <dgm:cxn modelId="{518F8675-8371-47A1-A2FC-46AFB5035C1A}" type="presOf" srcId="{1B322443-DFF3-40C4-BABE-6B1556E21EED}" destId="{14B3AF88-549A-4E80-998F-288B165203C0}" srcOrd="0" destOrd="0" presId="urn:microsoft.com/office/officeart/2009/3/layout/RandomtoResultProcess"/>
    <dgm:cxn modelId="{B07CB18A-B0BF-407D-B7C5-BAE0D47687A5}" type="presOf" srcId="{73187CFC-39BF-4D2B-92B5-4DC5876F7BDC}" destId="{47190AD4-4D5D-4CD6-BC14-9B5DE974643E}" srcOrd="0" destOrd="0" presId="urn:microsoft.com/office/officeart/2009/3/layout/RandomtoResultProcess"/>
    <dgm:cxn modelId="{8859E191-0E72-442C-A16A-939FE2AF70F1}" srcId="{1B322443-DFF3-40C4-BABE-6B1556E21EED}" destId="{C599326F-B98E-45B5-BFF7-CDAC303097D2}" srcOrd="1" destOrd="0" parTransId="{E3204178-BD94-4167-98E9-82A7EB47AF62}" sibTransId="{69C25ED9-D1F6-4310-8E9F-68249CD004BF}"/>
    <dgm:cxn modelId="{B4B53192-CE73-405F-9E45-EDD8FC121CB1}" type="presOf" srcId="{E186AEEB-BDFF-440E-A819-81B9166B1106}" destId="{D77ED505-C2B7-469C-B3AF-5BCC0F86A048}" srcOrd="0" destOrd="0" presId="urn:microsoft.com/office/officeart/2009/3/layout/RandomtoResultProcess"/>
    <dgm:cxn modelId="{8BDFB3B4-6592-40F2-9AFB-9EEDCC43A2F1}" type="presOf" srcId="{C599326F-B98E-45B5-BFF7-CDAC303097D2}" destId="{DC621226-B42F-404E-9CAA-DA071042133C}" srcOrd="0" destOrd="0" presId="urn:microsoft.com/office/officeart/2009/3/layout/RandomtoResultProcess"/>
    <dgm:cxn modelId="{AFA32DC6-03E4-437B-9DF3-B6DB8EF73265}" srcId="{1B322443-DFF3-40C4-BABE-6B1556E21EED}" destId="{E186AEEB-BDFF-440E-A819-81B9166B1106}" srcOrd="0" destOrd="0" parTransId="{AE54D2B5-9795-4C60-9DE2-B4173D7AE7A9}" sibTransId="{989077BF-4DE0-40C5-B8E6-012EBE56AAA9}"/>
    <dgm:cxn modelId="{A842BBD7-3E19-407A-8499-104DA67C7F44}" srcId="{1B322443-DFF3-40C4-BABE-6B1556E21EED}" destId="{A2275DA0-971D-4898-B95A-C245D2B55D5B}" srcOrd="4" destOrd="0" parTransId="{C13069EC-453D-4D79-B453-267F92EF8A50}" sibTransId="{962A3112-ED34-4218-A460-92615EFA8EFC}"/>
    <dgm:cxn modelId="{F91A96FD-48F2-41F2-8543-6BE1A0BA9751}" srcId="{1B322443-DFF3-40C4-BABE-6B1556E21EED}" destId="{BE026D15-F4FD-4965-9FEC-1007F7A5914C}" srcOrd="2" destOrd="0" parTransId="{88B2A01A-036F-4C9A-871E-C56DC577D5C4}" sibTransId="{876E1D44-8259-4775-82B5-85D7DBFB8155}"/>
    <dgm:cxn modelId="{B09F910B-0F19-4538-A938-7647CFC46CD8}" type="presParOf" srcId="{14B3AF88-549A-4E80-998F-288B165203C0}" destId="{CCB7A541-BFC0-4981-8AE1-76EA6D653EF7}" srcOrd="0" destOrd="0" presId="urn:microsoft.com/office/officeart/2009/3/layout/RandomtoResultProcess"/>
    <dgm:cxn modelId="{3E900FFA-7881-4CB8-ADCA-E5FC542F14A6}" type="presParOf" srcId="{CCB7A541-BFC0-4981-8AE1-76EA6D653EF7}" destId="{D77ED505-C2B7-469C-B3AF-5BCC0F86A048}" srcOrd="0" destOrd="0" presId="urn:microsoft.com/office/officeart/2009/3/layout/RandomtoResultProcess"/>
    <dgm:cxn modelId="{3C3AA330-D19D-4D1B-9AF0-A810023BB5E6}" type="presParOf" srcId="{CCB7A541-BFC0-4981-8AE1-76EA6D653EF7}" destId="{2C3A0BB5-DDF0-48B9-B29F-87ADA91F93A7}" srcOrd="1" destOrd="0" presId="urn:microsoft.com/office/officeart/2009/3/layout/RandomtoResultProcess"/>
    <dgm:cxn modelId="{F3EA9D29-325C-4364-9EEA-5812ABF89364}" type="presParOf" srcId="{CCB7A541-BFC0-4981-8AE1-76EA6D653EF7}" destId="{41CDFD3F-7499-4DD2-88AE-9BD10AAD7FBD}" srcOrd="2" destOrd="0" presId="urn:microsoft.com/office/officeart/2009/3/layout/RandomtoResultProcess"/>
    <dgm:cxn modelId="{473A9DDC-638D-496E-B98F-100C7FA05763}" type="presParOf" srcId="{CCB7A541-BFC0-4981-8AE1-76EA6D653EF7}" destId="{D39FC365-8D95-4114-9552-F7D463F485B6}" srcOrd="3" destOrd="0" presId="urn:microsoft.com/office/officeart/2009/3/layout/RandomtoResultProcess"/>
    <dgm:cxn modelId="{AB91D4E5-A923-4AD5-A058-FDC1392AF6F0}" type="presParOf" srcId="{CCB7A541-BFC0-4981-8AE1-76EA6D653EF7}" destId="{CC106297-C968-484A-A669-B822CBD0E4D3}" srcOrd="4" destOrd="0" presId="urn:microsoft.com/office/officeart/2009/3/layout/RandomtoResultProcess"/>
    <dgm:cxn modelId="{3011A860-8955-4C3B-B8F3-666602707219}" type="presParOf" srcId="{CCB7A541-BFC0-4981-8AE1-76EA6D653EF7}" destId="{9FB6504A-F56B-4928-8584-9D6A28AC47DC}" srcOrd="5" destOrd="0" presId="urn:microsoft.com/office/officeart/2009/3/layout/RandomtoResultProcess"/>
    <dgm:cxn modelId="{ABB64E7F-07BC-4082-A530-8627142AF10D}" type="presParOf" srcId="{CCB7A541-BFC0-4981-8AE1-76EA6D653EF7}" destId="{F6D0ADD1-C167-4C4D-BAAA-66F46C615450}" srcOrd="6" destOrd="0" presId="urn:microsoft.com/office/officeart/2009/3/layout/RandomtoResultProcess"/>
    <dgm:cxn modelId="{DBEE0F1E-B05F-40B7-B8B2-5311CBAF3062}" type="presParOf" srcId="{CCB7A541-BFC0-4981-8AE1-76EA6D653EF7}" destId="{7F56BA0C-2559-440F-94D1-EEADF69B31E9}" srcOrd="7" destOrd="0" presId="urn:microsoft.com/office/officeart/2009/3/layout/RandomtoResultProcess"/>
    <dgm:cxn modelId="{79675A15-D294-4754-A5F4-164A3B709235}" type="presParOf" srcId="{CCB7A541-BFC0-4981-8AE1-76EA6D653EF7}" destId="{55D3B288-0AA1-4886-AC22-B15F57DCA475}" srcOrd="8" destOrd="0" presId="urn:microsoft.com/office/officeart/2009/3/layout/RandomtoResultProcess"/>
    <dgm:cxn modelId="{59EF00B9-6788-4B89-8CE4-A60F932637B8}" type="presParOf" srcId="{CCB7A541-BFC0-4981-8AE1-76EA6D653EF7}" destId="{D5FF635B-2EB1-4A7C-944E-A84BF6491D1B}" srcOrd="9" destOrd="0" presId="urn:microsoft.com/office/officeart/2009/3/layout/RandomtoResultProcess"/>
    <dgm:cxn modelId="{DD28F12B-7889-461E-9C4B-027C54CF2D1D}" type="presParOf" srcId="{CCB7A541-BFC0-4981-8AE1-76EA6D653EF7}" destId="{3E315F68-9B9D-4BCB-9E29-84495A2149FE}" srcOrd="10" destOrd="0" presId="urn:microsoft.com/office/officeart/2009/3/layout/RandomtoResultProcess"/>
    <dgm:cxn modelId="{9C4495BD-978F-4C9B-A27F-5BC41D9B7154}" type="presParOf" srcId="{CCB7A541-BFC0-4981-8AE1-76EA6D653EF7}" destId="{E911BAC2-6A6B-41FF-BB27-401BE42C6CBF}" srcOrd="11" destOrd="0" presId="urn:microsoft.com/office/officeart/2009/3/layout/RandomtoResultProcess"/>
    <dgm:cxn modelId="{0CD208AA-3324-477D-8AD9-D9088F79384C}" type="presParOf" srcId="{CCB7A541-BFC0-4981-8AE1-76EA6D653EF7}" destId="{B16FDE5E-E533-491B-85F9-6DBC7280C3A3}" srcOrd="12" destOrd="0" presId="urn:microsoft.com/office/officeart/2009/3/layout/RandomtoResultProcess"/>
    <dgm:cxn modelId="{E6206E1F-7D19-4B8F-9AE5-43B202CF8C10}" type="presParOf" srcId="{CCB7A541-BFC0-4981-8AE1-76EA6D653EF7}" destId="{32514EEF-9B57-40EF-8CB1-23B6EB4FC580}" srcOrd="13" destOrd="0" presId="urn:microsoft.com/office/officeart/2009/3/layout/RandomtoResultProcess"/>
    <dgm:cxn modelId="{C175F608-2AA9-42C2-B5C8-EBBB8040254F}" type="presParOf" srcId="{CCB7A541-BFC0-4981-8AE1-76EA6D653EF7}" destId="{6F3CD50B-60CE-4337-B33E-BC08ADCB4890}" srcOrd="14" destOrd="0" presId="urn:microsoft.com/office/officeart/2009/3/layout/RandomtoResultProcess"/>
    <dgm:cxn modelId="{7410E6E0-D040-4A97-BF8A-0148E2A853AE}" type="presParOf" srcId="{CCB7A541-BFC0-4981-8AE1-76EA6D653EF7}" destId="{4FD12EB5-F1DC-4CD1-9A07-DC5896F00394}" srcOrd="15" destOrd="0" presId="urn:microsoft.com/office/officeart/2009/3/layout/RandomtoResultProcess"/>
    <dgm:cxn modelId="{92F25A06-1A00-4BB1-AF87-97BA667B7B9C}" type="presParOf" srcId="{CCB7A541-BFC0-4981-8AE1-76EA6D653EF7}" destId="{3E37953E-977B-45DD-99E7-A9231CD4EDC6}" srcOrd="16" destOrd="0" presId="urn:microsoft.com/office/officeart/2009/3/layout/RandomtoResultProcess"/>
    <dgm:cxn modelId="{BCA8CC42-526A-463E-A151-0414B4AAEC83}" type="presParOf" srcId="{CCB7A541-BFC0-4981-8AE1-76EA6D653EF7}" destId="{DA9DF2F5-9779-4BB9-8FDC-6ECE1F952651}" srcOrd="17" destOrd="0" presId="urn:microsoft.com/office/officeart/2009/3/layout/RandomtoResultProcess"/>
    <dgm:cxn modelId="{CD2A78C6-B2B9-48C5-9E79-F4D483E7FBC4}" type="presParOf" srcId="{CCB7A541-BFC0-4981-8AE1-76EA6D653EF7}" destId="{71D6BDF1-3552-4F81-A49C-95FE08601FCF}" srcOrd="18" destOrd="0" presId="urn:microsoft.com/office/officeart/2009/3/layout/RandomtoResultProcess"/>
    <dgm:cxn modelId="{3F4B678C-5670-4967-B77A-B8880B8CF593}" type="presParOf" srcId="{14B3AF88-549A-4E80-998F-288B165203C0}" destId="{FD2EDD47-351A-4B2D-832F-0B088F0E5736}" srcOrd="1" destOrd="0" presId="urn:microsoft.com/office/officeart/2009/3/layout/RandomtoResultProcess"/>
    <dgm:cxn modelId="{22386C45-864A-4DDC-A4C4-01C83291C8B4}" type="presParOf" srcId="{FD2EDD47-351A-4B2D-832F-0B088F0E5736}" destId="{308457E5-166D-4547-9863-5DDA52A9C8C4}" srcOrd="0" destOrd="0" presId="urn:microsoft.com/office/officeart/2009/3/layout/RandomtoResultProcess"/>
    <dgm:cxn modelId="{CA5BAD9E-57A4-4EDA-8A0A-6195E3FABBB4}" type="presParOf" srcId="{FD2EDD47-351A-4B2D-832F-0B088F0E5736}" destId="{B7D935EF-23FD-491A-A3D5-537DD838AB27}" srcOrd="1" destOrd="0" presId="urn:microsoft.com/office/officeart/2009/3/layout/RandomtoResultProcess"/>
    <dgm:cxn modelId="{E34BB159-15B5-4471-AB83-79C708A670C0}" type="presParOf" srcId="{14B3AF88-549A-4E80-998F-288B165203C0}" destId="{F848C0EC-6A59-4C43-A1D9-B36587BA3EF2}" srcOrd="2" destOrd="0" presId="urn:microsoft.com/office/officeart/2009/3/layout/RandomtoResultProcess"/>
    <dgm:cxn modelId="{33D65309-0AEB-4FD7-B495-A76960A1FE09}" type="presParOf" srcId="{F848C0EC-6A59-4C43-A1D9-B36587BA3EF2}" destId="{DC621226-B42F-404E-9CAA-DA071042133C}" srcOrd="0" destOrd="0" presId="urn:microsoft.com/office/officeart/2009/3/layout/RandomtoResultProcess"/>
    <dgm:cxn modelId="{361008EE-9D08-4228-81C8-5621C03134A4}" type="presParOf" srcId="{F848C0EC-6A59-4C43-A1D9-B36587BA3EF2}" destId="{3108D921-8097-4561-A211-B7C54BF0C722}" srcOrd="1" destOrd="0" presId="urn:microsoft.com/office/officeart/2009/3/layout/RandomtoResultProcess"/>
    <dgm:cxn modelId="{A53846B2-8632-4CB9-B67F-60AFDD372F58}" type="presParOf" srcId="{14B3AF88-549A-4E80-998F-288B165203C0}" destId="{348B0083-4731-48C0-B193-16AD1626D8B4}" srcOrd="3" destOrd="0" presId="urn:microsoft.com/office/officeart/2009/3/layout/RandomtoResultProcess"/>
    <dgm:cxn modelId="{7E0A0807-CF40-4B84-82AC-BA94D4DCCEEC}" type="presParOf" srcId="{348B0083-4731-48C0-B193-16AD1626D8B4}" destId="{94462DB9-DF6E-45B5-A753-978ABA5CA651}" srcOrd="0" destOrd="0" presId="urn:microsoft.com/office/officeart/2009/3/layout/RandomtoResultProcess"/>
    <dgm:cxn modelId="{D28C14E6-9AEE-4C54-AC3E-D2491FCB878B}" type="presParOf" srcId="{348B0083-4731-48C0-B193-16AD1626D8B4}" destId="{CA2481BC-2E0E-4083-9210-3F950DB4810D}" srcOrd="1" destOrd="0" presId="urn:microsoft.com/office/officeart/2009/3/layout/RandomtoResultProcess"/>
    <dgm:cxn modelId="{AB4130B1-B687-4C0A-AF59-E203ACA71536}" type="presParOf" srcId="{14B3AF88-549A-4E80-998F-288B165203C0}" destId="{691B2A44-B522-4540-B258-BA3D3CA2065E}" srcOrd="4" destOrd="0" presId="urn:microsoft.com/office/officeart/2009/3/layout/RandomtoResultProcess"/>
    <dgm:cxn modelId="{812FB3ED-2D85-47EC-82C3-A365ADE696E6}" type="presParOf" srcId="{691B2A44-B522-4540-B258-BA3D3CA2065E}" destId="{75163AA6-E065-41A2-9021-E365D7CF7FB2}" srcOrd="0" destOrd="0" presId="urn:microsoft.com/office/officeart/2009/3/layout/RandomtoResultProcess"/>
    <dgm:cxn modelId="{80280437-EF6E-47ED-9E45-4CC080D87DA0}" type="presParOf" srcId="{691B2A44-B522-4540-B258-BA3D3CA2065E}" destId="{BC1B93BE-F92E-48AA-B636-BC453CC7F50A}" srcOrd="1" destOrd="0" presId="urn:microsoft.com/office/officeart/2009/3/layout/RandomtoResultProcess"/>
    <dgm:cxn modelId="{4D8C1ADA-5BD4-49AC-B689-D0E8754A978D}" type="presParOf" srcId="{14B3AF88-549A-4E80-998F-288B165203C0}" destId="{B6746FC0-172F-48A6-93F5-D7A1AACC0C47}" srcOrd="5" destOrd="0" presId="urn:microsoft.com/office/officeart/2009/3/layout/RandomtoResultProcess"/>
    <dgm:cxn modelId="{2ECBBBC9-6354-40B0-A9A1-E7EC4B807AEE}" type="presParOf" srcId="{B6746FC0-172F-48A6-93F5-D7A1AACC0C47}" destId="{9C24544C-939D-4D13-855D-376861A6D76E}" srcOrd="0" destOrd="0" presId="urn:microsoft.com/office/officeart/2009/3/layout/RandomtoResultProcess"/>
    <dgm:cxn modelId="{CC7D6C1C-E353-4C00-B47D-B15021B58B37}" type="presParOf" srcId="{B6746FC0-172F-48A6-93F5-D7A1AACC0C47}" destId="{3C667099-D316-4F08-A19F-3412BE69D40A}" srcOrd="1" destOrd="0" presId="urn:microsoft.com/office/officeart/2009/3/layout/RandomtoResultProcess"/>
    <dgm:cxn modelId="{8480071B-F6ED-4F3E-815E-CF07FADD1A1B}" type="presParOf" srcId="{14B3AF88-549A-4E80-998F-288B165203C0}" destId="{38C47079-9B26-4FB6-8A11-3AC4A8814C62}" srcOrd="6" destOrd="0" presId="urn:microsoft.com/office/officeart/2009/3/layout/RandomtoResultProcess"/>
    <dgm:cxn modelId="{35DC80C0-8D1B-4D4C-9224-33B2D552CE5B}" type="presParOf" srcId="{38C47079-9B26-4FB6-8A11-3AC4A8814C62}" destId="{47190AD4-4D5D-4CD6-BC14-9B5DE974643E}" srcOrd="0" destOrd="0" presId="urn:microsoft.com/office/officeart/2009/3/layout/RandomtoResultProcess"/>
    <dgm:cxn modelId="{C786A249-C014-4502-B9A9-43A811D0CC27}" type="presParOf" srcId="{38C47079-9B26-4FB6-8A11-3AC4A8814C62}" destId="{FEBCCD8C-41E7-4152-A335-815496769DD6}" srcOrd="1" destOrd="0" presId="urn:microsoft.com/office/officeart/2009/3/layout/RandomtoResultProcess"/>
    <dgm:cxn modelId="{51BAADDB-1D86-4261-AD98-47CCB7947E49}" type="presParOf" srcId="{14B3AF88-549A-4E80-998F-288B165203C0}" destId="{ED21EA64-7348-4520-B183-E57B46540F52}" srcOrd="7" destOrd="0" presId="urn:microsoft.com/office/officeart/2009/3/layout/RandomtoResultProcess"/>
    <dgm:cxn modelId="{F90AFD14-1161-4F46-8AB4-170203B419EF}" type="presParOf" srcId="{ED21EA64-7348-4520-B183-E57B46540F52}" destId="{44E0EEE9-493F-47A4-8E99-364FE9786BC3}" srcOrd="0" destOrd="0" presId="urn:microsoft.com/office/officeart/2009/3/layout/RandomtoResultProcess"/>
    <dgm:cxn modelId="{BB82166A-B9BD-4C89-80BA-D7BE6FA4DA53}" type="presParOf" srcId="{ED21EA64-7348-4520-B183-E57B46540F52}" destId="{0FB9F26A-EFA6-4298-9AB1-BB5B52779B2A}" srcOrd="1" destOrd="0" presId="urn:microsoft.com/office/officeart/2009/3/layout/RandomtoResultProcess"/>
    <dgm:cxn modelId="{AE053B3B-56BA-4883-A6A0-01E6E85C4124}" type="presParOf" srcId="{14B3AF88-549A-4E80-998F-288B165203C0}" destId="{8EA67AC4-5ED8-467E-8529-0E40042FA41E}" srcOrd="8" destOrd="0" presId="urn:microsoft.com/office/officeart/2009/3/layout/RandomtoResultProcess"/>
    <dgm:cxn modelId="{05E86A3F-5EF0-438E-9DD4-84FE1AC5AD92}" type="presParOf" srcId="{8EA67AC4-5ED8-467E-8529-0E40042FA41E}" destId="{F86161A6-311F-48F8-985C-7D732E364876}" srcOrd="0" destOrd="0" presId="urn:microsoft.com/office/officeart/2009/3/layout/RandomtoResultProcess"/>
    <dgm:cxn modelId="{33ED34EB-262D-4F5B-9270-49F92181B310}" type="presParOf" srcId="{8EA67AC4-5ED8-467E-8529-0E40042FA41E}" destId="{643B53FA-E8EA-4E3B-B694-AA7DA77C6A48}" srcOrd="1" destOrd="0" presId="urn:microsoft.com/office/officeart/2009/3/layout/RandomtoResultProcess"/>
    <dgm:cxn modelId="{F0326CA3-7632-47FD-838B-9C56AF7BDF6B}" type="presParOf" srcId="{14B3AF88-549A-4E80-998F-288B165203C0}" destId="{661984E9-440A-49A3-8F2B-45C50C2896FA}" srcOrd="9" destOrd="0" presId="urn:microsoft.com/office/officeart/2009/3/layout/RandomtoResultProcess"/>
    <dgm:cxn modelId="{3C563EB4-C694-4F4B-A005-1F140E1E519B}" type="presParOf" srcId="{661984E9-440A-49A3-8F2B-45C50C2896FA}" destId="{94B0B3EC-0774-4342-AC36-CEF205FA45EA}" srcOrd="0" destOrd="0" presId="urn:microsoft.com/office/officeart/2009/3/layout/RandomtoResultProcess"/>
    <dgm:cxn modelId="{242421E2-4F77-4430-B1AD-71E82F9273EF}" type="presParOf" srcId="{661984E9-440A-49A3-8F2B-45C50C2896FA}" destId="{D6D1433D-BA45-4AB3-8D13-3E9C0F9D1976}" srcOrd="1" destOrd="0" presId="urn:microsoft.com/office/officeart/2009/3/layout/RandomtoResultProcess"/>
    <dgm:cxn modelId="{A40A2A2C-EFE6-42ED-8106-2686D825DE88}" type="presParOf" srcId="{14B3AF88-549A-4E80-998F-288B165203C0}" destId="{0B34A817-1886-4288-9D8D-94943251CA31}" srcOrd="10" destOrd="0" presId="urn:microsoft.com/office/officeart/2009/3/layout/RandomtoResultProcess"/>
    <dgm:cxn modelId="{F8914166-931C-4821-9F3E-BF24D55F04B2}" type="presParOf" srcId="{0B34A817-1886-4288-9D8D-94943251CA31}" destId="{2259D560-6EFF-4E54-AF28-67702B83CF8E}" srcOrd="0" destOrd="0" presId="urn:microsoft.com/office/officeart/2009/3/layout/RandomtoResultProcess"/>
    <dgm:cxn modelId="{09CA329E-B0A3-44D5-82F1-4B9F66A02501}" type="presParOf" srcId="{0B34A817-1886-4288-9D8D-94943251CA31}" destId="{BA42550D-BCF0-4CE4-A818-7769EE0F1A7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ED505-C2B7-469C-B3AF-5BCC0F86A048}">
      <dsp:nvSpPr>
        <dsp:cNvPr id="0" name=""/>
        <dsp:cNvSpPr/>
      </dsp:nvSpPr>
      <dsp:spPr>
        <a:xfrm>
          <a:off x="81289" y="2397316"/>
          <a:ext cx="1135483" cy="374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L" sz="1600" kern="1200" dirty="0"/>
            <a:t>Contexto</a:t>
          </a:r>
          <a:endParaRPr lang="es-ES" sz="1600" kern="1200" dirty="0"/>
        </a:p>
      </dsp:txBody>
      <dsp:txXfrm>
        <a:off x="81289" y="2397316"/>
        <a:ext cx="1135483" cy="374193"/>
      </dsp:txXfrm>
    </dsp:sp>
    <dsp:sp modelId="{2C3A0BB5-DDF0-48B9-B29F-87ADA91F93A7}">
      <dsp:nvSpPr>
        <dsp:cNvPr id="0" name=""/>
        <dsp:cNvSpPr/>
      </dsp:nvSpPr>
      <dsp:spPr>
        <a:xfrm>
          <a:off x="79998" y="2283509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DFD3F-7499-4DD2-88AE-9BD10AAD7FBD}">
      <dsp:nvSpPr>
        <dsp:cNvPr id="0" name=""/>
        <dsp:cNvSpPr/>
      </dsp:nvSpPr>
      <dsp:spPr>
        <a:xfrm>
          <a:off x="143224" y="2157058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FC365-8D95-4114-9552-F7D463F485B6}">
      <dsp:nvSpPr>
        <dsp:cNvPr id="0" name=""/>
        <dsp:cNvSpPr/>
      </dsp:nvSpPr>
      <dsp:spPr>
        <a:xfrm>
          <a:off x="294966" y="2182348"/>
          <a:ext cx="141935" cy="141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06297-C968-484A-A669-B822CBD0E4D3}">
      <dsp:nvSpPr>
        <dsp:cNvPr id="0" name=""/>
        <dsp:cNvSpPr/>
      </dsp:nvSpPr>
      <dsp:spPr>
        <a:xfrm>
          <a:off x="421418" y="2043252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6504A-F56B-4928-8584-9D6A28AC47DC}">
      <dsp:nvSpPr>
        <dsp:cNvPr id="0" name=""/>
        <dsp:cNvSpPr/>
      </dsp:nvSpPr>
      <dsp:spPr>
        <a:xfrm>
          <a:off x="585805" y="1992671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0ADD1-C167-4C4D-BAAA-66F46C615450}">
      <dsp:nvSpPr>
        <dsp:cNvPr id="0" name=""/>
        <dsp:cNvSpPr/>
      </dsp:nvSpPr>
      <dsp:spPr>
        <a:xfrm>
          <a:off x="788127" y="2081187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6BA0C-2559-440F-94D1-EEADF69B31E9}">
      <dsp:nvSpPr>
        <dsp:cNvPr id="0" name=""/>
        <dsp:cNvSpPr/>
      </dsp:nvSpPr>
      <dsp:spPr>
        <a:xfrm>
          <a:off x="914579" y="2144413"/>
          <a:ext cx="141935" cy="141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3B288-0AA1-4886-AC22-B15F57DCA475}">
      <dsp:nvSpPr>
        <dsp:cNvPr id="0" name=""/>
        <dsp:cNvSpPr/>
      </dsp:nvSpPr>
      <dsp:spPr>
        <a:xfrm>
          <a:off x="1091611" y="2283509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F635B-2EB1-4A7C-944E-A84BF6491D1B}">
      <dsp:nvSpPr>
        <dsp:cNvPr id="0" name=""/>
        <dsp:cNvSpPr/>
      </dsp:nvSpPr>
      <dsp:spPr>
        <a:xfrm>
          <a:off x="1167482" y="2422606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15F68-9B9D-4BCB-9E29-84495A2149FE}">
      <dsp:nvSpPr>
        <dsp:cNvPr id="0" name=""/>
        <dsp:cNvSpPr/>
      </dsp:nvSpPr>
      <dsp:spPr>
        <a:xfrm>
          <a:off x="509934" y="2157058"/>
          <a:ext cx="232257" cy="232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1BAC2-6A6B-41FF-BB27-401BE42C6CBF}">
      <dsp:nvSpPr>
        <dsp:cNvPr id="0" name=""/>
        <dsp:cNvSpPr/>
      </dsp:nvSpPr>
      <dsp:spPr>
        <a:xfrm>
          <a:off x="16773" y="2637574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FDE5E-E533-491B-85F9-6DBC7280C3A3}">
      <dsp:nvSpPr>
        <dsp:cNvPr id="0" name=""/>
        <dsp:cNvSpPr/>
      </dsp:nvSpPr>
      <dsp:spPr>
        <a:xfrm>
          <a:off x="92644" y="2751380"/>
          <a:ext cx="141935" cy="141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14EEF-9B57-40EF-8CB1-23B6EB4FC580}">
      <dsp:nvSpPr>
        <dsp:cNvPr id="0" name=""/>
        <dsp:cNvSpPr/>
      </dsp:nvSpPr>
      <dsp:spPr>
        <a:xfrm>
          <a:off x="282321" y="2852541"/>
          <a:ext cx="206451" cy="2064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CD50B-60CE-4337-B33E-BC08ADCB4890}">
      <dsp:nvSpPr>
        <dsp:cNvPr id="0" name=""/>
        <dsp:cNvSpPr/>
      </dsp:nvSpPr>
      <dsp:spPr>
        <a:xfrm>
          <a:off x="547869" y="3016928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12EB5-F1DC-4CD1-9A07-DC5896F00394}">
      <dsp:nvSpPr>
        <dsp:cNvPr id="0" name=""/>
        <dsp:cNvSpPr/>
      </dsp:nvSpPr>
      <dsp:spPr>
        <a:xfrm>
          <a:off x="598450" y="2852541"/>
          <a:ext cx="141935" cy="141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7953E-977B-45DD-99E7-A9231CD4EDC6}">
      <dsp:nvSpPr>
        <dsp:cNvPr id="0" name=""/>
        <dsp:cNvSpPr/>
      </dsp:nvSpPr>
      <dsp:spPr>
        <a:xfrm>
          <a:off x="724901" y="3029574"/>
          <a:ext cx="90322" cy="90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DF2F5-9779-4BB9-8FDC-6ECE1F952651}">
      <dsp:nvSpPr>
        <dsp:cNvPr id="0" name=""/>
        <dsp:cNvSpPr/>
      </dsp:nvSpPr>
      <dsp:spPr>
        <a:xfrm>
          <a:off x="838708" y="2827251"/>
          <a:ext cx="206451" cy="2064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6BDF1-3552-4F81-A49C-95FE08601FCF}">
      <dsp:nvSpPr>
        <dsp:cNvPr id="0" name=""/>
        <dsp:cNvSpPr/>
      </dsp:nvSpPr>
      <dsp:spPr>
        <a:xfrm>
          <a:off x="1116901" y="2776670"/>
          <a:ext cx="141935" cy="141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457E5-166D-4547-9863-5DDA52A9C8C4}">
      <dsp:nvSpPr>
        <dsp:cNvPr id="0" name=""/>
        <dsp:cNvSpPr/>
      </dsp:nvSpPr>
      <dsp:spPr>
        <a:xfrm>
          <a:off x="1258836" y="2182138"/>
          <a:ext cx="416844" cy="79580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21226-B42F-404E-9CAA-DA071042133C}">
      <dsp:nvSpPr>
        <dsp:cNvPr id="0" name=""/>
        <dsp:cNvSpPr/>
      </dsp:nvSpPr>
      <dsp:spPr>
        <a:xfrm>
          <a:off x="1675680" y="2182524"/>
          <a:ext cx="1136847" cy="795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Escoger Visualización</a:t>
          </a:r>
        </a:p>
      </dsp:txBody>
      <dsp:txXfrm>
        <a:off x="1675680" y="2182524"/>
        <a:ext cx="1136847" cy="795793"/>
      </dsp:txXfrm>
    </dsp:sp>
    <dsp:sp modelId="{94462DB9-DF6E-45B5-A753-978ABA5CA651}">
      <dsp:nvSpPr>
        <dsp:cNvPr id="0" name=""/>
        <dsp:cNvSpPr/>
      </dsp:nvSpPr>
      <dsp:spPr>
        <a:xfrm>
          <a:off x="2812528" y="2182138"/>
          <a:ext cx="416844" cy="79580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63AA6-E065-41A2-9021-E365D7CF7FB2}">
      <dsp:nvSpPr>
        <dsp:cNvPr id="0" name=""/>
        <dsp:cNvSpPr/>
      </dsp:nvSpPr>
      <dsp:spPr>
        <a:xfrm>
          <a:off x="3229372" y="2182524"/>
          <a:ext cx="1136847" cy="795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Eliminar el Desorden</a:t>
          </a:r>
        </a:p>
      </dsp:txBody>
      <dsp:txXfrm>
        <a:off x="3229372" y="2182524"/>
        <a:ext cx="1136847" cy="795793"/>
      </dsp:txXfrm>
    </dsp:sp>
    <dsp:sp modelId="{9C24544C-939D-4D13-855D-376861A6D76E}">
      <dsp:nvSpPr>
        <dsp:cNvPr id="0" name=""/>
        <dsp:cNvSpPr/>
      </dsp:nvSpPr>
      <dsp:spPr>
        <a:xfrm>
          <a:off x="4366219" y="2182138"/>
          <a:ext cx="416844" cy="79580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90AD4-4D5D-4CD6-BC14-9B5DE974643E}">
      <dsp:nvSpPr>
        <dsp:cNvPr id="0" name=""/>
        <dsp:cNvSpPr/>
      </dsp:nvSpPr>
      <dsp:spPr>
        <a:xfrm>
          <a:off x="4783063" y="2182524"/>
          <a:ext cx="1136847" cy="795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Captar la atención del público</a:t>
          </a:r>
          <a:endParaRPr lang="es-CL" sz="1600" kern="1200" dirty="0"/>
        </a:p>
      </dsp:txBody>
      <dsp:txXfrm>
        <a:off x="4783063" y="2182524"/>
        <a:ext cx="1136847" cy="795793"/>
      </dsp:txXfrm>
    </dsp:sp>
    <dsp:sp modelId="{44E0EEE9-493F-47A4-8E99-364FE9786BC3}">
      <dsp:nvSpPr>
        <dsp:cNvPr id="0" name=""/>
        <dsp:cNvSpPr/>
      </dsp:nvSpPr>
      <dsp:spPr>
        <a:xfrm>
          <a:off x="5919911" y="2182138"/>
          <a:ext cx="416844" cy="79580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161A6-311F-48F8-985C-7D732E364876}">
      <dsp:nvSpPr>
        <dsp:cNvPr id="0" name=""/>
        <dsp:cNvSpPr/>
      </dsp:nvSpPr>
      <dsp:spPr>
        <a:xfrm>
          <a:off x="6336755" y="2182524"/>
          <a:ext cx="1136847" cy="795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Pensar como Diseñador</a:t>
          </a:r>
        </a:p>
      </dsp:txBody>
      <dsp:txXfrm>
        <a:off x="6336755" y="2182524"/>
        <a:ext cx="1136847" cy="795793"/>
      </dsp:txXfrm>
    </dsp:sp>
    <dsp:sp modelId="{94B0B3EC-0774-4342-AC36-CEF205FA45EA}">
      <dsp:nvSpPr>
        <dsp:cNvPr id="0" name=""/>
        <dsp:cNvSpPr/>
      </dsp:nvSpPr>
      <dsp:spPr>
        <a:xfrm>
          <a:off x="7473602" y="2182138"/>
          <a:ext cx="416844" cy="79580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9D560-6EFF-4E54-AF28-67702B83CF8E}">
      <dsp:nvSpPr>
        <dsp:cNvPr id="0" name=""/>
        <dsp:cNvSpPr/>
      </dsp:nvSpPr>
      <dsp:spPr>
        <a:xfrm>
          <a:off x="7935920" y="2116371"/>
          <a:ext cx="966320" cy="966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Contar una historia</a:t>
          </a:r>
          <a:endParaRPr lang="es-CL" sz="1600" kern="1200" dirty="0"/>
        </a:p>
      </dsp:txBody>
      <dsp:txXfrm>
        <a:off x="8077434" y="2257885"/>
        <a:ext cx="683292" cy="683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09T18:09:30.51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9571 7239 905 0,'0'0'534'0,"0"0"-296"0,0 0-70 16,0 0-21-16,0 0 11 15,0 0-18-15,0 0-40 16,0-3-37-16,0 3 1 16,0 0 21-16,0 0-34 15,4 7-36-15,2 5-3 16,0 11 1-16,1 7 3 16,5 8-4-16,5 8-4 15,3 7 1-15,-1 5-9 16,-3 1 0-16,3-2 10 15,-2-7-9-15,-3-5 0 0,-2-10 7 16,1-10-7 0,-3-5 4-16,-4-6-5 0,-6-5-5 15,7-6 4-15,-7-2 2 16,0 1-1-16,0-2 0 16,0 0-6-16,0 0 6 15,0 0-12-15,0 0-3 16,0 0 14-16,0 0-14 15,0 0 3-15,0 0-2 16,0 0-19-16,0 0-12 16,0 0-35-16,0 0-45 15,0 0-42-15,0 0-52 16,-7-9-134-16,1 1-215 0</inkml:trace>
  <inkml:trace contextRef="#ctx0" brushRef="#br0" timeOffset="759.25">9484 7433 677 0,'0'0'705'0,"0"0"-448"15,0 0-144-15,0 0-43 16,0 0 0-16,0 0 8 16,0 0-37-16,-16-29-2 15,16 21 26-15,0-1 29 16,0-1-20-16,0-1-33 15,0-6-24-15,10-3 3 16,2-4-5-16,1-2-4 16,5 0-11-16,5 1 0 15,-4 0 1-15,1 4-1 16,3 5-9-16,-4 3 8 16,-1 5-15-16,-1 5-12 0,1 3 2 15,-5 0-7-15,10 0 1 16,-9 7-14-16,3 6-3 15,1 0 17-15,-5 1 7 16,-1 0 10-16,-2 3 2 16,-4 1-17-16,-3-1 4 15,-3 4 1-15,0 4-13 16,-3-1 28-16,-7 1-8 16,-2 1 18-16,-5-3 10 15,5 0 2-15,4-2 5 16,-3-2 0-16,5-2-17 15,0-3 7-15,6-1-7 16,0-5-8-16,0 0 0 0,0-3-19 16,6 0 27-1,6-1 13-15,7 0 9 0,-2-1 19 16,11 0-3-16,-3 1-16 16,0-1-3-16,0 4-17 15,4-3 8-15,-4 0-3 16,-5 2-7-16,-3-2 6 15,1 1-6-15,-5-2 0 16,-1-1-1-16,-6 2 0 16,1-3-13-16,-7-1-23 15,0 0-32-15,0 0-50 16,-2 0-127-16,-9-5-284 16,-1-3-514-16</inkml:trace>
  <inkml:trace contextRef="#ctx0" brushRef="#br0" timeOffset="1601.26">10208 7031 459 0,'0'0'128'16,"0"0"-57"-16,0 0-3 15,0 0 14-15,0 0 9 16,0 0 23-16,-98 47 43 16,78-28 22-16,-3 2-13 15,0 2-34-15,5 5-42 16,-3 5-60-16,2-3-16 15,3 1 1-15,3 1-14 0,13-1 0 16,-4-1 0-16,4-3-1 16,0 2 16-16,4-2 3 15,9-1-3-15,5-1 0 16,-1-2-6-16,4 0-8 16,1-5 12-16,3 0-12 15,0-6 14-15,4-2-7 16,-4-2 4-16,6-4-1 15,-2-3 2-15,-4-1 0 16,6 0-1-16,-3 0-12 16,-3-3 12-16,0-8-13 15,-2-4 0-15,-3-1 1 16,-1-4 1-16,-2-2-2 0,1 4-2 16,-1-1-11-1,-5 2 13-15,1 3-13 0,-5-2-14 16,2 3-18-16,-4-1-4 15,-6 1 22-15,0 0-4 16,0 0 13-16,0 0 18 16,-16 2 8-16,-3 1-8 15,-6 3 0-15,-6 4-12 16,-4 3 12-16,-2 0 23 16,0 2 17-16,2 9 18 15,4 2-2-15,6 1-25 16,8 0-31-16,3 0-10 0,4 2-5 15,1-2-36 1,5-2-46-16,4-3-74 0,0-7-108 16,4 0-122-16,5-2-270 0</inkml:trace>
  <inkml:trace contextRef="#ctx0" brushRef="#br0" timeOffset="1933.61">10764 6935 1075 0,'0'0'275'16,"0"0"-178"-16,0 0-83 15,0 0 11-15,0 0 32 16,0 104-15-16,8-65-13 16,2 4 16-16,3-1 37 15,3-2-5-15,-1-1-53 16,1-9-23-16,-3-1 9 16,-5-8-10-16,2-7-9 15,-4-4-55-15,-6-8-95 16,0-4-77-16,0-12-144 15,0-6-270-15</inkml:trace>
  <inkml:trace contextRef="#ctx0" brushRef="#br0" timeOffset="2636.8">10509 6938 110 0,'0'0'1163'0,"0"0"-816"15,0 0-184 1,0 0-84-16,0 0-25 0,0 0-7 15,0 0-11-15,79-70 6 16,-54 59 28-16,4 1-5 16,2 1-28-16,0 3-37 15,6 5-1-15,0 1-23 16,-2 0-7-16,2 10 16 16,-8 7 5-16,2 3-15 15,-12 6 6-15,-7 1 0 16,-7 1 19-16,-5 2 0 15,0-1 0-15,-13 1-7 0,-10 0 7 16,-8-3 14-16,7-5-13 16,-1-7 35-16,-4-6-1 15,10-9-25-15,7 0-10 16,1 0-35-16,9-12 1 16,2 1 34-16,0 0 9 15,15-3-2-15,8 3-6 16,6 0 8-16,2 2-9 15,6 3-2-15,0 3-20 16,4 3-25-16,3 0-49 16,-1 10-46-16,3 6 38 15,-7 2 47-15,-4 2-48 16,-10-2 27-16,-13 5 52 0,-6 1 26 16,-6-1 13-1,-6 4 30-15,-12 2 49 0,-13 1 30 16,-11 1 4-16,-1-3 20 15,-7-2 17-15,-3-8 10 16,9-2-31-16,3-4-93 16,6-7-35-16,14-2-14 15,4-3-21-15,9 0-77 16,8 0-125-16,0-4-361 16,0-5-625-16</inkml:trace>
  <inkml:trace contextRef="#ctx0" brushRef="#br0" timeOffset="47597.68">10954 12942 136 0,'0'0'362'0,"0"0"-36"15,0 0-167-15,0 0-10 16,0 0 7-16,0 0 4 15,0 0-16-15,0 0-26 16,0 0 6-16,0 0 0 16,0 0-18-16,0 0-3 15,0 0-35-15,0 0-31 0,0 0-14 16,0 0-6-16,0 0 6 16,0 0-3-16,0 0-1 15,0 0-3-15,0 0-4 16,0 0 7-16,0 0 5 15,0 0 6-15,0 0 17 16,0 0-8-16,0 0-12 16,0 0-6-16,-2 0-20 15,-4 0-1-15,-1 0-1 16,1 0-17-16,0 0 16 16,0 0-8-16,-5-1 1 15,-1-1 8-15,6 1-10 16,-7 1 4-16,3 0-12 0,-4 0 1 15,1 0 12 1,-3 0-4-16,1 0-2 0,-8 0 12 16,11 3-14-16,-5 1 7 15,-1 2 1-15,5 0 6 16,-5-1 0-16,5 2 0 16,7-1 1-16,-6 0 0 15,2 1 0-15,1-1 1 16,-3-1 3-16,6 2-4 15,-5 1-1-15,-1 0 0 16,0 1 0-16,5-3 0 16,1 3 0-16,-4 1 1 15,2-1 1-15,1 0-2 16,-3-1 9-16,8 1-8 0,-4-1-1 16,0 1 1-16,1-1-1 15,3 2-1-15,-2 2 1 16,-2-2-5-16,6 0 4 15,0-2 1-15,0 4-1 16,0-1 0-16,0 0-7 16,0 4 8-16,0-2 0 15,0 1 0-15,0-1 8 16,6-2-8-16,-2 0 1 16,-2-2 7-16,3 0-8 15,-3-2 0-15,4 1 0 16,0-1-9-16,0 1 7 15,5-1-5-15,-5 0 7 16,2 1 12-16,2 2-6 16,-3 0-4-16,5-2 7 0,0 1-9 15,-1-2-1-15,-3-3-7 16,4 2 8-16,-1-3 0 16,-3 2 0-16,2-2 0 15,3 1 2-15,-1-1 4 16,-2-2 3-16,3 2-8 15,-5 0-1-15,2-2 1 16,3 2-1-16,-5-2 1 16,2-1 0-16,3 2-1 15,-3-1 1-15,3-1 0 16,-5 0 0-16,2 2 0 16,-4-2 0-16,1 0 0 15,1 0 4-15,-4 0-5 0,2 0 0 16,0 0 0-16,1 0 0 15,-1 0 0-15,0 0 0 16,6 0 0-16,-1-2 0 16,1-1 1-16,-4 2-1 15,3 0 0-15,-3-2 0 16,2 1 0-16,-3 1 0 16,-1-2 0-16,0 2-1 15,6-4-5-15,-1 0-1 16,-3 0-14-16,-2 0 5 15,4 0 7-15,-3 2 1 16,-1-1 7-16,-4 2-6 16,2 2 7-16,-4-1 0 0,0 1 0 15,0-1 2-15,0 1 5 16,0 0-6-16,0 0 9 16,0 0-1-16,0 0-8 15,0 0 14-15,0 0-15 16,0 0 6-16,0 0-6 15,0 0-26-15,0 0-45 16,0 0-68-16,-6 0-116 16,-4-1-372-16,3-6-487 0</inkml:trace>
  <inkml:trace contextRef="#ctx0" brushRef="#br0" timeOffset="49082.42">11171 13024 143 0,'0'0'104'16,"0"0"-78"-16,0 0 382 0,0 0-158 15,0 0-90-15,0 0-47 16,0 0-56-16,-6 11-20 16,6-2-21-16,0-1-14 15,6 2 9-15,4 2 11 16,-4 2 4-16,-4 3 25 16,5 3 10-16,-1 3 7 15,-2-1 2-15,4 6-22 16,-4-3-16-16,3 0-16 15,1-1-15-15,-2-6 6 16,-2-1-7-16,-2-4 0 16,2-4 1-16,3-3-1 0,-7-5 0 15,0-1-1-15,0 0 1 16,0 0 42-16,0-1-14 16,0-7-12-16,0-2-7 15,-7-1-9-15,3-3 5 16,2 1-5-16,-4-4-10 15,0-2 10-15,2-1 0 16,-3-3-6-16,1 1 5 16,0-1-9-16,0-3-15 15,0 2-15-15,-3-3-3 16,-7 1 5-16,10 1-13 16,-5 2 13-16,5 0 16 15,0 3 6-15,0 4 16 0,4 3 7 16,2 6 18-1,-4 1 22-15,4 4-20 0,0 0-18 16,0 2-9-16,0 0-11 16,0 0-29-16,0 0-29 15,10 9 24-15,2-1 32 16,-6 1 12-16,7-1 1 16,3-2-1-16,-7 0-4 15,1-2 5-15,4 0 1 16,-3-1 0-16,1 0 15 15,-6-1-10-15,7-2 7 16,3 0 1-16,-3 0 12 16,-1-5 1-16,1-5-14 15,-1-1-12-15,0-2-1 16,1-1 0-16,-1-3-9 0,-2 2-7 16,-1-2-14-1,1 3 1-15,-2 0-3 0,-1-1-9 16,3 3-8-16,-2 0-11 15,-4 1 42-15,9 2-16 16,-13 2 4-16,12 3-6 16,-8 1 18-16,-2 2 11 15,2-1-15-15,-1 2-18 16,1 0-8-16,-2 0 15 16,2 0 33-16,-4 4 52 15,6 2-8-15,-4 4-9 16,4 2 2-16,5 2 2 15,-3 1 44-15,4 3 66 0,-1 0-101 16,5 2-19 0,-1-1 15-16,1 2-15 0,-3 0 28 15,1 2-12-15,-4 1-4 16,3 4-12-16,3-1-13 16,-3 4 19-16,-1 2-10 15,1 1-1-15,-5-4-11 16,2-1-12-16,-4-4 10 15,1-2-4-15,-1-2-7 16,0-5 11-16,-6-3-10 16,0-3-1-16,6-3 9 15,-6-4-8-15,0 0 5 0,0-3 0 16,0 0-5-16,0 0 9 16,0 0-5-16,0 0-5 15,0 0-22-15,0 0-19 16,0-6-16-16,0-1-32 15,-6-3-74-15,6-7-80 16,-6 0-139-16,6 1-500 0</inkml:trace>
  <inkml:trace contextRef="#ctx0" brushRef="#br0" timeOffset="49901.14">11764 12750 806 0,'0'0'344'16,"0"0"-160"-16,0 0-72 16,0 0-19-16,0 0 13 15,0 0-18-15,0 0-11 16,6-2 20-16,3 4-14 15,3 5-17-15,5 3-19 16,1 1-31-16,1 4 0 16,6 3-8-16,-3 3-8 15,7 2 9-15,-4 4 5 16,6 2-3-16,0 2-11 0,-2 2 0 16,2-1-12-1,-6-4-5-15,-2-2 8 0,-5-6 3 16,-5-5-7-16,-5-3 11 15,-2-4 1-15,-2-3-6 16,-2-4-1-16,-2-1-14 16,0 0-17-16,0 0-12 15,0 0-9-15,0 0-20 16,0 0-35-16,0-6-55 16,0-4-40-16,0 2-72 15,0-1-89-15</inkml:trace>
  <inkml:trace contextRef="#ctx0" brushRef="#br0" timeOffset="50478.06">12275 12730 863 0,'0'0'299'0,"0"0"-121"15,0 0-98-15,0 0-41 0,0 0-6 16,0 0-9-16,0 0 0 15,-13 34 48-15,13-15 19 16,-4 3-10-16,2 4 20 16,-2 0-2-16,-2 2-39 15,0 1-26-15,-1 1 7 16,-1 3 17-16,2-1-17 16,-4 3-9-16,1 2-14 15,-1 3-12-15,4 1 0 16,0 2 1-16,-1 0-1 15,1-2 11-15,0-4-3 16,0-1-3-16,2-4 2 16,2-4 0-16,2-4 2 15,-5-6-1-15,3-2-13 0,2-6 5 16,0-3-6-16,0-3 1 16,0-2 0-16,0-1-1 15,0-1 0-15,0 0-6 16,-4 0-8-16,4 0-18 15,0 0-38-15,-2 0-44 16,2-4 1-16,-4-3-45 16,-2-7-98-16,4 1-288 15,2 1-281-15</inkml:trace>
  <inkml:trace contextRef="#ctx0" brushRef="#br0" timeOffset="52348.57">12686 12787 354 0,'0'0'558'0,"0"0"-409"16,0 0-14-16,0 0-12 15,0 0 28-15,0 0 7 16,0 0-27-16,0 0-2 16,0 0-9-16,0 0-23 15,0 0-23-15,0 0-9 16,0 0-30-16,0 4-35 15,0 3-9-15,6 3 9 16,0 4 9-16,7 6-9 16,-5 5 10-16,2 0-9 15,3 4 0-15,-3 1 0 0,-2 0 5 16,-1 0 0-16,-1-2-4 16,0 2-1-16,0-1 5 15,0-1-5-15,1 1 0 16,-1-5-1-16,4 0 1 15,-4 0 0-15,1-5 0 16,-7-5-1-16,6-2 7 16,-6-5-7-16,0-3 0 15,0-2 0-15,6-1 1 16,-6 0 0-16,0 1-1 16,0-1-5-16,0 4 3 15,0 0 1-15,0-2 1 0,0 1-1 16,0-2-13-16,0-2-9 15,0 1-16-15,0-1-35 16,0 0-60-16,0 0-120 16,0 0-247-16,-6 0-107 0</inkml:trace>
  <inkml:trace contextRef="#ctx0" brushRef="#br0" timeOffset="52913.07">12816 13229 889 0,'0'0'412'16,"0"0"-193"-16,0 0-86 15,0 0-12-15,0 0-7 16,0 0-41-16,0 0-18 16,0-10-3-16,0 6-3 15,4-3-14-15,3-1 5 16,-1-3-3-16,4-2-6 16,-2-1-22-16,-1-5 6 15,3-2 13-15,-2-2 10 0,3-2-5 16,-3 0-18-16,4 1-1 15,-1-2 1-15,-5 1-7 16,6 2-7-16,-6 0 0 16,5 0 0-16,-5 5-1 15,0 1-7-15,0 0-3 16,-4 5 9-16,3 2-4 16,-3 3 5-16,2 0 0 15,-2 0-6-15,2 1 5 16,-4 0-24-16,2 2-6 15,-2 1 1-15,4 2 0 16,-4 1 11-16,0 0 6 16,0 0-8-16,0 0 9 15,0 0-16-15,0 0 2 16,0 0 2-16,0 0-32 0,0 0-32 16,0 0-60-16,0 4-107 15,0 3-105-15,0 3-150 0</inkml:trace>
  <inkml:trace contextRef="#ctx0" brushRef="#br0" timeOffset="53588.74">12880 13044 529 0,'0'0'232'0,"0"0"-67"16,0 0 17-16,0 0 51 16,0 0-15-16,0 0-46 15,0 0-48-15,0 0-30 0,0 0-30 16,0 0-30-16,0 0-18 16,0 0 12-16,2 1-6 15,5 0-13-15,-3 2 17 16,4 2-2-16,2 0 5 15,3 1-8-15,-1 3-12 16,7-1 0-16,-1 3-9 16,1 1 1-16,4 1-1 15,2 2 1-15,-1 1-1 16,1-2 0-16,-2 3 0 16,6-2 1-16,-4-1-1 15,-5-2 0-15,-3-2 1 16,1 1-1-16,-1-3 0 15,-5-2 0-15,-3 0 0 16,1-2 8-16,-8-1-8 0,2-2 0 16,-2 1 6-16,-2-2-4 15,0 0 7-15,0 0-3 16,0 0 5-16,0 0 3 16,0 0-13-16,0 0-1 15,0 0-10-15,0 0-30 16,0 0-15-16,0 0-10 15,0 0-24-15,-6 0-40 16,0-7-86-16,-2-1-334 16,1 1-535-16</inkml:trace>
  <inkml:trace contextRef="#ctx0" brushRef="#br0" timeOffset="81815.35">1999 11798 1096 0,'0'0'521'0,"0"0"-400"15,0 0-22-15,0 0-20 16,0 0 20-16,0 0-4 16,0 0-38-16,0 0-8 15,0 0-5-15,0 0-2 16,0 0-22-16,2 7-20 0,2 10 0 16,-4 7 1-16,6 6 0 15,7 5 22-15,-1 5-17 16,1 2-5-1,-1 0 0-15,0 1 0 0,-1-3 6 16,-3-6-6-16,-2-4 1 16,-2-7 14-16,3-6-8 15,-7-7-7-15,0-4 4 16,0-5-5-16,0-1 0 16,0 0-20-16,0 0-21 15,0 0-26-15,0 0-69 16,0 0-50-16,0-10-67 15,0-1-88-15,-7-1-220 0</inkml:trace>
  <inkml:trace contextRef="#ctx0" brushRef="#br0" timeOffset="82303.12">1716 11932 1145 0,'0'0'364'16,"0"0"-215"-16,0 0-41 15,0 0 1-15,0 0 22 16,0 0-23-16,0 0-64 16,-2-1-13-16,2 1 11 15,2 0-19-15,10-5 1 16,5 0-12-16,8-5 0 16,6-5 20-16,4-1-18 15,2-4 3-15,4-5-5 16,9-1-10-16,-3-1 11 15,7 2-13-15,-10 2-8 16,3 3 8-16,-10 3-21 16,1 6 9-16,-16 2 3 15,-3 4-10-15,-13 2 12 0,-4 3-16 16,-2 0-6-16,0 0-8 16,-6 8-69-16,-6 7-86 15,-7 4-104-15,-12 7-62 16,8-9 28-16,5 1-176 0</inkml:trace>
  <inkml:trace contextRef="#ctx0" brushRef="#br0" timeOffset="82835.53">2381 12167 758 0,'0'0'202'0,"0"0"-154"15,0 0 17-15,0 0 77 16,0 0 3-16,0 0-60 16,0 0-64-16,-10 0-20 0,10 13 15 15,0 3-15-15,4 3 6 16,2-1-7-16,7-1-2 16,-1-4-5-16,1-3-1 15,3-4 6-15,-3-3-3 16,5-3-10-16,1 0 0 15,-7-9 15-15,5-8 11 16,-3-4-11-16,-3-8 0 16,-3-2-14-16,-4-4-28 15,-4 3 11-15,0 0 18 16,-6 5 2-16,-13 4 11 16,-10 10 10-16,4 8 0 15,-6 5 51-15,2 4-32 16,-2 16-5-16,13 6-24 15,1 2-28-15,9 2-20 0,8 7-64 16,0-7-164-16,6-8-217 16</inkml:trace>
  <inkml:trace contextRef="#ctx0" brushRef="#br0" timeOffset="83315.95">2776 11975 322 0,'0'0'641'0,"0"0"-610"15,0 0-30-15,0 0-1 16,0 0 114-16,0 79 18 15,0-51-36-15,0 5-15 16,11-1 52-16,-9 0 3 16,4-6-59-16,4-8-52 15,-8-6-18-15,2-7-5 16,-4-3-1-16,0-2-1 16,0 0-10-16,2-16-5 15,3-7-4-15,-3-5 17 16,8-5-55-16,-4 1-8 0,13 2 8 15,-7 6 3-15,11 6 28 16,-4 8 4-16,1 8-10 16,-3 2 32-16,6 8 0 15,-11 12 20-15,2 6 20 16,-3 3 6-16,-5 1 65 16,-4-2-25-16,-2-3-44 15,4-7-42-15,-4-3-22 16,0-5-43-16,6-9-53 15,1-1-125-15,-1 0-327 0</inkml:trace>
  <inkml:trace contextRef="#ctx0" brushRef="#br0" timeOffset="83616.12">3341 12160 447 0,'0'0'249'15,"0"0"-186"-15,0 0-46 16,0 0 66-16,0 0 97 16,84 16-28-16,-71-23-8 15,-1-9-33-15,1-5 19 16,-3-9-20-16,-8 2-70 16,-2-5-23-16,0 1 2 15,-8 6-4-15,-15 4 43 16,-8 7 35-16,-4 12-17 15,-2 3 0-15,-5 18-58 16,9 12-10-16,4 7-8 0,4 4-11 16,19 2-47-16,6 12-116 15,0-12-202-15,6-10-257 0</inkml:trace>
  <inkml:trace contextRef="#ctx0" brushRef="#br0" timeOffset="84831.51">1842 13523 836 0,'0'0'488'0,"0"0"-428"15,0 0-35-15,0 0 38 16,0 0 22-16,0 0 10 16,-85 14 11-16,67-4-21 0,-5 0 9 15,2 2-10 1,3 5-42-16,-5 0-32 15,10 1 3-15,3-1-13 0,4 0-5 16,0-2 4 0,6-4-14-16,0 2-4 0,16-3 1 15,3 0-5-15,12-3 23 16,4-1-10-16,2-2 10 16,5 0-1-16,-5 2-36 15,6 3 14-15,-2 1-5 16,-5 4 3-16,-3 4 5 15,-11 2-7-15,-3 6 21 16,-13 4 6-16,0 3 7 0,-6 2 12 16,-12 2 16-1,-13 2 13-15,-4-5 35 0,-2-5-12 16,0-5 40-16,0-7 1 16,-4-7-48-16,17-7-64 15,-5-3 0-15,8 0-96 16,5-10-52-16,8-4-41 15,2-8-152-15,12 4-251 16,3 2-360-16</inkml:trace>
  <inkml:trace contextRef="#ctx0" brushRef="#br0" timeOffset="85357.75">2309 13747 1228 0,'0'0'211'16,"0"0"-211"-16,0 0-38 15,0 0 28-15,0 0 10 16,0 0 11-16,91 25-11 16,-66-12 0-16,-2 1 31 15,1 1-11-15,-11 0-2 16,5 0 5-16,-7-2-4 16,-9-4 23-16,-2-1 29 0,0-1 15 15,-8 0-3-15,-15 0-52 16,0 1-30-16,-4 0 29 15,-8-3 22-15,6 2-17 16,-2-2-31-16,6 0 3 16,0-2-14-16,15 5 4 15,2 0-14-15,4 5-24 16,4 4-3-16,0 2 38 16,4 2 4-16,8-1 2 15,7-2 0-15,0-5 0 0,3-3 0 16,-1-4 0-16,2-6 8 15,-5 0-10-15,5-1 2 16,-4-14-16-16,-5-3-47 16,9-18-126-16,-5 6-197 15,1 2-269-15</inkml:trace>
  <inkml:trace contextRef="#ctx0" brushRef="#br0" timeOffset="85726.73">2782 13357 816 0,'0'0'357'0,"0"0"-263"16,0 0-61-16,0 0-32 16,0 0 40-16,0 0 30 15,11 102 6-15,1-48 12 16,1 6-15-16,-1 7-20 16,7-3-26-16,-1-1-8 15,1-9 21-15,-1-6 9 16,-5-9-21-16,-1-9 0 15,-1-7-23-15,-5-9-6 0,0-7-21 16,-6-7-97-16,0-3-121 16,0-14-82-16,-12-1-379 0</inkml:trace>
  <inkml:trace contextRef="#ctx0" brushRef="#br0" timeOffset="85961.11">2644 13767 636 0,'0'0'566'0,"0"0"-415"0,0 0 4 16,0 0 21 0,0 0 3-16,85-70-33 15,-56 58-33-15,0 2-69 0,-5 6-27 16,7 0-17-16,-6 1-56 15,6 2-69-15,4-1-124 16,1-1-113-16,-12 2-152 0</inkml:trace>
  <inkml:trace contextRef="#ctx0" brushRef="#br0" timeOffset="86274.38">3163 13700 1243 0,'0'0'232'0,"0"0"-178"0,0 0-44 16,-11 78 53-16,11-54 61 16,5-2-29-16,7-4-37 15,7-1 13-15,-1-5-13 16,7-8-13-16,0-4-24 15,4 0-12-15,2-14-8 16,-2-9-1-16,-2-4 1 16,-5-5 12-16,-3-2-13 15,-7 1-36-15,-5 1-26 16,-7 5 3-16,0-1-20 16,-13 4-98-16,-5 6-153 0,1 8-198 15</inkml:trace>
  <inkml:trace contextRef="#ctx0" brushRef="#br0" timeOffset="86686.49">3642 13617 874 0,'0'0'382'16,"0"0"-286"-16,0 0-57 0,0 0-20 16,38 78 62-16,-26-46 64 15,7 1-73-15,-7-2 15 16,0-5-2-16,1-4-29 16,-3-4-22-16,-4-6-28 15,-6-5 4-15,7-2-1 16,-7-5 1-16,0 0 19 15,0-2-10-15,0-12 10 16,-7-7-7-16,7-6-22 16,-6-2 1-16,6-2 0 15,0 1-1-15,0 4 9 16,0 3-8-16,6 8 10 0,1 3 12 16,-1 5-23-1,6 4-18-15,-2 3-24 0,-1 0-43 16,7 10-75-16,-1 3-145 15,-5 0-283-15</inkml:trace>
  <inkml:trace contextRef="#ctx0" brushRef="#br0" timeOffset="87151.87">3965 13620 201 0,'0'0'1083'16,"0"0"-891"-16,0 0-127 0,0 0 58 15,0 0 31-15,109 18-66 16,-80-5-6-16,2 1-38 16,0 1-18-16,-2-1-1 15,-2 2-25-15,-4-4 7 16,2 3-7-16,-9-2-9 15,-3-3 8-15,-5-2-10 16,-4-2 2-16,-4-3-7 16,0-1-30-16,-6 0 4 15,-11-2 22-15,-3 0 20 16,-9 0 11-16,-2 0-11 16,0 0 1-16,-4 1 10 15,16 4 6-15,-4 0 24 0,11 2-14 16,4 3-12-1,-3 3-15-15,5 3 0 0,6 1-1 16,0 0-1-16,6-1-15 16,7-1 16-16,5-4-8 15,-1-2 8-15,1-3 1 16,-5-2-58-16,10-4-53 16,-3 0-66-16,3-10-162 15,-11-5-317-15</inkml:trace>
  <inkml:trace contextRef="#ctx0" brushRef="#br0" timeOffset="87519.75">4637 13568 825 0,'0'0'113'15,"0"0"-112"-15,0 0 46 16,-89-2 95-16,58 7 10 16,8 10 14-16,-2 4-10 15,7 6-38-15,5 2 19 16,1 3-44-16,6 2-62 16,6-1-30-16,0-2 13 15,0-3-7-15,18-3 8 16,-1-3 14-16,8-3 3 0,-1-3 14 15,1-4-16-15,6-3-13 16,-2-5 7-16,-4-2-24 16,0 0-10-16,-3-14-19 15,3-6-65-15,0-3-64 16,6-1-63-16,4-2-110 16,-10 3-42-16,4 7-115 0</inkml:trace>
  <inkml:trace contextRef="#ctx0" brushRef="#br0" timeOffset="87650.4">4905 13760 755 0,'0'0'352'16,"0"0"-192"-16,0 0-98 15,0 0-6-15,0 0-37 0,0 0-19 16,0 77-39-16,0-72-74 16,0-2-125-16,0-3-259 0</inkml:trace>
  <inkml:trace contextRef="#ctx0" brushRef="#br0" timeOffset="87835.63">4839 13597 669 0,'0'0'1129'15,"0"0"-855"-15,0 0-193 16,0 0-81-16,0 0-6 0,0 0-24 15,0 0-71 1,-6 6-200-16,10 2-280 0,4-1 39 0</inkml:trace>
  <inkml:trace contextRef="#ctx0" brushRef="#br0" timeOffset="88205.17">5069 13762 796 0,'0'0'360'0,"0"0"-251"16,0 0-75-16,0 0 93 15,41 77 69-15,-22-57-59 16,-1 0-35-16,7-3-43 0,0-2 7 16,-2-5-8-16,-5-7-33 15,1-3-17-15,-1-8-7 16,1-13 16-16,-9-9 22 15,-3-7-39-15,-7-3-12 16,0-3-19-16,-11 2 6 16,-14 5 25-16,-6 6 1 15,7 10 9-15,-7 9 43 16,2 9-8-16,6 2 5 16,2 15-7-16,-1 9-28 15,9 5-15-15,1 0-20 16,12 6-42-16,0-1-14 15,0-4-100-15,18 0-131 0,5-9-43 16,-4-7-220-16</inkml:trace>
  <inkml:trace contextRef="#ctx0" brushRef="#br0" timeOffset="88601.95">5457 13673 1041 0,'0'0'291'0,"0"0"-218"15,0 0-28-15,4 106 96 16,-1-70 13-16,-3-4 6 16,4-10-62-16,-4-8-46 15,2-9-37-15,-2-5-15 0,0 0-31 16,6-19-100-16,0-8 35 15,4-8-29-15,-1-7-60 16,7-1 75-16,9 1 47 16,10 6 63-16,-4 7 55 15,11 10 88-15,-5 10 49 16,0 9-28-16,-8 0-79 16,-4 20-34-16,-11 10-13 15,-3 8-23-15,-5 2 5 16,-6 2-14-16,0-7-2 15,-13-5-4-15,7-5-19 16,-6-10-39-16,-5-6-111 16,3-9-99-16,-3-3-274 0,5-11-254 15</inkml:trace>
  <inkml:trace contextRef="#ctx0" brushRef="#br0" timeOffset="88821.37">5377 13507 595 0,'0'0'1156'16,"0"0"-793"-16,0 0-181 16,0 0-116-16,31-80-39 0,-6 54 49 15,3-3-5 1,3 3-71-16,0 3-7 0,11-1-128 15,-15 7-137-15,2 2-621 16</inkml:trace>
  <inkml:trace contextRef="#ctx0" brushRef="#br1" timeOffset="106244.58">4260 11781 28 0,'0'0'525'16,"0"0"-421"-16,0 0-39 15,0 0 30-15,0 0 58 16,0 0 13-16,0 0-9 16,0-5 25-16,0 5-22 15,0 5-9-15,0 5-93 16,0 5-27-16,0 8 22 15,0 8-1-15,7 3 11 0,-5 8-25 16,4 4-30-16,0 3 10 16,4-2-17-16,-3-3-1 15,-5-9 10-15,2-5 2 16,-2-7-3-16,-2-7-4 16,4-6-4-16,-4-6-2 15,0-1-2-15,0-3-28 16,0 0-7-16,0 0 4 15,0 0 5-15,0 0-6 16,0-8 35-16,-4-5-14 0,-2-4 14 16,0-3-114-1,3-6-144-15,-1 6-225 16,4 6-20-16</inkml:trace>
  <inkml:trace contextRef="#ctx0" brushRef="#br1" timeOffset="108832.62">4291 11983 12 0,'0'0'680'15,"0"0"-413"-15,0 0-54 16,0 0-45-16,0 0 12 16,0 0-7-16,0 0-60 15,0-55-43-15,0 55-19 16,0 0-10-16,0 0-25 0,0 0-16 15,0 5 0-15,0 10 14 16,0 8-13-16,0 8 10 16,7 5 4-16,-1 6-8 15,0 3 10-15,0 0-11 16,-6 3-6-16,6-4 17 16,1-4-17-16,-7-5 0 15,6-6 9-15,0-9-8 16,-6-10 6-16,0-3-7 15,0-6 0-15,0-1 26 16,0 0-25-16,0 0 24 16,0-7 17-16,0-1-25 15,0-8 2-15,-6-4-19 0,0-6 1 16,6-5-1-16,-7-2 0 16,1-4-11-16,2-2-14 15,2-1-23-15,2 5 20 16,-4 5 3-16,4 6 18 15,0 5-2-15,-2 8 15 16,-2 5-6-16,4 5 6 16,0 1-6-16,0 0-47 15,0 7-10-15,0 7 45 16,0 3 5-16,0-1 7 16,0-3 0-16,0-5 0 15,0-5 0-15,0-3 8 16,0 0-8-16,0-3 1 15,0-13 46-15,0-5-30 16,-2-6-3-16,-5-3-4 0,3-1-9 16,-2-2-2-1,0 8-8-15,4 4-2 0,-2 7 3 16,4 7 1-16,0 7-5 16,0 0-29-16,0 4-28 15,10 12 60-15,2 6 8 16,-3 6 1-16,7 4 10 15,-10 3-10-15,7 3 2 16,-7 2 26-16,0 0-5 16,-2-6 20-16,-4-2-14 0,0-11 3 15,0-6 11 1,0-8-29-16,0-7 7 0,0 0 0 16,0-5-13-16,0-15 31 15,-10-10-39-15,-2-11-6 16,5-8-6-16,-5-9-40 15,2 1-3-15,8 0 6 16,2 10 8-16,0 10 40 16,0 12-12-16,0 12-1 15,0 12 14-15,6 1-51 16,2 16 0-16,2 15 39 16,3 23 12-16,3 23 18 15,-3-2-18-15,-7-4 0 16,-4-14 20-16,-2-15-20 15,0-4 2-15,0-5 17 0,0-12-3 16,0-10 19 0,4-9-20-16,-4-2-15 0,0-8 36 15,0-17-4-15,0-9-8 16,-6-12-20-16,-4-11-3 16,1-6-2-16,-1-1-13 15,10 4-17-15,0 9 29 16,0 14-18-16,0 14 14 15,0 14 5-15,10 9-38 16,-8 9-41-16,9 21 67 16,-3 26 13-16,2 25 11 15,-1 19-9-15,3-3-1 16,-8-23 9-16,2-24-8 0,1-23 9 16,-7-4-9-16,0-4 20 15,0-7 38-15,0-10-32 16,0-2-16-16,0-17 34 15,0-15-16-15,0-25-5 16,0-24-25-16,0-21-4 16,0 10 3-16,0 20-23 15,6 27-15-15,6 22 5 16,-6 3 3-16,1 10 31 16,3 6-26-16,-8 4-78 15,8 23 87-15,-3 16 17 16,-5 24 9-16,2-1 2 15,-4 5-10-15,0-3 24 16,0-17 4-16,0-4-4 16,-4-13 11-16,2-14-28 0,-5-12 6 15,7-4 3-15,0-16 2 16,-4-27 15-16,-2-25-34 16,4-26-2-16,-2-8-10 15,4 14-53-15,0 31 8 16,0 24 8-16,4 14 15 15,2 8 33-15,0 5-4 16,-4 6-46-16,5 17 51 16,-7 32 9-16,0 28 8 15,0 27-1-15,-7 6-15 16,-5-16 21-16,0-31-3 16,-1-29 6-16,13-15 13 0,-6-5-6 15,6-7-4 1,0-7-28-16,0-6-18 0,0-33 18 15,0-33 18-15,0-31-17 16,0-8-1-16,6 17-30 16,0 27-2-16,5 34 14 15,-5 13 4-15,-4 6 14 16,8 7 0-16,-3 7-33 16,-1 8-8-16,2 35 41 15,-4 30 28-15,-2 31-6 16,-2 10-16-16,0-15 13 15,-6-34-7-15,4-32-11 16,-2-16 25-16,4-7-8 0,0-7-18 16,0-3-12-1,0-19-7-15,0-29 19 0,6-33 23 16,4-32-22-16,-3-3-1 16,5 16-42-16,0 33 9 15,-1 32 6-15,-3 12-12 16,2 6 38-16,-3 11-7 15,1 6-48-15,-2 14 47 16,0 36 9-16,-6 32 25 16,0 26-9-16,-2 9-10 15,-14-21 32-15,7-32 24 16,3-32-10-16,2-14 1 16,4-7-21-16,0-7-14 15,0-4-18-15,0-9-34 16,0-34 34-16,6-31 22 0,7-32-22 15,-7-10-3-15,6 18-63 16,-8 31 18-16,3 30-9 16,-1 15-9-16,0 8 59 15,0 12-2-15,0 4-23 16,-2 45 32-16,-4 39 26 16,0 37-4-16,-16 9-4 15,4-19-8-15,-1-36 44 16,3-37-10-16,10-20 1 15,-2-4 1-15,2-8-46 16,0-8-12-16,0-11-44 16,2-36 56-16,8-33 36 0,3-29-36 15,5 5-9-15,-1 18-51 16,-9 31 0-16,2 29 41 16,-4 6 19-16,3 8 1 15,-5 10-1-15,2 5 23 16,0 38-18-16,-6 30 39 15,0 28-27-15,0-4-1 16,-4-19 8-16,-4-29 17 16,4-27 31-16,2-7-46 15,-2-9-17-15,4-4-9 16,0-27-56-16,4-41 55 16,14-39-21-16,1-12-52 15,-3 15-48-15,3 32-88 16,-13 36 50-16,0 18 108 15,1 11 35-15,-5 7 17 0,4 15 57 16,-6 37 20-16,0 37-6 16,-2 30-40-16,-11-7-8 15,-3-22 35-15,3-36 23 16,11-34 52-16,-8-10-10 16,10-10-123-16,0-9-17 15,0-40-31-15,0-33-76 16,10-22-49-16,-3 4-97 15,-1 27-21-15,-6 34 110 16,0 26 126-16,0 13 55 16,0 1 0-16,0 38 62 15,-6 32 92-15,-11 3 3 16,11-4 34-16,-7-10 35 0,7-23-3 16,0-7-21-1,2-7-95-15,2-10-72 0,2-12-35 16,0-1-94-16,0-4-88 15,0-7 18-15,0-15-131 16,0 0-48-16,0 6-65 0</inkml:trace>
  <inkml:trace contextRef="#ctx0" brushRef="#br1" timeOffset="110050.4">4837 12179 1122 0,'0'0'354'15,"0"0"-232"-15,0 0-83 16,0 0-10-16,0 0 31 0,0 0-17 16,0 0 21-16,44 0 59 15,-13-7 0-15,6 0-32 16,4-3-52-16,13-3-10 16,2 1 2-16,4-3-19 15,8-2-2-15,4 1-8 16,1 2-2-16,-1 1 5 15,0 3-5-15,-6 4 0 16,-10 1 0-16,-8 2 0 16,-11 0 7-16,-12 0-7 15,-7 2-28-15,-11-1 15 16,-7 2-21-16,0 0 9 16,0 0 1-16,-7 0 16 0,-5 0 8 15,0 0 0 1,-1 0 1-16,1 0 5 0,6 0-6 15,-5-1-1-15,9-1-1 16,-4 2-8-16,2 0 10 16,4 0-9-16,-2 0-19 15,2 6 15-15,0 7-17 16,0 4 13-16,0 0 11 16,0-1-1-16,6-2 7 15,-4-4 0-15,2-2 1 16,-4-2 11-16,0-4-11 15,0-2 21-15,0 0 21 0,0 0 6 16,0-6 18 0,-10-8-52-16,-9-6-15 0,-1-6-10 15,-9-5-43-15,4 1-14 16,0 0 13-16,8 5-6 16,5 7 45-16,0 8 14 15,12 5 1-15,-7 5 26 16,1 0-20-16,6 0-5 15,0 5-1-15,-4 3-13 16,2 2 13-16,2-1 0 16,0-2 1-16,0-1 2 15,12-1 6-15,7 0-2 16,16-4 34-16,2 1-11 16,13-2-8-16,4 0-14 15,0 0-7-15,-5 0 8 0,1 0-8 16,-9 0-1-16,-4 5 0 15,-12 5 1-15,-15 3 7 16,-3 4 4-16,-7 6 8 16,-19 6 33-16,-18 5-5 15,-11 0 17-15,-1 0 33 16,-5-5-24-16,6-8-37 16,11-5-37-16,6-9-68 15,13-5-18-15,1-2-92 16,17-7-150-16,0-6-861 0</inkml:trace>
  <inkml:trace contextRef="#ctx0" brushRef="#br2" timeOffset="132468.87">7163 11848 1001 0,'0'0'230'16,"0"0"-150"-16,0 74-22 16,0-38 38-16,4-2 14 15,-2-4-46-15,2-3-40 16,-4-4 73-16,0-6 28 15,2 0-12-15,-2-1-51 16,0-2-40-16,0 3 18 16,0 2-12-16,0-2-27 15,0-1 49-15,0-3-49 16,0-5-1-16,0-4 0 0,0-2-8 16,0-2 8-16,0 0 21 15,0-3-21-15,-2-13 0 16,-2-8-18-16,-2-12 16 15,0-5-36-15,3-3-59 16,-3 4 18-16,2 8 33 16,4 9 46-16,0 12 11 15,0 7-11-15,0 4 34 16,0 4-34-16,0 16 16 16,0 9-16-16,0 11 25 15,10 8 17-15,-3 6 50 16,1 15-39-16,2-5 9 15,-4 1-8-15,1-2-2 0,-7-15 18 16,6-5-25-16,-6-14-26 16,6-12 24-16,-6-9-43 15,0-8-7-15,0 0 6 16,0-5-57-16,0-14 45 16,0-2 11-16,0-8-5 15,0-2-7-15,0 1-9 16,0 3 20-16,0 4 1 15,-6-1 4-15,0 3 11 16,6-2 6-16,-7 3-2 16,1-3 15-16,-4-1-32 15,2-2-7-15,1 0-2 16,-3-1-11-16,2 2 19 0,-3 0-9 16,5 0 10-1,0 0-13-15,0 3 13 0,0-3 0 16,-1 4-1-16,7 1 4 15,-6 3-2-15,6 3-1 16,-4 1 0-16,4 6-8 16,0-1 8-16,0 1-17 15,0 2 2-15,0 0-11 16,0 1 25-16,0 4-20 16,0 0 2-16,0 0 2 15,0 0 16-15,0 0 1 16,10 0 0-16,3 3 12 15,3-2 29-15,5-1-7 16,8 0-10-16,-4-6 49 16,6-9-49-16,0-2 2 0,-2 0-6 15,-4-2-19-15,-3 3 6 16,-3 2-7-16,-7 3 0 16,1 2-15-16,-7 1 15 15,0 3-9-15,-6 0 7 16,4 0-27-16,-4 0 27 15,2 0-4-15,2 0 6 16,-4 5-18-16,0 0 14 16,0 0-15-16,3 0 17 15,-3 0-20-15,6 7 21 16,0 4-13-16,0 6 14 16,4 9 17-16,3 5-9 0,-1 11-8 15,1 16 0 1,-1 1 1-16,7 5 5 0,-9 3-6 15,-4-11 0-15,-4 4 10 16,2-9 2-16,-1-5-12 16,-3-9 13-16,0-7-7 15,0-6 6-15,0-5-12 16,0-9 0-16,0-6-21 16,0-4-11-16,0 0-7 15,0-6 1-15,0-12 17 16,0-12 12-16,-13-8 9 15,5-7-15-15,-9-6 6 16,-1-1-13-16,1-2 7 16,5 4 9-16,-3 5-31 15,3 7 18-15,2 14-16 0,7 7 35 16,-3 10-6-16,6 7 6 16,0 0-1-16,0 10-14 15,0 13-23-15,0 17 32 16,0 21 6-16,0 26 0 15,0-6 25-15,-4-8-24 16,-2-16 11-16,0-21 49 16,6-6 10-16,-6-7 10 15,6-15-47-15,-7-8-10 16,7-6-2-16,-6-19-11 16,-4-25-7-16,-5-26 5 15,-3-21 1-15,1 3-20 16,5 23-17-16,12 25-41 0,-6 23 31 15,6 3-22-15,0 4 42 16,0 4 10-16,0 10-39 16,0 2 23-16,0 19-23 15,6 14 22-15,0 24 14 16,0 1 8-16,5 6 2 16,-9-1 18-16,-2-17-17 15,0-2 30-15,0-13-24 16,0-13-7-16,0-10 74 15,0-8-32-15,0-4-29 16,-2-19 2-16,-9-14-2 16,-1-13 18-16,-5-8-31 0,3-8-8 15,-3-1-8-15,5 1 1 16,-1 10-8 0,7 11-22-16,0 13-2 0,0 17 38 15,6 15-34-15,0 3 9 16,0 24 27-16,0 27-33 15,0 23 37-15,0 21 3 16,6-6 0-16,-6-24 28 16,0-25-20-16,0-22 3 15,0-3 37-15,0-6-41 16,0-3 14-16,0-9 24 16,0 0-45-16,0-13-6 15,0-13 6-15,0-15 0 16,-6-23 0-16,0 1-9 15,-1-4-25-15,-3 6 18 0,8 18-3 16,-2 9 17-16,4 12-7 16,0 15 9-16,0 7-17 15,0 11 9-15,0 18-18 16,0 25 25-16,0 22-5 16,0 21 5-16,0 5 1 15,0-20 0-15,0-23-4 16,0-31 17-16,0-17-13 15,0-7 25-15,0-4-25 16,0-6-38-16,0-37 8 16,0-31 30-16,0-29 31 15,0-9-31-15,0 20-2 16,0 26-7-16,4 36 6 0,2 13-6 16,0 7-1-16,1 10-48 15,-1 0 40-15,0 24 9 16,4 26 9-16,-1 26-1 15,1 1 1-15,-2-6 10 16,-2-10-8-16,1-16 17 16,-1-7 44-16,0-5-38 15,0-14-6-15,-2-13-19 16,3-6-12-16,-7-15 12 16,12-18 16-16,-6-21 14 15,5-24 23-15,-9 2-52 16,4 7-1-16,-2 14 0 15,-2 21-7-15,2 5-1 0,-2 8-9 16,-2 16-22 0,4 5 23-16,-4 18-31 0,0 19 32 15,0 23-2-15,0-1 17 16,0 10 10-16,0-2-9 16,0-16 0-16,0-6 64 15,0-14-46-15,0-15-10 16,0-15-9-16,0-1-28 15,2-20 9-15,3-27 19 16,1-37 19-16,-4-26 2 16,8 4-21-16,-8 22-19 15,2 34 7-15,3 26 12 0,-1 7-9 16,-6 6 9 0,0 9-37-16,6 4 31 0,-6 25-42 15,0 15 9-15,0 23-5 16,0 2 42-16,-6 1 2 15,0 2 12-15,-1-21-5 16,3-4 45-16,4-16-23 16,-2-18-10-16,2-11-19 15,0-11-42-15,0-36 42 16,0-30 12-16,0-30-11 16,0 3-2-16,-4 21 1 15,2 29 0-15,2 26 0 16,0 6 8-16,0 4-11 15,0 10 3-15,0 8-19 16,0 14 17-16,0 30-14 0,0 26-2 16,0 29 8-16,-4 11 10 15,4-16 16-15,0-27-15 16,0-34 18-16,0-18 53 16,0-6-72-16,4-9-2 15,4-1-44-15,3-28-7 16,-5-28 53-16,10-27 7 15,-10-23 4-15,1 7-22 16,-7 18 17-16,0 34-6 16,0 21 0-16,0 7-42 15,0 11 30-15,0 9-57 16,0 26 57-16,2 44 1 16,8 38 11-16,-4 16-3 0,9 2 3 15,-5-30 22 1,-4-36 35-16,1-25 0 0,-1-16 6 15,0-9 20-15,0-9-83 16,4-1-36-16,-1-38-9 16,3-34 45-16,-6-30 46 15,1-10-46-15,-7 18-3 16,0 31 2-16,0 33-54 16,0 15-20-16,-3 9 33 15,3 6 36-15,-6 9 6 16,6 33 2-16,0 29 11 15,0 22-4-15,0 10-9 0,6-14 32 16,7-28 18-16,-5-27-16 16,-4-12 25-1,2-6-25-15,1-5-34 0,-1-5 0 16,0-6-28-16,-6-14-8 16,6-18 36-16,-2-24 15 15,-4-2-15-15,0-9-7 16,0 3-69-16,-4 19 38 15,-2 8-28-15,0 21 0 16,0 16 25-16,6 16 41 16,-7 25 9-16,1 15-9 15,6 6 0-15,-4 3 13 16,-2-3 1-16,4-10 30 16,-4-12 40-16,2-15-9 15,4-15-5-15,0-10-70 0,0-3-46 16,-3-23 34-16,-1-24 12 15,-2-31 14-15,-2-26-14 16,-5 7-8-16,-3 24-12 16,10 34-34-16,0 27-22 15,-1 8 33-15,3 7 21 16,2 12 22-16,-8 22 9 16,4 13 6-16,-3 10-15 15,5 4 0-15,-4-3 1 16,2-6 18-16,-1-12-10 15,1-13 51-15,2-14 10 16,4-13-61-16,-6-9-1 16,0-32-14-16,0-29 12 0,-7-27-2 15,3 0-4 1,2 16-34-16,3 29 8 0,3 22 7 16,2 5 7-16,-4 5-4 15,4 7-25-15,0 13-2 16,-2 3-54-16,2 21 40 15,0 10 19-15,-4 6-18 16,2 3 56-16,-2-3 43 16,2-10 50-16,-2-13 27 15,4-10-44-15,0-7-39 16,-2-7-37-16,2-20 0 16,0-7 5-16,0-10-5 15,0-1-27-15,0 4 4 0,0 9-21 16,0 12 28-1,0 14 15-15,-5 6-49 0,3 0 12 16,2 14-29-16,0 13 42 16,0 10 24-16,-4 7-8 15,4 3 9-15,0-7 22 16,0-10 13-16,0-16 66 16,0-10-101-16,0-4-7 15,0-11-56-15,0-15 63 16,6-10 11-16,1-13-11 15,-1-1-85-15,-2-2-23 16,-2 11 25-16,2 11 53 16,-4 12 28-16,0 10 2 15,0 8 0-15,0 13 5 0,0 19 12 16,0 8 24-16,0 7-24 16,0 6 15-16,0 0 45 15,-4-7-2-15,2-7 15 16,-2-11-15-16,4-10-44 15,0-14-24-15,0-4-7 16,0-19-126-16,4-16 125 16,4-14-5-16,-2-9-48 15,1-4-92-15,-7 4 31 16,0 10 30-16,0 10-24 16,0 17 44-16,0 14 65 15,0 7 89-15,-2 7 10 16,-3 17-47-16,-1 9-37 0,4 5 28 15,-2 8-6-15,4 1 25 16,0-2 20-16,0-7-18 16,0-4-33-16,0-11-31 15,0-9 9-15,0-10-24 16,0-4-6-16,0-1-82 16,0-18 40-16,0-8 56 15,-6-7-22-15,-2-4-35 16,-9-1-33-16,11 6-40 15,0 8 88-15,-1 9 4 16,7 12 45-16,0 4 40 16,0 12 43-16,0 13 4 15,7 12-61-15,-1 3 9 0,0 5-16 16,-6 1-2-16,0-6 95 16,0-3-1-16,0-8-21 15,0-8-44-15,0-9-46 16,0-11 4-16,0-1-4 15,0-13-135-15,-6-20 113 16,0-11-48-16,-1-10-38 16,-5-3-73-16,2-2-77 15,-5 8 57-15,-1 8 142 16,7 12 59-16,-1 14 103 16,4 11 76-16,6 6 21 15,0 8-70-15,0 20-83 0,0 13-5 16,0 12-34-1,6 3 20-15,4-1 71 16,-1-5-16-16,1-7-23 0,-2-10-41 16,3-9-13-16,-9-8 17 15,4-6-23-15,-2-6-6 16,-4-4-7-16,0-3-42 16,0-17-11-16,0-10 53 15,0-13 13-15,-6-5-31 16,0-2-81-16,-1 7 2 15,3 12 98-15,4 16 12 16,0 12 42-16,0 3 28 16,0 23-34-16,4 13 46 15,3 11-30-15,1 7-9 16,2 6-4-16,-4-1-16 0,7-4 23 16,-7-8 9-16,4-14-8 15,-3-14 19-15,-5-13-66 16,-2-6-19-16,0-18-67 15,0-24 86-15,0-10-15 16,0-8-4-16,0-2-94 16,0 14 70-16,-7 10 12 15,5 18-1-15,-2 18-28 16,4 8 43-16,-6 26 17 16,6 10 36-16,0 8-1 15,0 2 73-15,0-4-11 16,0-8-30-16,0-11-4 15,0-11-37-15,6-8-26 0,-6-4-16 16,0-6-100-16,0-4-133 16,0-9-415-16</inkml:trace>
  <inkml:trace contextRef="#ctx0" brushRef="#br2" timeOffset="135201.26">6216 12216 611 0,'0'0'488'15,"0"0"-311"-15,0 0-5 16,0 0 6-16,0 0 0 15,0 0-4-15,0 0-79 16,0-1-23-16,0 1-1 16,0 0-7-16,0 0-2 15,0 0-47-15,16 0 11 16,-1 0 45-16,2 0-44 16,11 0 19-16,-1-3 6 15,2-6-17-15,13-1 14 16,-5-3-46-16,0-1 4 15,13 0 1-15,-9 1-8 16,7 2 0-16,-5 1 0 16,-6 2-24-16,-2 0 24 15,-4 5-23-15,-2-1 10 0,-8 1-3 16,2 1 4-16,-11 2 5 16,5-1 6-16,-5 1 2 15,0-1-9-15,1 1 2 16,-7-2-34-16,2 2 40 15,-4-1-51-15,-4-2 23 16,7 3 13-16,-7 0 14 16,0 0-1-16,0 0 2 15,0 0 0-15,0 0 0 16,0 0 8-16,0 0-8 0,0 0 3 16,0 0 5-1,0 0 1-15,0 0-9 16,0 0 0-16,0 0-4 0,0 0 4 15,0 0-1 1,0 0-8-16,0 0-25 0,0 3 28 16,0 2-18-16,0 4 24 15,6 2 0-15,0 1 2 16,0-4-2-16,-2-1 0 16,-2-2 6-16,3-4-11 15,-5 1 5-15,0-2 0 16,0 0 8-16,0 0-8 15,0 0-1-15,0 0-10 0,0-6-31 16,0-3 41 0,-17-3 1-16,5-4 0 0,-1-1-3 15,-5 0 4-15,-1 1-1 16,2 0 17-16,-1 2-17 16,-1 3 25-16,1 1-25 15,1 0-8-15,-2 0-1 16,1 1-14-16,-1 3 13 15,7 1 9-15,-5 2 2 16,11 0 13-16,0 1-14 16,4 2 1-16,-2 0 7 15,4 0-8-15,0 0 0 16,0 0 19-16,0 0-18 16,0 0 30-16,0 0-23 15,0 0-7-15,0 0 27 16,0 0-28-16,0 0 0 15,0 0 0-15,0 0 7 0,0 0-20 16,0 0 13-16,0 0-9 16,0 0-3-16,0 0 12 15,0 0-6-15,0 0 6 16,0 0 0-16,-2 0 0 16,2 0 0-16,0 0-10 15,0 0 4-15,0 0-12 16,0 0 11-16,0 0 6 15,0 0-5-15,0 0-7 16,0 0 13-16,0 0 0 16,0 0-6-16,0 0 12 15,0 3-2-15,8-1 22 16,-2 2-25-16,7 0 31 0,-1 1-26 16,4 0-5-16,3 2 17 15,4 2-18-15,-5-2 9 16,3 0-2-16,2-2 3 15,-5 0 4-15,1 1-14 16,0-2 0-16,-3-1-5 16,-3 2 7-16,-7-4-2 15,0 2 0-15,4-3 10 16,-8 1-13-16,-2-1 3 16,0 0 0-16,0 0-6 15,0 0 12-15,0 2-6 16,0-2 0-16,0 1 9 0,0 1-21 15,0-1 12 1,0 2-27-16,0 0 14 0,0 2-6 16,-2 5 19-16,-8 4 0 15,4 6 7-15,-7 2-26 16,3 6 17-16,-4 2-38 16,1 3 20-16,1 0 0 15,-1-6 20-15,-3-4 0 16,10-3 9-16,-1-7-1 15,3-5-8-15,4-5 0 16,-2-3 23-16,2 0-23 16,0 0 7-16,0 0-7 15,0 0 11-15,0 0-22 0,0 0-5 16,0 0-11-16,0-4 21 16,2-2 6-16,2-3 0 15,3-1 0-15,-1-5 9 16,10 2-6-16,-3-4-3 15,-5 3 0-15,4 0-7 16,-1-1 7-16,-3 2 0 16,-2 2 0-16,-2 1 9 15,3 1-26-15,-1 2 15 16,-6 0-20-16,6 1 21 16,-6 2-21-16,0 0 13 15,0-1-3-15,0 0-11 16,0-2 15-16,0 0-6 15,0-2-10-15,0 2 23 16,0 0 2-16,0 2 7 0,0 1 3 16,0 0-10-16,-6 2 29 15,6 1-30-15,-6-3 1 16,-1 1 12-16,1-1-12 16,-4-2 10-16,2 2-11 15,-3-2 10-15,5 2-20 16,-2 1 10-16,2 0 0 15,-11 2 14-15,11-2-13 16,-7 0-1-16,3 2 0 16,-2-2 13-16,-3 1-15 15,3-1 2-15,-5 2 0 16,5-2 14-16,-1 2-8 16,7-1 6-16,2 2 7 0,2 0-19 15,-2 0 23 1,4-1-23-16,0 1 0 0,0 0-8 15,0 0 5-15,0 0 3 16,0 0-1-16,0 0-12 16,0 0 4-16,0 0-3 15,0 0-12-15,0 0 14 16,10 0-9-16,-4 4 19 16,7 2 0-16,-1 1 2 15,7 0 1-15,-3 1-3 16,-1 1 0-16,8 0-6 15,-5 1 6-15,5 1 0 0,-4 2 0 16,-1 0 0-16,-5-3-14 16,-7 1 14-16,0-2-8 15,4-4 8-15,-8 0 0 16,3-3 6-16,-5-2-6 16,0 2 1-16,0-2-4 15,0 1 3-15,0-1-11 16,0 2 11-16,0 1 0 15,0 1 18-15,-5 2-7 16,-7 1-10-16,6 1 27 16,-7 2-28-16,1 0 0 15,0 0 0-15,1 2 8 16,3-2-9-16,2 0 1 0,0-6 0 16,1 3-17-1,5-5 15-15,0-2-22 0,0 0-24 16,0 0-48-16,0 0-8 15,0 0-101-15,0-2-161 16,7-5-210-16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35B45-78CB-46CE-AA41-49567D863175}" type="datetimeFigureOut">
              <a:rPr lang="es-CL" smtClean="0"/>
              <a:t>08-09-2021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25158-4F39-4141-A199-6D82CBA7C2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2119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5158-4F39-4141-A199-6D82CBA7C2D3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10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5158-4F39-4141-A199-6D82CBA7C2D3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847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5158-4F39-4141-A199-6D82CBA7C2D3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418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5158-4F39-4141-A199-6D82CBA7C2D3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847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8535-7E7C-43A4-A87F-3400E059F00A}" type="datetime1">
              <a:rPr lang="en-US" smtClean="0"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359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7FFDE-38BB-4BE1-9ECE-44A6B08E2FBB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098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0367"/>
            <a:ext cx="5800725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6334-2E09-4B4E-A922-367E14EE9F1F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2002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CEE13E0-2169-4456-8162-BB9B0A9FE753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73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3023-C8E1-4470-B8A2-E53841299B79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2272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19E3-EA06-4490-B411-26A32780E9EA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56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9C0F-7FCC-401A-88D7-4DEAF2CB612B}" type="datetime1">
              <a:rPr lang="en-US" smtClean="0"/>
              <a:t>9/8/2021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72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B6AD-EEED-4F36-A7D2-65A5F2215D7C}" type="datetime1">
              <a:rPr lang="en-US" smtClean="0"/>
              <a:t>9/8/2021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8612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B66-3275-46B1-B4F6-F8ED1C741555}" type="datetime1">
              <a:rPr lang="en-US" smtClean="0"/>
              <a:t>9/8/2021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8291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8913-9514-4306-B070-52BAD843E35D}" type="datetime1">
              <a:rPr lang="en-US" smtClean="0"/>
              <a:t>9/8/2021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7170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2519-59FF-4772-943D-CA7BDF556485}" type="datetime1">
              <a:rPr lang="en-US" smtClean="0"/>
              <a:t>9/8/2021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908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E5ED-4580-4B6F-A017-97ECC3401015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6093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2DB2-E55C-4140-BEA5-72D0419CDCF6}" type="datetime1">
              <a:rPr lang="en-US" smtClean="0"/>
              <a:t>9/8/2021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821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7645-5FAD-4254-A691-971C4DDD1A5D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851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7EAE-8181-4C90-A8DF-DFE40A1D73CF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09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8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D40C-0210-48EB-9493-012786E1708A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116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B5DA-27EF-4565-9D5D-7F9780401BA6}" type="datetime1">
              <a:rPr lang="en-US" smtClean="0"/>
              <a:t>9/8/2021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796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5"/>
            <a:ext cx="386715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7555"/>
            <a:ext cx="38862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FB22-BDBD-46D0-BE4E-42FF8DA2EC7F}" type="datetime1">
              <a:rPr lang="en-US" smtClean="0"/>
              <a:t>9/8/2021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8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FB78-FEBF-4433-BA4D-67A18643174E}" type="datetime1">
              <a:rPr lang="en-US" smtClean="0"/>
              <a:t>9/8/2021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2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EFC6-E630-45FD-95F6-D8006F9204D9}" type="datetime1">
              <a:rPr lang="en-US" smtClean="0"/>
              <a:t>9/8/2021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377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5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75A77-5FBE-41D1-B5D0-20C1FBDBB7A6}" type="datetime1">
              <a:rPr lang="en-US" smtClean="0"/>
              <a:t>9/8/2021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848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B95D-4CA6-4845-A2F6-E3397F13645A}" type="datetime1">
              <a:rPr lang="en-US" smtClean="0"/>
              <a:t>9/8/2021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242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EDDD0A6-A0EF-4BD4-847D-4EECFCD8573D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829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E58172B4-EE90-4D14-9CB5-CCD871E65E65}" type="datetime1">
              <a:rPr lang="en-US" smtClean="0"/>
              <a:t>9/8/2021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s-CL" dirty="0"/>
              <a:t>IN5530 –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5EC186F-2A4D-4666-9050-8617F50187BC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84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hf hd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customXml" Target="../ink/ink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157843" y="-249534"/>
            <a:ext cx="9395628" cy="48604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Taller de </a:t>
            </a:r>
            <a:br>
              <a:rPr lang="es-CL" dirty="0"/>
            </a:br>
            <a:r>
              <a:rPr lang="es-CL" dirty="0"/>
              <a:t>Visualización de Datos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CL" dirty="0"/>
              <a:t>Héctor Álvarez Gómez</a:t>
            </a:r>
          </a:p>
          <a:p>
            <a:r>
              <a:rPr lang="es-CL" dirty="0"/>
              <a:t>Felipe E. Vildoso Castillo</a:t>
            </a:r>
          </a:p>
        </p:txBody>
      </p:sp>
      <p:pic>
        <p:nvPicPr>
          <p:cNvPr id="4" name="Picture 2" descr="fcfm_dii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94" y="45185"/>
            <a:ext cx="3990642" cy="15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51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Técnicas para evitar el “Ya, Y?”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8095" y="2276872"/>
            <a:ext cx="7290055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800" dirty="0"/>
              <a:t>Historia en 3 minutos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/>
              <a:t>La “GRAN IDEA”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 err="1"/>
              <a:t>Storyboard</a:t>
            </a:r>
            <a:endParaRPr lang="es-CL" sz="28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10</a:t>
            </a:fld>
            <a:endParaRPr lang="es-CL"/>
          </a:p>
        </p:txBody>
      </p:sp>
      <p:pic>
        <p:nvPicPr>
          <p:cNvPr id="3074" name="Picture 2" descr="Sample Story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23221"/>
            <a:ext cx="3064024" cy="20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csmeetings.org/files/images/students/elevator-pi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00"/>
            <a:ext cx="2880320" cy="16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034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4"/>
          <p:cNvSpPr/>
          <p:nvPr/>
        </p:nvSpPr>
        <p:spPr>
          <a:xfrm>
            <a:off x="-157843" y="-249534"/>
            <a:ext cx="9395628" cy="48604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Clase</a:t>
            </a:r>
            <a:br>
              <a:rPr lang="es-CL" dirty="0"/>
            </a:br>
            <a:r>
              <a:rPr lang="es-CL" sz="3600" i="1" dirty="0" err="1"/>
              <a:t>DISEÑo</a:t>
            </a:r>
            <a:endParaRPr lang="es-CL" i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CL" dirty="0"/>
              <a:t>Héctor Álvarez Gómez</a:t>
            </a:r>
          </a:p>
          <a:p>
            <a:r>
              <a:rPr lang="es-CL" dirty="0"/>
              <a:t>Felipe E. Vildoso Castillo</a:t>
            </a:r>
          </a:p>
        </p:txBody>
      </p:sp>
      <p:pic>
        <p:nvPicPr>
          <p:cNvPr id="4" name="Picture 2" descr="fcfm_dii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94" y="45185"/>
            <a:ext cx="3990642" cy="15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917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Primavera 2020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12</a:t>
            </a:fld>
            <a:endParaRPr lang="es-C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79EF23-D49E-4AA0-A545-116A2ABA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238"/>
            <a:ext cx="9144000" cy="50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7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4BD3FF7-8B72-4334-A096-36640198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Contenidos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B3B83D2-182F-4B16-9C0B-1D10DCB70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Principios visuales</a:t>
            </a:r>
          </a:p>
          <a:p>
            <a:r>
              <a:rPr lang="es-CL" dirty="0"/>
              <a:t>Color</a:t>
            </a:r>
          </a:p>
          <a:p>
            <a:r>
              <a:rPr lang="es-CL" dirty="0"/>
              <a:t>Buenas prácticas</a:t>
            </a:r>
          </a:p>
          <a:p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56712C-916F-4EF0-8B25-F778118B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36125C-5219-4FD3-A6A0-2C734CC5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303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34C49-1023-45C0-88CF-8947F580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Que es lo que ven aquí?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707AB5E-9274-4FDA-AEC1-82A20C46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A39ED7-E4B6-4583-A59D-BDC7FA79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14</a:t>
            </a:fld>
            <a:endParaRPr lang="es-CL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8C10F36-9B13-4A8C-8172-42F712990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14455"/>
          <a:stretch/>
        </p:blipFill>
        <p:spPr bwMode="auto">
          <a:xfrm>
            <a:off x="768096" y="1649038"/>
            <a:ext cx="5472608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to o conejo? Tu respuesta dice mucho de tu forma de ser | Actualidad |  LOS40">
            <a:extLst>
              <a:ext uri="{FF2B5EF4-FFF2-40B4-BE49-F238E27FC236}">
                <a16:creationId xmlns:a16="http://schemas.microsoft.com/office/drawing/2014/main" id="{5986DDBC-D2DA-4949-A916-C3200652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30" y="2210608"/>
            <a:ext cx="1893000" cy="99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l cerebro nos engaña">
            <a:extLst>
              <a:ext uri="{FF2B5EF4-FFF2-40B4-BE49-F238E27FC236}">
                <a16:creationId xmlns:a16="http://schemas.microsoft.com/office/drawing/2014/main" id="{C4BD46BF-DB48-474F-9937-7E988A02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86" y="3414497"/>
            <a:ext cx="1313687" cy="123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Qué tipo de terapia es mejor para ti? Parte I: Gestalt">
            <a:extLst>
              <a:ext uri="{FF2B5EF4-FFF2-40B4-BE49-F238E27FC236}">
                <a16:creationId xmlns:a16="http://schemas.microsoft.com/office/drawing/2014/main" id="{D68685D7-D592-4723-B5FC-6E857608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462" y="4673870"/>
            <a:ext cx="1556933" cy="123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26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6EA1C-5A69-4E7B-A7E1-05D8EC7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Proximidad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A1EBC6-E6FB-49E6-886D-C1398DC9E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790A44-D07B-4038-9479-6E1FAC00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15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33B9FB5-72A0-492F-BF0E-FD54F82C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4630262"/>
            <a:ext cx="5803219" cy="16402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529BE8-1D0C-41B9-9E50-87D18C12C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4" r="9221" b="12065"/>
          <a:stretch/>
        </p:blipFill>
        <p:spPr>
          <a:xfrm>
            <a:off x="4288180" y="1637571"/>
            <a:ext cx="4566270" cy="34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B7D17-64D7-4F2C-8471-A35BA832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Similaridad</a:t>
            </a: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446F4E-C75F-47A5-B832-7330145FF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53F392-B715-415E-9DAD-BD9D6FEC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16</a:t>
            </a:fld>
            <a:endParaRPr lang="es-CL"/>
          </a:p>
        </p:txBody>
      </p:sp>
      <p:pic>
        <p:nvPicPr>
          <p:cNvPr id="10242" name="Picture 2" descr="The 15 Best Spider-Man Pointing Memes | CBR">
            <a:extLst>
              <a:ext uri="{FF2B5EF4-FFF2-40B4-BE49-F238E27FC236}">
                <a16:creationId xmlns:a16="http://schemas.microsoft.com/office/drawing/2014/main" id="{16A28285-8F9F-404B-8626-4BAAEC0E4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8" y="1772816"/>
            <a:ext cx="600739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CD86A2-81DB-4009-86DD-6608A6BAB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48709" y="3148379"/>
            <a:ext cx="3705225" cy="156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4" name="Picture 2" descr="Shiroreseñas: Slam Dunk – Portal Otaku (archivo)">
            <a:extLst>
              <a:ext uri="{FF2B5EF4-FFF2-40B4-BE49-F238E27FC236}">
                <a16:creationId xmlns:a16="http://schemas.microsoft.com/office/drawing/2014/main" id="{80A849F0-D6D9-4B09-8D07-D2DD2055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6" y="1752965"/>
            <a:ext cx="6667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CBFF1-43F6-47F9-A038-845CD3CC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encierre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B9668C8-12E6-4597-A73F-B1A322EB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9947E7-6D32-422C-99DC-54DFBDC0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17</a:t>
            </a:fld>
            <a:endParaRPr lang="es-CL"/>
          </a:p>
        </p:txBody>
      </p:sp>
      <p:pic>
        <p:nvPicPr>
          <p:cNvPr id="11266" name="Picture 2" descr="Just highlight all! - Meme subido por Maoo7 :) Memedroid">
            <a:extLst>
              <a:ext uri="{FF2B5EF4-FFF2-40B4-BE49-F238E27FC236}">
                <a16:creationId xmlns:a16="http://schemas.microsoft.com/office/drawing/2014/main" id="{0C0E0CCC-B3A1-48CD-AF51-FC2470241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7192"/>
            <a:ext cx="4138246" cy="43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58DFA6-C7E0-46D2-90CA-0874E19F6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083" y="2420888"/>
            <a:ext cx="3892167" cy="2884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Sceptical Leo | Meme Generator">
            <a:extLst>
              <a:ext uri="{FF2B5EF4-FFF2-40B4-BE49-F238E27FC236}">
                <a16:creationId xmlns:a16="http://schemas.microsoft.com/office/drawing/2014/main" id="{F06D5C9B-C682-4309-96DE-5DF30BF21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0" y="1862647"/>
            <a:ext cx="4501258" cy="450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0432F-2129-48CF-8460-DC958187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cierre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CE12D2-982E-48D8-B010-05226329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3A1916-8F82-4087-B6B1-60239773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18</a:t>
            </a:fld>
            <a:endParaRPr lang="es-CL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63827FD-9BB3-441E-9DE4-C41CBCD06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0" t="9150" r="32575" b="64137"/>
          <a:stretch/>
        </p:blipFill>
        <p:spPr bwMode="auto">
          <a:xfrm>
            <a:off x="1670559" y="1642053"/>
            <a:ext cx="2304256" cy="214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E19F1AC-9F3E-41C1-B1FA-281DBE693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63078" r="65649" b="6682"/>
          <a:stretch/>
        </p:blipFill>
        <p:spPr bwMode="auto">
          <a:xfrm>
            <a:off x="1259632" y="4113584"/>
            <a:ext cx="2406031" cy="220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ource: Gizmodo">
            <a:extLst>
              <a:ext uri="{FF2B5EF4-FFF2-40B4-BE49-F238E27FC236}">
                <a16:creationId xmlns:a16="http://schemas.microsoft.com/office/drawing/2014/main" id="{C8E1A801-4BED-41FE-B351-136551BE43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12" y="3141669"/>
            <a:ext cx="4536504" cy="255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71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20309-9693-4978-BB79-98950514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099558-085F-4046-8B06-3D9CF2C0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>
                <a:solidFill>
                  <a:schemeClr val="bg1">
                    <a:lumMod val="95000"/>
                  </a:schemeClr>
                </a:solidFill>
              </a:rPr>
              <a:t>IN5530 – Primavera 2020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39104C-522E-4853-9481-DB3B74C6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>
                <a:solidFill>
                  <a:schemeClr val="bg1">
                    <a:lumMod val="95000"/>
                  </a:schemeClr>
                </a:solidFill>
              </a:rPr>
              <a:t>19</a:t>
            </a:fld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338" name="Picture 2" descr="Batman Silhouette | Gambar, Siluet, Stiker">
            <a:extLst>
              <a:ext uri="{FF2B5EF4-FFF2-40B4-BE49-F238E27FC236}">
                <a16:creationId xmlns:a16="http://schemas.microsoft.com/office/drawing/2014/main" id="{2DDAF1EE-816B-4CCF-9BA4-9E12BDA70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3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4"/>
          <p:cNvSpPr/>
          <p:nvPr/>
        </p:nvSpPr>
        <p:spPr>
          <a:xfrm>
            <a:off x="-157843" y="-249534"/>
            <a:ext cx="9395628" cy="48604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Clase 1</a:t>
            </a:r>
            <a:br>
              <a:rPr lang="es-CL" dirty="0"/>
            </a:br>
            <a:r>
              <a:rPr lang="es-CL" sz="3600" i="1" dirty="0" err="1"/>
              <a:t>storytelling</a:t>
            </a:r>
            <a:endParaRPr lang="es-CL" i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CL" dirty="0"/>
              <a:t>Héctor Álvarez Gómez</a:t>
            </a:r>
          </a:p>
          <a:p>
            <a:r>
              <a:rPr lang="es-CL" dirty="0"/>
              <a:t>Felipe E. Vildoso Castillo</a:t>
            </a:r>
          </a:p>
        </p:txBody>
      </p:sp>
      <p:pic>
        <p:nvPicPr>
          <p:cNvPr id="4" name="Picture 2" descr="fcfm_dii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94" y="45185"/>
            <a:ext cx="3990642" cy="15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443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BM - Wikipedia, la enciclopedia libre">
            <a:extLst>
              <a:ext uri="{FF2B5EF4-FFF2-40B4-BE49-F238E27FC236}">
                <a16:creationId xmlns:a16="http://schemas.microsoft.com/office/drawing/2014/main" id="{0A044A2B-175E-42AA-8479-97DB6291A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80" y="2442592"/>
            <a:ext cx="4932040" cy="19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176EB80-9356-47AB-86D7-67B61F5E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continuidad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094B67-2486-48CA-860C-AE30C7922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FC4158-F301-43D9-A76F-D5A79008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20</a:t>
            </a:fld>
            <a:endParaRPr lang="es-CL"/>
          </a:p>
        </p:txBody>
      </p:sp>
      <p:pic>
        <p:nvPicPr>
          <p:cNvPr id="9218" name="Picture 2" descr="To Be Continued Jojo's Bizarre Adventure Vinyl Decal Sticker  BallzBeatz . com">
            <a:extLst>
              <a:ext uri="{FF2B5EF4-FFF2-40B4-BE49-F238E27FC236}">
                <a16:creationId xmlns:a16="http://schemas.microsoft.com/office/drawing/2014/main" id="{9101730E-43CA-4E3F-AA07-74E20306F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5" b="36597"/>
          <a:stretch/>
        </p:blipFill>
        <p:spPr bwMode="auto">
          <a:xfrm>
            <a:off x="107504" y="5180656"/>
            <a:ext cx="53721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F5B88D9-594D-41CA-BF3B-737287CB5A1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999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A516702-40A0-4A27-A619-BED015C2668B}"/>
              </a:ext>
            </a:extLst>
          </p:cNvPr>
          <p:cNvSpPr/>
          <p:nvPr/>
        </p:nvSpPr>
        <p:spPr>
          <a:xfrm>
            <a:off x="0" y="0"/>
            <a:ext cx="341987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BB7559-6FD5-4E73-8438-84B54697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492896"/>
            <a:ext cx="2520280" cy="1499616"/>
          </a:xfrm>
        </p:spPr>
        <p:txBody>
          <a:bodyPr/>
          <a:lstStyle/>
          <a:p>
            <a:r>
              <a:rPr lang="es-CL" dirty="0">
                <a:solidFill>
                  <a:schemeClr val="bg1">
                    <a:lumMod val="95000"/>
                  </a:schemeClr>
                </a:solidFill>
              </a:rPr>
              <a:t>conexión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E658B0-9A81-4620-83F5-E643D2788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0E827D-A716-4205-9004-C657106C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21</a:t>
            </a:fld>
            <a:endParaRPr lang="es-CL"/>
          </a:p>
        </p:txBody>
      </p:sp>
      <p:pic>
        <p:nvPicPr>
          <p:cNvPr id="16386" name="Picture 2" descr="Living in a hyperconnected world - Stabroek News">
            <a:extLst>
              <a:ext uri="{FF2B5EF4-FFF2-40B4-BE49-F238E27FC236}">
                <a16:creationId xmlns:a16="http://schemas.microsoft.com/office/drawing/2014/main" id="{23DFBC6C-F6AB-45A0-AF9A-BD2A08EC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21" y="836712"/>
            <a:ext cx="7023408" cy="52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36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4"/>
          <p:cNvSpPr/>
          <p:nvPr/>
        </p:nvSpPr>
        <p:spPr>
          <a:xfrm>
            <a:off x="4339675" y="-7898"/>
            <a:ext cx="4801851" cy="68658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>
                <a:solidFill>
                  <a:schemeClr val="bg1">
                    <a:lumMod val="95000"/>
                  </a:schemeClr>
                </a:solidFill>
              </a:rPr>
              <a:t>IN5530 – Primavera 2020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>
                <a:solidFill>
                  <a:schemeClr val="bg1">
                    <a:lumMod val="95000"/>
                  </a:schemeClr>
                </a:solidFill>
              </a:rPr>
              <a:t>22</a:t>
            </a:fld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2" descr="Yo le daría mas color - fjhvgfs | Meme Generator">
            <a:extLst>
              <a:ext uri="{FF2B5EF4-FFF2-40B4-BE49-F238E27FC236}">
                <a16:creationId xmlns:a16="http://schemas.microsoft.com/office/drawing/2014/main" id="{65A97B8D-F5C1-4266-95C2-32730B19D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99"/>
            <a:ext cx="6084168" cy="68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92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Yo le daría mas color - fjhvgfs | Meme Generator">
            <a:extLst>
              <a:ext uri="{FF2B5EF4-FFF2-40B4-BE49-F238E27FC236}">
                <a16:creationId xmlns:a16="http://schemas.microsoft.com/office/drawing/2014/main" id="{E4B0EF7D-0896-45A2-958B-5233DECF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24" y="3949958"/>
            <a:ext cx="2490323" cy="28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15 Best Spider-Man Pointing Memes | CBR">
            <a:extLst>
              <a:ext uri="{FF2B5EF4-FFF2-40B4-BE49-F238E27FC236}">
                <a16:creationId xmlns:a16="http://schemas.microsoft.com/office/drawing/2014/main" id="{721D77E0-88DB-4EFE-BC60-FFAF5918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62" y="1358724"/>
            <a:ext cx="4032448" cy="22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ueda De Color, Color, Pintura imagen png - imagen transparente descarga  gratuita">
            <a:extLst>
              <a:ext uri="{FF2B5EF4-FFF2-40B4-BE49-F238E27FC236}">
                <a16:creationId xmlns:a16="http://schemas.microsoft.com/office/drawing/2014/main" id="{DEA7E381-3803-4D6F-8D2E-14815A9B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35" y="4297595"/>
            <a:ext cx="2113810" cy="21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2423C91-E761-410E-881B-0465715E9198}"/>
              </a:ext>
            </a:extLst>
          </p:cNvPr>
          <p:cNvSpPr txBox="1">
            <a:spLocks/>
          </p:cNvSpPr>
          <p:nvPr/>
        </p:nvSpPr>
        <p:spPr>
          <a:xfrm>
            <a:off x="179512" y="5421119"/>
            <a:ext cx="5829300" cy="14630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/>
              <a:t>Taller de </a:t>
            </a:r>
            <a:br>
              <a:rPr lang="es-CL"/>
            </a:br>
            <a:r>
              <a:rPr lang="es-CL"/>
              <a:t>Visualización de Datos</a:t>
            </a:r>
            <a:endParaRPr lang="es-C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08CA6B-5F06-442D-A001-8F089785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93053" y="1006805"/>
            <a:ext cx="5483491" cy="34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78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1288135-91EB-488B-B900-B64B652F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08" y="685893"/>
            <a:ext cx="2674805" cy="2989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3800" spc="200"/>
              <a:t>Lo básico</a:t>
            </a:r>
          </a:p>
        </p:txBody>
      </p:sp>
      <p:pic>
        <p:nvPicPr>
          <p:cNvPr id="21506" name="Picture 2" descr="Cuáles son los colores primarios y cómo se clasifican? - Toda Materia">
            <a:extLst>
              <a:ext uri="{FF2B5EF4-FFF2-40B4-BE49-F238E27FC236}">
                <a16:creationId xmlns:a16="http://schemas.microsoft.com/office/drawing/2014/main" id="{15C36B4A-1467-4CB2-816D-A658779C1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 r="2" b="14425"/>
          <a:stretch/>
        </p:blipFill>
        <p:spPr bwMode="auto">
          <a:xfrm>
            <a:off x="3466299" y="4568907"/>
            <a:ext cx="5650306" cy="2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uáles son los colores primarios y cómo se clasifican? - Toda Materia">
            <a:extLst>
              <a:ext uri="{FF2B5EF4-FFF2-40B4-BE49-F238E27FC236}">
                <a16:creationId xmlns:a16="http://schemas.microsoft.com/office/drawing/2014/main" id="{44D98CB7-38EE-4533-9515-F1B6FE8AE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9" r="-3" b="14727"/>
          <a:stretch/>
        </p:blipFill>
        <p:spPr bwMode="auto">
          <a:xfrm>
            <a:off x="3463657" y="-650"/>
            <a:ext cx="5652948" cy="22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uáles son los colores primarios y cómo se clasifican? - Toda Materia">
            <a:extLst>
              <a:ext uri="{FF2B5EF4-FFF2-40B4-BE49-F238E27FC236}">
                <a16:creationId xmlns:a16="http://schemas.microsoft.com/office/drawing/2014/main" id="{57B15F58-FC11-49D8-BE1C-A4566166A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7" r="2" b="15199"/>
          <a:stretch/>
        </p:blipFill>
        <p:spPr bwMode="auto">
          <a:xfrm>
            <a:off x="3478769" y="2284448"/>
            <a:ext cx="5650306" cy="22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041A60B8-866F-4BBC-A7A2-10C14A60F7FA}"/>
                  </a:ext>
                </a:extLst>
              </p14:cNvPr>
              <p14:cNvContentPartPr/>
              <p14:nvPr/>
            </p14:nvContentPartPr>
            <p14:xfrm>
              <a:off x="582840" y="2459160"/>
              <a:ext cx="4197240" cy="262764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041A60B8-866F-4BBC-A7A2-10C14A60F7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480" y="2449800"/>
                <a:ext cx="4215960" cy="264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8141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DC4B5-FA70-4E8F-AD49-8E87089C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79192"/>
            <a:ext cx="7290054" cy="1499616"/>
          </a:xfrm>
        </p:spPr>
        <p:txBody>
          <a:bodyPr/>
          <a:lstStyle/>
          <a:p>
            <a:r>
              <a:rPr lang="es-CL" dirty="0"/>
              <a:t>La rosa</a:t>
            </a:r>
            <a:br>
              <a:rPr lang="es-CL" dirty="0"/>
            </a:br>
            <a:r>
              <a:rPr lang="es-CL" dirty="0"/>
              <a:t>cromática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0F3B4E-FAA5-46B8-9754-C8DBC845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49FD35-8891-4109-90B9-915B6B42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25</a:t>
            </a:fld>
            <a:endParaRPr lang="es-CL"/>
          </a:p>
        </p:txBody>
      </p:sp>
      <p:pic>
        <p:nvPicPr>
          <p:cNvPr id="22530" name="Picture 2" descr="Modelos de color RGB, CMYK, HEX, HTML - horizonweb.es">
            <a:extLst>
              <a:ext uri="{FF2B5EF4-FFF2-40B4-BE49-F238E27FC236}">
                <a16:creationId xmlns:a16="http://schemas.microsoft.com/office/drawing/2014/main" id="{3E1E8DD0-F1B2-485D-BB70-4E600A7D5E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2231"/>
            <a:ext cx="6130553" cy="613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23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3213F40-E116-4596-9A47-6BFF316B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9926BE-EB9C-44ED-84EA-F6E783A8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26</a:t>
            </a:fld>
            <a:endParaRPr lang="es-CL"/>
          </a:p>
        </p:txBody>
      </p:sp>
      <p:pic>
        <p:nvPicPr>
          <p:cNvPr id="23554" name="Picture 2" descr="Super Sentai 199 Heroes. Gokaiger/ Goseiger crossover and 35th anniversary  special! Absolutely amazing! | Power rangers, Nerdy, 35th anniversary">
            <a:extLst>
              <a:ext uri="{FF2B5EF4-FFF2-40B4-BE49-F238E27FC236}">
                <a16:creationId xmlns:a16="http://schemas.microsoft.com/office/drawing/2014/main" id="{B4DD460F-9401-4D31-BF72-68C59F70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020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0F3B4E-FAA5-46B8-9754-C8DBC845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49FD35-8891-4109-90B9-915B6B42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27</a:t>
            </a:fld>
            <a:endParaRPr lang="es-CL"/>
          </a:p>
        </p:txBody>
      </p:sp>
      <p:pic>
        <p:nvPicPr>
          <p:cNvPr id="22530" name="Picture 2" descr="Modelos de color RGB, CMYK, HEX, HTML - horizonweb.es">
            <a:extLst>
              <a:ext uri="{FF2B5EF4-FFF2-40B4-BE49-F238E27FC236}">
                <a16:creationId xmlns:a16="http://schemas.microsoft.com/office/drawing/2014/main" id="{3E1E8DD0-F1B2-485D-BB70-4E600A7D5E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57823"/>
            <a:ext cx="4258345" cy="425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A3D0ACC-538D-4B51-84DF-C4492FF56476}"/>
              </a:ext>
            </a:extLst>
          </p:cNvPr>
          <p:cNvCxnSpPr>
            <a:cxnSpLocks/>
          </p:cNvCxnSpPr>
          <p:nvPr/>
        </p:nvCxnSpPr>
        <p:spPr>
          <a:xfrm>
            <a:off x="1691680" y="548680"/>
            <a:ext cx="5760640" cy="568863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hielo derritiendose | Cubito de hielo, Hielo, Bloques de hielo">
            <a:extLst>
              <a:ext uri="{FF2B5EF4-FFF2-40B4-BE49-F238E27FC236}">
                <a16:creationId xmlns:a16="http://schemas.microsoft.com/office/drawing/2014/main" id="{99C01DC0-8871-4238-987B-D50948A13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2" y="4155344"/>
            <a:ext cx="2307530" cy="26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Llama de fuego brillante | Foto Gratis">
            <a:extLst>
              <a:ext uri="{FF2B5EF4-FFF2-40B4-BE49-F238E27FC236}">
                <a16:creationId xmlns:a16="http://schemas.microsoft.com/office/drawing/2014/main" id="{8F5C79E5-DAB6-4A58-AC89-9B2DDC60E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0" b="7010"/>
          <a:stretch/>
        </p:blipFill>
        <p:spPr bwMode="auto">
          <a:xfrm>
            <a:off x="6370879" y="14983"/>
            <a:ext cx="2891735" cy="258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381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1339CF-D66C-42BD-BE2E-7A04655A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B4FA7C-DF25-4D3E-957C-5699A412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28</a:t>
            </a:fld>
            <a:endParaRPr lang="es-CL"/>
          </a:p>
        </p:txBody>
      </p:sp>
      <p:pic>
        <p:nvPicPr>
          <p:cNvPr id="27650" name="Picture 2" descr="Los Colores Complementarios a Profundidad: 11 puntos importantes -  ttamayo.com">
            <a:extLst>
              <a:ext uri="{FF2B5EF4-FFF2-40B4-BE49-F238E27FC236}">
                <a16:creationId xmlns:a16="http://schemas.microsoft.com/office/drawing/2014/main" id="{11DCB5A0-A2CF-4D00-B570-B9863AD325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8" y="526295"/>
            <a:ext cx="7732464" cy="58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379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1782B9-89DF-46B8-ADDD-C2F0D0DD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155AFE9-E268-4D9A-B438-03EB00FB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29</a:t>
            </a:fld>
            <a:endParaRPr lang="es-CL"/>
          </a:p>
        </p:txBody>
      </p:sp>
      <p:pic>
        <p:nvPicPr>
          <p:cNvPr id="1026" name="Picture 2" descr="Rueda De Color, Color, Pintura imagen png - imagen transparente descarga  gratuita">
            <a:extLst>
              <a:ext uri="{FF2B5EF4-FFF2-40B4-BE49-F238E27FC236}">
                <a16:creationId xmlns:a16="http://schemas.microsoft.com/office/drawing/2014/main" id="{653F715C-1B31-4D0D-A004-3F5D4B6D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610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contexto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8096" y="2286000"/>
            <a:ext cx="7290055" cy="9989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CL" dirty="0"/>
              <a:t>El desafío de presentar datos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/>
              <a:t>La idea es no graficar sólo por tener datos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3</a:t>
            </a:fld>
            <a:endParaRPr lang="es-CL"/>
          </a:p>
        </p:txBody>
      </p:sp>
      <p:sp>
        <p:nvSpPr>
          <p:cNvPr id="6" name="Rectángulo: esquinas redondeadas 5"/>
          <p:cNvSpPr/>
          <p:nvPr/>
        </p:nvSpPr>
        <p:spPr>
          <a:xfrm>
            <a:off x="1460795" y="3933056"/>
            <a:ext cx="5904656" cy="10801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Contar </a:t>
            </a:r>
            <a:r>
              <a:rPr lang="es-CL" sz="3200" dirty="0">
                <a:solidFill>
                  <a:srgbClr val="FF0000"/>
                </a:solidFill>
              </a:rPr>
              <a:t>historias</a:t>
            </a:r>
            <a:r>
              <a:rPr lang="es-CL" sz="3200" dirty="0"/>
              <a:t> con los datos</a:t>
            </a:r>
          </a:p>
        </p:txBody>
      </p:sp>
    </p:spTree>
    <p:extLst>
      <p:ext uri="{BB962C8B-B14F-4D97-AF65-F5344CB8AC3E}">
        <p14:creationId xmlns:p14="http://schemas.microsoft.com/office/powerpoint/2010/main" val="33058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12C4C-D35A-46C2-8120-7F3B35B2C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6C5AE9-4718-4171-8775-1E6E960EC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FAB0F7-FA38-4DCE-9C97-0A99D9E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3822EA-144B-46A0-AE0E-2CF7413C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30</a:t>
            </a:fld>
            <a:endParaRPr lang="es-CL"/>
          </a:p>
        </p:txBody>
      </p:sp>
      <p:pic>
        <p:nvPicPr>
          <p:cNvPr id="43010" name="Picture 2" descr="Spider-Man: la divertida historia detrás del cameo del Capitán América en  Homecoming | Jon Watts | Cine | Espectáculos | La Prensa Peru">
            <a:extLst>
              <a:ext uri="{FF2B5EF4-FFF2-40B4-BE49-F238E27FC236}">
                <a16:creationId xmlns:a16="http://schemas.microsoft.com/office/drawing/2014/main" id="{54CDBEB5-0552-498B-B1C6-158F0C3AB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4" y="1124744"/>
            <a:ext cx="920338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02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864D289-5761-416A-AD3C-5528D56F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7D1862-9B97-4111-970A-DB66C471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31</a:t>
            </a:fld>
            <a:endParaRPr lang="es-CL"/>
          </a:p>
        </p:txBody>
      </p:sp>
      <p:pic>
        <p:nvPicPr>
          <p:cNvPr id="30722" name="Picture 2" descr="Carolina Navarro Björk on Twitter: &quot;Yo lo he leído tal cual dice... y  vosotros??? Jaja alguna explicación? Que opinas @lavecinarubia ? Jaja… &quot;">
            <a:extLst>
              <a:ext uri="{FF2B5EF4-FFF2-40B4-BE49-F238E27FC236}">
                <a16:creationId xmlns:a16="http://schemas.microsoft.com/office/drawing/2014/main" id="{FB7B48D9-92CA-44A8-9F93-D88516D52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0" t="21651" r="3540" b="30050"/>
          <a:stretch/>
        </p:blipFill>
        <p:spPr bwMode="auto">
          <a:xfrm>
            <a:off x="-10022" y="764704"/>
            <a:ext cx="9154022" cy="45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04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4FBEF0-A168-43FF-9FE2-3B0EFD0E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C0A703-46EB-4D79-B517-491EDD73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32</a:t>
            </a:fld>
            <a:endParaRPr lang="es-CL"/>
          </a:p>
        </p:txBody>
      </p:sp>
      <p:pic>
        <p:nvPicPr>
          <p:cNvPr id="31746" name="Picture 2" descr="MANGA (request box is OPEN!) - Guide to Reading Manga - Wattpad">
            <a:extLst>
              <a:ext uri="{FF2B5EF4-FFF2-40B4-BE49-F238E27FC236}">
                <a16:creationId xmlns:a16="http://schemas.microsoft.com/office/drawing/2014/main" id="{A737E644-43D5-4B93-8AC5-B3F6CF21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635" y="800792"/>
            <a:ext cx="6959365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475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6C9732-D556-442C-9FD4-EFF0ADEA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A269CA-8B53-40DC-A974-093873CE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1D9BFE0-ED69-47C3-9BB6-7C0A734A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33</a:t>
            </a:fld>
            <a:endParaRPr lang="es-CL"/>
          </a:p>
        </p:txBody>
      </p:sp>
      <p:pic>
        <p:nvPicPr>
          <p:cNvPr id="34818" name="Picture 2" descr="Memebase - fibonacci spiral - All Your Memes In Our Base - Funny Memes -  Cheezburger">
            <a:extLst>
              <a:ext uri="{FF2B5EF4-FFF2-40B4-BE49-F238E27FC236}">
                <a16:creationId xmlns:a16="http://schemas.microsoft.com/office/drawing/2014/main" id="{3B38C23C-AF56-4D63-B723-E466D6C4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53" y="4861075"/>
            <a:ext cx="3753394" cy="20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Pin on BAHAHAHAHAHAHAHA">
            <a:extLst>
              <a:ext uri="{FF2B5EF4-FFF2-40B4-BE49-F238E27FC236}">
                <a16:creationId xmlns:a16="http://schemas.microsoft.com/office/drawing/2014/main" id="{6973E835-8F5E-42C5-B2DA-7BCA346FDD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" y="0"/>
            <a:ext cx="5071377" cy="313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Perfection, That IS Doge, why you must HODL. : dogecoin">
            <a:extLst>
              <a:ext uri="{FF2B5EF4-FFF2-40B4-BE49-F238E27FC236}">
                <a16:creationId xmlns:a16="http://schemas.microsoft.com/office/drawing/2014/main" id="{7ABA383F-12AA-42C8-91A3-BBA635452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5" r="28181"/>
          <a:stretch/>
        </p:blipFill>
        <p:spPr bwMode="auto">
          <a:xfrm>
            <a:off x="5076056" y="-1"/>
            <a:ext cx="4062873" cy="68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Golden Ratio Cat - Imgur">
            <a:extLst>
              <a:ext uri="{FF2B5EF4-FFF2-40B4-BE49-F238E27FC236}">
                <a16:creationId xmlns:a16="http://schemas.microsoft.com/office/drawing/2014/main" id="{2EF430EF-581B-4C7F-82BC-7B06CF91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33" y="3104651"/>
            <a:ext cx="1385157" cy="94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Dio walkin with the golden ratio : ShitPostCrusaders">
            <a:extLst>
              <a:ext uri="{FF2B5EF4-FFF2-40B4-BE49-F238E27FC236}">
                <a16:creationId xmlns:a16="http://schemas.microsoft.com/office/drawing/2014/main" id="{4F57BA54-DAD9-4BB0-BED1-787B9F3BD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4"/>
          <a:stretch/>
        </p:blipFill>
        <p:spPr bwMode="auto">
          <a:xfrm>
            <a:off x="1" y="3136353"/>
            <a:ext cx="2411760" cy="37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Golden Ratio | Marge Krumping | Know Your Meme">
            <a:extLst>
              <a:ext uri="{FF2B5EF4-FFF2-40B4-BE49-F238E27FC236}">
                <a16:creationId xmlns:a16="http://schemas.microsoft.com/office/drawing/2014/main" id="{480FC4F1-9D40-4FA4-A4BC-87656D64D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259" y="3109228"/>
            <a:ext cx="1302798" cy="174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The best Chris Jericho entrance ever - Raw 2001 on Make a GIF">
            <a:extLst>
              <a:ext uri="{FF2B5EF4-FFF2-40B4-BE49-F238E27FC236}">
                <a16:creationId xmlns:a16="http://schemas.microsoft.com/office/drawing/2014/main" id="{AC6B1570-3F0E-48D4-AA17-2D7E9A0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33" y="4044414"/>
            <a:ext cx="1365825" cy="8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123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3888-1198-476D-8B6A-7F87E2A2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8F9206-AFBD-47B5-B6B7-5EE133B13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BA2F0A-2B2B-4EBA-9E14-E46969726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C064EF-10A5-4B66-8858-E4C3CC19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34</a:t>
            </a:fld>
            <a:endParaRPr lang="es-CL"/>
          </a:p>
        </p:txBody>
      </p:sp>
      <p:pic>
        <p:nvPicPr>
          <p:cNvPr id="32770" name="Picture 2" descr="Homer's Web Page GIF - JesusChrist Homer Simpson GIFs">
            <a:extLst>
              <a:ext uri="{FF2B5EF4-FFF2-40B4-BE49-F238E27FC236}">
                <a16:creationId xmlns:a16="http://schemas.microsoft.com/office/drawing/2014/main" id="{FB2C262A-31C0-44FA-9C56-ACC372734E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458395"/>
            <a:ext cx="9162831" cy="585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19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E767D-4258-4BE5-95B2-9578DC2A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168" y="5108248"/>
            <a:ext cx="4320480" cy="1499616"/>
          </a:xfrm>
        </p:spPr>
        <p:txBody>
          <a:bodyPr/>
          <a:lstStyle/>
          <a:p>
            <a:r>
              <a:rPr lang="es-CL" dirty="0"/>
              <a:t>Simple, pero efectivo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474284-83F5-4094-83A3-75DA4818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IN5530 – Primavera 2020</a:t>
            </a: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DCCA67-F139-4E60-868B-D243574C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35</a:t>
            </a:fld>
            <a:endParaRPr lang="es-CL"/>
          </a:p>
        </p:txBody>
      </p:sp>
      <p:pic>
        <p:nvPicPr>
          <p:cNvPr id="33794" name="Picture 2" descr="Orange Cassidy Shin Kicks GIF - OrangeCassidy Cassidy ShinKicks - Descubre  &amp; Comparte GIFs">
            <a:extLst>
              <a:ext uri="{FF2B5EF4-FFF2-40B4-BE49-F238E27FC236}">
                <a16:creationId xmlns:a16="http://schemas.microsoft.com/office/drawing/2014/main" id="{6777C15A-7F9C-4EC1-8CE9-2E3F7A33B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6842"/>
            <a:ext cx="6232840" cy="350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51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4"/>
          <p:cNvSpPr/>
          <p:nvPr/>
        </p:nvSpPr>
        <p:spPr>
          <a:xfrm>
            <a:off x="-157843" y="-249534"/>
            <a:ext cx="9395628" cy="48604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¿Preguntas?</a:t>
            </a:r>
            <a:br>
              <a:rPr lang="es-CL" dirty="0"/>
            </a:br>
            <a:r>
              <a:rPr lang="es-CL" sz="4000" dirty="0"/>
              <a:t>¡</a:t>
            </a:r>
            <a:r>
              <a:rPr lang="es-CL" sz="4000" i="1" dirty="0"/>
              <a:t>Nos vemos en la próxima clase!</a:t>
            </a:r>
            <a:endParaRPr lang="es-CL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36</a:t>
            </a:fld>
            <a:endParaRPr lang="es-CL"/>
          </a:p>
        </p:txBody>
      </p:sp>
      <p:pic>
        <p:nvPicPr>
          <p:cNvPr id="8" name="Picture 2" descr="fcfm_dii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94" y="45185"/>
            <a:ext cx="3990642" cy="15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4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desafío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4</a:t>
            </a:fld>
            <a:endParaRPr lang="es-CL"/>
          </a:p>
        </p:txBody>
      </p:sp>
      <p:pic>
        <p:nvPicPr>
          <p:cNvPr id="1026" name="Picture 2" descr="http://www.indietips.com/wp-content/uploads/2013/03/audien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26" y="2280490"/>
            <a:ext cx="536363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933" y="2280490"/>
            <a:ext cx="6284317" cy="402439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5052" y="3356992"/>
            <a:ext cx="2452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¿Cómo </a:t>
            </a:r>
            <a:r>
              <a:rPr lang="es-CL" sz="3200" dirty="0">
                <a:solidFill>
                  <a:srgbClr val="FF0000"/>
                </a:solidFill>
              </a:rPr>
              <a:t>“dejo contento” </a:t>
            </a:r>
            <a:r>
              <a:rPr lang="es-CL" sz="3200" dirty="0"/>
              <a:t>al público?</a:t>
            </a:r>
          </a:p>
        </p:txBody>
      </p:sp>
    </p:spTree>
    <p:extLst>
      <p:ext uri="{BB962C8B-B14F-4D97-AF65-F5344CB8AC3E}">
        <p14:creationId xmlns:p14="http://schemas.microsoft.com/office/powerpoint/2010/main" val="41727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Perfil del presentador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456003"/>
              </p:ext>
            </p:extLst>
          </p:nvPr>
        </p:nvGraphicFramePr>
        <p:xfrm>
          <a:off x="395536" y="2084832"/>
          <a:ext cx="8352932" cy="398713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88233">
                  <a:extLst>
                    <a:ext uri="{9D8B030D-6E8A-4147-A177-3AD203B41FA5}">
                      <a16:colId xmlns:a16="http://schemas.microsoft.com/office/drawing/2014/main" val="2380892728"/>
                    </a:ext>
                  </a:extLst>
                </a:gridCol>
                <a:gridCol w="2088233">
                  <a:extLst>
                    <a:ext uri="{9D8B030D-6E8A-4147-A177-3AD203B41FA5}">
                      <a16:colId xmlns:a16="http://schemas.microsoft.com/office/drawing/2014/main" val="692032719"/>
                    </a:ext>
                  </a:extLst>
                </a:gridCol>
                <a:gridCol w="2088233">
                  <a:extLst>
                    <a:ext uri="{9D8B030D-6E8A-4147-A177-3AD203B41FA5}">
                      <a16:colId xmlns:a16="http://schemas.microsoft.com/office/drawing/2014/main" val="1504919484"/>
                    </a:ext>
                  </a:extLst>
                </a:gridCol>
                <a:gridCol w="2088233">
                  <a:extLst>
                    <a:ext uri="{9D8B030D-6E8A-4147-A177-3AD203B41FA5}">
                      <a16:colId xmlns:a16="http://schemas.microsoft.com/office/drawing/2014/main" val="538454036"/>
                    </a:ext>
                  </a:extLst>
                </a:gridCol>
              </a:tblGrid>
              <a:tr h="608425">
                <a:tc rowSpan="2" gridSpan="2"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Habilidad al comunicar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791654"/>
                  </a:ext>
                </a:extLst>
              </a:tr>
              <a:tr h="608425">
                <a:tc gridSpan="2" vMerge="1"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Bajo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93475"/>
                  </a:ext>
                </a:extLst>
              </a:tr>
              <a:tr h="1330418">
                <a:tc rowSpan="2"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Manejo de datos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Alto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83268"/>
                  </a:ext>
                </a:extLst>
              </a:tr>
              <a:tr h="1439869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Bajo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514970"/>
                  </a:ext>
                </a:extLst>
              </a:tr>
            </a:tbl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5</a:t>
            </a:fld>
            <a:endParaRPr lang="es-C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93" y="3461660"/>
            <a:ext cx="2066925" cy="9048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783" y="4642264"/>
            <a:ext cx="2067685" cy="11849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295" y="3335397"/>
            <a:ext cx="2014662" cy="11574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651" y="4509120"/>
            <a:ext cx="1816007" cy="13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2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Cómo contar una historia?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6</a:t>
            </a:fld>
            <a:endParaRPr lang="es-CL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279858878"/>
              </p:ext>
            </p:extLst>
          </p:nvPr>
        </p:nvGraphicFramePr>
        <p:xfrm>
          <a:off x="107504" y="1196752"/>
          <a:ext cx="896448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5403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4"/>
          <p:cNvSpPr/>
          <p:nvPr/>
        </p:nvSpPr>
        <p:spPr>
          <a:xfrm>
            <a:off x="-157843" y="-249534"/>
            <a:ext cx="9395628" cy="48604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Clase 1</a:t>
            </a:r>
            <a:br>
              <a:rPr lang="es-CL" dirty="0"/>
            </a:br>
            <a:r>
              <a:rPr lang="es-CL" sz="3600" i="1" dirty="0"/>
              <a:t>contexto</a:t>
            </a:r>
            <a:endParaRPr lang="es-CL" i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CL" dirty="0"/>
              <a:t>Héctor Álvarez Gómez</a:t>
            </a:r>
          </a:p>
          <a:p>
            <a:r>
              <a:rPr lang="es-CL" dirty="0"/>
              <a:t>Felipe E. Vildoso Castillo</a:t>
            </a:r>
          </a:p>
        </p:txBody>
      </p:sp>
      <p:pic>
        <p:nvPicPr>
          <p:cNvPr id="4" name="Picture 2" descr="fcfm_dii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94" y="45185"/>
            <a:ext cx="3990642" cy="15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74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propósito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6101" y="1799184"/>
            <a:ext cx="2507760" cy="494928"/>
          </a:xfrm>
        </p:spPr>
        <p:txBody>
          <a:bodyPr>
            <a:noAutofit/>
          </a:bodyPr>
          <a:lstStyle/>
          <a:p>
            <a:r>
              <a:rPr lang="es-CL" sz="3200" dirty="0"/>
              <a:t>Explorar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8</a:t>
            </a:fld>
            <a:endParaRPr lang="es-CL"/>
          </a:p>
        </p:txBody>
      </p:sp>
      <p:pic>
        <p:nvPicPr>
          <p:cNvPr id="2050" name="Picture 2" descr="Image result for hangover maths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07390"/>
            <a:ext cx="42004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6228184" y="5836291"/>
            <a:ext cx="1680620" cy="57606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3200" dirty="0"/>
              <a:t>Explicar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307971" y="3585947"/>
            <a:ext cx="1248572" cy="74420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4400" dirty="0"/>
              <a:t>vs</a:t>
            </a:r>
          </a:p>
        </p:txBody>
      </p:sp>
      <p:pic>
        <p:nvPicPr>
          <p:cNvPr id="2052" name="Picture 4" descr="Image result for speech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74" y="3933056"/>
            <a:ext cx="3765076" cy="184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067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contexto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8096" y="1916832"/>
            <a:ext cx="7290055" cy="455387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800" dirty="0"/>
              <a:t>Quién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L" sz="2400" dirty="0"/>
              <a:t>Público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L" sz="2400" dirty="0"/>
              <a:t>Tu mismo (quién eres tú)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s-CL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CL" sz="2800" dirty="0"/>
              <a:t>Qué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L" sz="2400" dirty="0"/>
              <a:t>Acción (qué quieres que sepan?)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L" sz="2400" dirty="0"/>
              <a:t>Mecanismo (Presencial – No presencial?)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L" sz="2400" dirty="0"/>
              <a:t>Tono (Buenas noticias? Alertas? Inspiradora?)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s-CL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CL" sz="2800" dirty="0"/>
              <a:t>Cómo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L" sz="2400" dirty="0"/>
              <a:t>Presentación de los datos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L" sz="2400" dirty="0"/>
              <a:t>Tengo los datos que necesito?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IN5530 –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186F-2A4D-4666-9050-8617F50187BC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81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TM02900743[[fn=Orgánico]]</Template>
  <TotalTime>3423</TotalTime>
  <Words>369</Words>
  <Application>Microsoft Office PowerPoint</Application>
  <PresentationFormat>Presentación en pantalla (4:3)</PresentationFormat>
  <Paragraphs>135</Paragraphs>
  <Slides>36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Calibri</vt:lpstr>
      <vt:lpstr>Calibri Light</vt:lpstr>
      <vt:lpstr>Tw Cen MT</vt:lpstr>
      <vt:lpstr>Tw Cen MT Condensed</vt:lpstr>
      <vt:lpstr>Wingdings</vt:lpstr>
      <vt:lpstr>Wingdings 2</vt:lpstr>
      <vt:lpstr>Wingdings 3</vt:lpstr>
      <vt:lpstr>HDOfficeLightV0</vt:lpstr>
      <vt:lpstr>Integral</vt:lpstr>
      <vt:lpstr>Taller de  Visualización de Datos</vt:lpstr>
      <vt:lpstr>Clase 1 storytelling</vt:lpstr>
      <vt:lpstr>El contexto</vt:lpstr>
      <vt:lpstr>El desafío</vt:lpstr>
      <vt:lpstr>Perfil del presentador</vt:lpstr>
      <vt:lpstr>Cómo contar una historia?</vt:lpstr>
      <vt:lpstr>Clase 1 contexto</vt:lpstr>
      <vt:lpstr>propósito</vt:lpstr>
      <vt:lpstr>contexto</vt:lpstr>
      <vt:lpstr>Técnicas para evitar el “Ya, Y?”</vt:lpstr>
      <vt:lpstr>Clase DISEÑo</vt:lpstr>
      <vt:lpstr>Presentación de PowerPoint</vt:lpstr>
      <vt:lpstr>Contenidos</vt:lpstr>
      <vt:lpstr>Que es lo que ven aquí?</vt:lpstr>
      <vt:lpstr>Proximidad</vt:lpstr>
      <vt:lpstr>Similaridad</vt:lpstr>
      <vt:lpstr>encierre</vt:lpstr>
      <vt:lpstr>cierre</vt:lpstr>
      <vt:lpstr>Presentación de PowerPoint</vt:lpstr>
      <vt:lpstr>continuidad</vt:lpstr>
      <vt:lpstr>conexión</vt:lpstr>
      <vt:lpstr>Presentación de PowerPoint</vt:lpstr>
      <vt:lpstr>Presentación de PowerPoint</vt:lpstr>
      <vt:lpstr>Lo básico</vt:lpstr>
      <vt:lpstr>La rosa cromática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Simple, pero efectivo</vt:lpstr>
      <vt:lpstr>¿Preguntas? ¡Nos vemos en la próxima clase!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halvarez</dc:creator>
  <cp:lastModifiedBy>Héctor Álvarez</cp:lastModifiedBy>
  <cp:revision>115</cp:revision>
  <dcterms:created xsi:type="dcterms:W3CDTF">2014-03-11T11:44:24Z</dcterms:created>
  <dcterms:modified xsi:type="dcterms:W3CDTF">2021-09-08T19:04:06Z</dcterms:modified>
</cp:coreProperties>
</file>