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21" r:id="rId1"/>
    <p:sldMasterId id="2147484345" r:id="rId2"/>
    <p:sldMasterId id="2147484369" r:id="rId3"/>
  </p:sldMasterIdLst>
  <p:notesMasterIdLst>
    <p:notesMasterId r:id="rId59"/>
  </p:notesMasterIdLst>
  <p:handoutMasterIdLst>
    <p:handoutMasterId r:id="rId60"/>
  </p:handoutMasterIdLst>
  <p:sldIdLst>
    <p:sldId id="479" r:id="rId4"/>
    <p:sldId id="480" r:id="rId5"/>
    <p:sldId id="419" r:id="rId6"/>
    <p:sldId id="420" r:id="rId7"/>
    <p:sldId id="421" r:id="rId8"/>
    <p:sldId id="422" r:id="rId9"/>
    <p:sldId id="423" r:id="rId10"/>
    <p:sldId id="424" r:id="rId11"/>
    <p:sldId id="425" r:id="rId12"/>
    <p:sldId id="426" r:id="rId13"/>
    <p:sldId id="427" r:id="rId14"/>
    <p:sldId id="428" r:id="rId15"/>
    <p:sldId id="429" r:id="rId16"/>
    <p:sldId id="430" r:id="rId17"/>
    <p:sldId id="431" r:id="rId18"/>
    <p:sldId id="432" r:id="rId19"/>
    <p:sldId id="433" r:id="rId20"/>
    <p:sldId id="435" r:id="rId21"/>
    <p:sldId id="436" r:id="rId22"/>
    <p:sldId id="437" r:id="rId23"/>
    <p:sldId id="486" r:id="rId24"/>
    <p:sldId id="438" r:id="rId25"/>
    <p:sldId id="439" r:id="rId26"/>
    <p:sldId id="440" r:id="rId27"/>
    <p:sldId id="441" r:id="rId28"/>
    <p:sldId id="442" r:id="rId29"/>
    <p:sldId id="443" r:id="rId30"/>
    <p:sldId id="444" r:id="rId31"/>
    <p:sldId id="445" r:id="rId32"/>
    <p:sldId id="446" r:id="rId33"/>
    <p:sldId id="485" r:id="rId34"/>
    <p:sldId id="379" r:id="rId35"/>
    <p:sldId id="380" r:id="rId36"/>
    <p:sldId id="381" r:id="rId37"/>
    <p:sldId id="382" r:id="rId38"/>
    <p:sldId id="383" r:id="rId39"/>
    <p:sldId id="384" r:id="rId40"/>
    <p:sldId id="385" r:id="rId41"/>
    <p:sldId id="386" r:id="rId42"/>
    <p:sldId id="387" r:id="rId43"/>
    <p:sldId id="388" r:id="rId44"/>
    <p:sldId id="389" r:id="rId45"/>
    <p:sldId id="390" r:id="rId46"/>
    <p:sldId id="391" r:id="rId47"/>
    <p:sldId id="392" r:id="rId48"/>
    <p:sldId id="393" r:id="rId49"/>
    <p:sldId id="394" r:id="rId50"/>
    <p:sldId id="395" r:id="rId51"/>
    <p:sldId id="396" r:id="rId52"/>
    <p:sldId id="397" r:id="rId53"/>
    <p:sldId id="398" r:id="rId54"/>
    <p:sldId id="399" r:id="rId55"/>
    <p:sldId id="400" r:id="rId56"/>
    <p:sldId id="401" r:id="rId57"/>
    <p:sldId id="402" r:id="rId58"/>
  </p:sldIdLst>
  <p:sldSz cx="9144000" cy="6858000" type="screen4x3"/>
  <p:notesSz cx="6858000" cy="9144000"/>
  <p:defaultTextStyle>
    <a:defPPr>
      <a:defRPr lang="es-ES_tradnl"/>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7190FF-6EA5-4FAA-A1EB-76958B3A03CD}" v="2" dt="2021-11-12T20:11:05.3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106" d="100"/>
          <a:sy n="106" d="100"/>
        </p:scale>
        <p:origin x="1764" y="96"/>
      </p:cViewPr>
      <p:guideLst>
        <p:guide orient="horz" pos="2160"/>
        <p:guide pos="2880"/>
      </p:guideLst>
    </p:cSldViewPr>
  </p:slideViewPr>
  <p:notesTextViewPr>
    <p:cViewPr>
      <p:scale>
        <a:sx n="100" d="100"/>
        <a:sy n="100" d="100"/>
      </p:scale>
      <p:origin x="0" y="0"/>
    </p:cViewPr>
  </p:notesTextViewPr>
  <p:notesViewPr>
    <p:cSldViewPr snapToObjects="1">
      <p:cViewPr varScale="1">
        <p:scale>
          <a:sx n="67" d="100"/>
          <a:sy n="67" d="100"/>
        </p:scale>
        <p:origin x="-279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microsoft.com/office/2015/10/relationships/revisionInfo" Target="revisionInfo.xml"/><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handoutMaster" Target="handoutMasters/handoutMaster1.xml"/><Relationship Id="rId65"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éctor Álvarez Gómez" userId="921ff0b6-3ae3-4302-88f8-6fd5a3b05a7b" providerId="ADAL" clId="{327190FF-6EA5-4FAA-A1EB-76958B3A03CD}"/>
    <pc:docChg chg="modSld modMainMaster">
      <pc:chgData name="Héctor Álvarez Gómez" userId="921ff0b6-3ae3-4302-88f8-6fd5a3b05a7b" providerId="ADAL" clId="{327190FF-6EA5-4FAA-A1EB-76958B3A03CD}" dt="2021-11-12T20:11:05.305" v="1"/>
      <pc:docMkLst>
        <pc:docMk/>
      </pc:docMkLst>
      <pc:sldChg chg="modSp">
        <pc:chgData name="Héctor Álvarez Gómez" userId="921ff0b6-3ae3-4302-88f8-6fd5a3b05a7b" providerId="ADAL" clId="{327190FF-6EA5-4FAA-A1EB-76958B3A03CD}" dt="2021-11-12T20:11:05.305" v="1"/>
        <pc:sldMkLst>
          <pc:docMk/>
          <pc:sldMk cId="0" sldId="379"/>
        </pc:sldMkLst>
        <pc:spChg chg="mod">
          <ac:chgData name="Héctor Álvarez Gómez" userId="921ff0b6-3ae3-4302-88f8-6fd5a3b05a7b" providerId="ADAL" clId="{327190FF-6EA5-4FAA-A1EB-76958B3A03CD}" dt="2021-11-12T20:11:05.305" v="1"/>
          <ac:spMkLst>
            <pc:docMk/>
            <pc:sldMk cId="0" sldId="379"/>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380"/>
        </pc:sldMkLst>
        <pc:spChg chg="mod">
          <ac:chgData name="Héctor Álvarez Gómez" userId="921ff0b6-3ae3-4302-88f8-6fd5a3b05a7b" providerId="ADAL" clId="{327190FF-6EA5-4FAA-A1EB-76958B3A03CD}" dt="2021-11-12T20:11:05.305" v="1"/>
          <ac:spMkLst>
            <pc:docMk/>
            <pc:sldMk cId="0" sldId="380"/>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381"/>
        </pc:sldMkLst>
        <pc:spChg chg="mod">
          <ac:chgData name="Héctor Álvarez Gómez" userId="921ff0b6-3ae3-4302-88f8-6fd5a3b05a7b" providerId="ADAL" clId="{327190FF-6EA5-4FAA-A1EB-76958B3A03CD}" dt="2021-11-12T20:11:05.305" v="1"/>
          <ac:spMkLst>
            <pc:docMk/>
            <pc:sldMk cId="0" sldId="381"/>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382"/>
        </pc:sldMkLst>
        <pc:spChg chg="mod">
          <ac:chgData name="Héctor Álvarez Gómez" userId="921ff0b6-3ae3-4302-88f8-6fd5a3b05a7b" providerId="ADAL" clId="{327190FF-6EA5-4FAA-A1EB-76958B3A03CD}" dt="2021-11-12T20:11:05.305" v="1"/>
          <ac:spMkLst>
            <pc:docMk/>
            <pc:sldMk cId="0" sldId="382"/>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383"/>
        </pc:sldMkLst>
        <pc:spChg chg="mod">
          <ac:chgData name="Héctor Álvarez Gómez" userId="921ff0b6-3ae3-4302-88f8-6fd5a3b05a7b" providerId="ADAL" clId="{327190FF-6EA5-4FAA-A1EB-76958B3A03CD}" dt="2021-11-12T20:11:05.305" v="1"/>
          <ac:spMkLst>
            <pc:docMk/>
            <pc:sldMk cId="0" sldId="383"/>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384"/>
        </pc:sldMkLst>
        <pc:spChg chg="mod">
          <ac:chgData name="Héctor Álvarez Gómez" userId="921ff0b6-3ae3-4302-88f8-6fd5a3b05a7b" providerId="ADAL" clId="{327190FF-6EA5-4FAA-A1EB-76958B3A03CD}" dt="2021-11-12T20:11:05.305" v="1"/>
          <ac:spMkLst>
            <pc:docMk/>
            <pc:sldMk cId="0" sldId="384"/>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385"/>
        </pc:sldMkLst>
        <pc:spChg chg="mod">
          <ac:chgData name="Héctor Álvarez Gómez" userId="921ff0b6-3ae3-4302-88f8-6fd5a3b05a7b" providerId="ADAL" clId="{327190FF-6EA5-4FAA-A1EB-76958B3A03CD}" dt="2021-11-12T20:11:05.305" v="1"/>
          <ac:spMkLst>
            <pc:docMk/>
            <pc:sldMk cId="0" sldId="385"/>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386"/>
        </pc:sldMkLst>
        <pc:spChg chg="mod">
          <ac:chgData name="Héctor Álvarez Gómez" userId="921ff0b6-3ae3-4302-88f8-6fd5a3b05a7b" providerId="ADAL" clId="{327190FF-6EA5-4FAA-A1EB-76958B3A03CD}" dt="2021-11-12T20:11:05.305" v="1"/>
          <ac:spMkLst>
            <pc:docMk/>
            <pc:sldMk cId="0" sldId="386"/>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387"/>
        </pc:sldMkLst>
        <pc:spChg chg="mod">
          <ac:chgData name="Héctor Álvarez Gómez" userId="921ff0b6-3ae3-4302-88f8-6fd5a3b05a7b" providerId="ADAL" clId="{327190FF-6EA5-4FAA-A1EB-76958B3A03CD}" dt="2021-11-12T20:11:05.305" v="1"/>
          <ac:spMkLst>
            <pc:docMk/>
            <pc:sldMk cId="0" sldId="387"/>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388"/>
        </pc:sldMkLst>
        <pc:spChg chg="mod">
          <ac:chgData name="Héctor Álvarez Gómez" userId="921ff0b6-3ae3-4302-88f8-6fd5a3b05a7b" providerId="ADAL" clId="{327190FF-6EA5-4FAA-A1EB-76958B3A03CD}" dt="2021-11-12T20:11:05.305" v="1"/>
          <ac:spMkLst>
            <pc:docMk/>
            <pc:sldMk cId="0" sldId="388"/>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389"/>
        </pc:sldMkLst>
        <pc:spChg chg="mod">
          <ac:chgData name="Héctor Álvarez Gómez" userId="921ff0b6-3ae3-4302-88f8-6fd5a3b05a7b" providerId="ADAL" clId="{327190FF-6EA5-4FAA-A1EB-76958B3A03CD}" dt="2021-11-12T20:11:05.305" v="1"/>
          <ac:spMkLst>
            <pc:docMk/>
            <pc:sldMk cId="0" sldId="389"/>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390"/>
        </pc:sldMkLst>
        <pc:spChg chg="mod">
          <ac:chgData name="Héctor Álvarez Gómez" userId="921ff0b6-3ae3-4302-88f8-6fd5a3b05a7b" providerId="ADAL" clId="{327190FF-6EA5-4FAA-A1EB-76958B3A03CD}" dt="2021-11-12T20:11:05.305" v="1"/>
          <ac:spMkLst>
            <pc:docMk/>
            <pc:sldMk cId="0" sldId="390"/>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391"/>
        </pc:sldMkLst>
        <pc:spChg chg="mod">
          <ac:chgData name="Héctor Álvarez Gómez" userId="921ff0b6-3ae3-4302-88f8-6fd5a3b05a7b" providerId="ADAL" clId="{327190FF-6EA5-4FAA-A1EB-76958B3A03CD}" dt="2021-11-12T20:11:05.305" v="1"/>
          <ac:spMkLst>
            <pc:docMk/>
            <pc:sldMk cId="0" sldId="391"/>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392"/>
        </pc:sldMkLst>
        <pc:spChg chg="mod">
          <ac:chgData name="Héctor Álvarez Gómez" userId="921ff0b6-3ae3-4302-88f8-6fd5a3b05a7b" providerId="ADAL" clId="{327190FF-6EA5-4FAA-A1EB-76958B3A03CD}" dt="2021-11-12T20:11:05.305" v="1"/>
          <ac:spMkLst>
            <pc:docMk/>
            <pc:sldMk cId="0" sldId="392"/>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393"/>
        </pc:sldMkLst>
        <pc:spChg chg="mod">
          <ac:chgData name="Héctor Álvarez Gómez" userId="921ff0b6-3ae3-4302-88f8-6fd5a3b05a7b" providerId="ADAL" clId="{327190FF-6EA5-4FAA-A1EB-76958B3A03CD}" dt="2021-11-12T20:11:05.305" v="1"/>
          <ac:spMkLst>
            <pc:docMk/>
            <pc:sldMk cId="0" sldId="393"/>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394"/>
        </pc:sldMkLst>
        <pc:spChg chg="mod">
          <ac:chgData name="Héctor Álvarez Gómez" userId="921ff0b6-3ae3-4302-88f8-6fd5a3b05a7b" providerId="ADAL" clId="{327190FF-6EA5-4FAA-A1EB-76958B3A03CD}" dt="2021-11-12T20:11:05.305" v="1"/>
          <ac:spMkLst>
            <pc:docMk/>
            <pc:sldMk cId="0" sldId="394"/>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395"/>
        </pc:sldMkLst>
        <pc:spChg chg="mod">
          <ac:chgData name="Héctor Álvarez Gómez" userId="921ff0b6-3ae3-4302-88f8-6fd5a3b05a7b" providerId="ADAL" clId="{327190FF-6EA5-4FAA-A1EB-76958B3A03CD}" dt="2021-11-12T20:11:05.305" v="1"/>
          <ac:spMkLst>
            <pc:docMk/>
            <pc:sldMk cId="0" sldId="395"/>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396"/>
        </pc:sldMkLst>
        <pc:spChg chg="mod">
          <ac:chgData name="Héctor Álvarez Gómez" userId="921ff0b6-3ae3-4302-88f8-6fd5a3b05a7b" providerId="ADAL" clId="{327190FF-6EA5-4FAA-A1EB-76958B3A03CD}" dt="2021-11-12T20:11:05.305" v="1"/>
          <ac:spMkLst>
            <pc:docMk/>
            <pc:sldMk cId="0" sldId="396"/>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397"/>
        </pc:sldMkLst>
        <pc:spChg chg="mod">
          <ac:chgData name="Héctor Álvarez Gómez" userId="921ff0b6-3ae3-4302-88f8-6fd5a3b05a7b" providerId="ADAL" clId="{327190FF-6EA5-4FAA-A1EB-76958B3A03CD}" dt="2021-11-12T20:11:05.305" v="1"/>
          <ac:spMkLst>
            <pc:docMk/>
            <pc:sldMk cId="0" sldId="397"/>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398"/>
        </pc:sldMkLst>
        <pc:spChg chg="mod">
          <ac:chgData name="Héctor Álvarez Gómez" userId="921ff0b6-3ae3-4302-88f8-6fd5a3b05a7b" providerId="ADAL" clId="{327190FF-6EA5-4FAA-A1EB-76958B3A03CD}" dt="2021-11-12T20:11:05.305" v="1"/>
          <ac:spMkLst>
            <pc:docMk/>
            <pc:sldMk cId="0" sldId="398"/>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399"/>
        </pc:sldMkLst>
        <pc:spChg chg="mod">
          <ac:chgData name="Héctor Álvarez Gómez" userId="921ff0b6-3ae3-4302-88f8-6fd5a3b05a7b" providerId="ADAL" clId="{327190FF-6EA5-4FAA-A1EB-76958B3A03CD}" dt="2021-11-12T20:11:05.305" v="1"/>
          <ac:spMkLst>
            <pc:docMk/>
            <pc:sldMk cId="0" sldId="399"/>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400"/>
        </pc:sldMkLst>
        <pc:spChg chg="mod">
          <ac:chgData name="Héctor Álvarez Gómez" userId="921ff0b6-3ae3-4302-88f8-6fd5a3b05a7b" providerId="ADAL" clId="{327190FF-6EA5-4FAA-A1EB-76958B3A03CD}" dt="2021-11-12T20:11:05.305" v="1"/>
          <ac:spMkLst>
            <pc:docMk/>
            <pc:sldMk cId="0" sldId="400"/>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401"/>
        </pc:sldMkLst>
        <pc:spChg chg="mod">
          <ac:chgData name="Héctor Álvarez Gómez" userId="921ff0b6-3ae3-4302-88f8-6fd5a3b05a7b" providerId="ADAL" clId="{327190FF-6EA5-4FAA-A1EB-76958B3A03CD}" dt="2021-11-12T20:11:05.305" v="1"/>
          <ac:spMkLst>
            <pc:docMk/>
            <pc:sldMk cId="0" sldId="401"/>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402"/>
        </pc:sldMkLst>
        <pc:spChg chg="mod">
          <ac:chgData name="Héctor Álvarez Gómez" userId="921ff0b6-3ae3-4302-88f8-6fd5a3b05a7b" providerId="ADAL" clId="{327190FF-6EA5-4FAA-A1EB-76958B3A03CD}" dt="2021-11-12T20:11:05.305" v="1"/>
          <ac:spMkLst>
            <pc:docMk/>
            <pc:sldMk cId="0" sldId="402"/>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419"/>
        </pc:sldMkLst>
        <pc:spChg chg="mod">
          <ac:chgData name="Héctor Álvarez Gómez" userId="921ff0b6-3ae3-4302-88f8-6fd5a3b05a7b" providerId="ADAL" clId="{327190FF-6EA5-4FAA-A1EB-76958B3A03CD}" dt="2021-11-12T20:11:05.305" v="1"/>
          <ac:spMkLst>
            <pc:docMk/>
            <pc:sldMk cId="0" sldId="419"/>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420"/>
        </pc:sldMkLst>
        <pc:spChg chg="mod">
          <ac:chgData name="Héctor Álvarez Gómez" userId="921ff0b6-3ae3-4302-88f8-6fd5a3b05a7b" providerId="ADAL" clId="{327190FF-6EA5-4FAA-A1EB-76958B3A03CD}" dt="2021-11-12T20:11:05.305" v="1"/>
          <ac:spMkLst>
            <pc:docMk/>
            <pc:sldMk cId="0" sldId="420"/>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421"/>
        </pc:sldMkLst>
        <pc:spChg chg="mod">
          <ac:chgData name="Héctor Álvarez Gómez" userId="921ff0b6-3ae3-4302-88f8-6fd5a3b05a7b" providerId="ADAL" clId="{327190FF-6EA5-4FAA-A1EB-76958B3A03CD}" dt="2021-11-12T20:11:05.305" v="1"/>
          <ac:spMkLst>
            <pc:docMk/>
            <pc:sldMk cId="0" sldId="421"/>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422"/>
        </pc:sldMkLst>
        <pc:spChg chg="mod">
          <ac:chgData name="Héctor Álvarez Gómez" userId="921ff0b6-3ae3-4302-88f8-6fd5a3b05a7b" providerId="ADAL" clId="{327190FF-6EA5-4FAA-A1EB-76958B3A03CD}" dt="2021-11-12T20:11:05.305" v="1"/>
          <ac:spMkLst>
            <pc:docMk/>
            <pc:sldMk cId="0" sldId="422"/>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423"/>
        </pc:sldMkLst>
        <pc:spChg chg="mod">
          <ac:chgData name="Héctor Álvarez Gómez" userId="921ff0b6-3ae3-4302-88f8-6fd5a3b05a7b" providerId="ADAL" clId="{327190FF-6EA5-4FAA-A1EB-76958B3A03CD}" dt="2021-11-12T20:11:05.305" v="1"/>
          <ac:spMkLst>
            <pc:docMk/>
            <pc:sldMk cId="0" sldId="423"/>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424"/>
        </pc:sldMkLst>
        <pc:spChg chg="mod">
          <ac:chgData name="Héctor Álvarez Gómez" userId="921ff0b6-3ae3-4302-88f8-6fd5a3b05a7b" providerId="ADAL" clId="{327190FF-6EA5-4FAA-A1EB-76958B3A03CD}" dt="2021-11-12T20:11:05.305" v="1"/>
          <ac:spMkLst>
            <pc:docMk/>
            <pc:sldMk cId="0" sldId="424"/>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425"/>
        </pc:sldMkLst>
        <pc:spChg chg="mod">
          <ac:chgData name="Héctor Álvarez Gómez" userId="921ff0b6-3ae3-4302-88f8-6fd5a3b05a7b" providerId="ADAL" clId="{327190FF-6EA5-4FAA-A1EB-76958B3A03CD}" dt="2021-11-12T20:11:05.305" v="1"/>
          <ac:spMkLst>
            <pc:docMk/>
            <pc:sldMk cId="0" sldId="425"/>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426"/>
        </pc:sldMkLst>
        <pc:spChg chg="mod">
          <ac:chgData name="Héctor Álvarez Gómez" userId="921ff0b6-3ae3-4302-88f8-6fd5a3b05a7b" providerId="ADAL" clId="{327190FF-6EA5-4FAA-A1EB-76958B3A03CD}" dt="2021-11-12T20:11:05.305" v="1"/>
          <ac:spMkLst>
            <pc:docMk/>
            <pc:sldMk cId="0" sldId="426"/>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427"/>
        </pc:sldMkLst>
        <pc:spChg chg="mod">
          <ac:chgData name="Héctor Álvarez Gómez" userId="921ff0b6-3ae3-4302-88f8-6fd5a3b05a7b" providerId="ADAL" clId="{327190FF-6EA5-4FAA-A1EB-76958B3A03CD}" dt="2021-11-12T20:11:05.305" v="1"/>
          <ac:spMkLst>
            <pc:docMk/>
            <pc:sldMk cId="0" sldId="427"/>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428"/>
        </pc:sldMkLst>
        <pc:spChg chg="mod">
          <ac:chgData name="Héctor Álvarez Gómez" userId="921ff0b6-3ae3-4302-88f8-6fd5a3b05a7b" providerId="ADAL" clId="{327190FF-6EA5-4FAA-A1EB-76958B3A03CD}" dt="2021-11-12T20:11:05.305" v="1"/>
          <ac:spMkLst>
            <pc:docMk/>
            <pc:sldMk cId="0" sldId="428"/>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429"/>
        </pc:sldMkLst>
        <pc:spChg chg="mod">
          <ac:chgData name="Héctor Álvarez Gómez" userId="921ff0b6-3ae3-4302-88f8-6fd5a3b05a7b" providerId="ADAL" clId="{327190FF-6EA5-4FAA-A1EB-76958B3A03CD}" dt="2021-11-12T20:11:05.305" v="1"/>
          <ac:spMkLst>
            <pc:docMk/>
            <pc:sldMk cId="0" sldId="429"/>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430"/>
        </pc:sldMkLst>
        <pc:spChg chg="mod">
          <ac:chgData name="Héctor Álvarez Gómez" userId="921ff0b6-3ae3-4302-88f8-6fd5a3b05a7b" providerId="ADAL" clId="{327190FF-6EA5-4FAA-A1EB-76958B3A03CD}" dt="2021-11-12T20:11:05.305" v="1"/>
          <ac:spMkLst>
            <pc:docMk/>
            <pc:sldMk cId="0" sldId="430"/>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431"/>
        </pc:sldMkLst>
        <pc:spChg chg="mod">
          <ac:chgData name="Héctor Álvarez Gómez" userId="921ff0b6-3ae3-4302-88f8-6fd5a3b05a7b" providerId="ADAL" clId="{327190FF-6EA5-4FAA-A1EB-76958B3A03CD}" dt="2021-11-12T20:11:05.305" v="1"/>
          <ac:spMkLst>
            <pc:docMk/>
            <pc:sldMk cId="0" sldId="431"/>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432"/>
        </pc:sldMkLst>
        <pc:spChg chg="mod">
          <ac:chgData name="Héctor Álvarez Gómez" userId="921ff0b6-3ae3-4302-88f8-6fd5a3b05a7b" providerId="ADAL" clId="{327190FF-6EA5-4FAA-A1EB-76958B3A03CD}" dt="2021-11-12T20:11:05.305" v="1"/>
          <ac:spMkLst>
            <pc:docMk/>
            <pc:sldMk cId="0" sldId="432"/>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433"/>
        </pc:sldMkLst>
        <pc:spChg chg="mod">
          <ac:chgData name="Héctor Álvarez Gómez" userId="921ff0b6-3ae3-4302-88f8-6fd5a3b05a7b" providerId="ADAL" clId="{327190FF-6EA5-4FAA-A1EB-76958B3A03CD}" dt="2021-11-12T20:11:05.305" v="1"/>
          <ac:spMkLst>
            <pc:docMk/>
            <pc:sldMk cId="0" sldId="433"/>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435"/>
        </pc:sldMkLst>
        <pc:spChg chg="mod">
          <ac:chgData name="Héctor Álvarez Gómez" userId="921ff0b6-3ae3-4302-88f8-6fd5a3b05a7b" providerId="ADAL" clId="{327190FF-6EA5-4FAA-A1EB-76958B3A03CD}" dt="2021-11-12T20:11:05.305" v="1"/>
          <ac:spMkLst>
            <pc:docMk/>
            <pc:sldMk cId="0" sldId="435"/>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436"/>
        </pc:sldMkLst>
        <pc:spChg chg="mod">
          <ac:chgData name="Héctor Álvarez Gómez" userId="921ff0b6-3ae3-4302-88f8-6fd5a3b05a7b" providerId="ADAL" clId="{327190FF-6EA5-4FAA-A1EB-76958B3A03CD}" dt="2021-11-12T20:11:05.305" v="1"/>
          <ac:spMkLst>
            <pc:docMk/>
            <pc:sldMk cId="0" sldId="436"/>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437"/>
        </pc:sldMkLst>
        <pc:spChg chg="mod">
          <ac:chgData name="Héctor Álvarez Gómez" userId="921ff0b6-3ae3-4302-88f8-6fd5a3b05a7b" providerId="ADAL" clId="{327190FF-6EA5-4FAA-A1EB-76958B3A03CD}" dt="2021-11-12T20:11:05.305" v="1"/>
          <ac:spMkLst>
            <pc:docMk/>
            <pc:sldMk cId="0" sldId="437"/>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438"/>
        </pc:sldMkLst>
        <pc:spChg chg="mod">
          <ac:chgData name="Héctor Álvarez Gómez" userId="921ff0b6-3ae3-4302-88f8-6fd5a3b05a7b" providerId="ADAL" clId="{327190FF-6EA5-4FAA-A1EB-76958B3A03CD}" dt="2021-11-12T20:11:05.305" v="1"/>
          <ac:spMkLst>
            <pc:docMk/>
            <pc:sldMk cId="0" sldId="438"/>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439"/>
        </pc:sldMkLst>
        <pc:spChg chg="mod">
          <ac:chgData name="Héctor Álvarez Gómez" userId="921ff0b6-3ae3-4302-88f8-6fd5a3b05a7b" providerId="ADAL" clId="{327190FF-6EA5-4FAA-A1EB-76958B3A03CD}" dt="2021-11-12T20:11:05.305" v="1"/>
          <ac:spMkLst>
            <pc:docMk/>
            <pc:sldMk cId="0" sldId="439"/>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440"/>
        </pc:sldMkLst>
        <pc:spChg chg="mod">
          <ac:chgData name="Héctor Álvarez Gómez" userId="921ff0b6-3ae3-4302-88f8-6fd5a3b05a7b" providerId="ADAL" clId="{327190FF-6EA5-4FAA-A1EB-76958B3A03CD}" dt="2021-11-12T20:11:05.305" v="1"/>
          <ac:spMkLst>
            <pc:docMk/>
            <pc:sldMk cId="0" sldId="440"/>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441"/>
        </pc:sldMkLst>
        <pc:spChg chg="mod">
          <ac:chgData name="Héctor Álvarez Gómez" userId="921ff0b6-3ae3-4302-88f8-6fd5a3b05a7b" providerId="ADAL" clId="{327190FF-6EA5-4FAA-A1EB-76958B3A03CD}" dt="2021-11-12T20:11:05.305" v="1"/>
          <ac:spMkLst>
            <pc:docMk/>
            <pc:sldMk cId="0" sldId="441"/>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442"/>
        </pc:sldMkLst>
        <pc:spChg chg="mod">
          <ac:chgData name="Héctor Álvarez Gómez" userId="921ff0b6-3ae3-4302-88f8-6fd5a3b05a7b" providerId="ADAL" clId="{327190FF-6EA5-4FAA-A1EB-76958B3A03CD}" dt="2021-11-12T20:11:05.305" v="1"/>
          <ac:spMkLst>
            <pc:docMk/>
            <pc:sldMk cId="0" sldId="442"/>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443"/>
        </pc:sldMkLst>
        <pc:spChg chg="mod">
          <ac:chgData name="Héctor Álvarez Gómez" userId="921ff0b6-3ae3-4302-88f8-6fd5a3b05a7b" providerId="ADAL" clId="{327190FF-6EA5-4FAA-A1EB-76958B3A03CD}" dt="2021-11-12T20:11:05.305" v="1"/>
          <ac:spMkLst>
            <pc:docMk/>
            <pc:sldMk cId="0" sldId="443"/>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444"/>
        </pc:sldMkLst>
        <pc:spChg chg="mod">
          <ac:chgData name="Héctor Álvarez Gómez" userId="921ff0b6-3ae3-4302-88f8-6fd5a3b05a7b" providerId="ADAL" clId="{327190FF-6EA5-4FAA-A1EB-76958B3A03CD}" dt="2021-11-12T20:11:05.305" v="1"/>
          <ac:spMkLst>
            <pc:docMk/>
            <pc:sldMk cId="0" sldId="444"/>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445"/>
        </pc:sldMkLst>
        <pc:spChg chg="mod">
          <ac:chgData name="Héctor Álvarez Gómez" userId="921ff0b6-3ae3-4302-88f8-6fd5a3b05a7b" providerId="ADAL" clId="{327190FF-6EA5-4FAA-A1EB-76958B3A03CD}" dt="2021-11-12T20:11:05.305" v="1"/>
          <ac:spMkLst>
            <pc:docMk/>
            <pc:sldMk cId="0" sldId="445"/>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0" sldId="446"/>
        </pc:sldMkLst>
        <pc:spChg chg="mod">
          <ac:chgData name="Héctor Álvarez Gómez" userId="921ff0b6-3ae3-4302-88f8-6fd5a3b05a7b" providerId="ADAL" clId="{327190FF-6EA5-4FAA-A1EB-76958B3A03CD}" dt="2021-11-12T20:11:05.305" v="1"/>
          <ac:spMkLst>
            <pc:docMk/>
            <pc:sldMk cId="0" sldId="446"/>
            <ac:spMk id="2" creationId="{00000000-0000-0000-0000-000000000000}"/>
          </ac:spMkLst>
        </pc:spChg>
      </pc:sldChg>
      <pc:sldChg chg="modSp">
        <pc:chgData name="Héctor Álvarez Gómez" userId="921ff0b6-3ae3-4302-88f8-6fd5a3b05a7b" providerId="ADAL" clId="{327190FF-6EA5-4FAA-A1EB-76958B3A03CD}" dt="2021-11-12T20:11:05.305" v="1"/>
        <pc:sldMkLst>
          <pc:docMk/>
          <pc:sldMk cId="4062879804" sldId="479"/>
        </pc:sldMkLst>
        <pc:spChg chg="mod">
          <ac:chgData name="Héctor Álvarez Gómez" userId="921ff0b6-3ae3-4302-88f8-6fd5a3b05a7b" providerId="ADAL" clId="{327190FF-6EA5-4FAA-A1EB-76958B3A03CD}" dt="2021-11-12T20:10:51.486" v="0"/>
          <ac:spMkLst>
            <pc:docMk/>
            <pc:sldMk cId="4062879804" sldId="479"/>
            <ac:spMk id="2" creationId="{00000000-0000-0000-0000-000000000000}"/>
          </ac:spMkLst>
        </pc:spChg>
        <pc:spChg chg="mod">
          <ac:chgData name="Héctor Álvarez Gómez" userId="921ff0b6-3ae3-4302-88f8-6fd5a3b05a7b" providerId="ADAL" clId="{327190FF-6EA5-4FAA-A1EB-76958B3A03CD}" dt="2021-11-12T20:11:05.305" v="1"/>
          <ac:spMkLst>
            <pc:docMk/>
            <pc:sldMk cId="4062879804" sldId="479"/>
            <ac:spMk id="4" creationId="{00000000-0000-0000-0000-000000000000}"/>
          </ac:spMkLst>
        </pc:spChg>
      </pc:sldChg>
      <pc:sldChg chg="modSp">
        <pc:chgData name="Héctor Álvarez Gómez" userId="921ff0b6-3ae3-4302-88f8-6fd5a3b05a7b" providerId="ADAL" clId="{327190FF-6EA5-4FAA-A1EB-76958B3A03CD}" dt="2021-11-12T20:11:05.305" v="1"/>
        <pc:sldMkLst>
          <pc:docMk/>
          <pc:sldMk cId="1758255358" sldId="480"/>
        </pc:sldMkLst>
        <pc:spChg chg="mod">
          <ac:chgData name="Héctor Álvarez Gómez" userId="921ff0b6-3ae3-4302-88f8-6fd5a3b05a7b" providerId="ADAL" clId="{327190FF-6EA5-4FAA-A1EB-76958B3A03CD}" dt="2021-11-12T20:11:05.305" v="1"/>
          <ac:spMkLst>
            <pc:docMk/>
            <pc:sldMk cId="1758255358" sldId="480"/>
            <ac:spMk id="3" creationId="{00000000-0000-0000-0000-000000000000}"/>
          </ac:spMkLst>
        </pc:spChg>
      </pc:sldChg>
      <pc:sldChg chg="modSp">
        <pc:chgData name="Héctor Álvarez Gómez" userId="921ff0b6-3ae3-4302-88f8-6fd5a3b05a7b" providerId="ADAL" clId="{327190FF-6EA5-4FAA-A1EB-76958B3A03CD}" dt="2021-11-12T20:11:05.305" v="1"/>
        <pc:sldMkLst>
          <pc:docMk/>
          <pc:sldMk cId="1585946813" sldId="485"/>
        </pc:sldMkLst>
        <pc:spChg chg="mod">
          <ac:chgData name="Héctor Álvarez Gómez" userId="921ff0b6-3ae3-4302-88f8-6fd5a3b05a7b" providerId="ADAL" clId="{327190FF-6EA5-4FAA-A1EB-76958B3A03CD}" dt="2021-11-12T20:11:05.305" v="1"/>
          <ac:spMkLst>
            <pc:docMk/>
            <pc:sldMk cId="1585946813" sldId="485"/>
            <ac:spMk id="3" creationId="{00000000-0000-0000-0000-000000000000}"/>
          </ac:spMkLst>
        </pc:spChg>
      </pc:sldChg>
      <pc:sldChg chg="modSp">
        <pc:chgData name="Héctor Álvarez Gómez" userId="921ff0b6-3ae3-4302-88f8-6fd5a3b05a7b" providerId="ADAL" clId="{327190FF-6EA5-4FAA-A1EB-76958B3A03CD}" dt="2021-11-12T20:11:05.305" v="1"/>
        <pc:sldMkLst>
          <pc:docMk/>
          <pc:sldMk cId="1192012075" sldId="486"/>
        </pc:sldMkLst>
        <pc:spChg chg="mod">
          <ac:chgData name="Héctor Álvarez Gómez" userId="921ff0b6-3ae3-4302-88f8-6fd5a3b05a7b" providerId="ADAL" clId="{327190FF-6EA5-4FAA-A1EB-76958B3A03CD}" dt="2021-11-12T20:11:05.305" v="1"/>
          <ac:spMkLst>
            <pc:docMk/>
            <pc:sldMk cId="1192012075" sldId="486"/>
            <ac:spMk id="3" creationId="{00000000-0000-0000-0000-000000000000}"/>
          </ac:spMkLst>
        </pc:spChg>
      </pc:sldChg>
      <pc:sldMasterChg chg="modSp modSldLayout">
        <pc:chgData name="Héctor Álvarez Gómez" userId="921ff0b6-3ae3-4302-88f8-6fd5a3b05a7b" providerId="ADAL" clId="{327190FF-6EA5-4FAA-A1EB-76958B3A03CD}" dt="2021-11-12T20:11:05.305" v="1"/>
        <pc:sldMasterMkLst>
          <pc:docMk/>
          <pc:sldMasterMk cId="260244923" sldId="2147484321"/>
        </pc:sldMasterMkLst>
        <pc:spChg chg="mod">
          <ac:chgData name="Héctor Álvarez Gómez" userId="921ff0b6-3ae3-4302-88f8-6fd5a3b05a7b" providerId="ADAL" clId="{327190FF-6EA5-4FAA-A1EB-76958B3A03CD}" dt="2021-11-12T20:11:05.305" v="1"/>
          <ac:spMkLst>
            <pc:docMk/>
            <pc:sldMasterMk cId="260244923" sldId="2147484321"/>
            <ac:spMk id="5" creationId="{00000000-0000-0000-0000-000000000000}"/>
          </ac:spMkLst>
        </pc:spChg>
        <pc:sldLayoutChg chg="modSp">
          <pc:chgData name="Héctor Álvarez Gómez" userId="921ff0b6-3ae3-4302-88f8-6fd5a3b05a7b" providerId="ADAL" clId="{327190FF-6EA5-4FAA-A1EB-76958B3A03CD}" dt="2021-11-12T20:11:05.305" v="1"/>
          <pc:sldLayoutMkLst>
            <pc:docMk/>
            <pc:sldMasterMk cId="260244923" sldId="2147484321"/>
            <pc:sldLayoutMk cId="1628075665" sldId="2147484322"/>
          </pc:sldLayoutMkLst>
          <pc:spChg chg="mod">
            <ac:chgData name="Héctor Álvarez Gómez" userId="921ff0b6-3ae3-4302-88f8-6fd5a3b05a7b" providerId="ADAL" clId="{327190FF-6EA5-4FAA-A1EB-76958B3A03CD}" dt="2021-11-12T20:11:05.305" v="1"/>
            <ac:spMkLst>
              <pc:docMk/>
              <pc:sldMasterMk cId="260244923" sldId="2147484321"/>
              <pc:sldLayoutMk cId="1628075665" sldId="2147484322"/>
              <ac:spMk id="5" creationId="{00000000-0000-0000-0000-000000000000}"/>
            </ac:spMkLst>
          </pc:spChg>
        </pc:sldLayoutChg>
        <pc:sldLayoutChg chg="modSp">
          <pc:chgData name="Héctor Álvarez Gómez" userId="921ff0b6-3ae3-4302-88f8-6fd5a3b05a7b" providerId="ADAL" clId="{327190FF-6EA5-4FAA-A1EB-76958B3A03CD}" dt="2021-11-12T20:11:05.305" v="1"/>
          <pc:sldLayoutMkLst>
            <pc:docMk/>
            <pc:sldMasterMk cId="260244923" sldId="2147484321"/>
            <pc:sldLayoutMk cId="2430118165" sldId="2147484323"/>
          </pc:sldLayoutMkLst>
          <pc:spChg chg="mod">
            <ac:chgData name="Héctor Álvarez Gómez" userId="921ff0b6-3ae3-4302-88f8-6fd5a3b05a7b" providerId="ADAL" clId="{327190FF-6EA5-4FAA-A1EB-76958B3A03CD}" dt="2021-11-12T20:11:05.305" v="1"/>
            <ac:spMkLst>
              <pc:docMk/>
              <pc:sldMasterMk cId="260244923" sldId="2147484321"/>
              <pc:sldLayoutMk cId="2430118165" sldId="2147484323"/>
              <ac:spMk id="5" creationId="{00000000-0000-0000-0000-000000000000}"/>
            </ac:spMkLst>
          </pc:spChg>
        </pc:sldLayoutChg>
        <pc:sldLayoutChg chg="modSp">
          <pc:chgData name="Héctor Álvarez Gómez" userId="921ff0b6-3ae3-4302-88f8-6fd5a3b05a7b" providerId="ADAL" clId="{327190FF-6EA5-4FAA-A1EB-76958B3A03CD}" dt="2021-11-12T20:11:05.305" v="1"/>
          <pc:sldLayoutMkLst>
            <pc:docMk/>
            <pc:sldMasterMk cId="260244923" sldId="2147484321"/>
            <pc:sldLayoutMk cId="2363384970" sldId="2147484324"/>
          </pc:sldLayoutMkLst>
          <pc:spChg chg="mod">
            <ac:chgData name="Héctor Álvarez Gómez" userId="921ff0b6-3ae3-4302-88f8-6fd5a3b05a7b" providerId="ADAL" clId="{327190FF-6EA5-4FAA-A1EB-76958B3A03CD}" dt="2021-11-12T20:11:05.305" v="1"/>
            <ac:spMkLst>
              <pc:docMk/>
              <pc:sldMasterMk cId="260244923" sldId="2147484321"/>
              <pc:sldLayoutMk cId="2363384970" sldId="2147484324"/>
              <ac:spMk id="5" creationId="{00000000-0000-0000-0000-000000000000}"/>
            </ac:spMkLst>
          </pc:spChg>
        </pc:sldLayoutChg>
        <pc:sldLayoutChg chg="modSp">
          <pc:chgData name="Héctor Álvarez Gómez" userId="921ff0b6-3ae3-4302-88f8-6fd5a3b05a7b" providerId="ADAL" clId="{327190FF-6EA5-4FAA-A1EB-76958B3A03CD}" dt="2021-11-12T20:11:05.305" v="1"/>
          <pc:sldLayoutMkLst>
            <pc:docMk/>
            <pc:sldMasterMk cId="260244923" sldId="2147484321"/>
            <pc:sldLayoutMk cId="1804542528" sldId="2147484325"/>
          </pc:sldLayoutMkLst>
          <pc:spChg chg="mod">
            <ac:chgData name="Héctor Álvarez Gómez" userId="921ff0b6-3ae3-4302-88f8-6fd5a3b05a7b" providerId="ADAL" clId="{327190FF-6EA5-4FAA-A1EB-76958B3A03CD}" dt="2021-11-12T20:11:05.305" v="1"/>
            <ac:spMkLst>
              <pc:docMk/>
              <pc:sldMasterMk cId="260244923" sldId="2147484321"/>
              <pc:sldLayoutMk cId="1804542528" sldId="2147484325"/>
              <ac:spMk id="6" creationId="{00000000-0000-0000-0000-000000000000}"/>
            </ac:spMkLst>
          </pc:spChg>
        </pc:sldLayoutChg>
        <pc:sldLayoutChg chg="modSp">
          <pc:chgData name="Héctor Álvarez Gómez" userId="921ff0b6-3ae3-4302-88f8-6fd5a3b05a7b" providerId="ADAL" clId="{327190FF-6EA5-4FAA-A1EB-76958B3A03CD}" dt="2021-11-12T20:11:05.305" v="1"/>
          <pc:sldLayoutMkLst>
            <pc:docMk/>
            <pc:sldMasterMk cId="260244923" sldId="2147484321"/>
            <pc:sldLayoutMk cId="4000441119" sldId="2147484326"/>
          </pc:sldLayoutMkLst>
          <pc:spChg chg="mod">
            <ac:chgData name="Héctor Álvarez Gómez" userId="921ff0b6-3ae3-4302-88f8-6fd5a3b05a7b" providerId="ADAL" clId="{327190FF-6EA5-4FAA-A1EB-76958B3A03CD}" dt="2021-11-12T20:11:05.305" v="1"/>
            <ac:spMkLst>
              <pc:docMk/>
              <pc:sldMasterMk cId="260244923" sldId="2147484321"/>
              <pc:sldLayoutMk cId="4000441119" sldId="2147484326"/>
              <ac:spMk id="8" creationId="{00000000-0000-0000-0000-000000000000}"/>
            </ac:spMkLst>
          </pc:spChg>
        </pc:sldLayoutChg>
        <pc:sldLayoutChg chg="modSp">
          <pc:chgData name="Héctor Álvarez Gómez" userId="921ff0b6-3ae3-4302-88f8-6fd5a3b05a7b" providerId="ADAL" clId="{327190FF-6EA5-4FAA-A1EB-76958B3A03CD}" dt="2021-11-12T20:11:05.305" v="1"/>
          <pc:sldLayoutMkLst>
            <pc:docMk/>
            <pc:sldMasterMk cId="260244923" sldId="2147484321"/>
            <pc:sldLayoutMk cId="3796480164" sldId="2147484327"/>
          </pc:sldLayoutMkLst>
          <pc:spChg chg="mod">
            <ac:chgData name="Héctor Álvarez Gómez" userId="921ff0b6-3ae3-4302-88f8-6fd5a3b05a7b" providerId="ADAL" clId="{327190FF-6EA5-4FAA-A1EB-76958B3A03CD}" dt="2021-11-12T20:11:05.305" v="1"/>
            <ac:spMkLst>
              <pc:docMk/>
              <pc:sldMasterMk cId="260244923" sldId="2147484321"/>
              <pc:sldLayoutMk cId="3796480164" sldId="2147484327"/>
              <ac:spMk id="4" creationId="{00000000-0000-0000-0000-000000000000}"/>
            </ac:spMkLst>
          </pc:spChg>
        </pc:sldLayoutChg>
        <pc:sldLayoutChg chg="modSp">
          <pc:chgData name="Héctor Álvarez Gómez" userId="921ff0b6-3ae3-4302-88f8-6fd5a3b05a7b" providerId="ADAL" clId="{327190FF-6EA5-4FAA-A1EB-76958B3A03CD}" dt="2021-11-12T20:11:05.305" v="1"/>
          <pc:sldLayoutMkLst>
            <pc:docMk/>
            <pc:sldMasterMk cId="260244923" sldId="2147484321"/>
            <pc:sldLayoutMk cId="1144507181" sldId="2147484328"/>
          </pc:sldLayoutMkLst>
          <pc:spChg chg="mod">
            <ac:chgData name="Héctor Álvarez Gómez" userId="921ff0b6-3ae3-4302-88f8-6fd5a3b05a7b" providerId="ADAL" clId="{327190FF-6EA5-4FAA-A1EB-76958B3A03CD}" dt="2021-11-12T20:11:05.305" v="1"/>
            <ac:spMkLst>
              <pc:docMk/>
              <pc:sldMasterMk cId="260244923" sldId="2147484321"/>
              <pc:sldLayoutMk cId="1144507181" sldId="2147484328"/>
              <ac:spMk id="3" creationId="{00000000-0000-0000-0000-000000000000}"/>
            </ac:spMkLst>
          </pc:spChg>
        </pc:sldLayoutChg>
        <pc:sldLayoutChg chg="modSp">
          <pc:chgData name="Héctor Álvarez Gómez" userId="921ff0b6-3ae3-4302-88f8-6fd5a3b05a7b" providerId="ADAL" clId="{327190FF-6EA5-4FAA-A1EB-76958B3A03CD}" dt="2021-11-12T20:11:05.305" v="1"/>
          <pc:sldLayoutMkLst>
            <pc:docMk/>
            <pc:sldMasterMk cId="260244923" sldId="2147484321"/>
            <pc:sldLayoutMk cId="2868147630" sldId="2147484329"/>
          </pc:sldLayoutMkLst>
          <pc:spChg chg="mod">
            <ac:chgData name="Héctor Álvarez Gómez" userId="921ff0b6-3ae3-4302-88f8-6fd5a3b05a7b" providerId="ADAL" clId="{327190FF-6EA5-4FAA-A1EB-76958B3A03CD}" dt="2021-11-12T20:11:05.305" v="1"/>
            <ac:spMkLst>
              <pc:docMk/>
              <pc:sldMasterMk cId="260244923" sldId="2147484321"/>
              <pc:sldLayoutMk cId="2868147630" sldId="2147484329"/>
              <ac:spMk id="6" creationId="{00000000-0000-0000-0000-000000000000}"/>
            </ac:spMkLst>
          </pc:spChg>
        </pc:sldLayoutChg>
        <pc:sldLayoutChg chg="modSp">
          <pc:chgData name="Héctor Álvarez Gómez" userId="921ff0b6-3ae3-4302-88f8-6fd5a3b05a7b" providerId="ADAL" clId="{327190FF-6EA5-4FAA-A1EB-76958B3A03CD}" dt="2021-11-12T20:11:05.305" v="1"/>
          <pc:sldLayoutMkLst>
            <pc:docMk/>
            <pc:sldMasterMk cId="260244923" sldId="2147484321"/>
            <pc:sldLayoutMk cId="4166560624" sldId="2147484330"/>
          </pc:sldLayoutMkLst>
          <pc:spChg chg="mod">
            <ac:chgData name="Héctor Álvarez Gómez" userId="921ff0b6-3ae3-4302-88f8-6fd5a3b05a7b" providerId="ADAL" clId="{327190FF-6EA5-4FAA-A1EB-76958B3A03CD}" dt="2021-11-12T20:11:05.305" v="1"/>
            <ac:spMkLst>
              <pc:docMk/>
              <pc:sldMasterMk cId="260244923" sldId="2147484321"/>
              <pc:sldLayoutMk cId="4166560624" sldId="2147484330"/>
              <ac:spMk id="10" creationId="{00000000-0000-0000-0000-000000000000}"/>
            </ac:spMkLst>
          </pc:spChg>
        </pc:sldLayoutChg>
        <pc:sldLayoutChg chg="modSp">
          <pc:chgData name="Héctor Álvarez Gómez" userId="921ff0b6-3ae3-4302-88f8-6fd5a3b05a7b" providerId="ADAL" clId="{327190FF-6EA5-4FAA-A1EB-76958B3A03CD}" dt="2021-11-12T20:11:05.305" v="1"/>
          <pc:sldLayoutMkLst>
            <pc:docMk/>
            <pc:sldMasterMk cId="260244923" sldId="2147484321"/>
            <pc:sldLayoutMk cId="4096502146" sldId="2147484331"/>
          </pc:sldLayoutMkLst>
          <pc:spChg chg="mod">
            <ac:chgData name="Héctor Álvarez Gómez" userId="921ff0b6-3ae3-4302-88f8-6fd5a3b05a7b" providerId="ADAL" clId="{327190FF-6EA5-4FAA-A1EB-76958B3A03CD}" dt="2021-11-12T20:11:05.305" v="1"/>
            <ac:spMkLst>
              <pc:docMk/>
              <pc:sldMasterMk cId="260244923" sldId="2147484321"/>
              <pc:sldLayoutMk cId="4096502146" sldId="2147484331"/>
              <ac:spMk id="5" creationId="{00000000-0000-0000-0000-000000000000}"/>
            </ac:spMkLst>
          </pc:spChg>
        </pc:sldLayoutChg>
        <pc:sldLayoutChg chg="modSp">
          <pc:chgData name="Héctor Álvarez Gómez" userId="921ff0b6-3ae3-4302-88f8-6fd5a3b05a7b" providerId="ADAL" clId="{327190FF-6EA5-4FAA-A1EB-76958B3A03CD}" dt="2021-11-12T20:11:05.305" v="1"/>
          <pc:sldLayoutMkLst>
            <pc:docMk/>
            <pc:sldMasterMk cId="260244923" sldId="2147484321"/>
            <pc:sldLayoutMk cId="3480427137" sldId="2147484332"/>
          </pc:sldLayoutMkLst>
          <pc:spChg chg="mod">
            <ac:chgData name="Héctor Álvarez Gómez" userId="921ff0b6-3ae3-4302-88f8-6fd5a3b05a7b" providerId="ADAL" clId="{327190FF-6EA5-4FAA-A1EB-76958B3A03CD}" dt="2021-11-12T20:11:05.305" v="1"/>
            <ac:spMkLst>
              <pc:docMk/>
              <pc:sldMasterMk cId="260244923" sldId="2147484321"/>
              <pc:sldLayoutMk cId="3480427137" sldId="2147484332"/>
              <ac:spMk id="5" creationId="{00000000-0000-0000-0000-000000000000}"/>
            </ac:spMkLst>
          </pc:spChg>
        </pc:sldLayoutChg>
      </pc:sldMasterChg>
      <pc:sldMasterChg chg="modSp modSldLayout">
        <pc:chgData name="Héctor Álvarez Gómez" userId="921ff0b6-3ae3-4302-88f8-6fd5a3b05a7b" providerId="ADAL" clId="{327190FF-6EA5-4FAA-A1EB-76958B3A03CD}" dt="2021-11-12T20:11:05.305" v="1"/>
        <pc:sldMasterMkLst>
          <pc:docMk/>
          <pc:sldMasterMk cId="616828266" sldId="2147484345"/>
        </pc:sldMasterMkLst>
        <pc:spChg chg="mod">
          <ac:chgData name="Héctor Álvarez Gómez" userId="921ff0b6-3ae3-4302-88f8-6fd5a3b05a7b" providerId="ADAL" clId="{327190FF-6EA5-4FAA-A1EB-76958B3A03CD}" dt="2021-11-12T20:11:05.305" v="1"/>
          <ac:spMkLst>
            <pc:docMk/>
            <pc:sldMasterMk cId="616828266" sldId="2147484345"/>
            <ac:spMk id="5" creationId="{00000000-0000-0000-0000-000000000000}"/>
          </ac:spMkLst>
        </pc:spChg>
        <pc:sldLayoutChg chg="modSp">
          <pc:chgData name="Héctor Álvarez Gómez" userId="921ff0b6-3ae3-4302-88f8-6fd5a3b05a7b" providerId="ADAL" clId="{327190FF-6EA5-4FAA-A1EB-76958B3A03CD}" dt="2021-11-12T20:11:05.305" v="1"/>
          <pc:sldLayoutMkLst>
            <pc:docMk/>
            <pc:sldMasterMk cId="616828266" sldId="2147484345"/>
            <pc:sldLayoutMk cId="4086944518" sldId="2147484346"/>
          </pc:sldLayoutMkLst>
          <pc:spChg chg="mod">
            <ac:chgData name="Héctor Álvarez Gómez" userId="921ff0b6-3ae3-4302-88f8-6fd5a3b05a7b" providerId="ADAL" clId="{327190FF-6EA5-4FAA-A1EB-76958B3A03CD}" dt="2021-11-12T20:11:05.305" v="1"/>
            <ac:spMkLst>
              <pc:docMk/>
              <pc:sldMasterMk cId="616828266" sldId="2147484345"/>
              <pc:sldLayoutMk cId="4086944518" sldId="2147484346"/>
              <ac:spMk id="5" creationId="{00000000-0000-0000-0000-000000000000}"/>
            </ac:spMkLst>
          </pc:spChg>
        </pc:sldLayoutChg>
        <pc:sldLayoutChg chg="modSp">
          <pc:chgData name="Héctor Álvarez Gómez" userId="921ff0b6-3ae3-4302-88f8-6fd5a3b05a7b" providerId="ADAL" clId="{327190FF-6EA5-4FAA-A1EB-76958B3A03CD}" dt="2021-11-12T20:11:05.305" v="1"/>
          <pc:sldLayoutMkLst>
            <pc:docMk/>
            <pc:sldMasterMk cId="616828266" sldId="2147484345"/>
            <pc:sldLayoutMk cId="110205493" sldId="2147484347"/>
          </pc:sldLayoutMkLst>
          <pc:spChg chg="mod">
            <ac:chgData name="Héctor Álvarez Gómez" userId="921ff0b6-3ae3-4302-88f8-6fd5a3b05a7b" providerId="ADAL" clId="{327190FF-6EA5-4FAA-A1EB-76958B3A03CD}" dt="2021-11-12T20:11:05.305" v="1"/>
            <ac:spMkLst>
              <pc:docMk/>
              <pc:sldMasterMk cId="616828266" sldId="2147484345"/>
              <pc:sldLayoutMk cId="110205493" sldId="2147484347"/>
              <ac:spMk id="5" creationId="{00000000-0000-0000-0000-000000000000}"/>
            </ac:spMkLst>
          </pc:spChg>
        </pc:sldLayoutChg>
        <pc:sldLayoutChg chg="modSp">
          <pc:chgData name="Héctor Álvarez Gómez" userId="921ff0b6-3ae3-4302-88f8-6fd5a3b05a7b" providerId="ADAL" clId="{327190FF-6EA5-4FAA-A1EB-76958B3A03CD}" dt="2021-11-12T20:11:05.305" v="1"/>
          <pc:sldLayoutMkLst>
            <pc:docMk/>
            <pc:sldMasterMk cId="616828266" sldId="2147484345"/>
            <pc:sldLayoutMk cId="1707912435" sldId="2147484348"/>
          </pc:sldLayoutMkLst>
          <pc:spChg chg="mod">
            <ac:chgData name="Héctor Álvarez Gómez" userId="921ff0b6-3ae3-4302-88f8-6fd5a3b05a7b" providerId="ADAL" clId="{327190FF-6EA5-4FAA-A1EB-76958B3A03CD}" dt="2021-11-12T20:11:05.305" v="1"/>
            <ac:spMkLst>
              <pc:docMk/>
              <pc:sldMasterMk cId="616828266" sldId="2147484345"/>
              <pc:sldLayoutMk cId="1707912435" sldId="2147484348"/>
              <ac:spMk id="5" creationId="{00000000-0000-0000-0000-000000000000}"/>
            </ac:spMkLst>
          </pc:spChg>
        </pc:sldLayoutChg>
        <pc:sldLayoutChg chg="modSp">
          <pc:chgData name="Héctor Álvarez Gómez" userId="921ff0b6-3ae3-4302-88f8-6fd5a3b05a7b" providerId="ADAL" clId="{327190FF-6EA5-4FAA-A1EB-76958B3A03CD}" dt="2021-11-12T20:11:05.305" v="1"/>
          <pc:sldLayoutMkLst>
            <pc:docMk/>
            <pc:sldMasterMk cId="616828266" sldId="2147484345"/>
            <pc:sldLayoutMk cId="914890674" sldId="2147484349"/>
          </pc:sldLayoutMkLst>
          <pc:spChg chg="mod">
            <ac:chgData name="Héctor Álvarez Gómez" userId="921ff0b6-3ae3-4302-88f8-6fd5a3b05a7b" providerId="ADAL" clId="{327190FF-6EA5-4FAA-A1EB-76958B3A03CD}" dt="2021-11-12T20:11:05.305" v="1"/>
            <ac:spMkLst>
              <pc:docMk/>
              <pc:sldMasterMk cId="616828266" sldId="2147484345"/>
              <pc:sldLayoutMk cId="914890674" sldId="2147484349"/>
              <ac:spMk id="6" creationId="{00000000-0000-0000-0000-000000000000}"/>
            </ac:spMkLst>
          </pc:spChg>
        </pc:sldLayoutChg>
        <pc:sldLayoutChg chg="modSp">
          <pc:chgData name="Héctor Álvarez Gómez" userId="921ff0b6-3ae3-4302-88f8-6fd5a3b05a7b" providerId="ADAL" clId="{327190FF-6EA5-4FAA-A1EB-76958B3A03CD}" dt="2021-11-12T20:11:05.305" v="1"/>
          <pc:sldLayoutMkLst>
            <pc:docMk/>
            <pc:sldMasterMk cId="616828266" sldId="2147484345"/>
            <pc:sldLayoutMk cId="2971714155" sldId="2147484350"/>
          </pc:sldLayoutMkLst>
          <pc:spChg chg="mod">
            <ac:chgData name="Héctor Álvarez Gómez" userId="921ff0b6-3ae3-4302-88f8-6fd5a3b05a7b" providerId="ADAL" clId="{327190FF-6EA5-4FAA-A1EB-76958B3A03CD}" dt="2021-11-12T20:11:05.305" v="1"/>
            <ac:spMkLst>
              <pc:docMk/>
              <pc:sldMasterMk cId="616828266" sldId="2147484345"/>
              <pc:sldLayoutMk cId="2971714155" sldId="2147484350"/>
              <ac:spMk id="8" creationId="{00000000-0000-0000-0000-000000000000}"/>
            </ac:spMkLst>
          </pc:spChg>
        </pc:sldLayoutChg>
        <pc:sldLayoutChg chg="modSp">
          <pc:chgData name="Héctor Álvarez Gómez" userId="921ff0b6-3ae3-4302-88f8-6fd5a3b05a7b" providerId="ADAL" clId="{327190FF-6EA5-4FAA-A1EB-76958B3A03CD}" dt="2021-11-12T20:11:05.305" v="1"/>
          <pc:sldLayoutMkLst>
            <pc:docMk/>
            <pc:sldMasterMk cId="616828266" sldId="2147484345"/>
            <pc:sldLayoutMk cId="1475948604" sldId="2147484351"/>
          </pc:sldLayoutMkLst>
          <pc:spChg chg="mod">
            <ac:chgData name="Héctor Álvarez Gómez" userId="921ff0b6-3ae3-4302-88f8-6fd5a3b05a7b" providerId="ADAL" clId="{327190FF-6EA5-4FAA-A1EB-76958B3A03CD}" dt="2021-11-12T20:11:05.305" v="1"/>
            <ac:spMkLst>
              <pc:docMk/>
              <pc:sldMasterMk cId="616828266" sldId="2147484345"/>
              <pc:sldLayoutMk cId="1475948604" sldId="2147484351"/>
              <ac:spMk id="4" creationId="{00000000-0000-0000-0000-000000000000}"/>
            </ac:spMkLst>
          </pc:spChg>
        </pc:sldLayoutChg>
        <pc:sldLayoutChg chg="modSp">
          <pc:chgData name="Héctor Álvarez Gómez" userId="921ff0b6-3ae3-4302-88f8-6fd5a3b05a7b" providerId="ADAL" clId="{327190FF-6EA5-4FAA-A1EB-76958B3A03CD}" dt="2021-11-12T20:11:05.305" v="1"/>
          <pc:sldLayoutMkLst>
            <pc:docMk/>
            <pc:sldMasterMk cId="616828266" sldId="2147484345"/>
            <pc:sldLayoutMk cId="3364549705" sldId="2147484352"/>
          </pc:sldLayoutMkLst>
          <pc:spChg chg="mod">
            <ac:chgData name="Héctor Álvarez Gómez" userId="921ff0b6-3ae3-4302-88f8-6fd5a3b05a7b" providerId="ADAL" clId="{327190FF-6EA5-4FAA-A1EB-76958B3A03CD}" dt="2021-11-12T20:11:05.305" v="1"/>
            <ac:spMkLst>
              <pc:docMk/>
              <pc:sldMasterMk cId="616828266" sldId="2147484345"/>
              <pc:sldLayoutMk cId="3364549705" sldId="2147484352"/>
              <ac:spMk id="3" creationId="{00000000-0000-0000-0000-000000000000}"/>
            </ac:spMkLst>
          </pc:spChg>
        </pc:sldLayoutChg>
        <pc:sldLayoutChg chg="modSp">
          <pc:chgData name="Héctor Álvarez Gómez" userId="921ff0b6-3ae3-4302-88f8-6fd5a3b05a7b" providerId="ADAL" clId="{327190FF-6EA5-4FAA-A1EB-76958B3A03CD}" dt="2021-11-12T20:11:05.305" v="1"/>
          <pc:sldLayoutMkLst>
            <pc:docMk/>
            <pc:sldMasterMk cId="616828266" sldId="2147484345"/>
            <pc:sldLayoutMk cId="621097895" sldId="2147484353"/>
          </pc:sldLayoutMkLst>
          <pc:spChg chg="mod">
            <ac:chgData name="Héctor Álvarez Gómez" userId="921ff0b6-3ae3-4302-88f8-6fd5a3b05a7b" providerId="ADAL" clId="{327190FF-6EA5-4FAA-A1EB-76958B3A03CD}" dt="2021-11-12T20:11:05.305" v="1"/>
            <ac:spMkLst>
              <pc:docMk/>
              <pc:sldMasterMk cId="616828266" sldId="2147484345"/>
              <pc:sldLayoutMk cId="621097895" sldId="2147484353"/>
              <ac:spMk id="6" creationId="{00000000-0000-0000-0000-000000000000}"/>
            </ac:spMkLst>
          </pc:spChg>
        </pc:sldLayoutChg>
        <pc:sldLayoutChg chg="modSp">
          <pc:chgData name="Héctor Álvarez Gómez" userId="921ff0b6-3ae3-4302-88f8-6fd5a3b05a7b" providerId="ADAL" clId="{327190FF-6EA5-4FAA-A1EB-76958B3A03CD}" dt="2021-11-12T20:11:05.305" v="1"/>
          <pc:sldLayoutMkLst>
            <pc:docMk/>
            <pc:sldMasterMk cId="616828266" sldId="2147484345"/>
            <pc:sldLayoutMk cId="949475064" sldId="2147484354"/>
          </pc:sldLayoutMkLst>
          <pc:spChg chg="mod">
            <ac:chgData name="Héctor Álvarez Gómez" userId="921ff0b6-3ae3-4302-88f8-6fd5a3b05a7b" providerId="ADAL" clId="{327190FF-6EA5-4FAA-A1EB-76958B3A03CD}" dt="2021-11-12T20:11:05.305" v="1"/>
            <ac:spMkLst>
              <pc:docMk/>
              <pc:sldMasterMk cId="616828266" sldId="2147484345"/>
              <pc:sldLayoutMk cId="949475064" sldId="2147484354"/>
              <ac:spMk id="6" creationId="{00000000-0000-0000-0000-000000000000}"/>
            </ac:spMkLst>
          </pc:spChg>
        </pc:sldLayoutChg>
        <pc:sldLayoutChg chg="modSp">
          <pc:chgData name="Héctor Álvarez Gómez" userId="921ff0b6-3ae3-4302-88f8-6fd5a3b05a7b" providerId="ADAL" clId="{327190FF-6EA5-4FAA-A1EB-76958B3A03CD}" dt="2021-11-12T20:11:05.305" v="1"/>
          <pc:sldLayoutMkLst>
            <pc:docMk/>
            <pc:sldMasterMk cId="616828266" sldId="2147484345"/>
            <pc:sldLayoutMk cId="705699468" sldId="2147484355"/>
          </pc:sldLayoutMkLst>
          <pc:spChg chg="mod">
            <ac:chgData name="Héctor Álvarez Gómez" userId="921ff0b6-3ae3-4302-88f8-6fd5a3b05a7b" providerId="ADAL" clId="{327190FF-6EA5-4FAA-A1EB-76958B3A03CD}" dt="2021-11-12T20:11:05.305" v="1"/>
            <ac:spMkLst>
              <pc:docMk/>
              <pc:sldMasterMk cId="616828266" sldId="2147484345"/>
              <pc:sldLayoutMk cId="705699468" sldId="2147484355"/>
              <ac:spMk id="5" creationId="{00000000-0000-0000-0000-000000000000}"/>
            </ac:spMkLst>
          </pc:spChg>
        </pc:sldLayoutChg>
        <pc:sldLayoutChg chg="modSp">
          <pc:chgData name="Héctor Álvarez Gómez" userId="921ff0b6-3ae3-4302-88f8-6fd5a3b05a7b" providerId="ADAL" clId="{327190FF-6EA5-4FAA-A1EB-76958B3A03CD}" dt="2021-11-12T20:11:05.305" v="1"/>
          <pc:sldLayoutMkLst>
            <pc:docMk/>
            <pc:sldMasterMk cId="616828266" sldId="2147484345"/>
            <pc:sldLayoutMk cId="3785525521" sldId="2147484356"/>
          </pc:sldLayoutMkLst>
          <pc:spChg chg="mod">
            <ac:chgData name="Héctor Álvarez Gómez" userId="921ff0b6-3ae3-4302-88f8-6fd5a3b05a7b" providerId="ADAL" clId="{327190FF-6EA5-4FAA-A1EB-76958B3A03CD}" dt="2021-11-12T20:11:05.305" v="1"/>
            <ac:spMkLst>
              <pc:docMk/>
              <pc:sldMasterMk cId="616828266" sldId="2147484345"/>
              <pc:sldLayoutMk cId="3785525521" sldId="2147484356"/>
              <ac:spMk id="5" creationId="{00000000-0000-0000-0000-000000000000}"/>
            </ac:spMkLst>
          </pc:spChg>
        </pc:sldLayoutChg>
      </pc:sldMasterChg>
      <pc:sldMasterChg chg="modSp modSldLayout">
        <pc:chgData name="Héctor Álvarez Gómez" userId="921ff0b6-3ae3-4302-88f8-6fd5a3b05a7b" providerId="ADAL" clId="{327190FF-6EA5-4FAA-A1EB-76958B3A03CD}" dt="2021-11-12T20:11:05.305" v="1"/>
        <pc:sldMasterMkLst>
          <pc:docMk/>
          <pc:sldMasterMk cId="3778866465" sldId="2147484369"/>
        </pc:sldMasterMkLst>
        <pc:spChg chg="mod">
          <ac:chgData name="Héctor Álvarez Gómez" userId="921ff0b6-3ae3-4302-88f8-6fd5a3b05a7b" providerId="ADAL" clId="{327190FF-6EA5-4FAA-A1EB-76958B3A03CD}" dt="2021-11-12T20:11:05.305" v="1"/>
          <ac:spMkLst>
            <pc:docMk/>
            <pc:sldMasterMk cId="3778866465" sldId="2147484369"/>
            <ac:spMk id="5" creationId="{00000000-0000-0000-0000-000000000000}"/>
          </ac:spMkLst>
        </pc:spChg>
        <pc:sldLayoutChg chg="modSp">
          <pc:chgData name="Héctor Álvarez Gómez" userId="921ff0b6-3ae3-4302-88f8-6fd5a3b05a7b" providerId="ADAL" clId="{327190FF-6EA5-4FAA-A1EB-76958B3A03CD}" dt="2021-11-12T20:11:05.305" v="1"/>
          <pc:sldLayoutMkLst>
            <pc:docMk/>
            <pc:sldMasterMk cId="3778866465" sldId="2147484369"/>
            <pc:sldLayoutMk cId="3458315707" sldId="2147484370"/>
          </pc:sldLayoutMkLst>
          <pc:spChg chg="mod">
            <ac:chgData name="Héctor Álvarez Gómez" userId="921ff0b6-3ae3-4302-88f8-6fd5a3b05a7b" providerId="ADAL" clId="{327190FF-6EA5-4FAA-A1EB-76958B3A03CD}" dt="2021-11-12T20:11:05.305" v="1"/>
            <ac:spMkLst>
              <pc:docMk/>
              <pc:sldMasterMk cId="3778866465" sldId="2147484369"/>
              <pc:sldLayoutMk cId="3458315707" sldId="2147484370"/>
              <ac:spMk id="5" creationId="{00000000-0000-0000-0000-000000000000}"/>
            </ac:spMkLst>
          </pc:spChg>
        </pc:sldLayoutChg>
        <pc:sldLayoutChg chg="modSp">
          <pc:chgData name="Héctor Álvarez Gómez" userId="921ff0b6-3ae3-4302-88f8-6fd5a3b05a7b" providerId="ADAL" clId="{327190FF-6EA5-4FAA-A1EB-76958B3A03CD}" dt="2021-11-12T20:11:05.305" v="1"/>
          <pc:sldLayoutMkLst>
            <pc:docMk/>
            <pc:sldMasterMk cId="3778866465" sldId="2147484369"/>
            <pc:sldLayoutMk cId="607116590" sldId="2147484371"/>
          </pc:sldLayoutMkLst>
          <pc:spChg chg="mod">
            <ac:chgData name="Héctor Álvarez Gómez" userId="921ff0b6-3ae3-4302-88f8-6fd5a3b05a7b" providerId="ADAL" clId="{327190FF-6EA5-4FAA-A1EB-76958B3A03CD}" dt="2021-11-12T20:11:05.305" v="1"/>
            <ac:spMkLst>
              <pc:docMk/>
              <pc:sldMasterMk cId="3778866465" sldId="2147484369"/>
              <pc:sldLayoutMk cId="607116590" sldId="2147484371"/>
              <ac:spMk id="5" creationId="{00000000-0000-0000-0000-000000000000}"/>
            </ac:spMkLst>
          </pc:spChg>
        </pc:sldLayoutChg>
        <pc:sldLayoutChg chg="modSp">
          <pc:chgData name="Héctor Álvarez Gómez" userId="921ff0b6-3ae3-4302-88f8-6fd5a3b05a7b" providerId="ADAL" clId="{327190FF-6EA5-4FAA-A1EB-76958B3A03CD}" dt="2021-11-12T20:11:05.305" v="1"/>
          <pc:sldLayoutMkLst>
            <pc:docMk/>
            <pc:sldMasterMk cId="3778866465" sldId="2147484369"/>
            <pc:sldLayoutMk cId="4253732021" sldId="2147484372"/>
          </pc:sldLayoutMkLst>
          <pc:spChg chg="mod">
            <ac:chgData name="Héctor Álvarez Gómez" userId="921ff0b6-3ae3-4302-88f8-6fd5a3b05a7b" providerId="ADAL" clId="{327190FF-6EA5-4FAA-A1EB-76958B3A03CD}" dt="2021-11-12T20:11:05.305" v="1"/>
            <ac:spMkLst>
              <pc:docMk/>
              <pc:sldMasterMk cId="3778866465" sldId="2147484369"/>
              <pc:sldLayoutMk cId="4253732021" sldId="2147484372"/>
              <ac:spMk id="5" creationId="{00000000-0000-0000-0000-000000000000}"/>
            </ac:spMkLst>
          </pc:spChg>
        </pc:sldLayoutChg>
        <pc:sldLayoutChg chg="modSp">
          <pc:chgData name="Héctor Álvarez Gómez" userId="921ff0b6-3ae3-4302-88f8-6fd5a3b05a7b" providerId="ADAL" clId="{327190FF-6EA5-4FAA-A1EB-76958B3A03CD}" dt="2021-11-12T20:11:05.305" v="1"/>
          <pc:sldLayoutMkLst>
            <pc:docMk/>
            <pc:sldMasterMk cId="3778866465" sldId="2147484369"/>
            <pc:sldLayoutMk cId="1296059185" sldId="2147484373"/>
          </pc:sldLayoutMkLst>
          <pc:spChg chg="mod">
            <ac:chgData name="Héctor Álvarez Gómez" userId="921ff0b6-3ae3-4302-88f8-6fd5a3b05a7b" providerId="ADAL" clId="{327190FF-6EA5-4FAA-A1EB-76958B3A03CD}" dt="2021-11-12T20:11:05.305" v="1"/>
            <ac:spMkLst>
              <pc:docMk/>
              <pc:sldMasterMk cId="3778866465" sldId="2147484369"/>
              <pc:sldLayoutMk cId="1296059185" sldId="2147484373"/>
              <ac:spMk id="6" creationId="{00000000-0000-0000-0000-000000000000}"/>
            </ac:spMkLst>
          </pc:spChg>
        </pc:sldLayoutChg>
        <pc:sldLayoutChg chg="modSp">
          <pc:chgData name="Héctor Álvarez Gómez" userId="921ff0b6-3ae3-4302-88f8-6fd5a3b05a7b" providerId="ADAL" clId="{327190FF-6EA5-4FAA-A1EB-76958B3A03CD}" dt="2021-11-12T20:11:05.305" v="1"/>
          <pc:sldLayoutMkLst>
            <pc:docMk/>
            <pc:sldMasterMk cId="3778866465" sldId="2147484369"/>
            <pc:sldLayoutMk cId="2489841939" sldId="2147484374"/>
          </pc:sldLayoutMkLst>
          <pc:spChg chg="mod">
            <ac:chgData name="Héctor Álvarez Gómez" userId="921ff0b6-3ae3-4302-88f8-6fd5a3b05a7b" providerId="ADAL" clId="{327190FF-6EA5-4FAA-A1EB-76958B3A03CD}" dt="2021-11-12T20:11:05.305" v="1"/>
            <ac:spMkLst>
              <pc:docMk/>
              <pc:sldMasterMk cId="3778866465" sldId="2147484369"/>
              <pc:sldLayoutMk cId="2489841939" sldId="2147484374"/>
              <ac:spMk id="8" creationId="{00000000-0000-0000-0000-000000000000}"/>
            </ac:spMkLst>
          </pc:spChg>
        </pc:sldLayoutChg>
        <pc:sldLayoutChg chg="modSp">
          <pc:chgData name="Héctor Álvarez Gómez" userId="921ff0b6-3ae3-4302-88f8-6fd5a3b05a7b" providerId="ADAL" clId="{327190FF-6EA5-4FAA-A1EB-76958B3A03CD}" dt="2021-11-12T20:11:05.305" v="1"/>
          <pc:sldLayoutMkLst>
            <pc:docMk/>
            <pc:sldMasterMk cId="3778866465" sldId="2147484369"/>
            <pc:sldLayoutMk cId="3121289744" sldId="2147484375"/>
          </pc:sldLayoutMkLst>
          <pc:spChg chg="mod">
            <ac:chgData name="Héctor Álvarez Gómez" userId="921ff0b6-3ae3-4302-88f8-6fd5a3b05a7b" providerId="ADAL" clId="{327190FF-6EA5-4FAA-A1EB-76958B3A03CD}" dt="2021-11-12T20:11:05.305" v="1"/>
            <ac:spMkLst>
              <pc:docMk/>
              <pc:sldMasterMk cId="3778866465" sldId="2147484369"/>
              <pc:sldLayoutMk cId="3121289744" sldId="2147484375"/>
              <ac:spMk id="4" creationId="{00000000-0000-0000-0000-000000000000}"/>
            </ac:spMkLst>
          </pc:spChg>
        </pc:sldLayoutChg>
        <pc:sldLayoutChg chg="modSp">
          <pc:chgData name="Héctor Álvarez Gómez" userId="921ff0b6-3ae3-4302-88f8-6fd5a3b05a7b" providerId="ADAL" clId="{327190FF-6EA5-4FAA-A1EB-76958B3A03CD}" dt="2021-11-12T20:11:05.305" v="1"/>
          <pc:sldLayoutMkLst>
            <pc:docMk/>
            <pc:sldMasterMk cId="3778866465" sldId="2147484369"/>
            <pc:sldLayoutMk cId="2414434088" sldId="2147484376"/>
          </pc:sldLayoutMkLst>
          <pc:spChg chg="mod">
            <ac:chgData name="Héctor Álvarez Gómez" userId="921ff0b6-3ae3-4302-88f8-6fd5a3b05a7b" providerId="ADAL" clId="{327190FF-6EA5-4FAA-A1EB-76958B3A03CD}" dt="2021-11-12T20:11:05.305" v="1"/>
            <ac:spMkLst>
              <pc:docMk/>
              <pc:sldMasterMk cId="3778866465" sldId="2147484369"/>
              <pc:sldLayoutMk cId="2414434088" sldId="2147484376"/>
              <ac:spMk id="3" creationId="{00000000-0000-0000-0000-000000000000}"/>
            </ac:spMkLst>
          </pc:spChg>
        </pc:sldLayoutChg>
        <pc:sldLayoutChg chg="modSp">
          <pc:chgData name="Héctor Álvarez Gómez" userId="921ff0b6-3ae3-4302-88f8-6fd5a3b05a7b" providerId="ADAL" clId="{327190FF-6EA5-4FAA-A1EB-76958B3A03CD}" dt="2021-11-12T20:11:05.305" v="1"/>
          <pc:sldLayoutMkLst>
            <pc:docMk/>
            <pc:sldMasterMk cId="3778866465" sldId="2147484369"/>
            <pc:sldLayoutMk cId="721538299" sldId="2147484377"/>
          </pc:sldLayoutMkLst>
          <pc:spChg chg="mod">
            <ac:chgData name="Héctor Álvarez Gómez" userId="921ff0b6-3ae3-4302-88f8-6fd5a3b05a7b" providerId="ADAL" clId="{327190FF-6EA5-4FAA-A1EB-76958B3A03CD}" dt="2021-11-12T20:11:05.305" v="1"/>
            <ac:spMkLst>
              <pc:docMk/>
              <pc:sldMasterMk cId="3778866465" sldId="2147484369"/>
              <pc:sldLayoutMk cId="721538299" sldId="2147484377"/>
              <ac:spMk id="6" creationId="{00000000-0000-0000-0000-000000000000}"/>
            </ac:spMkLst>
          </pc:spChg>
        </pc:sldLayoutChg>
        <pc:sldLayoutChg chg="modSp">
          <pc:chgData name="Héctor Álvarez Gómez" userId="921ff0b6-3ae3-4302-88f8-6fd5a3b05a7b" providerId="ADAL" clId="{327190FF-6EA5-4FAA-A1EB-76958B3A03CD}" dt="2021-11-12T20:11:05.305" v="1"/>
          <pc:sldLayoutMkLst>
            <pc:docMk/>
            <pc:sldMasterMk cId="3778866465" sldId="2147484369"/>
            <pc:sldLayoutMk cId="2884675052" sldId="2147484378"/>
          </pc:sldLayoutMkLst>
          <pc:spChg chg="mod">
            <ac:chgData name="Héctor Álvarez Gómez" userId="921ff0b6-3ae3-4302-88f8-6fd5a3b05a7b" providerId="ADAL" clId="{327190FF-6EA5-4FAA-A1EB-76958B3A03CD}" dt="2021-11-12T20:11:05.305" v="1"/>
            <ac:spMkLst>
              <pc:docMk/>
              <pc:sldMasterMk cId="3778866465" sldId="2147484369"/>
              <pc:sldLayoutMk cId="2884675052" sldId="2147484378"/>
              <ac:spMk id="6" creationId="{00000000-0000-0000-0000-000000000000}"/>
            </ac:spMkLst>
          </pc:spChg>
        </pc:sldLayoutChg>
        <pc:sldLayoutChg chg="modSp">
          <pc:chgData name="Héctor Álvarez Gómez" userId="921ff0b6-3ae3-4302-88f8-6fd5a3b05a7b" providerId="ADAL" clId="{327190FF-6EA5-4FAA-A1EB-76958B3A03CD}" dt="2021-11-12T20:11:05.305" v="1"/>
          <pc:sldLayoutMkLst>
            <pc:docMk/>
            <pc:sldMasterMk cId="3778866465" sldId="2147484369"/>
            <pc:sldLayoutMk cId="3660918575" sldId="2147484379"/>
          </pc:sldLayoutMkLst>
          <pc:spChg chg="mod">
            <ac:chgData name="Héctor Álvarez Gómez" userId="921ff0b6-3ae3-4302-88f8-6fd5a3b05a7b" providerId="ADAL" clId="{327190FF-6EA5-4FAA-A1EB-76958B3A03CD}" dt="2021-11-12T20:11:05.305" v="1"/>
            <ac:spMkLst>
              <pc:docMk/>
              <pc:sldMasterMk cId="3778866465" sldId="2147484369"/>
              <pc:sldLayoutMk cId="3660918575" sldId="2147484379"/>
              <ac:spMk id="5" creationId="{00000000-0000-0000-0000-000000000000}"/>
            </ac:spMkLst>
          </pc:spChg>
        </pc:sldLayoutChg>
        <pc:sldLayoutChg chg="modSp">
          <pc:chgData name="Héctor Álvarez Gómez" userId="921ff0b6-3ae3-4302-88f8-6fd5a3b05a7b" providerId="ADAL" clId="{327190FF-6EA5-4FAA-A1EB-76958B3A03CD}" dt="2021-11-12T20:11:05.305" v="1"/>
          <pc:sldLayoutMkLst>
            <pc:docMk/>
            <pc:sldMasterMk cId="3778866465" sldId="2147484369"/>
            <pc:sldLayoutMk cId="997480531" sldId="2147484380"/>
          </pc:sldLayoutMkLst>
          <pc:spChg chg="mod">
            <ac:chgData name="Héctor Álvarez Gómez" userId="921ff0b6-3ae3-4302-88f8-6fd5a3b05a7b" providerId="ADAL" clId="{327190FF-6EA5-4FAA-A1EB-76958B3A03CD}" dt="2021-11-12T20:11:05.305" v="1"/>
            <ac:spMkLst>
              <pc:docMk/>
              <pc:sldMasterMk cId="3778866465" sldId="2147484369"/>
              <pc:sldLayoutMk cId="997480531" sldId="2147484380"/>
              <ac:spMk id="5"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65" charset="0"/>
                <a:ea typeface="ＭＳ Ｐゴシック" pitchFamily="-65" charset="-128"/>
                <a:cs typeface="+mn-cs"/>
              </a:defRPr>
            </a:lvl1pPr>
          </a:lstStyle>
          <a:p>
            <a:pPr>
              <a:defRPr/>
            </a:pPr>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pitchFamily="34" charset="-128"/>
              </a:defRPr>
            </a:lvl1pPr>
          </a:lstStyle>
          <a:p>
            <a:pPr>
              <a:defRPr/>
            </a:pPr>
            <a:fld id="{A2B35C8A-C089-4B3D-89E9-DB2DF20807F9}" type="datetime1">
              <a:rPr lang="es-ES_tradnl"/>
              <a:pPr>
                <a:defRPr/>
              </a:pPr>
              <a:t>12/11/2021</a:t>
            </a:fld>
            <a:endParaRPr lang="es-ES_tradnl"/>
          </a:p>
        </p:txBody>
      </p:sp>
      <p:sp>
        <p:nvSpPr>
          <p:cNvPr id="4" name="Marcador de pie de página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65" charset="0"/>
                <a:ea typeface="ＭＳ Ｐゴシック" pitchFamily="-65" charset="-128"/>
                <a:cs typeface="+mn-cs"/>
              </a:defRPr>
            </a:lvl1pPr>
          </a:lstStyle>
          <a:p>
            <a:pPr>
              <a:defRPr/>
            </a:pPr>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pitchFamily="34" charset="-128"/>
              </a:defRPr>
            </a:lvl1pPr>
          </a:lstStyle>
          <a:p>
            <a:pPr>
              <a:defRPr/>
            </a:pPr>
            <a:fld id="{9FF2A263-A325-4218-8D5E-65D23D4C8D28}" type="slidenum">
              <a:rPr lang="es-ES_tradnl"/>
              <a:pPr>
                <a:defRPr/>
              </a:pPr>
              <a:t>‹Nº›</a:t>
            </a:fld>
            <a:endParaRPr lang="es-ES_tradnl"/>
          </a:p>
        </p:txBody>
      </p:sp>
    </p:spTree>
    <p:extLst>
      <p:ext uri="{BB962C8B-B14F-4D97-AF65-F5344CB8AC3E}">
        <p14:creationId xmlns:p14="http://schemas.microsoft.com/office/powerpoint/2010/main" val="9883688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65" charset="0"/>
                <a:ea typeface="ＭＳ Ｐゴシック" pitchFamily="-65" charset="-128"/>
                <a:cs typeface="+mn-cs"/>
              </a:defRPr>
            </a:lvl1pPr>
          </a:lstStyle>
          <a:p>
            <a:pPr>
              <a:defRPr/>
            </a:pPr>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ea typeface="ＭＳ Ｐゴシック" pitchFamily="34" charset="-128"/>
              </a:defRPr>
            </a:lvl1pPr>
          </a:lstStyle>
          <a:p>
            <a:pPr>
              <a:defRPr/>
            </a:pPr>
            <a:fld id="{496668B2-65DE-4BEA-BA66-6729351CAD8B}" type="datetime1">
              <a:rPr lang="es-ES_tradnl"/>
              <a:pPr>
                <a:defRPr/>
              </a:pPr>
              <a:t>12/11/2021</a:t>
            </a:fld>
            <a:endParaRPr lang="es-ES_tradnl"/>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s-ES" noProof="0"/>
          </a:p>
        </p:txBody>
      </p:sp>
      <p:sp>
        <p:nvSpPr>
          <p:cNvPr id="5" name="Marcador de nota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s-ES_tradnl" noProof="0"/>
              <a:t>Haga clic para modificar el estilo de texto del patrón</a:t>
            </a:r>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sp>
        <p:nvSpPr>
          <p:cNvPr id="6" name="Marcador de pie de página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65" charset="0"/>
                <a:ea typeface="ＭＳ Ｐゴシック" pitchFamily="-65" charset="-128"/>
                <a:cs typeface="+mn-cs"/>
              </a:defRPr>
            </a:lvl1pPr>
          </a:lstStyle>
          <a:p>
            <a:pPr>
              <a:defRPr/>
            </a:pPr>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ea typeface="ＭＳ Ｐゴシック" pitchFamily="34" charset="-128"/>
              </a:defRPr>
            </a:lvl1pPr>
          </a:lstStyle>
          <a:p>
            <a:pPr>
              <a:defRPr/>
            </a:pPr>
            <a:fld id="{CDB44F4E-9A1D-4B73-98A9-71A7AA11D55F}" type="slidenum">
              <a:rPr lang="es-ES_tradnl"/>
              <a:pPr>
                <a:defRPr/>
              </a:pPr>
              <a:t>‹Nº›</a:t>
            </a:fld>
            <a:endParaRPr lang="es-ES_tradnl"/>
          </a:p>
        </p:txBody>
      </p:sp>
    </p:spTree>
    <p:extLst>
      <p:ext uri="{BB962C8B-B14F-4D97-AF65-F5344CB8AC3E}">
        <p14:creationId xmlns:p14="http://schemas.microsoft.com/office/powerpoint/2010/main" val="151337461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24125158-4F39-4141-A199-6D82CBA7C2D3}" type="slidenum">
              <a:rPr lang="es-CL" smtClean="0">
                <a:solidFill>
                  <a:prstClr val="black"/>
                </a:solidFill>
              </a:rPr>
              <a:pPr/>
              <a:t>1</a:t>
            </a:fld>
            <a:endParaRPr lang="es-CL" dirty="0">
              <a:solidFill>
                <a:prstClr val="black"/>
              </a:solidFill>
            </a:endParaRPr>
          </a:p>
        </p:txBody>
      </p:sp>
    </p:spTree>
    <p:extLst>
      <p:ext uri="{BB962C8B-B14F-4D97-AF65-F5344CB8AC3E}">
        <p14:creationId xmlns:p14="http://schemas.microsoft.com/office/powerpoint/2010/main" val="1153932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L">
              <a:ea typeface="ＭＳ Ｐゴシック" pitchFamily="34" charset="-128"/>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85372" indent="-302066" eaLnBrk="0" hangingPunct="0">
              <a:defRPr>
                <a:solidFill>
                  <a:schemeClr val="tx1"/>
                </a:solidFill>
                <a:latin typeface="Arial" pitchFamily="34" charset="0"/>
                <a:ea typeface="ＭＳ Ｐゴシック" pitchFamily="34" charset="-128"/>
              </a:defRPr>
            </a:lvl2pPr>
            <a:lvl3pPr marL="1208265" indent="-241653" eaLnBrk="0" hangingPunct="0">
              <a:defRPr>
                <a:solidFill>
                  <a:schemeClr val="tx1"/>
                </a:solidFill>
                <a:latin typeface="Arial" pitchFamily="34" charset="0"/>
                <a:ea typeface="ＭＳ Ｐゴシック" pitchFamily="34" charset="-128"/>
              </a:defRPr>
            </a:lvl3pPr>
            <a:lvl4pPr marL="1691571" indent="-241653" eaLnBrk="0" hangingPunct="0">
              <a:defRPr>
                <a:solidFill>
                  <a:schemeClr val="tx1"/>
                </a:solidFill>
                <a:latin typeface="Arial" pitchFamily="34" charset="0"/>
                <a:ea typeface="ＭＳ Ｐゴシック" pitchFamily="34" charset="-128"/>
              </a:defRPr>
            </a:lvl4pPr>
            <a:lvl5pPr marL="2174878" indent="-241653" eaLnBrk="0" hangingPunct="0">
              <a:defRPr>
                <a:solidFill>
                  <a:schemeClr val="tx1"/>
                </a:solidFill>
                <a:latin typeface="Arial" pitchFamily="34" charset="0"/>
                <a:ea typeface="ＭＳ Ｐゴシック" pitchFamily="34" charset="-128"/>
              </a:defRPr>
            </a:lvl5pPr>
            <a:lvl6pPr marL="2658184" indent="-241653" defTabSz="483306" eaLnBrk="0" fontAlgn="base" hangingPunct="0">
              <a:spcBef>
                <a:spcPct val="0"/>
              </a:spcBef>
              <a:spcAft>
                <a:spcPct val="0"/>
              </a:spcAft>
              <a:defRPr>
                <a:solidFill>
                  <a:schemeClr val="tx1"/>
                </a:solidFill>
                <a:latin typeface="Arial" pitchFamily="34" charset="0"/>
                <a:ea typeface="ＭＳ Ｐゴシック" pitchFamily="34" charset="-128"/>
              </a:defRPr>
            </a:lvl6pPr>
            <a:lvl7pPr marL="3141490" indent="-241653" defTabSz="483306" eaLnBrk="0" fontAlgn="base" hangingPunct="0">
              <a:spcBef>
                <a:spcPct val="0"/>
              </a:spcBef>
              <a:spcAft>
                <a:spcPct val="0"/>
              </a:spcAft>
              <a:defRPr>
                <a:solidFill>
                  <a:schemeClr val="tx1"/>
                </a:solidFill>
                <a:latin typeface="Arial" pitchFamily="34" charset="0"/>
                <a:ea typeface="ＭＳ Ｐゴシック" pitchFamily="34" charset="-128"/>
              </a:defRPr>
            </a:lvl7pPr>
            <a:lvl8pPr marL="3624796" indent="-241653" defTabSz="483306" eaLnBrk="0" fontAlgn="base" hangingPunct="0">
              <a:spcBef>
                <a:spcPct val="0"/>
              </a:spcBef>
              <a:spcAft>
                <a:spcPct val="0"/>
              </a:spcAft>
              <a:defRPr>
                <a:solidFill>
                  <a:schemeClr val="tx1"/>
                </a:solidFill>
                <a:latin typeface="Arial" pitchFamily="34" charset="0"/>
                <a:ea typeface="ＭＳ Ｐゴシック" pitchFamily="34" charset="-128"/>
              </a:defRPr>
            </a:lvl8pPr>
            <a:lvl9pPr marL="4108102" indent="-241653" defTabSz="483306"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2D7FDA5-EA3F-4157-A7B4-44F8A28F7B1D}" type="slidenum">
              <a:rPr lang="en-US" altLang="es-CL" smtClean="0">
                <a:latin typeface="Calibri" pitchFamily="34" charset="0"/>
              </a:rPr>
              <a:pPr eaLnBrk="1" hangingPunct="1"/>
              <a:t>2</a:t>
            </a:fld>
            <a:endParaRPr lang="en-US" altLang="es-CL">
              <a:latin typeface="Calibri" pitchFamily="34" charset="0"/>
            </a:endParaRPr>
          </a:p>
        </p:txBody>
      </p:sp>
    </p:spTree>
    <p:extLst>
      <p:ext uri="{BB962C8B-B14F-4D97-AF65-F5344CB8AC3E}">
        <p14:creationId xmlns:p14="http://schemas.microsoft.com/office/powerpoint/2010/main" val="1600320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L">
              <a:ea typeface="ＭＳ Ｐゴシック" pitchFamily="34" charset="-128"/>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85372" indent="-302066" eaLnBrk="0" hangingPunct="0">
              <a:defRPr>
                <a:solidFill>
                  <a:schemeClr val="tx1"/>
                </a:solidFill>
                <a:latin typeface="Arial" pitchFamily="34" charset="0"/>
                <a:ea typeface="ＭＳ Ｐゴシック" pitchFamily="34" charset="-128"/>
              </a:defRPr>
            </a:lvl2pPr>
            <a:lvl3pPr marL="1208265" indent="-241653" eaLnBrk="0" hangingPunct="0">
              <a:defRPr>
                <a:solidFill>
                  <a:schemeClr val="tx1"/>
                </a:solidFill>
                <a:latin typeface="Arial" pitchFamily="34" charset="0"/>
                <a:ea typeface="ＭＳ Ｐゴシック" pitchFamily="34" charset="-128"/>
              </a:defRPr>
            </a:lvl3pPr>
            <a:lvl4pPr marL="1691571" indent="-241653" eaLnBrk="0" hangingPunct="0">
              <a:defRPr>
                <a:solidFill>
                  <a:schemeClr val="tx1"/>
                </a:solidFill>
                <a:latin typeface="Arial" pitchFamily="34" charset="0"/>
                <a:ea typeface="ＭＳ Ｐゴシック" pitchFamily="34" charset="-128"/>
              </a:defRPr>
            </a:lvl4pPr>
            <a:lvl5pPr marL="2174878" indent="-241653" eaLnBrk="0" hangingPunct="0">
              <a:defRPr>
                <a:solidFill>
                  <a:schemeClr val="tx1"/>
                </a:solidFill>
                <a:latin typeface="Arial" pitchFamily="34" charset="0"/>
                <a:ea typeface="ＭＳ Ｐゴシック" pitchFamily="34" charset="-128"/>
              </a:defRPr>
            </a:lvl5pPr>
            <a:lvl6pPr marL="2658184" indent="-241653" defTabSz="483306" eaLnBrk="0" fontAlgn="base" hangingPunct="0">
              <a:spcBef>
                <a:spcPct val="0"/>
              </a:spcBef>
              <a:spcAft>
                <a:spcPct val="0"/>
              </a:spcAft>
              <a:defRPr>
                <a:solidFill>
                  <a:schemeClr val="tx1"/>
                </a:solidFill>
                <a:latin typeface="Arial" pitchFamily="34" charset="0"/>
                <a:ea typeface="ＭＳ Ｐゴシック" pitchFamily="34" charset="-128"/>
              </a:defRPr>
            </a:lvl6pPr>
            <a:lvl7pPr marL="3141490" indent="-241653" defTabSz="483306" eaLnBrk="0" fontAlgn="base" hangingPunct="0">
              <a:spcBef>
                <a:spcPct val="0"/>
              </a:spcBef>
              <a:spcAft>
                <a:spcPct val="0"/>
              </a:spcAft>
              <a:defRPr>
                <a:solidFill>
                  <a:schemeClr val="tx1"/>
                </a:solidFill>
                <a:latin typeface="Arial" pitchFamily="34" charset="0"/>
                <a:ea typeface="ＭＳ Ｐゴシック" pitchFamily="34" charset="-128"/>
              </a:defRPr>
            </a:lvl7pPr>
            <a:lvl8pPr marL="3624796" indent="-241653" defTabSz="483306" eaLnBrk="0" fontAlgn="base" hangingPunct="0">
              <a:spcBef>
                <a:spcPct val="0"/>
              </a:spcBef>
              <a:spcAft>
                <a:spcPct val="0"/>
              </a:spcAft>
              <a:defRPr>
                <a:solidFill>
                  <a:schemeClr val="tx1"/>
                </a:solidFill>
                <a:latin typeface="Arial" pitchFamily="34" charset="0"/>
                <a:ea typeface="ＭＳ Ｐゴシック" pitchFamily="34" charset="-128"/>
              </a:defRPr>
            </a:lvl8pPr>
            <a:lvl9pPr marL="4108102" indent="-241653" defTabSz="483306"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2D7FDA5-EA3F-4157-A7B4-44F8A28F7B1D}" type="slidenum">
              <a:rPr lang="en-US" altLang="es-CL" smtClean="0">
                <a:latin typeface="Calibri" pitchFamily="34" charset="0"/>
              </a:rPr>
              <a:pPr eaLnBrk="1" hangingPunct="1"/>
              <a:t>21</a:t>
            </a:fld>
            <a:endParaRPr lang="en-US" altLang="es-CL">
              <a:latin typeface="Calibri" pitchFamily="34" charset="0"/>
            </a:endParaRPr>
          </a:p>
        </p:txBody>
      </p:sp>
    </p:spTree>
    <p:extLst>
      <p:ext uri="{BB962C8B-B14F-4D97-AF65-F5344CB8AC3E}">
        <p14:creationId xmlns:p14="http://schemas.microsoft.com/office/powerpoint/2010/main" val="2588610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CL">
              <a:ea typeface="ＭＳ Ｐゴシック" pitchFamily="34" charset="-128"/>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85372" indent="-302066" eaLnBrk="0" hangingPunct="0">
              <a:defRPr>
                <a:solidFill>
                  <a:schemeClr val="tx1"/>
                </a:solidFill>
                <a:latin typeface="Arial" pitchFamily="34" charset="0"/>
                <a:ea typeface="ＭＳ Ｐゴシック" pitchFamily="34" charset="-128"/>
              </a:defRPr>
            </a:lvl2pPr>
            <a:lvl3pPr marL="1208265" indent="-241653" eaLnBrk="0" hangingPunct="0">
              <a:defRPr>
                <a:solidFill>
                  <a:schemeClr val="tx1"/>
                </a:solidFill>
                <a:latin typeface="Arial" pitchFamily="34" charset="0"/>
                <a:ea typeface="ＭＳ Ｐゴシック" pitchFamily="34" charset="-128"/>
              </a:defRPr>
            </a:lvl3pPr>
            <a:lvl4pPr marL="1691571" indent="-241653" eaLnBrk="0" hangingPunct="0">
              <a:defRPr>
                <a:solidFill>
                  <a:schemeClr val="tx1"/>
                </a:solidFill>
                <a:latin typeface="Arial" pitchFamily="34" charset="0"/>
                <a:ea typeface="ＭＳ Ｐゴシック" pitchFamily="34" charset="-128"/>
              </a:defRPr>
            </a:lvl4pPr>
            <a:lvl5pPr marL="2174878" indent="-241653" eaLnBrk="0" hangingPunct="0">
              <a:defRPr>
                <a:solidFill>
                  <a:schemeClr val="tx1"/>
                </a:solidFill>
                <a:latin typeface="Arial" pitchFamily="34" charset="0"/>
                <a:ea typeface="ＭＳ Ｐゴシック" pitchFamily="34" charset="-128"/>
              </a:defRPr>
            </a:lvl5pPr>
            <a:lvl6pPr marL="2658184" indent="-241653" defTabSz="483306" eaLnBrk="0" fontAlgn="base" hangingPunct="0">
              <a:spcBef>
                <a:spcPct val="0"/>
              </a:spcBef>
              <a:spcAft>
                <a:spcPct val="0"/>
              </a:spcAft>
              <a:defRPr>
                <a:solidFill>
                  <a:schemeClr val="tx1"/>
                </a:solidFill>
                <a:latin typeface="Arial" pitchFamily="34" charset="0"/>
                <a:ea typeface="ＭＳ Ｐゴシック" pitchFamily="34" charset="-128"/>
              </a:defRPr>
            </a:lvl6pPr>
            <a:lvl7pPr marL="3141490" indent="-241653" defTabSz="483306" eaLnBrk="0" fontAlgn="base" hangingPunct="0">
              <a:spcBef>
                <a:spcPct val="0"/>
              </a:spcBef>
              <a:spcAft>
                <a:spcPct val="0"/>
              </a:spcAft>
              <a:defRPr>
                <a:solidFill>
                  <a:schemeClr val="tx1"/>
                </a:solidFill>
                <a:latin typeface="Arial" pitchFamily="34" charset="0"/>
                <a:ea typeface="ＭＳ Ｐゴシック" pitchFamily="34" charset="-128"/>
              </a:defRPr>
            </a:lvl7pPr>
            <a:lvl8pPr marL="3624796" indent="-241653" defTabSz="483306" eaLnBrk="0" fontAlgn="base" hangingPunct="0">
              <a:spcBef>
                <a:spcPct val="0"/>
              </a:spcBef>
              <a:spcAft>
                <a:spcPct val="0"/>
              </a:spcAft>
              <a:defRPr>
                <a:solidFill>
                  <a:schemeClr val="tx1"/>
                </a:solidFill>
                <a:latin typeface="Arial" pitchFamily="34" charset="0"/>
                <a:ea typeface="ＭＳ Ｐゴシック" pitchFamily="34" charset="-128"/>
              </a:defRPr>
            </a:lvl8pPr>
            <a:lvl9pPr marL="4108102" indent="-241653" defTabSz="483306"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2D7FDA5-EA3F-4157-A7B4-44F8A28F7B1D}" type="slidenum">
              <a:rPr lang="en-US" altLang="es-CL" smtClean="0">
                <a:latin typeface="Calibri" pitchFamily="34" charset="0"/>
              </a:rPr>
              <a:pPr eaLnBrk="1" hangingPunct="1"/>
              <a:t>31</a:t>
            </a:fld>
            <a:endParaRPr lang="en-US" altLang="es-CL">
              <a:latin typeface="Calibri" pitchFamily="34" charset="0"/>
            </a:endParaRPr>
          </a:p>
        </p:txBody>
      </p:sp>
    </p:spTree>
    <p:extLst>
      <p:ext uri="{BB962C8B-B14F-4D97-AF65-F5344CB8AC3E}">
        <p14:creationId xmlns:p14="http://schemas.microsoft.com/office/powerpoint/2010/main" val="1753534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1EE37B4-A980-4970-9A8E-40CCE0A0BA91}" type="datetime1">
              <a:rPr lang="en-US" smtClean="0">
                <a:solidFill>
                  <a:srgbClr val="D6ECFF"/>
                </a:solidFill>
              </a:rPr>
              <a:t>11/12/2021</a:t>
            </a:fld>
            <a:endParaRPr lang="en-US" dirty="0">
              <a:solidFill>
                <a:srgbClr val="D6ECFF"/>
              </a:solidFill>
            </a:endParaRPr>
          </a:p>
        </p:txBody>
      </p:sp>
      <p:sp>
        <p:nvSpPr>
          <p:cNvPr id="5" name="Footer Placeholder 4"/>
          <p:cNvSpPr>
            <a:spLocks noGrp="1"/>
          </p:cNvSpPr>
          <p:nvPr>
            <p:ph type="ftr" sz="quarter" idx="11"/>
          </p:nvPr>
        </p:nvSpPr>
        <p:spPr/>
        <p:txBody>
          <a:bodyPr/>
          <a:lstStyle/>
          <a:p>
            <a:r>
              <a:rPr lang="es-ES_tradnl" altLang="es-CL" dirty="0">
                <a:solidFill>
                  <a:srgbClr val="D6ECFF"/>
                </a:solidFill>
              </a:rPr>
              <a:t>IN5523 – Primavera 2021</a:t>
            </a:r>
          </a:p>
        </p:txBody>
      </p:sp>
      <p:sp>
        <p:nvSpPr>
          <p:cNvPr id="6" name="Slide Number Placeholder 5"/>
          <p:cNvSpPr>
            <a:spLocks noGrp="1"/>
          </p:cNvSpPr>
          <p:nvPr>
            <p:ph type="sldNum" sz="quarter" idx="12"/>
          </p:nvPr>
        </p:nvSpPr>
        <p:spPr/>
        <p:txBody>
          <a:bodyPr/>
          <a:lstStyle/>
          <a:p>
            <a:fld id="{F5A299E1-0648-426C-9BD1-9D410A8DAEB1}" type="slidenum">
              <a:rPr lang="es-ES" altLang="es-CL" smtClean="0"/>
              <a:pPr/>
              <a:t>‹Nº›</a:t>
            </a:fld>
            <a:endParaRPr lang="es-ES" altLang="es-CL"/>
          </a:p>
        </p:txBody>
      </p:sp>
    </p:spTree>
    <p:extLst>
      <p:ext uri="{BB962C8B-B14F-4D97-AF65-F5344CB8AC3E}">
        <p14:creationId xmlns:p14="http://schemas.microsoft.com/office/powerpoint/2010/main" val="1628075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E101B374-174E-4C2D-B8E9-7E1E9F73E06D}" type="datetime1">
              <a:rPr lang="en-US" smtClean="0">
                <a:solidFill>
                  <a:srgbClr val="D6ECFF"/>
                </a:solidFill>
              </a:rPr>
              <a:t>11/12/2021</a:t>
            </a:fld>
            <a:endParaRPr lang="en-US" dirty="0">
              <a:solidFill>
                <a:srgbClr val="D6ECFF"/>
              </a:solidFill>
            </a:endParaRPr>
          </a:p>
        </p:txBody>
      </p:sp>
      <p:sp>
        <p:nvSpPr>
          <p:cNvPr id="5" name="Footer Placeholder 4"/>
          <p:cNvSpPr>
            <a:spLocks noGrp="1"/>
          </p:cNvSpPr>
          <p:nvPr>
            <p:ph type="ftr" sz="quarter" idx="11"/>
          </p:nvPr>
        </p:nvSpPr>
        <p:spPr/>
        <p:txBody>
          <a:bodyPr/>
          <a:lstStyle/>
          <a:p>
            <a:r>
              <a:rPr lang="es-ES_tradnl" altLang="es-CL" dirty="0">
                <a:solidFill>
                  <a:srgbClr val="D6ECFF"/>
                </a:solidFill>
              </a:rPr>
              <a:t>IN5523 – Primavera 2021</a:t>
            </a:r>
          </a:p>
        </p:txBody>
      </p:sp>
      <p:sp>
        <p:nvSpPr>
          <p:cNvPr id="6" name="Slide Number Placeholder 5"/>
          <p:cNvSpPr>
            <a:spLocks noGrp="1"/>
          </p:cNvSpPr>
          <p:nvPr>
            <p:ph type="sldNum" sz="quarter" idx="12"/>
          </p:nvPr>
        </p:nvSpPr>
        <p:spPr/>
        <p:txBody>
          <a:bodyPr/>
          <a:lstStyle/>
          <a:p>
            <a:fld id="{F5A299E1-0648-426C-9BD1-9D410A8DAEB1}" type="slidenum">
              <a:rPr lang="es-ES" altLang="es-CL" smtClean="0"/>
              <a:pPr/>
              <a:t>‹Nº›</a:t>
            </a:fld>
            <a:endParaRPr lang="es-ES" altLang="es-CL"/>
          </a:p>
        </p:txBody>
      </p:sp>
    </p:spTree>
    <p:extLst>
      <p:ext uri="{BB962C8B-B14F-4D97-AF65-F5344CB8AC3E}">
        <p14:creationId xmlns:p14="http://schemas.microsoft.com/office/powerpoint/2010/main" val="409650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308B9C9B-C392-4532-A634-95A0EAFEBF15}" type="datetime1">
              <a:rPr lang="en-US" smtClean="0">
                <a:solidFill>
                  <a:srgbClr val="D6ECFF"/>
                </a:solidFill>
              </a:rPr>
              <a:t>11/12/2021</a:t>
            </a:fld>
            <a:endParaRPr lang="en-US" dirty="0">
              <a:solidFill>
                <a:srgbClr val="D6ECFF"/>
              </a:solidFill>
            </a:endParaRPr>
          </a:p>
        </p:txBody>
      </p:sp>
      <p:sp>
        <p:nvSpPr>
          <p:cNvPr id="5" name="Footer Placeholder 4"/>
          <p:cNvSpPr>
            <a:spLocks noGrp="1"/>
          </p:cNvSpPr>
          <p:nvPr>
            <p:ph type="ftr" sz="quarter" idx="11"/>
          </p:nvPr>
        </p:nvSpPr>
        <p:spPr/>
        <p:txBody>
          <a:bodyPr/>
          <a:lstStyle/>
          <a:p>
            <a:r>
              <a:rPr lang="es-ES_tradnl" altLang="es-CL" dirty="0">
                <a:solidFill>
                  <a:srgbClr val="D6ECFF"/>
                </a:solidFill>
              </a:rPr>
              <a:t>IN5523 – Primavera 2021</a:t>
            </a:r>
          </a:p>
        </p:txBody>
      </p:sp>
      <p:sp>
        <p:nvSpPr>
          <p:cNvPr id="6" name="Slide Number Placeholder 5"/>
          <p:cNvSpPr>
            <a:spLocks noGrp="1"/>
          </p:cNvSpPr>
          <p:nvPr>
            <p:ph type="sldNum" sz="quarter" idx="12"/>
          </p:nvPr>
        </p:nvSpPr>
        <p:spPr/>
        <p:txBody>
          <a:bodyPr/>
          <a:lstStyle/>
          <a:p>
            <a:fld id="{F5A299E1-0648-426C-9BD1-9D410A8DAEB1}" type="slidenum">
              <a:rPr lang="es-ES" altLang="es-CL" smtClean="0"/>
              <a:pPr/>
              <a:t>‹Nº›</a:t>
            </a:fld>
            <a:endParaRPr lang="es-ES" altLang="es-CL"/>
          </a:p>
        </p:txBody>
      </p:sp>
    </p:spTree>
    <p:extLst>
      <p:ext uri="{BB962C8B-B14F-4D97-AF65-F5344CB8AC3E}">
        <p14:creationId xmlns:p14="http://schemas.microsoft.com/office/powerpoint/2010/main" val="3480427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1E4AC10F-0872-4399-B10D-23E107990A0B}" type="datetime1">
              <a:rPr lang="en-US" smtClean="0"/>
              <a:t>11/12/2021</a:t>
            </a:fld>
            <a:endParaRPr lang="en-US" dirty="0"/>
          </a:p>
        </p:txBody>
      </p:sp>
      <p:sp>
        <p:nvSpPr>
          <p:cNvPr id="5" name="Footer Placeholder 4"/>
          <p:cNvSpPr>
            <a:spLocks noGrp="1"/>
          </p:cNvSpPr>
          <p:nvPr>
            <p:ph type="ftr" sz="quarter" idx="11"/>
          </p:nvPr>
        </p:nvSpPr>
        <p:spPr/>
        <p:txBody>
          <a:bodyPr/>
          <a:lstStyle/>
          <a:p>
            <a:pPr>
              <a:defRPr/>
            </a:pPr>
            <a:r>
              <a:rPr lang="es-ES_tradnl" dirty="0"/>
              <a:t>IN5523 – Primavera 2021</a:t>
            </a:r>
            <a:endParaRPr lang="es-ES" dirty="0"/>
          </a:p>
        </p:txBody>
      </p:sp>
      <p:sp>
        <p:nvSpPr>
          <p:cNvPr id="6" name="Slide Number Placeholder 5"/>
          <p:cNvSpPr>
            <a:spLocks noGrp="1"/>
          </p:cNvSpPr>
          <p:nvPr>
            <p:ph type="sldNum" sz="quarter" idx="12"/>
          </p:nvPr>
        </p:nvSpPr>
        <p:spPr/>
        <p:txBody>
          <a:bodyPr/>
          <a:lstStyle/>
          <a:p>
            <a:pPr>
              <a:defRPr/>
            </a:pPr>
            <a:fld id="{B1746021-DE0D-4579-B245-497B126A6A5F}" type="slidenum">
              <a:rPr lang="es-ES" smtClean="0"/>
              <a:pPr>
                <a:defRPr/>
              </a:pPr>
              <a:t>‹Nº›</a:t>
            </a:fld>
            <a:endParaRPr lang="es-E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6944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F2FF9CC-1AD8-4DFE-8BF4-65C54CEB9F9A}" type="datetime1">
              <a:rPr lang="en-US" smtClean="0"/>
              <a:t>11/12/2021</a:t>
            </a:fld>
            <a:endParaRPr lang="en-US" dirty="0"/>
          </a:p>
        </p:txBody>
      </p:sp>
      <p:sp>
        <p:nvSpPr>
          <p:cNvPr id="5" name="Footer Placeholder 4"/>
          <p:cNvSpPr>
            <a:spLocks noGrp="1"/>
          </p:cNvSpPr>
          <p:nvPr>
            <p:ph type="ftr" sz="quarter" idx="11"/>
          </p:nvPr>
        </p:nvSpPr>
        <p:spPr/>
        <p:txBody>
          <a:bodyPr/>
          <a:lstStyle/>
          <a:p>
            <a:pPr>
              <a:defRPr/>
            </a:pPr>
            <a:r>
              <a:rPr lang="es-ES_tradnl" dirty="0"/>
              <a:t>IN5523 – Primavera 2021</a:t>
            </a:r>
            <a:endParaRPr lang="es-ES" dirty="0"/>
          </a:p>
        </p:txBody>
      </p:sp>
      <p:sp>
        <p:nvSpPr>
          <p:cNvPr id="6" name="Slide Number Placeholder 5"/>
          <p:cNvSpPr>
            <a:spLocks noGrp="1"/>
          </p:cNvSpPr>
          <p:nvPr>
            <p:ph type="sldNum" sz="quarter" idx="12"/>
          </p:nvPr>
        </p:nvSpPr>
        <p:spPr/>
        <p:txBody>
          <a:bodyPr/>
          <a:lstStyle/>
          <a:p>
            <a:pPr>
              <a:defRPr/>
            </a:pPr>
            <a:fld id="{B1746021-DE0D-4579-B245-497B126A6A5F}" type="slidenum">
              <a:rPr lang="es-ES" smtClean="0"/>
              <a:pPr>
                <a:defRPr/>
              </a:pPr>
              <a:t>‹Nº›</a:t>
            </a:fld>
            <a:endParaRPr lang="es-ES"/>
          </a:p>
        </p:txBody>
      </p:sp>
    </p:spTree>
    <p:extLst>
      <p:ext uri="{BB962C8B-B14F-4D97-AF65-F5344CB8AC3E}">
        <p14:creationId xmlns:p14="http://schemas.microsoft.com/office/powerpoint/2010/main" val="110205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CE49D89-2FBE-414F-A3FB-49EC8A5A651F}" type="datetime1">
              <a:rPr lang="en-US" smtClean="0"/>
              <a:t>11/12/2021</a:t>
            </a:fld>
            <a:endParaRPr lang="en-US" dirty="0"/>
          </a:p>
        </p:txBody>
      </p:sp>
      <p:sp>
        <p:nvSpPr>
          <p:cNvPr id="5" name="Footer Placeholder 4"/>
          <p:cNvSpPr>
            <a:spLocks noGrp="1"/>
          </p:cNvSpPr>
          <p:nvPr>
            <p:ph type="ftr" sz="quarter" idx="11"/>
          </p:nvPr>
        </p:nvSpPr>
        <p:spPr/>
        <p:txBody>
          <a:bodyPr/>
          <a:lstStyle/>
          <a:p>
            <a:pPr>
              <a:defRPr/>
            </a:pPr>
            <a:r>
              <a:rPr lang="es-ES_tradnl" dirty="0"/>
              <a:t>IN5523 – Primavera 2021</a:t>
            </a:r>
            <a:endParaRPr lang="es-ES" dirty="0"/>
          </a:p>
        </p:txBody>
      </p:sp>
      <p:sp>
        <p:nvSpPr>
          <p:cNvPr id="6" name="Slide Number Placeholder 5"/>
          <p:cNvSpPr>
            <a:spLocks noGrp="1"/>
          </p:cNvSpPr>
          <p:nvPr>
            <p:ph type="sldNum" sz="quarter" idx="12"/>
          </p:nvPr>
        </p:nvSpPr>
        <p:spPr/>
        <p:txBody>
          <a:bodyPr/>
          <a:lstStyle/>
          <a:p>
            <a:pPr>
              <a:defRPr/>
            </a:pPr>
            <a:fld id="{B1746021-DE0D-4579-B245-497B126A6A5F}" type="slidenum">
              <a:rPr lang="es-ES" smtClean="0"/>
              <a:pPr>
                <a:defRPr/>
              </a:pPr>
              <a:t>‹Nº›</a:t>
            </a:fld>
            <a:endParaRPr lang="es-E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912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8E8E064-F6CB-404D-8F3F-E27DAA800425}" type="datetime1">
              <a:rPr lang="en-US" smtClean="0"/>
              <a:t>11/12/2021</a:t>
            </a:fld>
            <a:endParaRPr lang="en-US" dirty="0"/>
          </a:p>
        </p:txBody>
      </p:sp>
      <p:sp>
        <p:nvSpPr>
          <p:cNvPr id="6" name="Footer Placeholder 5"/>
          <p:cNvSpPr>
            <a:spLocks noGrp="1"/>
          </p:cNvSpPr>
          <p:nvPr>
            <p:ph type="ftr" sz="quarter" idx="11"/>
          </p:nvPr>
        </p:nvSpPr>
        <p:spPr/>
        <p:txBody>
          <a:bodyPr/>
          <a:lstStyle/>
          <a:p>
            <a:pPr>
              <a:defRPr/>
            </a:pPr>
            <a:r>
              <a:rPr lang="es-ES_tradnl" dirty="0"/>
              <a:t>IN5523 – Primavera 2021</a:t>
            </a:r>
            <a:endParaRPr lang="es-ES" dirty="0"/>
          </a:p>
        </p:txBody>
      </p:sp>
      <p:sp>
        <p:nvSpPr>
          <p:cNvPr id="7" name="Slide Number Placeholder 6"/>
          <p:cNvSpPr>
            <a:spLocks noGrp="1"/>
          </p:cNvSpPr>
          <p:nvPr>
            <p:ph type="sldNum" sz="quarter" idx="12"/>
          </p:nvPr>
        </p:nvSpPr>
        <p:spPr/>
        <p:txBody>
          <a:bodyPr/>
          <a:lstStyle/>
          <a:p>
            <a:pPr>
              <a:defRPr/>
            </a:pPr>
            <a:fld id="{B1746021-DE0D-4579-B245-497B126A6A5F}" type="slidenum">
              <a:rPr lang="es-ES" smtClean="0"/>
              <a:pPr>
                <a:defRPr/>
              </a:pPr>
              <a:t>‹Nº›</a:t>
            </a:fld>
            <a:endParaRPr lang="es-ES"/>
          </a:p>
        </p:txBody>
      </p:sp>
    </p:spTree>
    <p:extLst>
      <p:ext uri="{BB962C8B-B14F-4D97-AF65-F5344CB8AC3E}">
        <p14:creationId xmlns:p14="http://schemas.microsoft.com/office/powerpoint/2010/main" val="914890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768096" y="2967788"/>
            <a:ext cx="3566160" cy="33415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s-ES"/>
              <a:t>Editar el estilo de texto del patrón</a:t>
            </a:r>
          </a:p>
        </p:txBody>
      </p:sp>
      <p:sp>
        <p:nvSpPr>
          <p:cNvPr id="6" name="Content Placeholder 5"/>
          <p:cNvSpPr>
            <a:spLocks noGrp="1"/>
          </p:cNvSpPr>
          <p:nvPr>
            <p:ph sz="quarter" idx="4"/>
          </p:nvPr>
        </p:nvSpPr>
        <p:spPr>
          <a:xfrm>
            <a:off x="4491990" y="2967788"/>
            <a:ext cx="3566160" cy="33415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AA52A5A-6F8E-4AE0-9682-BEC2D324DCCF}" type="datetime1">
              <a:rPr lang="en-US" smtClean="0"/>
              <a:t>11/12/2021</a:t>
            </a:fld>
            <a:endParaRPr lang="en-US" dirty="0"/>
          </a:p>
        </p:txBody>
      </p:sp>
      <p:sp>
        <p:nvSpPr>
          <p:cNvPr id="8" name="Footer Placeholder 7"/>
          <p:cNvSpPr>
            <a:spLocks noGrp="1"/>
          </p:cNvSpPr>
          <p:nvPr>
            <p:ph type="ftr" sz="quarter" idx="11"/>
          </p:nvPr>
        </p:nvSpPr>
        <p:spPr/>
        <p:txBody>
          <a:bodyPr/>
          <a:lstStyle/>
          <a:p>
            <a:pPr>
              <a:defRPr/>
            </a:pPr>
            <a:r>
              <a:rPr lang="es-ES_tradnl" dirty="0"/>
              <a:t>IN5523 – Primavera 2021</a:t>
            </a:r>
            <a:endParaRPr lang="es-ES" dirty="0"/>
          </a:p>
        </p:txBody>
      </p:sp>
      <p:sp>
        <p:nvSpPr>
          <p:cNvPr id="9" name="Slide Number Placeholder 8"/>
          <p:cNvSpPr>
            <a:spLocks noGrp="1"/>
          </p:cNvSpPr>
          <p:nvPr>
            <p:ph type="sldNum" sz="quarter" idx="12"/>
          </p:nvPr>
        </p:nvSpPr>
        <p:spPr/>
        <p:txBody>
          <a:bodyPr/>
          <a:lstStyle/>
          <a:p>
            <a:pPr>
              <a:defRPr/>
            </a:pPr>
            <a:fld id="{B1746021-DE0D-4579-B245-497B126A6A5F}" type="slidenum">
              <a:rPr lang="es-ES" smtClean="0"/>
              <a:pPr>
                <a:defRPr/>
              </a:pPr>
              <a:t>‹Nº›</a:t>
            </a:fld>
            <a:endParaRPr lang="es-ES"/>
          </a:p>
        </p:txBody>
      </p:sp>
    </p:spTree>
    <p:extLst>
      <p:ext uri="{BB962C8B-B14F-4D97-AF65-F5344CB8AC3E}">
        <p14:creationId xmlns:p14="http://schemas.microsoft.com/office/powerpoint/2010/main" val="2971714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FE0FAD3-1EE7-43A8-AB83-7D2EE6C4E09A}" type="datetime1">
              <a:rPr lang="en-US" smtClean="0"/>
              <a:t>11/12/2021</a:t>
            </a:fld>
            <a:endParaRPr lang="en-US" dirty="0"/>
          </a:p>
        </p:txBody>
      </p:sp>
      <p:sp>
        <p:nvSpPr>
          <p:cNvPr id="4" name="Footer Placeholder 3"/>
          <p:cNvSpPr>
            <a:spLocks noGrp="1"/>
          </p:cNvSpPr>
          <p:nvPr>
            <p:ph type="ftr" sz="quarter" idx="11"/>
          </p:nvPr>
        </p:nvSpPr>
        <p:spPr/>
        <p:txBody>
          <a:bodyPr/>
          <a:lstStyle/>
          <a:p>
            <a:pPr>
              <a:defRPr/>
            </a:pPr>
            <a:r>
              <a:rPr lang="es-ES_tradnl" dirty="0"/>
              <a:t>IN5523 – Primavera 2021</a:t>
            </a:r>
            <a:endParaRPr lang="es-ES" dirty="0"/>
          </a:p>
        </p:txBody>
      </p:sp>
      <p:sp>
        <p:nvSpPr>
          <p:cNvPr id="5" name="Slide Number Placeholder 4"/>
          <p:cNvSpPr>
            <a:spLocks noGrp="1"/>
          </p:cNvSpPr>
          <p:nvPr>
            <p:ph type="sldNum" sz="quarter" idx="12"/>
          </p:nvPr>
        </p:nvSpPr>
        <p:spPr/>
        <p:txBody>
          <a:bodyPr/>
          <a:lstStyle/>
          <a:p>
            <a:pPr>
              <a:defRPr/>
            </a:pPr>
            <a:fld id="{B1746021-DE0D-4579-B245-497B126A6A5F}" type="slidenum">
              <a:rPr lang="es-ES" smtClean="0"/>
              <a:pPr>
                <a:defRPr/>
              </a:pPr>
              <a:t>‹Nº›</a:t>
            </a:fld>
            <a:endParaRPr lang="es-ES"/>
          </a:p>
        </p:txBody>
      </p:sp>
    </p:spTree>
    <p:extLst>
      <p:ext uri="{BB962C8B-B14F-4D97-AF65-F5344CB8AC3E}">
        <p14:creationId xmlns:p14="http://schemas.microsoft.com/office/powerpoint/2010/main" val="1475948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D22BB3-DF81-4CF5-90DA-6492E78BA6CD}" type="datetime1">
              <a:rPr lang="en-US" smtClean="0"/>
              <a:t>11/12/2021</a:t>
            </a:fld>
            <a:endParaRPr lang="en-US" dirty="0"/>
          </a:p>
        </p:txBody>
      </p:sp>
      <p:sp>
        <p:nvSpPr>
          <p:cNvPr id="3" name="Footer Placeholder 2"/>
          <p:cNvSpPr>
            <a:spLocks noGrp="1"/>
          </p:cNvSpPr>
          <p:nvPr>
            <p:ph type="ftr" sz="quarter" idx="11"/>
          </p:nvPr>
        </p:nvSpPr>
        <p:spPr/>
        <p:txBody>
          <a:bodyPr/>
          <a:lstStyle/>
          <a:p>
            <a:pPr>
              <a:defRPr/>
            </a:pPr>
            <a:r>
              <a:rPr lang="es-ES_tradnl" dirty="0"/>
              <a:t>IN5523 – Primavera 2021</a:t>
            </a:r>
            <a:endParaRPr lang="es-ES" dirty="0"/>
          </a:p>
        </p:txBody>
      </p:sp>
      <p:sp>
        <p:nvSpPr>
          <p:cNvPr id="4" name="Slide Number Placeholder 3"/>
          <p:cNvSpPr>
            <a:spLocks noGrp="1"/>
          </p:cNvSpPr>
          <p:nvPr>
            <p:ph type="sldNum" sz="quarter" idx="12"/>
          </p:nvPr>
        </p:nvSpPr>
        <p:spPr/>
        <p:txBody>
          <a:bodyPr/>
          <a:lstStyle/>
          <a:p>
            <a:pPr>
              <a:defRPr/>
            </a:pPr>
            <a:fld id="{B1746021-DE0D-4579-B245-497B126A6A5F}" type="slidenum">
              <a:rPr lang="es-ES" smtClean="0"/>
              <a:pPr>
                <a:defRPr/>
              </a:pPr>
              <a:t>‹Nº›</a:t>
            </a:fld>
            <a:endParaRPr lang="es-ES"/>
          </a:p>
        </p:txBody>
      </p:sp>
    </p:spTree>
    <p:extLst>
      <p:ext uri="{BB962C8B-B14F-4D97-AF65-F5344CB8AC3E}">
        <p14:creationId xmlns:p14="http://schemas.microsoft.com/office/powerpoint/2010/main" val="3364549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8A157749-25E4-467B-89C1-A6E295F9883C}" type="datetime1">
              <a:rPr lang="en-US" smtClean="0"/>
              <a:t>11/12/2021</a:t>
            </a:fld>
            <a:endParaRPr lang="en-US" dirty="0"/>
          </a:p>
        </p:txBody>
      </p:sp>
      <p:sp>
        <p:nvSpPr>
          <p:cNvPr id="6" name="Footer Placeholder 5"/>
          <p:cNvSpPr>
            <a:spLocks noGrp="1"/>
          </p:cNvSpPr>
          <p:nvPr>
            <p:ph type="ftr" sz="quarter" idx="11"/>
          </p:nvPr>
        </p:nvSpPr>
        <p:spPr/>
        <p:txBody>
          <a:bodyPr/>
          <a:lstStyle/>
          <a:p>
            <a:pPr>
              <a:defRPr/>
            </a:pPr>
            <a:r>
              <a:rPr lang="es-ES_tradnl" dirty="0"/>
              <a:t>IN5523 – Primavera 2021</a:t>
            </a:r>
            <a:endParaRPr lang="es-ES" dirty="0"/>
          </a:p>
        </p:txBody>
      </p:sp>
      <p:sp>
        <p:nvSpPr>
          <p:cNvPr id="7" name="Slide Number Placeholder 6"/>
          <p:cNvSpPr>
            <a:spLocks noGrp="1"/>
          </p:cNvSpPr>
          <p:nvPr>
            <p:ph type="sldNum" sz="quarter" idx="12"/>
          </p:nvPr>
        </p:nvSpPr>
        <p:spPr/>
        <p:txBody>
          <a:bodyPr/>
          <a:lstStyle/>
          <a:p>
            <a:pPr>
              <a:defRPr/>
            </a:pPr>
            <a:fld id="{B1746021-DE0D-4579-B245-497B126A6A5F}" type="slidenum">
              <a:rPr lang="es-ES" smtClean="0"/>
              <a:pPr>
                <a:defRPr/>
              </a:pPr>
              <a:t>‹Nº›</a:t>
            </a:fld>
            <a:endParaRPr lang="es-ES"/>
          </a:p>
        </p:txBody>
      </p:sp>
    </p:spTree>
    <p:extLst>
      <p:ext uri="{BB962C8B-B14F-4D97-AF65-F5344CB8AC3E}">
        <p14:creationId xmlns:p14="http://schemas.microsoft.com/office/powerpoint/2010/main" val="621097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44916615-A4DE-4232-9EF3-3F63565FF06A}" type="datetime1">
              <a:rPr lang="en-US" smtClean="0">
                <a:solidFill>
                  <a:srgbClr val="D6ECFF"/>
                </a:solidFill>
              </a:rPr>
              <a:t>11/12/2021</a:t>
            </a:fld>
            <a:endParaRPr lang="en-US" dirty="0">
              <a:solidFill>
                <a:srgbClr val="D6ECFF"/>
              </a:solidFill>
            </a:endParaRPr>
          </a:p>
        </p:txBody>
      </p:sp>
      <p:sp>
        <p:nvSpPr>
          <p:cNvPr id="5" name="Footer Placeholder 4"/>
          <p:cNvSpPr>
            <a:spLocks noGrp="1"/>
          </p:cNvSpPr>
          <p:nvPr>
            <p:ph type="ftr" sz="quarter" idx="11"/>
          </p:nvPr>
        </p:nvSpPr>
        <p:spPr/>
        <p:txBody>
          <a:bodyPr/>
          <a:lstStyle/>
          <a:p>
            <a:r>
              <a:rPr lang="es-ES_tradnl" altLang="es-CL" dirty="0">
                <a:solidFill>
                  <a:srgbClr val="D6ECFF"/>
                </a:solidFill>
              </a:rPr>
              <a:t>IN5523 – Primavera 2021</a:t>
            </a:r>
          </a:p>
        </p:txBody>
      </p:sp>
      <p:sp>
        <p:nvSpPr>
          <p:cNvPr id="6" name="Slide Number Placeholder 5"/>
          <p:cNvSpPr>
            <a:spLocks noGrp="1"/>
          </p:cNvSpPr>
          <p:nvPr>
            <p:ph type="sldNum" sz="quarter" idx="12"/>
          </p:nvPr>
        </p:nvSpPr>
        <p:spPr/>
        <p:txBody>
          <a:bodyPr/>
          <a:lstStyle/>
          <a:p>
            <a:fld id="{F5A299E1-0648-426C-9BD1-9D410A8DAEB1}" type="slidenum">
              <a:rPr lang="es-ES" altLang="es-CL" smtClean="0"/>
              <a:pPr/>
              <a:t>‹Nº›</a:t>
            </a:fld>
            <a:endParaRPr lang="es-ES" altLang="es-CL"/>
          </a:p>
        </p:txBody>
      </p:sp>
    </p:spTree>
    <p:extLst>
      <p:ext uri="{BB962C8B-B14F-4D97-AF65-F5344CB8AC3E}">
        <p14:creationId xmlns:p14="http://schemas.microsoft.com/office/powerpoint/2010/main" val="2430118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p:txBody>
          <a:bodyPr/>
          <a:lstStyle/>
          <a:p>
            <a:fld id="{A307CAA3-D9F3-4E17-9D25-7C06E52123EC}" type="datetime1">
              <a:rPr lang="en-US" smtClean="0"/>
              <a:t>11/12/2021</a:t>
            </a:fld>
            <a:endParaRPr lang="en-US" dirty="0"/>
          </a:p>
        </p:txBody>
      </p:sp>
      <p:sp>
        <p:nvSpPr>
          <p:cNvPr id="6" name="Footer Placeholder 5"/>
          <p:cNvSpPr>
            <a:spLocks noGrp="1"/>
          </p:cNvSpPr>
          <p:nvPr>
            <p:ph type="ftr" sz="quarter" idx="11"/>
          </p:nvPr>
        </p:nvSpPr>
        <p:spPr/>
        <p:txBody>
          <a:bodyPr/>
          <a:lstStyle/>
          <a:p>
            <a:pPr>
              <a:defRPr/>
            </a:pPr>
            <a:r>
              <a:rPr lang="es-ES_tradnl" dirty="0"/>
              <a:t>IN5523 – Primavera 2021</a:t>
            </a:r>
            <a:endParaRPr lang="es-ES" dirty="0"/>
          </a:p>
        </p:txBody>
      </p:sp>
      <p:sp>
        <p:nvSpPr>
          <p:cNvPr id="7" name="Slide Number Placeholder 6"/>
          <p:cNvSpPr>
            <a:spLocks noGrp="1"/>
          </p:cNvSpPr>
          <p:nvPr>
            <p:ph type="sldNum" sz="quarter" idx="12"/>
          </p:nvPr>
        </p:nvSpPr>
        <p:spPr/>
        <p:txBody>
          <a:bodyPr/>
          <a:lstStyle/>
          <a:p>
            <a:pPr>
              <a:defRPr/>
            </a:pPr>
            <a:fld id="{B1746021-DE0D-4579-B245-497B126A6A5F}" type="slidenum">
              <a:rPr lang="es-ES" smtClean="0"/>
              <a:pPr>
                <a:defRPr/>
              </a:pPr>
              <a:t>‹Nº›</a:t>
            </a:fld>
            <a:endParaRPr lang="es-E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475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C8F65A7-8158-4642-97AD-7003CD8AF53F}" type="datetime1">
              <a:rPr lang="en-US" smtClean="0"/>
              <a:t>11/12/2021</a:t>
            </a:fld>
            <a:endParaRPr lang="en-US" dirty="0"/>
          </a:p>
        </p:txBody>
      </p:sp>
      <p:sp>
        <p:nvSpPr>
          <p:cNvPr id="5" name="Footer Placeholder 4"/>
          <p:cNvSpPr>
            <a:spLocks noGrp="1"/>
          </p:cNvSpPr>
          <p:nvPr>
            <p:ph type="ftr" sz="quarter" idx="11"/>
          </p:nvPr>
        </p:nvSpPr>
        <p:spPr/>
        <p:txBody>
          <a:bodyPr/>
          <a:lstStyle/>
          <a:p>
            <a:pPr>
              <a:defRPr/>
            </a:pPr>
            <a:r>
              <a:rPr lang="es-ES_tradnl" dirty="0"/>
              <a:t>IN5523 – Primavera 2021</a:t>
            </a:r>
            <a:endParaRPr lang="es-ES" dirty="0"/>
          </a:p>
        </p:txBody>
      </p:sp>
      <p:sp>
        <p:nvSpPr>
          <p:cNvPr id="6" name="Slide Number Placeholder 5"/>
          <p:cNvSpPr>
            <a:spLocks noGrp="1"/>
          </p:cNvSpPr>
          <p:nvPr>
            <p:ph type="sldNum" sz="quarter" idx="12"/>
          </p:nvPr>
        </p:nvSpPr>
        <p:spPr/>
        <p:txBody>
          <a:bodyPr/>
          <a:lstStyle/>
          <a:p>
            <a:pPr>
              <a:defRPr/>
            </a:pPr>
            <a:fld id="{B1746021-DE0D-4579-B245-497B126A6A5F}" type="slidenum">
              <a:rPr lang="es-ES" smtClean="0"/>
              <a:pPr>
                <a:defRPr/>
              </a:pPr>
              <a:t>‹Nº›</a:t>
            </a:fld>
            <a:endParaRPr lang="es-ES"/>
          </a:p>
        </p:txBody>
      </p:sp>
    </p:spTree>
    <p:extLst>
      <p:ext uri="{BB962C8B-B14F-4D97-AF65-F5344CB8AC3E}">
        <p14:creationId xmlns:p14="http://schemas.microsoft.com/office/powerpoint/2010/main" val="705699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C7578DA-D7B6-4C53-B320-6FE560BA0A67}" type="datetime1">
              <a:rPr lang="en-US" smtClean="0"/>
              <a:t>11/12/2021</a:t>
            </a:fld>
            <a:endParaRPr lang="en-US" dirty="0"/>
          </a:p>
        </p:txBody>
      </p:sp>
      <p:sp>
        <p:nvSpPr>
          <p:cNvPr id="5" name="Footer Placeholder 4"/>
          <p:cNvSpPr>
            <a:spLocks noGrp="1"/>
          </p:cNvSpPr>
          <p:nvPr>
            <p:ph type="ftr" sz="quarter" idx="11"/>
          </p:nvPr>
        </p:nvSpPr>
        <p:spPr/>
        <p:txBody>
          <a:bodyPr/>
          <a:lstStyle/>
          <a:p>
            <a:pPr>
              <a:defRPr/>
            </a:pPr>
            <a:r>
              <a:rPr lang="es-ES_tradnl" dirty="0"/>
              <a:t>IN5523 – Primavera 2021</a:t>
            </a:r>
            <a:endParaRPr lang="es-ES" dirty="0"/>
          </a:p>
        </p:txBody>
      </p:sp>
      <p:sp>
        <p:nvSpPr>
          <p:cNvPr id="6" name="Slide Number Placeholder 5"/>
          <p:cNvSpPr>
            <a:spLocks noGrp="1"/>
          </p:cNvSpPr>
          <p:nvPr>
            <p:ph type="sldNum" sz="quarter" idx="12"/>
          </p:nvPr>
        </p:nvSpPr>
        <p:spPr/>
        <p:txBody>
          <a:bodyPr/>
          <a:lstStyle/>
          <a:p>
            <a:pPr>
              <a:defRPr/>
            </a:pPr>
            <a:fld id="{B1746021-DE0D-4579-B245-497B126A6A5F}" type="slidenum">
              <a:rPr lang="es-ES" smtClean="0"/>
              <a:pPr>
                <a:defRPr/>
              </a:pPr>
              <a:t>‹Nº›</a:t>
            </a:fld>
            <a:endParaRPr lang="es-E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525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962E6BD3-B914-4094-ACA7-9236B65162A1}" type="datetime1">
              <a:rPr lang="en-US" smtClean="0">
                <a:solidFill>
                  <a:srgbClr val="D6ECFF"/>
                </a:solidFill>
              </a:rPr>
              <a:t>11/12/2021</a:t>
            </a:fld>
            <a:endParaRPr lang="en-US" dirty="0">
              <a:solidFill>
                <a:srgbClr val="D6ECFF"/>
              </a:solidFill>
            </a:endParaRPr>
          </a:p>
        </p:txBody>
      </p:sp>
      <p:sp>
        <p:nvSpPr>
          <p:cNvPr id="5" name="Footer Placeholder 4"/>
          <p:cNvSpPr>
            <a:spLocks noGrp="1"/>
          </p:cNvSpPr>
          <p:nvPr>
            <p:ph type="ftr" sz="quarter" idx="11"/>
          </p:nvPr>
        </p:nvSpPr>
        <p:spPr/>
        <p:txBody>
          <a:bodyPr/>
          <a:lstStyle/>
          <a:p>
            <a:r>
              <a:rPr lang="es-ES_tradnl" altLang="es-CL" dirty="0">
                <a:solidFill>
                  <a:srgbClr val="D6ECFF"/>
                </a:solidFill>
              </a:rPr>
              <a:t>IN5523 – Primavera 2021</a:t>
            </a:r>
          </a:p>
        </p:txBody>
      </p:sp>
      <p:sp>
        <p:nvSpPr>
          <p:cNvPr id="6" name="Slide Number Placeholder 5"/>
          <p:cNvSpPr>
            <a:spLocks noGrp="1"/>
          </p:cNvSpPr>
          <p:nvPr>
            <p:ph type="sldNum" sz="quarter" idx="12"/>
          </p:nvPr>
        </p:nvSpPr>
        <p:spPr/>
        <p:txBody>
          <a:bodyPr/>
          <a:lstStyle/>
          <a:p>
            <a:fld id="{F5A299E1-0648-426C-9BD1-9D410A8DAEB1}" type="slidenum">
              <a:rPr lang="es-ES" altLang="es-CL" smtClean="0"/>
              <a:pPr/>
              <a:t>‹Nº›</a:t>
            </a:fld>
            <a:endParaRPr lang="es-ES" altLang="es-CL"/>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315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F05E04E-96B1-4149-BA60-5745B877CD5D}" type="datetime1">
              <a:rPr lang="en-US" smtClean="0">
                <a:solidFill>
                  <a:srgbClr val="D6ECFF"/>
                </a:solidFill>
              </a:rPr>
              <a:t>11/12/2021</a:t>
            </a:fld>
            <a:endParaRPr lang="en-US" dirty="0">
              <a:solidFill>
                <a:srgbClr val="D6ECFF"/>
              </a:solidFill>
            </a:endParaRPr>
          </a:p>
        </p:txBody>
      </p:sp>
      <p:sp>
        <p:nvSpPr>
          <p:cNvPr id="5" name="Footer Placeholder 4"/>
          <p:cNvSpPr>
            <a:spLocks noGrp="1"/>
          </p:cNvSpPr>
          <p:nvPr>
            <p:ph type="ftr" sz="quarter" idx="11"/>
          </p:nvPr>
        </p:nvSpPr>
        <p:spPr/>
        <p:txBody>
          <a:bodyPr/>
          <a:lstStyle/>
          <a:p>
            <a:r>
              <a:rPr lang="es-ES_tradnl" altLang="es-CL" dirty="0">
                <a:solidFill>
                  <a:srgbClr val="D6ECFF"/>
                </a:solidFill>
              </a:rPr>
              <a:t>IN5523 – Primavera 2021</a:t>
            </a:r>
          </a:p>
        </p:txBody>
      </p:sp>
      <p:sp>
        <p:nvSpPr>
          <p:cNvPr id="6" name="Slide Number Placeholder 5"/>
          <p:cNvSpPr>
            <a:spLocks noGrp="1"/>
          </p:cNvSpPr>
          <p:nvPr>
            <p:ph type="sldNum" sz="quarter" idx="12"/>
          </p:nvPr>
        </p:nvSpPr>
        <p:spPr/>
        <p:txBody>
          <a:bodyPr/>
          <a:lstStyle/>
          <a:p>
            <a:fld id="{F5A299E1-0648-426C-9BD1-9D410A8DAEB1}" type="slidenum">
              <a:rPr lang="es-ES" altLang="es-CL" smtClean="0"/>
              <a:pPr/>
              <a:t>‹Nº›</a:t>
            </a:fld>
            <a:endParaRPr lang="es-ES" altLang="es-CL"/>
          </a:p>
        </p:txBody>
      </p:sp>
    </p:spTree>
    <p:extLst>
      <p:ext uri="{BB962C8B-B14F-4D97-AF65-F5344CB8AC3E}">
        <p14:creationId xmlns:p14="http://schemas.microsoft.com/office/powerpoint/2010/main" val="6071165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48C68D5-C55E-40E8-8086-8CFF9409E628}" type="datetime1">
              <a:rPr lang="en-US" smtClean="0">
                <a:solidFill>
                  <a:srgbClr val="D6ECFF"/>
                </a:solidFill>
              </a:rPr>
              <a:t>11/12/2021</a:t>
            </a:fld>
            <a:endParaRPr lang="en-US" dirty="0">
              <a:solidFill>
                <a:srgbClr val="D6ECFF"/>
              </a:solidFill>
            </a:endParaRPr>
          </a:p>
        </p:txBody>
      </p:sp>
      <p:sp>
        <p:nvSpPr>
          <p:cNvPr id="5" name="Footer Placeholder 4"/>
          <p:cNvSpPr>
            <a:spLocks noGrp="1"/>
          </p:cNvSpPr>
          <p:nvPr>
            <p:ph type="ftr" sz="quarter" idx="11"/>
          </p:nvPr>
        </p:nvSpPr>
        <p:spPr/>
        <p:txBody>
          <a:bodyPr/>
          <a:lstStyle/>
          <a:p>
            <a:r>
              <a:rPr lang="es-ES_tradnl" altLang="es-CL" dirty="0">
                <a:solidFill>
                  <a:srgbClr val="D6ECFF"/>
                </a:solidFill>
              </a:rPr>
              <a:t>IN5523 – Primavera 2021</a:t>
            </a:r>
          </a:p>
        </p:txBody>
      </p:sp>
      <p:sp>
        <p:nvSpPr>
          <p:cNvPr id="6" name="Slide Number Placeholder 5"/>
          <p:cNvSpPr>
            <a:spLocks noGrp="1"/>
          </p:cNvSpPr>
          <p:nvPr>
            <p:ph type="sldNum" sz="quarter" idx="12"/>
          </p:nvPr>
        </p:nvSpPr>
        <p:spPr/>
        <p:txBody>
          <a:bodyPr/>
          <a:lstStyle/>
          <a:p>
            <a:fld id="{F5A299E1-0648-426C-9BD1-9D410A8DAEB1}" type="slidenum">
              <a:rPr lang="es-ES" altLang="es-CL" smtClean="0"/>
              <a:pPr/>
              <a:t>‹Nº›</a:t>
            </a:fld>
            <a:endParaRPr lang="es-ES" altLang="es-CL"/>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732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9DB02AE-EE3D-4347-897A-115B3F3F0C10}" type="datetime1">
              <a:rPr lang="en-US" smtClean="0">
                <a:solidFill>
                  <a:srgbClr val="D6ECFF"/>
                </a:solidFill>
              </a:rPr>
              <a:t>11/12/2021</a:t>
            </a:fld>
            <a:endParaRPr lang="en-US" dirty="0">
              <a:solidFill>
                <a:srgbClr val="D6ECFF"/>
              </a:solidFill>
            </a:endParaRPr>
          </a:p>
        </p:txBody>
      </p:sp>
      <p:sp>
        <p:nvSpPr>
          <p:cNvPr id="6" name="Footer Placeholder 5"/>
          <p:cNvSpPr>
            <a:spLocks noGrp="1"/>
          </p:cNvSpPr>
          <p:nvPr>
            <p:ph type="ftr" sz="quarter" idx="11"/>
          </p:nvPr>
        </p:nvSpPr>
        <p:spPr/>
        <p:txBody>
          <a:bodyPr/>
          <a:lstStyle/>
          <a:p>
            <a:r>
              <a:rPr lang="es-ES_tradnl" altLang="es-CL" dirty="0">
                <a:solidFill>
                  <a:srgbClr val="D6ECFF"/>
                </a:solidFill>
              </a:rPr>
              <a:t>IN5523 – Primavera 2021</a:t>
            </a:r>
          </a:p>
        </p:txBody>
      </p:sp>
      <p:sp>
        <p:nvSpPr>
          <p:cNvPr id="7" name="Slide Number Placeholder 6"/>
          <p:cNvSpPr>
            <a:spLocks noGrp="1"/>
          </p:cNvSpPr>
          <p:nvPr>
            <p:ph type="sldNum" sz="quarter" idx="12"/>
          </p:nvPr>
        </p:nvSpPr>
        <p:spPr/>
        <p:txBody>
          <a:bodyPr/>
          <a:lstStyle/>
          <a:p>
            <a:fld id="{F5A299E1-0648-426C-9BD1-9D410A8DAEB1}" type="slidenum">
              <a:rPr lang="es-ES" altLang="es-CL" smtClean="0"/>
              <a:pPr/>
              <a:t>‹Nº›</a:t>
            </a:fld>
            <a:endParaRPr lang="es-ES" altLang="es-CL"/>
          </a:p>
        </p:txBody>
      </p:sp>
    </p:spTree>
    <p:extLst>
      <p:ext uri="{BB962C8B-B14F-4D97-AF65-F5344CB8AC3E}">
        <p14:creationId xmlns:p14="http://schemas.microsoft.com/office/powerpoint/2010/main" val="12960591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768096" y="2967788"/>
            <a:ext cx="3566160" cy="33415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s-ES"/>
              <a:t>Editar el estilo de texto del patrón</a:t>
            </a:r>
          </a:p>
        </p:txBody>
      </p:sp>
      <p:sp>
        <p:nvSpPr>
          <p:cNvPr id="6" name="Content Placeholder 5"/>
          <p:cNvSpPr>
            <a:spLocks noGrp="1"/>
          </p:cNvSpPr>
          <p:nvPr>
            <p:ph sz="quarter" idx="4"/>
          </p:nvPr>
        </p:nvSpPr>
        <p:spPr>
          <a:xfrm>
            <a:off x="4491990" y="2967788"/>
            <a:ext cx="3566160" cy="33415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9F78D30-BEC5-4859-B4E9-FEAD165E3544}" type="datetime1">
              <a:rPr lang="en-US" smtClean="0">
                <a:solidFill>
                  <a:srgbClr val="D6ECFF"/>
                </a:solidFill>
              </a:rPr>
              <a:t>11/12/2021</a:t>
            </a:fld>
            <a:endParaRPr lang="en-US" dirty="0">
              <a:solidFill>
                <a:srgbClr val="D6ECFF"/>
              </a:solidFill>
            </a:endParaRPr>
          </a:p>
        </p:txBody>
      </p:sp>
      <p:sp>
        <p:nvSpPr>
          <p:cNvPr id="8" name="Footer Placeholder 7"/>
          <p:cNvSpPr>
            <a:spLocks noGrp="1"/>
          </p:cNvSpPr>
          <p:nvPr>
            <p:ph type="ftr" sz="quarter" idx="11"/>
          </p:nvPr>
        </p:nvSpPr>
        <p:spPr/>
        <p:txBody>
          <a:bodyPr/>
          <a:lstStyle/>
          <a:p>
            <a:r>
              <a:rPr lang="es-ES_tradnl" altLang="es-CL" dirty="0">
                <a:solidFill>
                  <a:srgbClr val="D6ECFF"/>
                </a:solidFill>
              </a:rPr>
              <a:t>IN5523 – Primavera 2021</a:t>
            </a:r>
          </a:p>
        </p:txBody>
      </p:sp>
      <p:sp>
        <p:nvSpPr>
          <p:cNvPr id="9" name="Slide Number Placeholder 8"/>
          <p:cNvSpPr>
            <a:spLocks noGrp="1"/>
          </p:cNvSpPr>
          <p:nvPr>
            <p:ph type="sldNum" sz="quarter" idx="12"/>
          </p:nvPr>
        </p:nvSpPr>
        <p:spPr/>
        <p:txBody>
          <a:bodyPr/>
          <a:lstStyle/>
          <a:p>
            <a:fld id="{F5A299E1-0648-426C-9BD1-9D410A8DAEB1}" type="slidenum">
              <a:rPr lang="es-ES" altLang="es-CL" smtClean="0"/>
              <a:pPr/>
              <a:t>‹Nº›</a:t>
            </a:fld>
            <a:endParaRPr lang="es-ES" altLang="es-CL"/>
          </a:p>
        </p:txBody>
      </p:sp>
    </p:spTree>
    <p:extLst>
      <p:ext uri="{BB962C8B-B14F-4D97-AF65-F5344CB8AC3E}">
        <p14:creationId xmlns:p14="http://schemas.microsoft.com/office/powerpoint/2010/main" val="2489841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E700B52-252C-4B16-B064-C94DF65237D4}" type="datetime1">
              <a:rPr lang="en-US" smtClean="0">
                <a:solidFill>
                  <a:srgbClr val="D6ECFF"/>
                </a:solidFill>
              </a:rPr>
              <a:t>11/12/2021</a:t>
            </a:fld>
            <a:endParaRPr lang="en-US" dirty="0">
              <a:solidFill>
                <a:srgbClr val="D6ECFF"/>
              </a:solidFill>
            </a:endParaRPr>
          </a:p>
        </p:txBody>
      </p:sp>
      <p:sp>
        <p:nvSpPr>
          <p:cNvPr id="4" name="Footer Placeholder 3"/>
          <p:cNvSpPr>
            <a:spLocks noGrp="1"/>
          </p:cNvSpPr>
          <p:nvPr>
            <p:ph type="ftr" sz="quarter" idx="11"/>
          </p:nvPr>
        </p:nvSpPr>
        <p:spPr/>
        <p:txBody>
          <a:bodyPr/>
          <a:lstStyle/>
          <a:p>
            <a:r>
              <a:rPr lang="es-ES_tradnl" altLang="es-CL" dirty="0">
                <a:solidFill>
                  <a:srgbClr val="D6ECFF"/>
                </a:solidFill>
              </a:rPr>
              <a:t>IN5523 – Primavera 2021</a:t>
            </a:r>
          </a:p>
        </p:txBody>
      </p:sp>
      <p:sp>
        <p:nvSpPr>
          <p:cNvPr id="5" name="Slide Number Placeholder 4"/>
          <p:cNvSpPr>
            <a:spLocks noGrp="1"/>
          </p:cNvSpPr>
          <p:nvPr>
            <p:ph type="sldNum" sz="quarter" idx="12"/>
          </p:nvPr>
        </p:nvSpPr>
        <p:spPr/>
        <p:txBody>
          <a:bodyPr/>
          <a:lstStyle/>
          <a:p>
            <a:fld id="{F5A299E1-0648-426C-9BD1-9D410A8DAEB1}" type="slidenum">
              <a:rPr lang="es-ES" altLang="es-CL" smtClean="0"/>
              <a:pPr/>
              <a:t>‹Nº›</a:t>
            </a:fld>
            <a:endParaRPr lang="es-ES" altLang="es-CL"/>
          </a:p>
        </p:txBody>
      </p:sp>
    </p:spTree>
    <p:extLst>
      <p:ext uri="{BB962C8B-B14F-4D97-AF65-F5344CB8AC3E}">
        <p14:creationId xmlns:p14="http://schemas.microsoft.com/office/powerpoint/2010/main" val="3121289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B6136C-7C90-45E1-91A8-439D9EC880E5}" type="datetime1">
              <a:rPr lang="en-US" smtClean="0">
                <a:solidFill>
                  <a:srgbClr val="D6ECFF"/>
                </a:solidFill>
              </a:rPr>
              <a:t>11/12/2021</a:t>
            </a:fld>
            <a:endParaRPr lang="en-US" dirty="0">
              <a:solidFill>
                <a:srgbClr val="D6ECFF"/>
              </a:solidFill>
            </a:endParaRPr>
          </a:p>
        </p:txBody>
      </p:sp>
      <p:sp>
        <p:nvSpPr>
          <p:cNvPr id="3" name="Footer Placeholder 2"/>
          <p:cNvSpPr>
            <a:spLocks noGrp="1"/>
          </p:cNvSpPr>
          <p:nvPr>
            <p:ph type="ftr" sz="quarter" idx="11"/>
          </p:nvPr>
        </p:nvSpPr>
        <p:spPr/>
        <p:txBody>
          <a:bodyPr/>
          <a:lstStyle/>
          <a:p>
            <a:r>
              <a:rPr lang="es-ES_tradnl" altLang="es-CL" dirty="0">
                <a:solidFill>
                  <a:srgbClr val="D6ECFF"/>
                </a:solidFill>
              </a:rPr>
              <a:t>IN5523 – Primavera 2021</a:t>
            </a:r>
          </a:p>
        </p:txBody>
      </p:sp>
      <p:sp>
        <p:nvSpPr>
          <p:cNvPr id="4" name="Slide Number Placeholder 3"/>
          <p:cNvSpPr>
            <a:spLocks noGrp="1"/>
          </p:cNvSpPr>
          <p:nvPr>
            <p:ph type="sldNum" sz="quarter" idx="12"/>
          </p:nvPr>
        </p:nvSpPr>
        <p:spPr/>
        <p:txBody>
          <a:bodyPr/>
          <a:lstStyle/>
          <a:p>
            <a:fld id="{F5A299E1-0648-426C-9BD1-9D410A8DAEB1}" type="slidenum">
              <a:rPr lang="es-ES" altLang="es-CL" smtClean="0"/>
              <a:pPr/>
              <a:t>‹Nº›</a:t>
            </a:fld>
            <a:endParaRPr lang="es-ES" altLang="es-CL"/>
          </a:p>
        </p:txBody>
      </p:sp>
    </p:spTree>
    <p:extLst>
      <p:ext uri="{BB962C8B-B14F-4D97-AF65-F5344CB8AC3E}">
        <p14:creationId xmlns:p14="http://schemas.microsoft.com/office/powerpoint/2010/main" val="2414434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F549E7D-2CCB-49B9-A7DE-1062DEBB432D}" type="datetime1">
              <a:rPr lang="en-US" smtClean="0">
                <a:solidFill>
                  <a:srgbClr val="D6ECFF"/>
                </a:solidFill>
              </a:rPr>
              <a:t>11/12/2021</a:t>
            </a:fld>
            <a:endParaRPr lang="en-US" dirty="0">
              <a:solidFill>
                <a:srgbClr val="D6ECFF"/>
              </a:solidFill>
            </a:endParaRPr>
          </a:p>
        </p:txBody>
      </p:sp>
      <p:sp>
        <p:nvSpPr>
          <p:cNvPr id="5" name="Footer Placeholder 4"/>
          <p:cNvSpPr>
            <a:spLocks noGrp="1"/>
          </p:cNvSpPr>
          <p:nvPr>
            <p:ph type="ftr" sz="quarter" idx="11"/>
          </p:nvPr>
        </p:nvSpPr>
        <p:spPr/>
        <p:txBody>
          <a:bodyPr/>
          <a:lstStyle/>
          <a:p>
            <a:r>
              <a:rPr lang="es-ES_tradnl" altLang="es-CL" dirty="0">
                <a:solidFill>
                  <a:srgbClr val="D6ECFF"/>
                </a:solidFill>
              </a:rPr>
              <a:t>IN5523 – Primavera 2021</a:t>
            </a:r>
          </a:p>
        </p:txBody>
      </p:sp>
      <p:sp>
        <p:nvSpPr>
          <p:cNvPr id="6" name="Slide Number Placeholder 5"/>
          <p:cNvSpPr>
            <a:spLocks noGrp="1"/>
          </p:cNvSpPr>
          <p:nvPr>
            <p:ph type="sldNum" sz="quarter" idx="12"/>
          </p:nvPr>
        </p:nvSpPr>
        <p:spPr/>
        <p:txBody>
          <a:bodyPr/>
          <a:lstStyle/>
          <a:p>
            <a:fld id="{F5A299E1-0648-426C-9BD1-9D410A8DAEB1}" type="slidenum">
              <a:rPr lang="es-ES" altLang="es-CL" smtClean="0"/>
              <a:pPr/>
              <a:t>‹Nº›</a:t>
            </a:fld>
            <a:endParaRPr lang="es-ES" altLang="es-CL"/>
          </a:p>
        </p:txBody>
      </p:sp>
    </p:spTree>
    <p:extLst>
      <p:ext uri="{BB962C8B-B14F-4D97-AF65-F5344CB8AC3E}">
        <p14:creationId xmlns:p14="http://schemas.microsoft.com/office/powerpoint/2010/main" val="23633849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0A6AC9D6-A317-4D4F-9341-B5CC8D38D763}" type="datetime1">
              <a:rPr lang="en-US" smtClean="0">
                <a:solidFill>
                  <a:srgbClr val="D6ECFF"/>
                </a:solidFill>
              </a:rPr>
              <a:t>11/12/2021</a:t>
            </a:fld>
            <a:endParaRPr lang="en-US" dirty="0">
              <a:solidFill>
                <a:srgbClr val="D6ECFF"/>
              </a:solidFill>
            </a:endParaRPr>
          </a:p>
        </p:txBody>
      </p:sp>
      <p:sp>
        <p:nvSpPr>
          <p:cNvPr id="6" name="Footer Placeholder 5"/>
          <p:cNvSpPr>
            <a:spLocks noGrp="1"/>
          </p:cNvSpPr>
          <p:nvPr>
            <p:ph type="ftr" sz="quarter" idx="11"/>
          </p:nvPr>
        </p:nvSpPr>
        <p:spPr/>
        <p:txBody>
          <a:bodyPr/>
          <a:lstStyle/>
          <a:p>
            <a:r>
              <a:rPr lang="es-ES_tradnl" altLang="es-CL" dirty="0">
                <a:solidFill>
                  <a:srgbClr val="D6ECFF"/>
                </a:solidFill>
              </a:rPr>
              <a:t>IN5523 – Primavera 2021</a:t>
            </a:r>
          </a:p>
        </p:txBody>
      </p:sp>
      <p:sp>
        <p:nvSpPr>
          <p:cNvPr id="7" name="Slide Number Placeholder 6"/>
          <p:cNvSpPr>
            <a:spLocks noGrp="1"/>
          </p:cNvSpPr>
          <p:nvPr>
            <p:ph type="sldNum" sz="quarter" idx="12"/>
          </p:nvPr>
        </p:nvSpPr>
        <p:spPr/>
        <p:txBody>
          <a:bodyPr/>
          <a:lstStyle/>
          <a:p>
            <a:fld id="{F5A299E1-0648-426C-9BD1-9D410A8DAEB1}" type="slidenum">
              <a:rPr lang="es-ES" altLang="es-CL" smtClean="0"/>
              <a:pPr/>
              <a:t>‹Nº›</a:t>
            </a:fld>
            <a:endParaRPr lang="es-ES" altLang="es-CL"/>
          </a:p>
        </p:txBody>
      </p:sp>
    </p:spTree>
    <p:extLst>
      <p:ext uri="{BB962C8B-B14F-4D97-AF65-F5344CB8AC3E}">
        <p14:creationId xmlns:p14="http://schemas.microsoft.com/office/powerpoint/2010/main" val="7215382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p:txBody>
          <a:bodyPr/>
          <a:lstStyle/>
          <a:p>
            <a:fld id="{E112213E-BF90-4F2B-A70F-4767AC494624}" type="datetime1">
              <a:rPr lang="en-US" smtClean="0">
                <a:solidFill>
                  <a:srgbClr val="D6ECFF"/>
                </a:solidFill>
              </a:rPr>
              <a:t>11/12/2021</a:t>
            </a:fld>
            <a:endParaRPr lang="en-US" dirty="0">
              <a:solidFill>
                <a:srgbClr val="D6ECFF"/>
              </a:solidFill>
            </a:endParaRPr>
          </a:p>
        </p:txBody>
      </p:sp>
      <p:sp>
        <p:nvSpPr>
          <p:cNvPr id="6" name="Footer Placeholder 5"/>
          <p:cNvSpPr>
            <a:spLocks noGrp="1"/>
          </p:cNvSpPr>
          <p:nvPr>
            <p:ph type="ftr" sz="quarter" idx="11"/>
          </p:nvPr>
        </p:nvSpPr>
        <p:spPr/>
        <p:txBody>
          <a:bodyPr/>
          <a:lstStyle/>
          <a:p>
            <a:r>
              <a:rPr lang="es-ES_tradnl" altLang="es-CL" dirty="0">
                <a:solidFill>
                  <a:srgbClr val="D6ECFF"/>
                </a:solidFill>
              </a:rPr>
              <a:t>IN5523 – Primavera 2021</a:t>
            </a:r>
          </a:p>
        </p:txBody>
      </p:sp>
      <p:sp>
        <p:nvSpPr>
          <p:cNvPr id="7" name="Slide Number Placeholder 6"/>
          <p:cNvSpPr>
            <a:spLocks noGrp="1"/>
          </p:cNvSpPr>
          <p:nvPr>
            <p:ph type="sldNum" sz="quarter" idx="12"/>
          </p:nvPr>
        </p:nvSpPr>
        <p:spPr/>
        <p:txBody>
          <a:bodyPr/>
          <a:lstStyle/>
          <a:p>
            <a:fld id="{F5A299E1-0648-426C-9BD1-9D410A8DAEB1}" type="slidenum">
              <a:rPr lang="es-ES" altLang="es-CL" smtClean="0"/>
              <a:pPr/>
              <a:t>‹Nº›</a:t>
            </a:fld>
            <a:endParaRPr lang="es-ES" altLang="es-CL"/>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675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107CE17-D489-4BB2-A586-2E061C493551}" type="datetime1">
              <a:rPr lang="en-US" smtClean="0">
                <a:solidFill>
                  <a:srgbClr val="D6ECFF"/>
                </a:solidFill>
              </a:rPr>
              <a:t>11/12/2021</a:t>
            </a:fld>
            <a:endParaRPr lang="en-US" dirty="0">
              <a:solidFill>
                <a:srgbClr val="D6ECFF"/>
              </a:solidFill>
            </a:endParaRPr>
          </a:p>
        </p:txBody>
      </p:sp>
      <p:sp>
        <p:nvSpPr>
          <p:cNvPr id="5" name="Footer Placeholder 4"/>
          <p:cNvSpPr>
            <a:spLocks noGrp="1"/>
          </p:cNvSpPr>
          <p:nvPr>
            <p:ph type="ftr" sz="quarter" idx="11"/>
          </p:nvPr>
        </p:nvSpPr>
        <p:spPr/>
        <p:txBody>
          <a:bodyPr/>
          <a:lstStyle/>
          <a:p>
            <a:r>
              <a:rPr lang="es-ES_tradnl" altLang="es-CL" dirty="0">
                <a:solidFill>
                  <a:srgbClr val="D6ECFF"/>
                </a:solidFill>
              </a:rPr>
              <a:t>IN5523 – Primavera 2021</a:t>
            </a:r>
          </a:p>
        </p:txBody>
      </p:sp>
      <p:sp>
        <p:nvSpPr>
          <p:cNvPr id="6" name="Slide Number Placeholder 5"/>
          <p:cNvSpPr>
            <a:spLocks noGrp="1"/>
          </p:cNvSpPr>
          <p:nvPr>
            <p:ph type="sldNum" sz="quarter" idx="12"/>
          </p:nvPr>
        </p:nvSpPr>
        <p:spPr/>
        <p:txBody>
          <a:bodyPr/>
          <a:lstStyle/>
          <a:p>
            <a:fld id="{F5A299E1-0648-426C-9BD1-9D410A8DAEB1}" type="slidenum">
              <a:rPr lang="es-ES" altLang="es-CL" smtClean="0"/>
              <a:pPr/>
              <a:t>‹Nº›</a:t>
            </a:fld>
            <a:endParaRPr lang="es-ES" altLang="es-CL"/>
          </a:p>
        </p:txBody>
      </p:sp>
    </p:spTree>
    <p:extLst>
      <p:ext uri="{BB962C8B-B14F-4D97-AF65-F5344CB8AC3E}">
        <p14:creationId xmlns:p14="http://schemas.microsoft.com/office/powerpoint/2010/main" val="3660918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158E734-0342-45EF-92D4-7221181B9466}" type="datetime1">
              <a:rPr lang="en-US" smtClean="0">
                <a:solidFill>
                  <a:srgbClr val="D6ECFF"/>
                </a:solidFill>
              </a:rPr>
              <a:t>11/12/2021</a:t>
            </a:fld>
            <a:endParaRPr lang="en-US" dirty="0">
              <a:solidFill>
                <a:srgbClr val="D6ECFF"/>
              </a:solidFill>
            </a:endParaRPr>
          </a:p>
        </p:txBody>
      </p:sp>
      <p:sp>
        <p:nvSpPr>
          <p:cNvPr id="5" name="Footer Placeholder 4"/>
          <p:cNvSpPr>
            <a:spLocks noGrp="1"/>
          </p:cNvSpPr>
          <p:nvPr>
            <p:ph type="ftr" sz="quarter" idx="11"/>
          </p:nvPr>
        </p:nvSpPr>
        <p:spPr/>
        <p:txBody>
          <a:bodyPr/>
          <a:lstStyle/>
          <a:p>
            <a:r>
              <a:rPr lang="es-ES_tradnl" altLang="es-CL" dirty="0">
                <a:solidFill>
                  <a:srgbClr val="D6ECFF"/>
                </a:solidFill>
              </a:rPr>
              <a:t>IN5523 – Primavera 2021</a:t>
            </a:r>
          </a:p>
        </p:txBody>
      </p:sp>
      <p:sp>
        <p:nvSpPr>
          <p:cNvPr id="6" name="Slide Number Placeholder 5"/>
          <p:cNvSpPr>
            <a:spLocks noGrp="1"/>
          </p:cNvSpPr>
          <p:nvPr>
            <p:ph type="sldNum" sz="quarter" idx="12"/>
          </p:nvPr>
        </p:nvSpPr>
        <p:spPr/>
        <p:txBody>
          <a:bodyPr/>
          <a:lstStyle/>
          <a:p>
            <a:fld id="{F5A299E1-0648-426C-9BD1-9D410A8DAEB1}" type="slidenum">
              <a:rPr lang="es-ES" altLang="es-CL" smtClean="0"/>
              <a:pPr/>
              <a:t>‹Nº›</a:t>
            </a:fld>
            <a:endParaRPr lang="es-ES" altLang="es-CL"/>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480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C15CAFC-EFBC-4BB7-9536-E73D62919033}" type="datetime1">
              <a:rPr lang="en-US" smtClean="0">
                <a:solidFill>
                  <a:srgbClr val="D6ECFF"/>
                </a:solidFill>
              </a:rPr>
              <a:t>11/12/2021</a:t>
            </a:fld>
            <a:endParaRPr lang="en-US" dirty="0">
              <a:solidFill>
                <a:srgbClr val="D6ECFF"/>
              </a:solidFill>
            </a:endParaRPr>
          </a:p>
        </p:txBody>
      </p:sp>
      <p:sp>
        <p:nvSpPr>
          <p:cNvPr id="6" name="Footer Placeholder 5"/>
          <p:cNvSpPr>
            <a:spLocks noGrp="1"/>
          </p:cNvSpPr>
          <p:nvPr>
            <p:ph type="ftr" sz="quarter" idx="11"/>
          </p:nvPr>
        </p:nvSpPr>
        <p:spPr/>
        <p:txBody>
          <a:bodyPr/>
          <a:lstStyle/>
          <a:p>
            <a:r>
              <a:rPr lang="es-ES_tradnl" altLang="es-CL" dirty="0">
                <a:solidFill>
                  <a:srgbClr val="D6ECFF"/>
                </a:solidFill>
              </a:rPr>
              <a:t>IN5523 – Primavera 2021</a:t>
            </a:r>
          </a:p>
        </p:txBody>
      </p:sp>
      <p:sp>
        <p:nvSpPr>
          <p:cNvPr id="7" name="Slide Number Placeholder 6"/>
          <p:cNvSpPr>
            <a:spLocks noGrp="1"/>
          </p:cNvSpPr>
          <p:nvPr>
            <p:ph type="sldNum" sz="quarter" idx="12"/>
          </p:nvPr>
        </p:nvSpPr>
        <p:spPr/>
        <p:txBody>
          <a:bodyPr/>
          <a:lstStyle/>
          <a:p>
            <a:fld id="{F5A299E1-0648-426C-9BD1-9D410A8DAEB1}" type="slidenum">
              <a:rPr lang="es-ES" altLang="es-CL" smtClean="0"/>
              <a:pPr/>
              <a:t>‹Nº›</a:t>
            </a:fld>
            <a:endParaRPr lang="es-ES" altLang="es-CL"/>
          </a:p>
        </p:txBody>
      </p:sp>
    </p:spTree>
    <p:extLst>
      <p:ext uri="{BB962C8B-B14F-4D97-AF65-F5344CB8AC3E}">
        <p14:creationId xmlns:p14="http://schemas.microsoft.com/office/powerpoint/2010/main" val="180454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382ADD9A-7294-4D77-BC48-B8F0DD516338}" type="datetime1">
              <a:rPr lang="en-US" smtClean="0">
                <a:solidFill>
                  <a:srgbClr val="D6ECFF"/>
                </a:solidFill>
              </a:rPr>
              <a:t>11/12/2021</a:t>
            </a:fld>
            <a:endParaRPr lang="en-US" dirty="0">
              <a:solidFill>
                <a:srgbClr val="D6ECFF"/>
              </a:solidFill>
            </a:endParaRPr>
          </a:p>
        </p:txBody>
      </p:sp>
      <p:sp>
        <p:nvSpPr>
          <p:cNvPr id="8" name="Footer Placeholder 7"/>
          <p:cNvSpPr>
            <a:spLocks noGrp="1"/>
          </p:cNvSpPr>
          <p:nvPr>
            <p:ph type="ftr" sz="quarter" idx="11"/>
          </p:nvPr>
        </p:nvSpPr>
        <p:spPr/>
        <p:txBody>
          <a:bodyPr/>
          <a:lstStyle/>
          <a:p>
            <a:r>
              <a:rPr lang="es-ES_tradnl" altLang="es-CL" dirty="0">
                <a:solidFill>
                  <a:srgbClr val="D6ECFF"/>
                </a:solidFill>
              </a:rPr>
              <a:t>IN5523 – Primavera 2021</a:t>
            </a:r>
          </a:p>
        </p:txBody>
      </p:sp>
      <p:sp>
        <p:nvSpPr>
          <p:cNvPr id="9" name="Slide Number Placeholder 8"/>
          <p:cNvSpPr>
            <a:spLocks noGrp="1"/>
          </p:cNvSpPr>
          <p:nvPr>
            <p:ph type="sldNum" sz="quarter" idx="12"/>
          </p:nvPr>
        </p:nvSpPr>
        <p:spPr/>
        <p:txBody>
          <a:bodyPr/>
          <a:lstStyle/>
          <a:p>
            <a:fld id="{F5A299E1-0648-426C-9BD1-9D410A8DAEB1}" type="slidenum">
              <a:rPr lang="es-ES" altLang="es-CL" smtClean="0"/>
              <a:pPr/>
              <a:t>‹Nº›</a:t>
            </a:fld>
            <a:endParaRPr lang="es-ES" altLang="es-CL"/>
          </a:p>
        </p:txBody>
      </p:sp>
    </p:spTree>
    <p:extLst>
      <p:ext uri="{BB962C8B-B14F-4D97-AF65-F5344CB8AC3E}">
        <p14:creationId xmlns:p14="http://schemas.microsoft.com/office/powerpoint/2010/main" val="4000441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6858F4B8-D3AD-4809-BBC9-D067C2648F06}" type="datetime1">
              <a:rPr lang="en-US" smtClean="0">
                <a:solidFill>
                  <a:srgbClr val="D6ECFF"/>
                </a:solidFill>
              </a:rPr>
              <a:t>11/12/2021</a:t>
            </a:fld>
            <a:endParaRPr lang="en-US" dirty="0">
              <a:solidFill>
                <a:srgbClr val="D6ECFF"/>
              </a:solidFill>
            </a:endParaRPr>
          </a:p>
        </p:txBody>
      </p:sp>
      <p:sp>
        <p:nvSpPr>
          <p:cNvPr id="4" name="Footer Placeholder 3"/>
          <p:cNvSpPr>
            <a:spLocks noGrp="1"/>
          </p:cNvSpPr>
          <p:nvPr>
            <p:ph type="ftr" sz="quarter" idx="11"/>
          </p:nvPr>
        </p:nvSpPr>
        <p:spPr/>
        <p:txBody>
          <a:bodyPr/>
          <a:lstStyle/>
          <a:p>
            <a:r>
              <a:rPr lang="es-ES_tradnl" altLang="es-CL" dirty="0">
                <a:solidFill>
                  <a:srgbClr val="D6ECFF"/>
                </a:solidFill>
              </a:rPr>
              <a:t>IN5523 – Primavera 2021</a:t>
            </a:r>
          </a:p>
        </p:txBody>
      </p:sp>
      <p:sp>
        <p:nvSpPr>
          <p:cNvPr id="5" name="Slide Number Placeholder 4"/>
          <p:cNvSpPr>
            <a:spLocks noGrp="1"/>
          </p:cNvSpPr>
          <p:nvPr>
            <p:ph type="sldNum" sz="quarter" idx="12"/>
          </p:nvPr>
        </p:nvSpPr>
        <p:spPr/>
        <p:txBody>
          <a:bodyPr/>
          <a:lstStyle/>
          <a:p>
            <a:fld id="{F5A299E1-0648-426C-9BD1-9D410A8DAEB1}" type="slidenum">
              <a:rPr lang="es-ES" altLang="es-CL" smtClean="0"/>
              <a:pPr/>
              <a:t>‹Nº›</a:t>
            </a:fld>
            <a:endParaRPr lang="es-ES" altLang="es-CL"/>
          </a:p>
        </p:txBody>
      </p:sp>
    </p:spTree>
    <p:extLst>
      <p:ext uri="{BB962C8B-B14F-4D97-AF65-F5344CB8AC3E}">
        <p14:creationId xmlns:p14="http://schemas.microsoft.com/office/powerpoint/2010/main" val="379648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89B75C-7C6B-4BF9-A3BE-08087641A989}" type="datetime1">
              <a:rPr lang="en-US" smtClean="0">
                <a:solidFill>
                  <a:srgbClr val="D6ECFF"/>
                </a:solidFill>
              </a:rPr>
              <a:t>11/12/2021</a:t>
            </a:fld>
            <a:endParaRPr lang="en-US" dirty="0">
              <a:solidFill>
                <a:srgbClr val="D6ECFF"/>
              </a:solidFill>
            </a:endParaRPr>
          </a:p>
        </p:txBody>
      </p:sp>
      <p:sp>
        <p:nvSpPr>
          <p:cNvPr id="3" name="Footer Placeholder 2"/>
          <p:cNvSpPr>
            <a:spLocks noGrp="1"/>
          </p:cNvSpPr>
          <p:nvPr>
            <p:ph type="ftr" sz="quarter" idx="11"/>
          </p:nvPr>
        </p:nvSpPr>
        <p:spPr/>
        <p:txBody>
          <a:bodyPr/>
          <a:lstStyle/>
          <a:p>
            <a:r>
              <a:rPr lang="es-ES_tradnl" altLang="es-CL" dirty="0">
                <a:solidFill>
                  <a:srgbClr val="D6ECFF"/>
                </a:solidFill>
              </a:rPr>
              <a:t>IN5523 – Primavera 2021</a:t>
            </a:r>
          </a:p>
        </p:txBody>
      </p:sp>
      <p:sp>
        <p:nvSpPr>
          <p:cNvPr id="4" name="Slide Number Placeholder 3"/>
          <p:cNvSpPr>
            <a:spLocks noGrp="1"/>
          </p:cNvSpPr>
          <p:nvPr>
            <p:ph type="sldNum" sz="quarter" idx="12"/>
          </p:nvPr>
        </p:nvSpPr>
        <p:spPr/>
        <p:txBody>
          <a:bodyPr/>
          <a:lstStyle/>
          <a:p>
            <a:fld id="{F5A299E1-0648-426C-9BD1-9D410A8DAEB1}" type="slidenum">
              <a:rPr lang="es-ES" altLang="es-CL" smtClean="0"/>
              <a:pPr/>
              <a:t>‹Nº›</a:t>
            </a:fld>
            <a:endParaRPr lang="es-ES" altLang="es-CL"/>
          </a:p>
        </p:txBody>
      </p:sp>
    </p:spTree>
    <p:extLst>
      <p:ext uri="{BB962C8B-B14F-4D97-AF65-F5344CB8AC3E}">
        <p14:creationId xmlns:p14="http://schemas.microsoft.com/office/powerpoint/2010/main" val="114450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048B0F0-01CD-4BBE-997E-2AD87249EEE8}" type="datetime1">
              <a:rPr lang="en-US" smtClean="0">
                <a:solidFill>
                  <a:srgbClr val="D6ECFF"/>
                </a:solidFill>
              </a:rPr>
              <a:t>11/12/2021</a:t>
            </a:fld>
            <a:endParaRPr lang="en-US" dirty="0">
              <a:solidFill>
                <a:srgbClr val="D6ECFF"/>
              </a:solidFill>
            </a:endParaRPr>
          </a:p>
        </p:txBody>
      </p:sp>
      <p:sp>
        <p:nvSpPr>
          <p:cNvPr id="6" name="Footer Placeholder 5"/>
          <p:cNvSpPr>
            <a:spLocks noGrp="1"/>
          </p:cNvSpPr>
          <p:nvPr>
            <p:ph type="ftr" sz="quarter" idx="11"/>
          </p:nvPr>
        </p:nvSpPr>
        <p:spPr/>
        <p:txBody>
          <a:bodyPr/>
          <a:lstStyle/>
          <a:p>
            <a:r>
              <a:rPr lang="es-ES_tradnl" altLang="es-CL" dirty="0">
                <a:solidFill>
                  <a:srgbClr val="D6ECFF"/>
                </a:solidFill>
              </a:rPr>
              <a:t>IN5523 – Primavera 2021</a:t>
            </a:r>
          </a:p>
        </p:txBody>
      </p:sp>
      <p:sp>
        <p:nvSpPr>
          <p:cNvPr id="7" name="Slide Number Placeholder 6"/>
          <p:cNvSpPr>
            <a:spLocks noGrp="1"/>
          </p:cNvSpPr>
          <p:nvPr>
            <p:ph type="sldNum" sz="quarter" idx="12"/>
          </p:nvPr>
        </p:nvSpPr>
        <p:spPr/>
        <p:txBody>
          <a:bodyPr/>
          <a:lstStyle/>
          <a:p>
            <a:fld id="{F5A299E1-0648-426C-9BD1-9D410A8DAEB1}" type="slidenum">
              <a:rPr lang="es-ES" altLang="es-CL" smtClean="0"/>
              <a:pPr/>
              <a:t>‹Nº›</a:t>
            </a:fld>
            <a:endParaRPr lang="es-ES" altLang="es-CL"/>
          </a:p>
        </p:txBody>
      </p:sp>
      <p:sp>
        <p:nvSpPr>
          <p:cNvPr id="9" name="Content Placeholder 8"/>
          <p:cNvSpPr>
            <a:spLocks noGrp="1"/>
          </p:cNvSpPr>
          <p:nvPr>
            <p:ph sz="quarter" idx="13"/>
          </p:nvPr>
        </p:nvSpPr>
        <p:spPr>
          <a:xfrm>
            <a:off x="304800" y="381000"/>
            <a:ext cx="7772400" cy="49428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extLst>
      <p:ext uri="{BB962C8B-B14F-4D97-AF65-F5344CB8AC3E}">
        <p14:creationId xmlns:p14="http://schemas.microsoft.com/office/powerpoint/2010/main" val="286814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fld id="{95BD23B5-8F47-42D3-8F41-7287CAF9ED37}" type="datetime1">
              <a:rPr lang="en-US" smtClean="0">
                <a:solidFill>
                  <a:srgbClr val="D6ECFF"/>
                </a:solidFill>
              </a:rPr>
              <a:t>11/12/2021</a:t>
            </a:fld>
            <a:endParaRPr lang="en-US" dirty="0">
              <a:solidFill>
                <a:srgbClr val="D6ECFF"/>
              </a:solidFill>
            </a:endParaRPr>
          </a:p>
        </p:txBody>
      </p:sp>
      <p:sp>
        <p:nvSpPr>
          <p:cNvPr id="9" name="Slide Number Placeholder 8"/>
          <p:cNvSpPr>
            <a:spLocks noGrp="1"/>
          </p:cNvSpPr>
          <p:nvPr>
            <p:ph type="sldNum" sz="quarter" idx="11"/>
          </p:nvPr>
        </p:nvSpPr>
        <p:spPr/>
        <p:txBody>
          <a:bodyPr/>
          <a:lstStyle/>
          <a:p>
            <a:fld id="{F5A299E1-0648-426C-9BD1-9D410A8DAEB1}" type="slidenum">
              <a:rPr lang="es-ES" altLang="es-CL" smtClean="0"/>
              <a:pPr/>
              <a:t>‹Nº›</a:t>
            </a:fld>
            <a:endParaRPr lang="es-ES" altLang="es-CL"/>
          </a:p>
        </p:txBody>
      </p:sp>
      <p:sp>
        <p:nvSpPr>
          <p:cNvPr id="10" name="Footer Placeholder 9"/>
          <p:cNvSpPr>
            <a:spLocks noGrp="1"/>
          </p:cNvSpPr>
          <p:nvPr>
            <p:ph type="ftr" sz="quarter" idx="12"/>
          </p:nvPr>
        </p:nvSpPr>
        <p:spPr/>
        <p:txBody>
          <a:bodyPr/>
          <a:lstStyle/>
          <a:p>
            <a:r>
              <a:rPr lang="es-ES_tradnl" altLang="es-CL" dirty="0">
                <a:solidFill>
                  <a:srgbClr val="D6ECFF"/>
                </a:solidFill>
              </a:rPr>
              <a:t>IN5523 – Primavera 2021</a:t>
            </a:r>
          </a:p>
        </p:txBody>
      </p:sp>
    </p:spTree>
    <p:extLst>
      <p:ext uri="{BB962C8B-B14F-4D97-AF65-F5344CB8AC3E}">
        <p14:creationId xmlns:p14="http://schemas.microsoft.com/office/powerpoint/2010/main" val="4166560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5A299E1-0648-426C-9BD1-9D410A8DAEB1}" type="slidenum">
              <a:rPr lang="es-ES" altLang="es-CL" smtClean="0"/>
              <a:pPr/>
              <a:t>‹Nº›</a:t>
            </a:fld>
            <a:endParaRPr lang="es-ES" altLang="es-CL"/>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s-ES_tradnl" altLang="es-CL" dirty="0">
                <a:solidFill>
                  <a:srgbClr val="D6ECFF"/>
                </a:solidFill>
              </a:rPr>
              <a:t>IN5523 – Primavera 2021</a:t>
            </a: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332E559-54B4-4024-B6EA-9528F1CD95BB}" type="datetime1">
              <a:rPr lang="en-US" smtClean="0">
                <a:solidFill>
                  <a:srgbClr val="D6ECFF"/>
                </a:solidFill>
              </a:rPr>
              <a:t>11/12/2021</a:t>
            </a:fld>
            <a:endParaRPr lang="en-US" dirty="0">
              <a:solidFill>
                <a:srgbClr val="D6ECFF"/>
              </a:solidFill>
            </a:endParaRPr>
          </a:p>
        </p:txBody>
      </p:sp>
    </p:spTree>
    <p:extLst>
      <p:ext uri="{BB962C8B-B14F-4D97-AF65-F5344CB8AC3E}">
        <p14:creationId xmlns:p14="http://schemas.microsoft.com/office/powerpoint/2010/main" val="260244923"/>
      </p:ext>
    </p:extLst>
  </p:cSld>
  <p:clrMap bg1="lt1" tx1="dk1" bg2="lt2" tx2="dk2" accent1="accent1" accent2="accent2" accent3="accent3" accent4="accent4" accent5="accent5" accent6="accent6" hlink="hlink" folHlink="folHlink"/>
  <p:sldLayoutIdLst>
    <p:sldLayoutId id="2147484322" r:id="rId1"/>
    <p:sldLayoutId id="2147484323" r:id="rId2"/>
    <p:sldLayoutId id="2147484324" r:id="rId3"/>
    <p:sldLayoutId id="2147484325" r:id="rId4"/>
    <p:sldLayoutId id="2147484326" r:id="rId5"/>
    <p:sldLayoutId id="2147484327" r:id="rId6"/>
    <p:sldLayoutId id="2147484328" r:id="rId7"/>
    <p:sldLayoutId id="2147484329" r:id="rId8"/>
    <p:sldLayoutId id="2147484330" r:id="rId9"/>
    <p:sldLayoutId id="2147484331" r:id="rId10"/>
    <p:sldLayoutId id="2147484332" r:id="rId11"/>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5A4A3B3-302D-45A9-B399-FC648770CB39}" type="datetime1">
              <a:rPr lang="en-US" smtClean="0">
                <a:solidFill>
                  <a:srgbClr val="D6ECFF"/>
                </a:solidFill>
              </a:rPr>
              <a:t>11/12/2021</a:t>
            </a:fld>
            <a:endParaRPr lang="en-US" dirty="0">
              <a:solidFill>
                <a:srgbClr val="D6ECFF"/>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s-ES_tradnl" altLang="es-CL" dirty="0">
                <a:solidFill>
                  <a:srgbClr val="D6ECFF"/>
                </a:solidFill>
              </a:rPr>
              <a:t>IN5523 – Primavera 2021</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F5A299E1-0648-426C-9BD1-9D410A8DAEB1}" type="slidenum">
              <a:rPr lang="es-ES" altLang="es-CL" smtClean="0"/>
              <a:pPr/>
              <a:t>‹Nº›</a:t>
            </a:fld>
            <a:endParaRPr lang="es-ES" altLang="es-CL"/>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828266"/>
      </p:ext>
    </p:extLst>
  </p:cSld>
  <p:clrMap bg1="lt1" tx1="dk1" bg2="lt2" tx2="dk2" accent1="accent1" accent2="accent2" accent3="accent3" accent4="accent4" accent5="accent5" accent6="accent6" hlink="hlink" folHlink="folHlink"/>
  <p:sldLayoutIdLst>
    <p:sldLayoutId id="2147484346" r:id="rId1"/>
    <p:sldLayoutId id="2147484347" r:id="rId2"/>
    <p:sldLayoutId id="2147484348" r:id="rId3"/>
    <p:sldLayoutId id="2147484349" r:id="rId4"/>
    <p:sldLayoutId id="2147484350" r:id="rId5"/>
    <p:sldLayoutId id="2147484351" r:id="rId6"/>
    <p:sldLayoutId id="2147484352" r:id="rId7"/>
    <p:sldLayoutId id="2147484353" r:id="rId8"/>
    <p:sldLayoutId id="2147484354" r:id="rId9"/>
    <p:sldLayoutId id="2147484355" r:id="rId10"/>
    <p:sldLayoutId id="2147484356" r:id="rId11"/>
  </p:sldLayoutIdLst>
  <p:hf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D372867C-48AF-47A7-BF6E-884C37A5AA27}" type="datetime1">
              <a:rPr lang="en-US" smtClean="0">
                <a:solidFill>
                  <a:srgbClr val="D6ECFF"/>
                </a:solidFill>
              </a:rPr>
              <a:t>11/12/2021</a:t>
            </a:fld>
            <a:endParaRPr lang="en-US" dirty="0">
              <a:solidFill>
                <a:srgbClr val="D6ECFF"/>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s-ES_tradnl" altLang="es-CL" dirty="0">
                <a:solidFill>
                  <a:srgbClr val="D6ECFF"/>
                </a:solidFill>
              </a:rPr>
              <a:t>IN5523 – Primavera 2021</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F5A299E1-0648-426C-9BD1-9D410A8DAEB1}" type="slidenum">
              <a:rPr lang="es-ES" altLang="es-CL" smtClean="0"/>
              <a:pPr/>
              <a:t>‹Nº›</a:t>
            </a:fld>
            <a:endParaRPr lang="es-ES" altLang="es-CL"/>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8866465"/>
      </p:ext>
    </p:extLst>
  </p:cSld>
  <p:clrMap bg1="lt1" tx1="dk1" bg2="lt2" tx2="dk2" accent1="accent1" accent2="accent2" accent3="accent3" accent4="accent4" accent5="accent5" accent6="accent6" hlink="hlink" folHlink="folHlink"/>
  <p:sldLayoutIdLst>
    <p:sldLayoutId id="2147484370" r:id="rId1"/>
    <p:sldLayoutId id="2147484371" r:id="rId2"/>
    <p:sldLayoutId id="2147484372" r:id="rId3"/>
    <p:sldLayoutId id="2147484373" r:id="rId4"/>
    <p:sldLayoutId id="2147484374" r:id="rId5"/>
    <p:sldLayoutId id="2147484375" r:id="rId6"/>
    <p:sldLayoutId id="2147484376" r:id="rId7"/>
    <p:sldLayoutId id="2147484377" r:id="rId8"/>
    <p:sldLayoutId id="2147484378" r:id="rId9"/>
    <p:sldLayoutId id="2147484379" r:id="rId10"/>
    <p:sldLayoutId id="2147484380" r:id="rId11"/>
  </p:sldLayoutIdLst>
  <p:hf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2.bin"/><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3.bin"/><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4.bin"/><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5.bin"/><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6.bin"/><Relationship Id="rId1" Type="http://schemas.openxmlformats.org/officeDocument/2006/relationships/slideLayout" Target="../slideLayouts/slideLayout24.x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8.bin"/><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9.bin"/><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8" Type="http://schemas.openxmlformats.org/officeDocument/2006/relationships/image" Target="../media/image24.emf"/><Relationship Id="rId13" Type="http://schemas.openxmlformats.org/officeDocument/2006/relationships/image" Target="../media/image29.emf"/><Relationship Id="rId18" Type="http://schemas.openxmlformats.org/officeDocument/2006/relationships/oleObject" Target="../embeddings/oleObject14.bin"/><Relationship Id="rId3" Type="http://schemas.openxmlformats.org/officeDocument/2006/relationships/oleObject" Target="../embeddings/oleObject10.bin"/><Relationship Id="rId7" Type="http://schemas.openxmlformats.org/officeDocument/2006/relationships/image" Target="../media/image23.emf"/><Relationship Id="rId12" Type="http://schemas.openxmlformats.org/officeDocument/2006/relationships/image" Target="../media/image28.emf"/><Relationship Id="rId17" Type="http://schemas.openxmlformats.org/officeDocument/2006/relationships/image" Target="../media/image31.emf"/><Relationship Id="rId2" Type="http://schemas.openxmlformats.org/officeDocument/2006/relationships/image" Target="../media/image20.emf"/><Relationship Id="rId16" Type="http://schemas.openxmlformats.org/officeDocument/2006/relationships/oleObject" Target="../embeddings/oleObject13.bin"/><Relationship Id="rId1" Type="http://schemas.openxmlformats.org/officeDocument/2006/relationships/slideLayout" Target="../slideLayouts/slideLayout24.xml"/><Relationship Id="rId6" Type="http://schemas.openxmlformats.org/officeDocument/2006/relationships/image" Target="../media/image22.emf"/><Relationship Id="rId11" Type="http://schemas.openxmlformats.org/officeDocument/2006/relationships/image" Target="../media/image27.emf"/><Relationship Id="rId5" Type="http://schemas.openxmlformats.org/officeDocument/2006/relationships/oleObject" Target="../embeddings/oleObject11.bin"/><Relationship Id="rId15" Type="http://schemas.openxmlformats.org/officeDocument/2006/relationships/image" Target="../media/image30.emf"/><Relationship Id="rId10" Type="http://schemas.openxmlformats.org/officeDocument/2006/relationships/image" Target="../media/image26.emf"/><Relationship Id="rId19" Type="http://schemas.openxmlformats.org/officeDocument/2006/relationships/image" Target="../media/image32.emf"/><Relationship Id="rId4" Type="http://schemas.openxmlformats.org/officeDocument/2006/relationships/image" Target="../media/image21.emf"/><Relationship Id="rId9" Type="http://schemas.openxmlformats.org/officeDocument/2006/relationships/image" Target="../media/image25.emf"/><Relationship Id="rId14" Type="http://schemas.openxmlformats.org/officeDocument/2006/relationships/oleObject" Target="../embeddings/oleObject12.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embeddings/oleObject15.bin"/><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image" Target="../media/image41.emf"/><Relationship Id="rId18" Type="http://schemas.openxmlformats.org/officeDocument/2006/relationships/image" Target="../media/image33.emf"/><Relationship Id="rId3" Type="http://schemas.openxmlformats.org/officeDocument/2006/relationships/oleObject" Target="../embeddings/oleObject16.bin"/><Relationship Id="rId7" Type="http://schemas.openxmlformats.org/officeDocument/2006/relationships/image" Target="../media/image35.emf"/><Relationship Id="rId12" Type="http://schemas.openxmlformats.org/officeDocument/2006/relationships/image" Target="../media/image40.emf"/><Relationship Id="rId17" Type="http://schemas.openxmlformats.org/officeDocument/2006/relationships/oleObject" Target="../embeddings/oleObject19.bin"/><Relationship Id="rId2" Type="http://schemas.openxmlformats.org/officeDocument/2006/relationships/image" Target="../media/image34.emf"/><Relationship Id="rId16" Type="http://schemas.openxmlformats.org/officeDocument/2006/relationships/image" Target="../media/image42.emf"/><Relationship Id="rId1" Type="http://schemas.openxmlformats.org/officeDocument/2006/relationships/slideLayout" Target="../slideLayouts/slideLayout24.xml"/><Relationship Id="rId6" Type="http://schemas.openxmlformats.org/officeDocument/2006/relationships/image" Target="../media/image22.emf"/><Relationship Id="rId11" Type="http://schemas.openxmlformats.org/officeDocument/2006/relationships/image" Target="../media/image39.emf"/><Relationship Id="rId5" Type="http://schemas.openxmlformats.org/officeDocument/2006/relationships/oleObject" Target="../embeddings/oleObject17.bin"/><Relationship Id="rId15" Type="http://schemas.openxmlformats.org/officeDocument/2006/relationships/image" Target="../media/image32.emf"/><Relationship Id="rId10" Type="http://schemas.openxmlformats.org/officeDocument/2006/relationships/image" Target="../media/image38.emf"/><Relationship Id="rId4" Type="http://schemas.openxmlformats.org/officeDocument/2006/relationships/image" Target="../media/image21.emf"/><Relationship Id="rId9" Type="http://schemas.openxmlformats.org/officeDocument/2006/relationships/image" Target="../media/image37.emf"/><Relationship Id="rId14" Type="http://schemas.openxmlformats.org/officeDocument/2006/relationships/oleObject" Target="../embeddings/oleObject18.bin"/></Relationships>
</file>

<file path=ppt/slides/_rels/slide41.xml.rels><?xml version="1.0" encoding="UTF-8" standalone="yes"?>
<Relationships xmlns="http://schemas.openxmlformats.org/package/2006/relationships"><Relationship Id="rId8" Type="http://schemas.openxmlformats.org/officeDocument/2006/relationships/image" Target="../media/image45.emf"/><Relationship Id="rId13" Type="http://schemas.openxmlformats.org/officeDocument/2006/relationships/image" Target="../media/image50.emf"/><Relationship Id="rId3" Type="http://schemas.openxmlformats.org/officeDocument/2006/relationships/oleObject" Target="../embeddings/oleObject20.bin"/><Relationship Id="rId7" Type="http://schemas.openxmlformats.org/officeDocument/2006/relationships/image" Target="../media/image44.emf"/><Relationship Id="rId12" Type="http://schemas.openxmlformats.org/officeDocument/2006/relationships/image" Target="../media/image49.emf"/><Relationship Id="rId2" Type="http://schemas.openxmlformats.org/officeDocument/2006/relationships/image" Target="../media/image43.emf"/><Relationship Id="rId16" Type="http://schemas.openxmlformats.org/officeDocument/2006/relationships/image" Target="../media/image51.emf"/><Relationship Id="rId1" Type="http://schemas.openxmlformats.org/officeDocument/2006/relationships/slideLayout" Target="../slideLayouts/slideLayout24.xml"/><Relationship Id="rId6" Type="http://schemas.openxmlformats.org/officeDocument/2006/relationships/image" Target="../media/image22.emf"/><Relationship Id="rId11" Type="http://schemas.openxmlformats.org/officeDocument/2006/relationships/image" Target="../media/image48.emf"/><Relationship Id="rId5" Type="http://schemas.openxmlformats.org/officeDocument/2006/relationships/oleObject" Target="../embeddings/oleObject21.bin"/><Relationship Id="rId15" Type="http://schemas.openxmlformats.org/officeDocument/2006/relationships/image" Target="../media/image32.emf"/><Relationship Id="rId10" Type="http://schemas.openxmlformats.org/officeDocument/2006/relationships/image" Target="../media/image47.emf"/><Relationship Id="rId4" Type="http://schemas.openxmlformats.org/officeDocument/2006/relationships/image" Target="../media/image21.emf"/><Relationship Id="rId9" Type="http://schemas.openxmlformats.org/officeDocument/2006/relationships/image" Target="../media/image46.emf"/><Relationship Id="rId14" Type="http://schemas.openxmlformats.org/officeDocument/2006/relationships/oleObject" Target="../embeddings/oleObject22.bin"/></Relationships>
</file>

<file path=ppt/slides/_rels/slide4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oleObject" Target="../embeddings/oleObject23.bin"/><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L" dirty="0"/>
              <a:t>Data </a:t>
            </a:r>
            <a:r>
              <a:rPr lang="es-CL" dirty="0" err="1"/>
              <a:t>Warehousing</a:t>
            </a:r>
            <a:r>
              <a:rPr lang="es-CL" dirty="0"/>
              <a:t> v.2021</a:t>
            </a:r>
          </a:p>
        </p:txBody>
      </p:sp>
      <p:sp>
        <p:nvSpPr>
          <p:cNvPr id="3" name="2 Subtítulo"/>
          <p:cNvSpPr>
            <a:spLocks noGrp="1"/>
          </p:cNvSpPr>
          <p:nvPr>
            <p:ph type="subTitle" idx="1"/>
          </p:nvPr>
        </p:nvSpPr>
        <p:spPr/>
        <p:txBody>
          <a:bodyPr/>
          <a:lstStyle/>
          <a:p>
            <a:r>
              <a:rPr lang="es-CL" dirty="0"/>
              <a:t>Héctor Álvarez Gómez</a:t>
            </a:r>
          </a:p>
          <a:p>
            <a:r>
              <a:rPr lang="es-CL" dirty="0"/>
              <a:t>Felipe Vildoso Castillo</a:t>
            </a:r>
          </a:p>
        </p:txBody>
      </p:sp>
      <p:sp>
        <p:nvSpPr>
          <p:cNvPr id="4" name="Footer Placeholder 3"/>
          <p:cNvSpPr>
            <a:spLocks noGrp="1"/>
          </p:cNvSpPr>
          <p:nvPr>
            <p:ph type="ftr" sz="quarter" idx="11"/>
          </p:nvPr>
        </p:nvSpPr>
        <p:spPr/>
        <p:txBody>
          <a:bodyPr/>
          <a:lstStyle/>
          <a:p>
            <a:pPr>
              <a:defRPr/>
            </a:pPr>
            <a:r>
              <a:rPr lang="es-ES_tradnl" dirty="0">
                <a:solidFill>
                  <a:prstClr val="white">
                    <a:tint val="75000"/>
                    <a:alpha val="60000"/>
                  </a:prstClr>
                </a:solidFill>
              </a:rPr>
              <a:t>IN5523 – Primavera 2021</a:t>
            </a:r>
          </a:p>
        </p:txBody>
      </p:sp>
      <p:sp>
        <p:nvSpPr>
          <p:cNvPr id="5" name="Slide Number Placeholder 4"/>
          <p:cNvSpPr>
            <a:spLocks noGrp="1"/>
          </p:cNvSpPr>
          <p:nvPr>
            <p:ph type="sldNum" sz="quarter" idx="12"/>
          </p:nvPr>
        </p:nvSpPr>
        <p:spPr/>
        <p:txBody>
          <a:bodyPr/>
          <a:lstStyle/>
          <a:p>
            <a:pPr>
              <a:defRPr/>
            </a:pPr>
            <a:fld id="{D4EC6678-357A-481B-98CD-D8046E61E0A7}" type="slidenum">
              <a:rPr lang="es-ES_tradnl" smtClean="0">
                <a:solidFill>
                  <a:prstClr val="white">
                    <a:tint val="75000"/>
                  </a:prstClr>
                </a:solidFill>
              </a:rPr>
              <a:pPr>
                <a:defRPr/>
              </a:pPr>
              <a:t>1</a:t>
            </a:fld>
            <a:endParaRPr lang="es-ES_tradnl">
              <a:solidFill>
                <a:prstClr val="white">
                  <a:tint val="75000"/>
                </a:prstClr>
              </a:solidFill>
            </a:endParaRPr>
          </a:p>
        </p:txBody>
      </p:sp>
      <p:pic>
        <p:nvPicPr>
          <p:cNvPr id="1026" name="Picture 2" descr="fcfm_dii_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442" y="0"/>
            <a:ext cx="3990642" cy="1511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879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normAutofit/>
          </a:bodyPr>
          <a:lstStyle/>
          <a:p>
            <a:pPr>
              <a:defRPr/>
            </a:pPr>
            <a:r>
              <a:rPr lang="es-CL" dirty="0"/>
              <a:t>Tipos de Conjuntos de Datos</a:t>
            </a:r>
            <a:endParaRPr lang="es-ES" dirty="0"/>
          </a:p>
        </p:txBody>
      </p:sp>
      <p:sp>
        <p:nvSpPr>
          <p:cNvPr id="10" name="9 Marcador de contenido"/>
          <p:cNvSpPr>
            <a:spLocks noGrp="1"/>
          </p:cNvSpPr>
          <p:nvPr>
            <p:ph idx="1"/>
          </p:nvPr>
        </p:nvSpPr>
        <p:spPr>
          <a:xfrm>
            <a:off x="776384" y="2014787"/>
            <a:ext cx="4402832" cy="4525963"/>
          </a:xfrm>
        </p:spPr>
        <p:txBody>
          <a:bodyPr/>
          <a:lstStyle/>
          <a:p>
            <a:pPr marL="285750" indent="-285750">
              <a:lnSpc>
                <a:spcPct val="95000"/>
              </a:lnSpc>
              <a:spcBef>
                <a:spcPct val="30000"/>
              </a:spcBef>
              <a:buSzPct val="90000"/>
              <a:buFont typeface="Wingdings" pitchFamily="2" charset="2"/>
              <a:buChar char="l"/>
              <a:defRPr/>
            </a:pPr>
            <a:r>
              <a:rPr lang="es-CL" sz="2400" dirty="0">
                <a:solidFill>
                  <a:srgbClr val="000000"/>
                </a:solidFill>
                <a:cs typeface="Times New Roman" pitchFamily="18" charset="0"/>
              </a:rPr>
              <a:t>Record</a:t>
            </a:r>
          </a:p>
          <a:p>
            <a:pPr marL="800100" lvl="1" indent="-342900">
              <a:lnSpc>
                <a:spcPct val="95000"/>
              </a:lnSpc>
              <a:spcBef>
                <a:spcPct val="30000"/>
              </a:spcBef>
              <a:buSzPct val="80000"/>
              <a:buFont typeface="Wingdings" pitchFamily="2" charset="2"/>
              <a:buChar char="n"/>
              <a:defRPr/>
            </a:pPr>
            <a:r>
              <a:rPr lang="es-CL" dirty="0">
                <a:solidFill>
                  <a:srgbClr val="000000"/>
                </a:solidFill>
                <a:cs typeface="Times New Roman" pitchFamily="18" charset="0"/>
              </a:rPr>
              <a:t>Matriz de Datos</a:t>
            </a:r>
          </a:p>
          <a:p>
            <a:pPr marL="800100" lvl="1" indent="-342900">
              <a:lnSpc>
                <a:spcPct val="95000"/>
              </a:lnSpc>
              <a:spcBef>
                <a:spcPct val="30000"/>
              </a:spcBef>
              <a:buSzPct val="80000"/>
              <a:buFont typeface="Wingdings" pitchFamily="2" charset="2"/>
              <a:buChar char="n"/>
              <a:defRPr/>
            </a:pPr>
            <a:r>
              <a:rPr lang="es-CL" dirty="0">
                <a:solidFill>
                  <a:srgbClr val="000000"/>
                </a:solidFill>
                <a:cs typeface="Times New Roman" pitchFamily="18" charset="0"/>
              </a:rPr>
              <a:t>Data de Documentos</a:t>
            </a:r>
          </a:p>
          <a:p>
            <a:pPr marL="800100" lvl="1" indent="-342900">
              <a:lnSpc>
                <a:spcPct val="95000"/>
              </a:lnSpc>
              <a:spcBef>
                <a:spcPct val="30000"/>
              </a:spcBef>
              <a:buSzPct val="80000"/>
              <a:buFont typeface="Wingdings" pitchFamily="2" charset="2"/>
              <a:buChar char="n"/>
              <a:defRPr/>
            </a:pPr>
            <a:r>
              <a:rPr lang="es-CL" dirty="0">
                <a:solidFill>
                  <a:srgbClr val="000000"/>
                </a:solidFill>
                <a:cs typeface="Times New Roman" pitchFamily="18" charset="0"/>
              </a:rPr>
              <a:t>Data Transaccional</a:t>
            </a:r>
          </a:p>
          <a:p>
            <a:pPr marL="800100" lvl="1" indent="-342900">
              <a:lnSpc>
                <a:spcPct val="95000"/>
              </a:lnSpc>
              <a:spcBef>
                <a:spcPct val="30000"/>
              </a:spcBef>
              <a:buSzPct val="80000"/>
              <a:buFont typeface="Wingdings" pitchFamily="2" charset="2"/>
              <a:buChar char="n"/>
              <a:defRPr/>
            </a:pPr>
            <a:endParaRPr lang="es-CL" sz="2000" dirty="0">
              <a:solidFill>
                <a:srgbClr val="000000"/>
              </a:solidFill>
            </a:endParaRPr>
          </a:p>
          <a:p>
            <a:pPr marL="285750" indent="-285750">
              <a:lnSpc>
                <a:spcPct val="95000"/>
              </a:lnSpc>
              <a:spcBef>
                <a:spcPct val="30000"/>
              </a:spcBef>
              <a:buSzPct val="90000"/>
              <a:buFont typeface="Wingdings" pitchFamily="2" charset="2"/>
              <a:buChar char="l"/>
              <a:defRPr/>
            </a:pPr>
            <a:r>
              <a:rPr lang="es-CL" sz="2400" dirty="0" err="1">
                <a:solidFill>
                  <a:srgbClr val="000000"/>
                </a:solidFill>
                <a:cs typeface="Times New Roman" pitchFamily="18" charset="0"/>
              </a:rPr>
              <a:t>Multi</a:t>
            </a:r>
            <a:r>
              <a:rPr lang="es-CL" sz="2400" dirty="0">
                <a:solidFill>
                  <a:srgbClr val="000000"/>
                </a:solidFill>
                <a:cs typeface="Times New Roman" pitchFamily="18" charset="0"/>
              </a:rPr>
              <a:t>-Relacional</a:t>
            </a:r>
          </a:p>
          <a:p>
            <a:pPr marL="800100" lvl="1" indent="-342900">
              <a:lnSpc>
                <a:spcPct val="95000"/>
              </a:lnSpc>
              <a:spcBef>
                <a:spcPct val="30000"/>
              </a:spcBef>
              <a:buSzPct val="80000"/>
              <a:buFont typeface="Wingdings" pitchFamily="2" charset="2"/>
              <a:buChar char="n"/>
              <a:defRPr/>
            </a:pPr>
            <a:r>
              <a:rPr lang="es-CL" dirty="0">
                <a:solidFill>
                  <a:srgbClr val="000000"/>
                </a:solidFill>
                <a:cs typeface="Times New Roman" pitchFamily="18" charset="0"/>
              </a:rPr>
              <a:t>Esquema de Estrella o Copo de nieve</a:t>
            </a:r>
          </a:p>
          <a:p>
            <a:pPr>
              <a:defRPr/>
            </a:pPr>
            <a:endParaRPr lang="es-ES" dirty="0"/>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10</a:t>
            </a:fld>
            <a:endParaRPr lang="es-ES_tradnl"/>
          </a:p>
        </p:txBody>
      </p:sp>
      <p:sp>
        <p:nvSpPr>
          <p:cNvPr id="11" name="10 Marcador de contenido"/>
          <p:cNvSpPr>
            <a:spLocks noGrp="1"/>
          </p:cNvSpPr>
          <p:nvPr>
            <p:ph sz="half" idx="4294967295"/>
          </p:nvPr>
        </p:nvSpPr>
        <p:spPr>
          <a:xfrm>
            <a:off x="5105400" y="2009471"/>
            <a:ext cx="4038600" cy="4525963"/>
          </a:xfrm>
        </p:spPr>
        <p:txBody>
          <a:bodyPr/>
          <a:lstStyle/>
          <a:p>
            <a:pPr marL="285750" indent="-285750">
              <a:lnSpc>
                <a:spcPct val="95000"/>
              </a:lnSpc>
              <a:spcBef>
                <a:spcPct val="30000"/>
              </a:spcBef>
              <a:buSzPct val="90000"/>
              <a:buFont typeface="Wingdings" pitchFamily="-108" charset="2"/>
              <a:buChar char="l"/>
              <a:defRPr/>
            </a:pPr>
            <a:r>
              <a:rPr lang="es-CL" sz="2400" kern="0" dirty="0">
                <a:solidFill>
                  <a:srgbClr val="000000"/>
                </a:solidFill>
                <a:ea typeface="Times New Roman" pitchFamily="-108" charset="0"/>
                <a:cs typeface="Times New Roman" pitchFamily="-108" charset="0"/>
              </a:rPr>
              <a:t>Grafo</a:t>
            </a:r>
          </a:p>
          <a:p>
            <a:pPr marL="800100" lvl="1" indent="-342900">
              <a:lnSpc>
                <a:spcPct val="95000"/>
              </a:lnSpc>
              <a:spcBef>
                <a:spcPct val="30000"/>
              </a:spcBef>
              <a:buSzPct val="80000"/>
              <a:buFont typeface="Wingdings" pitchFamily="-108" charset="2"/>
              <a:buChar char="n"/>
              <a:defRPr/>
            </a:pPr>
            <a:r>
              <a:rPr lang="es-CL" kern="0" dirty="0" err="1">
                <a:solidFill>
                  <a:srgbClr val="000000"/>
                </a:solidFill>
                <a:ea typeface="Times New Roman" pitchFamily="-108" charset="0"/>
                <a:cs typeface="Times New Roman" pitchFamily="-108" charset="0"/>
              </a:rPr>
              <a:t>World</a:t>
            </a:r>
            <a:r>
              <a:rPr lang="es-CL" kern="0" dirty="0">
                <a:solidFill>
                  <a:srgbClr val="000000"/>
                </a:solidFill>
                <a:ea typeface="Times New Roman" pitchFamily="-108" charset="0"/>
                <a:cs typeface="Times New Roman" pitchFamily="-108" charset="0"/>
              </a:rPr>
              <a:t> </a:t>
            </a:r>
            <a:r>
              <a:rPr lang="es-CL" kern="0" dirty="0" err="1">
                <a:solidFill>
                  <a:srgbClr val="000000"/>
                </a:solidFill>
                <a:ea typeface="Times New Roman" pitchFamily="-108" charset="0"/>
                <a:cs typeface="Times New Roman" pitchFamily="-108" charset="0"/>
              </a:rPr>
              <a:t>Wide</a:t>
            </a:r>
            <a:r>
              <a:rPr lang="es-CL" kern="0" dirty="0">
                <a:solidFill>
                  <a:srgbClr val="000000"/>
                </a:solidFill>
                <a:ea typeface="Times New Roman" pitchFamily="-108" charset="0"/>
                <a:cs typeface="Times New Roman" pitchFamily="-108" charset="0"/>
              </a:rPr>
              <a:t> Web</a:t>
            </a:r>
          </a:p>
          <a:p>
            <a:pPr marL="800100" lvl="1" indent="-342900">
              <a:lnSpc>
                <a:spcPct val="95000"/>
              </a:lnSpc>
              <a:spcBef>
                <a:spcPct val="30000"/>
              </a:spcBef>
              <a:buSzPct val="80000"/>
              <a:buFont typeface="Wingdings" pitchFamily="-108" charset="2"/>
              <a:buChar char="n"/>
              <a:defRPr/>
            </a:pPr>
            <a:r>
              <a:rPr lang="es-CL" kern="0" dirty="0">
                <a:solidFill>
                  <a:srgbClr val="000000"/>
                </a:solidFill>
                <a:ea typeface="Times New Roman" pitchFamily="-108" charset="0"/>
                <a:cs typeface="Times New Roman" pitchFamily="-108" charset="0"/>
              </a:rPr>
              <a:t>Estructuras Moleculares</a:t>
            </a:r>
          </a:p>
          <a:p>
            <a:pPr marL="800100" lvl="1" indent="-342900">
              <a:lnSpc>
                <a:spcPct val="95000"/>
              </a:lnSpc>
              <a:spcBef>
                <a:spcPct val="30000"/>
              </a:spcBef>
              <a:buSzPct val="80000"/>
              <a:buFont typeface="Wingdings" pitchFamily="-108" charset="2"/>
              <a:buChar char="n"/>
              <a:defRPr/>
            </a:pPr>
            <a:endParaRPr lang="es-CL" kern="0" dirty="0">
              <a:solidFill>
                <a:srgbClr val="000000"/>
              </a:solidFill>
              <a:ea typeface="Times New Roman" pitchFamily="-108" charset="0"/>
              <a:cs typeface="Times New Roman" pitchFamily="-108" charset="0"/>
            </a:endParaRPr>
          </a:p>
          <a:p>
            <a:pPr marL="457200" lvl="1" indent="0">
              <a:lnSpc>
                <a:spcPct val="95000"/>
              </a:lnSpc>
              <a:spcBef>
                <a:spcPct val="30000"/>
              </a:spcBef>
              <a:buSzPct val="80000"/>
              <a:buNone/>
              <a:defRPr/>
            </a:pPr>
            <a:endParaRPr lang="es-CL" kern="0" dirty="0">
              <a:solidFill>
                <a:srgbClr val="000000"/>
              </a:solidFill>
              <a:ea typeface="Times New Roman" pitchFamily="-108" charset="0"/>
              <a:cs typeface="Times New Roman" pitchFamily="-108" charset="0"/>
            </a:endParaRPr>
          </a:p>
          <a:p>
            <a:pPr marL="285750" indent="-285750">
              <a:lnSpc>
                <a:spcPct val="95000"/>
              </a:lnSpc>
              <a:spcBef>
                <a:spcPct val="30000"/>
              </a:spcBef>
              <a:buSzPct val="90000"/>
              <a:buFont typeface="Wingdings" pitchFamily="-108" charset="2"/>
              <a:buChar char="l"/>
              <a:defRPr/>
            </a:pPr>
            <a:r>
              <a:rPr lang="es-CL" sz="2400" kern="0" dirty="0">
                <a:solidFill>
                  <a:srgbClr val="000000"/>
                </a:solidFill>
                <a:ea typeface="Times New Roman" pitchFamily="-108" charset="0"/>
                <a:cs typeface="Times New Roman" pitchFamily="-108" charset="0"/>
              </a:rPr>
              <a:t>Ordenada</a:t>
            </a:r>
          </a:p>
          <a:p>
            <a:pPr marL="800100" lvl="1" indent="-342900">
              <a:lnSpc>
                <a:spcPct val="95000"/>
              </a:lnSpc>
              <a:spcBef>
                <a:spcPct val="30000"/>
              </a:spcBef>
              <a:buSzPct val="80000"/>
              <a:buFont typeface="Wingdings" pitchFamily="-108" charset="2"/>
              <a:buChar char="n"/>
              <a:defRPr/>
            </a:pPr>
            <a:r>
              <a:rPr lang="es-CL" kern="0" dirty="0">
                <a:solidFill>
                  <a:srgbClr val="000000"/>
                </a:solidFill>
                <a:ea typeface="Times New Roman" pitchFamily="-108" charset="0"/>
                <a:cs typeface="Times New Roman" pitchFamily="-108" charset="0"/>
              </a:rPr>
              <a:t>Data Espacial</a:t>
            </a:r>
          </a:p>
          <a:p>
            <a:pPr marL="800100" lvl="1" indent="-342900">
              <a:lnSpc>
                <a:spcPct val="95000"/>
              </a:lnSpc>
              <a:spcBef>
                <a:spcPct val="30000"/>
              </a:spcBef>
              <a:buSzPct val="80000"/>
              <a:buFont typeface="Wingdings" pitchFamily="-108" charset="2"/>
              <a:buChar char="n"/>
              <a:defRPr/>
            </a:pPr>
            <a:r>
              <a:rPr lang="es-CL" kern="0" dirty="0">
                <a:solidFill>
                  <a:srgbClr val="000000"/>
                </a:solidFill>
                <a:ea typeface="Times New Roman" pitchFamily="-108" charset="0"/>
                <a:cs typeface="Times New Roman" pitchFamily="-108" charset="0"/>
              </a:rPr>
              <a:t>Data Temporal</a:t>
            </a:r>
          </a:p>
          <a:p>
            <a:pPr marL="800100" lvl="1" indent="-342900">
              <a:lnSpc>
                <a:spcPct val="95000"/>
              </a:lnSpc>
              <a:spcBef>
                <a:spcPct val="30000"/>
              </a:spcBef>
              <a:buSzPct val="80000"/>
              <a:buFont typeface="Wingdings" pitchFamily="-108" charset="2"/>
              <a:buChar char="n"/>
              <a:defRPr/>
            </a:pPr>
            <a:r>
              <a:rPr lang="es-CL" kern="0" dirty="0">
                <a:solidFill>
                  <a:srgbClr val="000000"/>
                </a:solidFill>
                <a:ea typeface="Times New Roman" pitchFamily="-108" charset="0"/>
                <a:cs typeface="Times New Roman" pitchFamily="-108" charset="0"/>
              </a:rPr>
              <a:t>Data Secuencial</a:t>
            </a:r>
          </a:p>
          <a:p>
            <a:pPr>
              <a:defRPr/>
            </a:pPr>
            <a:endParaRPr lang="es-E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768096" y="1052736"/>
            <a:ext cx="9144000" cy="648072"/>
          </a:xfrm>
        </p:spPr>
        <p:txBody>
          <a:bodyPr>
            <a:noAutofit/>
          </a:bodyPr>
          <a:lstStyle/>
          <a:p>
            <a:pPr>
              <a:defRPr/>
            </a:pPr>
            <a:r>
              <a:rPr lang="es-CL" sz="3200" dirty="0"/>
              <a:t>Características Importantes en la Data Estructurada</a:t>
            </a:r>
            <a:endParaRPr lang="es-ES" sz="3200" dirty="0"/>
          </a:p>
        </p:txBody>
      </p:sp>
      <p:sp>
        <p:nvSpPr>
          <p:cNvPr id="26627" name="Content Placeholder 2"/>
          <p:cNvSpPr>
            <a:spLocks noGrp="1"/>
          </p:cNvSpPr>
          <p:nvPr>
            <p:ph idx="1"/>
          </p:nvPr>
        </p:nvSpPr>
        <p:spPr>
          <a:xfrm>
            <a:off x="768096" y="2063443"/>
            <a:ext cx="7290055" cy="4023360"/>
          </a:xfrm>
        </p:spPr>
        <p:txBody>
          <a:bodyPr>
            <a:normAutofit/>
          </a:bodyPr>
          <a:lstStyle/>
          <a:p>
            <a:pPr algn="just"/>
            <a:r>
              <a:rPr lang="es-ES_tradnl" altLang="es-CL" sz="2200" dirty="0" err="1">
                <a:ea typeface="ＭＳ Ｐゴシック" pitchFamily="34" charset="-128"/>
              </a:rPr>
              <a:t>Dimensionalidad</a:t>
            </a:r>
            <a:endParaRPr lang="es-ES_tradnl" altLang="es-CL" sz="2200" dirty="0">
              <a:ea typeface="ＭＳ Ｐゴシック" pitchFamily="34" charset="-128"/>
            </a:endParaRPr>
          </a:p>
          <a:p>
            <a:pPr lvl="1" algn="just"/>
            <a:r>
              <a:rPr lang="es-ES_tradnl" altLang="es-CL" sz="1800" dirty="0">
                <a:ea typeface="ＭＳ Ｐゴシック" pitchFamily="34" charset="-128"/>
              </a:rPr>
              <a:t>Número de atributos con los que cada objeto es descrito.</a:t>
            </a:r>
          </a:p>
          <a:p>
            <a:pPr lvl="1" algn="just"/>
            <a:r>
              <a:rPr lang="es-ES_tradnl" altLang="es-CL" sz="1800" dirty="0">
                <a:ea typeface="ＭＳ Ｐゴシック" pitchFamily="34" charset="-128"/>
              </a:rPr>
              <a:t>Desafío: </a:t>
            </a:r>
            <a:r>
              <a:rPr lang="es-ES_tradnl" altLang="es-CL" sz="1800" dirty="0" err="1">
                <a:ea typeface="ＭＳ Ｐゴシック" pitchFamily="34" charset="-128"/>
              </a:rPr>
              <a:t>dimensionalidad</a:t>
            </a:r>
            <a:r>
              <a:rPr lang="es-ES_tradnl" altLang="es-CL" sz="1800" dirty="0">
                <a:ea typeface="ＭＳ Ｐゴシック" pitchFamily="34" charset="-128"/>
              </a:rPr>
              <a:t> alta.</a:t>
            </a:r>
          </a:p>
          <a:p>
            <a:pPr algn="just"/>
            <a:r>
              <a:rPr lang="es-ES_tradnl" altLang="es-CL" sz="2200" dirty="0">
                <a:ea typeface="ＭＳ Ｐゴシック" pitchFamily="34" charset="-128"/>
              </a:rPr>
              <a:t>Dispersión (</a:t>
            </a:r>
            <a:r>
              <a:rPr lang="es-ES_tradnl" altLang="es-CL" sz="2200" dirty="0" err="1">
                <a:ea typeface="ＭＳ Ｐゴシック" pitchFamily="34" charset="-128"/>
              </a:rPr>
              <a:t>Sparsing</a:t>
            </a:r>
            <a:r>
              <a:rPr lang="es-ES_tradnl" altLang="es-CL" sz="2200" dirty="0">
                <a:ea typeface="ＭＳ Ｐゴシック" pitchFamily="34" charset="-128"/>
              </a:rPr>
              <a:t>)</a:t>
            </a:r>
          </a:p>
          <a:p>
            <a:pPr lvl="1" algn="just"/>
            <a:r>
              <a:rPr lang="es-ES_tradnl" altLang="es-CL" sz="1800" dirty="0">
                <a:ea typeface="ＭＳ Ｐゴシック" pitchFamily="34" charset="-128"/>
              </a:rPr>
              <a:t>Data Dispersa : los valores de la mayoría de los atributos son cero.</a:t>
            </a:r>
          </a:p>
          <a:p>
            <a:pPr lvl="1" algn="just"/>
            <a:r>
              <a:rPr lang="es-ES_tradnl" altLang="es-CL" sz="1800" dirty="0">
                <a:ea typeface="ＭＳ Ｐゴシック" pitchFamily="34" charset="-128"/>
              </a:rPr>
              <a:t>Desafío: data dispersa requiere de manejo especial.</a:t>
            </a:r>
          </a:p>
          <a:p>
            <a:pPr algn="just"/>
            <a:r>
              <a:rPr lang="es-ES_tradnl" altLang="es-CL" sz="2200" dirty="0">
                <a:ea typeface="ＭＳ Ｐゴシック" pitchFamily="34" charset="-128"/>
              </a:rPr>
              <a:t>Resolución</a:t>
            </a:r>
          </a:p>
          <a:p>
            <a:pPr lvl="1" algn="just"/>
            <a:r>
              <a:rPr lang="es-ES_tradnl" altLang="es-CL" sz="1800" dirty="0">
                <a:ea typeface="ＭＳ Ｐゴシック" pitchFamily="34" charset="-128"/>
              </a:rPr>
              <a:t>Propiedades de la data a menudo podrían ser medidas con diferentes resoluciones.</a:t>
            </a:r>
          </a:p>
          <a:p>
            <a:pPr lvl="1" algn="just"/>
            <a:r>
              <a:rPr lang="es-ES_tradnl" altLang="es-CL" sz="1800" dirty="0">
                <a:ea typeface="ＭＳ Ｐゴシック" pitchFamily="34" charset="-128"/>
              </a:rPr>
              <a:t>Desafío: decida la resolución más apropiada (ej.: </a:t>
            </a:r>
            <a:r>
              <a:rPr lang="ja-JP" altLang="es-ES_tradnl" sz="1800" dirty="0">
                <a:ea typeface="ＭＳ Ｐゴシック" pitchFamily="34" charset="-128"/>
              </a:rPr>
              <a:t>“</a:t>
            </a:r>
            <a:r>
              <a:rPr lang="es-ES_tradnl" altLang="ja-JP" sz="1800" dirty="0">
                <a:ea typeface="ＭＳ Ｐゴシック" pitchFamily="34" charset="-128"/>
              </a:rPr>
              <a:t>Los Árboles no dejan Ver el Bosque</a:t>
            </a:r>
            <a:r>
              <a:rPr lang="ja-JP" altLang="es-ES_tradnl" sz="1800" dirty="0">
                <a:ea typeface="ＭＳ Ｐゴシック" pitchFamily="34" charset="-128"/>
              </a:rPr>
              <a:t>”</a:t>
            </a:r>
            <a:r>
              <a:rPr lang="es-ES_tradnl" altLang="ja-JP" sz="1800" dirty="0">
                <a:ea typeface="ＭＳ Ｐゴシック" pitchFamily="34" charset="-128"/>
              </a:rPr>
              <a:t>).</a:t>
            </a:r>
          </a:p>
          <a:p>
            <a:pPr algn="just">
              <a:lnSpc>
                <a:spcPct val="150000"/>
              </a:lnSpc>
            </a:pPr>
            <a:endParaRPr lang="en-US" altLang="es-CL" sz="2200" dirty="0">
              <a:ea typeface="ＭＳ Ｐゴシック" pitchFamily="34" charset="-128"/>
            </a:endParaRPr>
          </a:p>
          <a:p>
            <a:pPr algn="just">
              <a:lnSpc>
                <a:spcPct val="150000"/>
              </a:lnSpc>
            </a:pPr>
            <a:endParaRPr lang="en-US" altLang="es-CL" sz="22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11</a:t>
            </a:fld>
            <a:endParaRPr lang="es-ES_tradnl"/>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normAutofit/>
          </a:bodyPr>
          <a:lstStyle/>
          <a:p>
            <a:pPr>
              <a:defRPr/>
            </a:pPr>
            <a:r>
              <a:rPr lang="es-CL" dirty="0"/>
              <a:t>Record Data</a:t>
            </a:r>
            <a:endParaRPr lang="es-ES" dirty="0"/>
          </a:p>
        </p:txBody>
      </p:sp>
      <p:sp>
        <p:nvSpPr>
          <p:cNvPr id="27651" name="Content Placeholder 2"/>
          <p:cNvSpPr>
            <a:spLocks noGrp="1"/>
          </p:cNvSpPr>
          <p:nvPr>
            <p:ph idx="1"/>
          </p:nvPr>
        </p:nvSpPr>
        <p:spPr>
          <a:xfrm>
            <a:off x="769638" y="1877468"/>
            <a:ext cx="2879725" cy="4800600"/>
          </a:xfrm>
        </p:spPr>
        <p:txBody>
          <a:bodyPr/>
          <a:lstStyle/>
          <a:p>
            <a:pPr algn="just"/>
            <a:r>
              <a:rPr lang="es-ES" altLang="es-CL" sz="2400" dirty="0">
                <a:ea typeface="ＭＳ Ｐゴシック" pitchFamily="34" charset="-128"/>
              </a:rPr>
              <a:t>Data que consiste de una colección de registros, cada uno de los cuales consiste de un conjunto fijo de atributos.</a:t>
            </a:r>
          </a:p>
          <a:p>
            <a:pPr algn="just">
              <a:lnSpc>
                <a:spcPct val="150000"/>
              </a:lnSpc>
            </a:pPr>
            <a:endParaRPr lang="en-US" altLang="es-CL" sz="2200" dirty="0">
              <a:ea typeface="ＭＳ Ｐゴシック" pitchFamily="34" charset="-128"/>
            </a:endParaRPr>
          </a:p>
          <a:p>
            <a:pPr algn="just">
              <a:lnSpc>
                <a:spcPct val="150000"/>
              </a:lnSpc>
            </a:pPr>
            <a:endParaRPr lang="en-US" altLang="es-CL" sz="22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12</a:t>
            </a:fld>
            <a:endParaRPr lang="es-ES_tradnl"/>
          </a:p>
        </p:txBody>
      </p:sp>
      <p:graphicFrame>
        <p:nvGraphicFramePr>
          <p:cNvPr id="27655" name="Object 2"/>
          <p:cNvGraphicFramePr>
            <a:graphicFrameLocks noChangeAspect="1"/>
          </p:cNvGraphicFramePr>
          <p:nvPr>
            <p:extLst>
              <p:ext uri="{D42A27DB-BD31-4B8C-83A1-F6EECF244321}">
                <p14:modId xmlns:p14="http://schemas.microsoft.com/office/powerpoint/2010/main" val="594292180"/>
              </p:ext>
            </p:extLst>
          </p:nvPr>
        </p:nvGraphicFramePr>
        <p:xfrm>
          <a:off x="4231481" y="1603182"/>
          <a:ext cx="4560888" cy="4876800"/>
        </p:xfrm>
        <a:graphic>
          <a:graphicData uri="http://schemas.openxmlformats.org/presentationml/2006/ole">
            <mc:AlternateContent xmlns:mc="http://schemas.openxmlformats.org/markup-compatibility/2006">
              <mc:Choice xmlns:v="urn:schemas-microsoft-com:vml" Requires="v">
                <p:oleObj name="Document" r:id="rId2" imgW="5396839" imgH="5786868" progId="Word.Document.8">
                  <p:embed/>
                </p:oleObj>
              </mc:Choice>
              <mc:Fallback>
                <p:oleObj name="Document" r:id="rId2" imgW="5396839" imgH="5786868" progId="Word.Document.8">
                  <p:embed/>
                  <p:pic>
                    <p:nvPicPr>
                      <p:cNvPr id="27655"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1481" y="1603182"/>
                        <a:ext cx="4560888"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normAutofit/>
          </a:bodyPr>
          <a:lstStyle/>
          <a:p>
            <a:pPr>
              <a:defRPr/>
            </a:pPr>
            <a:r>
              <a:rPr lang="es-CL" dirty="0"/>
              <a:t>Matriz de Datos</a:t>
            </a:r>
            <a:endParaRPr lang="es-ES" dirty="0"/>
          </a:p>
        </p:txBody>
      </p:sp>
      <p:sp>
        <p:nvSpPr>
          <p:cNvPr id="28675" name="Content Placeholder 2"/>
          <p:cNvSpPr>
            <a:spLocks noGrp="1"/>
          </p:cNvSpPr>
          <p:nvPr>
            <p:ph idx="1"/>
          </p:nvPr>
        </p:nvSpPr>
        <p:spPr>
          <a:xfrm>
            <a:off x="768096" y="1873473"/>
            <a:ext cx="7499350" cy="2838450"/>
          </a:xfrm>
        </p:spPr>
        <p:txBody>
          <a:bodyPr>
            <a:normAutofit/>
          </a:bodyPr>
          <a:lstStyle/>
          <a:p>
            <a:pPr algn="just"/>
            <a:r>
              <a:rPr lang="es-ES" altLang="es-CL" sz="2400" dirty="0">
                <a:ea typeface="ＭＳ Ｐゴシック" pitchFamily="34" charset="-128"/>
              </a:rPr>
              <a:t>Si los datos tienen el mismo conjunto fijo de atributos numéricos, entonces pueden ser pensados como puntos en un espacio multidimensional, donde cada dimensión representa un atributo distinto.</a:t>
            </a:r>
          </a:p>
          <a:p>
            <a:pPr algn="just"/>
            <a:r>
              <a:rPr lang="es-ES" altLang="es-CL" sz="2400" dirty="0">
                <a:ea typeface="ＭＳ Ｐゴシック" pitchFamily="34" charset="-128"/>
              </a:rPr>
              <a:t>Tal conjunto de datos, puede ser representado por una matriz de m x n, donde hay m filas, una por cada objeto, y n columnas, una por cada atributo.</a:t>
            </a:r>
          </a:p>
          <a:p>
            <a:pPr algn="just">
              <a:lnSpc>
                <a:spcPct val="150000"/>
              </a:lnSpc>
            </a:pPr>
            <a:endParaRPr lang="en-US" altLang="es-CL" sz="2200" dirty="0">
              <a:ea typeface="ＭＳ Ｐゴシック" pitchFamily="34" charset="-128"/>
            </a:endParaRPr>
          </a:p>
          <a:p>
            <a:pPr algn="just">
              <a:lnSpc>
                <a:spcPct val="150000"/>
              </a:lnSpc>
            </a:pPr>
            <a:endParaRPr lang="en-US" altLang="es-CL" sz="22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13</a:t>
            </a:fld>
            <a:endParaRPr lang="es-ES_tradnl"/>
          </a:p>
        </p:txBody>
      </p:sp>
      <p:graphicFrame>
        <p:nvGraphicFramePr>
          <p:cNvPr id="28679" name="Object 2"/>
          <p:cNvGraphicFramePr>
            <a:graphicFrameLocks noChangeAspect="1"/>
          </p:cNvGraphicFramePr>
          <p:nvPr>
            <p:extLst>
              <p:ext uri="{D42A27DB-BD31-4B8C-83A1-F6EECF244321}">
                <p14:modId xmlns:p14="http://schemas.microsoft.com/office/powerpoint/2010/main" val="237941249"/>
              </p:ext>
            </p:extLst>
          </p:nvPr>
        </p:nvGraphicFramePr>
        <p:xfrm>
          <a:off x="1164971" y="4581128"/>
          <a:ext cx="6705600" cy="1736725"/>
        </p:xfrm>
        <a:graphic>
          <a:graphicData uri="http://schemas.openxmlformats.org/presentationml/2006/ole">
            <mc:AlternateContent xmlns:mc="http://schemas.openxmlformats.org/markup-compatibility/2006">
              <mc:Choice xmlns:v="urn:schemas-microsoft-com:vml" Requires="v">
                <p:oleObj name="VISIO" r:id="rId2" imgW="5702300" imgH="1485900" progId="">
                  <p:embed/>
                </p:oleObj>
              </mc:Choice>
              <mc:Fallback>
                <p:oleObj name="VISIO" r:id="rId2" imgW="5702300" imgH="1485900" progId="">
                  <p:embed/>
                  <p:pic>
                    <p:nvPicPr>
                      <p:cNvPr id="28679"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971" y="4581128"/>
                        <a:ext cx="67056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normAutofit/>
          </a:bodyPr>
          <a:lstStyle/>
          <a:p>
            <a:pPr>
              <a:defRPr/>
            </a:pPr>
            <a:r>
              <a:rPr lang="es-CL" dirty="0"/>
              <a:t>Datos de Documento</a:t>
            </a:r>
            <a:endParaRPr lang="es-ES" dirty="0"/>
          </a:p>
        </p:txBody>
      </p:sp>
      <p:sp>
        <p:nvSpPr>
          <p:cNvPr id="29699" name="Content Placeholder 2"/>
          <p:cNvSpPr>
            <a:spLocks noGrp="1"/>
          </p:cNvSpPr>
          <p:nvPr>
            <p:ph idx="1"/>
          </p:nvPr>
        </p:nvSpPr>
        <p:spPr>
          <a:xfrm>
            <a:off x="768096" y="1988840"/>
            <a:ext cx="8090154" cy="1912938"/>
          </a:xfrm>
        </p:spPr>
        <p:txBody>
          <a:bodyPr/>
          <a:lstStyle/>
          <a:p>
            <a:pPr algn="just"/>
            <a:r>
              <a:rPr lang="es-ES" altLang="es-CL" sz="2400" dirty="0">
                <a:ea typeface="ＭＳ Ｐゴシック" pitchFamily="34" charset="-128"/>
              </a:rPr>
              <a:t>Cada documento se convierte en un vector de </a:t>
            </a:r>
            <a:r>
              <a:rPr lang="es-ES" altLang="es-ES" sz="2400" dirty="0">
                <a:ea typeface="ＭＳ Ｐゴシック" pitchFamily="34" charset="-128"/>
              </a:rPr>
              <a:t>‘</a:t>
            </a:r>
            <a:r>
              <a:rPr lang="es-ES" altLang="es-CL" sz="2400" dirty="0">
                <a:ea typeface="ＭＳ Ｐゴシック" pitchFamily="34" charset="-128"/>
              </a:rPr>
              <a:t>términos</a:t>
            </a:r>
            <a:r>
              <a:rPr lang="es-ES" altLang="es-ES" sz="2400" dirty="0">
                <a:ea typeface="ＭＳ Ｐゴシック" pitchFamily="34" charset="-128"/>
              </a:rPr>
              <a:t>’.</a:t>
            </a:r>
            <a:endParaRPr lang="es-ES" altLang="es-CL" sz="2400" dirty="0">
              <a:ea typeface="ＭＳ Ｐゴシック" pitchFamily="34" charset="-128"/>
            </a:endParaRPr>
          </a:p>
          <a:p>
            <a:pPr lvl="1" algn="just"/>
            <a:r>
              <a:rPr lang="es-ES" altLang="es-CL" sz="1800" dirty="0">
                <a:ea typeface="ＭＳ Ｐゴシック" pitchFamily="34" charset="-128"/>
              </a:rPr>
              <a:t>Cada término es una componente (atributo) del vector.</a:t>
            </a:r>
          </a:p>
          <a:p>
            <a:pPr lvl="1" algn="just"/>
            <a:r>
              <a:rPr lang="es-ES" altLang="es-CL" sz="1800" dirty="0">
                <a:ea typeface="ＭＳ Ｐゴシック" pitchFamily="34" charset="-128"/>
              </a:rPr>
              <a:t>El valor de cada componente es el número de veces que el término correspondiente aparece en el documento. </a:t>
            </a:r>
          </a:p>
          <a:p>
            <a:pPr algn="just">
              <a:lnSpc>
                <a:spcPct val="150000"/>
              </a:lnSpc>
            </a:pPr>
            <a:endParaRPr lang="en-US" altLang="es-CL" sz="2200" dirty="0">
              <a:ea typeface="ＭＳ Ｐゴシック" pitchFamily="34" charset="-128"/>
            </a:endParaRPr>
          </a:p>
          <a:p>
            <a:pPr algn="just">
              <a:lnSpc>
                <a:spcPct val="150000"/>
              </a:lnSpc>
            </a:pPr>
            <a:endParaRPr lang="en-US" altLang="es-CL" sz="22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14</a:t>
            </a:fld>
            <a:endParaRPr lang="es-ES_tradnl"/>
          </a:p>
        </p:txBody>
      </p:sp>
      <p:graphicFrame>
        <p:nvGraphicFramePr>
          <p:cNvPr id="29703" name="Object 2"/>
          <p:cNvGraphicFramePr>
            <a:graphicFrameLocks noChangeAspect="1"/>
          </p:cNvGraphicFramePr>
          <p:nvPr/>
        </p:nvGraphicFramePr>
        <p:xfrm>
          <a:off x="1600200" y="3360738"/>
          <a:ext cx="6705600" cy="3116262"/>
        </p:xfrm>
        <a:graphic>
          <a:graphicData uri="http://schemas.openxmlformats.org/presentationml/2006/ole">
            <mc:AlternateContent xmlns:mc="http://schemas.openxmlformats.org/markup-compatibility/2006">
              <mc:Choice xmlns:v="urn:schemas-microsoft-com:vml" Requires="v">
                <p:oleObj name="Visio" r:id="rId2" imgW="4940300" imgH="2298700" progId="">
                  <p:embed/>
                </p:oleObj>
              </mc:Choice>
              <mc:Fallback>
                <p:oleObj name="Visio" r:id="rId2" imgW="4940300" imgH="2298700" progId="">
                  <p:embed/>
                  <p:pic>
                    <p:nvPicPr>
                      <p:cNvPr id="2970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360738"/>
                        <a:ext cx="6705600" cy="311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normAutofit/>
          </a:bodyPr>
          <a:lstStyle/>
          <a:p>
            <a:pPr>
              <a:defRPr/>
            </a:pPr>
            <a:r>
              <a:rPr lang="es-CL" dirty="0"/>
              <a:t>Datos de Documento (2)</a:t>
            </a:r>
            <a:endParaRPr lang="es-ES" dirty="0"/>
          </a:p>
        </p:txBody>
      </p:sp>
      <p:sp>
        <p:nvSpPr>
          <p:cNvPr id="30723" name="Content Placeholder 2"/>
          <p:cNvSpPr>
            <a:spLocks noGrp="1"/>
          </p:cNvSpPr>
          <p:nvPr>
            <p:ph idx="1"/>
          </p:nvPr>
        </p:nvSpPr>
        <p:spPr>
          <a:xfrm>
            <a:off x="768095" y="1700808"/>
            <a:ext cx="7290055" cy="4023360"/>
          </a:xfrm>
        </p:spPr>
        <p:txBody>
          <a:bodyPr/>
          <a:lstStyle/>
          <a:p>
            <a:pPr algn="just">
              <a:lnSpc>
                <a:spcPct val="150000"/>
              </a:lnSpc>
            </a:pPr>
            <a:r>
              <a:rPr lang="es-ES" altLang="es-CL" sz="2200" dirty="0">
                <a:ea typeface="ＭＳ Ｐゴシック" pitchFamily="34" charset="-128"/>
              </a:rPr>
              <a:t>Un tipo especial de record data, donde: </a:t>
            </a:r>
          </a:p>
          <a:p>
            <a:pPr lvl="1" algn="just">
              <a:lnSpc>
                <a:spcPct val="150000"/>
              </a:lnSpc>
            </a:pPr>
            <a:r>
              <a:rPr lang="es-ES" altLang="es-CL" sz="1800" dirty="0">
                <a:ea typeface="ＭＳ Ｐゴシック" pitchFamily="34" charset="-128"/>
              </a:rPr>
              <a:t>Cada record (transacción) involucra un set de ítems.  </a:t>
            </a:r>
          </a:p>
          <a:p>
            <a:pPr lvl="1" algn="just">
              <a:lnSpc>
                <a:spcPct val="150000"/>
              </a:lnSpc>
            </a:pPr>
            <a:r>
              <a:rPr lang="es-ES" altLang="es-CL" sz="1800" dirty="0">
                <a:ea typeface="ＭＳ Ｐゴシック" pitchFamily="34" charset="-128"/>
              </a:rPr>
              <a:t>Ej.: Considere una tienda de comestibles. El set de productos comprados por un cliente, durante un viaje de compras, constituye una transacción, mientras que los productos individuales que fueron comprados son los  ítems. </a:t>
            </a:r>
          </a:p>
          <a:p>
            <a:pPr algn="just">
              <a:lnSpc>
                <a:spcPct val="150000"/>
              </a:lnSpc>
            </a:pPr>
            <a:endParaRPr lang="en-US" altLang="es-CL" sz="2200" dirty="0">
              <a:ea typeface="ＭＳ Ｐゴシック" pitchFamily="34" charset="-128"/>
            </a:endParaRPr>
          </a:p>
          <a:p>
            <a:pPr algn="just">
              <a:lnSpc>
                <a:spcPct val="150000"/>
              </a:lnSpc>
            </a:pPr>
            <a:endParaRPr lang="en-US" altLang="es-CL" sz="22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15</a:t>
            </a:fld>
            <a:endParaRPr lang="es-ES_tradnl"/>
          </a:p>
        </p:txBody>
      </p:sp>
      <p:graphicFrame>
        <p:nvGraphicFramePr>
          <p:cNvPr id="30727" name="Object 2"/>
          <p:cNvGraphicFramePr>
            <a:graphicFrameLocks noChangeAspect="1"/>
          </p:cNvGraphicFramePr>
          <p:nvPr>
            <p:extLst>
              <p:ext uri="{D42A27DB-BD31-4B8C-83A1-F6EECF244321}">
                <p14:modId xmlns:p14="http://schemas.microsoft.com/office/powerpoint/2010/main" val="2465112655"/>
              </p:ext>
            </p:extLst>
          </p:nvPr>
        </p:nvGraphicFramePr>
        <p:xfrm>
          <a:off x="2165222" y="4265489"/>
          <a:ext cx="4495800" cy="2351088"/>
        </p:xfrm>
        <a:graphic>
          <a:graphicData uri="http://schemas.openxmlformats.org/presentationml/2006/ole">
            <mc:AlternateContent xmlns:mc="http://schemas.openxmlformats.org/markup-compatibility/2006">
              <mc:Choice xmlns:v="urn:schemas-microsoft-com:vml" Requires="v">
                <p:oleObj name="Documento" r:id="rId2" imgW="3822700" imgH="2006600" progId="Word.Document.8">
                  <p:embed/>
                </p:oleObj>
              </mc:Choice>
              <mc:Fallback>
                <p:oleObj name="Documento" r:id="rId2" imgW="3822700" imgH="2006600" progId="Word.Document.8">
                  <p:embed/>
                  <p:pic>
                    <p:nvPicPr>
                      <p:cNvPr id="30727"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5222" y="4265489"/>
                        <a:ext cx="4495800" cy="235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normAutofit/>
          </a:bodyPr>
          <a:lstStyle/>
          <a:p>
            <a:pPr>
              <a:defRPr/>
            </a:pPr>
            <a:r>
              <a:rPr lang="es-CL" dirty="0"/>
              <a:t>Data </a:t>
            </a:r>
            <a:r>
              <a:rPr lang="es-CL" dirty="0" err="1"/>
              <a:t>Multi</a:t>
            </a:r>
            <a:r>
              <a:rPr lang="es-CL" dirty="0"/>
              <a:t>-Relacional</a:t>
            </a:r>
            <a:endParaRPr lang="es-ES" dirty="0"/>
          </a:p>
        </p:txBody>
      </p:sp>
      <p:sp>
        <p:nvSpPr>
          <p:cNvPr id="31747" name="Content Placeholder 2"/>
          <p:cNvSpPr>
            <a:spLocks noGrp="1"/>
          </p:cNvSpPr>
          <p:nvPr>
            <p:ph idx="1"/>
          </p:nvPr>
        </p:nvSpPr>
        <p:spPr/>
        <p:txBody>
          <a:bodyPr/>
          <a:lstStyle/>
          <a:p>
            <a:pPr algn="just">
              <a:lnSpc>
                <a:spcPct val="150000"/>
              </a:lnSpc>
            </a:pPr>
            <a:r>
              <a:rPr lang="es-ES" altLang="es-CL" sz="2200">
                <a:ea typeface="ＭＳ Ｐゴシック" pitchFamily="34" charset="-128"/>
              </a:rPr>
              <a:t>Los atributos son objetos por ellos mismos.</a:t>
            </a:r>
          </a:p>
          <a:p>
            <a:pPr algn="just">
              <a:lnSpc>
                <a:spcPct val="150000"/>
              </a:lnSpc>
            </a:pPr>
            <a:endParaRPr lang="en-US" altLang="es-CL" sz="220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16</a:t>
            </a:fld>
            <a:endParaRPr lang="es-ES_tradnl"/>
          </a:p>
        </p:txBody>
      </p:sp>
      <p:pic>
        <p:nvPicPr>
          <p:cNvPr id="31751" name="Picture 3"/>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65210" y="2993072"/>
            <a:ext cx="4695825" cy="331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normAutofit/>
          </a:bodyPr>
          <a:lstStyle/>
          <a:p>
            <a:pPr>
              <a:defRPr/>
            </a:pPr>
            <a:r>
              <a:rPr lang="es-CL" dirty="0"/>
              <a:t>Data Grafo</a:t>
            </a:r>
            <a:endParaRPr lang="es-ES" dirty="0"/>
          </a:p>
        </p:txBody>
      </p:sp>
      <p:sp>
        <p:nvSpPr>
          <p:cNvPr id="32771" name="Content Placeholder 2"/>
          <p:cNvSpPr>
            <a:spLocks noGrp="1"/>
          </p:cNvSpPr>
          <p:nvPr>
            <p:ph idx="1"/>
          </p:nvPr>
        </p:nvSpPr>
        <p:spPr>
          <a:xfrm>
            <a:off x="768095" y="1844824"/>
            <a:ext cx="7290055" cy="4023360"/>
          </a:xfrm>
        </p:spPr>
        <p:txBody>
          <a:bodyPr/>
          <a:lstStyle/>
          <a:p>
            <a:pPr algn="just">
              <a:lnSpc>
                <a:spcPct val="150000"/>
              </a:lnSpc>
            </a:pPr>
            <a:r>
              <a:rPr lang="en-US" altLang="es-CL" sz="2200" dirty="0" err="1">
                <a:ea typeface="ＭＳ Ｐゴシック" pitchFamily="34" charset="-128"/>
              </a:rPr>
              <a:t>Ejemplos</a:t>
            </a:r>
            <a:r>
              <a:rPr lang="en-US" altLang="es-CL" sz="2200" dirty="0">
                <a:ea typeface="ＭＳ Ｐゴシック" pitchFamily="34" charset="-128"/>
              </a:rPr>
              <a:t>: </a:t>
            </a:r>
            <a:r>
              <a:rPr lang="en-US" altLang="es-CL" sz="2200" dirty="0" err="1">
                <a:ea typeface="ＭＳ Ｐゴシック" pitchFamily="34" charset="-128"/>
              </a:rPr>
              <a:t>Grafo</a:t>
            </a:r>
            <a:r>
              <a:rPr lang="en-US" altLang="es-CL" sz="2200" dirty="0">
                <a:ea typeface="ＭＳ Ｐゴシック" pitchFamily="34" charset="-128"/>
              </a:rPr>
              <a:t> </a:t>
            </a:r>
            <a:r>
              <a:rPr lang="en-US" altLang="es-CL" sz="2200" dirty="0" err="1">
                <a:ea typeface="ＭＳ Ｐゴシック" pitchFamily="34" charset="-128"/>
              </a:rPr>
              <a:t>genérico</a:t>
            </a:r>
            <a:r>
              <a:rPr lang="en-US" altLang="es-CL" sz="2200" dirty="0">
                <a:ea typeface="ＭＳ Ｐゴシック" pitchFamily="34" charset="-128"/>
              </a:rPr>
              <a:t> y Links HTML.</a:t>
            </a:r>
          </a:p>
          <a:p>
            <a:pPr algn="just">
              <a:lnSpc>
                <a:spcPct val="150000"/>
              </a:lnSpc>
            </a:pPr>
            <a:endParaRPr lang="en-US" altLang="es-CL" sz="2200" dirty="0">
              <a:ea typeface="ＭＳ Ｐゴシック" pitchFamily="34" charset="-128"/>
            </a:endParaRPr>
          </a:p>
          <a:p>
            <a:pPr algn="just">
              <a:lnSpc>
                <a:spcPct val="150000"/>
              </a:lnSpc>
            </a:pPr>
            <a:endParaRPr lang="en-US" altLang="es-CL" sz="22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17</a:t>
            </a:fld>
            <a:endParaRPr lang="es-ES_tradnl"/>
          </a:p>
        </p:txBody>
      </p:sp>
      <p:graphicFrame>
        <p:nvGraphicFramePr>
          <p:cNvPr id="32775" name="Object 2"/>
          <p:cNvGraphicFramePr>
            <a:graphicFrameLocks noChangeAspect="1"/>
          </p:cNvGraphicFramePr>
          <p:nvPr>
            <p:extLst>
              <p:ext uri="{D42A27DB-BD31-4B8C-83A1-F6EECF244321}">
                <p14:modId xmlns:p14="http://schemas.microsoft.com/office/powerpoint/2010/main" val="4235851824"/>
              </p:ext>
            </p:extLst>
          </p:nvPr>
        </p:nvGraphicFramePr>
        <p:xfrm>
          <a:off x="768610" y="3025830"/>
          <a:ext cx="3556000" cy="2730500"/>
        </p:xfrm>
        <a:graphic>
          <a:graphicData uri="http://schemas.openxmlformats.org/presentationml/2006/ole">
            <mc:AlternateContent xmlns:mc="http://schemas.openxmlformats.org/markup-compatibility/2006">
              <mc:Choice xmlns:v="urn:schemas-microsoft-com:vml" Requires="v">
                <p:oleObj name="VISIO" r:id="rId2" imgW="838200" imgH="647700" progId="">
                  <p:embed/>
                </p:oleObj>
              </mc:Choice>
              <mc:Fallback>
                <p:oleObj name="VISIO" r:id="rId2" imgW="838200" imgH="647700" progId="">
                  <p:embed/>
                  <p:pic>
                    <p:nvPicPr>
                      <p:cNvPr id="32775"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610" y="3025830"/>
                        <a:ext cx="3556000" cy="273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32776" name="Object 3"/>
          <p:cNvGraphicFramePr>
            <a:graphicFrameLocks noChangeAspect="1"/>
          </p:cNvGraphicFramePr>
          <p:nvPr>
            <p:extLst>
              <p:ext uri="{D42A27DB-BD31-4B8C-83A1-F6EECF244321}">
                <p14:modId xmlns:p14="http://schemas.microsoft.com/office/powerpoint/2010/main" val="3367171721"/>
              </p:ext>
            </p:extLst>
          </p:nvPr>
        </p:nvGraphicFramePr>
        <p:xfrm>
          <a:off x="5004048" y="2828980"/>
          <a:ext cx="3657600" cy="3124200"/>
        </p:xfrm>
        <a:graphic>
          <a:graphicData uri="http://schemas.openxmlformats.org/presentationml/2006/ole">
            <mc:AlternateContent xmlns:mc="http://schemas.openxmlformats.org/markup-compatibility/2006">
              <mc:Choice xmlns:v="urn:schemas-microsoft-com:vml" Requires="v">
                <p:oleObj name="VISIO" r:id="rId4" imgW="4229100" imgH="2184400" progId="">
                  <p:embed/>
                </p:oleObj>
              </mc:Choice>
              <mc:Fallback>
                <p:oleObj name="VISIO" r:id="rId4" imgW="4229100" imgH="2184400" progId="">
                  <p:embed/>
                  <p:pic>
                    <p:nvPicPr>
                      <p:cNvPr id="3277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2828980"/>
                        <a:ext cx="3657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Título"/>
          <p:cNvSpPr>
            <a:spLocks noGrp="1"/>
          </p:cNvSpPr>
          <p:nvPr>
            <p:ph type="title"/>
          </p:nvPr>
        </p:nvSpPr>
        <p:spPr/>
        <p:txBody>
          <a:bodyPr>
            <a:normAutofit/>
          </a:bodyPr>
          <a:lstStyle/>
          <a:p>
            <a:pPr>
              <a:defRPr/>
            </a:pPr>
            <a:r>
              <a:rPr lang="es-CL" dirty="0"/>
              <a:t>Data Ordenada</a:t>
            </a:r>
            <a:endParaRPr lang="es-ES" dirty="0"/>
          </a:p>
        </p:txBody>
      </p:sp>
      <p:sp>
        <p:nvSpPr>
          <p:cNvPr id="34819" name="Content Placeholder 2"/>
          <p:cNvSpPr>
            <a:spLocks noGrp="1"/>
          </p:cNvSpPr>
          <p:nvPr>
            <p:ph idx="1"/>
          </p:nvPr>
        </p:nvSpPr>
        <p:spPr>
          <a:xfrm>
            <a:off x="765825" y="1637710"/>
            <a:ext cx="7290055" cy="4023360"/>
          </a:xfrm>
        </p:spPr>
        <p:txBody>
          <a:bodyPr/>
          <a:lstStyle/>
          <a:p>
            <a:pPr algn="just">
              <a:lnSpc>
                <a:spcPct val="150000"/>
              </a:lnSpc>
            </a:pPr>
            <a:r>
              <a:rPr lang="en-US" altLang="es-CL" sz="2200" dirty="0" err="1">
                <a:ea typeface="ＭＳ Ｐゴシック" pitchFamily="34" charset="-128"/>
              </a:rPr>
              <a:t>Secuencia</a:t>
            </a:r>
            <a:r>
              <a:rPr lang="en-US" altLang="es-CL" sz="2200" dirty="0">
                <a:ea typeface="ＭＳ Ｐゴシック" pitchFamily="34" charset="-128"/>
              </a:rPr>
              <a:t> de </a:t>
            </a:r>
            <a:r>
              <a:rPr lang="en-US" altLang="es-CL" sz="2200" dirty="0" err="1">
                <a:ea typeface="ＭＳ Ｐゴシック" pitchFamily="34" charset="-128"/>
              </a:rPr>
              <a:t>Transacciones</a:t>
            </a:r>
            <a:endParaRPr lang="en-US" altLang="es-CL" sz="2200" dirty="0">
              <a:ea typeface="ＭＳ Ｐゴシック" pitchFamily="34" charset="-128"/>
            </a:endParaRPr>
          </a:p>
          <a:p>
            <a:pPr algn="just">
              <a:lnSpc>
                <a:spcPct val="150000"/>
              </a:lnSpc>
            </a:pPr>
            <a:endParaRPr lang="en-US" altLang="es-CL" sz="2200" dirty="0">
              <a:ea typeface="ＭＳ Ｐゴシック" pitchFamily="34" charset="-128"/>
            </a:endParaRPr>
          </a:p>
          <a:p>
            <a:pPr algn="just">
              <a:lnSpc>
                <a:spcPct val="150000"/>
              </a:lnSpc>
            </a:pPr>
            <a:endParaRPr lang="en-US" altLang="es-CL" sz="2200" dirty="0">
              <a:ea typeface="ＭＳ Ｐゴシック" pitchFamily="34" charset="-128"/>
            </a:endParaRPr>
          </a:p>
          <a:p>
            <a:pPr algn="just">
              <a:lnSpc>
                <a:spcPct val="150000"/>
              </a:lnSpc>
            </a:pPr>
            <a:endParaRPr lang="en-US" altLang="es-CL" sz="22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18</a:t>
            </a:fld>
            <a:endParaRPr lang="es-ES_tradnl"/>
          </a:p>
        </p:txBody>
      </p:sp>
      <p:pic>
        <p:nvPicPr>
          <p:cNvPr id="34823"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90800" y="2762250"/>
            <a:ext cx="5121275"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4824" name="Group 10"/>
          <p:cNvGrpSpPr>
            <a:grpSpLocks/>
          </p:cNvGrpSpPr>
          <p:nvPr/>
        </p:nvGrpSpPr>
        <p:grpSpPr bwMode="auto">
          <a:xfrm>
            <a:off x="2927350" y="2130693"/>
            <a:ext cx="2286000" cy="4359275"/>
            <a:chOff x="1488" y="1459"/>
            <a:chExt cx="1440" cy="2746"/>
          </a:xfrm>
        </p:grpSpPr>
        <p:sp>
          <p:nvSpPr>
            <p:cNvPr id="59403" name="Text Box 5"/>
            <p:cNvSpPr txBox="1">
              <a:spLocks noChangeArrowheads="1"/>
            </p:cNvSpPr>
            <p:nvPr/>
          </p:nvSpPr>
          <p:spPr bwMode="auto">
            <a:xfrm>
              <a:off x="1488" y="3763"/>
              <a:ext cx="1440" cy="442"/>
            </a:xfrm>
            <a:prstGeom prst="rect">
              <a:avLst/>
            </a:prstGeom>
            <a:noFill/>
            <a:ln w="12700">
              <a:noFill/>
              <a:miter lim="800000"/>
              <a:headEnd/>
              <a:tailEnd/>
            </a:ln>
          </p:spPr>
          <p:txBody>
            <a:bodyPr>
              <a:spAutoFit/>
            </a:bodyPr>
            <a:lstStyle/>
            <a:p>
              <a:pPr>
                <a:spcBef>
                  <a:spcPct val="50000"/>
                </a:spcBef>
                <a:defRPr/>
              </a:pPr>
              <a:r>
                <a:rPr lang="es-CL" sz="2000">
                  <a:latin typeface="+mn-lt"/>
                </a:rPr>
                <a:t>Un elemento de la secuencia</a:t>
              </a:r>
            </a:p>
          </p:txBody>
        </p:sp>
        <p:sp>
          <p:nvSpPr>
            <p:cNvPr id="59404" name="AutoShape 6"/>
            <p:cNvSpPr>
              <a:spLocks/>
            </p:cNvSpPr>
            <p:nvPr/>
          </p:nvSpPr>
          <p:spPr bwMode="auto">
            <a:xfrm rot="-5400000">
              <a:off x="1848" y="3115"/>
              <a:ext cx="336" cy="864"/>
            </a:xfrm>
            <a:prstGeom prst="leftBrace">
              <a:avLst>
                <a:gd name="adj1" fmla="val 21429"/>
                <a:gd name="adj2" fmla="val 50000"/>
              </a:avLst>
            </a:prstGeom>
            <a:noFill/>
            <a:ln w="25400">
              <a:solidFill>
                <a:srgbClr val="FF0000"/>
              </a:solidFill>
              <a:round/>
              <a:headEnd/>
              <a:tailEnd/>
            </a:ln>
          </p:spPr>
          <p:txBody>
            <a:bodyPr wrap="none" anchor="ctr"/>
            <a:lstStyle/>
            <a:p>
              <a:pPr>
                <a:defRPr/>
              </a:pPr>
              <a:endParaRPr lang="en-US">
                <a:latin typeface="+mn-lt"/>
              </a:endParaRPr>
            </a:p>
          </p:txBody>
        </p:sp>
        <p:sp>
          <p:nvSpPr>
            <p:cNvPr id="59405" name="Text Box 7"/>
            <p:cNvSpPr txBox="1">
              <a:spLocks noChangeArrowheads="1"/>
            </p:cNvSpPr>
            <p:nvPr/>
          </p:nvSpPr>
          <p:spPr bwMode="auto">
            <a:xfrm>
              <a:off x="1546" y="1459"/>
              <a:ext cx="1296" cy="250"/>
            </a:xfrm>
            <a:prstGeom prst="rect">
              <a:avLst/>
            </a:prstGeom>
            <a:noFill/>
            <a:ln w="12700">
              <a:noFill/>
              <a:miter lim="800000"/>
              <a:headEnd/>
              <a:tailEnd/>
            </a:ln>
          </p:spPr>
          <p:txBody>
            <a:bodyPr>
              <a:spAutoFit/>
            </a:bodyPr>
            <a:lstStyle/>
            <a:p>
              <a:pPr>
                <a:spcBef>
                  <a:spcPct val="50000"/>
                </a:spcBef>
                <a:defRPr/>
              </a:pPr>
              <a:r>
                <a:rPr lang="es-CL" sz="2000" dirty="0">
                  <a:latin typeface="+mn-lt"/>
                </a:rPr>
                <a:t>Ítems/Eventos</a:t>
              </a:r>
            </a:p>
          </p:txBody>
        </p:sp>
        <p:sp>
          <p:nvSpPr>
            <p:cNvPr id="59406" name="Line 8"/>
            <p:cNvSpPr>
              <a:spLocks noChangeShapeType="1"/>
            </p:cNvSpPr>
            <p:nvPr/>
          </p:nvSpPr>
          <p:spPr bwMode="auto">
            <a:xfrm>
              <a:off x="1930" y="1747"/>
              <a:ext cx="0" cy="528"/>
            </a:xfrm>
            <a:prstGeom prst="line">
              <a:avLst/>
            </a:prstGeom>
            <a:noFill/>
            <a:ln w="25400">
              <a:solidFill>
                <a:srgbClr val="FF0000"/>
              </a:solidFill>
              <a:round/>
              <a:headEnd/>
              <a:tailEnd type="triangle" w="med" len="med"/>
            </a:ln>
          </p:spPr>
          <p:txBody>
            <a:bodyPr/>
            <a:lstStyle/>
            <a:p>
              <a:pPr>
                <a:defRPr/>
              </a:pPr>
              <a:endParaRPr lang="es-ES">
                <a:latin typeface="+mn-lt"/>
              </a:endParaRPr>
            </a:p>
          </p:txBody>
        </p:sp>
        <p:sp>
          <p:nvSpPr>
            <p:cNvPr id="59407" name="Line 9"/>
            <p:cNvSpPr>
              <a:spLocks noChangeShapeType="1"/>
            </p:cNvSpPr>
            <p:nvPr/>
          </p:nvSpPr>
          <p:spPr bwMode="auto">
            <a:xfrm>
              <a:off x="2218" y="1747"/>
              <a:ext cx="0" cy="528"/>
            </a:xfrm>
            <a:prstGeom prst="line">
              <a:avLst/>
            </a:prstGeom>
            <a:noFill/>
            <a:ln w="25400">
              <a:solidFill>
                <a:srgbClr val="FF0000"/>
              </a:solidFill>
              <a:round/>
              <a:headEnd/>
              <a:tailEnd type="triangle" w="med" len="med"/>
            </a:ln>
          </p:spPr>
          <p:txBody>
            <a:bodyPr/>
            <a:lstStyle/>
            <a:p>
              <a:pPr>
                <a:defRPr/>
              </a:pPr>
              <a:endParaRPr lang="es-ES">
                <a:latin typeface="+mn-lt"/>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normAutofit/>
          </a:bodyPr>
          <a:lstStyle/>
          <a:p>
            <a:pPr>
              <a:defRPr/>
            </a:pPr>
            <a:r>
              <a:rPr lang="es-CL" dirty="0"/>
              <a:t>Data Ordenada (2)</a:t>
            </a:r>
            <a:endParaRPr lang="es-ES" dirty="0"/>
          </a:p>
        </p:txBody>
      </p:sp>
      <p:sp>
        <p:nvSpPr>
          <p:cNvPr id="35843" name="Content Placeholder 2"/>
          <p:cNvSpPr>
            <a:spLocks noGrp="1"/>
          </p:cNvSpPr>
          <p:nvPr>
            <p:ph idx="1"/>
          </p:nvPr>
        </p:nvSpPr>
        <p:spPr>
          <a:xfrm>
            <a:off x="768239" y="1913890"/>
            <a:ext cx="7290055" cy="4023360"/>
          </a:xfrm>
        </p:spPr>
        <p:txBody>
          <a:bodyPr/>
          <a:lstStyle/>
          <a:p>
            <a:pPr algn="just">
              <a:lnSpc>
                <a:spcPct val="150000"/>
              </a:lnSpc>
            </a:pPr>
            <a:r>
              <a:rPr lang="en-US" altLang="es-CL" sz="2200" dirty="0" err="1">
                <a:ea typeface="ＭＳ Ｐゴシック" pitchFamily="34" charset="-128"/>
              </a:rPr>
              <a:t>Secuencia</a:t>
            </a:r>
            <a:r>
              <a:rPr lang="en-US" altLang="es-CL" sz="2200" dirty="0">
                <a:ea typeface="ＭＳ Ｐゴシック" pitchFamily="34" charset="-128"/>
              </a:rPr>
              <a:t> </a:t>
            </a:r>
            <a:r>
              <a:rPr lang="en-US" altLang="es-CL" sz="2200" dirty="0" err="1">
                <a:ea typeface="ＭＳ Ｐゴシック" pitchFamily="34" charset="-128"/>
              </a:rPr>
              <a:t>genómica</a:t>
            </a:r>
            <a:endParaRPr lang="en-US" altLang="es-CL" sz="2200" dirty="0">
              <a:ea typeface="ＭＳ Ｐゴシック" pitchFamily="34" charset="-128"/>
            </a:endParaRPr>
          </a:p>
          <a:p>
            <a:pPr algn="just">
              <a:lnSpc>
                <a:spcPct val="150000"/>
              </a:lnSpc>
            </a:pPr>
            <a:endParaRPr lang="en-US" altLang="es-CL" sz="2200" dirty="0">
              <a:ea typeface="ＭＳ Ｐゴシック" pitchFamily="34" charset="-128"/>
            </a:endParaRPr>
          </a:p>
          <a:p>
            <a:pPr algn="just">
              <a:lnSpc>
                <a:spcPct val="150000"/>
              </a:lnSpc>
            </a:pPr>
            <a:endParaRPr lang="en-US" altLang="es-CL" sz="2200" dirty="0">
              <a:ea typeface="ＭＳ Ｐゴシック" pitchFamily="34" charset="-128"/>
            </a:endParaRPr>
          </a:p>
          <a:p>
            <a:pPr algn="just">
              <a:lnSpc>
                <a:spcPct val="150000"/>
              </a:lnSpc>
            </a:pPr>
            <a:endParaRPr lang="en-US" altLang="es-CL" sz="22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19</a:t>
            </a:fld>
            <a:endParaRPr lang="es-ES_tradnl"/>
          </a:p>
        </p:txBody>
      </p:sp>
      <p:graphicFrame>
        <p:nvGraphicFramePr>
          <p:cNvPr id="35847" name="Object 2"/>
          <p:cNvGraphicFramePr>
            <a:graphicFrameLocks noChangeAspect="1"/>
          </p:cNvGraphicFramePr>
          <p:nvPr/>
        </p:nvGraphicFramePr>
        <p:xfrm>
          <a:off x="2503488" y="2286000"/>
          <a:ext cx="4278312" cy="3651250"/>
        </p:xfrm>
        <a:graphic>
          <a:graphicData uri="http://schemas.openxmlformats.org/presentationml/2006/ole">
            <mc:AlternateContent xmlns:mc="http://schemas.openxmlformats.org/markup-compatibility/2006">
              <mc:Choice xmlns:v="urn:schemas-microsoft-com:vml" Requires="v">
                <p:oleObj name="VISIO" r:id="rId2" imgW="2336800" imgH="1993900" progId="">
                  <p:embed/>
                </p:oleObj>
              </mc:Choice>
              <mc:Fallback>
                <p:oleObj name="VISIO" r:id="rId2" imgW="2336800" imgH="1993900" progId="">
                  <p:embed/>
                  <p:pic>
                    <p:nvPicPr>
                      <p:cNvPr id="35847"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3488" y="2286000"/>
                        <a:ext cx="4278312"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5.1 </a:t>
            </a:r>
            <a:r>
              <a:rPr lang="en-US" dirty="0" err="1"/>
              <a:t>Tipos</a:t>
            </a:r>
            <a:r>
              <a:rPr lang="en-US" dirty="0"/>
              <a:t> de </a:t>
            </a:r>
            <a:r>
              <a:rPr lang="en-US" dirty="0" err="1"/>
              <a:t>Datos</a:t>
            </a:r>
            <a:endParaRPr lang="en-US" dirty="0"/>
          </a:p>
        </p:txBody>
      </p:sp>
      <p:sp>
        <p:nvSpPr>
          <p:cNvPr id="6" name="5 Marcador de texto"/>
          <p:cNvSpPr>
            <a:spLocks noGrp="1"/>
          </p:cNvSpPr>
          <p:nvPr>
            <p:ph type="body" idx="1"/>
          </p:nvPr>
        </p:nvSpPr>
        <p:spPr/>
        <p:txBody>
          <a:bodyPr>
            <a:normAutofit/>
          </a:bodyPr>
          <a:lstStyle/>
          <a:p>
            <a:r>
              <a:rPr lang="es-ES_tradnl" dirty="0"/>
              <a:t>Capitulo 5 – Integración de Datos Para un Data </a:t>
            </a:r>
            <a:r>
              <a:rPr lang="es-ES_tradnl" dirty="0" err="1"/>
              <a:t>Warehouse</a:t>
            </a:r>
            <a:endParaRPr lang="es-CL" dirty="0"/>
          </a:p>
        </p:txBody>
      </p:sp>
      <p:sp>
        <p:nvSpPr>
          <p:cNvPr id="3" name="Marcador de pie de página 2"/>
          <p:cNvSpPr>
            <a:spLocks noGrp="1"/>
          </p:cNvSpPr>
          <p:nvPr>
            <p:ph type="ftr" sz="quarter" idx="11"/>
          </p:nvPr>
        </p:nvSpPr>
        <p:spPr/>
        <p:txBody>
          <a:bodyPr/>
          <a:lstStyle/>
          <a:p>
            <a:r>
              <a:rPr lang="es-ES_tradnl" dirty="0"/>
              <a:t>IN5523 – Primavera 2021</a:t>
            </a:r>
          </a:p>
        </p:txBody>
      </p:sp>
      <p:sp>
        <p:nvSpPr>
          <p:cNvPr id="4" name="Marcador de número de diapositiva 3"/>
          <p:cNvSpPr>
            <a:spLocks noGrp="1"/>
          </p:cNvSpPr>
          <p:nvPr>
            <p:ph type="sldNum" sz="quarter" idx="12"/>
          </p:nvPr>
        </p:nvSpPr>
        <p:spPr/>
        <p:txBody>
          <a:bodyPr/>
          <a:lstStyle/>
          <a:p>
            <a:fld id="{1CDBA16A-02C7-4D6B-8CE0-85AB403DAC17}" type="slidenum">
              <a:rPr lang="es-ES_tradnl" smtClean="0"/>
              <a:pPr/>
              <a:t>2</a:t>
            </a:fld>
            <a:endParaRPr lang="es-ES_tradnl"/>
          </a:p>
        </p:txBody>
      </p:sp>
    </p:spTree>
    <p:extLst>
      <p:ext uri="{BB962C8B-B14F-4D97-AF65-F5344CB8AC3E}">
        <p14:creationId xmlns:p14="http://schemas.microsoft.com/office/powerpoint/2010/main" val="1758255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normAutofit/>
          </a:bodyPr>
          <a:lstStyle/>
          <a:p>
            <a:pPr>
              <a:defRPr/>
            </a:pPr>
            <a:r>
              <a:rPr lang="es-CL" dirty="0"/>
              <a:t>Data Ordenada (3)</a:t>
            </a:r>
            <a:endParaRPr lang="es-ES" dirty="0"/>
          </a:p>
        </p:txBody>
      </p:sp>
      <p:sp>
        <p:nvSpPr>
          <p:cNvPr id="36867" name="Content Placeholder 2"/>
          <p:cNvSpPr>
            <a:spLocks noGrp="1"/>
          </p:cNvSpPr>
          <p:nvPr>
            <p:ph idx="1"/>
          </p:nvPr>
        </p:nvSpPr>
        <p:spPr>
          <a:xfrm>
            <a:off x="768095" y="1737097"/>
            <a:ext cx="7290055" cy="4023360"/>
          </a:xfrm>
        </p:spPr>
        <p:txBody>
          <a:bodyPr/>
          <a:lstStyle/>
          <a:p>
            <a:pPr algn="just">
              <a:lnSpc>
                <a:spcPct val="150000"/>
              </a:lnSpc>
            </a:pPr>
            <a:r>
              <a:rPr lang="en-US" altLang="es-CL" sz="2200" dirty="0">
                <a:ea typeface="ＭＳ Ｐゴシック" pitchFamily="34" charset="-128"/>
              </a:rPr>
              <a:t>Data </a:t>
            </a:r>
            <a:r>
              <a:rPr lang="en-US" altLang="es-CL" sz="2200" dirty="0" err="1">
                <a:ea typeface="ＭＳ Ｐゴシック" pitchFamily="34" charset="-128"/>
              </a:rPr>
              <a:t>espacial</a:t>
            </a:r>
            <a:r>
              <a:rPr lang="en-US" altLang="es-CL" sz="2200" dirty="0">
                <a:ea typeface="ＭＳ Ｐゴシック" pitchFamily="34" charset="-128"/>
              </a:rPr>
              <a:t>-temporal</a:t>
            </a:r>
          </a:p>
          <a:p>
            <a:pPr algn="just">
              <a:lnSpc>
                <a:spcPct val="150000"/>
              </a:lnSpc>
            </a:pPr>
            <a:endParaRPr lang="en-US" altLang="es-CL" sz="2200" dirty="0">
              <a:ea typeface="ＭＳ Ｐゴシック" pitchFamily="34" charset="-128"/>
            </a:endParaRPr>
          </a:p>
          <a:p>
            <a:pPr algn="just">
              <a:lnSpc>
                <a:spcPct val="150000"/>
              </a:lnSpc>
            </a:pPr>
            <a:endParaRPr lang="en-US" altLang="es-CL" sz="2200" dirty="0">
              <a:ea typeface="ＭＳ Ｐゴシック" pitchFamily="34" charset="-128"/>
            </a:endParaRPr>
          </a:p>
          <a:p>
            <a:pPr algn="just">
              <a:lnSpc>
                <a:spcPct val="150000"/>
              </a:lnSpc>
            </a:pPr>
            <a:endParaRPr lang="en-US" altLang="es-CL" sz="22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20</a:t>
            </a:fld>
            <a:endParaRPr lang="es-ES_tradnl"/>
          </a:p>
        </p:txBody>
      </p:sp>
      <p:pic>
        <p:nvPicPr>
          <p:cNvPr id="36871" name="Picture 2" descr="sst_land_temp_82_best"/>
          <p:cNvPicPr>
            <a:picLocks noChangeAspect="1" noChangeArrowheads="1" noCrop="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200400" y="2011417"/>
            <a:ext cx="5943600" cy="445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5" name="Text Box 6"/>
          <p:cNvSpPr txBox="1">
            <a:spLocks noChangeArrowheads="1"/>
          </p:cNvSpPr>
          <p:nvPr/>
        </p:nvSpPr>
        <p:spPr bwMode="auto">
          <a:xfrm>
            <a:off x="1714500" y="3581400"/>
            <a:ext cx="2286000" cy="1311275"/>
          </a:xfrm>
          <a:prstGeom prst="rect">
            <a:avLst/>
          </a:prstGeom>
          <a:noFill/>
          <a:ln w="12700">
            <a:noFill/>
            <a:miter lim="800000"/>
            <a:headEnd/>
            <a:tailEnd/>
          </a:ln>
        </p:spPr>
        <p:txBody>
          <a:bodyPr>
            <a:spAutoFit/>
          </a:bodyPr>
          <a:lstStyle/>
          <a:p>
            <a:pPr>
              <a:spcBef>
                <a:spcPct val="50000"/>
              </a:spcBef>
              <a:defRPr/>
            </a:pPr>
            <a:r>
              <a:rPr lang="es-CL" sz="2000" dirty="0">
                <a:latin typeface="+mn-lt"/>
              </a:rPr>
              <a:t>Temperatura mensual promedio de la tierra y el océano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5.2 </a:t>
            </a:r>
            <a:r>
              <a:rPr lang="en-US" dirty="0" err="1"/>
              <a:t>Calidad</a:t>
            </a:r>
            <a:r>
              <a:rPr lang="en-US" dirty="0"/>
              <a:t> de </a:t>
            </a:r>
            <a:r>
              <a:rPr lang="en-US" dirty="0" err="1"/>
              <a:t>Datos</a:t>
            </a:r>
            <a:endParaRPr lang="en-US" dirty="0"/>
          </a:p>
        </p:txBody>
      </p:sp>
      <p:sp>
        <p:nvSpPr>
          <p:cNvPr id="6" name="5 Marcador de texto"/>
          <p:cNvSpPr>
            <a:spLocks noGrp="1"/>
          </p:cNvSpPr>
          <p:nvPr>
            <p:ph type="body" idx="1"/>
          </p:nvPr>
        </p:nvSpPr>
        <p:spPr/>
        <p:txBody>
          <a:bodyPr>
            <a:normAutofit/>
          </a:bodyPr>
          <a:lstStyle/>
          <a:p>
            <a:r>
              <a:rPr lang="es-ES_tradnl" dirty="0"/>
              <a:t>Capitulo 5 – Integración de Datos Para un Data </a:t>
            </a:r>
            <a:r>
              <a:rPr lang="es-ES_tradnl" dirty="0" err="1"/>
              <a:t>Warehouse</a:t>
            </a:r>
            <a:endParaRPr lang="es-CL" dirty="0"/>
          </a:p>
        </p:txBody>
      </p:sp>
      <p:sp>
        <p:nvSpPr>
          <p:cNvPr id="3" name="Marcador de pie de página 2"/>
          <p:cNvSpPr>
            <a:spLocks noGrp="1"/>
          </p:cNvSpPr>
          <p:nvPr>
            <p:ph type="ftr" sz="quarter" idx="11"/>
          </p:nvPr>
        </p:nvSpPr>
        <p:spPr/>
        <p:txBody>
          <a:bodyPr/>
          <a:lstStyle/>
          <a:p>
            <a:r>
              <a:rPr lang="es-ES_tradnl" dirty="0"/>
              <a:t>IN5523 – Primavera 2021</a:t>
            </a:r>
          </a:p>
        </p:txBody>
      </p:sp>
      <p:sp>
        <p:nvSpPr>
          <p:cNvPr id="4" name="Marcador de número de diapositiva 3"/>
          <p:cNvSpPr>
            <a:spLocks noGrp="1"/>
          </p:cNvSpPr>
          <p:nvPr>
            <p:ph type="sldNum" sz="quarter" idx="12"/>
          </p:nvPr>
        </p:nvSpPr>
        <p:spPr/>
        <p:txBody>
          <a:bodyPr/>
          <a:lstStyle/>
          <a:p>
            <a:fld id="{1CDBA16A-02C7-4D6B-8CE0-85AB403DAC17}" type="slidenum">
              <a:rPr lang="es-ES_tradnl" smtClean="0"/>
              <a:pPr/>
              <a:t>21</a:t>
            </a:fld>
            <a:endParaRPr lang="es-ES_tradnl"/>
          </a:p>
        </p:txBody>
      </p:sp>
    </p:spTree>
    <p:extLst>
      <p:ext uri="{BB962C8B-B14F-4D97-AF65-F5344CB8AC3E}">
        <p14:creationId xmlns:p14="http://schemas.microsoft.com/office/powerpoint/2010/main" val="1192012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pPr>
              <a:defRPr/>
            </a:pPr>
            <a:r>
              <a:rPr lang="es-CL" dirty="0"/>
              <a:t>Calidad de la Data</a:t>
            </a:r>
            <a:endParaRPr lang="es-ES" dirty="0"/>
          </a:p>
        </p:txBody>
      </p:sp>
      <p:sp>
        <p:nvSpPr>
          <p:cNvPr id="37891" name="Content Placeholder 2"/>
          <p:cNvSpPr>
            <a:spLocks noGrp="1"/>
          </p:cNvSpPr>
          <p:nvPr>
            <p:ph idx="1"/>
          </p:nvPr>
        </p:nvSpPr>
        <p:spPr>
          <a:xfrm>
            <a:off x="768096" y="1916832"/>
            <a:ext cx="7290055" cy="4023360"/>
          </a:xfrm>
        </p:spPr>
        <p:txBody>
          <a:bodyPr>
            <a:normAutofit lnSpcReduction="10000"/>
          </a:bodyPr>
          <a:lstStyle/>
          <a:p>
            <a:pPr algn="just">
              <a:lnSpc>
                <a:spcPct val="150000"/>
              </a:lnSpc>
            </a:pPr>
            <a:r>
              <a:rPr lang="es-ES" altLang="es-CL" sz="2200" dirty="0">
                <a:ea typeface="ＭＳ Ｐゴシック" pitchFamily="34" charset="-128"/>
              </a:rPr>
              <a:t>¿Qué tipos de problemas de calidad de datos existen?</a:t>
            </a:r>
          </a:p>
          <a:p>
            <a:pPr algn="just">
              <a:lnSpc>
                <a:spcPct val="150000"/>
              </a:lnSpc>
            </a:pPr>
            <a:r>
              <a:rPr lang="es-ES" altLang="es-CL" sz="2200" dirty="0">
                <a:ea typeface="ＭＳ Ｐゴシック" pitchFamily="34" charset="-128"/>
              </a:rPr>
              <a:t>¿Cómo podemos detectar problemas con la data?</a:t>
            </a:r>
          </a:p>
          <a:p>
            <a:pPr algn="just">
              <a:lnSpc>
                <a:spcPct val="150000"/>
              </a:lnSpc>
            </a:pPr>
            <a:r>
              <a:rPr lang="es-ES" altLang="es-CL" sz="2200" dirty="0">
                <a:ea typeface="ＭＳ Ｐゴシック" pitchFamily="34" charset="-128"/>
              </a:rPr>
              <a:t>¿Qué podemos hacer al respecto?</a:t>
            </a:r>
          </a:p>
          <a:p>
            <a:pPr algn="just">
              <a:lnSpc>
                <a:spcPct val="150000"/>
              </a:lnSpc>
            </a:pPr>
            <a:r>
              <a:rPr lang="es-ES" altLang="es-CL" sz="2200" dirty="0">
                <a:ea typeface="ＭＳ Ｐゴシック" pitchFamily="34" charset="-128"/>
              </a:rPr>
              <a:t>Ejemplos de problemas de calidad de datos: </a:t>
            </a:r>
          </a:p>
          <a:p>
            <a:pPr lvl="1" algn="just">
              <a:lnSpc>
                <a:spcPct val="150000"/>
              </a:lnSpc>
            </a:pPr>
            <a:r>
              <a:rPr lang="es-ES" altLang="es-CL" sz="1800" dirty="0">
                <a:ea typeface="ＭＳ Ｐゴシック" pitchFamily="34" charset="-128"/>
              </a:rPr>
              <a:t>Ruido y </a:t>
            </a:r>
            <a:r>
              <a:rPr lang="es-ES" altLang="es-CL" sz="1800" dirty="0" err="1">
                <a:ea typeface="ＭＳ Ｐゴシック" pitchFamily="34" charset="-128"/>
              </a:rPr>
              <a:t>outliers</a:t>
            </a:r>
            <a:r>
              <a:rPr lang="es-ES" altLang="es-CL" sz="1800" dirty="0">
                <a:ea typeface="ＭＳ Ｐゴシック" pitchFamily="34" charset="-128"/>
              </a:rPr>
              <a:t> </a:t>
            </a:r>
          </a:p>
          <a:p>
            <a:pPr lvl="1" algn="just">
              <a:lnSpc>
                <a:spcPct val="150000"/>
              </a:lnSpc>
            </a:pPr>
            <a:r>
              <a:rPr lang="es-ES" altLang="es-CL" sz="1800" dirty="0">
                <a:ea typeface="ＭＳ Ｐゴシック" pitchFamily="34" charset="-128"/>
              </a:rPr>
              <a:t>Valores faltantes </a:t>
            </a:r>
          </a:p>
          <a:p>
            <a:pPr lvl="1" algn="just">
              <a:lnSpc>
                <a:spcPct val="150000"/>
              </a:lnSpc>
            </a:pPr>
            <a:r>
              <a:rPr lang="es-ES" altLang="es-CL" sz="1800" dirty="0">
                <a:ea typeface="ＭＳ Ｐゴシック" pitchFamily="34" charset="-128"/>
              </a:rPr>
              <a:t>Data duplicada</a:t>
            </a:r>
          </a:p>
          <a:p>
            <a:pPr algn="just">
              <a:lnSpc>
                <a:spcPct val="150000"/>
              </a:lnSpc>
            </a:pPr>
            <a:endParaRPr lang="en-US" altLang="es-CL" sz="2200" dirty="0">
              <a:ea typeface="ＭＳ Ｐゴシック" pitchFamily="34" charset="-128"/>
            </a:endParaRPr>
          </a:p>
          <a:p>
            <a:pPr algn="just">
              <a:lnSpc>
                <a:spcPct val="150000"/>
              </a:lnSpc>
            </a:pPr>
            <a:endParaRPr lang="en-US" altLang="es-CL" sz="22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22</a:t>
            </a:fld>
            <a:endParaRPr lang="es-ES_tradnl"/>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normAutofit/>
          </a:bodyPr>
          <a:lstStyle/>
          <a:p>
            <a:pPr>
              <a:defRPr/>
            </a:pPr>
            <a:r>
              <a:rPr lang="es-CL" dirty="0"/>
              <a:t>Ruido</a:t>
            </a:r>
            <a:endParaRPr lang="es-ES" dirty="0"/>
          </a:p>
        </p:txBody>
      </p:sp>
      <p:sp>
        <p:nvSpPr>
          <p:cNvPr id="38915" name="Content Placeholder 2"/>
          <p:cNvSpPr>
            <a:spLocks noGrp="1"/>
          </p:cNvSpPr>
          <p:nvPr>
            <p:ph idx="1"/>
          </p:nvPr>
        </p:nvSpPr>
        <p:spPr>
          <a:xfrm>
            <a:off x="768095" y="1772816"/>
            <a:ext cx="7290055" cy="4023360"/>
          </a:xfrm>
        </p:spPr>
        <p:txBody>
          <a:bodyPr/>
          <a:lstStyle/>
          <a:p>
            <a:pPr algn="just"/>
            <a:r>
              <a:rPr lang="es-ES" altLang="es-CL" sz="2400" dirty="0">
                <a:ea typeface="ＭＳ Ｐゴシック" pitchFamily="34" charset="-128"/>
              </a:rPr>
              <a:t>El ruido se refiere a la modificación de los valores originales.</a:t>
            </a:r>
          </a:p>
          <a:p>
            <a:pPr lvl="1" algn="just"/>
            <a:r>
              <a:rPr lang="es-ES" altLang="es-CL" sz="2000" dirty="0">
                <a:ea typeface="ＭＳ Ｐゴシック" pitchFamily="34" charset="-128"/>
              </a:rPr>
              <a:t>Ejemplos: la deformación de la voz de una persona hablando en un teléfono de calidad pobre y “nieve" en la pantalla de televisión.</a:t>
            </a:r>
          </a:p>
          <a:p>
            <a:pPr algn="just">
              <a:lnSpc>
                <a:spcPct val="150000"/>
              </a:lnSpc>
            </a:pPr>
            <a:endParaRPr lang="en-US" altLang="es-CL" sz="2200" dirty="0">
              <a:ea typeface="ＭＳ Ｐゴシック" pitchFamily="34" charset="-128"/>
            </a:endParaRPr>
          </a:p>
          <a:p>
            <a:pPr algn="just">
              <a:lnSpc>
                <a:spcPct val="150000"/>
              </a:lnSpc>
            </a:pPr>
            <a:endParaRPr lang="en-US" altLang="es-CL" sz="22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23</a:t>
            </a:fld>
            <a:endParaRPr lang="es-ES_tradnl"/>
          </a:p>
        </p:txBody>
      </p:sp>
      <p:pic>
        <p:nvPicPr>
          <p:cNvPr id="38919"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6250"/>
          <a:stretch>
            <a:fillRect/>
          </a:stretch>
        </p:blipFill>
        <p:spPr bwMode="auto">
          <a:xfrm>
            <a:off x="763695" y="3187754"/>
            <a:ext cx="4103688"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8920"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392" r="6250"/>
          <a:stretch>
            <a:fillRect/>
          </a:stretch>
        </p:blipFill>
        <p:spPr bwMode="auto">
          <a:xfrm>
            <a:off x="4786420" y="3186167"/>
            <a:ext cx="3738563" cy="328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Título"/>
          <p:cNvSpPr>
            <a:spLocks noGrp="1"/>
          </p:cNvSpPr>
          <p:nvPr>
            <p:ph type="title"/>
          </p:nvPr>
        </p:nvSpPr>
        <p:spPr/>
        <p:txBody>
          <a:bodyPr>
            <a:normAutofit/>
          </a:bodyPr>
          <a:lstStyle/>
          <a:p>
            <a:pPr>
              <a:defRPr/>
            </a:pPr>
            <a:r>
              <a:rPr lang="es-CL" dirty="0" err="1"/>
              <a:t>Outliers</a:t>
            </a:r>
            <a:endParaRPr lang="es-ES" dirty="0"/>
          </a:p>
        </p:txBody>
      </p:sp>
      <p:sp>
        <p:nvSpPr>
          <p:cNvPr id="39939" name="Content Placeholder 2"/>
          <p:cNvSpPr>
            <a:spLocks noGrp="1"/>
          </p:cNvSpPr>
          <p:nvPr>
            <p:ph idx="1"/>
          </p:nvPr>
        </p:nvSpPr>
        <p:spPr>
          <a:xfrm>
            <a:off x="768239" y="1877166"/>
            <a:ext cx="7290055" cy="4023360"/>
          </a:xfrm>
        </p:spPr>
        <p:txBody>
          <a:bodyPr/>
          <a:lstStyle/>
          <a:p>
            <a:pPr algn="just">
              <a:lnSpc>
                <a:spcPct val="150000"/>
              </a:lnSpc>
            </a:pPr>
            <a:r>
              <a:rPr lang="en-US" altLang="es-CL" sz="2200" dirty="0">
                <a:ea typeface="ＭＳ Ｐゴシック" pitchFamily="34" charset="-128"/>
              </a:rPr>
              <a:t>Los Outliers son </a:t>
            </a:r>
            <a:r>
              <a:rPr lang="en-US" altLang="es-CL" sz="2200" dirty="0" err="1">
                <a:ea typeface="ＭＳ Ｐゴシック" pitchFamily="34" charset="-128"/>
              </a:rPr>
              <a:t>objetos</a:t>
            </a:r>
            <a:r>
              <a:rPr lang="en-US" altLang="es-CL" sz="2200" dirty="0">
                <a:ea typeface="ＭＳ Ｐゴシック" pitchFamily="34" charset="-128"/>
              </a:rPr>
              <a:t> de </a:t>
            </a:r>
            <a:r>
              <a:rPr lang="en-US" altLang="es-CL" sz="2200" dirty="0" err="1">
                <a:ea typeface="ＭＳ Ｐゴシック" pitchFamily="34" charset="-128"/>
              </a:rPr>
              <a:t>datos</a:t>
            </a:r>
            <a:r>
              <a:rPr lang="en-US" altLang="es-CL" sz="2200" dirty="0">
                <a:ea typeface="ＭＳ Ｐゴシック" pitchFamily="34" charset="-128"/>
              </a:rPr>
              <a:t> con </a:t>
            </a:r>
            <a:r>
              <a:rPr lang="en-US" altLang="es-CL" sz="2200" dirty="0" err="1">
                <a:ea typeface="ＭＳ Ｐゴシック" pitchFamily="34" charset="-128"/>
              </a:rPr>
              <a:t>características</a:t>
            </a:r>
            <a:r>
              <a:rPr lang="en-US" altLang="es-CL" sz="2200" dirty="0">
                <a:ea typeface="ＭＳ Ｐゴシック" pitchFamily="34" charset="-128"/>
              </a:rPr>
              <a:t> que son </a:t>
            </a:r>
            <a:r>
              <a:rPr lang="en-US" altLang="es-CL" sz="2200" dirty="0" err="1">
                <a:ea typeface="ＭＳ Ｐゴシック" pitchFamily="34" charset="-128"/>
              </a:rPr>
              <a:t>bastante</a:t>
            </a:r>
            <a:r>
              <a:rPr lang="en-US" altLang="es-CL" sz="2200" dirty="0">
                <a:ea typeface="ＭＳ Ｐゴシック" pitchFamily="34" charset="-128"/>
              </a:rPr>
              <a:t> </a:t>
            </a:r>
            <a:r>
              <a:rPr lang="en-US" altLang="es-CL" sz="2200" dirty="0" err="1">
                <a:ea typeface="ＭＳ Ｐゴシック" pitchFamily="34" charset="-128"/>
              </a:rPr>
              <a:t>diferentes</a:t>
            </a:r>
            <a:r>
              <a:rPr lang="en-US" altLang="es-CL" sz="2200" dirty="0">
                <a:ea typeface="ＭＳ Ｐゴシック" pitchFamily="34" charset="-128"/>
              </a:rPr>
              <a:t> que la mayor </a:t>
            </a:r>
            <a:r>
              <a:rPr lang="en-US" altLang="es-CL" sz="2200" dirty="0" err="1">
                <a:ea typeface="ＭＳ Ｐゴシック" pitchFamily="34" charset="-128"/>
              </a:rPr>
              <a:t>parte</a:t>
            </a:r>
            <a:r>
              <a:rPr lang="en-US" altLang="es-CL" sz="2200" dirty="0">
                <a:ea typeface="ＭＳ Ｐゴシック" pitchFamily="34" charset="-128"/>
              </a:rPr>
              <a:t> de </a:t>
            </a:r>
            <a:r>
              <a:rPr lang="en-US" altLang="es-CL" sz="2200" dirty="0" err="1">
                <a:ea typeface="ＭＳ Ｐゴシック" pitchFamily="34" charset="-128"/>
              </a:rPr>
              <a:t>los</a:t>
            </a:r>
            <a:r>
              <a:rPr lang="en-US" altLang="es-CL" sz="2200" dirty="0">
                <a:ea typeface="ＭＳ Ｐゴシック" pitchFamily="34" charset="-128"/>
              </a:rPr>
              <a:t> </a:t>
            </a:r>
            <a:r>
              <a:rPr lang="en-US" altLang="es-CL" sz="2200" dirty="0" err="1">
                <a:ea typeface="ＭＳ Ｐゴシック" pitchFamily="34" charset="-128"/>
              </a:rPr>
              <a:t>otros</a:t>
            </a:r>
            <a:r>
              <a:rPr lang="en-US" altLang="es-CL" sz="2200" dirty="0">
                <a:ea typeface="ＭＳ Ｐゴシック" pitchFamily="34" charset="-128"/>
              </a:rPr>
              <a:t> </a:t>
            </a:r>
            <a:r>
              <a:rPr lang="en-US" altLang="es-CL" sz="2200" dirty="0" err="1">
                <a:ea typeface="ＭＳ Ｐゴシック" pitchFamily="34" charset="-128"/>
              </a:rPr>
              <a:t>objetos</a:t>
            </a:r>
            <a:r>
              <a:rPr lang="en-US" altLang="es-CL" sz="2200" dirty="0">
                <a:ea typeface="ＭＳ Ｐゴシック" pitchFamily="34" charset="-128"/>
              </a:rPr>
              <a:t> de </a:t>
            </a:r>
            <a:r>
              <a:rPr lang="en-US" altLang="es-CL" sz="2200" dirty="0" err="1">
                <a:ea typeface="ＭＳ Ｐゴシック" pitchFamily="34" charset="-128"/>
              </a:rPr>
              <a:t>datos</a:t>
            </a:r>
            <a:r>
              <a:rPr lang="en-US" altLang="es-CL" sz="2200" dirty="0">
                <a:ea typeface="ＭＳ Ｐゴシック" pitchFamily="34" charset="-128"/>
              </a:rPr>
              <a:t> </a:t>
            </a:r>
            <a:r>
              <a:rPr lang="en-US" altLang="es-CL" sz="2200" dirty="0" err="1">
                <a:ea typeface="ＭＳ Ｐゴシック" pitchFamily="34" charset="-128"/>
              </a:rPr>
              <a:t>en</a:t>
            </a:r>
            <a:r>
              <a:rPr lang="en-US" altLang="es-CL" sz="2200" dirty="0">
                <a:ea typeface="ＭＳ Ｐゴシック" pitchFamily="34" charset="-128"/>
              </a:rPr>
              <a:t> el data set.</a:t>
            </a:r>
          </a:p>
          <a:p>
            <a:pPr algn="just">
              <a:lnSpc>
                <a:spcPct val="150000"/>
              </a:lnSpc>
            </a:pPr>
            <a:endParaRPr lang="en-US" altLang="es-CL" sz="2200" dirty="0">
              <a:ea typeface="ＭＳ Ｐゴシック" pitchFamily="34" charset="-128"/>
            </a:endParaRPr>
          </a:p>
          <a:p>
            <a:pPr algn="just">
              <a:lnSpc>
                <a:spcPct val="150000"/>
              </a:lnSpc>
            </a:pPr>
            <a:endParaRPr lang="en-US" altLang="es-CL" sz="22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24</a:t>
            </a:fld>
            <a:endParaRPr lang="es-ES_tradnl"/>
          </a:p>
        </p:txBody>
      </p:sp>
      <p:grpSp>
        <p:nvGrpSpPr>
          <p:cNvPr id="39943" name="Group 4"/>
          <p:cNvGrpSpPr>
            <a:grpSpLocks/>
          </p:cNvGrpSpPr>
          <p:nvPr/>
        </p:nvGrpSpPr>
        <p:grpSpPr bwMode="auto">
          <a:xfrm>
            <a:off x="3028337" y="3159224"/>
            <a:ext cx="4029075" cy="3308350"/>
            <a:chOff x="3648" y="2448"/>
            <a:chExt cx="2112" cy="1872"/>
          </a:xfrm>
        </p:grpSpPr>
        <p:pic>
          <p:nvPicPr>
            <p:cNvPr id="39944"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8" y="2448"/>
              <a:ext cx="2112"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9945" name="Oval 6"/>
            <p:cNvSpPr>
              <a:spLocks noChangeArrowheads="1"/>
            </p:cNvSpPr>
            <p:nvPr/>
          </p:nvSpPr>
          <p:spPr bwMode="auto">
            <a:xfrm>
              <a:off x="3766" y="2961"/>
              <a:ext cx="86" cy="84"/>
            </a:xfrm>
            <a:prstGeom prst="ellipse">
              <a:avLst/>
            </a:prstGeom>
            <a:noFill/>
            <a:ln w="190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s-CL"/>
            </a:p>
          </p:txBody>
        </p:sp>
        <p:sp>
          <p:nvSpPr>
            <p:cNvPr id="39946" name="Oval 7"/>
            <p:cNvSpPr>
              <a:spLocks noChangeArrowheads="1"/>
            </p:cNvSpPr>
            <p:nvPr/>
          </p:nvSpPr>
          <p:spPr bwMode="auto">
            <a:xfrm>
              <a:off x="3907" y="3224"/>
              <a:ext cx="86" cy="84"/>
            </a:xfrm>
            <a:prstGeom prst="ellipse">
              <a:avLst/>
            </a:prstGeom>
            <a:noFill/>
            <a:ln w="190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s-CL"/>
            </a:p>
          </p:txBody>
        </p:sp>
        <p:sp>
          <p:nvSpPr>
            <p:cNvPr id="39947" name="Oval 8"/>
            <p:cNvSpPr>
              <a:spLocks noChangeArrowheads="1"/>
            </p:cNvSpPr>
            <p:nvPr/>
          </p:nvSpPr>
          <p:spPr bwMode="auto">
            <a:xfrm>
              <a:off x="5612" y="3871"/>
              <a:ext cx="86" cy="85"/>
            </a:xfrm>
            <a:prstGeom prst="ellipse">
              <a:avLst/>
            </a:prstGeom>
            <a:noFill/>
            <a:ln w="190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s-CL"/>
            </a:p>
          </p:txBody>
        </p:sp>
        <p:sp>
          <p:nvSpPr>
            <p:cNvPr id="39948" name="Oval 9"/>
            <p:cNvSpPr>
              <a:spLocks noChangeArrowheads="1"/>
            </p:cNvSpPr>
            <p:nvPr/>
          </p:nvSpPr>
          <p:spPr bwMode="auto">
            <a:xfrm>
              <a:off x="4319" y="3937"/>
              <a:ext cx="86" cy="84"/>
            </a:xfrm>
            <a:prstGeom prst="ellipse">
              <a:avLst/>
            </a:prstGeom>
            <a:noFill/>
            <a:ln w="190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s-CL"/>
            </a:p>
          </p:txBody>
        </p:sp>
        <p:sp>
          <p:nvSpPr>
            <p:cNvPr id="39949" name="Rectangle 10"/>
            <p:cNvSpPr>
              <a:spLocks noChangeArrowheads="1"/>
            </p:cNvSpPr>
            <p:nvPr/>
          </p:nvSpPr>
          <p:spPr bwMode="auto">
            <a:xfrm>
              <a:off x="4944" y="3072"/>
              <a:ext cx="192" cy="24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s-CL"/>
            </a:p>
          </p:txBody>
        </p:sp>
        <p:sp>
          <p:nvSpPr>
            <p:cNvPr id="39950" name="Rectangle 11"/>
            <p:cNvSpPr>
              <a:spLocks noChangeArrowheads="1"/>
            </p:cNvSpPr>
            <p:nvPr/>
          </p:nvSpPr>
          <p:spPr bwMode="auto">
            <a:xfrm>
              <a:off x="3888" y="3120"/>
              <a:ext cx="192" cy="24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s-CL"/>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pPr>
              <a:defRPr/>
            </a:pPr>
            <a:r>
              <a:rPr lang="es-CL" dirty="0"/>
              <a:t>Valores Faltantes</a:t>
            </a:r>
            <a:endParaRPr lang="es-ES" dirty="0"/>
          </a:p>
        </p:txBody>
      </p:sp>
      <p:sp>
        <p:nvSpPr>
          <p:cNvPr id="40963" name="Content Placeholder 2"/>
          <p:cNvSpPr>
            <a:spLocks noGrp="1"/>
          </p:cNvSpPr>
          <p:nvPr>
            <p:ph idx="1"/>
          </p:nvPr>
        </p:nvSpPr>
        <p:spPr>
          <a:xfrm>
            <a:off x="837945" y="1988840"/>
            <a:ext cx="7290055" cy="4023360"/>
          </a:xfrm>
        </p:spPr>
        <p:txBody>
          <a:bodyPr>
            <a:normAutofit/>
          </a:bodyPr>
          <a:lstStyle/>
          <a:p>
            <a:pPr algn="just"/>
            <a:r>
              <a:rPr lang="es-ES" altLang="es-CL" sz="2800" dirty="0">
                <a:ea typeface="ＭＳ Ｐゴシック" pitchFamily="34" charset="-128"/>
              </a:rPr>
              <a:t>Razones</a:t>
            </a:r>
          </a:p>
          <a:p>
            <a:pPr lvl="1" algn="just"/>
            <a:r>
              <a:rPr lang="es-ES" altLang="es-CL" sz="2400" dirty="0">
                <a:ea typeface="ＭＳ Ｐゴシック" pitchFamily="34" charset="-128"/>
              </a:rPr>
              <a:t>La información no es recolectada (ej., la gente rehúsa dar su edad y peso).</a:t>
            </a:r>
          </a:p>
          <a:p>
            <a:pPr lvl="1" algn="just"/>
            <a:r>
              <a:rPr lang="es-ES" altLang="es-CL" sz="2400" dirty="0">
                <a:ea typeface="ＭＳ Ｐゴシック" pitchFamily="34" charset="-128"/>
              </a:rPr>
              <a:t>Los atributos pueden no ser aplicables a todos los casos (ej., los ingresos anuales no son aplicables a niños).</a:t>
            </a:r>
          </a:p>
          <a:p>
            <a:pPr algn="just"/>
            <a:r>
              <a:rPr lang="es-ES" altLang="es-CL" sz="2800" dirty="0">
                <a:ea typeface="ＭＳ Ｐゴシック" pitchFamily="34" charset="-128"/>
              </a:rPr>
              <a:t>Manejando valores faltantes</a:t>
            </a:r>
          </a:p>
          <a:p>
            <a:pPr lvl="1" algn="just"/>
            <a:r>
              <a:rPr lang="es-ES" altLang="es-CL" sz="2400" dirty="0">
                <a:ea typeface="ＭＳ Ｐゴシック" pitchFamily="34" charset="-128"/>
              </a:rPr>
              <a:t>Eliminar Objetos de Data.</a:t>
            </a:r>
          </a:p>
          <a:p>
            <a:pPr lvl="1" algn="just"/>
            <a:r>
              <a:rPr lang="es-ES" altLang="es-CL" sz="2400" dirty="0">
                <a:ea typeface="ＭＳ Ｐゴシック" pitchFamily="34" charset="-128"/>
              </a:rPr>
              <a:t>Estimar Valores Faltantes.</a:t>
            </a:r>
          </a:p>
          <a:p>
            <a:pPr lvl="1" algn="just"/>
            <a:r>
              <a:rPr lang="es-ES" altLang="es-CL" sz="2400" dirty="0">
                <a:ea typeface="ＭＳ Ｐゴシック" pitchFamily="34" charset="-128"/>
              </a:rPr>
              <a:t>Ignorar el Valor Faltante Durante el Análisis.</a:t>
            </a:r>
            <a:endParaRPr lang="en-US" altLang="es-CL" sz="22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25</a:t>
            </a:fld>
            <a:endParaRPr lang="es-ES_tradnl"/>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pPr>
              <a:defRPr/>
            </a:pPr>
            <a:r>
              <a:rPr lang="es-CL" dirty="0"/>
              <a:t>Data Duplicada</a:t>
            </a:r>
            <a:endParaRPr lang="es-ES" dirty="0"/>
          </a:p>
        </p:txBody>
      </p:sp>
      <p:sp>
        <p:nvSpPr>
          <p:cNvPr id="41987" name="Content Placeholder 2"/>
          <p:cNvSpPr>
            <a:spLocks noGrp="1"/>
          </p:cNvSpPr>
          <p:nvPr>
            <p:ph idx="1"/>
          </p:nvPr>
        </p:nvSpPr>
        <p:spPr>
          <a:xfrm>
            <a:off x="768095" y="1988840"/>
            <a:ext cx="7290055" cy="4023360"/>
          </a:xfrm>
        </p:spPr>
        <p:txBody>
          <a:bodyPr>
            <a:normAutofit/>
          </a:bodyPr>
          <a:lstStyle/>
          <a:p>
            <a:pPr algn="just"/>
            <a:r>
              <a:rPr lang="es-CL" altLang="es-CL" sz="2800" dirty="0">
                <a:ea typeface="ＭＳ Ｐゴシック" pitchFamily="34" charset="-128"/>
              </a:rPr>
              <a:t>El Data set puede incluir objetos de data que están duplicados, o casi duplicados.</a:t>
            </a:r>
          </a:p>
          <a:p>
            <a:pPr lvl="1"/>
            <a:r>
              <a:rPr lang="es-CL" altLang="es-CL" dirty="0">
                <a:ea typeface="ＭＳ Ｐゴシック" pitchFamily="34" charset="-128"/>
              </a:rPr>
              <a:t>Principal problema cuando se mezclan datos de fuentes heterogéneas.</a:t>
            </a:r>
          </a:p>
          <a:p>
            <a:r>
              <a:rPr lang="es-CL" altLang="es-CL" sz="2800" dirty="0">
                <a:ea typeface="ＭＳ Ｐゴシック" pitchFamily="34" charset="-128"/>
              </a:rPr>
              <a:t>Ejemplos:</a:t>
            </a:r>
          </a:p>
          <a:p>
            <a:pPr lvl="1"/>
            <a:r>
              <a:rPr lang="es-CL" altLang="es-CL" dirty="0">
                <a:ea typeface="ＭＳ Ｐゴシック" pitchFamily="34" charset="-128"/>
              </a:rPr>
              <a:t>Misma persona con direcciones de correo electrónico múltiples.</a:t>
            </a:r>
          </a:p>
          <a:p>
            <a:r>
              <a:rPr lang="es-CL" altLang="es-CL" sz="2800" dirty="0">
                <a:ea typeface="ＭＳ Ｐゴシック" pitchFamily="34" charset="-128"/>
              </a:rPr>
              <a:t>Limpieza de datos.</a:t>
            </a:r>
          </a:p>
          <a:p>
            <a:pPr lvl="1"/>
            <a:r>
              <a:rPr lang="es-CL" altLang="es-CL" dirty="0">
                <a:ea typeface="ＭＳ Ｐゴシック" pitchFamily="34" charset="-128"/>
              </a:rPr>
              <a:t>Proceso de tratar con problemas de datos duplicados.</a:t>
            </a:r>
            <a:endParaRPr lang="en-US" altLang="es-CL" sz="22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26</a:t>
            </a:fld>
            <a:endParaRPr lang="es-ES_tradnl"/>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pPr>
              <a:defRPr/>
            </a:pPr>
            <a:r>
              <a:rPr lang="es-CL" dirty="0"/>
              <a:t>Definiendo Calidad de Datos</a:t>
            </a:r>
            <a:endParaRPr lang="es-ES" dirty="0"/>
          </a:p>
        </p:txBody>
      </p:sp>
      <p:sp>
        <p:nvSpPr>
          <p:cNvPr id="43011" name="Content Placeholder 2"/>
          <p:cNvSpPr>
            <a:spLocks noGrp="1"/>
          </p:cNvSpPr>
          <p:nvPr>
            <p:ph idx="1"/>
          </p:nvPr>
        </p:nvSpPr>
        <p:spPr>
          <a:xfrm>
            <a:off x="768096" y="1877468"/>
            <a:ext cx="7635875" cy="4800600"/>
          </a:xfrm>
        </p:spPr>
        <p:txBody>
          <a:bodyPr>
            <a:normAutofit/>
          </a:bodyPr>
          <a:lstStyle/>
          <a:p>
            <a:pPr algn="just">
              <a:lnSpc>
                <a:spcPct val="150000"/>
              </a:lnSpc>
            </a:pPr>
            <a:r>
              <a:rPr lang="es-ES" altLang="es-CL" sz="2400" dirty="0">
                <a:ea typeface="ＭＳ Ｐゴシック" pitchFamily="34" charset="-128"/>
              </a:rPr>
              <a:t>La definición básica de calidad de datos es su precisión.  </a:t>
            </a:r>
          </a:p>
          <a:p>
            <a:pPr lvl="1"/>
            <a:r>
              <a:rPr lang="es-ES" altLang="es-CL" sz="2400" dirty="0" err="1">
                <a:ea typeface="ＭＳ Ｐゴシック" pitchFamily="34" charset="-128"/>
              </a:rPr>
              <a:t>Correctitud</a:t>
            </a:r>
            <a:r>
              <a:rPr lang="es-ES" altLang="es-CL" sz="2400" dirty="0">
                <a:ea typeface="ＭＳ Ｐゴシック" pitchFamily="34" charset="-128"/>
              </a:rPr>
              <a:t>: El valor del dato es válido. Ejemplo: mi estado civil es </a:t>
            </a:r>
            <a:r>
              <a:rPr lang="es-ES" altLang="es-ES" sz="2400" dirty="0">
                <a:ea typeface="ＭＳ Ｐゴシック" pitchFamily="34" charset="-128"/>
              </a:rPr>
              <a:t>“</a:t>
            </a:r>
            <a:r>
              <a:rPr lang="es-ES" altLang="es-CL" sz="2400" dirty="0">
                <a:ea typeface="ＭＳ Ｐゴシック" pitchFamily="34" charset="-128"/>
              </a:rPr>
              <a:t>casado</a:t>
            </a:r>
            <a:r>
              <a:rPr lang="es-ES" altLang="es-ES" sz="2400" dirty="0">
                <a:ea typeface="ＭＳ Ｐゴシック" pitchFamily="34" charset="-128"/>
              </a:rPr>
              <a:t>”</a:t>
            </a:r>
            <a:r>
              <a:rPr lang="es-ES" altLang="es-CL" sz="2400" dirty="0">
                <a:ea typeface="ＭＳ Ｐゴシック" pitchFamily="34" charset="-128"/>
              </a:rPr>
              <a:t>.</a:t>
            </a:r>
          </a:p>
          <a:p>
            <a:pPr lvl="1"/>
            <a:r>
              <a:rPr lang="es-ES" altLang="es-CL" sz="2400" dirty="0">
                <a:ea typeface="ＭＳ Ｐゴシック" pitchFamily="34" charset="-128"/>
              </a:rPr>
              <a:t>No-ambiguo: El valor del dato sólo tiene 1 solo significado. Ejemplo: Uno no puede estar </a:t>
            </a:r>
            <a:r>
              <a:rPr lang="es-ES" altLang="es-ES" sz="2400" dirty="0">
                <a:ea typeface="ＭＳ Ｐゴシック" pitchFamily="34" charset="-128"/>
              </a:rPr>
              <a:t>“</a:t>
            </a:r>
            <a:r>
              <a:rPr lang="es-ES" altLang="es-CL" sz="2400" dirty="0">
                <a:ea typeface="ＭＳ Ｐゴシック" pitchFamily="34" charset="-128"/>
              </a:rPr>
              <a:t>vivo</a:t>
            </a:r>
            <a:r>
              <a:rPr lang="es-ES" altLang="es-ES" sz="2400" dirty="0">
                <a:ea typeface="ＭＳ Ｐゴシック" pitchFamily="34" charset="-128"/>
              </a:rPr>
              <a:t>”</a:t>
            </a:r>
            <a:r>
              <a:rPr lang="es-ES" altLang="es-CL" sz="2400" dirty="0">
                <a:ea typeface="ＭＳ Ｐゴシック" pitchFamily="34" charset="-128"/>
              </a:rPr>
              <a:t> y </a:t>
            </a:r>
            <a:r>
              <a:rPr lang="es-ES" altLang="es-ES" sz="2400" dirty="0">
                <a:ea typeface="ＭＳ Ｐゴシック" pitchFamily="34" charset="-128"/>
              </a:rPr>
              <a:t>“</a:t>
            </a:r>
            <a:r>
              <a:rPr lang="es-ES" altLang="es-CL" sz="2400" dirty="0">
                <a:ea typeface="ＭＳ Ｐゴシック" pitchFamily="34" charset="-128"/>
              </a:rPr>
              <a:t>muerto</a:t>
            </a:r>
            <a:r>
              <a:rPr lang="es-ES" altLang="es-ES" sz="2400" dirty="0">
                <a:ea typeface="ＭＳ Ｐゴシック" pitchFamily="34" charset="-128"/>
              </a:rPr>
              <a:t>”</a:t>
            </a:r>
            <a:r>
              <a:rPr lang="es-ES" altLang="es-CL" sz="2400" dirty="0">
                <a:ea typeface="ＭＳ Ｐゴシック" pitchFamily="34" charset="-128"/>
              </a:rPr>
              <a:t> simultáneamente.</a:t>
            </a:r>
          </a:p>
          <a:p>
            <a:pPr lvl="1"/>
            <a:r>
              <a:rPr lang="es-ES" altLang="es-CL" sz="2400" dirty="0">
                <a:ea typeface="ＭＳ Ｐゴシック" pitchFamily="34" charset="-128"/>
              </a:rPr>
              <a:t>Consistente: El valor del dato utiliza siempre el mismo formato. Ejemplo: Las notas son todas de 1 a 7.</a:t>
            </a:r>
          </a:p>
          <a:p>
            <a:pPr lvl="1"/>
            <a:r>
              <a:rPr lang="es-ES" altLang="es-CL" sz="2400" dirty="0">
                <a:ea typeface="ＭＳ Ｐゴシック" pitchFamily="34" charset="-128"/>
              </a:rPr>
              <a:t>Completo: Los datos no pueden ser vacíos, y los agregados consideran todos los datos necesarios y no pierden o cuentan datos de más.</a:t>
            </a:r>
            <a:endParaRPr lang="en-US" altLang="es-CL" sz="22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27</a:t>
            </a:fld>
            <a:endParaRPr lang="es-ES_tradnl"/>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768096" y="980728"/>
            <a:ext cx="9144000" cy="648072"/>
          </a:xfrm>
        </p:spPr>
        <p:txBody>
          <a:bodyPr>
            <a:noAutofit/>
          </a:bodyPr>
          <a:lstStyle/>
          <a:p>
            <a:pPr>
              <a:defRPr/>
            </a:pPr>
            <a:r>
              <a:rPr lang="es-CL" sz="3600" dirty="0"/>
              <a:t>¿Quien es el Encargado de la Calidad de Datos ?</a:t>
            </a:r>
            <a:endParaRPr lang="es-ES" sz="3600" dirty="0"/>
          </a:p>
        </p:txBody>
      </p:sp>
      <p:sp>
        <p:nvSpPr>
          <p:cNvPr id="44035" name="Content Placeholder 2"/>
          <p:cNvSpPr>
            <a:spLocks noGrp="1"/>
          </p:cNvSpPr>
          <p:nvPr>
            <p:ph idx="1"/>
          </p:nvPr>
        </p:nvSpPr>
        <p:spPr>
          <a:xfrm>
            <a:off x="768096" y="2038072"/>
            <a:ext cx="7290055" cy="4023360"/>
          </a:xfrm>
        </p:spPr>
        <p:txBody>
          <a:bodyPr>
            <a:normAutofit lnSpcReduction="10000"/>
          </a:bodyPr>
          <a:lstStyle/>
          <a:p>
            <a:pPr algn="just"/>
            <a:r>
              <a:rPr lang="es-ES" altLang="es-CL" sz="2400" dirty="0">
                <a:ea typeface="ＭＳ Ｐゴシック" pitchFamily="34" charset="-128"/>
              </a:rPr>
              <a:t>Muchas organizaciones aceptan baja calidad de datos aduciendo que aun así son rentables.</a:t>
            </a:r>
          </a:p>
          <a:p>
            <a:pPr algn="just"/>
            <a:r>
              <a:rPr lang="es-ES" altLang="es-CL" sz="2400" dirty="0">
                <a:ea typeface="ＭＳ Ｐゴシック" pitchFamily="34" charset="-128"/>
              </a:rPr>
              <a:t>De hecho, si la competencia también tiene datos de poca calidad, esto es probablemente aceptable.</a:t>
            </a:r>
          </a:p>
          <a:p>
            <a:pPr algn="just"/>
            <a:r>
              <a:rPr lang="es-ES" altLang="es-CL" sz="2400" dirty="0">
                <a:ea typeface="ＭＳ Ｐゴシック" pitchFamily="34" charset="-128"/>
              </a:rPr>
              <a:t>Pero recordemos lo que le pas</a:t>
            </a:r>
            <a:r>
              <a:rPr lang="es-ES" altLang="ja-JP" sz="2400" dirty="0">
                <a:ea typeface="ＭＳ Ｐゴシック" pitchFamily="34" charset="-128"/>
              </a:rPr>
              <a:t>ó</a:t>
            </a:r>
            <a:r>
              <a:rPr lang="es-ES" altLang="es-CL" sz="2400" dirty="0">
                <a:ea typeface="ＭＳ Ｐゴシック" pitchFamily="34" charset="-128"/>
              </a:rPr>
              <a:t> a la manufactura de autos E.E.U.U. (GM, Ford, Chrysler) que ha ido perdiendo consistencia en relación a sus competidores Japoneses. </a:t>
            </a:r>
          </a:p>
          <a:p>
            <a:pPr lvl="1"/>
            <a:r>
              <a:rPr lang="es-ES" altLang="es-CL" sz="2400" dirty="0">
                <a:ea typeface="ＭＳ Ｐゴシック" pitchFamily="34" charset="-128"/>
              </a:rPr>
              <a:t>USA: La producci</a:t>
            </a:r>
            <a:r>
              <a:rPr lang="es-ES" altLang="ja-JP" sz="2400" dirty="0">
                <a:ea typeface="ＭＳ Ｐゴシック" pitchFamily="34" charset="-128"/>
              </a:rPr>
              <a:t>ón se enfoca a mejorar los errores una vez que el auto está armado.</a:t>
            </a:r>
          </a:p>
          <a:p>
            <a:pPr lvl="1"/>
            <a:r>
              <a:rPr lang="es-ES" altLang="ja-JP" sz="2400" dirty="0">
                <a:ea typeface="ＭＳ Ｐゴシック" pitchFamily="34" charset="-128"/>
              </a:rPr>
              <a:t>Japón: La producción se orienta al “cero defecto” durante todo el proceso.</a:t>
            </a:r>
            <a:endParaRPr lang="en-US" altLang="es-CL" sz="22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28</a:t>
            </a:fld>
            <a:endParaRPr lang="es-ES_tradnl"/>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768096" y="980728"/>
            <a:ext cx="9144000" cy="648072"/>
          </a:xfrm>
        </p:spPr>
        <p:txBody>
          <a:bodyPr>
            <a:normAutofit/>
          </a:bodyPr>
          <a:lstStyle/>
          <a:p>
            <a:pPr>
              <a:defRPr/>
            </a:pPr>
            <a:r>
              <a:rPr lang="es-CL" dirty="0"/>
              <a:t>El Alto Costo de la Calidad de los Datos </a:t>
            </a:r>
            <a:endParaRPr lang="es-ES" dirty="0"/>
          </a:p>
        </p:txBody>
      </p:sp>
      <p:sp>
        <p:nvSpPr>
          <p:cNvPr id="45059" name="Content Placeholder 2"/>
          <p:cNvSpPr>
            <a:spLocks noGrp="1"/>
          </p:cNvSpPr>
          <p:nvPr>
            <p:ph idx="1"/>
          </p:nvPr>
        </p:nvSpPr>
        <p:spPr/>
        <p:txBody>
          <a:bodyPr>
            <a:normAutofit fontScale="92500" lnSpcReduction="20000"/>
          </a:bodyPr>
          <a:lstStyle/>
          <a:p>
            <a:pPr algn="just"/>
            <a:r>
              <a:rPr lang="es-ES" altLang="es-CL" sz="2000">
                <a:ea typeface="ＭＳ Ｐゴシック" pitchFamily="34" charset="-128"/>
              </a:rPr>
              <a:t>En la ciudad Nashville los pensionistas fueron sobrepagados en $2.3 millones desde 1987 a 1995 mientras que otro conjunto de pensionistas se les pago menos $2.6 millón como resultado de datos mal calculados (The Tennessean, Marzo 21,1998).</a:t>
            </a:r>
          </a:p>
          <a:p>
            <a:pPr algn="just"/>
            <a:endParaRPr lang="es-ES" altLang="es-CL" sz="2000">
              <a:ea typeface="ＭＳ Ｐゴシック" pitchFamily="34" charset="-128"/>
            </a:endParaRPr>
          </a:p>
          <a:p>
            <a:pPr algn="just"/>
            <a:r>
              <a:rPr lang="es-ES" altLang="es-CL" sz="2000">
                <a:ea typeface="ＭＳ Ｐゴシック" pitchFamily="34" charset="-128"/>
              </a:rPr>
              <a:t>2 errores de 20 años de calculo sufrió el sistema de pensiones de los Ángeles con $1.2 billones y forzó a las autoridades a hacer $25 millones por año de contribuciones no planificadas por compensación de daños. (Los Ángeles Times, Abril 8, 1998).</a:t>
            </a:r>
          </a:p>
          <a:p>
            <a:pPr algn="just"/>
            <a:endParaRPr lang="es-ES" altLang="es-CL" sz="2000">
              <a:ea typeface="ＭＳ Ｐゴシック" pitchFamily="34" charset="-128"/>
            </a:endParaRPr>
          </a:p>
          <a:p>
            <a:pPr algn="just"/>
            <a:r>
              <a:rPr lang="es-ES" altLang="es-CL" sz="2000">
                <a:ea typeface="ＭＳ Ｐゴシック" pitchFamily="34" charset="-128"/>
              </a:rPr>
              <a:t>Errores en los precios de las bases de datos del retail puede costarles a la población de U.S.A. cerca de $2.5 billones de sobrecarga anual. Las auditorias mostraros que 4 de 5 errores en  los precios son sobreprecios. (Information Week Sept, 1992).</a:t>
            </a:r>
            <a:endParaRPr lang="en-US" altLang="es-CL" sz="200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29</a:t>
            </a:fld>
            <a:endParaRPr lang="es-ES_tradn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Título"/>
          <p:cNvSpPr>
            <a:spLocks noGrp="1"/>
          </p:cNvSpPr>
          <p:nvPr>
            <p:ph type="title"/>
          </p:nvPr>
        </p:nvSpPr>
        <p:spPr/>
        <p:txBody>
          <a:bodyPr>
            <a:normAutofit/>
          </a:bodyPr>
          <a:lstStyle/>
          <a:p>
            <a:pPr>
              <a:defRPr/>
            </a:pPr>
            <a:r>
              <a:rPr lang="es-CL" dirty="0"/>
              <a:t>¿Qué son los Datos?</a:t>
            </a:r>
            <a:endParaRPr lang="es-ES" dirty="0"/>
          </a:p>
        </p:txBody>
      </p:sp>
      <p:sp>
        <p:nvSpPr>
          <p:cNvPr id="18435" name="Content Placeholder 2"/>
          <p:cNvSpPr>
            <a:spLocks noGrp="1"/>
          </p:cNvSpPr>
          <p:nvPr>
            <p:ph idx="1"/>
          </p:nvPr>
        </p:nvSpPr>
        <p:spPr>
          <a:xfrm>
            <a:off x="770236" y="1897063"/>
            <a:ext cx="3810000" cy="4525963"/>
          </a:xfrm>
        </p:spPr>
        <p:txBody>
          <a:bodyPr>
            <a:normAutofit/>
          </a:bodyPr>
          <a:lstStyle/>
          <a:p>
            <a:pPr algn="just"/>
            <a:r>
              <a:rPr lang="es-ES" altLang="es-CL" sz="1800" dirty="0">
                <a:ea typeface="ＭＳ Ｐゴシック" pitchFamily="34" charset="-128"/>
              </a:rPr>
              <a:t>Colección de objetos y sus atributos.</a:t>
            </a:r>
          </a:p>
          <a:p>
            <a:pPr algn="just"/>
            <a:r>
              <a:rPr lang="es-ES" altLang="es-CL" sz="1800" dirty="0">
                <a:ea typeface="ＭＳ Ｐゴシック" pitchFamily="34" charset="-128"/>
              </a:rPr>
              <a:t>Un atributo es una propiedad o característica de un objeto</a:t>
            </a:r>
          </a:p>
          <a:p>
            <a:pPr lvl="1" algn="just"/>
            <a:r>
              <a:rPr lang="es-ES" altLang="es-CL" sz="1800" dirty="0">
                <a:ea typeface="ＭＳ Ｐゴシック" pitchFamily="34" charset="-128"/>
              </a:rPr>
              <a:t>Ejemplos: color de ojos de una persona, temperatura, etc.</a:t>
            </a:r>
          </a:p>
          <a:p>
            <a:pPr lvl="1" algn="just"/>
            <a:r>
              <a:rPr lang="es-ES" altLang="es-CL" sz="1800" dirty="0">
                <a:ea typeface="ＭＳ Ｐゴシック" pitchFamily="34" charset="-128"/>
              </a:rPr>
              <a:t>Un atributo es también conocido como variable, campo, característica.</a:t>
            </a:r>
          </a:p>
          <a:p>
            <a:pPr lvl="1" algn="just"/>
            <a:endParaRPr lang="en-CA" altLang="es-CL" sz="1800" dirty="0">
              <a:ea typeface="ＭＳ Ｐゴシック" pitchFamily="34" charset="-128"/>
            </a:endParaRPr>
          </a:p>
          <a:p>
            <a:pPr lvl="1" algn="just"/>
            <a:endParaRPr lang="es-ES" altLang="es-CL" sz="1800" dirty="0">
              <a:ea typeface="ＭＳ Ｐゴシック" pitchFamily="34" charset="-128"/>
            </a:endParaRPr>
          </a:p>
          <a:p>
            <a:pPr algn="just"/>
            <a:r>
              <a:rPr lang="es-ES" altLang="es-CL" sz="1800" dirty="0">
                <a:ea typeface="ＭＳ Ｐゴシック" pitchFamily="34" charset="-128"/>
              </a:rPr>
              <a:t>Una colección de atributos describe un objeto</a:t>
            </a:r>
          </a:p>
          <a:p>
            <a:pPr lvl="1" algn="just"/>
            <a:r>
              <a:rPr lang="es-ES" altLang="es-CL" sz="1800" dirty="0">
                <a:ea typeface="ＭＳ Ｐゴシック" pitchFamily="34" charset="-128"/>
              </a:rPr>
              <a:t>Un objeto es también conocido como record, punto, caso, ejemplo, entidad, o instancia.</a:t>
            </a: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3</a:t>
            </a:fld>
            <a:endParaRPr lang="es-ES_tradnl"/>
          </a:p>
        </p:txBody>
      </p:sp>
      <p:grpSp>
        <p:nvGrpSpPr>
          <p:cNvPr id="18439" name="Group 4"/>
          <p:cNvGrpSpPr>
            <a:grpSpLocks/>
          </p:cNvGrpSpPr>
          <p:nvPr/>
        </p:nvGrpSpPr>
        <p:grpSpPr bwMode="auto">
          <a:xfrm>
            <a:off x="5084267" y="1828800"/>
            <a:ext cx="3513137" cy="4191000"/>
            <a:chOff x="3403" y="1104"/>
            <a:chExt cx="2213" cy="2640"/>
          </a:xfrm>
        </p:grpSpPr>
        <p:graphicFrame>
          <p:nvGraphicFramePr>
            <p:cNvPr id="18443" name="Object 2"/>
            <p:cNvGraphicFramePr>
              <a:graphicFrameLocks noChangeAspect="1"/>
            </p:cNvGraphicFramePr>
            <p:nvPr/>
          </p:nvGraphicFramePr>
          <p:xfrm>
            <a:off x="3403" y="1378"/>
            <a:ext cx="2213" cy="2366"/>
          </p:xfrm>
          <a:graphic>
            <a:graphicData uri="http://schemas.openxmlformats.org/presentationml/2006/ole">
              <mc:AlternateContent xmlns:mc="http://schemas.openxmlformats.org/markup-compatibility/2006">
                <mc:Choice xmlns:v="urn:schemas-microsoft-com:vml" Requires="v">
                  <p:oleObj name="Document" r:id="rId2" imgW="5396839" imgH="5786868" progId="Word.Document.8">
                    <p:embed/>
                  </p:oleObj>
                </mc:Choice>
                <mc:Fallback>
                  <p:oleObj name="Document" r:id="rId2" imgW="5396839" imgH="5786868" progId="Word.Document.8">
                    <p:embed/>
                    <p:pic>
                      <p:nvPicPr>
                        <p:cNvPr id="18443"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3" y="1378"/>
                          <a:ext cx="2213" cy="2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062" name="AutoShape 6"/>
            <p:cNvSpPr>
              <a:spLocks/>
            </p:cNvSpPr>
            <p:nvPr/>
          </p:nvSpPr>
          <p:spPr bwMode="auto">
            <a:xfrm rot="5400000">
              <a:off x="4340" y="240"/>
              <a:ext cx="240" cy="1968"/>
            </a:xfrm>
            <a:prstGeom prst="leftBrace">
              <a:avLst>
                <a:gd name="adj1" fmla="val 68333"/>
                <a:gd name="adj2" fmla="val 50000"/>
              </a:avLst>
            </a:prstGeom>
            <a:noFill/>
            <a:ln w="12700">
              <a:solidFill>
                <a:schemeClr val="tx1"/>
              </a:solidFill>
              <a:round/>
              <a:headEnd/>
              <a:tailEnd/>
            </a:ln>
          </p:spPr>
          <p:txBody>
            <a:bodyPr wrap="none" anchor="ctr"/>
            <a:lstStyle/>
            <a:p>
              <a:pPr>
                <a:defRPr/>
              </a:pPr>
              <a:endParaRPr lang="en-US">
                <a:latin typeface="+mn-lt"/>
              </a:endParaRPr>
            </a:p>
          </p:txBody>
        </p:sp>
      </p:grpSp>
      <p:sp>
        <p:nvSpPr>
          <p:cNvPr id="2058" name="Text Box 7"/>
          <p:cNvSpPr txBox="1">
            <a:spLocks noChangeArrowheads="1"/>
          </p:cNvSpPr>
          <p:nvPr/>
        </p:nvSpPr>
        <p:spPr bwMode="auto">
          <a:xfrm>
            <a:off x="6208217" y="1500188"/>
            <a:ext cx="1447800" cy="396875"/>
          </a:xfrm>
          <a:prstGeom prst="rect">
            <a:avLst/>
          </a:prstGeom>
          <a:noFill/>
          <a:ln w="12700">
            <a:noFill/>
            <a:miter lim="800000"/>
            <a:headEnd/>
            <a:tailEnd/>
          </a:ln>
        </p:spPr>
        <p:txBody>
          <a:bodyPr>
            <a:spAutoFit/>
          </a:bodyPr>
          <a:lstStyle/>
          <a:p>
            <a:pPr>
              <a:spcBef>
                <a:spcPct val="50000"/>
              </a:spcBef>
              <a:defRPr/>
            </a:pPr>
            <a:r>
              <a:rPr lang="es-CL" sz="2000" dirty="0">
                <a:solidFill>
                  <a:srgbClr val="FF0000"/>
                </a:solidFill>
                <a:latin typeface="+mn-lt"/>
              </a:rPr>
              <a:t>Atributos</a:t>
            </a:r>
          </a:p>
        </p:txBody>
      </p:sp>
      <p:sp>
        <p:nvSpPr>
          <p:cNvPr id="2059" name="AutoShape 8"/>
          <p:cNvSpPr>
            <a:spLocks/>
          </p:cNvSpPr>
          <p:nvPr/>
        </p:nvSpPr>
        <p:spPr bwMode="auto">
          <a:xfrm>
            <a:off x="4774704" y="2819400"/>
            <a:ext cx="381000" cy="3124200"/>
          </a:xfrm>
          <a:prstGeom prst="leftBrace">
            <a:avLst>
              <a:gd name="adj1" fmla="val 68333"/>
              <a:gd name="adj2" fmla="val 50000"/>
            </a:avLst>
          </a:prstGeom>
          <a:noFill/>
          <a:ln w="12700">
            <a:solidFill>
              <a:schemeClr val="tx1"/>
            </a:solidFill>
            <a:round/>
            <a:headEnd/>
            <a:tailEnd/>
          </a:ln>
        </p:spPr>
        <p:txBody>
          <a:bodyPr wrap="none" anchor="ctr"/>
          <a:lstStyle/>
          <a:p>
            <a:pPr>
              <a:defRPr/>
            </a:pPr>
            <a:endParaRPr lang="en-US">
              <a:latin typeface="+mn-lt"/>
            </a:endParaRPr>
          </a:p>
        </p:txBody>
      </p:sp>
      <p:sp>
        <p:nvSpPr>
          <p:cNvPr id="2060" name="Text Box 9"/>
          <p:cNvSpPr txBox="1">
            <a:spLocks noChangeArrowheads="1"/>
          </p:cNvSpPr>
          <p:nvPr/>
        </p:nvSpPr>
        <p:spPr bwMode="auto">
          <a:xfrm>
            <a:off x="3707904" y="4191000"/>
            <a:ext cx="1143000" cy="396875"/>
          </a:xfrm>
          <a:prstGeom prst="rect">
            <a:avLst/>
          </a:prstGeom>
          <a:noFill/>
          <a:ln w="12700">
            <a:noFill/>
            <a:miter lim="800000"/>
            <a:headEnd/>
            <a:tailEnd/>
          </a:ln>
        </p:spPr>
        <p:txBody>
          <a:bodyPr>
            <a:spAutoFit/>
          </a:bodyPr>
          <a:lstStyle/>
          <a:p>
            <a:pPr>
              <a:spcBef>
                <a:spcPct val="50000"/>
              </a:spcBef>
              <a:defRPr/>
            </a:pPr>
            <a:r>
              <a:rPr lang="es-CL" sz="2000">
                <a:solidFill>
                  <a:srgbClr val="FF0000"/>
                </a:solidFill>
                <a:latin typeface="+mn-lt"/>
              </a:rPr>
              <a:t>Objetos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p:txBody>
          <a:bodyPr>
            <a:normAutofit lnSpcReduction="10000"/>
          </a:bodyPr>
          <a:lstStyle/>
          <a:p>
            <a:pPr algn="just"/>
            <a:r>
              <a:rPr lang="es-CL" altLang="es-CL" sz="2400">
                <a:ea typeface="ＭＳ Ｐゴシック" pitchFamily="34" charset="-128"/>
              </a:rPr>
              <a:t>El grupo Gartner, estima que el costo de modificar el software y cambiar el problema Y2K fue de </a:t>
            </a:r>
            <a:r>
              <a:rPr lang="es-ES" altLang="es-CL" sz="2400">
                <a:ea typeface="ＭＳ Ｐゴシック" pitchFamily="34" charset="-128"/>
              </a:rPr>
              <a:t>$400-$600 billones. T. Capers Jones dice que esta estimación es baja, y debiese ser del orden del $1.5 trillones. El costo de arreglar este simple pero bien repartido error es 1/8 del déficit federal norteamericano ($8 trillón Oct 2005).</a:t>
            </a:r>
          </a:p>
          <a:p>
            <a:pPr algn="just"/>
            <a:endParaRPr lang="es-CL" altLang="es-CL" sz="2400">
              <a:ea typeface="ＭＳ Ｐゴシック" pitchFamily="34" charset="-128"/>
            </a:endParaRPr>
          </a:p>
          <a:p>
            <a:pPr algn="just"/>
            <a:r>
              <a:rPr lang="es-CL" altLang="es-CL" sz="2400">
                <a:ea typeface="ＭＳ Ｐゴシック" pitchFamily="34" charset="-128"/>
              </a:rPr>
              <a:t>Otra manera de ver el Y2K. Las 50 compañ</a:t>
            </a:r>
            <a:r>
              <a:rPr lang="es-CL" altLang="ja-JP" sz="2400">
                <a:ea typeface="ＭＳ Ｐゴシック" pitchFamily="34" charset="-128"/>
              </a:rPr>
              <a:t>í</a:t>
            </a:r>
            <a:r>
              <a:rPr lang="es-CL" altLang="es-CL" sz="2400">
                <a:ea typeface="ＭＳ Ｐゴシック" pitchFamily="34" charset="-128"/>
              </a:rPr>
              <a:t>as m</a:t>
            </a:r>
            <a:r>
              <a:rPr lang="es-CL" altLang="ja-JP" sz="2400">
                <a:ea typeface="ＭＳ Ｐゴシック" pitchFamily="34" charset="-128"/>
              </a:rPr>
              <a:t>á</a:t>
            </a:r>
            <a:r>
              <a:rPr lang="es-CL" altLang="es-CL" sz="2400">
                <a:ea typeface="ＭＳ Ｐゴシック" pitchFamily="34" charset="-128"/>
              </a:rPr>
              <a:t>s rentables del mundo, ganaron en forma conjunta $178 billones en </a:t>
            </a:r>
            <a:r>
              <a:rPr lang="es-ES" altLang="es-CL" sz="2400">
                <a:ea typeface="ＭＳ Ｐゴシック" pitchFamily="34" charset="-128"/>
              </a:rPr>
              <a:t>1996. Si todas esas utilidades se hubiesen usado para arreglar el problema, s</a:t>
            </a:r>
            <a:r>
              <a:rPr lang="es-ES" altLang="ja-JP" sz="2400">
                <a:ea typeface="ＭＳ Ｐゴシック" pitchFamily="34" charset="-128"/>
              </a:rPr>
              <a:t>ólo se habría alcanzado a reparar </a:t>
            </a:r>
            <a:r>
              <a:rPr lang="es-ES" altLang="es-CL" sz="2400">
                <a:ea typeface="ＭＳ Ｐゴシック" pitchFamily="34" charset="-128"/>
              </a:rPr>
              <a:t>el 12%.</a:t>
            </a:r>
            <a:endParaRPr lang="en-US" altLang="es-CL" sz="200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30</a:t>
            </a:fld>
            <a:endParaRPr lang="es-ES_tradnl"/>
          </a:p>
        </p:txBody>
      </p:sp>
      <p:sp>
        <p:nvSpPr>
          <p:cNvPr id="8" name="6 Título"/>
          <p:cNvSpPr>
            <a:spLocks noGrp="1"/>
          </p:cNvSpPr>
          <p:nvPr>
            <p:ph type="title"/>
          </p:nvPr>
        </p:nvSpPr>
        <p:spPr>
          <a:xfrm>
            <a:off x="768096" y="980728"/>
            <a:ext cx="8268400" cy="648072"/>
          </a:xfrm>
        </p:spPr>
        <p:txBody>
          <a:bodyPr>
            <a:normAutofit/>
          </a:bodyPr>
          <a:lstStyle/>
          <a:p>
            <a:pPr>
              <a:defRPr/>
            </a:pPr>
            <a:r>
              <a:rPr lang="es-CL" dirty="0"/>
              <a:t>El Alto Costo de la Calidad de los Datos </a:t>
            </a:r>
            <a:endParaRPr lang="es-E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5.5 Los </a:t>
            </a:r>
            <a:r>
              <a:rPr lang="en-US" dirty="0" err="1"/>
              <a:t>Metadatos</a:t>
            </a:r>
            <a:endParaRPr lang="en-US" dirty="0"/>
          </a:p>
        </p:txBody>
      </p:sp>
      <p:sp>
        <p:nvSpPr>
          <p:cNvPr id="6" name="5 Marcador de texto"/>
          <p:cNvSpPr>
            <a:spLocks noGrp="1"/>
          </p:cNvSpPr>
          <p:nvPr>
            <p:ph type="body" idx="1"/>
          </p:nvPr>
        </p:nvSpPr>
        <p:spPr/>
        <p:txBody>
          <a:bodyPr>
            <a:normAutofit/>
          </a:bodyPr>
          <a:lstStyle/>
          <a:p>
            <a:r>
              <a:rPr lang="es-ES_tradnl" dirty="0"/>
              <a:t>Capitulo 5 – Integración de Datos Para un Data </a:t>
            </a:r>
            <a:r>
              <a:rPr lang="es-ES_tradnl" dirty="0" err="1"/>
              <a:t>Warehouse</a:t>
            </a:r>
            <a:endParaRPr lang="es-CL" dirty="0"/>
          </a:p>
        </p:txBody>
      </p:sp>
      <p:sp>
        <p:nvSpPr>
          <p:cNvPr id="3" name="Marcador de pie de página 2"/>
          <p:cNvSpPr>
            <a:spLocks noGrp="1"/>
          </p:cNvSpPr>
          <p:nvPr>
            <p:ph type="ftr" sz="quarter" idx="11"/>
          </p:nvPr>
        </p:nvSpPr>
        <p:spPr/>
        <p:txBody>
          <a:bodyPr/>
          <a:lstStyle/>
          <a:p>
            <a:r>
              <a:rPr lang="es-ES_tradnl" dirty="0"/>
              <a:t>IN5523 – Primavera 2021</a:t>
            </a:r>
          </a:p>
        </p:txBody>
      </p:sp>
      <p:sp>
        <p:nvSpPr>
          <p:cNvPr id="4" name="Marcador de número de diapositiva 3"/>
          <p:cNvSpPr>
            <a:spLocks noGrp="1"/>
          </p:cNvSpPr>
          <p:nvPr>
            <p:ph type="sldNum" sz="quarter" idx="12"/>
          </p:nvPr>
        </p:nvSpPr>
        <p:spPr/>
        <p:txBody>
          <a:bodyPr/>
          <a:lstStyle/>
          <a:p>
            <a:fld id="{1CDBA16A-02C7-4D6B-8CE0-85AB403DAC17}" type="slidenum">
              <a:rPr lang="es-ES_tradnl" smtClean="0"/>
              <a:pPr/>
              <a:t>31</a:t>
            </a:fld>
            <a:endParaRPr lang="es-ES_tradnl"/>
          </a:p>
        </p:txBody>
      </p:sp>
    </p:spTree>
    <p:extLst>
      <p:ext uri="{BB962C8B-B14F-4D97-AF65-F5344CB8AC3E}">
        <p14:creationId xmlns:p14="http://schemas.microsoft.com/office/powerpoint/2010/main" val="1585946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Título"/>
          <p:cNvSpPr>
            <a:spLocks noGrp="1"/>
          </p:cNvSpPr>
          <p:nvPr>
            <p:ph type="title"/>
          </p:nvPr>
        </p:nvSpPr>
        <p:spPr>
          <a:xfrm>
            <a:off x="611560" y="953804"/>
            <a:ext cx="9144000" cy="648072"/>
          </a:xfrm>
        </p:spPr>
        <p:txBody>
          <a:bodyPr>
            <a:noAutofit/>
          </a:bodyPr>
          <a:lstStyle/>
          <a:p>
            <a:pPr>
              <a:defRPr/>
            </a:pPr>
            <a:r>
              <a:rPr lang="es-ES_tradnl" sz="3600" dirty="0"/>
              <a:t>Los metadatos responden preguntas sobre el DW </a:t>
            </a:r>
            <a:endParaRPr lang="es-ES" sz="3600" dirty="0"/>
          </a:p>
        </p:txBody>
      </p:sp>
      <p:sp>
        <p:nvSpPr>
          <p:cNvPr id="154627" name="Content Placeholder 2"/>
          <p:cNvSpPr>
            <a:spLocks noGrp="1"/>
          </p:cNvSpPr>
          <p:nvPr>
            <p:ph idx="1"/>
          </p:nvPr>
        </p:nvSpPr>
        <p:spPr>
          <a:xfrm>
            <a:off x="611560" y="2124656"/>
            <a:ext cx="7290055" cy="4023360"/>
          </a:xfrm>
        </p:spPr>
        <p:txBody>
          <a:bodyPr>
            <a:normAutofit/>
          </a:bodyPr>
          <a:lstStyle/>
          <a:p>
            <a:pPr marL="274638" indent="-274638" defTabSz="904875">
              <a:lnSpc>
                <a:spcPct val="95000"/>
              </a:lnSpc>
              <a:spcBef>
                <a:spcPct val="10000"/>
              </a:spcBef>
              <a:spcAft>
                <a:spcPct val="10000"/>
              </a:spcAft>
            </a:pPr>
            <a:r>
              <a:rPr lang="es-ES" altLang="es-CL" sz="2400" dirty="0">
                <a:ea typeface="ＭＳ Ｐゴシック" pitchFamily="34" charset="-128"/>
              </a:rPr>
              <a:t>¿Cómo encuentro los datos que necesito?</a:t>
            </a:r>
          </a:p>
          <a:p>
            <a:pPr marL="274638" indent="-274638" defTabSz="904875">
              <a:lnSpc>
                <a:spcPct val="95000"/>
              </a:lnSpc>
              <a:spcBef>
                <a:spcPct val="10000"/>
              </a:spcBef>
              <a:spcAft>
                <a:spcPct val="10000"/>
              </a:spcAft>
            </a:pPr>
            <a:r>
              <a:rPr lang="es-ES" altLang="es-CL" sz="2400" dirty="0">
                <a:ea typeface="ＭＳ Ｐゴシック" pitchFamily="34" charset="-128"/>
              </a:rPr>
              <a:t>¿Cuál es la fuente original de los datos?</a:t>
            </a:r>
          </a:p>
          <a:p>
            <a:pPr marL="274638" indent="-274638" defTabSz="904875">
              <a:lnSpc>
                <a:spcPct val="95000"/>
              </a:lnSpc>
              <a:spcBef>
                <a:spcPct val="10000"/>
              </a:spcBef>
              <a:spcAft>
                <a:spcPct val="10000"/>
              </a:spcAft>
            </a:pPr>
            <a:r>
              <a:rPr lang="es-ES" altLang="es-CL" sz="2400" dirty="0">
                <a:ea typeface="ＭＳ Ｐゴシック" pitchFamily="34" charset="-128"/>
              </a:rPr>
              <a:t>¿Cómo fue realizada la </a:t>
            </a:r>
            <a:r>
              <a:rPr lang="es-ES" altLang="es-CL" sz="2400" dirty="0" err="1">
                <a:ea typeface="ＭＳ Ｐゴシック" pitchFamily="34" charset="-128"/>
              </a:rPr>
              <a:t>sumarización</a:t>
            </a:r>
            <a:r>
              <a:rPr lang="es-ES" altLang="es-CL" sz="2400" dirty="0">
                <a:ea typeface="ＭＳ Ｐゴシック" pitchFamily="34" charset="-128"/>
              </a:rPr>
              <a:t>?</a:t>
            </a:r>
          </a:p>
          <a:p>
            <a:pPr marL="274638" indent="-274638" defTabSz="904875">
              <a:lnSpc>
                <a:spcPct val="95000"/>
              </a:lnSpc>
              <a:spcBef>
                <a:spcPct val="10000"/>
              </a:spcBef>
              <a:spcAft>
                <a:spcPct val="10000"/>
              </a:spcAft>
            </a:pPr>
            <a:r>
              <a:rPr lang="es-ES" altLang="es-CL" sz="2400" dirty="0">
                <a:ea typeface="ＭＳ Ｐゴシック" pitchFamily="34" charset="-128"/>
              </a:rPr>
              <a:t>¿Qué consultas están disponibles para acceder a los datos?</a:t>
            </a:r>
          </a:p>
          <a:p>
            <a:r>
              <a:rPr lang="en-US" altLang="es-CL" sz="2400" dirty="0">
                <a:ea typeface="ＭＳ Ｐゴシック" pitchFamily="34" charset="-128"/>
              </a:rPr>
              <a:t>¿</a:t>
            </a:r>
            <a:r>
              <a:rPr lang="en-US" altLang="es-CL" sz="2400" dirty="0" err="1">
                <a:ea typeface="ＭＳ Ｐゴシック" pitchFamily="34" charset="-128"/>
              </a:rPr>
              <a:t>Cómo</a:t>
            </a:r>
            <a:r>
              <a:rPr lang="en-US" altLang="es-CL" sz="2400" dirty="0">
                <a:ea typeface="ＭＳ Ｐゴシック" pitchFamily="34" charset="-128"/>
              </a:rPr>
              <a:t> </a:t>
            </a:r>
            <a:r>
              <a:rPr lang="en-US" altLang="es-CL" sz="2400" dirty="0" err="1">
                <a:ea typeface="ＭＳ Ｐゴシック" pitchFamily="34" charset="-128"/>
              </a:rPr>
              <a:t>han</a:t>
            </a:r>
            <a:r>
              <a:rPr lang="en-US" altLang="es-CL" sz="2400" dirty="0">
                <a:ea typeface="ＭＳ Ｐゴシック" pitchFamily="34" charset="-128"/>
              </a:rPr>
              <a:t> </a:t>
            </a:r>
            <a:r>
              <a:rPr lang="en-US" altLang="es-CL" sz="2400" dirty="0" err="1">
                <a:ea typeface="ＭＳ Ｐゴシック" pitchFamily="34" charset="-128"/>
              </a:rPr>
              <a:t>cambiado</a:t>
            </a:r>
            <a:r>
              <a:rPr lang="en-US" altLang="es-CL" sz="2400" dirty="0">
                <a:ea typeface="ＭＳ Ｐゴシック" pitchFamily="34" charset="-128"/>
              </a:rPr>
              <a:t> los </a:t>
            </a:r>
            <a:r>
              <a:rPr lang="en-US" altLang="es-CL" sz="2400" dirty="0" err="1">
                <a:ea typeface="ＭＳ Ｐゴシック" pitchFamily="34" charset="-128"/>
              </a:rPr>
              <a:t>requerimientos</a:t>
            </a:r>
            <a:r>
              <a:rPr lang="en-US" altLang="es-CL" sz="2400" dirty="0">
                <a:ea typeface="ＭＳ Ｐゴシック" pitchFamily="34" charset="-128"/>
              </a:rPr>
              <a:t>?</a:t>
            </a:r>
          </a:p>
          <a:p>
            <a:r>
              <a:rPr lang="en-US" altLang="es-CL" sz="2400" dirty="0">
                <a:ea typeface="ＭＳ Ｐゴシック" pitchFamily="34" charset="-128"/>
              </a:rPr>
              <a:t>¿</a:t>
            </a:r>
            <a:r>
              <a:rPr lang="en-US" altLang="es-CL" sz="2400" dirty="0" err="1">
                <a:ea typeface="ＭＳ Ｐゴシック" pitchFamily="34" charset="-128"/>
              </a:rPr>
              <a:t>Cómo</a:t>
            </a:r>
            <a:r>
              <a:rPr lang="en-US" altLang="es-CL" sz="2400" dirty="0">
                <a:ea typeface="ＭＳ Ｐゴシック" pitchFamily="34" charset="-128"/>
              </a:rPr>
              <a:t> </a:t>
            </a:r>
            <a:r>
              <a:rPr lang="en-US" altLang="es-CL" sz="2400" dirty="0" err="1">
                <a:ea typeface="ＭＳ Ｐゴシック" pitchFamily="34" charset="-128"/>
              </a:rPr>
              <a:t>varían</a:t>
            </a:r>
            <a:r>
              <a:rPr lang="en-US" altLang="es-CL" sz="2400" dirty="0">
                <a:ea typeface="ＭＳ Ｐゴシック" pitchFamily="34" charset="-128"/>
              </a:rPr>
              <a:t> </a:t>
            </a:r>
            <a:r>
              <a:rPr lang="en-US" altLang="es-CL" sz="2400" dirty="0" err="1">
                <a:ea typeface="ＭＳ Ｐゴシック" pitchFamily="34" charset="-128"/>
              </a:rPr>
              <a:t>las</a:t>
            </a:r>
            <a:r>
              <a:rPr lang="en-US" altLang="es-CL" sz="2400" dirty="0">
                <a:ea typeface="ＭＳ Ｐゴシック" pitchFamily="34" charset="-128"/>
              </a:rPr>
              <a:t> </a:t>
            </a:r>
            <a:r>
              <a:rPr lang="en-US" altLang="es-CL" sz="2400" dirty="0" err="1">
                <a:ea typeface="ＭＳ Ｐゴシック" pitchFamily="34" charset="-128"/>
              </a:rPr>
              <a:t>líneas</a:t>
            </a:r>
            <a:r>
              <a:rPr lang="en-US" altLang="es-CL" sz="2400" dirty="0">
                <a:ea typeface="ＭＳ Ｐゴシック" pitchFamily="34" charset="-128"/>
              </a:rPr>
              <a:t> de </a:t>
            </a:r>
            <a:r>
              <a:rPr lang="en-US" altLang="es-CL" sz="2400" dirty="0" err="1">
                <a:ea typeface="ＭＳ Ｐゴシック" pitchFamily="34" charset="-128"/>
              </a:rPr>
              <a:t>productos</a:t>
            </a:r>
            <a:r>
              <a:rPr lang="en-US" altLang="es-CL" sz="2400" dirty="0">
                <a:ea typeface="ＭＳ Ｐゴシック" pitchFamily="34" charset="-128"/>
              </a:rPr>
              <a:t> de </a:t>
            </a:r>
            <a:r>
              <a:rPr lang="en-US" altLang="es-CL" sz="2400" dirty="0" err="1">
                <a:ea typeface="ＭＳ Ｐゴシック" pitchFamily="34" charset="-128"/>
              </a:rPr>
              <a:t>acuerdo</a:t>
            </a:r>
            <a:r>
              <a:rPr lang="en-US" altLang="es-CL" sz="2400" dirty="0">
                <a:ea typeface="ＭＳ Ｐゴシック" pitchFamily="34" charset="-128"/>
              </a:rPr>
              <a:t> a la </a:t>
            </a:r>
            <a:r>
              <a:rPr lang="en-US" altLang="es-CL" sz="2400" dirty="0" err="1">
                <a:ea typeface="ＭＳ Ｐゴシック" pitchFamily="34" charset="-128"/>
              </a:rPr>
              <a:t>organización</a:t>
            </a:r>
            <a:r>
              <a:rPr lang="en-US" altLang="es-CL" sz="2400" dirty="0">
                <a:ea typeface="ＭＳ Ｐゴシック" pitchFamily="34" charset="-128"/>
              </a:rPr>
              <a:t>?</a:t>
            </a:r>
          </a:p>
          <a:p>
            <a:r>
              <a:rPr lang="en-US" altLang="es-CL" sz="2400" dirty="0">
                <a:ea typeface="ＭＳ Ｐゴシック" pitchFamily="34" charset="-128"/>
              </a:rPr>
              <a:t>¿</a:t>
            </a:r>
            <a:r>
              <a:rPr lang="en-US" altLang="es-CL" sz="2400" dirty="0" err="1">
                <a:ea typeface="ＭＳ Ｐゴシック" pitchFamily="34" charset="-128"/>
              </a:rPr>
              <a:t>Qué</a:t>
            </a:r>
            <a:r>
              <a:rPr lang="en-US" altLang="es-CL" sz="2400" dirty="0">
                <a:ea typeface="ＭＳ Ｐゴシック" pitchFamily="34" charset="-128"/>
              </a:rPr>
              <a:t> </a:t>
            </a:r>
            <a:r>
              <a:rPr lang="en-US" altLang="es-CL" sz="2400" dirty="0" err="1">
                <a:ea typeface="ＭＳ Ｐゴシック" pitchFamily="34" charset="-128"/>
              </a:rPr>
              <a:t>supuestos</a:t>
            </a:r>
            <a:r>
              <a:rPr lang="en-US" altLang="es-CL" sz="2400" dirty="0">
                <a:ea typeface="ＭＳ Ｐゴシック" pitchFamily="34" charset="-128"/>
              </a:rPr>
              <a:t> </a:t>
            </a:r>
            <a:r>
              <a:rPr lang="en-US" altLang="es-CL" sz="2400" dirty="0" err="1">
                <a:ea typeface="ＭＳ Ｐゴシック" pitchFamily="34" charset="-128"/>
              </a:rPr>
              <a:t>han</a:t>
            </a:r>
            <a:r>
              <a:rPr lang="en-US" altLang="es-CL" sz="2400" dirty="0">
                <a:ea typeface="ＭＳ Ｐゴシック" pitchFamily="34" charset="-128"/>
              </a:rPr>
              <a:t> </a:t>
            </a:r>
            <a:r>
              <a:rPr lang="en-US" altLang="es-CL" sz="2400" dirty="0" err="1">
                <a:ea typeface="ＭＳ Ｐゴシック" pitchFamily="34" charset="-128"/>
              </a:rPr>
              <a:t>sido</a:t>
            </a:r>
            <a:r>
              <a:rPr lang="en-US" altLang="es-CL" sz="2400" dirty="0">
                <a:ea typeface="ＭＳ Ｐゴシック" pitchFamily="34" charset="-128"/>
              </a:rPr>
              <a:t> </a:t>
            </a:r>
            <a:r>
              <a:rPr lang="en-US" altLang="es-CL" sz="2400" dirty="0" err="1">
                <a:ea typeface="ＭＳ Ｐゴシック" pitchFamily="34" charset="-128"/>
              </a:rPr>
              <a:t>realizados</a:t>
            </a:r>
            <a:r>
              <a:rPr lang="en-US" altLang="es-CL" sz="2400" dirty="0">
                <a:ea typeface="ＭＳ Ｐゴシック" pitchFamily="34" charset="-128"/>
              </a:rPr>
              <a:t>?</a:t>
            </a:r>
            <a:endParaRPr lang="es-ES" altLang="es-CL" sz="2400" dirty="0">
              <a:ea typeface="ＭＳ Ｐゴシック" pitchFamily="34" charset="-128"/>
            </a:endParaRPr>
          </a:p>
          <a:p>
            <a:pPr marL="274638" indent="-274638" defTabSz="904875">
              <a:lnSpc>
                <a:spcPct val="95000"/>
              </a:lnSpc>
              <a:spcBef>
                <a:spcPct val="10000"/>
              </a:spcBef>
              <a:spcAft>
                <a:spcPct val="10000"/>
              </a:spcAft>
            </a:pPr>
            <a:endParaRPr lang="en-US" altLang="es-CL" sz="22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32</a:t>
            </a:fld>
            <a:endParaRPr lang="es-ES_tradnl"/>
          </a:p>
        </p:txBody>
      </p:sp>
      <p:sp>
        <p:nvSpPr>
          <p:cNvPr id="154632" name="Text Box 4"/>
          <p:cNvSpPr txBox="1">
            <a:spLocks noChangeArrowheads="1"/>
          </p:cNvSpPr>
          <p:nvPr/>
        </p:nvSpPr>
        <p:spPr bwMode="auto">
          <a:xfrm>
            <a:off x="1676400" y="41148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endParaRPr lang="es-ES" altLang="es-CL" sz="1400"/>
          </a:p>
        </p:txBody>
      </p:sp>
      <p:sp>
        <p:nvSpPr>
          <p:cNvPr id="154633" name="Text Box 4"/>
          <p:cNvSpPr txBox="1">
            <a:spLocks noChangeArrowheads="1"/>
          </p:cNvSpPr>
          <p:nvPr/>
        </p:nvSpPr>
        <p:spPr bwMode="auto">
          <a:xfrm>
            <a:off x="1676400" y="3844925"/>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endParaRPr lang="es-ES" altLang="es-CL" sz="1400"/>
          </a:p>
        </p:txBody>
      </p:sp>
      <p:grpSp>
        <p:nvGrpSpPr>
          <p:cNvPr id="154634" name="Group 4"/>
          <p:cNvGrpSpPr>
            <a:grpSpLocks/>
          </p:cNvGrpSpPr>
          <p:nvPr/>
        </p:nvGrpSpPr>
        <p:grpSpPr bwMode="auto">
          <a:xfrm>
            <a:off x="6156176" y="1997136"/>
            <a:ext cx="2454275" cy="1511300"/>
            <a:chOff x="1164" y="819"/>
            <a:chExt cx="1860" cy="1038"/>
          </a:xfrm>
        </p:grpSpPr>
        <p:graphicFrame>
          <p:nvGraphicFramePr>
            <p:cNvPr id="154635" name="Object 2"/>
            <p:cNvGraphicFramePr>
              <a:graphicFrameLocks/>
            </p:cNvGraphicFramePr>
            <p:nvPr/>
          </p:nvGraphicFramePr>
          <p:xfrm>
            <a:off x="1164" y="819"/>
            <a:ext cx="1860" cy="1038"/>
          </p:xfrm>
          <a:graphic>
            <a:graphicData uri="http://schemas.openxmlformats.org/presentationml/2006/ole">
              <mc:AlternateContent xmlns:mc="http://schemas.openxmlformats.org/markup-compatibility/2006">
                <mc:Choice xmlns:v="urn:schemas-microsoft-com:vml" Requires="v">
                  <p:oleObj name="ClipArt" r:id="rId2" imgW="5765800" imgH="3225800" progId="">
                    <p:embed/>
                  </p:oleObj>
                </mc:Choice>
                <mc:Fallback>
                  <p:oleObj name="ClipArt" r:id="rId2" imgW="5765800" imgH="3225800" progId="">
                    <p:embed/>
                    <p:pic>
                      <p:nvPicPr>
                        <p:cNvPr id="154635" name="Object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4" y="819"/>
                          <a:ext cx="1860" cy="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54636" name="Rectangle 6"/>
            <p:cNvSpPr>
              <a:spLocks noChangeArrowheads="1"/>
            </p:cNvSpPr>
            <p:nvPr/>
          </p:nvSpPr>
          <p:spPr bwMode="auto">
            <a:xfrm>
              <a:off x="1765" y="1067"/>
              <a:ext cx="620"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7888" eaLnBrk="0" hangingPunct="0">
                <a:defRPr>
                  <a:solidFill>
                    <a:schemeClr val="tx1"/>
                  </a:solidFill>
                  <a:latin typeface="Arial" pitchFamily="34" charset="0"/>
                  <a:ea typeface="ＭＳ Ｐゴシック" pitchFamily="34" charset="-128"/>
                </a:defRPr>
              </a:lvl1pPr>
              <a:lvl2pPr marL="742950" indent="-285750" defTabSz="877888" eaLnBrk="0" hangingPunct="0">
                <a:defRPr>
                  <a:solidFill>
                    <a:schemeClr val="tx1"/>
                  </a:solidFill>
                  <a:latin typeface="Arial" pitchFamily="34" charset="0"/>
                  <a:ea typeface="ＭＳ Ｐゴシック" pitchFamily="34" charset="-128"/>
                </a:defRPr>
              </a:lvl2pPr>
              <a:lvl3pPr marL="1143000" indent="-228600" defTabSz="877888" eaLnBrk="0" hangingPunct="0">
                <a:defRPr>
                  <a:solidFill>
                    <a:schemeClr val="tx1"/>
                  </a:solidFill>
                  <a:latin typeface="Arial" pitchFamily="34" charset="0"/>
                  <a:ea typeface="ＭＳ Ｐゴシック" pitchFamily="34" charset="-128"/>
                </a:defRPr>
              </a:lvl3pPr>
              <a:lvl4pPr marL="1600200" indent="-228600" defTabSz="877888" eaLnBrk="0" hangingPunct="0">
                <a:defRPr>
                  <a:solidFill>
                    <a:schemeClr val="tx1"/>
                  </a:solidFill>
                  <a:latin typeface="Arial" pitchFamily="34" charset="0"/>
                  <a:ea typeface="ＭＳ Ｐゴシック" pitchFamily="34" charset="-128"/>
                </a:defRPr>
              </a:lvl4pPr>
              <a:lvl5pPr marL="2057400" indent="-228600" defTabSz="877888" eaLnBrk="0" hangingPunct="0">
                <a:defRPr>
                  <a:solidFill>
                    <a:schemeClr val="tx1"/>
                  </a:solidFill>
                  <a:latin typeface="Arial" pitchFamily="34" charset="0"/>
                  <a:ea typeface="ＭＳ Ｐゴシック" pitchFamily="34" charset="-128"/>
                </a:defRPr>
              </a:lvl5pPr>
              <a:lvl6pPr marL="2514600" indent="-228600" defTabSz="87788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87788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87788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87788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s-CL" sz="5200"/>
                <a:t>??</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683568" y="1052736"/>
            <a:ext cx="9144000" cy="648072"/>
          </a:xfrm>
        </p:spPr>
        <p:txBody>
          <a:bodyPr>
            <a:noAutofit/>
          </a:bodyPr>
          <a:lstStyle/>
          <a:p>
            <a:pPr>
              <a:defRPr/>
            </a:pPr>
            <a:r>
              <a:rPr lang="es-CL" sz="5400" dirty="0"/>
              <a:t>El rol de los metadatos en el DW</a:t>
            </a:r>
            <a:endParaRPr lang="es-ES" sz="5400" dirty="0"/>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33</a:t>
            </a:fld>
            <a:endParaRPr lang="es-ES_tradnl"/>
          </a:p>
        </p:txBody>
      </p:sp>
      <p:sp>
        <p:nvSpPr>
          <p:cNvPr id="16" name="Rectangle 3"/>
          <p:cNvSpPr txBox="1">
            <a:spLocks noChangeArrowheads="1"/>
          </p:cNvSpPr>
          <p:nvPr/>
        </p:nvSpPr>
        <p:spPr bwMode="auto">
          <a:xfrm>
            <a:off x="1331640" y="2636912"/>
            <a:ext cx="6248400" cy="2231504"/>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marL="285750" indent="-285750" algn="ctr" defTabSz="914400" eaLnBrk="0" hangingPunct="0">
              <a:lnSpc>
                <a:spcPct val="80000"/>
              </a:lnSpc>
              <a:spcBef>
                <a:spcPct val="30000"/>
              </a:spcBef>
              <a:buSzPct val="90000"/>
              <a:defRPr/>
            </a:pPr>
            <a:r>
              <a:rPr lang="en-US" sz="2800" kern="0" dirty="0">
                <a:solidFill>
                  <a:schemeClr val="bg1"/>
                </a:solidFill>
              </a:rPr>
              <a:t>Los </a:t>
            </a:r>
            <a:r>
              <a:rPr lang="en-US" sz="2800" kern="0" dirty="0" err="1">
                <a:solidFill>
                  <a:schemeClr val="bg1"/>
                </a:solidFill>
              </a:rPr>
              <a:t>metadatos</a:t>
            </a:r>
            <a:r>
              <a:rPr lang="en-US" sz="2800" kern="0" dirty="0">
                <a:solidFill>
                  <a:schemeClr val="bg1"/>
                </a:solidFill>
              </a:rPr>
              <a:t> </a:t>
            </a:r>
            <a:r>
              <a:rPr lang="en-US" sz="2800" kern="0" dirty="0" err="1">
                <a:solidFill>
                  <a:schemeClr val="bg1"/>
                </a:solidFill>
              </a:rPr>
              <a:t>permiten</a:t>
            </a:r>
            <a:r>
              <a:rPr lang="en-US" sz="2800" kern="0" dirty="0">
                <a:solidFill>
                  <a:schemeClr val="bg1"/>
                </a:solidFill>
              </a:rPr>
              <a:t> </a:t>
            </a:r>
            <a:r>
              <a:rPr lang="en-US" sz="2800" kern="0" dirty="0" err="1">
                <a:solidFill>
                  <a:schemeClr val="bg1"/>
                </a:solidFill>
              </a:rPr>
              <a:t>transformar</a:t>
            </a:r>
            <a:r>
              <a:rPr lang="en-US" sz="2800" kern="0" dirty="0">
                <a:solidFill>
                  <a:schemeClr val="bg1"/>
                </a:solidFill>
              </a:rPr>
              <a:t> los </a:t>
            </a:r>
            <a:r>
              <a:rPr lang="en-US" sz="2800" kern="0" dirty="0" err="1">
                <a:solidFill>
                  <a:schemeClr val="bg1"/>
                </a:solidFill>
              </a:rPr>
              <a:t>datos</a:t>
            </a:r>
            <a:r>
              <a:rPr lang="en-US" sz="2800" kern="0" dirty="0">
                <a:solidFill>
                  <a:schemeClr val="bg1"/>
                </a:solidFill>
              </a:rPr>
              <a:t> en </a:t>
            </a:r>
            <a:r>
              <a:rPr lang="en-US" sz="2800" kern="0" dirty="0" err="1">
                <a:solidFill>
                  <a:schemeClr val="bg1"/>
                </a:solidFill>
              </a:rPr>
              <a:t>información</a:t>
            </a:r>
            <a:r>
              <a:rPr lang="en-US" sz="2800" kern="0" dirty="0">
                <a:solidFill>
                  <a:schemeClr val="bg1"/>
                </a:solidFill>
              </a:rPr>
              <a:t>, </a:t>
            </a:r>
            <a:r>
              <a:rPr lang="en-US" sz="2800" kern="0" dirty="0" err="1">
                <a:solidFill>
                  <a:schemeClr val="bg1"/>
                </a:solidFill>
              </a:rPr>
              <a:t>porque</a:t>
            </a:r>
            <a:r>
              <a:rPr lang="en-US" sz="2800" kern="0" dirty="0">
                <a:solidFill>
                  <a:schemeClr val="bg1"/>
                </a:solidFill>
              </a:rPr>
              <a:t> </a:t>
            </a:r>
            <a:r>
              <a:rPr lang="en-US" sz="2800" kern="0" dirty="0" err="1">
                <a:solidFill>
                  <a:schemeClr val="bg1"/>
                </a:solidFill>
              </a:rPr>
              <a:t>podemos</a:t>
            </a:r>
            <a:r>
              <a:rPr lang="en-US" sz="2800" kern="0" dirty="0">
                <a:solidFill>
                  <a:schemeClr val="bg1"/>
                </a:solidFill>
              </a:rPr>
              <a:t>:</a:t>
            </a:r>
          </a:p>
          <a:p>
            <a:pPr marL="285750" indent="-285750" algn="ctr" defTabSz="914400" eaLnBrk="0" hangingPunct="0">
              <a:lnSpc>
                <a:spcPct val="80000"/>
              </a:lnSpc>
              <a:spcBef>
                <a:spcPct val="30000"/>
              </a:spcBef>
              <a:buSzPct val="90000"/>
              <a:buFontTx/>
              <a:buChar char="-"/>
              <a:defRPr/>
            </a:pPr>
            <a:r>
              <a:rPr lang="en-US" sz="2800" kern="0" dirty="0">
                <a:solidFill>
                  <a:schemeClr val="bg1"/>
                </a:solidFill>
              </a:rPr>
              <a:t>Saber </a:t>
            </a:r>
            <a:r>
              <a:rPr lang="en-US" sz="2800" kern="0" dirty="0" err="1">
                <a:solidFill>
                  <a:schemeClr val="bg1"/>
                </a:solidFill>
              </a:rPr>
              <a:t>qué</a:t>
            </a:r>
            <a:r>
              <a:rPr lang="en-US" sz="2800" kern="0" dirty="0">
                <a:solidFill>
                  <a:schemeClr val="bg1"/>
                </a:solidFill>
              </a:rPr>
              <a:t> </a:t>
            </a:r>
            <a:r>
              <a:rPr lang="en-US" sz="2800" kern="0" dirty="0" err="1">
                <a:solidFill>
                  <a:schemeClr val="bg1"/>
                </a:solidFill>
              </a:rPr>
              <a:t>datos</a:t>
            </a:r>
            <a:r>
              <a:rPr lang="en-US" sz="2800" kern="0" dirty="0">
                <a:solidFill>
                  <a:schemeClr val="bg1"/>
                </a:solidFill>
              </a:rPr>
              <a:t> </a:t>
            </a:r>
            <a:r>
              <a:rPr lang="en-US" sz="2800" kern="0" dirty="0" err="1">
                <a:solidFill>
                  <a:schemeClr val="bg1"/>
                </a:solidFill>
              </a:rPr>
              <a:t>tenemos</a:t>
            </a:r>
            <a:r>
              <a:rPr lang="en-US" sz="2800" kern="0" dirty="0">
                <a:solidFill>
                  <a:schemeClr val="bg1"/>
                </a:solidFill>
              </a:rPr>
              <a:t>.</a:t>
            </a:r>
          </a:p>
          <a:p>
            <a:pPr marL="285750" indent="-285750" algn="ctr" defTabSz="914400" eaLnBrk="0" hangingPunct="0">
              <a:lnSpc>
                <a:spcPct val="80000"/>
              </a:lnSpc>
              <a:spcBef>
                <a:spcPct val="30000"/>
              </a:spcBef>
              <a:buSzPct val="90000"/>
              <a:buFontTx/>
              <a:buChar char="-"/>
              <a:defRPr/>
            </a:pPr>
            <a:r>
              <a:rPr lang="en-US" sz="2800" kern="0" dirty="0" err="1">
                <a:solidFill>
                  <a:schemeClr val="bg1"/>
                </a:solidFill>
              </a:rPr>
              <a:t>Confiar</a:t>
            </a:r>
            <a:r>
              <a:rPr lang="en-US" sz="2800" kern="0" dirty="0">
                <a:solidFill>
                  <a:schemeClr val="bg1"/>
                </a:solidFill>
              </a:rPr>
              <a:t> en </a:t>
            </a:r>
            <a:r>
              <a:rPr lang="en-US" sz="2800" kern="0" dirty="0" err="1">
                <a:solidFill>
                  <a:schemeClr val="bg1"/>
                </a:solidFill>
              </a:rPr>
              <a:t>ellos</a:t>
            </a:r>
            <a:r>
              <a:rPr lang="en-US" sz="2800" kern="0" dirty="0">
                <a:solidFill>
                  <a:schemeClr val="bg1"/>
                </a:solidFill>
              </a:rPr>
              <a:t>.</a:t>
            </a:r>
          </a:p>
          <a:p>
            <a:pPr marL="285750" indent="-285750" algn="ctr" defTabSz="914400" eaLnBrk="0" hangingPunct="0">
              <a:lnSpc>
                <a:spcPct val="80000"/>
              </a:lnSpc>
              <a:spcBef>
                <a:spcPct val="30000"/>
              </a:spcBef>
              <a:buSzPct val="90000"/>
              <a:defRPr/>
            </a:pPr>
            <a:endParaRPr lang="es-ES" sz="2800" kern="0"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56 Título"/>
          <p:cNvSpPr>
            <a:spLocks noGrp="1"/>
          </p:cNvSpPr>
          <p:nvPr>
            <p:ph type="title"/>
          </p:nvPr>
        </p:nvSpPr>
        <p:spPr/>
        <p:txBody>
          <a:bodyPr>
            <a:normAutofit/>
          </a:bodyPr>
          <a:lstStyle/>
          <a:p>
            <a:pPr>
              <a:defRPr/>
            </a:pPr>
            <a:r>
              <a:rPr lang="es-CL" dirty="0"/>
              <a:t>Fuentes de Metadatos</a:t>
            </a:r>
            <a:endParaRPr lang="es-ES" dirty="0"/>
          </a:p>
        </p:txBody>
      </p:sp>
      <p:sp>
        <p:nvSpPr>
          <p:cNvPr id="156675" name="57 Marcador de contenido"/>
          <p:cNvSpPr>
            <a:spLocks noGrp="1"/>
          </p:cNvSpPr>
          <p:nvPr>
            <p:ph idx="1"/>
          </p:nvPr>
        </p:nvSpPr>
        <p:spPr>
          <a:xfrm>
            <a:off x="768096" y="5688207"/>
            <a:ext cx="7499350" cy="735012"/>
          </a:xfrm>
        </p:spPr>
        <p:txBody>
          <a:bodyPr>
            <a:normAutofit/>
          </a:bodyPr>
          <a:lstStyle/>
          <a:p>
            <a:r>
              <a:rPr lang="en-US" altLang="es-CL" sz="2000" dirty="0">
                <a:ea typeface="ＭＳ Ｐゴシック" pitchFamily="34" charset="-128"/>
              </a:rPr>
              <a:t>Los </a:t>
            </a:r>
            <a:r>
              <a:rPr lang="en-US" altLang="es-CL" sz="2000" dirty="0" err="1">
                <a:ea typeface="ＭＳ Ｐゴシック" pitchFamily="34" charset="-128"/>
              </a:rPr>
              <a:t>metadatos</a:t>
            </a:r>
            <a:r>
              <a:rPr lang="en-US" altLang="es-CL" sz="2000" dirty="0">
                <a:ea typeface="ＭＳ Ｐゴシック" pitchFamily="34" charset="-128"/>
              </a:rPr>
              <a:t> </a:t>
            </a:r>
            <a:r>
              <a:rPr lang="en-US" altLang="es-CL" sz="2000" dirty="0" err="1">
                <a:ea typeface="ＭＳ Ｐゴシック" pitchFamily="34" charset="-128"/>
              </a:rPr>
              <a:t>existen</a:t>
            </a:r>
            <a:r>
              <a:rPr lang="en-US" altLang="es-CL" sz="2000" dirty="0">
                <a:ea typeface="ＭＳ Ｐゴシック" pitchFamily="34" charset="-128"/>
              </a:rPr>
              <a:t> </a:t>
            </a:r>
            <a:r>
              <a:rPr lang="en-US" altLang="es-CL" sz="2000" dirty="0" err="1">
                <a:ea typeface="ＭＳ Ｐゴシック" pitchFamily="34" charset="-128"/>
              </a:rPr>
              <a:t>por</a:t>
            </a:r>
            <a:r>
              <a:rPr lang="en-US" altLang="es-CL" sz="2000" dirty="0">
                <a:ea typeface="ＭＳ Ｐゴシック" pitchFamily="34" charset="-128"/>
              </a:rPr>
              <a:t> </a:t>
            </a:r>
            <a:r>
              <a:rPr lang="en-US" altLang="es-CL" sz="2000" dirty="0" err="1">
                <a:ea typeface="ＭＳ Ｐゴシック" pitchFamily="34" charset="-128"/>
              </a:rPr>
              <a:t>todo</a:t>
            </a:r>
            <a:r>
              <a:rPr lang="en-US" altLang="es-CL" sz="2000" dirty="0">
                <a:ea typeface="ＭＳ Ｐゴシック" pitchFamily="34" charset="-128"/>
              </a:rPr>
              <a:t> el DW y </a:t>
            </a:r>
            <a:r>
              <a:rPr lang="en-US" altLang="es-CL" sz="2000" dirty="0" err="1">
                <a:ea typeface="ＭＳ Ｐゴシック" pitchFamily="34" charset="-128"/>
              </a:rPr>
              <a:t>entregan</a:t>
            </a:r>
            <a:r>
              <a:rPr lang="en-US" altLang="es-CL" sz="2000" dirty="0">
                <a:ea typeface="ＭＳ Ｐゴシック" pitchFamily="34" charset="-128"/>
              </a:rPr>
              <a:t> </a:t>
            </a:r>
            <a:r>
              <a:rPr lang="en-US" altLang="es-CL" sz="2000" dirty="0" err="1">
                <a:ea typeface="ＭＳ Ｐゴシック" pitchFamily="34" charset="-128"/>
              </a:rPr>
              <a:t>información</a:t>
            </a:r>
            <a:r>
              <a:rPr lang="en-US" altLang="es-CL" sz="2000" dirty="0">
                <a:ea typeface="ＭＳ Ｐゴシック" pitchFamily="34" charset="-128"/>
              </a:rPr>
              <a:t> </a:t>
            </a:r>
            <a:r>
              <a:rPr lang="en-US" altLang="es-CL" sz="2000" dirty="0" err="1">
                <a:ea typeface="ＭＳ Ｐゴシック" pitchFamily="34" charset="-128"/>
              </a:rPr>
              <a:t>sobre</a:t>
            </a:r>
            <a:r>
              <a:rPr lang="en-US" altLang="es-CL" sz="2000" dirty="0">
                <a:ea typeface="ＭＳ Ｐゴシック" pitchFamily="34" charset="-128"/>
              </a:rPr>
              <a:t> </a:t>
            </a:r>
            <a:r>
              <a:rPr lang="en-US" altLang="es-CL" sz="2000" dirty="0" err="1">
                <a:ea typeface="ＭＳ Ｐゴシック" pitchFamily="34" charset="-128"/>
              </a:rPr>
              <a:t>definiciones</a:t>
            </a:r>
            <a:r>
              <a:rPr lang="en-US" altLang="es-CL" sz="2000" dirty="0">
                <a:ea typeface="ＭＳ Ｐゴシック" pitchFamily="34" charset="-128"/>
              </a:rPr>
              <a:t>, </a:t>
            </a:r>
            <a:r>
              <a:rPr lang="en-US" altLang="es-CL" sz="2000" dirty="0" err="1">
                <a:ea typeface="ＭＳ Ｐゴシック" pitchFamily="34" charset="-128"/>
              </a:rPr>
              <a:t>proceso</a:t>
            </a:r>
            <a:r>
              <a:rPr lang="en-US" altLang="es-CL" sz="2000" dirty="0">
                <a:ea typeface="ＭＳ Ｐゴシック" pitchFamily="34" charset="-128"/>
              </a:rPr>
              <a:t> de ETL y </a:t>
            </a:r>
            <a:r>
              <a:rPr lang="en-US" altLang="es-CL" sz="2000" dirty="0" err="1">
                <a:ea typeface="ＭＳ Ｐゴシック" pitchFamily="34" charset="-128"/>
              </a:rPr>
              <a:t>cómo</a:t>
            </a:r>
            <a:r>
              <a:rPr lang="en-US" altLang="es-CL" sz="2000" dirty="0">
                <a:ea typeface="ＭＳ Ｐゴシック" pitchFamily="34" charset="-128"/>
              </a:rPr>
              <a:t> </a:t>
            </a:r>
            <a:r>
              <a:rPr lang="en-US" altLang="es-CL" sz="2000" dirty="0" err="1">
                <a:ea typeface="ＭＳ Ｐゴシック" pitchFamily="34" charset="-128"/>
              </a:rPr>
              <a:t>debe</a:t>
            </a:r>
            <a:r>
              <a:rPr lang="en-US" altLang="es-CL" sz="2000" dirty="0">
                <a:ea typeface="ＭＳ Ｐゴシック" pitchFamily="34" charset="-128"/>
              </a:rPr>
              <a:t> </a:t>
            </a:r>
            <a:r>
              <a:rPr lang="en-US" altLang="es-CL" sz="2000" dirty="0" err="1">
                <a:ea typeface="ＭＳ Ｐゴシック" pitchFamily="34" charset="-128"/>
              </a:rPr>
              <a:t>ser</a:t>
            </a:r>
            <a:r>
              <a:rPr lang="en-US" altLang="es-CL" sz="2000" dirty="0">
                <a:ea typeface="ＭＳ Ｐゴシック" pitchFamily="34" charset="-128"/>
              </a:rPr>
              <a:t> </a:t>
            </a:r>
            <a:r>
              <a:rPr lang="en-US" altLang="es-CL" sz="2000" dirty="0" err="1">
                <a:ea typeface="ＭＳ Ｐゴシック" pitchFamily="34" charset="-128"/>
              </a:rPr>
              <a:t>usado</a:t>
            </a:r>
            <a:r>
              <a:rPr lang="en-US" altLang="es-CL" sz="2000" dirty="0">
                <a:ea typeface="ＭＳ Ｐゴシック" pitchFamily="34" charset="-128"/>
              </a:rPr>
              <a:t> el DW.</a:t>
            </a:r>
          </a:p>
          <a:p>
            <a:endParaRPr lang="es-ES" altLang="es-CL"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34</a:t>
            </a:fld>
            <a:endParaRPr lang="es-ES_tradnl"/>
          </a:p>
        </p:txBody>
      </p:sp>
      <p:grpSp>
        <p:nvGrpSpPr>
          <p:cNvPr id="156679" name="Group 3"/>
          <p:cNvGrpSpPr>
            <a:grpSpLocks/>
          </p:cNvGrpSpPr>
          <p:nvPr/>
        </p:nvGrpSpPr>
        <p:grpSpPr bwMode="auto">
          <a:xfrm>
            <a:off x="1231443" y="1804832"/>
            <a:ext cx="6602413" cy="3632201"/>
            <a:chOff x="578" y="847"/>
            <a:chExt cx="4736" cy="2652"/>
          </a:xfrm>
        </p:grpSpPr>
        <p:pic>
          <p:nvPicPr>
            <p:cNvPr id="156680"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3" y="1609"/>
              <a:ext cx="182"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81"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 y="1760"/>
              <a:ext cx="183"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82"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2" y="2081"/>
              <a:ext cx="182"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83"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 y="1525"/>
              <a:ext cx="183"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84"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 y="1556"/>
              <a:ext cx="182" cy="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6685" name="Object 2"/>
            <p:cNvGraphicFramePr>
              <a:graphicFrameLocks/>
            </p:cNvGraphicFramePr>
            <p:nvPr/>
          </p:nvGraphicFramePr>
          <p:xfrm>
            <a:off x="2396" y="1635"/>
            <a:ext cx="2280" cy="735"/>
          </p:xfrm>
          <a:graphic>
            <a:graphicData uri="http://schemas.openxmlformats.org/presentationml/2006/ole">
              <mc:AlternateContent xmlns:mc="http://schemas.openxmlformats.org/markup-compatibility/2006">
                <mc:Choice xmlns:v="urn:schemas-microsoft-com:vml" Requires="v">
                  <p:oleObj name="VISIO" r:id="rId3" imgW="3746500" imgH="1231900" progId="">
                    <p:embed/>
                  </p:oleObj>
                </mc:Choice>
                <mc:Fallback>
                  <p:oleObj name="VISIO" r:id="rId3" imgW="3746500" imgH="1231900" progId="">
                    <p:embed/>
                    <p:pic>
                      <p:nvPicPr>
                        <p:cNvPr id="156685"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6" y="1635"/>
                          <a:ext cx="2280" cy="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156686"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 y="1838"/>
              <a:ext cx="183"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6687" name="Object 3"/>
            <p:cNvGraphicFramePr>
              <a:graphicFrameLocks/>
            </p:cNvGraphicFramePr>
            <p:nvPr/>
          </p:nvGraphicFramePr>
          <p:xfrm>
            <a:off x="2227" y="1795"/>
            <a:ext cx="441" cy="447"/>
          </p:xfrm>
          <a:graphic>
            <a:graphicData uri="http://schemas.openxmlformats.org/presentationml/2006/ole">
              <mc:AlternateContent xmlns:mc="http://schemas.openxmlformats.org/markup-compatibility/2006">
                <mc:Choice xmlns:v="urn:schemas-microsoft-com:vml" Requires="v">
                  <p:oleObj name="VISIO" r:id="rId5" imgW="736600" imgH="762000" progId="">
                    <p:embed/>
                  </p:oleObj>
                </mc:Choice>
                <mc:Fallback>
                  <p:oleObj name="VISIO" r:id="rId5" imgW="736600" imgH="762000" progId="">
                    <p:embed/>
                    <p:pic>
                      <p:nvPicPr>
                        <p:cNvPr id="156687"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7" y="1795"/>
                          <a:ext cx="441" cy="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156688" name="Picture 1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 y="1959"/>
              <a:ext cx="268"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8" name="Picture 13"/>
            <p:cNvSpPr>
              <a:spLocks noChangeArrowheads="1"/>
            </p:cNvSpPr>
            <p:nvPr/>
          </p:nvSpPr>
          <p:spPr bwMode="auto">
            <a:xfrm>
              <a:off x="3528" y="2123"/>
              <a:ext cx="635" cy="266"/>
            </a:xfrm>
            <a:prstGeom prst="rect">
              <a:avLst/>
            </a:prstGeom>
            <a:noFill/>
            <a:ln w="9525">
              <a:noFill/>
              <a:miter lim="800000"/>
              <a:headEnd/>
              <a:tailEnd/>
            </a:ln>
          </p:spPr>
          <p:txBody>
            <a:bodyPr/>
            <a:lstStyle/>
            <a:p>
              <a:pPr>
                <a:defRPr/>
              </a:pPr>
              <a:endParaRPr lang="es-CL">
                <a:latin typeface="+mn-lt"/>
              </a:endParaRPr>
            </a:p>
          </p:txBody>
        </p:sp>
        <p:pic>
          <p:nvPicPr>
            <p:cNvPr id="156690" name="Picture 1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3" y="1906"/>
              <a:ext cx="268" cy="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91" name="Picture 1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3" y="2079"/>
              <a:ext cx="540"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92" name="Picture 1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6" y="2076"/>
              <a:ext cx="470" cy="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2" name="Picture 17"/>
            <p:cNvSpPr>
              <a:spLocks noChangeArrowheads="1"/>
            </p:cNvSpPr>
            <p:nvPr/>
          </p:nvSpPr>
          <p:spPr bwMode="auto">
            <a:xfrm>
              <a:off x="3331" y="2613"/>
              <a:ext cx="235" cy="650"/>
            </a:xfrm>
            <a:prstGeom prst="rect">
              <a:avLst/>
            </a:prstGeom>
            <a:noFill/>
            <a:ln w="9525">
              <a:noFill/>
              <a:miter lim="800000"/>
              <a:headEnd/>
              <a:tailEnd/>
            </a:ln>
          </p:spPr>
          <p:txBody>
            <a:bodyPr/>
            <a:lstStyle/>
            <a:p>
              <a:pPr>
                <a:defRPr/>
              </a:pPr>
              <a:endParaRPr lang="es-CL">
                <a:latin typeface="+mn-lt"/>
              </a:endParaRPr>
            </a:p>
          </p:txBody>
        </p:sp>
        <p:pic>
          <p:nvPicPr>
            <p:cNvPr id="156694" name="Picture 18"/>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55" y="2573"/>
              <a:ext cx="486"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95" name="Picture 19"/>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8" y="3195"/>
              <a:ext cx="303"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5" name="Picture 20"/>
            <p:cNvSpPr>
              <a:spLocks noChangeArrowheads="1"/>
            </p:cNvSpPr>
            <p:nvPr/>
          </p:nvSpPr>
          <p:spPr bwMode="auto">
            <a:xfrm>
              <a:off x="3533" y="2508"/>
              <a:ext cx="640" cy="234"/>
            </a:xfrm>
            <a:prstGeom prst="rect">
              <a:avLst/>
            </a:prstGeom>
            <a:noFill/>
            <a:ln w="9525">
              <a:noFill/>
              <a:miter lim="800000"/>
              <a:headEnd/>
              <a:tailEnd/>
            </a:ln>
          </p:spPr>
          <p:txBody>
            <a:bodyPr/>
            <a:lstStyle/>
            <a:p>
              <a:pPr>
                <a:defRPr/>
              </a:pPr>
              <a:endParaRPr lang="es-CL">
                <a:latin typeface="+mn-lt"/>
              </a:endParaRPr>
            </a:p>
          </p:txBody>
        </p:sp>
        <p:pic>
          <p:nvPicPr>
            <p:cNvPr id="156697" name="Picture 2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79" y="3018"/>
              <a:ext cx="303"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98" name="Picture 22"/>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10" y="2619"/>
              <a:ext cx="303"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8" name="Rectangle 23"/>
            <p:cNvSpPr>
              <a:spLocks noChangeArrowheads="1"/>
            </p:cNvSpPr>
            <p:nvPr/>
          </p:nvSpPr>
          <p:spPr bwMode="auto">
            <a:xfrm>
              <a:off x="4099" y="2124"/>
              <a:ext cx="285" cy="181"/>
            </a:xfrm>
            <a:prstGeom prst="rect">
              <a:avLst/>
            </a:prstGeom>
            <a:noFill/>
            <a:ln w="9525">
              <a:noFill/>
              <a:miter lim="800000"/>
              <a:headEnd/>
              <a:tailEnd/>
            </a:ln>
          </p:spPr>
          <p:txBody>
            <a:bodyPr wrap="none" lIns="88900" tIns="44450" rIns="88900" bIns="44450">
              <a:spAutoFit/>
            </a:bodyPr>
            <a:lstStyle/>
            <a:p>
              <a:pPr algn="ctr" defTabSz="877888">
                <a:defRPr/>
              </a:pPr>
              <a:r>
                <a:rPr lang="en-US" sz="1300">
                  <a:latin typeface="+mn-lt"/>
                </a:rPr>
                <a:t>m/d</a:t>
              </a:r>
            </a:p>
          </p:txBody>
        </p:sp>
        <p:sp>
          <p:nvSpPr>
            <p:cNvPr id="14369" name="Rectangle 24"/>
            <p:cNvSpPr>
              <a:spLocks noChangeArrowheads="1"/>
            </p:cNvSpPr>
            <p:nvPr/>
          </p:nvSpPr>
          <p:spPr bwMode="auto">
            <a:xfrm>
              <a:off x="2516" y="2055"/>
              <a:ext cx="285" cy="181"/>
            </a:xfrm>
            <a:prstGeom prst="rect">
              <a:avLst/>
            </a:prstGeom>
            <a:noFill/>
            <a:ln w="9525">
              <a:noFill/>
              <a:miter lim="800000"/>
              <a:headEnd/>
              <a:tailEnd/>
            </a:ln>
          </p:spPr>
          <p:txBody>
            <a:bodyPr wrap="none" lIns="88900" tIns="44450" rIns="88900" bIns="44450">
              <a:spAutoFit/>
            </a:bodyPr>
            <a:lstStyle/>
            <a:p>
              <a:pPr algn="ctr" defTabSz="877888">
                <a:defRPr/>
              </a:pPr>
              <a:r>
                <a:rPr lang="en-US" sz="1300">
                  <a:latin typeface="+mn-lt"/>
                </a:rPr>
                <a:t>m/d</a:t>
              </a:r>
            </a:p>
          </p:txBody>
        </p:sp>
        <p:sp>
          <p:nvSpPr>
            <p:cNvPr id="14370" name="Rectangle 25"/>
            <p:cNvSpPr>
              <a:spLocks noChangeArrowheads="1"/>
            </p:cNvSpPr>
            <p:nvPr/>
          </p:nvSpPr>
          <p:spPr bwMode="auto">
            <a:xfrm>
              <a:off x="3216" y="2255"/>
              <a:ext cx="285" cy="181"/>
            </a:xfrm>
            <a:prstGeom prst="rect">
              <a:avLst/>
            </a:prstGeom>
            <a:noFill/>
            <a:ln w="9525">
              <a:noFill/>
              <a:miter lim="800000"/>
              <a:headEnd/>
              <a:tailEnd/>
            </a:ln>
          </p:spPr>
          <p:txBody>
            <a:bodyPr wrap="none" lIns="88900" tIns="44450" rIns="88900" bIns="44450">
              <a:spAutoFit/>
            </a:bodyPr>
            <a:lstStyle/>
            <a:p>
              <a:pPr algn="ctr" defTabSz="877888">
                <a:defRPr/>
              </a:pPr>
              <a:r>
                <a:rPr lang="en-US" sz="1300">
                  <a:latin typeface="+mn-lt"/>
                </a:rPr>
                <a:t>m/d</a:t>
              </a:r>
            </a:p>
          </p:txBody>
        </p:sp>
        <p:sp>
          <p:nvSpPr>
            <p:cNvPr id="14371" name="Rectangle 26"/>
            <p:cNvSpPr>
              <a:spLocks noChangeArrowheads="1"/>
            </p:cNvSpPr>
            <p:nvPr/>
          </p:nvSpPr>
          <p:spPr bwMode="auto">
            <a:xfrm>
              <a:off x="3897" y="3066"/>
              <a:ext cx="285" cy="181"/>
            </a:xfrm>
            <a:prstGeom prst="rect">
              <a:avLst/>
            </a:prstGeom>
            <a:noFill/>
            <a:ln w="9525">
              <a:noFill/>
              <a:miter lim="800000"/>
              <a:headEnd/>
              <a:tailEnd/>
            </a:ln>
          </p:spPr>
          <p:txBody>
            <a:bodyPr wrap="none" lIns="88900" tIns="44450" rIns="88900" bIns="44450">
              <a:spAutoFit/>
            </a:bodyPr>
            <a:lstStyle/>
            <a:p>
              <a:pPr algn="ctr" defTabSz="877888">
                <a:defRPr/>
              </a:pPr>
              <a:r>
                <a:rPr lang="en-US" sz="1300">
                  <a:latin typeface="+mn-lt"/>
                </a:rPr>
                <a:t>m/d</a:t>
              </a:r>
            </a:p>
          </p:txBody>
        </p:sp>
        <p:sp>
          <p:nvSpPr>
            <p:cNvPr id="14372" name="Rectangle 27"/>
            <p:cNvSpPr>
              <a:spLocks noChangeArrowheads="1"/>
            </p:cNvSpPr>
            <p:nvPr/>
          </p:nvSpPr>
          <p:spPr bwMode="auto">
            <a:xfrm>
              <a:off x="4556" y="2176"/>
              <a:ext cx="268" cy="152"/>
            </a:xfrm>
            <a:prstGeom prst="rect">
              <a:avLst/>
            </a:prstGeom>
            <a:noFill/>
            <a:ln w="9525">
              <a:noFill/>
              <a:miter lim="800000"/>
              <a:headEnd/>
              <a:tailEnd/>
            </a:ln>
          </p:spPr>
          <p:txBody>
            <a:bodyPr lIns="88900" tIns="44450" rIns="88900" bIns="44450">
              <a:spAutoFit/>
            </a:bodyPr>
            <a:lstStyle/>
            <a:p>
              <a:pPr algn="ctr" defTabSz="877888">
                <a:defRPr/>
              </a:pPr>
              <a:r>
                <a:rPr lang="en-US" sz="1000">
                  <a:latin typeface="+mn-lt"/>
                </a:rPr>
                <a:t>m/d</a:t>
              </a:r>
            </a:p>
          </p:txBody>
        </p:sp>
        <p:sp>
          <p:nvSpPr>
            <p:cNvPr id="14373" name="Line 28"/>
            <p:cNvSpPr>
              <a:spLocks noChangeShapeType="1"/>
            </p:cNvSpPr>
            <p:nvPr/>
          </p:nvSpPr>
          <p:spPr bwMode="auto">
            <a:xfrm>
              <a:off x="1808" y="2529"/>
              <a:ext cx="1351" cy="0"/>
            </a:xfrm>
            <a:prstGeom prst="line">
              <a:avLst/>
            </a:prstGeom>
            <a:noFill/>
            <a:ln w="25400">
              <a:solidFill>
                <a:schemeClr val="tx1"/>
              </a:solidFill>
              <a:round/>
              <a:headEnd type="none" w="sm" len="sm"/>
              <a:tailEnd type="stealth" w="med" len="lg"/>
            </a:ln>
          </p:spPr>
          <p:txBody>
            <a:bodyPr wrap="none" anchor="ctr"/>
            <a:lstStyle/>
            <a:p>
              <a:pPr>
                <a:defRPr/>
              </a:pPr>
              <a:endParaRPr lang="es-ES">
                <a:latin typeface="+mn-lt"/>
              </a:endParaRPr>
            </a:p>
          </p:txBody>
        </p:sp>
        <p:sp>
          <p:nvSpPr>
            <p:cNvPr id="14374" name="Line 29"/>
            <p:cNvSpPr>
              <a:spLocks noChangeShapeType="1"/>
            </p:cNvSpPr>
            <p:nvPr/>
          </p:nvSpPr>
          <p:spPr bwMode="auto">
            <a:xfrm flipV="1">
              <a:off x="1901" y="2575"/>
              <a:ext cx="1305" cy="231"/>
            </a:xfrm>
            <a:prstGeom prst="line">
              <a:avLst/>
            </a:prstGeom>
            <a:noFill/>
            <a:ln w="25400">
              <a:solidFill>
                <a:schemeClr val="tx1"/>
              </a:solidFill>
              <a:round/>
              <a:headEnd type="none" w="sm" len="sm"/>
              <a:tailEnd type="stealth" w="med" len="lg"/>
            </a:ln>
          </p:spPr>
          <p:txBody>
            <a:bodyPr wrap="none" anchor="ctr"/>
            <a:lstStyle/>
            <a:p>
              <a:pPr>
                <a:defRPr/>
              </a:pPr>
              <a:endParaRPr lang="es-ES">
                <a:latin typeface="+mn-lt"/>
              </a:endParaRPr>
            </a:p>
          </p:txBody>
        </p:sp>
        <p:sp>
          <p:nvSpPr>
            <p:cNvPr id="14375" name="Line 30"/>
            <p:cNvSpPr>
              <a:spLocks noChangeShapeType="1"/>
            </p:cNvSpPr>
            <p:nvPr/>
          </p:nvSpPr>
          <p:spPr bwMode="auto">
            <a:xfrm flipV="1">
              <a:off x="2087" y="2621"/>
              <a:ext cx="1119" cy="508"/>
            </a:xfrm>
            <a:prstGeom prst="line">
              <a:avLst/>
            </a:prstGeom>
            <a:noFill/>
            <a:ln w="25400">
              <a:solidFill>
                <a:schemeClr val="tx1"/>
              </a:solidFill>
              <a:round/>
              <a:headEnd type="none" w="sm" len="sm"/>
              <a:tailEnd type="stealth" w="med" len="lg"/>
            </a:ln>
          </p:spPr>
          <p:txBody>
            <a:bodyPr wrap="none" anchor="ctr"/>
            <a:lstStyle/>
            <a:p>
              <a:pPr>
                <a:defRPr/>
              </a:pPr>
              <a:endParaRPr lang="es-ES">
                <a:latin typeface="+mn-lt"/>
              </a:endParaRPr>
            </a:p>
          </p:txBody>
        </p:sp>
        <p:pic>
          <p:nvPicPr>
            <p:cNvPr id="156707" name="Picture 31"/>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93" y="2388"/>
              <a:ext cx="28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77" name="Line 32"/>
            <p:cNvSpPr>
              <a:spLocks noChangeShapeType="1"/>
            </p:cNvSpPr>
            <p:nvPr/>
          </p:nvSpPr>
          <p:spPr bwMode="auto">
            <a:xfrm flipV="1">
              <a:off x="829" y="2571"/>
              <a:ext cx="822" cy="142"/>
            </a:xfrm>
            <a:prstGeom prst="line">
              <a:avLst/>
            </a:prstGeom>
            <a:noFill/>
            <a:ln w="25400">
              <a:solidFill>
                <a:schemeClr val="tx1"/>
              </a:solidFill>
              <a:round/>
              <a:headEnd type="none" w="sm" len="sm"/>
              <a:tailEnd type="stealth" w="med" len="lg"/>
            </a:ln>
          </p:spPr>
          <p:txBody>
            <a:bodyPr wrap="none" anchor="ctr"/>
            <a:lstStyle/>
            <a:p>
              <a:pPr>
                <a:defRPr/>
              </a:pPr>
              <a:endParaRPr lang="es-ES">
                <a:latin typeface="+mn-lt"/>
              </a:endParaRPr>
            </a:p>
          </p:txBody>
        </p:sp>
        <p:pic>
          <p:nvPicPr>
            <p:cNvPr id="156709" name="Picture 3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8" y="2535"/>
              <a:ext cx="32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710" name="Picture 34"/>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68" y="2643"/>
              <a:ext cx="28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0" name="Line 35"/>
            <p:cNvSpPr>
              <a:spLocks noChangeShapeType="1"/>
            </p:cNvSpPr>
            <p:nvPr/>
          </p:nvSpPr>
          <p:spPr bwMode="auto">
            <a:xfrm flipV="1">
              <a:off x="1015" y="2825"/>
              <a:ext cx="810" cy="165"/>
            </a:xfrm>
            <a:prstGeom prst="line">
              <a:avLst/>
            </a:prstGeom>
            <a:noFill/>
            <a:ln w="25400">
              <a:solidFill>
                <a:schemeClr val="tx1"/>
              </a:solidFill>
              <a:round/>
              <a:headEnd type="none" w="sm" len="sm"/>
              <a:tailEnd type="stealth" w="med" len="lg"/>
            </a:ln>
          </p:spPr>
          <p:txBody>
            <a:bodyPr wrap="none" anchor="ctr"/>
            <a:lstStyle/>
            <a:p>
              <a:pPr>
                <a:defRPr/>
              </a:pPr>
              <a:endParaRPr lang="es-ES">
                <a:latin typeface="+mn-lt"/>
              </a:endParaRPr>
            </a:p>
          </p:txBody>
        </p:sp>
        <p:pic>
          <p:nvPicPr>
            <p:cNvPr id="156712" name="Picture 36"/>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2" y="2788"/>
              <a:ext cx="327"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713" name="Picture 37"/>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3" y="2897"/>
              <a:ext cx="28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3" name="Line 38"/>
            <p:cNvSpPr>
              <a:spLocks noChangeShapeType="1"/>
            </p:cNvSpPr>
            <p:nvPr/>
          </p:nvSpPr>
          <p:spPr bwMode="auto">
            <a:xfrm flipV="1">
              <a:off x="1155" y="3083"/>
              <a:ext cx="839" cy="184"/>
            </a:xfrm>
            <a:prstGeom prst="line">
              <a:avLst/>
            </a:prstGeom>
            <a:noFill/>
            <a:ln w="25400">
              <a:solidFill>
                <a:schemeClr val="tx1"/>
              </a:solidFill>
              <a:round/>
              <a:headEnd type="none" w="sm" len="sm"/>
              <a:tailEnd type="stealth" w="med" len="lg"/>
            </a:ln>
          </p:spPr>
          <p:txBody>
            <a:bodyPr wrap="none" anchor="ctr"/>
            <a:lstStyle/>
            <a:p>
              <a:pPr>
                <a:defRPr/>
              </a:pPr>
              <a:endParaRPr lang="es-ES">
                <a:latin typeface="+mn-lt"/>
              </a:endParaRPr>
            </a:p>
          </p:txBody>
        </p:sp>
        <p:pic>
          <p:nvPicPr>
            <p:cNvPr id="156715" name="Picture 39"/>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7" y="3043"/>
              <a:ext cx="32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85" name="Rectangle 40"/>
            <p:cNvSpPr>
              <a:spLocks noChangeArrowheads="1"/>
            </p:cNvSpPr>
            <p:nvPr/>
          </p:nvSpPr>
          <p:spPr bwMode="auto">
            <a:xfrm>
              <a:off x="1784" y="2585"/>
              <a:ext cx="285" cy="181"/>
            </a:xfrm>
            <a:prstGeom prst="rect">
              <a:avLst/>
            </a:prstGeom>
            <a:noFill/>
            <a:ln w="9525">
              <a:noFill/>
              <a:miter lim="800000"/>
              <a:headEnd/>
              <a:tailEnd/>
            </a:ln>
          </p:spPr>
          <p:txBody>
            <a:bodyPr wrap="none" lIns="88900" tIns="44450" rIns="88900" bIns="44450">
              <a:spAutoFit/>
            </a:bodyPr>
            <a:lstStyle/>
            <a:p>
              <a:pPr algn="ctr" defTabSz="877888">
                <a:defRPr/>
              </a:pPr>
              <a:r>
                <a:rPr lang="en-US" sz="1300">
                  <a:latin typeface="+mn-lt"/>
                </a:rPr>
                <a:t>m/d</a:t>
              </a:r>
            </a:p>
          </p:txBody>
        </p:sp>
        <p:sp>
          <p:nvSpPr>
            <p:cNvPr id="14386" name="Rectangle 41"/>
            <p:cNvSpPr>
              <a:spLocks noChangeArrowheads="1"/>
            </p:cNvSpPr>
            <p:nvPr/>
          </p:nvSpPr>
          <p:spPr bwMode="auto">
            <a:xfrm>
              <a:off x="2087" y="1945"/>
              <a:ext cx="267" cy="152"/>
            </a:xfrm>
            <a:prstGeom prst="rect">
              <a:avLst/>
            </a:prstGeom>
            <a:noFill/>
            <a:ln w="9525">
              <a:noFill/>
              <a:miter lim="800000"/>
              <a:headEnd/>
              <a:tailEnd/>
            </a:ln>
          </p:spPr>
          <p:txBody>
            <a:bodyPr lIns="88900" tIns="44450" rIns="88900" bIns="44450">
              <a:spAutoFit/>
            </a:bodyPr>
            <a:lstStyle/>
            <a:p>
              <a:pPr algn="ctr" defTabSz="877888">
                <a:defRPr/>
              </a:pPr>
              <a:r>
                <a:rPr lang="en-US" sz="1000">
                  <a:latin typeface="+mn-lt"/>
                </a:rPr>
                <a:t>m/d</a:t>
              </a:r>
            </a:p>
          </p:txBody>
        </p:sp>
        <p:sp>
          <p:nvSpPr>
            <p:cNvPr id="14387" name="Rectangle 42"/>
            <p:cNvSpPr>
              <a:spLocks noChangeArrowheads="1"/>
            </p:cNvSpPr>
            <p:nvPr/>
          </p:nvSpPr>
          <p:spPr bwMode="auto">
            <a:xfrm>
              <a:off x="759" y="2954"/>
              <a:ext cx="285" cy="181"/>
            </a:xfrm>
            <a:prstGeom prst="rect">
              <a:avLst/>
            </a:prstGeom>
            <a:noFill/>
            <a:ln w="9525">
              <a:noFill/>
              <a:miter lim="800000"/>
              <a:headEnd/>
              <a:tailEnd/>
            </a:ln>
          </p:spPr>
          <p:txBody>
            <a:bodyPr wrap="none" lIns="88900" tIns="44450" rIns="88900" bIns="44450">
              <a:spAutoFit/>
            </a:bodyPr>
            <a:lstStyle/>
            <a:p>
              <a:pPr algn="ctr" defTabSz="877888">
                <a:defRPr/>
              </a:pPr>
              <a:r>
                <a:rPr lang="en-US" sz="1300">
                  <a:latin typeface="+mn-lt"/>
                </a:rPr>
                <a:t>m/d</a:t>
              </a:r>
            </a:p>
          </p:txBody>
        </p:sp>
        <p:graphicFrame>
          <p:nvGraphicFramePr>
            <p:cNvPr id="156719" name="Object 4"/>
            <p:cNvGraphicFramePr>
              <a:graphicFrameLocks/>
            </p:cNvGraphicFramePr>
            <p:nvPr/>
          </p:nvGraphicFramePr>
          <p:xfrm>
            <a:off x="1297" y="847"/>
            <a:ext cx="586" cy="1099"/>
          </p:xfrm>
          <a:graphic>
            <a:graphicData uri="http://schemas.openxmlformats.org/presentationml/2006/ole">
              <mc:AlternateContent xmlns:mc="http://schemas.openxmlformats.org/markup-compatibility/2006">
                <mc:Choice xmlns:v="urn:schemas-microsoft-com:vml" Requires="v">
                  <p:oleObj name="ClipArt" r:id="rId14" imgW="2743200" imgH="5105400" progId="">
                    <p:embed/>
                  </p:oleObj>
                </mc:Choice>
                <mc:Fallback>
                  <p:oleObj name="ClipArt" r:id="rId14" imgW="2743200" imgH="5105400" progId="">
                    <p:embed/>
                    <p:pic>
                      <p:nvPicPr>
                        <p:cNvPr id="156719" name="Object 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7" y="847"/>
                          <a:ext cx="586" cy="1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56720" name="Object 5"/>
            <p:cNvGraphicFramePr>
              <a:graphicFrameLocks/>
            </p:cNvGraphicFramePr>
            <p:nvPr/>
          </p:nvGraphicFramePr>
          <p:xfrm>
            <a:off x="3030" y="960"/>
            <a:ext cx="835" cy="584"/>
          </p:xfrm>
          <a:graphic>
            <a:graphicData uri="http://schemas.openxmlformats.org/presentationml/2006/ole">
              <mc:AlternateContent xmlns:mc="http://schemas.openxmlformats.org/markup-compatibility/2006">
                <mc:Choice xmlns:v="urn:schemas-microsoft-com:vml" Requires="v">
                  <p:oleObj name="ClipArt" r:id="rId16" imgW="4953000" imgH="3479800" progId="">
                    <p:embed/>
                  </p:oleObj>
                </mc:Choice>
                <mc:Fallback>
                  <p:oleObj name="ClipArt" r:id="rId16" imgW="4953000" imgH="3479800" progId="">
                    <p:embed/>
                    <p:pic>
                      <p:nvPicPr>
                        <p:cNvPr id="156720" name="Object 5"/>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30" y="960"/>
                          <a:ext cx="835" cy="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156721" name="Object 6"/>
            <p:cNvGraphicFramePr>
              <a:graphicFrameLocks/>
            </p:cNvGraphicFramePr>
            <p:nvPr/>
          </p:nvGraphicFramePr>
          <p:xfrm>
            <a:off x="4536" y="1006"/>
            <a:ext cx="778" cy="485"/>
          </p:xfrm>
          <a:graphic>
            <a:graphicData uri="http://schemas.openxmlformats.org/presentationml/2006/ole">
              <mc:AlternateContent xmlns:mc="http://schemas.openxmlformats.org/markup-compatibility/2006">
                <mc:Choice xmlns:v="urn:schemas-microsoft-com:vml" Requires="v">
                  <p:oleObj name="ClipArt" r:id="rId18" imgW="4051300" imgH="2540000" progId="">
                    <p:embed/>
                  </p:oleObj>
                </mc:Choice>
                <mc:Fallback>
                  <p:oleObj name="ClipArt" r:id="rId18" imgW="4051300" imgH="2540000" progId="">
                    <p:embed/>
                    <p:pic>
                      <p:nvPicPr>
                        <p:cNvPr id="156721" name="Object 6"/>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36" y="1006"/>
                          <a:ext cx="778"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4388" name="Line 46"/>
            <p:cNvSpPr>
              <a:spLocks noChangeShapeType="1"/>
            </p:cNvSpPr>
            <p:nvPr/>
          </p:nvSpPr>
          <p:spPr bwMode="auto">
            <a:xfrm>
              <a:off x="3392" y="1560"/>
              <a:ext cx="0" cy="507"/>
            </a:xfrm>
            <a:prstGeom prst="line">
              <a:avLst/>
            </a:prstGeom>
            <a:noFill/>
            <a:ln w="25400">
              <a:solidFill>
                <a:schemeClr val="tx1"/>
              </a:solidFill>
              <a:round/>
              <a:headEnd type="stealth" w="med" len="lg"/>
              <a:tailEnd type="none" w="sm" len="sm"/>
            </a:ln>
          </p:spPr>
          <p:txBody>
            <a:bodyPr wrap="none" anchor="ctr"/>
            <a:lstStyle/>
            <a:p>
              <a:pPr>
                <a:defRPr/>
              </a:pPr>
              <a:endParaRPr lang="es-ES">
                <a:latin typeface="+mn-lt"/>
              </a:endParaRPr>
            </a:p>
          </p:txBody>
        </p:sp>
        <p:sp>
          <p:nvSpPr>
            <p:cNvPr id="14389" name="Line 47"/>
            <p:cNvSpPr>
              <a:spLocks noChangeShapeType="1"/>
            </p:cNvSpPr>
            <p:nvPr/>
          </p:nvSpPr>
          <p:spPr bwMode="auto">
            <a:xfrm>
              <a:off x="1901" y="1375"/>
              <a:ext cx="373" cy="185"/>
            </a:xfrm>
            <a:prstGeom prst="line">
              <a:avLst/>
            </a:prstGeom>
            <a:noFill/>
            <a:ln w="25400">
              <a:solidFill>
                <a:schemeClr val="tx1"/>
              </a:solidFill>
              <a:round/>
              <a:headEnd type="stealth" w="med" len="lg"/>
              <a:tailEnd type="none" w="sm" len="sm"/>
            </a:ln>
          </p:spPr>
          <p:txBody>
            <a:bodyPr wrap="none" anchor="ctr"/>
            <a:lstStyle/>
            <a:p>
              <a:pPr>
                <a:defRPr/>
              </a:pPr>
              <a:endParaRPr lang="es-ES">
                <a:latin typeface="+mn-lt"/>
              </a:endParaRPr>
            </a:p>
          </p:txBody>
        </p:sp>
        <p:sp>
          <p:nvSpPr>
            <p:cNvPr id="14390" name="Line 48"/>
            <p:cNvSpPr>
              <a:spLocks noChangeShapeType="1"/>
            </p:cNvSpPr>
            <p:nvPr/>
          </p:nvSpPr>
          <p:spPr bwMode="auto">
            <a:xfrm flipH="1">
              <a:off x="4324" y="1513"/>
              <a:ext cx="466" cy="462"/>
            </a:xfrm>
            <a:prstGeom prst="line">
              <a:avLst/>
            </a:prstGeom>
            <a:noFill/>
            <a:ln w="25400">
              <a:solidFill>
                <a:schemeClr val="tx1"/>
              </a:solidFill>
              <a:round/>
              <a:headEnd type="stealth" w="med" len="lg"/>
              <a:tailEnd type="none" w="sm" len="sm"/>
            </a:ln>
          </p:spPr>
          <p:txBody>
            <a:bodyPr wrap="none" anchor="ctr"/>
            <a:lstStyle/>
            <a:p>
              <a:pPr>
                <a:defRPr/>
              </a:pPr>
              <a:endParaRPr lang="es-ES">
                <a:latin typeface="+mn-lt"/>
              </a:endParaRPr>
            </a:p>
          </p:txBody>
        </p:sp>
        <p:sp>
          <p:nvSpPr>
            <p:cNvPr id="14391" name="Rectangle 49"/>
            <p:cNvSpPr>
              <a:spLocks noChangeArrowheads="1"/>
            </p:cNvSpPr>
            <p:nvPr/>
          </p:nvSpPr>
          <p:spPr bwMode="auto">
            <a:xfrm>
              <a:off x="2600" y="2746"/>
              <a:ext cx="978" cy="440"/>
            </a:xfrm>
            <a:prstGeom prst="rect">
              <a:avLst/>
            </a:prstGeom>
            <a:noFill/>
            <a:ln w="9525">
              <a:noFill/>
              <a:miter lim="800000"/>
              <a:headEnd/>
              <a:tailEnd/>
            </a:ln>
          </p:spPr>
          <p:txBody>
            <a:bodyPr lIns="88900" tIns="44450" rIns="88900" bIns="44450">
              <a:spAutoFit/>
            </a:bodyPr>
            <a:lstStyle/>
            <a:p>
              <a:pPr algn="ctr" defTabSz="877888">
                <a:defRPr/>
              </a:pPr>
              <a:r>
                <a:rPr lang="en-US" sz="2000">
                  <a:latin typeface="+mn-lt"/>
                </a:rPr>
                <a:t>m/d:  Metadata</a:t>
              </a:r>
            </a:p>
          </p:txBody>
        </p:sp>
        <p:sp>
          <p:nvSpPr>
            <p:cNvPr id="14392" name="Rectangle 50"/>
            <p:cNvSpPr>
              <a:spLocks noChangeArrowheads="1"/>
            </p:cNvSpPr>
            <p:nvPr/>
          </p:nvSpPr>
          <p:spPr bwMode="auto">
            <a:xfrm>
              <a:off x="1829" y="1435"/>
              <a:ext cx="285" cy="181"/>
            </a:xfrm>
            <a:prstGeom prst="rect">
              <a:avLst/>
            </a:prstGeom>
            <a:noFill/>
            <a:ln w="9525">
              <a:noFill/>
              <a:miter lim="800000"/>
              <a:headEnd/>
              <a:tailEnd/>
            </a:ln>
          </p:spPr>
          <p:txBody>
            <a:bodyPr wrap="none" lIns="88900" tIns="44450" rIns="88900" bIns="44450">
              <a:spAutoFit/>
            </a:bodyPr>
            <a:lstStyle/>
            <a:p>
              <a:pPr algn="ctr" defTabSz="877888">
                <a:defRPr/>
              </a:pPr>
              <a:r>
                <a:rPr lang="en-US" sz="1300">
                  <a:latin typeface="+mn-lt"/>
                </a:rPr>
                <a:t>m/d</a:t>
              </a:r>
            </a:p>
          </p:txBody>
        </p:sp>
        <p:sp>
          <p:nvSpPr>
            <p:cNvPr id="14393" name="Rectangle 51"/>
            <p:cNvSpPr>
              <a:spLocks noChangeArrowheads="1"/>
            </p:cNvSpPr>
            <p:nvPr/>
          </p:nvSpPr>
          <p:spPr bwMode="auto">
            <a:xfrm>
              <a:off x="3421" y="1566"/>
              <a:ext cx="285" cy="181"/>
            </a:xfrm>
            <a:prstGeom prst="rect">
              <a:avLst/>
            </a:prstGeom>
            <a:noFill/>
            <a:ln w="9525">
              <a:noFill/>
              <a:miter lim="800000"/>
              <a:headEnd/>
              <a:tailEnd/>
            </a:ln>
          </p:spPr>
          <p:txBody>
            <a:bodyPr wrap="none" lIns="88900" tIns="44450" rIns="88900" bIns="44450">
              <a:spAutoFit/>
            </a:bodyPr>
            <a:lstStyle/>
            <a:p>
              <a:pPr algn="ctr" defTabSz="877888">
                <a:defRPr/>
              </a:pPr>
              <a:r>
                <a:rPr lang="en-US" sz="1300">
                  <a:latin typeface="+mn-lt"/>
                </a:rPr>
                <a:t>m/d</a:t>
              </a:r>
            </a:p>
          </p:txBody>
        </p:sp>
        <p:sp>
          <p:nvSpPr>
            <p:cNvPr id="14394" name="Rectangle 52"/>
            <p:cNvSpPr>
              <a:spLocks noChangeArrowheads="1"/>
            </p:cNvSpPr>
            <p:nvPr/>
          </p:nvSpPr>
          <p:spPr bwMode="auto">
            <a:xfrm>
              <a:off x="4720" y="1477"/>
              <a:ext cx="285" cy="181"/>
            </a:xfrm>
            <a:prstGeom prst="rect">
              <a:avLst/>
            </a:prstGeom>
            <a:noFill/>
            <a:ln w="9525">
              <a:noFill/>
              <a:miter lim="800000"/>
              <a:headEnd/>
              <a:tailEnd/>
            </a:ln>
          </p:spPr>
          <p:txBody>
            <a:bodyPr wrap="none" lIns="88900" tIns="44450" rIns="88900" bIns="44450">
              <a:spAutoFit/>
            </a:bodyPr>
            <a:lstStyle/>
            <a:p>
              <a:pPr algn="ctr" defTabSz="877888">
                <a:defRPr/>
              </a:pPr>
              <a:r>
                <a:rPr lang="en-US" sz="1300">
                  <a:latin typeface="+mn-lt"/>
                </a:rPr>
                <a:t>m/d</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normAutofit/>
          </a:bodyPr>
          <a:lstStyle/>
          <a:p>
            <a:pPr>
              <a:defRPr/>
            </a:pPr>
            <a:r>
              <a:rPr lang="es-ES_tradnl" sz="4400" dirty="0"/>
              <a:t>Lo que describen los metadatos</a:t>
            </a:r>
            <a:endParaRPr lang="es-ES" dirty="0"/>
          </a:p>
        </p:txBody>
      </p:sp>
      <p:sp>
        <p:nvSpPr>
          <p:cNvPr id="157699" name="Content Placeholder 2"/>
          <p:cNvSpPr>
            <a:spLocks noGrp="1"/>
          </p:cNvSpPr>
          <p:nvPr>
            <p:ph idx="1"/>
          </p:nvPr>
        </p:nvSpPr>
        <p:spPr>
          <a:xfrm>
            <a:off x="768096" y="1756587"/>
            <a:ext cx="7499350" cy="5124450"/>
          </a:xfrm>
        </p:spPr>
        <p:txBody>
          <a:bodyPr/>
          <a:lstStyle/>
          <a:p>
            <a:pPr algn="just"/>
            <a:r>
              <a:rPr lang="en-US" altLang="es-CL" sz="2200" dirty="0" err="1">
                <a:ea typeface="ＭＳ Ｐゴシック" pitchFamily="34" charset="-128"/>
              </a:rPr>
              <a:t>Información</a:t>
            </a:r>
            <a:r>
              <a:rPr lang="en-US" altLang="es-CL" sz="2200" dirty="0">
                <a:ea typeface="ＭＳ Ｐゴシック" pitchFamily="34" charset="-128"/>
              </a:rPr>
              <a:t> </a:t>
            </a:r>
            <a:r>
              <a:rPr lang="en-US" altLang="es-CL" sz="2200" dirty="0" err="1">
                <a:ea typeface="ＭＳ Ｐゴシック" pitchFamily="34" charset="-128"/>
              </a:rPr>
              <a:t>descriptiva</a:t>
            </a:r>
            <a:r>
              <a:rPr lang="en-US" altLang="es-CL" sz="2200" dirty="0">
                <a:ea typeface="ＭＳ Ｐゴシック" pitchFamily="34" charset="-128"/>
              </a:rPr>
              <a:t> del DW.</a:t>
            </a:r>
          </a:p>
          <a:p>
            <a:pPr lvl="1" algn="just"/>
            <a:r>
              <a:rPr lang="en-US" altLang="es-CL" sz="1800" dirty="0" err="1">
                <a:ea typeface="ＭＳ Ｐゴシック" pitchFamily="34" charset="-128"/>
              </a:rPr>
              <a:t>Tablas</a:t>
            </a:r>
            <a:r>
              <a:rPr lang="en-US" altLang="es-CL" sz="1800" dirty="0">
                <a:ea typeface="ＭＳ Ｐゴシック" pitchFamily="34" charset="-128"/>
              </a:rPr>
              <a:t> </a:t>
            </a:r>
            <a:r>
              <a:rPr lang="en-US" altLang="es-CL" sz="1800" dirty="0" err="1">
                <a:ea typeface="ＭＳ Ｐゴシック" pitchFamily="34" charset="-128"/>
              </a:rPr>
              <a:t>en</a:t>
            </a:r>
            <a:r>
              <a:rPr lang="en-US" altLang="es-CL" sz="1800" dirty="0">
                <a:ea typeface="ＭＳ Ｐゴシック" pitchFamily="34" charset="-128"/>
              </a:rPr>
              <a:t> el DW.</a:t>
            </a:r>
          </a:p>
          <a:p>
            <a:pPr lvl="1" algn="just"/>
            <a:r>
              <a:rPr lang="en-US" altLang="es-CL" sz="1800" dirty="0" err="1">
                <a:ea typeface="ＭＳ Ｐゴシック" pitchFamily="34" charset="-128"/>
              </a:rPr>
              <a:t>Llaves</a:t>
            </a:r>
            <a:r>
              <a:rPr lang="en-US" altLang="es-CL" sz="1800" dirty="0">
                <a:ea typeface="ＭＳ Ｐゴシック" pitchFamily="34" charset="-128"/>
              </a:rPr>
              <a:t> de las </a:t>
            </a:r>
            <a:r>
              <a:rPr lang="en-US" altLang="es-CL" sz="1800" dirty="0" err="1">
                <a:ea typeface="ＭＳ Ｐゴシック" pitchFamily="34" charset="-128"/>
              </a:rPr>
              <a:t>tablas</a:t>
            </a:r>
            <a:r>
              <a:rPr lang="en-US" altLang="es-CL" sz="1800" dirty="0">
                <a:ea typeface="ＭＳ Ｐゴシック" pitchFamily="34" charset="-128"/>
              </a:rPr>
              <a:t>.</a:t>
            </a:r>
          </a:p>
          <a:p>
            <a:pPr lvl="1" algn="just"/>
            <a:r>
              <a:rPr lang="en-US" altLang="es-CL" sz="1800" dirty="0" err="1">
                <a:ea typeface="ＭＳ Ｐゴシック" pitchFamily="34" charset="-128"/>
              </a:rPr>
              <a:t>Atributos</a:t>
            </a:r>
            <a:r>
              <a:rPr lang="en-US" altLang="es-CL" sz="1800" dirty="0">
                <a:ea typeface="ＭＳ Ｐゴシック" pitchFamily="34" charset="-128"/>
              </a:rPr>
              <a:t> de las </a:t>
            </a:r>
            <a:r>
              <a:rPr lang="en-US" altLang="es-CL" sz="1800" dirty="0" err="1">
                <a:ea typeface="ＭＳ Ｐゴシック" pitchFamily="34" charset="-128"/>
              </a:rPr>
              <a:t>tablas</a:t>
            </a:r>
            <a:r>
              <a:rPr lang="en-US" altLang="es-CL" sz="1800" dirty="0">
                <a:ea typeface="ＭＳ Ｐゴシック" pitchFamily="34" charset="-128"/>
              </a:rPr>
              <a:t>.</a:t>
            </a:r>
          </a:p>
          <a:p>
            <a:pPr lvl="1" algn="just"/>
            <a:r>
              <a:rPr lang="en-US" altLang="es-CL" sz="1800" dirty="0" err="1">
                <a:ea typeface="ＭＳ Ｐゴシック" pitchFamily="34" charset="-128"/>
              </a:rPr>
              <a:t>Características</a:t>
            </a:r>
            <a:r>
              <a:rPr lang="en-US" altLang="es-CL" sz="1800" dirty="0">
                <a:ea typeface="ＭＳ Ｐゴシック" pitchFamily="34" charset="-128"/>
              </a:rPr>
              <a:t> </a:t>
            </a:r>
            <a:r>
              <a:rPr lang="en-US" altLang="es-CL" sz="1800" dirty="0" err="1">
                <a:ea typeface="ＭＳ Ｐゴシック" pitchFamily="34" charset="-128"/>
              </a:rPr>
              <a:t>físicas</a:t>
            </a:r>
            <a:r>
              <a:rPr lang="en-US" altLang="es-CL" sz="1800" dirty="0">
                <a:ea typeface="ＭＳ Ｐゴシック" pitchFamily="34" charset="-128"/>
              </a:rPr>
              <a:t> de </a:t>
            </a:r>
            <a:r>
              <a:rPr lang="en-US" altLang="es-CL" sz="1800" dirty="0" err="1">
                <a:ea typeface="ＭＳ Ｐゴシック" pitchFamily="34" charset="-128"/>
              </a:rPr>
              <a:t>los</a:t>
            </a:r>
            <a:r>
              <a:rPr lang="en-US" altLang="es-CL" sz="1800" dirty="0">
                <a:ea typeface="ＭＳ Ｐゴシック" pitchFamily="34" charset="-128"/>
              </a:rPr>
              <a:t> </a:t>
            </a:r>
            <a:r>
              <a:rPr lang="en-US" altLang="es-CL" sz="1800" dirty="0" err="1">
                <a:ea typeface="ＭＳ Ｐゴシック" pitchFamily="34" charset="-128"/>
              </a:rPr>
              <a:t>atributos</a:t>
            </a:r>
            <a:r>
              <a:rPr lang="en-US" altLang="es-CL" sz="1800" dirty="0">
                <a:ea typeface="ＭＳ Ｐゴシック" pitchFamily="34" charset="-128"/>
              </a:rPr>
              <a:t>.</a:t>
            </a:r>
          </a:p>
          <a:p>
            <a:pPr lvl="1" algn="just"/>
            <a:r>
              <a:rPr lang="en-US" altLang="es-CL" sz="1800" dirty="0" err="1">
                <a:ea typeface="ＭＳ Ｐゴシック" pitchFamily="34" charset="-128"/>
              </a:rPr>
              <a:t>Definiciones</a:t>
            </a:r>
            <a:r>
              <a:rPr lang="en-US" altLang="es-CL" sz="1800" dirty="0">
                <a:ea typeface="ＭＳ Ｐゴシック" pitchFamily="34" charset="-128"/>
              </a:rPr>
              <a:t>.</a:t>
            </a:r>
          </a:p>
          <a:p>
            <a:pPr lvl="1" algn="just"/>
            <a:r>
              <a:rPr lang="en-US" altLang="es-CL" sz="1800" dirty="0" err="1">
                <a:ea typeface="ＭＳ Ｐゴシック" pitchFamily="34" charset="-128"/>
              </a:rPr>
              <a:t>Dominio</a:t>
            </a:r>
            <a:r>
              <a:rPr lang="en-US" altLang="es-CL" sz="1800" dirty="0">
                <a:ea typeface="ＭＳ Ｐゴシック" pitchFamily="34" charset="-128"/>
              </a:rPr>
              <a:t> de </a:t>
            </a:r>
            <a:r>
              <a:rPr lang="en-US" altLang="es-CL" sz="1800" dirty="0" err="1">
                <a:ea typeface="ＭＳ Ｐゴシック" pitchFamily="34" charset="-128"/>
              </a:rPr>
              <a:t>los</a:t>
            </a:r>
            <a:r>
              <a:rPr lang="en-US" altLang="es-CL" sz="1800" dirty="0">
                <a:ea typeface="ＭＳ Ｐゴシック" pitchFamily="34" charset="-128"/>
              </a:rPr>
              <a:t> </a:t>
            </a:r>
            <a:r>
              <a:rPr lang="en-US" altLang="es-CL" sz="1800" dirty="0" err="1">
                <a:ea typeface="ＭＳ Ｐゴシック" pitchFamily="34" charset="-128"/>
              </a:rPr>
              <a:t>datos</a:t>
            </a:r>
            <a:r>
              <a:rPr lang="en-US" altLang="es-CL" sz="1800" dirty="0">
                <a:ea typeface="ＭＳ Ｐゴシック" pitchFamily="34" charset="-128"/>
              </a:rPr>
              <a:t>.</a:t>
            </a:r>
          </a:p>
          <a:p>
            <a:pPr algn="just"/>
            <a:endParaRPr lang="en-US" altLang="es-CL" sz="2200" dirty="0">
              <a:ea typeface="ＭＳ Ｐゴシック" pitchFamily="34" charset="-128"/>
            </a:endParaRPr>
          </a:p>
          <a:p>
            <a:pPr algn="just"/>
            <a:r>
              <a:rPr lang="en-US" altLang="es-CL" sz="2200" dirty="0">
                <a:ea typeface="ＭＳ Ｐゴシック" pitchFamily="34" charset="-128"/>
              </a:rPr>
              <a:t>Fuentes de </a:t>
            </a:r>
            <a:r>
              <a:rPr lang="en-US" altLang="es-CL" sz="2200" dirty="0" err="1">
                <a:ea typeface="ＭＳ Ｐゴシック" pitchFamily="34" charset="-128"/>
              </a:rPr>
              <a:t>donde</a:t>
            </a:r>
            <a:r>
              <a:rPr lang="en-US" altLang="es-CL" sz="2200" dirty="0">
                <a:ea typeface="ＭＳ Ｐゴシック" pitchFamily="34" charset="-128"/>
              </a:rPr>
              <a:t> </a:t>
            </a:r>
            <a:r>
              <a:rPr lang="en-US" altLang="es-CL" sz="2200" dirty="0" err="1">
                <a:ea typeface="ＭＳ Ｐゴシック" pitchFamily="34" charset="-128"/>
              </a:rPr>
              <a:t>salió</a:t>
            </a:r>
            <a:r>
              <a:rPr lang="en-US" altLang="es-CL" sz="2200" dirty="0">
                <a:ea typeface="ＭＳ Ｐゴシック" pitchFamily="34" charset="-128"/>
              </a:rPr>
              <a:t> la </a:t>
            </a:r>
            <a:r>
              <a:rPr lang="en-US" altLang="es-CL" sz="2200" dirty="0" err="1">
                <a:ea typeface="ＭＳ Ｐゴシック" pitchFamily="34" charset="-128"/>
              </a:rPr>
              <a:t>información</a:t>
            </a:r>
            <a:r>
              <a:rPr lang="en-US" altLang="es-CL" sz="2200" dirty="0">
                <a:ea typeface="ＭＳ Ｐゴシック" pitchFamily="34" charset="-128"/>
              </a:rPr>
              <a:t> </a:t>
            </a:r>
            <a:r>
              <a:rPr lang="en-US" altLang="es-CL" sz="2200" dirty="0" err="1">
                <a:ea typeface="ＭＳ Ｐゴシック" pitchFamily="34" charset="-128"/>
              </a:rPr>
              <a:t>contenida</a:t>
            </a:r>
            <a:r>
              <a:rPr lang="en-US" altLang="es-CL" sz="2200" dirty="0">
                <a:ea typeface="ＭＳ Ｐゴシック" pitchFamily="34" charset="-128"/>
              </a:rPr>
              <a:t> </a:t>
            </a:r>
            <a:r>
              <a:rPr lang="en-US" altLang="es-CL" sz="2200" dirty="0" err="1">
                <a:ea typeface="ＭＳ Ｐゴシック" pitchFamily="34" charset="-128"/>
              </a:rPr>
              <a:t>en</a:t>
            </a:r>
            <a:r>
              <a:rPr lang="en-US" altLang="es-CL" sz="2200" dirty="0">
                <a:ea typeface="ＭＳ Ｐゴシック" pitchFamily="34" charset="-128"/>
              </a:rPr>
              <a:t> el DW.</a:t>
            </a:r>
          </a:p>
          <a:p>
            <a:pPr lvl="1" algn="just"/>
            <a:r>
              <a:rPr lang="en-US" altLang="es-CL" sz="1800" dirty="0">
                <a:ea typeface="ＭＳ Ｐゴシック" pitchFamily="34" charset="-128"/>
              </a:rPr>
              <a:t>Los </a:t>
            </a:r>
            <a:r>
              <a:rPr lang="en-US" altLang="es-CL" sz="1800" dirty="0" err="1">
                <a:ea typeface="ＭＳ Ｐゴシック" pitchFamily="34" charset="-128"/>
              </a:rPr>
              <a:t>sistemas</a:t>
            </a:r>
            <a:r>
              <a:rPr lang="en-US" altLang="es-CL" sz="1800" dirty="0">
                <a:ea typeface="ＭＳ Ｐゴシック" pitchFamily="34" charset="-128"/>
              </a:rPr>
              <a:t> </a:t>
            </a:r>
            <a:r>
              <a:rPr lang="en-US" altLang="es-CL" sz="1800" dirty="0" err="1">
                <a:ea typeface="ＭＳ Ｐゴシック" pitchFamily="34" charset="-128"/>
              </a:rPr>
              <a:t>operacionales</a:t>
            </a:r>
            <a:r>
              <a:rPr lang="en-US" altLang="es-CL" sz="1800" dirty="0">
                <a:ea typeface="ＭＳ Ｐゴシック" pitchFamily="34" charset="-128"/>
              </a:rPr>
              <a:t>.</a:t>
            </a:r>
          </a:p>
          <a:p>
            <a:pPr lvl="1" algn="just"/>
            <a:r>
              <a:rPr lang="en-US" altLang="es-CL" sz="1800" dirty="0" err="1">
                <a:ea typeface="ＭＳ Ｐゴシック" pitchFamily="34" charset="-128"/>
              </a:rPr>
              <a:t>Proceso</a:t>
            </a:r>
            <a:r>
              <a:rPr lang="en-US" altLang="es-CL" sz="1800" dirty="0">
                <a:ea typeface="ＭＳ Ｐゴシック" pitchFamily="34" charset="-128"/>
              </a:rPr>
              <a:t> ETL.</a:t>
            </a:r>
            <a:endParaRPr lang="en-US" altLang="es-CL" sz="22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35</a:t>
            </a:fld>
            <a:endParaRPr lang="es-ES_tradnl"/>
          </a:p>
        </p:txBody>
      </p:sp>
      <p:sp>
        <p:nvSpPr>
          <p:cNvPr id="157703" name="Text Box 4"/>
          <p:cNvSpPr txBox="1">
            <a:spLocks noChangeArrowheads="1"/>
          </p:cNvSpPr>
          <p:nvPr/>
        </p:nvSpPr>
        <p:spPr bwMode="auto">
          <a:xfrm>
            <a:off x="1676400" y="41148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endParaRPr lang="es-ES" altLang="es-CL" sz="14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8 Título"/>
          <p:cNvSpPr>
            <a:spLocks noGrp="1"/>
          </p:cNvSpPr>
          <p:nvPr>
            <p:ph type="title"/>
          </p:nvPr>
        </p:nvSpPr>
        <p:spPr/>
        <p:txBody>
          <a:bodyPr>
            <a:normAutofit/>
          </a:bodyPr>
          <a:lstStyle/>
          <a:p>
            <a:pPr>
              <a:defRPr/>
            </a:pPr>
            <a:r>
              <a:rPr lang="es-ES_tradnl" sz="4400" dirty="0"/>
              <a:t>Lo que describen los metadatos</a:t>
            </a:r>
            <a:endParaRPr lang="es-ES" dirty="0"/>
          </a:p>
        </p:txBody>
      </p:sp>
      <p:sp>
        <p:nvSpPr>
          <p:cNvPr id="158723" name="Content Placeholder 2"/>
          <p:cNvSpPr>
            <a:spLocks noGrp="1"/>
          </p:cNvSpPr>
          <p:nvPr>
            <p:ph idx="1"/>
          </p:nvPr>
        </p:nvSpPr>
        <p:spPr>
          <a:xfrm>
            <a:off x="768239" y="1916832"/>
            <a:ext cx="7290055" cy="4023360"/>
          </a:xfrm>
        </p:spPr>
        <p:txBody>
          <a:bodyPr>
            <a:normAutofit lnSpcReduction="10000"/>
          </a:bodyPr>
          <a:lstStyle/>
          <a:p>
            <a:pPr algn="just">
              <a:lnSpc>
                <a:spcPct val="150000"/>
              </a:lnSpc>
            </a:pPr>
            <a:r>
              <a:rPr lang="en-US" altLang="es-CL" sz="2200" dirty="0" err="1">
                <a:ea typeface="ＭＳ Ｐゴシック" pitchFamily="34" charset="-128"/>
              </a:rPr>
              <a:t>Transformaciones</a:t>
            </a:r>
            <a:r>
              <a:rPr lang="en-US" altLang="es-CL" sz="2200" dirty="0">
                <a:ea typeface="ＭＳ Ｐゴシック" pitchFamily="34" charset="-128"/>
              </a:rPr>
              <a:t> e </a:t>
            </a:r>
            <a:r>
              <a:rPr lang="en-US" altLang="es-CL" sz="2200" dirty="0" err="1">
                <a:ea typeface="ＭＳ Ｐゴシック" pitchFamily="34" charset="-128"/>
              </a:rPr>
              <a:t>Integraciones</a:t>
            </a:r>
            <a:endParaRPr lang="en-US" altLang="es-CL" sz="2200" dirty="0">
              <a:ea typeface="ＭＳ Ｐゴシック" pitchFamily="34" charset="-128"/>
            </a:endParaRPr>
          </a:p>
          <a:p>
            <a:pPr lvl="1" algn="just">
              <a:lnSpc>
                <a:spcPct val="150000"/>
              </a:lnSpc>
            </a:pPr>
            <a:r>
              <a:rPr lang="en-US" altLang="es-CL" sz="1800" dirty="0">
                <a:ea typeface="ＭＳ Ｐゴシック" pitchFamily="34" charset="-128"/>
              </a:rPr>
              <a:t>Triggers de </a:t>
            </a:r>
            <a:r>
              <a:rPr lang="en-US" altLang="es-CL" sz="1800" dirty="0" err="1">
                <a:ea typeface="ＭＳ Ｐゴシック" pitchFamily="34" charset="-128"/>
              </a:rPr>
              <a:t>extracción</a:t>
            </a:r>
            <a:r>
              <a:rPr lang="en-US" altLang="es-CL" sz="1800" dirty="0">
                <a:ea typeface="ＭＳ Ｐゴシック" pitchFamily="34" charset="-128"/>
              </a:rPr>
              <a:t> y </a:t>
            </a:r>
            <a:r>
              <a:rPr lang="en-US" altLang="es-CL" sz="1800" dirty="0" err="1">
                <a:ea typeface="ＭＳ Ｐゴシック" pitchFamily="34" charset="-128"/>
              </a:rPr>
              <a:t>filtros</a:t>
            </a:r>
            <a:endParaRPr lang="en-US" altLang="es-CL" sz="1800" dirty="0">
              <a:ea typeface="ＭＳ Ｐゴシック" pitchFamily="34" charset="-128"/>
            </a:endParaRPr>
          </a:p>
          <a:p>
            <a:pPr lvl="1" algn="just">
              <a:lnSpc>
                <a:spcPct val="150000"/>
              </a:lnSpc>
            </a:pPr>
            <a:r>
              <a:rPr lang="en-US" altLang="es-CL" sz="1800" dirty="0" err="1">
                <a:ea typeface="ＭＳ Ｐゴシック" pitchFamily="34" charset="-128"/>
              </a:rPr>
              <a:t>Selección</a:t>
            </a:r>
            <a:r>
              <a:rPr lang="en-US" altLang="es-CL" sz="1800" dirty="0">
                <a:ea typeface="ＭＳ Ｐゴシック" pitchFamily="34" charset="-128"/>
              </a:rPr>
              <a:t> </a:t>
            </a:r>
            <a:r>
              <a:rPr lang="en-US" altLang="es-CL" sz="1800" dirty="0" err="1">
                <a:ea typeface="ＭＳ Ｐゴシック" pitchFamily="34" charset="-128"/>
              </a:rPr>
              <a:t>lógica</a:t>
            </a:r>
            <a:r>
              <a:rPr lang="en-US" altLang="es-CL" sz="1800" dirty="0">
                <a:ea typeface="ＭＳ Ｐゴシック" pitchFamily="34" charset="-128"/>
              </a:rPr>
              <a:t> de </a:t>
            </a:r>
            <a:r>
              <a:rPr lang="en-US" altLang="es-CL" sz="1800" dirty="0" err="1">
                <a:ea typeface="ＭＳ Ｐゴシック" pitchFamily="34" charset="-128"/>
              </a:rPr>
              <a:t>múltiples</a:t>
            </a:r>
            <a:r>
              <a:rPr lang="en-US" altLang="es-CL" sz="1800" dirty="0">
                <a:ea typeface="ＭＳ Ｐゴシック" pitchFamily="34" charset="-128"/>
              </a:rPr>
              <a:t> </a:t>
            </a:r>
            <a:r>
              <a:rPr lang="en-US" altLang="es-CL" sz="1800" dirty="0" err="1">
                <a:ea typeface="ＭＳ Ｐゴシック" pitchFamily="34" charset="-128"/>
              </a:rPr>
              <a:t>fuentes</a:t>
            </a:r>
            <a:r>
              <a:rPr lang="en-US" altLang="es-CL" sz="1800" dirty="0">
                <a:ea typeface="ＭＳ Ｐゴシック" pitchFamily="34" charset="-128"/>
              </a:rPr>
              <a:t>. </a:t>
            </a:r>
          </a:p>
          <a:p>
            <a:pPr lvl="1" algn="just">
              <a:lnSpc>
                <a:spcPct val="150000"/>
              </a:lnSpc>
            </a:pPr>
            <a:r>
              <a:rPr lang="en-US" altLang="es-CL" sz="1800" dirty="0" err="1">
                <a:ea typeface="ＭＳ Ｐゴシック" pitchFamily="34" charset="-128"/>
              </a:rPr>
              <a:t>Reglas</a:t>
            </a:r>
            <a:r>
              <a:rPr lang="en-US" altLang="es-CL" sz="1800" dirty="0">
                <a:ea typeface="ＭＳ Ｐゴシック" pitchFamily="34" charset="-128"/>
              </a:rPr>
              <a:t> de </a:t>
            </a:r>
            <a:r>
              <a:rPr lang="en-US" altLang="es-CL" sz="1800" dirty="0" err="1">
                <a:ea typeface="ＭＳ Ｐゴシック" pitchFamily="34" charset="-128"/>
              </a:rPr>
              <a:t>carga</a:t>
            </a:r>
            <a:r>
              <a:rPr lang="en-US" altLang="es-CL" sz="1800" dirty="0">
                <a:ea typeface="ＭＳ Ｐゴシック" pitchFamily="34" charset="-128"/>
              </a:rPr>
              <a:t> </a:t>
            </a:r>
            <a:r>
              <a:rPr lang="en-US" altLang="es-CL" sz="1800" dirty="0" err="1">
                <a:ea typeface="ＭＳ Ｐゴシック" pitchFamily="34" charset="-128"/>
              </a:rPr>
              <a:t>en</a:t>
            </a:r>
            <a:r>
              <a:rPr lang="en-US" altLang="es-CL" sz="1800" dirty="0">
                <a:ea typeface="ＭＳ Ｐゴシック" pitchFamily="34" charset="-128"/>
              </a:rPr>
              <a:t> el </a:t>
            </a:r>
            <a:r>
              <a:rPr lang="en-US" altLang="es-CL" sz="1800" dirty="0" err="1">
                <a:ea typeface="ＭＳ Ｐゴシック" pitchFamily="34" charset="-128"/>
              </a:rPr>
              <a:t>destino</a:t>
            </a:r>
            <a:r>
              <a:rPr lang="en-US" altLang="es-CL" sz="1800" dirty="0">
                <a:ea typeface="ＭＳ Ｐゴシック" pitchFamily="34" charset="-128"/>
              </a:rPr>
              <a:t> (replace, insert, update, etc.)</a:t>
            </a:r>
          </a:p>
          <a:p>
            <a:pPr lvl="1" algn="just">
              <a:lnSpc>
                <a:spcPct val="150000"/>
              </a:lnSpc>
            </a:pPr>
            <a:r>
              <a:rPr lang="en-US" altLang="es-CL" sz="1800" dirty="0" err="1">
                <a:ea typeface="ＭＳ Ｐゴシック" pitchFamily="34" charset="-128"/>
              </a:rPr>
              <a:t>Características</a:t>
            </a:r>
            <a:r>
              <a:rPr lang="en-US" altLang="es-CL" sz="1800" dirty="0">
                <a:ea typeface="ＭＳ Ｐゴシック" pitchFamily="34" charset="-128"/>
              </a:rPr>
              <a:t> de </a:t>
            </a:r>
            <a:r>
              <a:rPr lang="en-US" altLang="es-CL" sz="1800" dirty="0" err="1">
                <a:ea typeface="ＭＳ Ｐゴシック" pitchFamily="34" charset="-128"/>
              </a:rPr>
              <a:t>los</a:t>
            </a:r>
            <a:r>
              <a:rPr lang="en-US" altLang="es-CL" sz="1800" dirty="0">
                <a:ea typeface="ＭＳ Ｐゴシック" pitchFamily="34" charset="-128"/>
              </a:rPr>
              <a:t> </a:t>
            </a:r>
            <a:r>
              <a:rPr lang="en-US" altLang="es-CL" sz="1800" dirty="0" err="1">
                <a:ea typeface="ＭＳ Ｐゴシック" pitchFamily="34" charset="-128"/>
              </a:rPr>
              <a:t>campos</a:t>
            </a:r>
            <a:r>
              <a:rPr lang="en-US" altLang="es-CL" sz="1800" dirty="0">
                <a:ea typeface="ＭＳ Ｐゴシック" pitchFamily="34" charset="-128"/>
              </a:rPr>
              <a:t> y </a:t>
            </a:r>
            <a:r>
              <a:rPr lang="en-US" altLang="es-CL" sz="1800" dirty="0" err="1">
                <a:ea typeface="ＭＳ Ｐゴシック" pitchFamily="34" charset="-128"/>
              </a:rPr>
              <a:t>conversiones</a:t>
            </a:r>
            <a:r>
              <a:rPr lang="en-US" altLang="es-CL" sz="1800" dirty="0">
                <a:ea typeface="ＭＳ Ｐゴシック" pitchFamily="34" charset="-128"/>
              </a:rPr>
              <a:t> para </a:t>
            </a:r>
            <a:r>
              <a:rPr lang="en-US" altLang="es-CL" sz="1800" dirty="0" err="1">
                <a:ea typeface="ＭＳ Ｐゴシック" pitchFamily="34" charset="-128"/>
              </a:rPr>
              <a:t>los</a:t>
            </a:r>
            <a:r>
              <a:rPr lang="en-US" altLang="es-CL" sz="1800" dirty="0">
                <a:ea typeface="ＭＳ Ｐゴシック" pitchFamily="34" charset="-128"/>
              </a:rPr>
              <a:t> </a:t>
            </a:r>
            <a:r>
              <a:rPr lang="en-US" altLang="es-CL" sz="1800" dirty="0" err="1">
                <a:ea typeface="ＭＳ Ｐゴシック" pitchFamily="34" charset="-128"/>
              </a:rPr>
              <a:t>nombres</a:t>
            </a:r>
            <a:r>
              <a:rPr lang="en-US" altLang="es-CL" sz="1800" dirty="0">
                <a:ea typeface="ＭＳ Ｐゴシック" pitchFamily="34" charset="-128"/>
              </a:rPr>
              <a:t>. </a:t>
            </a:r>
          </a:p>
          <a:p>
            <a:pPr lvl="1" algn="just">
              <a:lnSpc>
                <a:spcPct val="150000"/>
              </a:lnSpc>
            </a:pPr>
            <a:r>
              <a:rPr lang="en-US" altLang="es-CL" sz="1800" dirty="0" err="1">
                <a:ea typeface="ＭＳ Ｐゴシック" pitchFamily="34" charset="-128"/>
              </a:rPr>
              <a:t>Algoritmos</a:t>
            </a:r>
            <a:r>
              <a:rPr lang="en-US" altLang="es-CL" sz="1800" dirty="0">
                <a:ea typeface="ＭＳ Ｐゴシック" pitchFamily="34" charset="-128"/>
              </a:rPr>
              <a:t> de </a:t>
            </a:r>
            <a:r>
              <a:rPr lang="en-US" altLang="es-CL" sz="1800" dirty="0" err="1">
                <a:ea typeface="ＭＳ Ｐゴシック" pitchFamily="34" charset="-128"/>
              </a:rPr>
              <a:t>sumarización</a:t>
            </a:r>
            <a:endParaRPr lang="en-US" altLang="es-CL" sz="1800" dirty="0">
              <a:ea typeface="ＭＳ Ｐゴシック" pitchFamily="34" charset="-128"/>
            </a:endParaRPr>
          </a:p>
          <a:p>
            <a:pPr lvl="1" algn="just">
              <a:lnSpc>
                <a:spcPct val="150000"/>
              </a:lnSpc>
            </a:pPr>
            <a:r>
              <a:rPr lang="en-US" altLang="es-CL" sz="1800" dirty="0" err="1">
                <a:ea typeface="ＭＳ Ｐゴシック" pitchFamily="34" charset="-128"/>
              </a:rPr>
              <a:t>Derivaciones</a:t>
            </a:r>
            <a:endParaRPr lang="en-US" altLang="es-CL" sz="1800" dirty="0">
              <a:ea typeface="ＭＳ Ｐゴシック" pitchFamily="34" charset="-128"/>
            </a:endParaRPr>
          </a:p>
          <a:p>
            <a:pPr lvl="1" algn="just">
              <a:lnSpc>
                <a:spcPct val="150000"/>
              </a:lnSpc>
            </a:pPr>
            <a:r>
              <a:rPr lang="en-US" altLang="es-CL" sz="1800" dirty="0" err="1">
                <a:ea typeface="ＭＳ Ｐゴシック" pitchFamily="34" charset="-128"/>
              </a:rPr>
              <a:t>Codificación</a:t>
            </a:r>
            <a:r>
              <a:rPr lang="en-US" altLang="es-CL" sz="1800" dirty="0">
                <a:ea typeface="ＭＳ Ｐゴシック" pitchFamily="34" charset="-128"/>
              </a:rPr>
              <a:t>/</a:t>
            </a:r>
            <a:r>
              <a:rPr lang="en-US" altLang="es-CL" sz="1800" dirty="0" err="1">
                <a:ea typeface="ＭＳ Ｐゴシック" pitchFamily="34" charset="-128"/>
              </a:rPr>
              <a:t>referencia</a:t>
            </a:r>
            <a:r>
              <a:rPr lang="en-US" altLang="es-CL" sz="1800" dirty="0">
                <a:ea typeface="ＭＳ Ｐゴシック" pitchFamily="34" charset="-128"/>
              </a:rPr>
              <a:t> </a:t>
            </a:r>
            <a:r>
              <a:rPr lang="en-US" altLang="es-CL" sz="1800" dirty="0" err="1">
                <a:ea typeface="ＭＳ Ｐゴシック" pitchFamily="34" charset="-128"/>
              </a:rPr>
              <a:t>conversión</a:t>
            </a:r>
            <a:r>
              <a:rPr lang="en-US" altLang="es-CL" sz="1800" dirty="0">
                <a:ea typeface="ＭＳ Ｐゴシック" pitchFamily="34" charset="-128"/>
              </a:rPr>
              <a:t> de </a:t>
            </a:r>
            <a:r>
              <a:rPr lang="en-US" altLang="es-CL" sz="1800" dirty="0" err="1">
                <a:ea typeface="ＭＳ Ｐゴシック" pitchFamily="34" charset="-128"/>
              </a:rPr>
              <a:t>tablas</a:t>
            </a:r>
            <a:endParaRPr lang="en-US" altLang="es-CL" sz="1800" dirty="0">
              <a:ea typeface="ＭＳ Ｐゴシック" pitchFamily="34" charset="-128"/>
            </a:endParaRPr>
          </a:p>
          <a:p>
            <a:pPr algn="just">
              <a:lnSpc>
                <a:spcPct val="150000"/>
              </a:lnSpc>
              <a:buFont typeface="Wingdings 2" pitchFamily="18" charset="2"/>
              <a:buNone/>
            </a:pPr>
            <a:endParaRPr lang="en-US" altLang="es-CL" sz="22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36</a:t>
            </a:fld>
            <a:endParaRPr lang="es-ES_tradnl"/>
          </a:p>
        </p:txBody>
      </p:sp>
      <p:sp>
        <p:nvSpPr>
          <p:cNvPr id="158727" name="Text Box 4"/>
          <p:cNvSpPr txBox="1">
            <a:spLocks noChangeArrowheads="1"/>
          </p:cNvSpPr>
          <p:nvPr/>
        </p:nvSpPr>
        <p:spPr bwMode="auto">
          <a:xfrm>
            <a:off x="1676400" y="41148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endParaRPr lang="es-ES" altLang="es-CL" sz="1400"/>
          </a:p>
        </p:txBody>
      </p:sp>
      <p:sp>
        <p:nvSpPr>
          <p:cNvPr id="158728" name="Text Box 4"/>
          <p:cNvSpPr txBox="1">
            <a:spLocks noChangeArrowheads="1"/>
          </p:cNvSpPr>
          <p:nvPr/>
        </p:nvSpPr>
        <p:spPr bwMode="auto">
          <a:xfrm>
            <a:off x="1676400" y="3844925"/>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endParaRPr lang="es-ES" altLang="es-CL" sz="1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normAutofit/>
          </a:bodyPr>
          <a:lstStyle/>
          <a:p>
            <a:pPr>
              <a:defRPr/>
            </a:pPr>
            <a:r>
              <a:rPr lang="es-ES_tradnl" sz="4400" dirty="0"/>
              <a:t>Lo que describen los metadatos</a:t>
            </a:r>
            <a:endParaRPr lang="es-ES" dirty="0"/>
          </a:p>
        </p:txBody>
      </p:sp>
      <p:sp>
        <p:nvSpPr>
          <p:cNvPr id="159747" name="Content Placeholder 2"/>
          <p:cNvSpPr>
            <a:spLocks noGrp="1"/>
          </p:cNvSpPr>
          <p:nvPr>
            <p:ph idx="1"/>
          </p:nvPr>
        </p:nvSpPr>
        <p:spPr>
          <a:xfrm>
            <a:off x="768239" y="1833245"/>
            <a:ext cx="7290055" cy="4023360"/>
          </a:xfrm>
        </p:spPr>
        <p:txBody>
          <a:bodyPr>
            <a:noAutofit/>
          </a:bodyPr>
          <a:lstStyle/>
          <a:p>
            <a:pPr algn="just"/>
            <a:r>
              <a:rPr lang="en-US" altLang="es-CL" sz="2400" dirty="0" err="1">
                <a:ea typeface="ＭＳ Ｐゴシック" pitchFamily="34" charset="-128"/>
              </a:rPr>
              <a:t>Procesamiento</a:t>
            </a:r>
            <a:r>
              <a:rPr lang="en-US" altLang="es-CL" sz="2400" dirty="0">
                <a:ea typeface="ＭＳ Ｐゴシック" pitchFamily="34" charset="-128"/>
              </a:rPr>
              <a:t> de </a:t>
            </a:r>
            <a:r>
              <a:rPr lang="en-US" altLang="es-CL" sz="2400" dirty="0" err="1">
                <a:ea typeface="ＭＳ Ｐゴシック" pitchFamily="34" charset="-128"/>
              </a:rPr>
              <a:t>Información</a:t>
            </a:r>
            <a:r>
              <a:rPr lang="en-US" altLang="es-CL" sz="2400" dirty="0">
                <a:ea typeface="ＭＳ Ｐゴシック" pitchFamily="34" charset="-128"/>
              </a:rPr>
              <a:t>.</a:t>
            </a:r>
          </a:p>
          <a:p>
            <a:pPr lvl="1" algn="just"/>
            <a:r>
              <a:rPr lang="en-US" altLang="es-CL" sz="2000" dirty="0" err="1">
                <a:ea typeface="ＭＳ Ｐゴシック" pitchFamily="34" charset="-128"/>
              </a:rPr>
              <a:t>Calendarización</a:t>
            </a:r>
            <a:r>
              <a:rPr lang="en-US" altLang="es-CL" sz="2000" dirty="0">
                <a:ea typeface="ＭＳ Ｐゴシック" pitchFamily="34" charset="-128"/>
              </a:rPr>
              <a:t> del </a:t>
            </a:r>
            <a:r>
              <a:rPr lang="en-US" altLang="es-CL" sz="2000" dirty="0" err="1">
                <a:ea typeface="ＭＳ Ｐゴシック" pitchFamily="34" charset="-128"/>
              </a:rPr>
              <a:t>procesamiento</a:t>
            </a:r>
            <a:r>
              <a:rPr lang="en-US" altLang="es-CL" sz="2000" dirty="0">
                <a:ea typeface="ＭＳ Ｐゴシック" pitchFamily="34" charset="-128"/>
              </a:rPr>
              <a:t>.</a:t>
            </a:r>
          </a:p>
          <a:p>
            <a:pPr lvl="1" algn="just"/>
            <a:r>
              <a:rPr lang="en-US" altLang="es-CL" sz="2000" dirty="0">
                <a:ea typeface="ＭＳ Ｐゴシック" pitchFamily="34" charset="-128"/>
              </a:rPr>
              <a:t>Historia de la </a:t>
            </a:r>
            <a:r>
              <a:rPr lang="en-US" altLang="es-CL" sz="2000" dirty="0" err="1">
                <a:ea typeface="ＭＳ Ｐゴシック" pitchFamily="34" charset="-128"/>
              </a:rPr>
              <a:t>extracción</a:t>
            </a:r>
            <a:r>
              <a:rPr lang="en-US" altLang="es-CL" sz="2000" dirty="0">
                <a:ea typeface="ＭＳ Ｐゴシック" pitchFamily="34" charset="-128"/>
              </a:rPr>
              <a:t>.</a:t>
            </a:r>
          </a:p>
          <a:p>
            <a:pPr lvl="1" algn="just"/>
            <a:r>
              <a:rPr lang="en-US" altLang="es-CL" sz="2000" dirty="0" err="1">
                <a:ea typeface="ＭＳ Ｐゴシック" pitchFamily="34" charset="-128"/>
              </a:rPr>
              <a:t>Criterios</a:t>
            </a:r>
            <a:r>
              <a:rPr lang="en-US" altLang="es-CL" sz="2000" dirty="0">
                <a:ea typeface="ＭＳ Ｐゴシック" pitchFamily="34" charset="-128"/>
              </a:rPr>
              <a:t> de </a:t>
            </a:r>
            <a:r>
              <a:rPr lang="en-US" altLang="es-CL" sz="2000" dirty="0" err="1">
                <a:ea typeface="ＭＳ Ｐゴシック" pitchFamily="34" charset="-128"/>
              </a:rPr>
              <a:t>migración</a:t>
            </a:r>
            <a:r>
              <a:rPr lang="en-US" altLang="es-CL" sz="2000" dirty="0">
                <a:ea typeface="ＭＳ Ｐゴシック" pitchFamily="34" charset="-128"/>
              </a:rPr>
              <a:t> y </a:t>
            </a:r>
            <a:r>
              <a:rPr lang="en-US" altLang="es-CL" sz="2000" dirty="0" err="1">
                <a:ea typeface="ＭＳ Ｐゴシック" pitchFamily="34" charset="-128"/>
              </a:rPr>
              <a:t>carga</a:t>
            </a:r>
            <a:r>
              <a:rPr lang="en-US" altLang="es-CL" sz="2000" dirty="0">
                <a:ea typeface="ＭＳ Ｐゴシック" pitchFamily="34" charset="-128"/>
              </a:rPr>
              <a:t>.</a:t>
            </a:r>
          </a:p>
          <a:p>
            <a:pPr lvl="1" algn="just"/>
            <a:r>
              <a:rPr lang="en-US" altLang="es-CL" sz="2000" dirty="0" err="1">
                <a:ea typeface="ＭＳ Ｐゴシック" pitchFamily="34" charset="-128"/>
              </a:rPr>
              <a:t>Indicador</a:t>
            </a:r>
            <a:r>
              <a:rPr lang="en-US" altLang="es-CL" sz="2000" dirty="0">
                <a:ea typeface="ＭＳ Ｐゴシック" pitchFamily="34" charset="-128"/>
              </a:rPr>
              <a:t> de </a:t>
            </a:r>
            <a:r>
              <a:rPr lang="en-US" altLang="es-CL" sz="2000" dirty="0" err="1">
                <a:ea typeface="ＭＳ Ｐゴシック" pitchFamily="34" charset="-128"/>
              </a:rPr>
              <a:t>calidad</a:t>
            </a:r>
            <a:r>
              <a:rPr lang="en-US" altLang="es-CL" sz="2000" dirty="0">
                <a:ea typeface="ＭＳ Ｐゴシック" pitchFamily="34" charset="-128"/>
              </a:rPr>
              <a:t> de </a:t>
            </a:r>
            <a:r>
              <a:rPr lang="en-US" altLang="es-CL" sz="2000" dirty="0" err="1">
                <a:ea typeface="ＭＳ Ｐゴシック" pitchFamily="34" charset="-128"/>
              </a:rPr>
              <a:t>los</a:t>
            </a:r>
            <a:r>
              <a:rPr lang="en-US" altLang="es-CL" sz="2000" dirty="0">
                <a:ea typeface="ＭＳ Ｐゴシック" pitchFamily="34" charset="-128"/>
              </a:rPr>
              <a:t> </a:t>
            </a:r>
            <a:r>
              <a:rPr lang="en-US" altLang="es-CL" sz="2000" dirty="0" err="1">
                <a:ea typeface="ＭＳ Ｐゴシック" pitchFamily="34" charset="-128"/>
              </a:rPr>
              <a:t>datos</a:t>
            </a:r>
            <a:r>
              <a:rPr lang="en-US" altLang="es-CL" sz="2000" dirty="0">
                <a:ea typeface="ＭＳ Ｐゴシック" pitchFamily="34" charset="-128"/>
              </a:rPr>
              <a:t>.</a:t>
            </a:r>
          </a:p>
          <a:p>
            <a:pPr lvl="1" algn="just"/>
            <a:r>
              <a:rPr lang="en-US" altLang="es-CL" sz="2000" dirty="0" err="1">
                <a:ea typeface="ＭＳ Ｐゴシック" pitchFamily="34" charset="-128"/>
              </a:rPr>
              <a:t>Procesamiento</a:t>
            </a:r>
            <a:r>
              <a:rPr lang="en-US" altLang="es-CL" sz="2000" dirty="0">
                <a:ea typeface="ＭＳ Ｐゴシック" pitchFamily="34" charset="-128"/>
              </a:rPr>
              <a:t> de </a:t>
            </a:r>
            <a:r>
              <a:rPr lang="en-US" altLang="es-CL" sz="2000" dirty="0" err="1">
                <a:ea typeface="ＭＳ Ｐゴシック" pitchFamily="34" charset="-128"/>
              </a:rPr>
              <a:t>reportes</a:t>
            </a:r>
            <a:r>
              <a:rPr lang="en-US" altLang="es-CL" sz="2000" dirty="0">
                <a:ea typeface="ＭＳ Ｐゴシック" pitchFamily="34" charset="-128"/>
              </a:rPr>
              <a:t>.</a:t>
            </a:r>
            <a:endParaRPr lang="en-US" altLang="es-CL" sz="2400" dirty="0">
              <a:ea typeface="ＭＳ Ｐゴシック" pitchFamily="34" charset="-128"/>
            </a:endParaRPr>
          </a:p>
          <a:p>
            <a:pPr algn="just"/>
            <a:r>
              <a:rPr lang="en-US" altLang="es-CL" sz="2400" dirty="0" err="1">
                <a:ea typeface="ＭＳ Ｐゴシック" pitchFamily="34" charset="-128"/>
              </a:rPr>
              <a:t>Información</a:t>
            </a:r>
            <a:r>
              <a:rPr lang="en-US" altLang="es-CL" sz="2400" dirty="0">
                <a:ea typeface="ＭＳ Ｐゴシック" pitchFamily="34" charset="-128"/>
              </a:rPr>
              <a:t> para el End User.</a:t>
            </a:r>
          </a:p>
          <a:p>
            <a:pPr lvl="1" algn="just"/>
            <a:r>
              <a:rPr lang="en-US" altLang="es-CL" sz="2000" dirty="0" err="1">
                <a:ea typeface="ＭＳ Ｐゴシック" pitchFamily="34" charset="-128"/>
              </a:rPr>
              <a:t>Consultas</a:t>
            </a:r>
            <a:r>
              <a:rPr lang="en-US" altLang="es-CL" sz="2000" dirty="0">
                <a:ea typeface="ＭＳ Ｐゴシック" pitchFamily="34" charset="-128"/>
              </a:rPr>
              <a:t> </a:t>
            </a:r>
            <a:r>
              <a:rPr lang="en-US" altLang="es-CL" sz="2000" dirty="0" err="1">
                <a:ea typeface="ＭＳ Ｐゴシック" pitchFamily="34" charset="-128"/>
              </a:rPr>
              <a:t>disponibles</a:t>
            </a:r>
            <a:r>
              <a:rPr lang="en-US" altLang="es-CL" sz="2000" dirty="0">
                <a:ea typeface="ＭＳ Ｐゴシック" pitchFamily="34" charset="-128"/>
              </a:rPr>
              <a:t>.</a:t>
            </a:r>
          </a:p>
          <a:p>
            <a:pPr lvl="1" algn="just"/>
            <a:r>
              <a:rPr lang="en-US" altLang="es-CL" sz="2000" dirty="0">
                <a:ea typeface="ＭＳ Ｐゴシック" pitchFamily="34" charset="-128"/>
              </a:rPr>
              <a:t>Data ownership/stewardship.</a:t>
            </a:r>
          </a:p>
          <a:p>
            <a:pPr lvl="1" algn="just"/>
            <a:r>
              <a:rPr lang="en-US" altLang="es-CL" sz="2000" dirty="0">
                <a:ea typeface="ＭＳ Ｐゴシック" pitchFamily="34" charset="-128"/>
              </a:rPr>
              <a:t>Access patterns.</a:t>
            </a:r>
          </a:p>
          <a:p>
            <a:pPr lvl="1" algn="just"/>
            <a:r>
              <a:rPr lang="en-US" altLang="es-CL" sz="2000" dirty="0" err="1">
                <a:ea typeface="ＭＳ Ｐゴシック" pitchFamily="34" charset="-128"/>
              </a:rPr>
              <a:t>Seguridad</a:t>
            </a:r>
            <a:r>
              <a:rPr lang="en-US" altLang="es-CL" sz="2000" dirty="0">
                <a:ea typeface="ＭＳ Ｐゴシック" pitchFamily="34" charset="-128"/>
              </a:rPr>
              <a:t>.</a:t>
            </a:r>
          </a:p>
          <a:p>
            <a:pPr algn="just">
              <a:buFont typeface="Wingdings 2" pitchFamily="18" charset="2"/>
              <a:buNone/>
            </a:pPr>
            <a:endParaRPr lang="en-US" altLang="es-CL" sz="24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37</a:t>
            </a:fld>
            <a:endParaRPr lang="es-ES_tradnl"/>
          </a:p>
        </p:txBody>
      </p:sp>
      <p:sp>
        <p:nvSpPr>
          <p:cNvPr id="159751" name="Text Box 4"/>
          <p:cNvSpPr txBox="1">
            <a:spLocks noChangeArrowheads="1"/>
          </p:cNvSpPr>
          <p:nvPr/>
        </p:nvSpPr>
        <p:spPr bwMode="auto">
          <a:xfrm>
            <a:off x="1676400" y="41148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endParaRPr lang="es-ES" altLang="es-CL" sz="1400"/>
          </a:p>
        </p:txBody>
      </p:sp>
      <p:sp>
        <p:nvSpPr>
          <p:cNvPr id="159752" name="Text Box 4"/>
          <p:cNvSpPr txBox="1">
            <a:spLocks noChangeArrowheads="1"/>
          </p:cNvSpPr>
          <p:nvPr/>
        </p:nvSpPr>
        <p:spPr bwMode="auto">
          <a:xfrm>
            <a:off x="1676400" y="3844925"/>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endParaRPr lang="es-ES" altLang="es-CL" sz="1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normAutofit/>
          </a:bodyPr>
          <a:lstStyle/>
          <a:p>
            <a:pPr>
              <a:defRPr/>
            </a:pPr>
            <a:r>
              <a:rPr lang="es-CL" dirty="0"/>
              <a:t>Metadatos: Mapeando Contenido</a:t>
            </a:r>
            <a:endParaRPr lang="es-ES" dirty="0"/>
          </a:p>
        </p:txBody>
      </p:sp>
      <p:sp>
        <p:nvSpPr>
          <p:cNvPr id="160771" name="Content Placeholder 2"/>
          <p:cNvSpPr>
            <a:spLocks noGrp="1"/>
          </p:cNvSpPr>
          <p:nvPr>
            <p:ph idx="1"/>
          </p:nvPr>
        </p:nvSpPr>
        <p:spPr>
          <a:xfrm>
            <a:off x="768239" y="1833245"/>
            <a:ext cx="7290055" cy="4023360"/>
          </a:xfrm>
        </p:spPr>
        <p:txBody>
          <a:bodyPr>
            <a:noAutofit/>
          </a:bodyPr>
          <a:lstStyle/>
          <a:p>
            <a:pPr algn="just">
              <a:lnSpc>
                <a:spcPct val="150000"/>
              </a:lnSpc>
            </a:pPr>
            <a:r>
              <a:rPr lang="en-US" altLang="es-ES" dirty="0">
                <a:ea typeface="ＭＳ Ｐゴシック" pitchFamily="34" charset="-128"/>
              </a:rPr>
              <a:t>“</a:t>
            </a:r>
            <a:r>
              <a:rPr lang="en-US" altLang="es-CL" dirty="0" err="1">
                <a:ea typeface="ＭＳ Ｐゴシック" pitchFamily="34" charset="-128"/>
              </a:rPr>
              <a:t>Mapeando</a:t>
            </a:r>
            <a:r>
              <a:rPr lang="en-US" altLang="es-ES" dirty="0">
                <a:ea typeface="ＭＳ Ｐゴシック" pitchFamily="34" charset="-128"/>
              </a:rPr>
              <a:t>”</a:t>
            </a:r>
            <a:r>
              <a:rPr lang="en-US" altLang="es-CL" dirty="0">
                <a:ea typeface="ＭＳ Ｐゴシック" pitchFamily="34" charset="-128"/>
              </a:rPr>
              <a:t> </a:t>
            </a:r>
            <a:r>
              <a:rPr lang="en-US" altLang="es-CL" dirty="0" err="1">
                <a:ea typeface="ＭＳ Ｐゴシック" pitchFamily="34" charset="-128"/>
              </a:rPr>
              <a:t>componentes</a:t>
            </a:r>
            <a:r>
              <a:rPr lang="en-US" altLang="es-CL" dirty="0">
                <a:ea typeface="ＭＳ Ｐゴシック" pitchFamily="34" charset="-128"/>
              </a:rPr>
              <a:t>:</a:t>
            </a:r>
          </a:p>
          <a:p>
            <a:pPr lvl="1" algn="just">
              <a:lnSpc>
                <a:spcPct val="150000"/>
              </a:lnSpc>
            </a:pPr>
            <a:r>
              <a:rPr lang="en-US" altLang="es-CL" dirty="0" err="1">
                <a:ea typeface="ＭＳ Ｐゴシック" pitchFamily="34" charset="-128"/>
              </a:rPr>
              <a:t>identificación</a:t>
            </a:r>
            <a:r>
              <a:rPr lang="en-US" altLang="es-CL" dirty="0">
                <a:ea typeface="ＭＳ Ｐゴシック" pitchFamily="34" charset="-128"/>
              </a:rPr>
              <a:t> de las </a:t>
            </a:r>
            <a:r>
              <a:rPr lang="en-US" altLang="es-CL" dirty="0" err="1">
                <a:ea typeface="ＭＳ Ｐゴシック" pitchFamily="34" charset="-128"/>
              </a:rPr>
              <a:t>fuentes</a:t>
            </a:r>
            <a:r>
              <a:rPr lang="en-US" altLang="es-CL" dirty="0">
                <a:ea typeface="ＭＳ Ｐゴシック" pitchFamily="34" charset="-128"/>
              </a:rPr>
              <a:t> </a:t>
            </a:r>
            <a:r>
              <a:rPr lang="en-US" altLang="es-CL" dirty="0" err="1">
                <a:ea typeface="ＭＳ Ｐゴシック" pitchFamily="34" charset="-128"/>
              </a:rPr>
              <a:t>operacionales</a:t>
            </a:r>
            <a:r>
              <a:rPr lang="en-US" altLang="es-CL" dirty="0">
                <a:ea typeface="ＭＳ Ｐゴシック" pitchFamily="34" charset="-128"/>
              </a:rPr>
              <a:t>. </a:t>
            </a:r>
          </a:p>
          <a:p>
            <a:pPr lvl="1" algn="just">
              <a:lnSpc>
                <a:spcPct val="150000"/>
              </a:lnSpc>
            </a:pPr>
            <a:r>
              <a:rPr lang="en-US" altLang="es-CL" dirty="0" err="1">
                <a:ea typeface="ＭＳ Ｐゴシック" pitchFamily="34" charset="-128"/>
              </a:rPr>
              <a:t>Atributo</a:t>
            </a:r>
            <a:r>
              <a:rPr lang="en-US" altLang="es-CL" dirty="0">
                <a:ea typeface="ＭＳ Ｐゴシック" pitchFamily="34" charset="-128"/>
              </a:rPr>
              <a:t> simple a </a:t>
            </a:r>
            <a:r>
              <a:rPr lang="en-US" altLang="es-CL" dirty="0" err="1">
                <a:ea typeface="ＭＳ Ｐゴシック" pitchFamily="34" charset="-128"/>
              </a:rPr>
              <a:t>atributo</a:t>
            </a:r>
            <a:r>
              <a:rPr lang="en-US" altLang="es-CL" dirty="0">
                <a:ea typeface="ＭＳ Ｐゴシック" pitchFamily="34" charset="-128"/>
              </a:rPr>
              <a:t> </a:t>
            </a:r>
            <a:r>
              <a:rPr lang="en-US" altLang="es-ES" dirty="0">
                <a:ea typeface="ＭＳ Ｐゴシック" pitchFamily="34" charset="-128"/>
              </a:rPr>
              <a:t>“</a:t>
            </a:r>
            <a:r>
              <a:rPr lang="en-US" altLang="es-CL" dirty="0" err="1">
                <a:ea typeface="ＭＳ Ｐゴシック" pitchFamily="34" charset="-128"/>
              </a:rPr>
              <a:t>mapeado</a:t>
            </a:r>
            <a:r>
              <a:rPr lang="en-US" altLang="es-ES" dirty="0">
                <a:ea typeface="ＭＳ Ｐゴシック" pitchFamily="34" charset="-128"/>
              </a:rPr>
              <a:t>”</a:t>
            </a:r>
            <a:r>
              <a:rPr lang="en-US" altLang="es-CL" dirty="0">
                <a:ea typeface="ＭＳ Ｐゴシック" pitchFamily="34" charset="-128"/>
              </a:rPr>
              <a:t> </a:t>
            </a:r>
          </a:p>
          <a:p>
            <a:pPr lvl="1" algn="just">
              <a:lnSpc>
                <a:spcPct val="150000"/>
              </a:lnSpc>
            </a:pPr>
            <a:r>
              <a:rPr lang="en-US" altLang="es-CL" dirty="0" err="1">
                <a:ea typeface="ＭＳ Ｐゴシック" pitchFamily="34" charset="-128"/>
              </a:rPr>
              <a:t>Conversión</a:t>
            </a:r>
            <a:r>
              <a:rPr lang="en-US" altLang="es-CL" dirty="0">
                <a:ea typeface="ＭＳ Ｐゴシック" pitchFamily="34" charset="-128"/>
              </a:rPr>
              <a:t> de </a:t>
            </a:r>
            <a:r>
              <a:rPr lang="en-US" altLang="es-CL" dirty="0" err="1">
                <a:ea typeface="ＭＳ Ｐゴシック" pitchFamily="34" charset="-128"/>
              </a:rPr>
              <a:t>atributos</a:t>
            </a:r>
            <a:r>
              <a:rPr lang="en-US" altLang="es-CL" dirty="0">
                <a:ea typeface="ＭＳ Ｐゴシック" pitchFamily="34" charset="-128"/>
              </a:rPr>
              <a:t>.</a:t>
            </a:r>
          </a:p>
          <a:p>
            <a:pPr lvl="1" algn="just">
              <a:lnSpc>
                <a:spcPct val="150000"/>
              </a:lnSpc>
            </a:pPr>
            <a:r>
              <a:rPr lang="en-US" altLang="es-CL" dirty="0" err="1">
                <a:ea typeface="ＭＳ Ｐゴシック" pitchFamily="34" charset="-128"/>
              </a:rPr>
              <a:t>Características</a:t>
            </a:r>
            <a:r>
              <a:rPr lang="en-US" altLang="es-CL" dirty="0">
                <a:ea typeface="ＭＳ Ｐゴシック" pitchFamily="34" charset="-128"/>
              </a:rPr>
              <a:t> </a:t>
            </a:r>
            <a:r>
              <a:rPr lang="en-US" altLang="es-CL" dirty="0" err="1">
                <a:ea typeface="ＭＳ Ｐゴシック" pitchFamily="34" charset="-128"/>
              </a:rPr>
              <a:t>físicas</a:t>
            </a:r>
            <a:r>
              <a:rPr lang="en-US" altLang="es-CL" dirty="0">
                <a:ea typeface="ＭＳ Ｐゴシック" pitchFamily="34" charset="-128"/>
              </a:rPr>
              <a:t> y </a:t>
            </a:r>
            <a:r>
              <a:rPr lang="en-US" altLang="es-CL" dirty="0" err="1">
                <a:ea typeface="ＭＳ Ｐゴシック" pitchFamily="34" charset="-128"/>
              </a:rPr>
              <a:t>conversiones</a:t>
            </a:r>
            <a:r>
              <a:rPr lang="en-US" altLang="es-CL" dirty="0">
                <a:ea typeface="ＭＳ Ｐゴシック" pitchFamily="34" charset="-128"/>
              </a:rPr>
              <a:t>. </a:t>
            </a:r>
          </a:p>
          <a:p>
            <a:pPr lvl="1" algn="just">
              <a:lnSpc>
                <a:spcPct val="150000"/>
              </a:lnSpc>
            </a:pPr>
            <a:r>
              <a:rPr lang="en-US" altLang="es-CL" dirty="0" err="1">
                <a:ea typeface="ＭＳ Ｐゴシック" pitchFamily="34" charset="-128"/>
              </a:rPr>
              <a:t>Codificación</a:t>
            </a:r>
            <a:r>
              <a:rPr lang="en-US" altLang="es-CL" dirty="0">
                <a:ea typeface="ＭＳ Ｐゴシック" pitchFamily="34" charset="-128"/>
              </a:rPr>
              <a:t>/</a:t>
            </a:r>
            <a:r>
              <a:rPr lang="en-US" altLang="es-CL" dirty="0" err="1">
                <a:ea typeface="ＭＳ Ｐゴシック" pitchFamily="34" charset="-128"/>
              </a:rPr>
              <a:t>referencia</a:t>
            </a:r>
            <a:r>
              <a:rPr lang="en-US" altLang="es-CL" dirty="0">
                <a:ea typeface="ＭＳ Ｐゴシック" pitchFamily="34" charset="-128"/>
              </a:rPr>
              <a:t>  </a:t>
            </a:r>
            <a:r>
              <a:rPr lang="en-US" altLang="es-CL" dirty="0" err="1">
                <a:ea typeface="ＭＳ Ｐゴシック" pitchFamily="34" charset="-128"/>
              </a:rPr>
              <a:t>conversión</a:t>
            </a:r>
            <a:r>
              <a:rPr lang="en-US" altLang="es-CL" dirty="0">
                <a:ea typeface="ＭＳ Ｐゴシック" pitchFamily="34" charset="-128"/>
              </a:rPr>
              <a:t> de </a:t>
            </a:r>
            <a:r>
              <a:rPr lang="en-US" altLang="es-CL" dirty="0" err="1">
                <a:ea typeface="ＭＳ Ｐゴシック" pitchFamily="34" charset="-128"/>
              </a:rPr>
              <a:t>tablas</a:t>
            </a:r>
            <a:endParaRPr lang="en-US" altLang="es-CL" dirty="0">
              <a:ea typeface="ＭＳ Ｐゴシック" pitchFamily="34" charset="-128"/>
            </a:endParaRPr>
          </a:p>
          <a:p>
            <a:pPr lvl="1" algn="just">
              <a:lnSpc>
                <a:spcPct val="150000"/>
              </a:lnSpc>
            </a:pPr>
            <a:r>
              <a:rPr lang="en-US" altLang="es-CL" dirty="0" err="1">
                <a:ea typeface="ＭＳ Ｐゴシック" pitchFamily="34" charset="-128"/>
              </a:rPr>
              <a:t>Cambios</a:t>
            </a:r>
            <a:r>
              <a:rPr lang="en-US" altLang="es-CL" dirty="0">
                <a:ea typeface="ＭＳ Ｐゴシック" pitchFamily="34" charset="-128"/>
              </a:rPr>
              <a:t> de </a:t>
            </a:r>
            <a:r>
              <a:rPr lang="en-US" altLang="es-CL" dirty="0" err="1">
                <a:ea typeface="ＭＳ Ｐゴシック" pitchFamily="34" charset="-128"/>
              </a:rPr>
              <a:t>nombres</a:t>
            </a:r>
            <a:r>
              <a:rPr lang="en-US" altLang="es-CL" dirty="0">
                <a:ea typeface="ＭＳ Ｐゴシック" pitchFamily="34" charset="-128"/>
              </a:rPr>
              <a:t>.</a:t>
            </a:r>
          </a:p>
          <a:p>
            <a:pPr lvl="1" algn="just">
              <a:lnSpc>
                <a:spcPct val="150000"/>
              </a:lnSpc>
            </a:pPr>
            <a:r>
              <a:rPr lang="en-US" altLang="es-CL" dirty="0" err="1">
                <a:ea typeface="ＭＳ Ｐゴシック" pitchFamily="34" charset="-128"/>
              </a:rPr>
              <a:t>Cambio</a:t>
            </a:r>
            <a:r>
              <a:rPr lang="en-US" altLang="es-CL" dirty="0">
                <a:ea typeface="ＭＳ Ｐゴシック" pitchFamily="34" charset="-128"/>
              </a:rPr>
              <a:t> de </a:t>
            </a:r>
            <a:r>
              <a:rPr lang="en-US" altLang="es-CL" dirty="0" err="1">
                <a:ea typeface="ＭＳ Ｐゴシック" pitchFamily="34" charset="-128"/>
              </a:rPr>
              <a:t>llaves</a:t>
            </a:r>
            <a:r>
              <a:rPr lang="en-US" altLang="es-CL" dirty="0">
                <a:ea typeface="ＭＳ Ｐゴシック" pitchFamily="34" charset="-128"/>
              </a:rPr>
              <a:t>.</a:t>
            </a:r>
          </a:p>
          <a:p>
            <a:pPr lvl="1" algn="just">
              <a:lnSpc>
                <a:spcPct val="150000"/>
              </a:lnSpc>
            </a:pPr>
            <a:r>
              <a:rPr lang="en-US" altLang="es-CL" dirty="0" err="1">
                <a:ea typeface="ＭＳ Ｐゴシック" pitchFamily="34" charset="-128"/>
              </a:rPr>
              <a:t>Lógica</a:t>
            </a:r>
            <a:r>
              <a:rPr lang="en-US" altLang="es-CL" dirty="0">
                <a:ea typeface="ＭＳ Ｐゴシック" pitchFamily="34" charset="-128"/>
              </a:rPr>
              <a:t> de la </a:t>
            </a:r>
            <a:r>
              <a:rPr lang="en-US" altLang="es-CL" dirty="0" err="1">
                <a:ea typeface="ＭＳ Ｐゴシック" pitchFamily="34" charset="-128"/>
              </a:rPr>
              <a:t>elección</a:t>
            </a:r>
            <a:r>
              <a:rPr lang="en-US" altLang="es-CL" dirty="0">
                <a:ea typeface="ＭＳ Ｐゴシック" pitchFamily="34" charset="-128"/>
              </a:rPr>
              <a:t> de las </a:t>
            </a:r>
            <a:r>
              <a:rPr lang="en-US" altLang="es-CL" dirty="0" err="1">
                <a:ea typeface="ＭＳ Ｐゴシック" pitchFamily="34" charset="-128"/>
              </a:rPr>
              <a:t>fuentes</a:t>
            </a:r>
            <a:r>
              <a:rPr lang="en-US" altLang="es-CL" dirty="0">
                <a:ea typeface="ＭＳ Ｐゴシック" pitchFamily="34" charset="-128"/>
              </a:rPr>
              <a:t> </a:t>
            </a:r>
            <a:r>
              <a:rPr lang="en-US" altLang="es-CL" dirty="0" err="1">
                <a:ea typeface="ＭＳ Ｐゴシック" pitchFamily="34" charset="-128"/>
              </a:rPr>
              <a:t>operacionales</a:t>
            </a:r>
            <a:endParaRPr lang="en-US" altLang="es-CL" dirty="0">
              <a:ea typeface="ＭＳ Ｐゴシック" pitchFamily="34" charset="-128"/>
            </a:endParaRPr>
          </a:p>
          <a:p>
            <a:pPr lvl="1" algn="just">
              <a:lnSpc>
                <a:spcPct val="150000"/>
              </a:lnSpc>
            </a:pPr>
            <a:r>
              <a:rPr lang="en-US" altLang="es-CL" dirty="0" err="1">
                <a:ea typeface="ＭＳ Ｐゴシック" pitchFamily="34" charset="-128"/>
              </a:rPr>
              <a:t>Algoritmos</a:t>
            </a:r>
            <a:r>
              <a:rPr lang="en-US" altLang="es-CL" dirty="0">
                <a:ea typeface="ＭＳ Ｐゴシック" pitchFamily="34" charset="-128"/>
              </a:rPr>
              <a:t> </a:t>
            </a:r>
            <a:r>
              <a:rPr lang="en-US" altLang="es-CL" dirty="0" err="1">
                <a:ea typeface="ＭＳ Ｐゴシック" pitchFamily="34" charset="-128"/>
              </a:rPr>
              <a:t>usados</a:t>
            </a:r>
            <a:endParaRPr lang="en-US" altLang="es-CL" sz="2000" dirty="0">
              <a:ea typeface="ＭＳ Ｐゴシック" pitchFamily="34" charset="-128"/>
            </a:endParaRPr>
          </a:p>
          <a:p>
            <a:pPr algn="just">
              <a:lnSpc>
                <a:spcPct val="150000"/>
              </a:lnSpc>
              <a:buFont typeface="Wingdings 2" pitchFamily="18" charset="2"/>
              <a:buNone/>
            </a:pPr>
            <a:endParaRPr lang="en-US" altLang="es-CL"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38</a:t>
            </a:fld>
            <a:endParaRPr lang="es-ES_tradnl"/>
          </a:p>
        </p:txBody>
      </p:sp>
      <p:sp>
        <p:nvSpPr>
          <p:cNvPr id="160775" name="Text Box 4"/>
          <p:cNvSpPr txBox="1">
            <a:spLocks noChangeArrowheads="1"/>
          </p:cNvSpPr>
          <p:nvPr/>
        </p:nvSpPr>
        <p:spPr bwMode="auto">
          <a:xfrm>
            <a:off x="1676400" y="41148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endParaRPr lang="es-ES" altLang="es-CL" sz="1400"/>
          </a:p>
        </p:txBody>
      </p:sp>
      <p:sp>
        <p:nvSpPr>
          <p:cNvPr id="160776" name="Text Box 4"/>
          <p:cNvSpPr txBox="1">
            <a:spLocks noChangeArrowheads="1"/>
          </p:cNvSpPr>
          <p:nvPr/>
        </p:nvSpPr>
        <p:spPr bwMode="auto">
          <a:xfrm>
            <a:off x="1676400" y="3844925"/>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endParaRPr lang="es-ES" altLang="es-CL" sz="1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Título"/>
          <p:cNvSpPr>
            <a:spLocks noGrp="1"/>
          </p:cNvSpPr>
          <p:nvPr>
            <p:ph type="title"/>
          </p:nvPr>
        </p:nvSpPr>
        <p:spPr>
          <a:xfrm>
            <a:off x="768096" y="963625"/>
            <a:ext cx="9144000" cy="648072"/>
          </a:xfrm>
        </p:spPr>
        <p:txBody>
          <a:bodyPr>
            <a:normAutofit/>
          </a:bodyPr>
          <a:lstStyle/>
          <a:p>
            <a:pPr>
              <a:defRPr/>
            </a:pPr>
            <a:r>
              <a:rPr lang="es-ES_tradnl" sz="3600" dirty="0">
                <a:ea typeface="ＭＳ Ｐゴシック" pitchFamily="34" charset="-128"/>
              </a:rPr>
              <a:t>¿Qué es el Directorio de Información?</a:t>
            </a:r>
            <a:endParaRPr lang="es-ES" sz="3600" dirty="0"/>
          </a:p>
        </p:txBody>
      </p:sp>
      <p:sp>
        <p:nvSpPr>
          <p:cNvPr id="161795" name="Content Placeholder 2"/>
          <p:cNvSpPr>
            <a:spLocks noGrp="1"/>
          </p:cNvSpPr>
          <p:nvPr>
            <p:ph idx="1"/>
          </p:nvPr>
        </p:nvSpPr>
        <p:spPr>
          <a:xfrm>
            <a:off x="768239" y="1985645"/>
            <a:ext cx="7290055" cy="4023360"/>
          </a:xfrm>
        </p:spPr>
        <p:txBody>
          <a:bodyPr>
            <a:normAutofit/>
          </a:bodyPr>
          <a:lstStyle/>
          <a:p>
            <a:pPr>
              <a:lnSpc>
                <a:spcPct val="150000"/>
              </a:lnSpc>
            </a:pPr>
            <a:r>
              <a:rPr lang="en-US" altLang="es-CL" sz="2200" dirty="0" err="1">
                <a:ea typeface="ＭＳ Ｐゴシック" pitchFamily="34" charset="-128"/>
              </a:rPr>
              <a:t>Provee</a:t>
            </a:r>
            <a:r>
              <a:rPr lang="en-US" altLang="es-CL" sz="2200" dirty="0">
                <a:ea typeface="ＭＳ Ｐゴシック" pitchFamily="34" charset="-128"/>
              </a:rPr>
              <a:t> vistas </a:t>
            </a:r>
            <a:r>
              <a:rPr lang="en-US" altLang="es-CL" sz="2200" dirty="0" err="1">
                <a:ea typeface="ＭＳ Ｐゴシック" pitchFamily="34" charset="-128"/>
              </a:rPr>
              <a:t>ambientadas</a:t>
            </a:r>
            <a:r>
              <a:rPr lang="en-US" altLang="es-CL" sz="2200" dirty="0">
                <a:ea typeface="ＭＳ Ｐゴシック" pitchFamily="34" charset="-128"/>
              </a:rPr>
              <a:t> e </a:t>
            </a:r>
            <a:r>
              <a:rPr lang="en-US" altLang="es-CL" sz="2200" dirty="0" err="1">
                <a:ea typeface="ＭＳ Ｐゴシック" pitchFamily="34" charset="-128"/>
              </a:rPr>
              <a:t>integradas</a:t>
            </a:r>
            <a:r>
              <a:rPr lang="en-US" altLang="es-CL" sz="2200" dirty="0">
                <a:ea typeface="ＭＳ Ｐゴシック" pitchFamily="34" charset="-128"/>
              </a:rPr>
              <a:t> de los  </a:t>
            </a:r>
            <a:r>
              <a:rPr lang="en-US" altLang="es-CL" sz="2200" dirty="0" err="1">
                <a:ea typeface="ＭＳ Ｐゴシック" pitchFamily="34" charset="-128"/>
              </a:rPr>
              <a:t>metadatos</a:t>
            </a:r>
            <a:r>
              <a:rPr lang="en-US" altLang="es-CL" sz="2200" dirty="0">
                <a:ea typeface="ＭＳ Ｐゴシック" pitchFamily="34" charset="-128"/>
              </a:rPr>
              <a:t> del DW. </a:t>
            </a:r>
          </a:p>
          <a:p>
            <a:pPr>
              <a:lnSpc>
                <a:spcPct val="150000"/>
              </a:lnSpc>
            </a:pPr>
            <a:r>
              <a:rPr lang="en-US" altLang="es-CL" sz="2200" dirty="0" err="1">
                <a:ea typeface="ＭＳ Ｐゴシック" pitchFamily="34" charset="-128"/>
              </a:rPr>
              <a:t>Permite</a:t>
            </a:r>
            <a:r>
              <a:rPr lang="en-US" altLang="es-CL" sz="2200" dirty="0">
                <a:ea typeface="ＭＳ Ｐゴシック" pitchFamily="34" charset="-128"/>
              </a:rPr>
              <a:t> </a:t>
            </a:r>
            <a:r>
              <a:rPr lang="en-US" altLang="es-CL" sz="2200" dirty="0" err="1">
                <a:ea typeface="ＭＳ Ｐゴシック" pitchFamily="34" charset="-128"/>
              </a:rPr>
              <a:t>navegar</a:t>
            </a:r>
            <a:r>
              <a:rPr lang="en-US" altLang="es-CL" sz="2200" dirty="0">
                <a:ea typeface="ＭＳ Ｐゴシック" pitchFamily="34" charset="-128"/>
              </a:rPr>
              <a:t> y </a:t>
            </a:r>
            <a:r>
              <a:rPr lang="en-US" altLang="es-CL" sz="2200" dirty="0" err="1">
                <a:ea typeface="ＭＳ Ｐゴシック" pitchFamily="34" charset="-128"/>
              </a:rPr>
              <a:t>entender</a:t>
            </a:r>
            <a:r>
              <a:rPr lang="en-US" altLang="es-CL" sz="2200" dirty="0">
                <a:ea typeface="ＭＳ Ｐゴシック" pitchFamily="34" charset="-128"/>
              </a:rPr>
              <a:t> la </a:t>
            </a:r>
            <a:r>
              <a:rPr lang="en-US" altLang="es-CL" sz="2200" dirty="0" err="1">
                <a:ea typeface="ＭＳ Ｐゴシック" pitchFamily="34" charset="-128"/>
              </a:rPr>
              <a:t>información</a:t>
            </a:r>
            <a:r>
              <a:rPr lang="en-US" altLang="es-CL" sz="2200" dirty="0">
                <a:ea typeface="ＭＳ Ｐゴシック" pitchFamily="34" charset="-128"/>
              </a:rPr>
              <a:t> </a:t>
            </a:r>
            <a:r>
              <a:rPr lang="en-US" altLang="es-CL" sz="2200" dirty="0" err="1">
                <a:ea typeface="ＭＳ Ｐゴシック" pitchFamily="34" charset="-128"/>
              </a:rPr>
              <a:t>contenida</a:t>
            </a:r>
            <a:r>
              <a:rPr lang="en-US" altLang="es-CL" sz="2200" dirty="0">
                <a:ea typeface="ＭＳ Ｐゴシック" pitchFamily="34" charset="-128"/>
              </a:rPr>
              <a:t> en el DW. </a:t>
            </a:r>
          </a:p>
          <a:p>
            <a:pPr>
              <a:lnSpc>
                <a:spcPct val="150000"/>
              </a:lnSpc>
            </a:pPr>
            <a:r>
              <a:rPr lang="en-US" altLang="es-CL" sz="2200" dirty="0" err="1">
                <a:ea typeface="ＭＳ Ｐゴシック" pitchFamily="34" charset="-128"/>
              </a:rPr>
              <a:t>Permite</a:t>
            </a:r>
            <a:r>
              <a:rPr lang="en-US" altLang="es-CL" sz="2200" dirty="0">
                <a:ea typeface="ＭＳ Ｐゴシック" pitchFamily="34" charset="-128"/>
              </a:rPr>
              <a:t> a los </a:t>
            </a:r>
            <a:r>
              <a:rPr lang="en-US" altLang="es-CL" sz="2200" dirty="0" err="1">
                <a:ea typeface="ＭＳ Ｐゴシック" pitchFamily="34" charset="-128"/>
              </a:rPr>
              <a:t>usuarios</a:t>
            </a:r>
            <a:r>
              <a:rPr lang="en-US" altLang="es-CL" sz="2200" dirty="0">
                <a:ea typeface="ＭＳ Ｐゴシック" pitchFamily="34" charset="-128"/>
              </a:rPr>
              <a:t> </a:t>
            </a:r>
            <a:r>
              <a:rPr lang="en-US" altLang="es-CL" sz="2200" dirty="0" err="1">
                <a:ea typeface="ＭＳ Ｐゴシック" pitchFamily="34" charset="-128"/>
              </a:rPr>
              <a:t>entender</a:t>
            </a:r>
            <a:r>
              <a:rPr lang="en-US" altLang="es-CL" sz="2200" dirty="0">
                <a:ea typeface="ＭＳ Ｐゴシック" pitchFamily="34" charset="-128"/>
              </a:rPr>
              <a:t> el </a:t>
            </a:r>
            <a:r>
              <a:rPr lang="en-US" altLang="es-CL" sz="2200" dirty="0" err="1">
                <a:ea typeface="ＭＳ Ｐゴシック" pitchFamily="34" charset="-128"/>
              </a:rPr>
              <a:t>crecimiento</a:t>
            </a:r>
            <a:r>
              <a:rPr lang="en-US" altLang="es-CL" sz="2200" dirty="0">
                <a:ea typeface="ＭＳ Ｐゴシック" pitchFamily="34" charset="-128"/>
              </a:rPr>
              <a:t> de los </a:t>
            </a:r>
            <a:r>
              <a:rPr lang="en-US" altLang="es-CL" sz="2200" dirty="0" err="1">
                <a:ea typeface="ＭＳ Ｐゴシック" pitchFamily="34" charset="-128"/>
              </a:rPr>
              <a:t>Metadatos</a:t>
            </a:r>
            <a:r>
              <a:rPr lang="en-US" altLang="es-CL" sz="2200" dirty="0">
                <a:ea typeface="ＭＳ Ｐゴシック" pitchFamily="34" charset="-128"/>
              </a:rPr>
              <a:t> del DW.</a:t>
            </a:r>
          </a:p>
          <a:p>
            <a:pPr algn="just">
              <a:lnSpc>
                <a:spcPct val="150000"/>
              </a:lnSpc>
              <a:buFont typeface="Wingdings 2" pitchFamily="18" charset="2"/>
              <a:buNone/>
            </a:pPr>
            <a:endParaRPr lang="en-US" altLang="es-CL" sz="22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39</a:t>
            </a:fld>
            <a:endParaRPr lang="es-ES_tradnl"/>
          </a:p>
        </p:txBody>
      </p:sp>
      <p:sp>
        <p:nvSpPr>
          <p:cNvPr id="161799" name="Text Box 4"/>
          <p:cNvSpPr txBox="1">
            <a:spLocks noChangeArrowheads="1"/>
          </p:cNvSpPr>
          <p:nvPr/>
        </p:nvSpPr>
        <p:spPr bwMode="auto">
          <a:xfrm>
            <a:off x="1676400" y="41148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endParaRPr lang="es-ES" altLang="es-CL" sz="1400"/>
          </a:p>
        </p:txBody>
      </p:sp>
      <p:sp>
        <p:nvSpPr>
          <p:cNvPr id="161800" name="Text Box 4"/>
          <p:cNvSpPr txBox="1">
            <a:spLocks noChangeArrowheads="1"/>
          </p:cNvSpPr>
          <p:nvPr/>
        </p:nvSpPr>
        <p:spPr bwMode="auto">
          <a:xfrm>
            <a:off x="1676400" y="3844925"/>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endParaRPr lang="es-ES" altLang="es-CL" sz="1400"/>
          </a:p>
        </p:txBody>
      </p:sp>
      <p:grpSp>
        <p:nvGrpSpPr>
          <p:cNvPr id="161801" name="Group 4"/>
          <p:cNvGrpSpPr>
            <a:grpSpLocks/>
          </p:cNvGrpSpPr>
          <p:nvPr/>
        </p:nvGrpSpPr>
        <p:grpSpPr bwMode="auto">
          <a:xfrm>
            <a:off x="4356102" y="4530725"/>
            <a:ext cx="2330450" cy="2060575"/>
            <a:chOff x="2870" y="2205"/>
            <a:chExt cx="1468" cy="1298"/>
          </a:xfrm>
        </p:grpSpPr>
        <p:graphicFrame>
          <p:nvGraphicFramePr>
            <p:cNvPr id="161802" name="Object 2"/>
            <p:cNvGraphicFramePr>
              <a:graphicFrameLocks/>
            </p:cNvGraphicFramePr>
            <p:nvPr>
              <p:extLst>
                <p:ext uri="{D42A27DB-BD31-4B8C-83A1-F6EECF244321}">
                  <p14:modId xmlns:p14="http://schemas.microsoft.com/office/powerpoint/2010/main" val="1832829251"/>
                </p:ext>
              </p:extLst>
            </p:nvPr>
          </p:nvGraphicFramePr>
          <p:xfrm>
            <a:off x="2870" y="2205"/>
            <a:ext cx="1468" cy="1298"/>
          </p:xfrm>
          <a:graphic>
            <a:graphicData uri="http://schemas.openxmlformats.org/presentationml/2006/ole">
              <mc:AlternateContent xmlns:mc="http://schemas.openxmlformats.org/markup-compatibility/2006">
                <mc:Choice xmlns:v="urn:schemas-microsoft-com:vml" Requires="v">
                  <p:oleObj name="CorelDRAW!" r:id="rId2" imgW="38100" imgH="38100" progId="">
                    <p:embed/>
                  </p:oleObj>
                </mc:Choice>
                <mc:Fallback>
                  <p:oleObj name="CorelDRAW!" r:id="rId2" imgW="38100" imgH="38100" progId="">
                    <p:embed/>
                    <p:pic>
                      <p:nvPicPr>
                        <p:cNvPr id="161802" name="Object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 y="2205"/>
                          <a:ext cx="1468" cy="1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61803" name="Rectangle 6"/>
            <p:cNvSpPr>
              <a:spLocks noChangeArrowheads="1"/>
            </p:cNvSpPr>
            <p:nvPr/>
          </p:nvSpPr>
          <p:spPr bwMode="auto">
            <a:xfrm>
              <a:off x="3047" y="2826"/>
              <a:ext cx="586" cy="459"/>
            </a:xfrm>
            <a:prstGeom prst="rect">
              <a:avLst/>
            </a:prstGeom>
            <a:solidFill>
              <a:srgbClr val="C1CEFF"/>
            </a:solidFill>
            <a:ln w="12700">
              <a:solidFill>
                <a:srgbClr val="5F5F5F"/>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s-CL"/>
            </a:p>
          </p:txBody>
        </p:sp>
        <p:sp>
          <p:nvSpPr>
            <p:cNvPr id="161804" name="Rectangle 7"/>
            <p:cNvSpPr>
              <a:spLocks noChangeArrowheads="1"/>
            </p:cNvSpPr>
            <p:nvPr/>
          </p:nvSpPr>
          <p:spPr bwMode="auto">
            <a:xfrm>
              <a:off x="3025" y="2767"/>
              <a:ext cx="586" cy="462"/>
            </a:xfrm>
            <a:prstGeom prst="rect">
              <a:avLst/>
            </a:prstGeom>
            <a:solidFill>
              <a:srgbClr val="C1CEFF"/>
            </a:solidFill>
            <a:ln w="12700">
              <a:solidFill>
                <a:srgbClr val="5F5F5F"/>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s-CL"/>
            </a:p>
          </p:txBody>
        </p:sp>
        <p:sp>
          <p:nvSpPr>
            <p:cNvPr id="161805" name="Rectangle 8"/>
            <p:cNvSpPr>
              <a:spLocks noChangeArrowheads="1"/>
            </p:cNvSpPr>
            <p:nvPr/>
          </p:nvSpPr>
          <p:spPr bwMode="auto">
            <a:xfrm>
              <a:off x="2998" y="2711"/>
              <a:ext cx="587" cy="459"/>
            </a:xfrm>
            <a:prstGeom prst="rect">
              <a:avLst/>
            </a:prstGeom>
            <a:solidFill>
              <a:srgbClr val="C1CEFF"/>
            </a:solidFill>
            <a:ln w="12700">
              <a:solidFill>
                <a:srgbClr val="5F5F5F"/>
              </a:solidFill>
              <a:miter lim="800000"/>
              <a:headEnd/>
              <a:tailEnd/>
            </a:ln>
          </p:spPr>
          <p:txBody>
            <a:bodyPr wrap="none" lIns="90488" tIns="42862" rIns="90488" bIns="42862" anchor="ctr"/>
            <a:lstStyle>
              <a:lvl1pPr defTabSz="877888" eaLnBrk="0" hangingPunct="0">
                <a:defRPr>
                  <a:solidFill>
                    <a:schemeClr val="tx1"/>
                  </a:solidFill>
                  <a:latin typeface="Arial" pitchFamily="34" charset="0"/>
                  <a:ea typeface="ＭＳ Ｐゴシック" pitchFamily="34" charset="-128"/>
                </a:defRPr>
              </a:lvl1pPr>
              <a:lvl2pPr marL="742950" indent="-285750" defTabSz="877888" eaLnBrk="0" hangingPunct="0">
                <a:defRPr>
                  <a:solidFill>
                    <a:schemeClr val="tx1"/>
                  </a:solidFill>
                  <a:latin typeface="Arial" pitchFamily="34" charset="0"/>
                  <a:ea typeface="ＭＳ Ｐゴシック" pitchFamily="34" charset="-128"/>
                </a:defRPr>
              </a:lvl2pPr>
              <a:lvl3pPr marL="1143000" indent="-228600" defTabSz="877888" eaLnBrk="0" hangingPunct="0">
                <a:defRPr>
                  <a:solidFill>
                    <a:schemeClr val="tx1"/>
                  </a:solidFill>
                  <a:latin typeface="Arial" pitchFamily="34" charset="0"/>
                  <a:ea typeface="ＭＳ Ｐゴシック" pitchFamily="34" charset="-128"/>
                </a:defRPr>
              </a:lvl3pPr>
              <a:lvl4pPr marL="1600200" indent="-228600" defTabSz="877888" eaLnBrk="0" hangingPunct="0">
                <a:defRPr>
                  <a:solidFill>
                    <a:schemeClr val="tx1"/>
                  </a:solidFill>
                  <a:latin typeface="Arial" pitchFamily="34" charset="0"/>
                  <a:ea typeface="ＭＳ Ｐゴシック" pitchFamily="34" charset="-128"/>
                </a:defRPr>
              </a:lvl4pPr>
              <a:lvl5pPr marL="2057400" indent="-228600" defTabSz="877888" eaLnBrk="0" hangingPunct="0">
                <a:defRPr>
                  <a:solidFill>
                    <a:schemeClr val="tx1"/>
                  </a:solidFill>
                  <a:latin typeface="Arial" pitchFamily="34" charset="0"/>
                  <a:ea typeface="ＭＳ Ｐゴシック" pitchFamily="34" charset="-128"/>
                </a:defRPr>
              </a:lvl5pPr>
              <a:lvl6pPr marL="2514600" indent="-228600" defTabSz="87788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87788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87788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87788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s-CL" sz="1300" dirty="0"/>
                <a:t>Technical</a:t>
              </a:r>
            </a:p>
            <a:p>
              <a:pPr algn="ctr" eaLnBrk="1" hangingPunct="1"/>
              <a:r>
                <a:rPr lang="en-US" altLang="es-CL" sz="1300" dirty="0"/>
                <a:t>Meta Data</a:t>
              </a:r>
            </a:p>
          </p:txBody>
        </p:sp>
        <p:sp>
          <p:nvSpPr>
            <p:cNvPr id="161806" name="Rectangle 9"/>
            <p:cNvSpPr>
              <a:spLocks noChangeArrowheads="1"/>
            </p:cNvSpPr>
            <p:nvPr/>
          </p:nvSpPr>
          <p:spPr bwMode="auto">
            <a:xfrm>
              <a:off x="3625" y="2826"/>
              <a:ext cx="587" cy="459"/>
            </a:xfrm>
            <a:prstGeom prst="rect">
              <a:avLst/>
            </a:prstGeom>
            <a:solidFill>
              <a:srgbClr val="C8FEC8"/>
            </a:solidFill>
            <a:ln w="12700">
              <a:solidFill>
                <a:srgbClr val="5F5F5F"/>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s-CL"/>
            </a:p>
          </p:txBody>
        </p:sp>
        <p:sp>
          <p:nvSpPr>
            <p:cNvPr id="161807" name="Rectangle 10"/>
            <p:cNvSpPr>
              <a:spLocks noChangeArrowheads="1"/>
            </p:cNvSpPr>
            <p:nvPr/>
          </p:nvSpPr>
          <p:spPr bwMode="auto">
            <a:xfrm>
              <a:off x="3602" y="2767"/>
              <a:ext cx="589" cy="462"/>
            </a:xfrm>
            <a:prstGeom prst="rect">
              <a:avLst/>
            </a:prstGeom>
            <a:solidFill>
              <a:srgbClr val="C8FEC8"/>
            </a:solidFill>
            <a:ln w="12700">
              <a:solidFill>
                <a:srgbClr val="5F5F5F"/>
              </a:solidFill>
              <a:miter lim="800000"/>
              <a:headEnd/>
              <a:tailEnd/>
            </a:ln>
          </p:spPr>
          <p:txBody>
            <a:bodyPr wrap="none"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s-CL"/>
            </a:p>
          </p:txBody>
        </p:sp>
        <p:sp>
          <p:nvSpPr>
            <p:cNvPr id="161808" name="Rectangle 11"/>
            <p:cNvSpPr>
              <a:spLocks noChangeArrowheads="1"/>
            </p:cNvSpPr>
            <p:nvPr/>
          </p:nvSpPr>
          <p:spPr bwMode="auto">
            <a:xfrm>
              <a:off x="3582" y="2711"/>
              <a:ext cx="586" cy="459"/>
            </a:xfrm>
            <a:prstGeom prst="rect">
              <a:avLst/>
            </a:prstGeom>
            <a:solidFill>
              <a:srgbClr val="C8FEC8"/>
            </a:solidFill>
            <a:ln w="12700">
              <a:solidFill>
                <a:srgbClr val="5F5F5F"/>
              </a:solidFill>
              <a:miter lim="800000"/>
              <a:headEnd/>
              <a:tailEnd/>
            </a:ln>
          </p:spPr>
          <p:txBody>
            <a:bodyPr wrap="none" lIns="90488" tIns="42862" rIns="90488" bIns="42862" anchor="ctr"/>
            <a:lstStyle>
              <a:lvl1pPr defTabSz="877888" eaLnBrk="0" hangingPunct="0">
                <a:defRPr>
                  <a:solidFill>
                    <a:schemeClr val="tx1"/>
                  </a:solidFill>
                  <a:latin typeface="Arial" pitchFamily="34" charset="0"/>
                  <a:ea typeface="ＭＳ Ｐゴシック" pitchFamily="34" charset="-128"/>
                </a:defRPr>
              </a:lvl1pPr>
              <a:lvl2pPr marL="742950" indent="-285750" defTabSz="877888" eaLnBrk="0" hangingPunct="0">
                <a:defRPr>
                  <a:solidFill>
                    <a:schemeClr val="tx1"/>
                  </a:solidFill>
                  <a:latin typeface="Arial" pitchFamily="34" charset="0"/>
                  <a:ea typeface="ＭＳ Ｐゴシック" pitchFamily="34" charset="-128"/>
                </a:defRPr>
              </a:lvl2pPr>
              <a:lvl3pPr marL="1143000" indent="-228600" defTabSz="877888" eaLnBrk="0" hangingPunct="0">
                <a:defRPr>
                  <a:solidFill>
                    <a:schemeClr val="tx1"/>
                  </a:solidFill>
                  <a:latin typeface="Arial" pitchFamily="34" charset="0"/>
                  <a:ea typeface="ＭＳ Ｐゴシック" pitchFamily="34" charset="-128"/>
                </a:defRPr>
              </a:lvl3pPr>
              <a:lvl4pPr marL="1600200" indent="-228600" defTabSz="877888" eaLnBrk="0" hangingPunct="0">
                <a:defRPr>
                  <a:solidFill>
                    <a:schemeClr val="tx1"/>
                  </a:solidFill>
                  <a:latin typeface="Arial" pitchFamily="34" charset="0"/>
                  <a:ea typeface="ＭＳ Ｐゴシック" pitchFamily="34" charset="-128"/>
                </a:defRPr>
              </a:lvl4pPr>
              <a:lvl5pPr marL="2057400" indent="-228600" defTabSz="877888" eaLnBrk="0" hangingPunct="0">
                <a:defRPr>
                  <a:solidFill>
                    <a:schemeClr val="tx1"/>
                  </a:solidFill>
                  <a:latin typeface="Arial" pitchFamily="34" charset="0"/>
                  <a:ea typeface="ＭＳ Ｐゴシック" pitchFamily="34" charset="-128"/>
                </a:defRPr>
              </a:lvl5pPr>
              <a:lvl6pPr marL="2514600" indent="-228600" defTabSz="87788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87788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87788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87788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s-CL" sz="1300" dirty="0"/>
                <a:t>Business</a:t>
              </a:r>
            </a:p>
            <a:p>
              <a:pPr algn="ctr" eaLnBrk="1" hangingPunct="1"/>
              <a:r>
                <a:rPr lang="en-US" altLang="es-CL" sz="1300" dirty="0"/>
                <a:t>Meta Data</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pPr>
              <a:defRPr/>
            </a:pPr>
            <a:r>
              <a:rPr lang="es-CL" dirty="0"/>
              <a:t>Valores de Atributos</a:t>
            </a:r>
            <a:endParaRPr lang="es-ES" dirty="0"/>
          </a:p>
        </p:txBody>
      </p:sp>
      <p:sp>
        <p:nvSpPr>
          <p:cNvPr id="19459" name="Content Placeholder 2"/>
          <p:cNvSpPr>
            <a:spLocks noGrp="1"/>
          </p:cNvSpPr>
          <p:nvPr>
            <p:ph idx="1"/>
          </p:nvPr>
        </p:nvSpPr>
        <p:spPr>
          <a:xfrm>
            <a:off x="768096" y="1988840"/>
            <a:ext cx="7290055" cy="4023360"/>
          </a:xfrm>
        </p:spPr>
        <p:txBody>
          <a:bodyPr>
            <a:normAutofit lnSpcReduction="10000"/>
          </a:bodyPr>
          <a:lstStyle/>
          <a:p>
            <a:pPr algn="just"/>
            <a:r>
              <a:rPr lang="es-ES_tradnl" altLang="es-CL" sz="2400" dirty="0">
                <a:ea typeface="ＭＳ Ｐゴシック" pitchFamily="34" charset="-128"/>
              </a:rPr>
              <a:t>Los valores de los atributos son números o símbolos.</a:t>
            </a:r>
          </a:p>
          <a:p>
            <a:pPr algn="just"/>
            <a:r>
              <a:rPr lang="es-ES_tradnl" altLang="es-CL" sz="2400" dirty="0">
                <a:ea typeface="ＭＳ Ｐゴシック" pitchFamily="34" charset="-128"/>
              </a:rPr>
              <a:t>Distinción entre atributos y valores de atributos.</a:t>
            </a:r>
          </a:p>
          <a:p>
            <a:pPr lvl="1" algn="just"/>
            <a:r>
              <a:rPr lang="es-ES_tradnl" altLang="es-CL" sz="2000" dirty="0">
                <a:ea typeface="ＭＳ Ｐゴシック" pitchFamily="34" charset="-128"/>
              </a:rPr>
              <a:t>El mismo atributo se puede mapear a diferentes valores de atributo.</a:t>
            </a:r>
          </a:p>
          <a:p>
            <a:pPr lvl="1" algn="just"/>
            <a:r>
              <a:rPr lang="es-ES_tradnl" altLang="es-CL" sz="2000" dirty="0">
                <a:ea typeface="ＭＳ Ｐゴシック" pitchFamily="34" charset="-128"/>
              </a:rPr>
              <a:t>Ejemplo: la altura se puede medir en pies o metros.</a:t>
            </a:r>
          </a:p>
          <a:p>
            <a:pPr algn="just"/>
            <a:r>
              <a:rPr lang="es-ES_tradnl" altLang="es-CL" sz="2400" dirty="0">
                <a:ea typeface="ＭＳ Ｐゴシック" pitchFamily="34" charset="-128"/>
              </a:rPr>
              <a:t>Diversos atributos pueden ser mapeados al mismo conjunto de valores.</a:t>
            </a:r>
          </a:p>
          <a:p>
            <a:pPr lvl="1" algn="just"/>
            <a:r>
              <a:rPr lang="es-ES_tradnl" altLang="es-CL" sz="2000" dirty="0">
                <a:ea typeface="ＭＳ Ｐゴシック" pitchFamily="34" charset="-128"/>
              </a:rPr>
              <a:t>Ejemplo: Los valores de atributo para ID y edad son números enteros.</a:t>
            </a:r>
          </a:p>
          <a:p>
            <a:pPr lvl="1" algn="just"/>
            <a:r>
              <a:rPr lang="es-ES_tradnl" altLang="es-CL" sz="2000" dirty="0">
                <a:ea typeface="ＭＳ Ｐゴシック" pitchFamily="34" charset="-128"/>
              </a:rPr>
              <a:t>Pero las propiedades de los valores del atributo pueden ser diferentes.</a:t>
            </a:r>
          </a:p>
          <a:p>
            <a:pPr lvl="2" algn="just"/>
            <a:r>
              <a:rPr lang="es-ES_tradnl" altLang="es-CL" sz="1600" dirty="0">
                <a:ea typeface="ＭＳ Ｐゴシック" pitchFamily="34" charset="-128"/>
              </a:rPr>
              <a:t>La identificación no tiene ningún límite pero la edad tiene un valor máximo y mínimo.</a:t>
            </a:r>
          </a:p>
          <a:p>
            <a:pPr algn="just"/>
            <a:endParaRPr lang="es-ES_tradnl" altLang="es-CL" sz="24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4</a:t>
            </a:fld>
            <a:endParaRPr lang="es-ES_tradnl"/>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67 Título"/>
          <p:cNvSpPr>
            <a:spLocks noGrp="1"/>
          </p:cNvSpPr>
          <p:nvPr>
            <p:ph type="title"/>
          </p:nvPr>
        </p:nvSpPr>
        <p:spPr/>
        <p:txBody>
          <a:bodyPr>
            <a:normAutofit/>
          </a:bodyPr>
          <a:lstStyle/>
          <a:p>
            <a:pPr>
              <a:defRPr/>
            </a:pPr>
            <a:r>
              <a:rPr lang="es-CL" dirty="0"/>
              <a:t>Administrando los Metadatos</a:t>
            </a:r>
            <a:endParaRPr lang="es-ES" dirty="0"/>
          </a:p>
        </p:txBody>
      </p:sp>
      <p:sp>
        <p:nvSpPr>
          <p:cNvPr id="162819" name="Content Placeholder 2"/>
          <p:cNvSpPr>
            <a:spLocks noGrp="1"/>
          </p:cNvSpPr>
          <p:nvPr>
            <p:ph idx="1"/>
          </p:nvPr>
        </p:nvSpPr>
        <p:spPr>
          <a:xfrm>
            <a:off x="708505" y="1917447"/>
            <a:ext cx="2876550" cy="1419225"/>
          </a:xfrm>
        </p:spPr>
        <p:txBody>
          <a:bodyPr>
            <a:noAutofit/>
          </a:bodyPr>
          <a:lstStyle/>
          <a:p>
            <a:pPr algn="just"/>
            <a:r>
              <a:rPr lang="en-US" altLang="es-CL" sz="1800" dirty="0">
                <a:ea typeface="ＭＳ Ｐゴシック" pitchFamily="34" charset="-128"/>
              </a:rPr>
              <a:t>De la </a:t>
            </a:r>
            <a:r>
              <a:rPr lang="en-US" altLang="es-CL" sz="1800" dirty="0" err="1">
                <a:ea typeface="ＭＳ Ｐゴシック" pitchFamily="34" charset="-128"/>
              </a:rPr>
              <a:t>misma</a:t>
            </a:r>
            <a:r>
              <a:rPr lang="en-US" altLang="es-CL" sz="1800" dirty="0">
                <a:ea typeface="ＭＳ Ｐゴシック" pitchFamily="34" charset="-128"/>
              </a:rPr>
              <a:t> forma </a:t>
            </a:r>
            <a:r>
              <a:rPr lang="en-US" altLang="es-CL" sz="1800" dirty="0" err="1">
                <a:ea typeface="ＭＳ Ｐゴシック" pitchFamily="34" charset="-128"/>
              </a:rPr>
              <a:t>que</a:t>
            </a:r>
            <a:r>
              <a:rPr lang="en-US" altLang="es-CL" sz="1800" dirty="0">
                <a:ea typeface="ＭＳ Ｐゴシック" pitchFamily="34" charset="-128"/>
              </a:rPr>
              <a:t> en el </a:t>
            </a:r>
            <a:r>
              <a:rPr lang="en-US" altLang="es-CL" sz="1800" dirty="0" err="1">
                <a:ea typeface="ＭＳ Ｐゴシック" pitchFamily="34" charset="-128"/>
              </a:rPr>
              <a:t>nivel</a:t>
            </a:r>
            <a:r>
              <a:rPr lang="en-US" altLang="es-CL" sz="1800" dirty="0">
                <a:ea typeface="ＭＳ Ｐゴシック" pitchFamily="34" charset="-128"/>
              </a:rPr>
              <a:t> </a:t>
            </a:r>
            <a:r>
              <a:rPr lang="en-US" altLang="es-CL" sz="1800" dirty="0" err="1">
                <a:ea typeface="ＭＳ Ｐゴシック" pitchFamily="34" charset="-128"/>
              </a:rPr>
              <a:t>atómico</a:t>
            </a:r>
            <a:r>
              <a:rPr lang="en-US" altLang="es-CL" sz="1800" dirty="0">
                <a:ea typeface="ＭＳ Ｐゴシック" pitchFamily="34" charset="-128"/>
              </a:rPr>
              <a:t> de los </a:t>
            </a:r>
            <a:r>
              <a:rPr lang="en-US" altLang="es-CL" sz="1800" dirty="0" err="1">
                <a:ea typeface="ＭＳ Ｐゴシック" pitchFamily="34" charset="-128"/>
              </a:rPr>
              <a:t>datos</a:t>
            </a:r>
            <a:r>
              <a:rPr lang="en-US" altLang="es-CL" sz="1800" dirty="0">
                <a:ea typeface="ＭＳ Ｐゴシック" pitchFamily="34" charset="-128"/>
              </a:rPr>
              <a:t> del DW, el </a:t>
            </a:r>
            <a:r>
              <a:rPr lang="en-US" altLang="es-CL" sz="1800" dirty="0" err="1">
                <a:ea typeface="ＭＳ Ｐゴシック" pitchFamily="34" charset="-128"/>
              </a:rPr>
              <a:t>directorio</a:t>
            </a:r>
            <a:r>
              <a:rPr lang="en-US" altLang="es-CL" sz="1800" dirty="0">
                <a:ea typeface="ＭＳ Ｐゴシック" pitchFamily="34" charset="-128"/>
              </a:rPr>
              <a:t> de </a:t>
            </a:r>
            <a:r>
              <a:rPr lang="en-US" altLang="es-CL" sz="1800" dirty="0" err="1">
                <a:ea typeface="ＭＳ Ｐゴシック" pitchFamily="34" charset="-128"/>
              </a:rPr>
              <a:t>información</a:t>
            </a:r>
            <a:r>
              <a:rPr lang="en-US" altLang="es-CL" sz="1800" dirty="0">
                <a:ea typeface="ＭＳ Ｐゴシック" pitchFamily="34" charset="-128"/>
              </a:rPr>
              <a:t> </a:t>
            </a:r>
            <a:r>
              <a:rPr lang="en-US" altLang="es-CL" sz="1800" dirty="0" err="1">
                <a:ea typeface="ＭＳ Ｐゴシック" pitchFamily="34" charset="-128"/>
              </a:rPr>
              <a:t>provee</a:t>
            </a:r>
            <a:r>
              <a:rPr lang="en-US" altLang="es-CL" sz="1800" dirty="0">
                <a:ea typeface="ＭＳ Ｐゴシック" pitchFamily="34" charset="-128"/>
              </a:rPr>
              <a:t> un </a:t>
            </a:r>
            <a:r>
              <a:rPr lang="en-US" altLang="es-CL" sz="1800" dirty="0" err="1">
                <a:ea typeface="ＭＳ Ｐゴシック" pitchFamily="34" charset="-128"/>
              </a:rPr>
              <a:t>único</a:t>
            </a:r>
            <a:r>
              <a:rPr lang="en-US" altLang="es-CL" sz="1800" dirty="0">
                <a:ea typeface="ＭＳ Ｐゴシック" pitchFamily="34" charset="-128"/>
              </a:rPr>
              <a:t> </a:t>
            </a:r>
            <a:r>
              <a:rPr lang="en-US" altLang="es-CL" sz="1800" dirty="0" err="1">
                <a:ea typeface="ＭＳ Ｐゴシック" pitchFamily="34" charset="-128"/>
              </a:rPr>
              <a:t>repositorio</a:t>
            </a:r>
            <a:r>
              <a:rPr lang="en-US" altLang="es-CL" sz="1800" dirty="0">
                <a:ea typeface="ＭＳ Ｐゴシック" pitchFamily="34" charset="-128"/>
              </a:rPr>
              <a:t> de </a:t>
            </a:r>
            <a:r>
              <a:rPr lang="en-US" altLang="es-CL" sz="1800" dirty="0" err="1">
                <a:ea typeface="ＭＳ Ｐゴシック" pitchFamily="34" charset="-128"/>
              </a:rPr>
              <a:t>todo</a:t>
            </a:r>
            <a:r>
              <a:rPr lang="en-US" altLang="es-CL" sz="1800" dirty="0">
                <a:ea typeface="ＭＳ Ｐゴシック" pitchFamily="34" charset="-128"/>
              </a:rPr>
              <a:t> el </a:t>
            </a:r>
            <a:r>
              <a:rPr lang="en-US" altLang="es-CL" sz="1800" dirty="0" err="1">
                <a:ea typeface="ＭＳ Ｐゴシック" pitchFamily="34" charset="-128"/>
              </a:rPr>
              <a:t>metadato</a:t>
            </a:r>
            <a:r>
              <a:rPr lang="en-US" altLang="es-CL" sz="1800" dirty="0">
                <a:ea typeface="ＭＳ Ｐゴシック" pitchFamily="34" charset="-128"/>
              </a:rPr>
              <a:t> </a:t>
            </a:r>
            <a:r>
              <a:rPr lang="en-US" altLang="es-CL" sz="1800" dirty="0" err="1">
                <a:ea typeface="ＭＳ Ｐゴシック" pitchFamily="34" charset="-128"/>
              </a:rPr>
              <a:t>desde</a:t>
            </a:r>
            <a:r>
              <a:rPr lang="en-US" altLang="es-CL" sz="1800" dirty="0">
                <a:ea typeface="ＭＳ Ｐゴシック" pitchFamily="34" charset="-128"/>
              </a:rPr>
              <a:t> </a:t>
            </a:r>
            <a:r>
              <a:rPr lang="en-US" altLang="es-CL" sz="1800" dirty="0" err="1">
                <a:ea typeface="ＭＳ Ｐゴシック" pitchFamily="34" charset="-128"/>
              </a:rPr>
              <a:t>una</a:t>
            </a:r>
            <a:r>
              <a:rPr lang="en-US" altLang="es-CL" sz="1800" dirty="0">
                <a:ea typeface="ＭＳ Ｐゴシック" pitchFamily="34" charset="-128"/>
              </a:rPr>
              <a:t> gran </a:t>
            </a:r>
            <a:r>
              <a:rPr lang="en-US" altLang="es-CL" sz="1800" dirty="0" err="1">
                <a:ea typeface="ＭＳ Ｐゴシック" pitchFamily="34" charset="-128"/>
              </a:rPr>
              <a:t>cantidad</a:t>
            </a:r>
            <a:r>
              <a:rPr lang="en-US" altLang="es-CL" sz="1800" dirty="0">
                <a:ea typeface="ＭＳ Ｐゴシック" pitchFamily="34" charset="-128"/>
              </a:rPr>
              <a:t> de </a:t>
            </a:r>
            <a:r>
              <a:rPr lang="en-US" altLang="es-CL" sz="1800" dirty="0" err="1">
                <a:ea typeface="ＭＳ Ｐゴシック" pitchFamily="34" charset="-128"/>
              </a:rPr>
              <a:t>fuentes</a:t>
            </a:r>
            <a:r>
              <a:rPr lang="en-US" altLang="es-CL" sz="1800" dirty="0">
                <a:ea typeface="ＭＳ Ｐゴシック" pitchFamily="34" charset="-128"/>
              </a:rPr>
              <a:t>.</a:t>
            </a:r>
          </a:p>
          <a:p>
            <a:pPr algn="just">
              <a:lnSpc>
                <a:spcPct val="150000"/>
              </a:lnSpc>
              <a:buFont typeface="Wingdings 2" pitchFamily="18" charset="2"/>
              <a:buNone/>
            </a:pPr>
            <a:endParaRPr lang="en-US" altLang="es-CL" sz="20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40</a:t>
            </a:fld>
            <a:endParaRPr lang="es-ES_tradnl"/>
          </a:p>
        </p:txBody>
      </p:sp>
      <p:sp>
        <p:nvSpPr>
          <p:cNvPr id="16396" name="Text Box 4"/>
          <p:cNvSpPr txBox="1">
            <a:spLocks noChangeArrowheads="1"/>
          </p:cNvSpPr>
          <p:nvPr/>
        </p:nvSpPr>
        <p:spPr bwMode="auto">
          <a:xfrm>
            <a:off x="1676400" y="4114800"/>
            <a:ext cx="1600200" cy="304800"/>
          </a:xfrm>
          <a:prstGeom prst="rect">
            <a:avLst/>
          </a:prstGeom>
          <a:noFill/>
          <a:ln w="12700">
            <a:noFill/>
            <a:miter lim="800000"/>
            <a:headEnd/>
            <a:tailEnd/>
          </a:ln>
        </p:spPr>
        <p:txBody>
          <a:bodyPr>
            <a:spAutoFit/>
          </a:bodyPr>
          <a:lstStyle/>
          <a:p>
            <a:pPr>
              <a:spcBef>
                <a:spcPct val="50000"/>
              </a:spcBef>
              <a:defRPr/>
            </a:pPr>
            <a:endParaRPr lang="es-ES" sz="1400">
              <a:latin typeface="+mn-lt"/>
            </a:endParaRPr>
          </a:p>
        </p:txBody>
      </p:sp>
      <p:sp>
        <p:nvSpPr>
          <p:cNvPr id="16397" name="Line 2"/>
          <p:cNvSpPr>
            <a:spLocks noChangeShapeType="1"/>
          </p:cNvSpPr>
          <p:nvPr/>
        </p:nvSpPr>
        <p:spPr bwMode="auto">
          <a:xfrm flipV="1">
            <a:off x="8001000" y="1981200"/>
            <a:ext cx="0" cy="609600"/>
          </a:xfrm>
          <a:prstGeom prst="line">
            <a:avLst/>
          </a:prstGeom>
          <a:noFill/>
          <a:ln w="12700">
            <a:solidFill>
              <a:schemeClr val="tx1"/>
            </a:solidFill>
            <a:round/>
            <a:headEnd type="stealth" w="med" len="lg"/>
            <a:tailEnd type="none" w="sm" len="sm"/>
          </a:ln>
        </p:spPr>
        <p:txBody>
          <a:bodyPr wrap="none" anchor="ctr"/>
          <a:lstStyle/>
          <a:p>
            <a:pPr>
              <a:defRPr/>
            </a:pPr>
            <a:endParaRPr lang="es-ES">
              <a:latin typeface="+mn-lt"/>
            </a:endParaRPr>
          </a:p>
        </p:txBody>
      </p:sp>
      <p:sp>
        <p:nvSpPr>
          <p:cNvPr id="16398" name="Line 3"/>
          <p:cNvSpPr>
            <a:spLocks noChangeShapeType="1"/>
          </p:cNvSpPr>
          <p:nvPr/>
        </p:nvSpPr>
        <p:spPr bwMode="auto">
          <a:xfrm flipH="1">
            <a:off x="6934200" y="3124200"/>
            <a:ext cx="1066800" cy="1066800"/>
          </a:xfrm>
          <a:prstGeom prst="line">
            <a:avLst/>
          </a:prstGeom>
          <a:noFill/>
          <a:ln w="12700">
            <a:solidFill>
              <a:schemeClr val="tx1"/>
            </a:solidFill>
            <a:round/>
            <a:headEnd type="none" w="sm" len="sm"/>
            <a:tailEnd type="stealth" w="med" len="lg"/>
          </a:ln>
        </p:spPr>
        <p:txBody>
          <a:bodyPr wrap="none" anchor="ctr"/>
          <a:lstStyle/>
          <a:p>
            <a:pPr>
              <a:defRPr/>
            </a:pPr>
            <a:endParaRPr lang="es-ES">
              <a:latin typeface="+mn-lt"/>
            </a:endParaRPr>
          </a:p>
        </p:txBody>
      </p:sp>
      <p:pic>
        <p:nvPicPr>
          <p:cNvPr id="16282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4338" y="3621088"/>
            <a:ext cx="2889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7"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5675" y="3860800"/>
            <a:ext cx="2905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8"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75" y="4370388"/>
            <a:ext cx="2889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9"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3" y="3487738"/>
            <a:ext cx="29051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30"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0700" y="3536950"/>
            <a:ext cx="2889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2831" name="Object 2"/>
          <p:cNvGraphicFramePr>
            <a:graphicFrameLocks/>
          </p:cNvGraphicFramePr>
          <p:nvPr/>
        </p:nvGraphicFramePr>
        <p:xfrm>
          <a:off x="3879850" y="3662363"/>
          <a:ext cx="3619500" cy="1166812"/>
        </p:xfrm>
        <a:graphic>
          <a:graphicData uri="http://schemas.openxmlformats.org/presentationml/2006/ole">
            <mc:AlternateContent xmlns:mc="http://schemas.openxmlformats.org/markup-compatibility/2006">
              <mc:Choice xmlns:v="urn:schemas-microsoft-com:vml" Requires="v">
                <p:oleObj name="VISIO" r:id="rId3" imgW="3746500" imgH="1231900" progId="">
                  <p:embed/>
                </p:oleObj>
              </mc:Choice>
              <mc:Fallback>
                <p:oleObj name="VISIO" r:id="rId3" imgW="3746500" imgH="1231900" progId="">
                  <p:embed/>
                  <p:pic>
                    <p:nvPicPr>
                      <p:cNvPr id="162831"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850" y="3662363"/>
                        <a:ext cx="3619500" cy="116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162832"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175" y="3984625"/>
            <a:ext cx="2905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2833" name="Object 3"/>
          <p:cNvGraphicFramePr>
            <a:graphicFrameLocks/>
          </p:cNvGraphicFramePr>
          <p:nvPr/>
        </p:nvGraphicFramePr>
        <p:xfrm>
          <a:off x="3611563" y="3916363"/>
          <a:ext cx="700087" cy="709612"/>
        </p:xfrm>
        <a:graphic>
          <a:graphicData uri="http://schemas.openxmlformats.org/presentationml/2006/ole">
            <mc:AlternateContent xmlns:mc="http://schemas.openxmlformats.org/markup-compatibility/2006">
              <mc:Choice xmlns:v="urn:schemas-microsoft-com:vml" Requires="v">
                <p:oleObj name="VISIO" r:id="rId5" imgW="736600" imgH="762000" progId="">
                  <p:embed/>
                </p:oleObj>
              </mc:Choice>
              <mc:Fallback>
                <p:oleObj name="VISIO" r:id="rId5" imgW="736600" imgH="762000" progId="">
                  <p:embed/>
                  <p:pic>
                    <p:nvPicPr>
                      <p:cNvPr id="162833"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1563" y="3916363"/>
                        <a:ext cx="700087"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162834" name="Picture 1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2413" y="4176713"/>
            <a:ext cx="4254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6" name="Picture 13"/>
          <p:cNvSpPr>
            <a:spLocks noChangeArrowheads="1"/>
          </p:cNvSpPr>
          <p:nvPr/>
        </p:nvSpPr>
        <p:spPr bwMode="auto">
          <a:xfrm>
            <a:off x="5676900" y="4437063"/>
            <a:ext cx="1008063" cy="422275"/>
          </a:xfrm>
          <a:prstGeom prst="rect">
            <a:avLst/>
          </a:prstGeom>
          <a:noFill/>
          <a:ln w="9525">
            <a:noFill/>
            <a:miter lim="800000"/>
            <a:headEnd/>
            <a:tailEnd/>
          </a:ln>
        </p:spPr>
        <p:txBody>
          <a:bodyPr/>
          <a:lstStyle/>
          <a:p>
            <a:pPr>
              <a:defRPr/>
            </a:pPr>
            <a:endParaRPr lang="es-CL">
              <a:latin typeface="+mn-lt"/>
            </a:endParaRPr>
          </a:p>
        </p:txBody>
      </p:sp>
      <p:pic>
        <p:nvPicPr>
          <p:cNvPr id="162836" name="Picture 1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9088" y="4092575"/>
            <a:ext cx="4254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37" name="Picture 1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67213" y="4367213"/>
            <a:ext cx="8572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38" name="Picture 1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2850" y="4362450"/>
            <a:ext cx="74612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0" name="Picture 17"/>
          <p:cNvSpPr>
            <a:spLocks noChangeArrowheads="1"/>
          </p:cNvSpPr>
          <p:nvPr/>
        </p:nvSpPr>
        <p:spPr bwMode="auto">
          <a:xfrm>
            <a:off x="5364163" y="5214938"/>
            <a:ext cx="373062" cy="1031875"/>
          </a:xfrm>
          <a:prstGeom prst="rect">
            <a:avLst/>
          </a:prstGeom>
          <a:noFill/>
          <a:ln w="9525">
            <a:noFill/>
            <a:miter lim="800000"/>
            <a:headEnd/>
            <a:tailEnd/>
          </a:ln>
        </p:spPr>
        <p:txBody>
          <a:bodyPr/>
          <a:lstStyle/>
          <a:p>
            <a:pPr>
              <a:defRPr/>
            </a:pPr>
            <a:endParaRPr lang="es-CL">
              <a:latin typeface="+mn-lt"/>
            </a:endParaRPr>
          </a:p>
        </p:txBody>
      </p:sp>
      <p:pic>
        <p:nvPicPr>
          <p:cNvPr id="162840" name="Picture 18"/>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1013" y="5151438"/>
            <a:ext cx="77152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41" name="Picture 19"/>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18150" y="6138863"/>
            <a:ext cx="4810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3" name="Picture 20"/>
          <p:cNvSpPr>
            <a:spLocks noChangeArrowheads="1"/>
          </p:cNvSpPr>
          <p:nvPr/>
        </p:nvSpPr>
        <p:spPr bwMode="auto">
          <a:xfrm>
            <a:off x="5684838" y="5048250"/>
            <a:ext cx="1016000" cy="371475"/>
          </a:xfrm>
          <a:prstGeom prst="rect">
            <a:avLst/>
          </a:prstGeom>
          <a:noFill/>
          <a:ln w="9525">
            <a:noFill/>
            <a:miter lim="800000"/>
            <a:headEnd/>
            <a:tailEnd/>
          </a:ln>
        </p:spPr>
        <p:txBody>
          <a:bodyPr/>
          <a:lstStyle/>
          <a:p>
            <a:pPr>
              <a:defRPr/>
            </a:pPr>
            <a:endParaRPr lang="es-CL">
              <a:latin typeface="+mn-lt"/>
            </a:endParaRPr>
          </a:p>
        </p:txBody>
      </p:sp>
      <p:pic>
        <p:nvPicPr>
          <p:cNvPr id="162843" name="Picture 2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34113" y="5857875"/>
            <a:ext cx="4810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44" name="Picture 22"/>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00825" y="5224463"/>
            <a:ext cx="4810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6" name="Rectangle 23"/>
          <p:cNvSpPr>
            <a:spLocks noChangeArrowheads="1"/>
          </p:cNvSpPr>
          <p:nvPr/>
        </p:nvSpPr>
        <p:spPr bwMode="auto">
          <a:xfrm>
            <a:off x="6580188" y="4427538"/>
            <a:ext cx="458787" cy="304800"/>
          </a:xfrm>
          <a:prstGeom prst="rect">
            <a:avLst/>
          </a:prstGeom>
          <a:noFill/>
          <a:ln w="9525">
            <a:noFill/>
            <a:miter lim="800000"/>
            <a:headEnd/>
            <a:tailEnd/>
          </a:ln>
        </p:spPr>
        <p:txBody>
          <a:bodyPr wrap="none" lIns="88900" tIns="44450" rIns="88900" bIns="44450">
            <a:spAutoFit/>
          </a:bodyPr>
          <a:lstStyle/>
          <a:p>
            <a:pPr algn="ctr" defTabSz="877888">
              <a:defRPr/>
            </a:pPr>
            <a:r>
              <a:rPr lang="en-US" sz="1400">
                <a:latin typeface="+mn-lt"/>
              </a:rPr>
              <a:t>m/d</a:t>
            </a:r>
          </a:p>
        </p:txBody>
      </p:sp>
      <p:sp>
        <p:nvSpPr>
          <p:cNvPr id="16417" name="Rectangle 24"/>
          <p:cNvSpPr>
            <a:spLocks noChangeArrowheads="1"/>
          </p:cNvSpPr>
          <p:nvPr/>
        </p:nvSpPr>
        <p:spPr bwMode="auto">
          <a:xfrm>
            <a:off x="4067175" y="4318000"/>
            <a:ext cx="458788" cy="304800"/>
          </a:xfrm>
          <a:prstGeom prst="rect">
            <a:avLst/>
          </a:prstGeom>
          <a:noFill/>
          <a:ln w="9525">
            <a:noFill/>
            <a:miter lim="800000"/>
            <a:headEnd/>
            <a:tailEnd/>
          </a:ln>
        </p:spPr>
        <p:txBody>
          <a:bodyPr wrap="none" lIns="88900" tIns="44450" rIns="88900" bIns="44450">
            <a:spAutoFit/>
          </a:bodyPr>
          <a:lstStyle/>
          <a:p>
            <a:pPr algn="ctr" defTabSz="877888">
              <a:defRPr/>
            </a:pPr>
            <a:r>
              <a:rPr lang="en-US" sz="1400">
                <a:latin typeface="+mn-lt"/>
              </a:rPr>
              <a:t>m/d</a:t>
            </a:r>
          </a:p>
        </p:txBody>
      </p:sp>
      <p:sp>
        <p:nvSpPr>
          <p:cNvPr id="16418" name="Rectangle 25"/>
          <p:cNvSpPr>
            <a:spLocks noChangeArrowheads="1"/>
          </p:cNvSpPr>
          <p:nvPr/>
        </p:nvSpPr>
        <p:spPr bwMode="auto">
          <a:xfrm>
            <a:off x="5178425" y="4635500"/>
            <a:ext cx="458788" cy="304800"/>
          </a:xfrm>
          <a:prstGeom prst="rect">
            <a:avLst/>
          </a:prstGeom>
          <a:noFill/>
          <a:ln w="9525">
            <a:noFill/>
            <a:miter lim="800000"/>
            <a:headEnd/>
            <a:tailEnd/>
          </a:ln>
        </p:spPr>
        <p:txBody>
          <a:bodyPr wrap="none" lIns="88900" tIns="44450" rIns="88900" bIns="44450">
            <a:spAutoFit/>
          </a:bodyPr>
          <a:lstStyle/>
          <a:p>
            <a:pPr algn="ctr" defTabSz="877888">
              <a:defRPr/>
            </a:pPr>
            <a:r>
              <a:rPr lang="en-US" sz="1400">
                <a:latin typeface="+mn-lt"/>
              </a:rPr>
              <a:t>m/d</a:t>
            </a:r>
          </a:p>
        </p:txBody>
      </p:sp>
      <p:sp>
        <p:nvSpPr>
          <p:cNvPr id="16419" name="Rectangle 26"/>
          <p:cNvSpPr>
            <a:spLocks noChangeArrowheads="1"/>
          </p:cNvSpPr>
          <p:nvPr/>
        </p:nvSpPr>
        <p:spPr bwMode="auto">
          <a:xfrm>
            <a:off x="6259513" y="5922963"/>
            <a:ext cx="458787" cy="304800"/>
          </a:xfrm>
          <a:prstGeom prst="rect">
            <a:avLst/>
          </a:prstGeom>
          <a:noFill/>
          <a:ln w="9525">
            <a:noFill/>
            <a:miter lim="800000"/>
            <a:headEnd/>
            <a:tailEnd/>
          </a:ln>
        </p:spPr>
        <p:txBody>
          <a:bodyPr wrap="none" lIns="88900" tIns="44450" rIns="88900" bIns="44450">
            <a:spAutoFit/>
          </a:bodyPr>
          <a:lstStyle/>
          <a:p>
            <a:pPr algn="ctr" defTabSz="877888">
              <a:defRPr/>
            </a:pPr>
            <a:r>
              <a:rPr lang="en-US" sz="1400">
                <a:latin typeface="+mn-lt"/>
              </a:rPr>
              <a:t>m/d</a:t>
            </a:r>
          </a:p>
        </p:txBody>
      </p:sp>
      <p:sp>
        <p:nvSpPr>
          <p:cNvPr id="16420" name="Rectangle 27"/>
          <p:cNvSpPr>
            <a:spLocks noChangeArrowheads="1"/>
          </p:cNvSpPr>
          <p:nvPr/>
        </p:nvSpPr>
        <p:spPr bwMode="auto">
          <a:xfrm>
            <a:off x="7162800" y="4521200"/>
            <a:ext cx="717550" cy="274638"/>
          </a:xfrm>
          <a:prstGeom prst="rect">
            <a:avLst/>
          </a:prstGeom>
          <a:noFill/>
          <a:ln w="9525">
            <a:noFill/>
            <a:miter lim="800000"/>
            <a:headEnd/>
            <a:tailEnd/>
          </a:ln>
        </p:spPr>
        <p:txBody>
          <a:bodyPr lIns="88900" tIns="44450" rIns="88900" bIns="44450">
            <a:spAutoFit/>
          </a:bodyPr>
          <a:lstStyle/>
          <a:p>
            <a:pPr algn="ctr" defTabSz="877888">
              <a:defRPr/>
            </a:pPr>
            <a:r>
              <a:rPr lang="en-US" sz="1200">
                <a:latin typeface="+mn-lt"/>
              </a:rPr>
              <a:t>m/d</a:t>
            </a:r>
          </a:p>
        </p:txBody>
      </p:sp>
      <p:sp>
        <p:nvSpPr>
          <p:cNvPr id="16421" name="Line 28"/>
          <p:cNvSpPr>
            <a:spLocks noChangeShapeType="1"/>
          </p:cNvSpPr>
          <p:nvPr/>
        </p:nvSpPr>
        <p:spPr bwMode="auto">
          <a:xfrm>
            <a:off x="2946400" y="5081588"/>
            <a:ext cx="2144713" cy="0"/>
          </a:xfrm>
          <a:prstGeom prst="line">
            <a:avLst/>
          </a:prstGeom>
          <a:noFill/>
          <a:ln w="12700">
            <a:solidFill>
              <a:schemeClr val="tx1"/>
            </a:solidFill>
            <a:round/>
            <a:headEnd type="none" w="sm" len="sm"/>
            <a:tailEnd type="stealth" w="med" len="lg"/>
          </a:ln>
        </p:spPr>
        <p:txBody>
          <a:bodyPr wrap="none" anchor="ctr"/>
          <a:lstStyle/>
          <a:p>
            <a:pPr>
              <a:defRPr/>
            </a:pPr>
            <a:endParaRPr lang="es-ES">
              <a:latin typeface="+mn-lt"/>
            </a:endParaRPr>
          </a:p>
        </p:txBody>
      </p:sp>
      <p:sp>
        <p:nvSpPr>
          <p:cNvPr id="16422" name="Line 29"/>
          <p:cNvSpPr>
            <a:spLocks noChangeShapeType="1"/>
          </p:cNvSpPr>
          <p:nvPr/>
        </p:nvSpPr>
        <p:spPr bwMode="auto">
          <a:xfrm flipV="1">
            <a:off x="3094038" y="5154613"/>
            <a:ext cx="2071687" cy="366712"/>
          </a:xfrm>
          <a:prstGeom prst="line">
            <a:avLst/>
          </a:prstGeom>
          <a:noFill/>
          <a:ln w="12700">
            <a:solidFill>
              <a:schemeClr val="tx1"/>
            </a:solidFill>
            <a:round/>
            <a:headEnd type="none" w="sm" len="sm"/>
            <a:tailEnd type="stealth" w="med" len="lg"/>
          </a:ln>
        </p:spPr>
        <p:txBody>
          <a:bodyPr wrap="none" anchor="ctr"/>
          <a:lstStyle/>
          <a:p>
            <a:pPr>
              <a:defRPr/>
            </a:pPr>
            <a:endParaRPr lang="es-ES">
              <a:latin typeface="+mn-lt"/>
            </a:endParaRPr>
          </a:p>
        </p:txBody>
      </p:sp>
      <p:sp>
        <p:nvSpPr>
          <p:cNvPr id="16423" name="Line 30"/>
          <p:cNvSpPr>
            <a:spLocks noChangeShapeType="1"/>
          </p:cNvSpPr>
          <p:nvPr/>
        </p:nvSpPr>
        <p:spPr bwMode="auto">
          <a:xfrm flipV="1">
            <a:off x="3389313" y="5227638"/>
            <a:ext cx="1776412" cy="806450"/>
          </a:xfrm>
          <a:prstGeom prst="line">
            <a:avLst/>
          </a:prstGeom>
          <a:noFill/>
          <a:ln w="12700">
            <a:solidFill>
              <a:schemeClr val="tx1"/>
            </a:solidFill>
            <a:round/>
            <a:headEnd type="none" w="sm" len="sm"/>
            <a:tailEnd type="stealth" w="med" len="lg"/>
          </a:ln>
        </p:spPr>
        <p:txBody>
          <a:bodyPr wrap="none" anchor="ctr"/>
          <a:lstStyle/>
          <a:p>
            <a:pPr>
              <a:defRPr/>
            </a:pPr>
            <a:endParaRPr lang="es-ES">
              <a:latin typeface="+mn-lt"/>
            </a:endParaRPr>
          </a:p>
        </p:txBody>
      </p:sp>
      <p:pic>
        <p:nvPicPr>
          <p:cNvPr id="162853" name="Picture 31"/>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05088" y="4857750"/>
            <a:ext cx="458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5" name="Line 32"/>
          <p:cNvSpPr>
            <a:spLocks noChangeShapeType="1"/>
          </p:cNvSpPr>
          <p:nvPr/>
        </p:nvSpPr>
        <p:spPr bwMode="auto">
          <a:xfrm flipV="1">
            <a:off x="1392238" y="5148263"/>
            <a:ext cx="1304925" cy="225425"/>
          </a:xfrm>
          <a:prstGeom prst="line">
            <a:avLst/>
          </a:prstGeom>
          <a:noFill/>
          <a:ln w="12700">
            <a:solidFill>
              <a:schemeClr val="tx1"/>
            </a:solidFill>
            <a:round/>
            <a:headEnd type="none" w="sm" len="sm"/>
            <a:tailEnd type="stealth" w="med" len="lg"/>
          </a:ln>
        </p:spPr>
        <p:txBody>
          <a:bodyPr wrap="none" anchor="ctr"/>
          <a:lstStyle/>
          <a:p>
            <a:pPr>
              <a:defRPr/>
            </a:pPr>
            <a:endParaRPr lang="es-ES">
              <a:latin typeface="+mn-lt"/>
            </a:endParaRPr>
          </a:p>
        </p:txBody>
      </p:sp>
      <p:pic>
        <p:nvPicPr>
          <p:cNvPr id="162855" name="Picture 3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3775" y="5091113"/>
            <a:ext cx="517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56" name="Picture 34"/>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82900" y="5262563"/>
            <a:ext cx="4572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28" name="Line 35"/>
          <p:cNvSpPr>
            <a:spLocks noChangeShapeType="1"/>
          </p:cNvSpPr>
          <p:nvPr/>
        </p:nvSpPr>
        <p:spPr bwMode="auto">
          <a:xfrm flipV="1">
            <a:off x="1687513" y="5551488"/>
            <a:ext cx="1285875" cy="261937"/>
          </a:xfrm>
          <a:prstGeom prst="line">
            <a:avLst/>
          </a:prstGeom>
          <a:noFill/>
          <a:ln w="12700">
            <a:solidFill>
              <a:schemeClr val="tx1"/>
            </a:solidFill>
            <a:round/>
            <a:headEnd type="none" w="sm" len="sm"/>
            <a:tailEnd type="stealth" w="med" len="lg"/>
          </a:ln>
        </p:spPr>
        <p:txBody>
          <a:bodyPr wrap="none" anchor="ctr"/>
          <a:lstStyle/>
          <a:p>
            <a:pPr>
              <a:defRPr/>
            </a:pPr>
            <a:endParaRPr lang="es-ES">
              <a:latin typeface="+mn-lt"/>
            </a:endParaRPr>
          </a:p>
        </p:txBody>
      </p:sp>
      <p:pic>
        <p:nvPicPr>
          <p:cNvPr id="162858" name="Picture 36"/>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70000" y="5492750"/>
            <a:ext cx="519113"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59" name="Picture 37"/>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60713" y="5665788"/>
            <a:ext cx="4572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31" name="Line 38"/>
          <p:cNvSpPr>
            <a:spLocks noChangeShapeType="1"/>
          </p:cNvSpPr>
          <p:nvPr/>
        </p:nvSpPr>
        <p:spPr bwMode="auto">
          <a:xfrm flipV="1">
            <a:off x="1909763" y="5961063"/>
            <a:ext cx="1331912" cy="292100"/>
          </a:xfrm>
          <a:prstGeom prst="line">
            <a:avLst/>
          </a:prstGeom>
          <a:noFill/>
          <a:ln w="12700">
            <a:solidFill>
              <a:schemeClr val="tx1"/>
            </a:solidFill>
            <a:round/>
            <a:headEnd type="none" w="sm" len="sm"/>
            <a:tailEnd type="stealth" w="med" len="lg"/>
          </a:ln>
        </p:spPr>
        <p:txBody>
          <a:bodyPr wrap="none" anchor="ctr"/>
          <a:lstStyle/>
          <a:p>
            <a:pPr>
              <a:defRPr/>
            </a:pPr>
            <a:endParaRPr lang="es-ES">
              <a:latin typeface="+mn-lt"/>
            </a:endParaRPr>
          </a:p>
        </p:txBody>
      </p:sp>
      <p:pic>
        <p:nvPicPr>
          <p:cNvPr id="162861" name="Picture 39"/>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7813" y="5897563"/>
            <a:ext cx="517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33" name="Rectangle 40"/>
          <p:cNvSpPr>
            <a:spLocks noChangeArrowheads="1"/>
          </p:cNvSpPr>
          <p:nvPr/>
        </p:nvSpPr>
        <p:spPr bwMode="auto">
          <a:xfrm>
            <a:off x="2905125" y="5159375"/>
            <a:ext cx="458788" cy="304800"/>
          </a:xfrm>
          <a:prstGeom prst="rect">
            <a:avLst/>
          </a:prstGeom>
          <a:noFill/>
          <a:ln w="9525">
            <a:noFill/>
            <a:miter lim="800000"/>
            <a:headEnd/>
            <a:tailEnd/>
          </a:ln>
        </p:spPr>
        <p:txBody>
          <a:bodyPr wrap="none" lIns="88900" tIns="44450" rIns="88900" bIns="44450">
            <a:spAutoFit/>
          </a:bodyPr>
          <a:lstStyle/>
          <a:p>
            <a:pPr algn="ctr" defTabSz="877888">
              <a:defRPr/>
            </a:pPr>
            <a:r>
              <a:rPr lang="en-US" sz="1400">
                <a:latin typeface="+mn-lt"/>
              </a:rPr>
              <a:t>m/d</a:t>
            </a:r>
          </a:p>
        </p:txBody>
      </p:sp>
      <p:sp>
        <p:nvSpPr>
          <p:cNvPr id="16434" name="Rectangle 41"/>
          <p:cNvSpPr>
            <a:spLocks noChangeArrowheads="1"/>
          </p:cNvSpPr>
          <p:nvPr/>
        </p:nvSpPr>
        <p:spPr bwMode="auto">
          <a:xfrm>
            <a:off x="3240088" y="4154488"/>
            <a:ext cx="722312" cy="274637"/>
          </a:xfrm>
          <a:prstGeom prst="rect">
            <a:avLst/>
          </a:prstGeom>
          <a:noFill/>
          <a:ln w="9525">
            <a:noFill/>
            <a:miter lim="800000"/>
            <a:headEnd/>
            <a:tailEnd/>
          </a:ln>
        </p:spPr>
        <p:txBody>
          <a:bodyPr lIns="88900" tIns="44450" rIns="88900" bIns="44450">
            <a:spAutoFit/>
          </a:bodyPr>
          <a:lstStyle/>
          <a:p>
            <a:pPr algn="ctr" defTabSz="877888">
              <a:defRPr/>
            </a:pPr>
            <a:r>
              <a:rPr lang="en-US" sz="1200">
                <a:latin typeface="+mn-lt"/>
              </a:rPr>
              <a:t>m/d</a:t>
            </a:r>
          </a:p>
        </p:txBody>
      </p:sp>
      <p:sp>
        <p:nvSpPr>
          <p:cNvPr id="16435" name="Rectangle 42"/>
          <p:cNvSpPr>
            <a:spLocks noChangeArrowheads="1"/>
          </p:cNvSpPr>
          <p:nvPr/>
        </p:nvSpPr>
        <p:spPr bwMode="auto">
          <a:xfrm>
            <a:off x="1277938" y="5745163"/>
            <a:ext cx="458787" cy="304800"/>
          </a:xfrm>
          <a:prstGeom prst="rect">
            <a:avLst/>
          </a:prstGeom>
          <a:noFill/>
          <a:ln w="9525">
            <a:noFill/>
            <a:miter lim="800000"/>
            <a:headEnd/>
            <a:tailEnd/>
          </a:ln>
        </p:spPr>
        <p:txBody>
          <a:bodyPr wrap="none" lIns="88900" tIns="44450" rIns="88900" bIns="44450">
            <a:spAutoFit/>
          </a:bodyPr>
          <a:lstStyle/>
          <a:p>
            <a:pPr algn="ctr" defTabSz="877888">
              <a:defRPr/>
            </a:pPr>
            <a:r>
              <a:rPr lang="en-US" sz="1400">
                <a:latin typeface="+mn-lt"/>
              </a:rPr>
              <a:t>m/d</a:t>
            </a:r>
          </a:p>
        </p:txBody>
      </p:sp>
      <p:graphicFrame>
        <p:nvGraphicFramePr>
          <p:cNvPr id="162865" name="Object 4"/>
          <p:cNvGraphicFramePr>
            <a:graphicFrameLocks/>
          </p:cNvGraphicFramePr>
          <p:nvPr/>
        </p:nvGraphicFramePr>
        <p:xfrm>
          <a:off x="7353300" y="1444625"/>
          <a:ext cx="1235075" cy="769938"/>
        </p:xfrm>
        <a:graphic>
          <a:graphicData uri="http://schemas.openxmlformats.org/presentationml/2006/ole">
            <mc:AlternateContent xmlns:mc="http://schemas.openxmlformats.org/markup-compatibility/2006">
              <mc:Choice xmlns:v="urn:schemas-microsoft-com:vml" Requires="v">
                <p:oleObj name="ClipArt" r:id="rId14" imgW="4051300" imgH="2540000" progId="">
                  <p:embed/>
                </p:oleObj>
              </mc:Choice>
              <mc:Fallback>
                <p:oleObj name="ClipArt" r:id="rId14" imgW="4051300" imgH="2540000" progId="">
                  <p:embed/>
                  <p:pic>
                    <p:nvPicPr>
                      <p:cNvPr id="162865" name="Object 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53300" y="1444625"/>
                        <a:ext cx="1235075"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6436" name="Rectangle 44"/>
          <p:cNvSpPr>
            <a:spLocks noChangeArrowheads="1"/>
          </p:cNvSpPr>
          <p:nvPr/>
        </p:nvSpPr>
        <p:spPr bwMode="auto">
          <a:xfrm>
            <a:off x="7261225" y="2867025"/>
            <a:ext cx="458788" cy="304800"/>
          </a:xfrm>
          <a:prstGeom prst="rect">
            <a:avLst/>
          </a:prstGeom>
          <a:noFill/>
          <a:ln w="9525">
            <a:noFill/>
            <a:miter lim="800000"/>
            <a:headEnd/>
            <a:tailEnd/>
          </a:ln>
        </p:spPr>
        <p:txBody>
          <a:bodyPr wrap="none" lIns="88900" tIns="44450" rIns="88900" bIns="44450">
            <a:spAutoFit/>
          </a:bodyPr>
          <a:lstStyle/>
          <a:p>
            <a:pPr algn="ctr" defTabSz="877888">
              <a:defRPr/>
            </a:pPr>
            <a:r>
              <a:rPr lang="en-US" sz="1400">
                <a:latin typeface="+mn-lt"/>
              </a:rPr>
              <a:t>m/d</a:t>
            </a:r>
          </a:p>
        </p:txBody>
      </p:sp>
      <p:sp>
        <p:nvSpPr>
          <p:cNvPr id="16437" name="Line 46"/>
          <p:cNvSpPr>
            <a:spLocks noChangeShapeType="1"/>
          </p:cNvSpPr>
          <p:nvPr/>
        </p:nvSpPr>
        <p:spPr bwMode="auto">
          <a:xfrm flipH="1">
            <a:off x="4343400" y="2667000"/>
            <a:ext cx="838200" cy="1676400"/>
          </a:xfrm>
          <a:prstGeom prst="line">
            <a:avLst/>
          </a:prstGeom>
          <a:noFill/>
          <a:ln w="25400">
            <a:solidFill>
              <a:srgbClr val="CF0E30"/>
            </a:solidFill>
            <a:round/>
            <a:headEnd type="stealth" w="med" len="lg"/>
            <a:tailEnd type="none" w="sm" len="sm"/>
          </a:ln>
        </p:spPr>
        <p:txBody>
          <a:bodyPr wrap="none" anchor="ctr"/>
          <a:lstStyle/>
          <a:p>
            <a:pPr>
              <a:defRPr/>
            </a:pPr>
            <a:endParaRPr lang="es-ES">
              <a:latin typeface="+mn-lt"/>
            </a:endParaRPr>
          </a:p>
        </p:txBody>
      </p:sp>
      <p:sp>
        <p:nvSpPr>
          <p:cNvPr id="16438" name="Line 47"/>
          <p:cNvSpPr>
            <a:spLocks noChangeShapeType="1"/>
          </p:cNvSpPr>
          <p:nvPr/>
        </p:nvSpPr>
        <p:spPr bwMode="auto">
          <a:xfrm>
            <a:off x="6019800" y="2514600"/>
            <a:ext cx="1295400" cy="533400"/>
          </a:xfrm>
          <a:prstGeom prst="line">
            <a:avLst/>
          </a:prstGeom>
          <a:noFill/>
          <a:ln w="25400">
            <a:solidFill>
              <a:srgbClr val="CF0E30"/>
            </a:solidFill>
            <a:round/>
            <a:headEnd type="stealth" w="med" len="lg"/>
            <a:tailEnd type="none" w="sm" len="sm"/>
          </a:ln>
        </p:spPr>
        <p:txBody>
          <a:bodyPr wrap="none" anchor="ctr"/>
          <a:lstStyle/>
          <a:p>
            <a:pPr>
              <a:defRPr/>
            </a:pPr>
            <a:endParaRPr lang="es-ES">
              <a:latin typeface="+mn-lt"/>
            </a:endParaRPr>
          </a:p>
        </p:txBody>
      </p:sp>
      <p:sp>
        <p:nvSpPr>
          <p:cNvPr id="16439" name="Line 48"/>
          <p:cNvSpPr>
            <a:spLocks noChangeShapeType="1"/>
          </p:cNvSpPr>
          <p:nvPr/>
        </p:nvSpPr>
        <p:spPr bwMode="auto">
          <a:xfrm>
            <a:off x="5638800" y="2667000"/>
            <a:ext cx="838200" cy="3352800"/>
          </a:xfrm>
          <a:prstGeom prst="line">
            <a:avLst/>
          </a:prstGeom>
          <a:noFill/>
          <a:ln w="25400">
            <a:solidFill>
              <a:srgbClr val="CF0E30"/>
            </a:solidFill>
            <a:round/>
            <a:headEnd type="stealth" w="med" len="lg"/>
            <a:tailEnd type="none" w="sm" len="sm"/>
          </a:ln>
        </p:spPr>
        <p:txBody>
          <a:bodyPr wrap="none" anchor="ctr"/>
          <a:lstStyle/>
          <a:p>
            <a:pPr>
              <a:defRPr/>
            </a:pPr>
            <a:endParaRPr lang="es-ES">
              <a:latin typeface="+mn-lt"/>
            </a:endParaRPr>
          </a:p>
        </p:txBody>
      </p:sp>
      <p:sp>
        <p:nvSpPr>
          <p:cNvPr id="16440" name="Line 50"/>
          <p:cNvSpPr>
            <a:spLocks noChangeShapeType="1"/>
          </p:cNvSpPr>
          <p:nvPr/>
        </p:nvSpPr>
        <p:spPr bwMode="auto">
          <a:xfrm flipH="1">
            <a:off x="1600200" y="2514600"/>
            <a:ext cx="3124200" cy="3276600"/>
          </a:xfrm>
          <a:prstGeom prst="line">
            <a:avLst/>
          </a:prstGeom>
          <a:noFill/>
          <a:ln w="25400">
            <a:solidFill>
              <a:srgbClr val="CF0E30"/>
            </a:solidFill>
            <a:round/>
            <a:headEnd type="stealth" w="med" len="lg"/>
            <a:tailEnd type="none" w="sm" len="sm"/>
          </a:ln>
        </p:spPr>
        <p:txBody>
          <a:bodyPr wrap="none" anchor="ctr"/>
          <a:lstStyle/>
          <a:p>
            <a:pPr>
              <a:defRPr/>
            </a:pPr>
            <a:endParaRPr lang="es-ES">
              <a:latin typeface="+mn-lt"/>
            </a:endParaRPr>
          </a:p>
        </p:txBody>
      </p:sp>
      <p:sp>
        <p:nvSpPr>
          <p:cNvPr id="16441" name="Line 51"/>
          <p:cNvSpPr>
            <a:spLocks noChangeShapeType="1"/>
          </p:cNvSpPr>
          <p:nvPr/>
        </p:nvSpPr>
        <p:spPr bwMode="auto">
          <a:xfrm>
            <a:off x="5410200" y="2667000"/>
            <a:ext cx="0" cy="2057400"/>
          </a:xfrm>
          <a:prstGeom prst="line">
            <a:avLst/>
          </a:prstGeom>
          <a:noFill/>
          <a:ln w="25400">
            <a:solidFill>
              <a:srgbClr val="CF0E30"/>
            </a:solidFill>
            <a:round/>
            <a:headEnd type="stealth" w="med" len="lg"/>
            <a:tailEnd type="none" w="sm" len="sm"/>
          </a:ln>
        </p:spPr>
        <p:txBody>
          <a:bodyPr wrap="none" anchor="ctr"/>
          <a:lstStyle/>
          <a:p>
            <a:pPr>
              <a:defRPr/>
            </a:pPr>
            <a:endParaRPr lang="es-ES">
              <a:latin typeface="+mn-lt"/>
            </a:endParaRPr>
          </a:p>
        </p:txBody>
      </p:sp>
      <p:pic>
        <p:nvPicPr>
          <p:cNvPr id="162872" name="Picture 52"/>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04125" y="2590800"/>
            <a:ext cx="758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43" name="Line 53"/>
          <p:cNvSpPr>
            <a:spLocks noChangeShapeType="1"/>
          </p:cNvSpPr>
          <p:nvPr/>
        </p:nvSpPr>
        <p:spPr bwMode="auto">
          <a:xfrm>
            <a:off x="5791200" y="2590800"/>
            <a:ext cx="609600" cy="1981200"/>
          </a:xfrm>
          <a:prstGeom prst="line">
            <a:avLst/>
          </a:prstGeom>
          <a:noFill/>
          <a:ln w="25400">
            <a:solidFill>
              <a:srgbClr val="CF0E30"/>
            </a:solidFill>
            <a:round/>
            <a:headEnd type="stealth" w="med" len="lg"/>
            <a:tailEnd type="none" w="sm" len="sm"/>
          </a:ln>
        </p:spPr>
        <p:txBody>
          <a:bodyPr wrap="none" anchor="ctr"/>
          <a:lstStyle/>
          <a:p>
            <a:pPr>
              <a:defRPr/>
            </a:pPr>
            <a:endParaRPr lang="es-ES">
              <a:latin typeface="+mn-lt"/>
            </a:endParaRPr>
          </a:p>
        </p:txBody>
      </p:sp>
      <p:sp>
        <p:nvSpPr>
          <p:cNvPr id="16444" name="Line 54"/>
          <p:cNvSpPr>
            <a:spLocks noChangeShapeType="1"/>
          </p:cNvSpPr>
          <p:nvPr/>
        </p:nvSpPr>
        <p:spPr bwMode="auto">
          <a:xfrm>
            <a:off x="5943600" y="2590800"/>
            <a:ext cx="1524000" cy="2057400"/>
          </a:xfrm>
          <a:prstGeom prst="line">
            <a:avLst/>
          </a:prstGeom>
          <a:noFill/>
          <a:ln w="25400">
            <a:solidFill>
              <a:srgbClr val="CF0E30"/>
            </a:solidFill>
            <a:round/>
            <a:headEnd type="stealth" w="med" len="lg"/>
            <a:tailEnd type="none" w="sm" len="sm"/>
          </a:ln>
        </p:spPr>
        <p:txBody>
          <a:bodyPr wrap="none" anchor="ctr"/>
          <a:lstStyle/>
          <a:p>
            <a:pPr>
              <a:defRPr/>
            </a:pPr>
            <a:endParaRPr lang="es-ES">
              <a:latin typeface="+mn-lt"/>
            </a:endParaRPr>
          </a:p>
        </p:txBody>
      </p:sp>
      <p:sp>
        <p:nvSpPr>
          <p:cNvPr id="16445" name="Line 55"/>
          <p:cNvSpPr>
            <a:spLocks noChangeShapeType="1"/>
          </p:cNvSpPr>
          <p:nvPr/>
        </p:nvSpPr>
        <p:spPr bwMode="auto">
          <a:xfrm flipH="1">
            <a:off x="3124200" y="2590800"/>
            <a:ext cx="1905000" cy="2667000"/>
          </a:xfrm>
          <a:prstGeom prst="line">
            <a:avLst/>
          </a:prstGeom>
          <a:noFill/>
          <a:ln w="25400">
            <a:solidFill>
              <a:srgbClr val="CF0E30"/>
            </a:solidFill>
            <a:round/>
            <a:headEnd type="stealth" w="med" len="lg"/>
            <a:tailEnd type="none" w="sm" len="sm"/>
          </a:ln>
        </p:spPr>
        <p:txBody>
          <a:bodyPr wrap="none" anchor="ctr"/>
          <a:lstStyle/>
          <a:p>
            <a:pPr>
              <a:defRPr/>
            </a:pPr>
            <a:endParaRPr lang="es-ES">
              <a:latin typeface="+mn-lt"/>
            </a:endParaRPr>
          </a:p>
        </p:txBody>
      </p:sp>
      <p:grpSp>
        <p:nvGrpSpPr>
          <p:cNvPr id="162876" name="Group 56"/>
          <p:cNvGrpSpPr>
            <a:grpSpLocks/>
          </p:cNvGrpSpPr>
          <p:nvPr/>
        </p:nvGrpSpPr>
        <p:grpSpPr bwMode="auto">
          <a:xfrm>
            <a:off x="4692650" y="1549400"/>
            <a:ext cx="1293813" cy="1143000"/>
            <a:chOff x="2956" y="976"/>
            <a:chExt cx="815" cy="720"/>
          </a:xfrm>
        </p:grpSpPr>
        <p:graphicFrame>
          <p:nvGraphicFramePr>
            <p:cNvPr id="162877" name="Object 5"/>
            <p:cNvGraphicFramePr>
              <a:graphicFrameLocks/>
            </p:cNvGraphicFramePr>
            <p:nvPr/>
          </p:nvGraphicFramePr>
          <p:xfrm>
            <a:off x="2956" y="976"/>
            <a:ext cx="815" cy="720"/>
          </p:xfrm>
          <a:graphic>
            <a:graphicData uri="http://schemas.openxmlformats.org/presentationml/2006/ole">
              <mc:AlternateContent xmlns:mc="http://schemas.openxmlformats.org/markup-compatibility/2006">
                <mc:Choice xmlns:v="urn:schemas-microsoft-com:vml" Requires="v">
                  <p:oleObj name="CorelDRAW!" r:id="rId17" imgW="38100" imgH="38100" progId="">
                    <p:embed/>
                  </p:oleObj>
                </mc:Choice>
                <mc:Fallback>
                  <p:oleObj name="CorelDRAW!" r:id="rId17" imgW="38100" imgH="38100" progId="">
                    <p:embed/>
                    <p:pic>
                      <p:nvPicPr>
                        <p:cNvPr id="162877" name="Object 5"/>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56" y="976"/>
                          <a:ext cx="815"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6448" name="Rectangle 58"/>
            <p:cNvSpPr>
              <a:spLocks noChangeArrowheads="1"/>
            </p:cNvSpPr>
            <p:nvPr/>
          </p:nvSpPr>
          <p:spPr bwMode="auto">
            <a:xfrm>
              <a:off x="3057" y="1323"/>
              <a:ext cx="322" cy="252"/>
            </a:xfrm>
            <a:prstGeom prst="rect">
              <a:avLst/>
            </a:prstGeom>
            <a:solidFill>
              <a:srgbClr val="C1CEFF"/>
            </a:solidFill>
            <a:ln w="12700">
              <a:solidFill>
                <a:schemeClr val="bg2"/>
              </a:solidFill>
              <a:miter lim="800000"/>
              <a:headEnd/>
              <a:tailEnd/>
            </a:ln>
          </p:spPr>
          <p:txBody>
            <a:bodyPr wrap="none" anchor="ctr"/>
            <a:lstStyle/>
            <a:p>
              <a:pPr>
                <a:defRPr/>
              </a:pPr>
              <a:endParaRPr lang="en-US">
                <a:latin typeface="+mn-lt"/>
              </a:endParaRPr>
            </a:p>
          </p:txBody>
        </p:sp>
        <p:sp>
          <p:nvSpPr>
            <p:cNvPr id="16449" name="Rectangle 59"/>
            <p:cNvSpPr>
              <a:spLocks noChangeArrowheads="1"/>
            </p:cNvSpPr>
            <p:nvPr/>
          </p:nvSpPr>
          <p:spPr bwMode="auto">
            <a:xfrm>
              <a:off x="3044" y="1290"/>
              <a:ext cx="322" cy="254"/>
            </a:xfrm>
            <a:prstGeom prst="rect">
              <a:avLst/>
            </a:prstGeom>
            <a:solidFill>
              <a:srgbClr val="C1CEFF"/>
            </a:solidFill>
            <a:ln w="12700">
              <a:solidFill>
                <a:schemeClr val="bg2"/>
              </a:solidFill>
              <a:miter lim="800000"/>
              <a:headEnd/>
              <a:tailEnd/>
            </a:ln>
          </p:spPr>
          <p:txBody>
            <a:bodyPr wrap="none" anchor="ctr"/>
            <a:lstStyle/>
            <a:p>
              <a:pPr>
                <a:defRPr/>
              </a:pPr>
              <a:endParaRPr lang="en-US">
                <a:latin typeface="+mn-lt"/>
              </a:endParaRPr>
            </a:p>
          </p:txBody>
        </p:sp>
        <p:sp>
          <p:nvSpPr>
            <p:cNvPr id="16450" name="Rectangle 60"/>
            <p:cNvSpPr>
              <a:spLocks noChangeArrowheads="1"/>
            </p:cNvSpPr>
            <p:nvPr/>
          </p:nvSpPr>
          <p:spPr bwMode="auto">
            <a:xfrm>
              <a:off x="3029" y="1259"/>
              <a:ext cx="323" cy="252"/>
            </a:xfrm>
            <a:prstGeom prst="rect">
              <a:avLst/>
            </a:prstGeom>
            <a:solidFill>
              <a:srgbClr val="C1CEFF"/>
            </a:solidFill>
            <a:ln w="12700">
              <a:solidFill>
                <a:schemeClr val="bg2"/>
              </a:solidFill>
              <a:miter lim="800000"/>
              <a:headEnd/>
              <a:tailEnd/>
            </a:ln>
          </p:spPr>
          <p:txBody>
            <a:bodyPr wrap="none" lIns="90488" tIns="42862" rIns="90488" bIns="42862" anchor="ctr"/>
            <a:lstStyle/>
            <a:p>
              <a:pPr algn="ctr" defTabSz="877888">
                <a:defRPr/>
              </a:pPr>
              <a:r>
                <a:rPr lang="en-US" sz="800">
                  <a:latin typeface="+mn-lt"/>
                </a:rPr>
                <a:t>Technical</a:t>
              </a:r>
            </a:p>
            <a:p>
              <a:pPr algn="ctr" defTabSz="877888">
                <a:defRPr/>
              </a:pPr>
              <a:r>
                <a:rPr lang="en-US" sz="800">
                  <a:latin typeface="+mn-lt"/>
                </a:rPr>
                <a:t>Meta Data</a:t>
              </a:r>
            </a:p>
          </p:txBody>
        </p:sp>
        <p:sp>
          <p:nvSpPr>
            <p:cNvPr id="16451" name="Rectangle 61"/>
            <p:cNvSpPr>
              <a:spLocks noChangeArrowheads="1"/>
            </p:cNvSpPr>
            <p:nvPr/>
          </p:nvSpPr>
          <p:spPr bwMode="auto">
            <a:xfrm>
              <a:off x="3378" y="1323"/>
              <a:ext cx="323" cy="252"/>
            </a:xfrm>
            <a:prstGeom prst="rect">
              <a:avLst/>
            </a:prstGeom>
            <a:solidFill>
              <a:srgbClr val="C8FEC8"/>
            </a:solidFill>
            <a:ln w="12700">
              <a:solidFill>
                <a:schemeClr val="bg2"/>
              </a:solidFill>
              <a:miter lim="800000"/>
              <a:headEnd/>
              <a:tailEnd/>
            </a:ln>
          </p:spPr>
          <p:txBody>
            <a:bodyPr wrap="none" anchor="ctr"/>
            <a:lstStyle/>
            <a:p>
              <a:pPr>
                <a:defRPr/>
              </a:pPr>
              <a:endParaRPr lang="en-US">
                <a:latin typeface="+mn-lt"/>
              </a:endParaRPr>
            </a:p>
          </p:txBody>
        </p:sp>
        <p:sp>
          <p:nvSpPr>
            <p:cNvPr id="16452" name="Rectangle 62"/>
            <p:cNvSpPr>
              <a:spLocks noChangeArrowheads="1"/>
            </p:cNvSpPr>
            <p:nvPr/>
          </p:nvSpPr>
          <p:spPr bwMode="auto">
            <a:xfrm>
              <a:off x="3365" y="1290"/>
              <a:ext cx="325" cy="254"/>
            </a:xfrm>
            <a:prstGeom prst="rect">
              <a:avLst/>
            </a:prstGeom>
            <a:solidFill>
              <a:srgbClr val="C8FEC8"/>
            </a:solidFill>
            <a:ln w="12700">
              <a:solidFill>
                <a:schemeClr val="bg2"/>
              </a:solidFill>
              <a:miter lim="800000"/>
              <a:headEnd/>
              <a:tailEnd/>
            </a:ln>
          </p:spPr>
          <p:txBody>
            <a:bodyPr wrap="none" anchor="ctr"/>
            <a:lstStyle/>
            <a:p>
              <a:pPr>
                <a:defRPr/>
              </a:pPr>
              <a:endParaRPr lang="en-US">
                <a:latin typeface="+mn-lt"/>
              </a:endParaRPr>
            </a:p>
          </p:txBody>
        </p:sp>
        <p:sp>
          <p:nvSpPr>
            <p:cNvPr id="16453" name="Rectangle 63"/>
            <p:cNvSpPr>
              <a:spLocks noChangeArrowheads="1"/>
            </p:cNvSpPr>
            <p:nvPr/>
          </p:nvSpPr>
          <p:spPr bwMode="auto">
            <a:xfrm>
              <a:off x="3354" y="1259"/>
              <a:ext cx="323" cy="252"/>
            </a:xfrm>
            <a:prstGeom prst="rect">
              <a:avLst/>
            </a:prstGeom>
            <a:solidFill>
              <a:srgbClr val="C8FEC8"/>
            </a:solidFill>
            <a:ln w="12700">
              <a:solidFill>
                <a:schemeClr val="bg2"/>
              </a:solidFill>
              <a:miter lim="800000"/>
              <a:headEnd/>
              <a:tailEnd/>
            </a:ln>
          </p:spPr>
          <p:txBody>
            <a:bodyPr wrap="none" lIns="90488" tIns="42862" rIns="90488" bIns="42862" anchor="ctr"/>
            <a:lstStyle/>
            <a:p>
              <a:pPr algn="ctr" defTabSz="877888">
                <a:defRPr/>
              </a:pPr>
              <a:r>
                <a:rPr lang="en-US" sz="800">
                  <a:latin typeface="+mn-lt"/>
                </a:rPr>
                <a:t>Business</a:t>
              </a:r>
            </a:p>
            <a:p>
              <a:pPr algn="ctr" defTabSz="877888">
                <a:defRPr/>
              </a:pPr>
              <a:r>
                <a:rPr lang="en-US" sz="800">
                  <a:latin typeface="+mn-lt"/>
                </a:rPr>
                <a:t>Meta Data</a:t>
              </a: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71 Título"/>
          <p:cNvSpPr>
            <a:spLocks noGrp="1"/>
          </p:cNvSpPr>
          <p:nvPr>
            <p:ph type="title"/>
          </p:nvPr>
        </p:nvSpPr>
        <p:spPr/>
        <p:txBody>
          <a:bodyPr>
            <a:normAutofit/>
          </a:bodyPr>
          <a:lstStyle/>
          <a:p>
            <a:pPr>
              <a:defRPr/>
            </a:pPr>
            <a:r>
              <a:rPr lang="es-CL" dirty="0"/>
              <a:t>Administrando los Metadatos</a:t>
            </a:r>
            <a:endParaRPr lang="es-ES" dirty="0"/>
          </a:p>
        </p:txBody>
      </p:sp>
      <p:sp>
        <p:nvSpPr>
          <p:cNvPr id="163843" name="Content Placeholder 2"/>
          <p:cNvSpPr>
            <a:spLocks noGrp="1"/>
          </p:cNvSpPr>
          <p:nvPr>
            <p:ph idx="1"/>
          </p:nvPr>
        </p:nvSpPr>
        <p:spPr>
          <a:xfrm>
            <a:off x="768096" y="1742448"/>
            <a:ext cx="5980113" cy="1885950"/>
          </a:xfrm>
        </p:spPr>
        <p:txBody>
          <a:bodyPr>
            <a:normAutofit/>
          </a:bodyPr>
          <a:lstStyle/>
          <a:p>
            <a:pPr algn="just"/>
            <a:r>
              <a:rPr lang="en-US" altLang="es-CL" dirty="0" err="1">
                <a:ea typeface="ＭＳ Ｐゴシック" pitchFamily="34" charset="-128"/>
              </a:rPr>
              <a:t>Distribuir</a:t>
            </a:r>
            <a:r>
              <a:rPr lang="en-US" altLang="es-CL" dirty="0">
                <a:ea typeface="ＭＳ Ｐゴシック" pitchFamily="34" charset="-128"/>
              </a:rPr>
              <a:t> </a:t>
            </a:r>
            <a:r>
              <a:rPr lang="en-US" altLang="es-CL" dirty="0" err="1">
                <a:ea typeface="ＭＳ Ｐゴシック" pitchFamily="34" charset="-128"/>
              </a:rPr>
              <a:t>copias</a:t>
            </a:r>
            <a:r>
              <a:rPr lang="en-US" altLang="es-CL" dirty="0">
                <a:ea typeface="ＭＳ Ｐゴシック" pitchFamily="34" charset="-128"/>
              </a:rPr>
              <a:t> de sub </a:t>
            </a:r>
            <a:r>
              <a:rPr lang="en-US" altLang="es-CL" dirty="0" err="1">
                <a:ea typeface="ＭＳ Ｐゴシック" pitchFamily="34" charset="-128"/>
              </a:rPr>
              <a:t>conjuntos</a:t>
            </a:r>
            <a:r>
              <a:rPr lang="en-US" altLang="es-CL" dirty="0">
                <a:ea typeface="ＭＳ Ｐゴシック" pitchFamily="34" charset="-128"/>
              </a:rPr>
              <a:t> del </a:t>
            </a:r>
            <a:r>
              <a:rPr lang="en-US" altLang="es-CL" dirty="0" err="1">
                <a:ea typeface="ＭＳ Ｐゴシック" pitchFamily="34" charset="-128"/>
              </a:rPr>
              <a:t>Directorio</a:t>
            </a:r>
            <a:r>
              <a:rPr lang="en-US" altLang="es-CL" dirty="0">
                <a:ea typeface="ＭＳ Ｐゴシック" pitchFamily="34" charset="-128"/>
              </a:rPr>
              <a:t> de </a:t>
            </a:r>
            <a:r>
              <a:rPr lang="en-US" altLang="es-CL" dirty="0" err="1">
                <a:ea typeface="ＭＳ Ｐゴシック" pitchFamily="34" charset="-128"/>
              </a:rPr>
              <a:t>Información</a:t>
            </a:r>
            <a:r>
              <a:rPr lang="en-US" altLang="es-CL" dirty="0">
                <a:ea typeface="ＭＳ Ｐゴシック" pitchFamily="34" charset="-128"/>
              </a:rPr>
              <a:t> de los </a:t>
            </a:r>
            <a:r>
              <a:rPr lang="en-US" altLang="es-CL" dirty="0" err="1">
                <a:ea typeface="ＭＳ Ｐゴシック" pitchFamily="34" charset="-128"/>
              </a:rPr>
              <a:t>Metadatos</a:t>
            </a:r>
            <a:r>
              <a:rPr lang="en-US" altLang="es-CL" dirty="0">
                <a:ea typeface="ＭＳ Ｐゴシック" pitchFamily="34" charset="-128"/>
              </a:rPr>
              <a:t> a los </a:t>
            </a:r>
            <a:r>
              <a:rPr lang="en-US" altLang="es-CL" dirty="0" err="1">
                <a:ea typeface="ＭＳ Ｐゴシック" pitchFamily="34" charset="-128"/>
              </a:rPr>
              <a:t>usuarios</a:t>
            </a:r>
            <a:r>
              <a:rPr lang="en-US" altLang="es-CL" dirty="0">
                <a:ea typeface="ＭＳ Ｐゴシック" pitchFamily="34" charset="-128"/>
              </a:rPr>
              <a:t> </a:t>
            </a:r>
            <a:r>
              <a:rPr lang="en-US" altLang="es-CL" dirty="0" err="1">
                <a:ea typeface="ＭＳ Ｐゴシック" pitchFamily="34" charset="-128"/>
              </a:rPr>
              <a:t>puede</a:t>
            </a:r>
            <a:r>
              <a:rPr lang="en-US" altLang="es-CL" dirty="0">
                <a:ea typeface="ＭＳ Ｐゴシック" pitchFamily="34" charset="-128"/>
              </a:rPr>
              <a:t> </a:t>
            </a:r>
            <a:r>
              <a:rPr lang="en-US" altLang="es-CL" dirty="0" err="1">
                <a:ea typeface="ＭＳ Ｐゴシック" pitchFamily="34" charset="-128"/>
              </a:rPr>
              <a:t>ser</a:t>
            </a:r>
            <a:r>
              <a:rPr lang="en-US" altLang="es-CL" dirty="0">
                <a:ea typeface="ＭＳ Ｐゴシック" pitchFamily="34" charset="-128"/>
              </a:rPr>
              <a:t> de gran </a:t>
            </a:r>
            <a:r>
              <a:rPr lang="en-US" altLang="es-CL" dirty="0" err="1">
                <a:ea typeface="ＭＳ Ｐゴシック" pitchFamily="34" charset="-128"/>
              </a:rPr>
              <a:t>ayuda</a:t>
            </a:r>
            <a:r>
              <a:rPr lang="en-US" altLang="es-CL" dirty="0">
                <a:ea typeface="ＭＳ Ｐゴシック" pitchFamily="34" charset="-128"/>
              </a:rPr>
              <a:t>, </a:t>
            </a:r>
            <a:r>
              <a:rPr lang="en-US" altLang="es-CL" dirty="0" err="1">
                <a:ea typeface="ＭＳ Ｐゴシック" pitchFamily="34" charset="-128"/>
              </a:rPr>
              <a:t>por</a:t>
            </a:r>
            <a:r>
              <a:rPr lang="en-US" altLang="es-CL" dirty="0">
                <a:ea typeface="ＭＳ Ｐゴシック" pitchFamily="34" charset="-128"/>
              </a:rPr>
              <a:t> </a:t>
            </a:r>
            <a:r>
              <a:rPr lang="en-US" altLang="es-CL" dirty="0" err="1">
                <a:ea typeface="ＭＳ Ｐゴシック" pitchFamily="34" charset="-128"/>
              </a:rPr>
              <a:t>cuanto</a:t>
            </a:r>
            <a:r>
              <a:rPr lang="en-US" altLang="es-CL" dirty="0">
                <a:ea typeface="ＭＳ Ｐゴシック" pitchFamily="34" charset="-128"/>
              </a:rPr>
              <a:t> </a:t>
            </a:r>
            <a:r>
              <a:rPr lang="en-US" altLang="es-CL" dirty="0" err="1">
                <a:ea typeface="ＭＳ Ｐゴシック" pitchFamily="34" charset="-128"/>
              </a:rPr>
              <a:t>ellos</a:t>
            </a:r>
            <a:r>
              <a:rPr lang="en-US" altLang="es-CL" dirty="0">
                <a:ea typeface="ＭＳ Ｐゴシック" pitchFamily="34" charset="-128"/>
              </a:rPr>
              <a:t> </a:t>
            </a:r>
            <a:r>
              <a:rPr lang="en-US" altLang="es-CL" dirty="0" err="1">
                <a:ea typeface="ＭＳ Ｐゴシック" pitchFamily="34" charset="-128"/>
              </a:rPr>
              <a:t>podrán</a:t>
            </a:r>
            <a:r>
              <a:rPr lang="en-US" altLang="es-CL" dirty="0">
                <a:ea typeface="ＭＳ Ｐゴシック" pitchFamily="34" charset="-128"/>
              </a:rPr>
              <a:t> </a:t>
            </a:r>
            <a:r>
              <a:rPr lang="en-US" altLang="es-CL" dirty="0" err="1">
                <a:ea typeface="ＭＳ Ｐゴシック" pitchFamily="34" charset="-128"/>
              </a:rPr>
              <a:t>ver</a:t>
            </a:r>
            <a:r>
              <a:rPr lang="en-US" altLang="es-CL" dirty="0">
                <a:ea typeface="ＭＳ Ｐゴシック" pitchFamily="34" charset="-128"/>
              </a:rPr>
              <a:t> la </a:t>
            </a:r>
            <a:r>
              <a:rPr lang="en-US" altLang="es-CL" dirty="0" err="1">
                <a:ea typeface="ＭＳ Ｐゴシック" pitchFamily="34" charset="-128"/>
              </a:rPr>
              <a:t>evolución</a:t>
            </a:r>
            <a:r>
              <a:rPr lang="en-US" altLang="es-CL" dirty="0">
                <a:ea typeface="ＭＳ Ｐゴシック" pitchFamily="34" charset="-128"/>
              </a:rPr>
              <a:t> </a:t>
            </a:r>
            <a:r>
              <a:rPr lang="en-US" altLang="es-CL" dirty="0" err="1">
                <a:ea typeface="ＭＳ Ｐゴシック" pitchFamily="34" charset="-128"/>
              </a:rPr>
              <a:t>histórica</a:t>
            </a:r>
            <a:r>
              <a:rPr lang="en-US" altLang="es-CL" dirty="0">
                <a:ea typeface="ＭＳ Ｐゴシック" pitchFamily="34" charset="-128"/>
              </a:rPr>
              <a:t> de los </a:t>
            </a:r>
            <a:r>
              <a:rPr lang="en-US" altLang="es-CL" dirty="0" err="1">
                <a:ea typeface="ＭＳ Ｐゴシック" pitchFamily="34" charset="-128"/>
              </a:rPr>
              <a:t>datos</a:t>
            </a:r>
            <a:r>
              <a:rPr lang="en-US" altLang="es-CL" dirty="0">
                <a:ea typeface="ＭＳ Ｐゴシック" pitchFamily="34" charset="-128"/>
              </a:rPr>
              <a:t> </a:t>
            </a:r>
            <a:r>
              <a:rPr lang="en-US" altLang="es-CL" dirty="0" err="1">
                <a:ea typeface="ＭＳ Ｐゴシック" pitchFamily="34" charset="-128"/>
              </a:rPr>
              <a:t>que</a:t>
            </a:r>
            <a:r>
              <a:rPr lang="en-US" altLang="es-CL" dirty="0">
                <a:ea typeface="ＭＳ Ｐゴシック" pitchFamily="34" charset="-128"/>
              </a:rPr>
              <a:t> les </a:t>
            </a:r>
            <a:r>
              <a:rPr lang="en-US" altLang="es-CL" dirty="0" err="1">
                <a:ea typeface="ＭＳ Ｐゴシック" pitchFamily="34" charset="-128"/>
              </a:rPr>
              <a:t>competen</a:t>
            </a:r>
            <a:r>
              <a:rPr lang="en-US" altLang="es-CL" dirty="0">
                <a:ea typeface="ＭＳ Ｐゴシック" pitchFamily="34" charset="-128"/>
              </a:rPr>
              <a:t> </a:t>
            </a:r>
            <a:r>
              <a:rPr lang="en-US" altLang="es-CL" dirty="0" err="1">
                <a:ea typeface="ＭＳ Ｐゴシック" pitchFamily="34" charset="-128"/>
              </a:rPr>
              <a:t>dentro</a:t>
            </a:r>
            <a:r>
              <a:rPr lang="en-US" altLang="es-CL" dirty="0">
                <a:ea typeface="ＭＳ Ｐゴシック" pitchFamily="34" charset="-128"/>
              </a:rPr>
              <a:t> de </a:t>
            </a:r>
            <a:r>
              <a:rPr lang="en-US" altLang="es-CL" dirty="0" err="1">
                <a:ea typeface="ＭＳ Ｐゴシック" pitchFamily="34" charset="-128"/>
              </a:rPr>
              <a:t>su</a:t>
            </a:r>
            <a:r>
              <a:rPr lang="en-US" altLang="es-CL" dirty="0">
                <a:ea typeface="ＭＳ Ｐゴシック" pitchFamily="34" charset="-128"/>
              </a:rPr>
              <a:t> </a:t>
            </a:r>
            <a:r>
              <a:rPr lang="en-US" altLang="es-CL" dirty="0" err="1">
                <a:ea typeface="ＭＳ Ｐゴシック" pitchFamily="34" charset="-128"/>
              </a:rPr>
              <a:t>ámbito</a:t>
            </a:r>
            <a:r>
              <a:rPr lang="en-US" altLang="es-CL" dirty="0">
                <a:ea typeface="ＭＳ Ｐゴシック" pitchFamily="34" charset="-128"/>
              </a:rPr>
              <a:t>. Sin embargo, </a:t>
            </a:r>
            <a:r>
              <a:rPr lang="en-US" altLang="es-CL" dirty="0" err="1">
                <a:ea typeface="ＭＳ Ｐゴシック" pitchFamily="34" charset="-128"/>
              </a:rPr>
              <a:t>es</a:t>
            </a:r>
            <a:r>
              <a:rPr lang="en-US" altLang="es-CL" dirty="0">
                <a:ea typeface="ＭＳ Ｐゴシック" pitchFamily="34" charset="-128"/>
              </a:rPr>
              <a:t> </a:t>
            </a:r>
            <a:r>
              <a:rPr lang="en-US" altLang="es-CL" dirty="0" err="1">
                <a:ea typeface="ＭＳ Ｐゴシック" pitchFamily="34" charset="-128"/>
              </a:rPr>
              <a:t>caro</a:t>
            </a:r>
            <a:r>
              <a:rPr lang="en-US" altLang="es-CL" dirty="0">
                <a:ea typeface="ＭＳ Ｐゴシック" pitchFamily="34" charset="-128"/>
              </a:rPr>
              <a:t> de </a:t>
            </a:r>
            <a:r>
              <a:rPr lang="en-US" altLang="es-CL" dirty="0" err="1">
                <a:ea typeface="ＭＳ Ｐゴシック" pitchFamily="34" charset="-128"/>
              </a:rPr>
              <a:t>implementar</a:t>
            </a:r>
            <a:r>
              <a:rPr lang="en-US" altLang="es-CL" dirty="0">
                <a:ea typeface="ＭＳ Ｐゴシック" pitchFamily="34" charset="-128"/>
              </a:rPr>
              <a:t> y a </a:t>
            </a:r>
            <a:r>
              <a:rPr lang="en-US" altLang="es-CL" dirty="0" err="1">
                <a:ea typeface="ＭＳ Ｐゴシック" pitchFamily="34" charset="-128"/>
              </a:rPr>
              <a:t>veces</a:t>
            </a:r>
            <a:r>
              <a:rPr lang="en-US" altLang="es-CL" dirty="0">
                <a:ea typeface="ＭＳ Ｐゴシック" pitchFamily="34" charset="-128"/>
              </a:rPr>
              <a:t> se </a:t>
            </a:r>
            <a:r>
              <a:rPr lang="en-US" altLang="es-CL" dirty="0" err="1">
                <a:ea typeface="ＭＳ Ｐゴシック" pitchFamily="34" charset="-128"/>
              </a:rPr>
              <a:t>complica</a:t>
            </a:r>
            <a:r>
              <a:rPr lang="en-US" altLang="es-CL" dirty="0">
                <a:ea typeface="ＭＳ Ｐゴシック" pitchFamily="34" charset="-128"/>
              </a:rPr>
              <a:t> la </a:t>
            </a:r>
            <a:r>
              <a:rPr lang="en-US" altLang="es-CL" dirty="0" err="1">
                <a:ea typeface="ＭＳ Ｐゴシック" pitchFamily="34" charset="-128"/>
              </a:rPr>
              <a:t>administración</a:t>
            </a:r>
            <a:r>
              <a:rPr lang="en-US" altLang="es-CL" dirty="0">
                <a:ea typeface="ＭＳ Ｐゴシック" pitchFamily="34" charset="-128"/>
              </a:rPr>
              <a:t> de los </a:t>
            </a:r>
            <a:r>
              <a:rPr lang="en-US" altLang="es-CL" dirty="0" err="1">
                <a:ea typeface="ＭＳ Ｐゴシック" pitchFamily="34" charset="-128"/>
              </a:rPr>
              <a:t>metadatos</a:t>
            </a:r>
            <a:r>
              <a:rPr lang="en-US" altLang="es-CL" dirty="0">
                <a:ea typeface="ＭＳ Ｐゴシック" pitchFamily="34" charset="-128"/>
              </a:rPr>
              <a:t>.</a:t>
            </a: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41</a:t>
            </a:fld>
            <a:endParaRPr lang="es-ES_tradnl"/>
          </a:p>
        </p:txBody>
      </p:sp>
      <p:sp>
        <p:nvSpPr>
          <p:cNvPr id="163847" name="Line 3"/>
          <p:cNvSpPr>
            <a:spLocks noChangeShapeType="1"/>
          </p:cNvSpPr>
          <p:nvPr/>
        </p:nvSpPr>
        <p:spPr bwMode="auto">
          <a:xfrm>
            <a:off x="8709025" y="3124200"/>
            <a:ext cx="0" cy="22860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s-CL"/>
          </a:p>
        </p:txBody>
      </p:sp>
      <p:sp>
        <p:nvSpPr>
          <p:cNvPr id="163848" name="Line 4"/>
          <p:cNvSpPr>
            <a:spLocks noChangeShapeType="1"/>
          </p:cNvSpPr>
          <p:nvPr/>
        </p:nvSpPr>
        <p:spPr bwMode="auto">
          <a:xfrm flipV="1">
            <a:off x="8480425" y="1981200"/>
            <a:ext cx="0" cy="609600"/>
          </a:xfrm>
          <a:prstGeom prst="line">
            <a:avLst/>
          </a:prstGeom>
          <a:noFill/>
          <a:ln w="127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CL"/>
          </a:p>
        </p:txBody>
      </p:sp>
      <p:sp>
        <p:nvSpPr>
          <p:cNvPr id="163849" name="Line 5"/>
          <p:cNvSpPr>
            <a:spLocks noChangeShapeType="1"/>
          </p:cNvSpPr>
          <p:nvPr/>
        </p:nvSpPr>
        <p:spPr bwMode="auto">
          <a:xfrm flipH="1">
            <a:off x="7413625" y="3124200"/>
            <a:ext cx="1066800" cy="10668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CL"/>
          </a:p>
        </p:txBody>
      </p:sp>
      <p:pic>
        <p:nvPicPr>
          <p:cNvPr id="163850"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3763" y="3621088"/>
            <a:ext cx="2889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51" name="Picture 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5100" y="3860800"/>
            <a:ext cx="2905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52" name="Picture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1300" y="4370388"/>
            <a:ext cx="2889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53" name="Picture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8938" y="3487738"/>
            <a:ext cx="29051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54" name="Picture 1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25" y="3536950"/>
            <a:ext cx="2889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3855" name="Object 2"/>
          <p:cNvGraphicFramePr>
            <a:graphicFrameLocks/>
          </p:cNvGraphicFramePr>
          <p:nvPr/>
        </p:nvGraphicFramePr>
        <p:xfrm>
          <a:off x="4359275" y="3662363"/>
          <a:ext cx="3619500" cy="1166812"/>
        </p:xfrm>
        <a:graphic>
          <a:graphicData uri="http://schemas.openxmlformats.org/presentationml/2006/ole">
            <mc:AlternateContent xmlns:mc="http://schemas.openxmlformats.org/markup-compatibility/2006">
              <mc:Choice xmlns:v="urn:schemas-microsoft-com:vml" Requires="v">
                <p:oleObj name="VISIO" r:id="rId3" imgW="3746500" imgH="1231900" progId="">
                  <p:embed/>
                </p:oleObj>
              </mc:Choice>
              <mc:Fallback>
                <p:oleObj name="VISIO" r:id="rId3" imgW="3746500" imgH="1231900" progId="">
                  <p:embed/>
                  <p:pic>
                    <p:nvPicPr>
                      <p:cNvPr id="163855"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9275" y="3662363"/>
                        <a:ext cx="3619500" cy="116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163856" name="Picture 1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1600" y="3984625"/>
            <a:ext cx="2905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3857" name="Object 3"/>
          <p:cNvGraphicFramePr>
            <a:graphicFrameLocks/>
          </p:cNvGraphicFramePr>
          <p:nvPr/>
        </p:nvGraphicFramePr>
        <p:xfrm>
          <a:off x="4090988" y="3916363"/>
          <a:ext cx="700087" cy="709612"/>
        </p:xfrm>
        <a:graphic>
          <a:graphicData uri="http://schemas.openxmlformats.org/presentationml/2006/ole">
            <mc:AlternateContent xmlns:mc="http://schemas.openxmlformats.org/markup-compatibility/2006">
              <mc:Choice xmlns:v="urn:schemas-microsoft-com:vml" Requires="v">
                <p:oleObj name="VISIO" r:id="rId5" imgW="736600" imgH="762000" progId="">
                  <p:embed/>
                </p:oleObj>
              </mc:Choice>
              <mc:Fallback>
                <p:oleObj name="VISIO" r:id="rId5" imgW="736600" imgH="762000" progId="">
                  <p:embed/>
                  <p:pic>
                    <p:nvPicPr>
                      <p:cNvPr id="163857"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0988" y="3916363"/>
                        <a:ext cx="700087" cy="70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pic>
        <p:nvPicPr>
          <p:cNvPr id="163858" name="Picture 1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1838" y="4176713"/>
            <a:ext cx="4254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59" name="Picture 15"/>
          <p:cNvSpPr>
            <a:spLocks noChangeArrowheads="1"/>
          </p:cNvSpPr>
          <p:nvPr/>
        </p:nvSpPr>
        <p:spPr bwMode="auto">
          <a:xfrm>
            <a:off x="6156325" y="4437063"/>
            <a:ext cx="100806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s-CL" altLang="es-CL"/>
          </a:p>
        </p:txBody>
      </p:sp>
      <p:pic>
        <p:nvPicPr>
          <p:cNvPr id="163860" name="Picture 1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8513" y="4092575"/>
            <a:ext cx="4254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1" name="Picture 17"/>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46638" y="4367213"/>
            <a:ext cx="8572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2" name="Picture 1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2275" y="4362450"/>
            <a:ext cx="74612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3" name="Picture 19"/>
          <p:cNvSpPr>
            <a:spLocks noChangeArrowheads="1"/>
          </p:cNvSpPr>
          <p:nvPr/>
        </p:nvSpPr>
        <p:spPr bwMode="auto">
          <a:xfrm>
            <a:off x="5843588" y="5214938"/>
            <a:ext cx="37306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s-CL" altLang="es-CL"/>
          </a:p>
        </p:txBody>
      </p:sp>
      <p:pic>
        <p:nvPicPr>
          <p:cNvPr id="163864" name="Picture 20"/>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40438" y="5151438"/>
            <a:ext cx="771525"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5" name="Picture 2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97575" y="6138863"/>
            <a:ext cx="4810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6" name="Picture 22"/>
          <p:cNvSpPr>
            <a:spLocks noChangeArrowheads="1"/>
          </p:cNvSpPr>
          <p:nvPr/>
        </p:nvSpPr>
        <p:spPr bwMode="auto">
          <a:xfrm>
            <a:off x="6164263" y="5048250"/>
            <a:ext cx="1016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s-CL" altLang="es-CL"/>
          </a:p>
        </p:txBody>
      </p:sp>
      <p:pic>
        <p:nvPicPr>
          <p:cNvPr id="163867" name="Picture 23"/>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13538" y="5857875"/>
            <a:ext cx="4810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8" name="Picture 24"/>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80250" y="5224463"/>
            <a:ext cx="48101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9" name="Line 25"/>
          <p:cNvSpPr>
            <a:spLocks noChangeShapeType="1"/>
          </p:cNvSpPr>
          <p:nvPr/>
        </p:nvSpPr>
        <p:spPr bwMode="auto">
          <a:xfrm>
            <a:off x="3425825" y="5081588"/>
            <a:ext cx="2144713"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CL"/>
          </a:p>
        </p:txBody>
      </p:sp>
      <p:sp>
        <p:nvSpPr>
          <p:cNvPr id="163870" name="Line 26"/>
          <p:cNvSpPr>
            <a:spLocks noChangeShapeType="1"/>
          </p:cNvSpPr>
          <p:nvPr/>
        </p:nvSpPr>
        <p:spPr bwMode="auto">
          <a:xfrm flipV="1">
            <a:off x="3573463" y="5154613"/>
            <a:ext cx="2071687" cy="366712"/>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CL"/>
          </a:p>
        </p:txBody>
      </p:sp>
      <p:sp>
        <p:nvSpPr>
          <p:cNvPr id="163871" name="Line 27"/>
          <p:cNvSpPr>
            <a:spLocks noChangeShapeType="1"/>
          </p:cNvSpPr>
          <p:nvPr/>
        </p:nvSpPr>
        <p:spPr bwMode="auto">
          <a:xfrm flipV="1">
            <a:off x="3868738" y="5227638"/>
            <a:ext cx="1776412" cy="80645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CL"/>
          </a:p>
        </p:txBody>
      </p:sp>
      <p:pic>
        <p:nvPicPr>
          <p:cNvPr id="163872" name="Picture 28"/>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84513" y="4857750"/>
            <a:ext cx="458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3" name="Line 29"/>
          <p:cNvSpPr>
            <a:spLocks noChangeShapeType="1"/>
          </p:cNvSpPr>
          <p:nvPr/>
        </p:nvSpPr>
        <p:spPr bwMode="auto">
          <a:xfrm flipV="1">
            <a:off x="1871663" y="5148263"/>
            <a:ext cx="1304925" cy="22542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CL"/>
          </a:p>
        </p:txBody>
      </p:sp>
      <p:pic>
        <p:nvPicPr>
          <p:cNvPr id="163874" name="Picture 30"/>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73200" y="5091113"/>
            <a:ext cx="517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5" name="Picture 31"/>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62325" y="5262563"/>
            <a:ext cx="4572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6" name="Line 32"/>
          <p:cNvSpPr>
            <a:spLocks noChangeShapeType="1"/>
          </p:cNvSpPr>
          <p:nvPr/>
        </p:nvSpPr>
        <p:spPr bwMode="auto">
          <a:xfrm flipV="1">
            <a:off x="2166938" y="5551488"/>
            <a:ext cx="1285875" cy="261937"/>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CL"/>
          </a:p>
        </p:txBody>
      </p:sp>
      <p:pic>
        <p:nvPicPr>
          <p:cNvPr id="163877" name="Picture 3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49425" y="5492750"/>
            <a:ext cx="519113"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8" name="Picture 34"/>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40138" y="5665788"/>
            <a:ext cx="4572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9" name="Line 35"/>
          <p:cNvSpPr>
            <a:spLocks noChangeShapeType="1"/>
          </p:cNvSpPr>
          <p:nvPr/>
        </p:nvSpPr>
        <p:spPr bwMode="auto">
          <a:xfrm flipV="1">
            <a:off x="2389188" y="5961063"/>
            <a:ext cx="1331912" cy="2921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s-CL"/>
          </a:p>
        </p:txBody>
      </p:sp>
      <p:pic>
        <p:nvPicPr>
          <p:cNvPr id="163880" name="Picture 36"/>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27238" y="5897563"/>
            <a:ext cx="5175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3881" name="Object 4"/>
          <p:cNvGraphicFramePr>
            <a:graphicFrameLocks/>
          </p:cNvGraphicFramePr>
          <p:nvPr/>
        </p:nvGraphicFramePr>
        <p:xfrm>
          <a:off x="7832725" y="1444625"/>
          <a:ext cx="1235075" cy="769938"/>
        </p:xfrm>
        <a:graphic>
          <a:graphicData uri="http://schemas.openxmlformats.org/presentationml/2006/ole">
            <mc:AlternateContent xmlns:mc="http://schemas.openxmlformats.org/markup-compatibility/2006">
              <mc:Choice xmlns:v="urn:schemas-microsoft-com:vml" Requires="v">
                <p:oleObj name="ClipArt" r:id="rId14" imgW="4051300" imgH="2540000" progId="">
                  <p:embed/>
                </p:oleObj>
              </mc:Choice>
              <mc:Fallback>
                <p:oleObj name="ClipArt" r:id="rId14" imgW="4051300" imgH="2540000" progId="">
                  <p:embed/>
                  <p:pic>
                    <p:nvPicPr>
                      <p:cNvPr id="163881" name="Object 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32725" y="1444625"/>
                        <a:ext cx="1235075"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nvGrpSpPr>
          <p:cNvPr id="163882" name="Group 38"/>
          <p:cNvGrpSpPr>
            <a:grpSpLocks/>
          </p:cNvGrpSpPr>
          <p:nvPr/>
        </p:nvGrpSpPr>
        <p:grpSpPr bwMode="auto">
          <a:xfrm>
            <a:off x="4679950" y="3981450"/>
            <a:ext cx="230188" cy="230188"/>
            <a:chOff x="2646" y="2508"/>
            <a:chExt cx="145" cy="145"/>
          </a:xfrm>
        </p:grpSpPr>
        <p:sp>
          <p:nvSpPr>
            <p:cNvPr id="163910" name="Freeform 39"/>
            <p:cNvSpPr>
              <a:spLocks/>
            </p:cNvSpPr>
            <p:nvPr/>
          </p:nvSpPr>
          <p:spPr bwMode="auto">
            <a:xfrm>
              <a:off x="2646" y="2529"/>
              <a:ext cx="145" cy="124"/>
            </a:xfrm>
            <a:custGeom>
              <a:avLst/>
              <a:gdLst>
                <a:gd name="T0" fmla="*/ 144 w 145"/>
                <a:gd name="T1" fmla="*/ 103 h 124"/>
                <a:gd name="T2" fmla="*/ 142 w 145"/>
                <a:gd name="T3" fmla="*/ 107 h 124"/>
                <a:gd name="T4" fmla="*/ 138 w 145"/>
                <a:gd name="T5" fmla="*/ 111 h 124"/>
                <a:gd name="T6" fmla="*/ 131 w 145"/>
                <a:gd name="T7" fmla="*/ 114 h 124"/>
                <a:gd name="T8" fmla="*/ 123 w 145"/>
                <a:gd name="T9" fmla="*/ 117 h 124"/>
                <a:gd name="T10" fmla="*/ 112 w 145"/>
                <a:gd name="T11" fmla="*/ 119 h 124"/>
                <a:gd name="T12" fmla="*/ 99 w 145"/>
                <a:gd name="T13" fmla="*/ 121 h 124"/>
                <a:gd name="T14" fmla="*/ 86 w 145"/>
                <a:gd name="T15" fmla="*/ 122 h 124"/>
                <a:gd name="T16" fmla="*/ 72 w 145"/>
                <a:gd name="T17" fmla="*/ 123 h 124"/>
                <a:gd name="T18" fmla="*/ 57 w 145"/>
                <a:gd name="T19" fmla="*/ 122 h 124"/>
                <a:gd name="T20" fmla="*/ 44 w 145"/>
                <a:gd name="T21" fmla="*/ 121 h 124"/>
                <a:gd name="T22" fmla="*/ 31 w 145"/>
                <a:gd name="T23" fmla="*/ 119 h 124"/>
                <a:gd name="T24" fmla="*/ 20 w 145"/>
                <a:gd name="T25" fmla="*/ 117 h 124"/>
                <a:gd name="T26" fmla="*/ 12 w 145"/>
                <a:gd name="T27" fmla="*/ 114 h 124"/>
                <a:gd name="T28" fmla="*/ 5 w 145"/>
                <a:gd name="T29" fmla="*/ 111 h 124"/>
                <a:gd name="T30" fmla="*/ 1 w 145"/>
                <a:gd name="T31" fmla="*/ 107 h 124"/>
                <a:gd name="T32" fmla="*/ 0 w 145"/>
                <a:gd name="T33" fmla="*/ 103 h 124"/>
                <a:gd name="T34" fmla="*/ 0 w 145"/>
                <a:gd name="T35" fmla="*/ 1 h 124"/>
                <a:gd name="T36" fmla="*/ 3 w 145"/>
                <a:gd name="T37" fmla="*/ 5 h 124"/>
                <a:gd name="T38" fmla="*/ 8 w 145"/>
                <a:gd name="T39" fmla="*/ 9 h 124"/>
                <a:gd name="T40" fmla="*/ 16 w 145"/>
                <a:gd name="T41" fmla="*/ 12 h 124"/>
                <a:gd name="T42" fmla="*/ 26 w 145"/>
                <a:gd name="T43" fmla="*/ 15 h 124"/>
                <a:gd name="T44" fmla="*/ 37 w 145"/>
                <a:gd name="T45" fmla="*/ 17 h 124"/>
                <a:gd name="T46" fmla="*/ 50 w 145"/>
                <a:gd name="T47" fmla="*/ 18 h 124"/>
                <a:gd name="T48" fmla="*/ 64 w 145"/>
                <a:gd name="T49" fmla="*/ 19 h 124"/>
                <a:gd name="T50" fmla="*/ 79 w 145"/>
                <a:gd name="T51" fmla="*/ 19 h 124"/>
                <a:gd name="T52" fmla="*/ 93 w 145"/>
                <a:gd name="T53" fmla="*/ 18 h 124"/>
                <a:gd name="T54" fmla="*/ 106 w 145"/>
                <a:gd name="T55" fmla="*/ 17 h 124"/>
                <a:gd name="T56" fmla="*/ 117 w 145"/>
                <a:gd name="T57" fmla="*/ 15 h 124"/>
                <a:gd name="T58" fmla="*/ 127 w 145"/>
                <a:gd name="T59" fmla="*/ 12 h 124"/>
                <a:gd name="T60" fmla="*/ 135 w 145"/>
                <a:gd name="T61" fmla="*/ 9 h 124"/>
                <a:gd name="T62" fmla="*/ 140 w 145"/>
                <a:gd name="T63" fmla="*/ 5 h 124"/>
                <a:gd name="T64" fmla="*/ 143 w 145"/>
                <a:gd name="T65" fmla="*/ 1 h 1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5"/>
                <a:gd name="T100" fmla="*/ 0 h 124"/>
                <a:gd name="T101" fmla="*/ 145 w 145"/>
                <a:gd name="T102" fmla="*/ 124 h 1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5" h="124">
                  <a:moveTo>
                    <a:pt x="144" y="0"/>
                  </a:moveTo>
                  <a:lnTo>
                    <a:pt x="144" y="103"/>
                  </a:lnTo>
                  <a:lnTo>
                    <a:pt x="143" y="105"/>
                  </a:lnTo>
                  <a:lnTo>
                    <a:pt x="142" y="107"/>
                  </a:lnTo>
                  <a:lnTo>
                    <a:pt x="140" y="109"/>
                  </a:lnTo>
                  <a:lnTo>
                    <a:pt x="138" y="111"/>
                  </a:lnTo>
                  <a:lnTo>
                    <a:pt x="135" y="113"/>
                  </a:lnTo>
                  <a:lnTo>
                    <a:pt x="131" y="114"/>
                  </a:lnTo>
                  <a:lnTo>
                    <a:pt x="127" y="115"/>
                  </a:lnTo>
                  <a:lnTo>
                    <a:pt x="123" y="117"/>
                  </a:lnTo>
                  <a:lnTo>
                    <a:pt x="117" y="118"/>
                  </a:lnTo>
                  <a:lnTo>
                    <a:pt x="112" y="119"/>
                  </a:lnTo>
                  <a:lnTo>
                    <a:pt x="106" y="121"/>
                  </a:lnTo>
                  <a:lnTo>
                    <a:pt x="99" y="121"/>
                  </a:lnTo>
                  <a:lnTo>
                    <a:pt x="93" y="121"/>
                  </a:lnTo>
                  <a:lnTo>
                    <a:pt x="86" y="122"/>
                  </a:lnTo>
                  <a:lnTo>
                    <a:pt x="79" y="123"/>
                  </a:lnTo>
                  <a:lnTo>
                    <a:pt x="72" y="123"/>
                  </a:lnTo>
                  <a:lnTo>
                    <a:pt x="64" y="123"/>
                  </a:lnTo>
                  <a:lnTo>
                    <a:pt x="57" y="122"/>
                  </a:lnTo>
                  <a:lnTo>
                    <a:pt x="50" y="121"/>
                  </a:lnTo>
                  <a:lnTo>
                    <a:pt x="44" y="121"/>
                  </a:lnTo>
                  <a:lnTo>
                    <a:pt x="37" y="121"/>
                  </a:lnTo>
                  <a:lnTo>
                    <a:pt x="31" y="119"/>
                  </a:lnTo>
                  <a:lnTo>
                    <a:pt x="26" y="118"/>
                  </a:lnTo>
                  <a:lnTo>
                    <a:pt x="20" y="117"/>
                  </a:lnTo>
                  <a:lnTo>
                    <a:pt x="16" y="115"/>
                  </a:lnTo>
                  <a:lnTo>
                    <a:pt x="12" y="114"/>
                  </a:lnTo>
                  <a:lnTo>
                    <a:pt x="8" y="113"/>
                  </a:lnTo>
                  <a:lnTo>
                    <a:pt x="5" y="111"/>
                  </a:lnTo>
                  <a:lnTo>
                    <a:pt x="3" y="109"/>
                  </a:lnTo>
                  <a:lnTo>
                    <a:pt x="1" y="107"/>
                  </a:lnTo>
                  <a:lnTo>
                    <a:pt x="0" y="105"/>
                  </a:lnTo>
                  <a:lnTo>
                    <a:pt x="0" y="103"/>
                  </a:lnTo>
                  <a:lnTo>
                    <a:pt x="0" y="0"/>
                  </a:lnTo>
                  <a:lnTo>
                    <a:pt x="0" y="1"/>
                  </a:lnTo>
                  <a:lnTo>
                    <a:pt x="1" y="3"/>
                  </a:lnTo>
                  <a:lnTo>
                    <a:pt x="3" y="5"/>
                  </a:lnTo>
                  <a:lnTo>
                    <a:pt x="5" y="7"/>
                  </a:lnTo>
                  <a:lnTo>
                    <a:pt x="8" y="9"/>
                  </a:lnTo>
                  <a:lnTo>
                    <a:pt x="12" y="10"/>
                  </a:lnTo>
                  <a:lnTo>
                    <a:pt x="16" y="12"/>
                  </a:lnTo>
                  <a:lnTo>
                    <a:pt x="20" y="13"/>
                  </a:lnTo>
                  <a:lnTo>
                    <a:pt x="26" y="15"/>
                  </a:lnTo>
                  <a:lnTo>
                    <a:pt x="31" y="15"/>
                  </a:lnTo>
                  <a:lnTo>
                    <a:pt x="37" y="17"/>
                  </a:lnTo>
                  <a:lnTo>
                    <a:pt x="44" y="17"/>
                  </a:lnTo>
                  <a:lnTo>
                    <a:pt x="50" y="18"/>
                  </a:lnTo>
                  <a:lnTo>
                    <a:pt x="57" y="19"/>
                  </a:lnTo>
                  <a:lnTo>
                    <a:pt x="64" y="19"/>
                  </a:lnTo>
                  <a:lnTo>
                    <a:pt x="72" y="19"/>
                  </a:lnTo>
                  <a:lnTo>
                    <a:pt x="79" y="19"/>
                  </a:lnTo>
                  <a:lnTo>
                    <a:pt x="86" y="19"/>
                  </a:lnTo>
                  <a:lnTo>
                    <a:pt x="93" y="18"/>
                  </a:lnTo>
                  <a:lnTo>
                    <a:pt x="99" y="17"/>
                  </a:lnTo>
                  <a:lnTo>
                    <a:pt x="106" y="17"/>
                  </a:lnTo>
                  <a:lnTo>
                    <a:pt x="112" y="15"/>
                  </a:lnTo>
                  <a:lnTo>
                    <a:pt x="117" y="15"/>
                  </a:lnTo>
                  <a:lnTo>
                    <a:pt x="123" y="13"/>
                  </a:lnTo>
                  <a:lnTo>
                    <a:pt x="127" y="12"/>
                  </a:lnTo>
                  <a:lnTo>
                    <a:pt x="131" y="10"/>
                  </a:lnTo>
                  <a:lnTo>
                    <a:pt x="135" y="9"/>
                  </a:lnTo>
                  <a:lnTo>
                    <a:pt x="138" y="7"/>
                  </a:lnTo>
                  <a:lnTo>
                    <a:pt x="140" y="5"/>
                  </a:lnTo>
                  <a:lnTo>
                    <a:pt x="142" y="3"/>
                  </a:lnTo>
                  <a:lnTo>
                    <a:pt x="143" y="1"/>
                  </a:lnTo>
                  <a:lnTo>
                    <a:pt x="144" y="0"/>
                  </a:lnTo>
                </a:path>
              </a:pathLst>
            </a:custGeom>
            <a:solidFill>
              <a:srgbClr val="6633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CL"/>
            </a:p>
          </p:txBody>
        </p:sp>
        <p:sp>
          <p:nvSpPr>
            <p:cNvPr id="163911" name="Freeform 40"/>
            <p:cNvSpPr>
              <a:spLocks/>
            </p:cNvSpPr>
            <p:nvPr/>
          </p:nvSpPr>
          <p:spPr bwMode="auto">
            <a:xfrm>
              <a:off x="2646" y="2508"/>
              <a:ext cx="145" cy="40"/>
            </a:xfrm>
            <a:custGeom>
              <a:avLst/>
              <a:gdLst>
                <a:gd name="T0" fmla="*/ 79 w 145"/>
                <a:gd name="T1" fmla="*/ 0 h 40"/>
                <a:gd name="T2" fmla="*/ 93 w 145"/>
                <a:gd name="T3" fmla="*/ 0 h 40"/>
                <a:gd name="T4" fmla="*/ 106 w 145"/>
                <a:gd name="T5" fmla="*/ 2 h 40"/>
                <a:gd name="T6" fmla="*/ 117 w 145"/>
                <a:gd name="T7" fmla="*/ 4 h 40"/>
                <a:gd name="T8" fmla="*/ 127 w 145"/>
                <a:gd name="T9" fmla="*/ 7 h 40"/>
                <a:gd name="T10" fmla="*/ 135 w 145"/>
                <a:gd name="T11" fmla="*/ 10 h 40"/>
                <a:gd name="T12" fmla="*/ 140 w 145"/>
                <a:gd name="T13" fmla="*/ 13 h 40"/>
                <a:gd name="T14" fmla="*/ 143 w 145"/>
                <a:gd name="T15" fmla="*/ 17 h 40"/>
                <a:gd name="T16" fmla="*/ 143 w 145"/>
                <a:gd name="T17" fmla="*/ 21 h 40"/>
                <a:gd name="T18" fmla="*/ 140 w 145"/>
                <a:gd name="T19" fmla="*/ 25 h 40"/>
                <a:gd name="T20" fmla="*/ 135 w 145"/>
                <a:gd name="T21" fmla="*/ 28 h 40"/>
                <a:gd name="T22" fmla="*/ 127 w 145"/>
                <a:gd name="T23" fmla="*/ 32 h 40"/>
                <a:gd name="T24" fmla="*/ 117 w 145"/>
                <a:gd name="T25" fmla="*/ 34 h 40"/>
                <a:gd name="T26" fmla="*/ 106 w 145"/>
                <a:gd name="T27" fmla="*/ 36 h 40"/>
                <a:gd name="T28" fmla="*/ 93 w 145"/>
                <a:gd name="T29" fmla="*/ 38 h 40"/>
                <a:gd name="T30" fmla="*/ 79 w 145"/>
                <a:gd name="T31" fmla="*/ 39 h 40"/>
                <a:gd name="T32" fmla="*/ 64 w 145"/>
                <a:gd name="T33" fmla="*/ 39 h 40"/>
                <a:gd name="T34" fmla="*/ 50 w 145"/>
                <a:gd name="T35" fmla="*/ 38 h 40"/>
                <a:gd name="T36" fmla="*/ 37 w 145"/>
                <a:gd name="T37" fmla="*/ 36 h 40"/>
                <a:gd name="T38" fmla="*/ 26 w 145"/>
                <a:gd name="T39" fmla="*/ 34 h 40"/>
                <a:gd name="T40" fmla="*/ 16 w 145"/>
                <a:gd name="T41" fmla="*/ 32 h 40"/>
                <a:gd name="T42" fmla="*/ 8 w 145"/>
                <a:gd name="T43" fmla="*/ 28 h 40"/>
                <a:gd name="T44" fmla="*/ 3 w 145"/>
                <a:gd name="T45" fmla="*/ 25 h 40"/>
                <a:gd name="T46" fmla="*/ 0 w 145"/>
                <a:gd name="T47" fmla="*/ 21 h 40"/>
                <a:gd name="T48" fmla="*/ 0 w 145"/>
                <a:gd name="T49" fmla="*/ 17 h 40"/>
                <a:gd name="T50" fmla="*/ 3 w 145"/>
                <a:gd name="T51" fmla="*/ 13 h 40"/>
                <a:gd name="T52" fmla="*/ 8 w 145"/>
                <a:gd name="T53" fmla="*/ 10 h 40"/>
                <a:gd name="T54" fmla="*/ 16 w 145"/>
                <a:gd name="T55" fmla="*/ 7 h 40"/>
                <a:gd name="T56" fmla="*/ 26 w 145"/>
                <a:gd name="T57" fmla="*/ 4 h 40"/>
                <a:gd name="T58" fmla="*/ 37 w 145"/>
                <a:gd name="T59" fmla="*/ 2 h 40"/>
                <a:gd name="T60" fmla="*/ 50 w 145"/>
                <a:gd name="T61" fmla="*/ 0 h 40"/>
                <a:gd name="T62" fmla="*/ 64 w 145"/>
                <a:gd name="T63" fmla="*/ 0 h 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5"/>
                <a:gd name="T97" fmla="*/ 0 h 40"/>
                <a:gd name="T98" fmla="*/ 145 w 145"/>
                <a:gd name="T99" fmla="*/ 40 h 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5" h="40">
                  <a:moveTo>
                    <a:pt x="72" y="0"/>
                  </a:moveTo>
                  <a:lnTo>
                    <a:pt x="79" y="0"/>
                  </a:lnTo>
                  <a:lnTo>
                    <a:pt x="86" y="0"/>
                  </a:lnTo>
                  <a:lnTo>
                    <a:pt x="93" y="0"/>
                  </a:lnTo>
                  <a:lnTo>
                    <a:pt x="99" y="1"/>
                  </a:lnTo>
                  <a:lnTo>
                    <a:pt x="106" y="2"/>
                  </a:lnTo>
                  <a:lnTo>
                    <a:pt x="112" y="3"/>
                  </a:lnTo>
                  <a:lnTo>
                    <a:pt x="117" y="4"/>
                  </a:lnTo>
                  <a:lnTo>
                    <a:pt x="123" y="6"/>
                  </a:lnTo>
                  <a:lnTo>
                    <a:pt x="127" y="7"/>
                  </a:lnTo>
                  <a:lnTo>
                    <a:pt x="131" y="8"/>
                  </a:lnTo>
                  <a:lnTo>
                    <a:pt x="135" y="10"/>
                  </a:lnTo>
                  <a:lnTo>
                    <a:pt x="138" y="12"/>
                  </a:lnTo>
                  <a:lnTo>
                    <a:pt x="140" y="13"/>
                  </a:lnTo>
                  <a:lnTo>
                    <a:pt x="142" y="15"/>
                  </a:lnTo>
                  <a:lnTo>
                    <a:pt x="143" y="17"/>
                  </a:lnTo>
                  <a:lnTo>
                    <a:pt x="144" y="19"/>
                  </a:lnTo>
                  <a:lnTo>
                    <a:pt x="143" y="21"/>
                  </a:lnTo>
                  <a:lnTo>
                    <a:pt x="142" y="23"/>
                  </a:lnTo>
                  <a:lnTo>
                    <a:pt x="140" y="25"/>
                  </a:lnTo>
                  <a:lnTo>
                    <a:pt x="138" y="26"/>
                  </a:lnTo>
                  <a:lnTo>
                    <a:pt x="135" y="28"/>
                  </a:lnTo>
                  <a:lnTo>
                    <a:pt x="131" y="30"/>
                  </a:lnTo>
                  <a:lnTo>
                    <a:pt x="127" y="32"/>
                  </a:lnTo>
                  <a:lnTo>
                    <a:pt x="123" y="32"/>
                  </a:lnTo>
                  <a:lnTo>
                    <a:pt x="117" y="34"/>
                  </a:lnTo>
                  <a:lnTo>
                    <a:pt x="112" y="35"/>
                  </a:lnTo>
                  <a:lnTo>
                    <a:pt x="106" y="36"/>
                  </a:lnTo>
                  <a:lnTo>
                    <a:pt x="99" y="37"/>
                  </a:lnTo>
                  <a:lnTo>
                    <a:pt x="93" y="38"/>
                  </a:lnTo>
                  <a:lnTo>
                    <a:pt x="86" y="38"/>
                  </a:lnTo>
                  <a:lnTo>
                    <a:pt x="79" y="39"/>
                  </a:lnTo>
                  <a:lnTo>
                    <a:pt x="72" y="39"/>
                  </a:lnTo>
                  <a:lnTo>
                    <a:pt x="64" y="39"/>
                  </a:lnTo>
                  <a:lnTo>
                    <a:pt x="57" y="38"/>
                  </a:lnTo>
                  <a:lnTo>
                    <a:pt x="50" y="38"/>
                  </a:lnTo>
                  <a:lnTo>
                    <a:pt x="44" y="37"/>
                  </a:lnTo>
                  <a:lnTo>
                    <a:pt x="37" y="36"/>
                  </a:lnTo>
                  <a:lnTo>
                    <a:pt x="31" y="35"/>
                  </a:lnTo>
                  <a:lnTo>
                    <a:pt x="26" y="34"/>
                  </a:lnTo>
                  <a:lnTo>
                    <a:pt x="20" y="32"/>
                  </a:lnTo>
                  <a:lnTo>
                    <a:pt x="16" y="32"/>
                  </a:lnTo>
                  <a:lnTo>
                    <a:pt x="12" y="30"/>
                  </a:lnTo>
                  <a:lnTo>
                    <a:pt x="8" y="28"/>
                  </a:lnTo>
                  <a:lnTo>
                    <a:pt x="5" y="26"/>
                  </a:lnTo>
                  <a:lnTo>
                    <a:pt x="3" y="25"/>
                  </a:lnTo>
                  <a:lnTo>
                    <a:pt x="1" y="23"/>
                  </a:lnTo>
                  <a:lnTo>
                    <a:pt x="0" y="21"/>
                  </a:lnTo>
                  <a:lnTo>
                    <a:pt x="0" y="19"/>
                  </a:lnTo>
                  <a:lnTo>
                    <a:pt x="0" y="17"/>
                  </a:lnTo>
                  <a:lnTo>
                    <a:pt x="1" y="15"/>
                  </a:lnTo>
                  <a:lnTo>
                    <a:pt x="3" y="13"/>
                  </a:lnTo>
                  <a:lnTo>
                    <a:pt x="5" y="12"/>
                  </a:lnTo>
                  <a:lnTo>
                    <a:pt x="8" y="10"/>
                  </a:lnTo>
                  <a:lnTo>
                    <a:pt x="12" y="8"/>
                  </a:lnTo>
                  <a:lnTo>
                    <a:pt x="16" y="7"/>
                  </a:lnTo>
                  <a:lnTo>
                    <a:pt x="20" y="6"/>
                  </a:lnTo>
                  <a:lnTo>
                    <a:pt x="26" y="4"/>
                  </a:lnTo>
                  <a:lnTo>
                    <a:pt x="31" y="3"/>
                  </a:lnTo>
                  <a:lnTo>
                    <a:pt x="37" y="2"/>
                  </a:lnTo>
                  <a:lnTo>
                    <a:pt x="44" y="1"/>
                  </a:lnTo>
                  <a:lnTo>
                    <a:pt x="50" y="0"/>
                  </a:lnTo>
                  <a:lnTo>
                    <a:pt x="57" y="0"/>
                  </a:lnTo>
                  <a:lnTo>
                    <a:pt x="64" y="0"/>
                  </a:lnTo>
                  <a:lnTo>
                    <a:pt x="72" y="0"/>
                  </a:lnTo>
                </a:path>
              </a:pathLst>
            </a:custGeom>
            <a:solidFill>
              <a:srgbClr val="99663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CL"/>
            </a:p>
          </p:txBody>
        </p:sp>
      </p:grpSp>
      <p:grpSp>
        <p:nvGrpSpPr>
          <p:cNvPr id="163883" name="Group 41"/>
          <p:cNvGrpSpPr>
            <a:grpSpLocks/>
          </p:cNvGrpSpPr>
          <p:nvPr/>
        </p:nvGrpSpPr>
        <p:grpSpPr bwMode="auto">
          <a:xfrm>
            <a:off x="6861175" y="5715000"/>
            <a:ext cx="173038" cy="182563"/>
            <a:chOff x="4020" y="3600"/>
            <a:chExt cx="109" cy="115"/>
          </a:xfrm>
        </p:grpSpPr>
        <p:sp>
          <p:nvSpPr>
            <p:cNvPr id="163908" name="Freeform 42"/>
            <p:cNvSpPr>
              <a:spLocks/>
            </p:cNvSpPr>
            <p:nvPr/>
          </p:nvSpPr>
          <p:spPr bwMode="auto">
            <a:xfrm>
              <a:off x="4020" y="3617"/>
              <a:ext cx="109" cy="98"/>
            </a:xfrm>
            <a:custGeom>
              <a:avLst/>
              <a:gdLst>
                <a:gd name="T0" fmla="*/ 108 w 109"/>
                <a:gd name="T1" fmla="*/ 81 h 98"/>
                <a:gd name="T2" fmla="*/ 106 w 109"/>
                <a:gd name="T3" fmla="*/ 84 h 98"/>
                <a:gd name="T4" fmla="*/ 103 w 109"/>
                <a:gd name="T5" fmla="*/ 87 h 98"/>
                <a:gd name="T6" fmla="*/ 98 w 109"/>
                <a:gd name="T7" fmla="*/ 90 h 98"/>
                <a:gd name="T8" fmla="*/ 92 w 109"/>
                <a:gd name="T9" fmla="*/ 92 h 98"/>
                <a:gd name="T10" fmla="*/ 84 w 109"/>
                <a:gd name="T11" fmla="*/ 94 h 98"/>
                <a:gd name="T12" fmla="*/ 74 w 109"/>
                <a:gd name="T13" fmla="*/ 95 h 98"/>
                <a:gd name="T14" fmla="*/ 64 w 109"/>
                <a:gd name="T15" fmla="*/ 96 h 98"/>
                <a:gd name="T16" fmla="*/ 54 w 109"/>
                <a:gd name="T17" fmla="*/ 97 h 98"/>
                <a:gd name="T18" fmla="*/ 43 w 109"/>
                <a:gd name="T19" fmla="*/ 96 h 98"/>
                <a:gd name="T20" fmla="*/ 33 w 109"/>
                <a:gd name="T21" fmla="*/ 95 h 98"/>
                <a:gd name="T22" fmla="*/ 23 w 109"/>
                <a:gd name="T23" fmla="*/ 94 h 98"/>
                <a:gd name="T24" fmla="*/ 15 w 109"/>
                <a:gd name="T25" fmla="*/ 92 h 98"/>
                <a:gd name="T26" fmla="*/ 9 w 109"/>
                <a:gd name="T27" fmla="*/ 90 h 98"/>
                <a:gd name="T28" fmla="*/ 4 w 109"/>
                <a:gd name="T29" fmla="*/ 87 h 98"/>
                <a:gd name="T30" fmla="*/ 1 w 109"/>
                <a:gd name="T31" fmla="*/ 84 h 98"/>
                <a:gd name="T32" fmla="*/ 0 w 109"/>
                <a:gd name="T33" fmla="*/ 81 h 98"/>
                <a:gd name="T34" fmla="*/ 0 w 109"/>
                <a:gd name="T35" fmla="*/ 1 h 98"/>
                <a:gd name="T36" fmla="*/ 2 w 109"/>
                <a:gd name="T37" fmla="*/ 4 h 98"/>
                <a:gd name="T38" fmla="*/ 6 w 109"/>
                <a:gd name="T39" fmla="*/ 7 h 98"/>
                <a:gd name="T40" fmla="*/ 12 w 109"/>
                <a:gd name="T41" fmla="*/ 9 h 98"/>
                <a:gd name="T42" fmla="*/ 19 w 109"/>
                <a:gd name="T43" fmla="*/ 12 h 98"/>
                <a:gd name="T44" fmla="*/ 28 w 109"/>
                <a:gd name="T45" fmla="*/ 13 h 98"/>
                <a:gd name="T46" fmla="*/ 37 w 109"/>
                <a:gd name="T47" fmla="*/ 14 h 98"/>
                <a:gd name="T48" fmla="*/ 48 w 109"/>
                <a:gd name="T49" fmla="*/ 15 h 98"/>
                <a:gd name="T50" fmla="*/ 59 w 109"/>
                <a:gd name="T51" fmla="*/ 15 h 98"/>
                <a:gd name="T52" fmla="*/ 70 w 109"/>
                <a:gd name="T53" fmla="*/ 14 h 98"/>
                <a:gd name="T54" fmla="*/ 79 w 109"/>
                <a:gd name="T55" fmla="*/ 13 h 98"/>
                <a:gd name="T56" fmla="*/ 88 w 109"/>
                <a:gd name="T57" fmla="*/ 12 h 98"/>
                <a:gd name="T58" fmla="*/ 95 w 109"/>
                <a:gd name="T59" fmla="*/ 9 h 98"/>
                <a:gd name="T60" fmla="*/ 101 w 109"/>
                <a:gd name="T61" fmla="*/ 7 h 98"/>
                <a:gd name="T62" fmla="*/ 105 w 109"/>
                <a:gd name="T63" fmla="*/ 4 h 98"/>
                <a:gd name="T64" fmla="*/ 107 w 109"/>
                <a:gd name="T65" fmla="*/ 1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9"/>
                <a:gd name="T100" fmla="*/ 0 h 98"/>
                <a:gd name="T101" fmla="*/ 109 w 109"/>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9" h="98">
                  <a:moveTo>
                    <a:pt x="108" y="0"/>
                  </a:moveTo>
                  <a:lnTo>
                    <a:pt x="108" y="81"/>
                  </a:lnTo>
                  <a:lnTo>
                    <a:pt x="107" y="83"/>
                  </a:lnTo>
                  <a:lnTo>
                    <a:pt x="106" y="84"/>
                  </a:lnTo>
                  <a:lnTo>
                    <a:pt x="105" y="85"/>
                  </a:lnTo>
                  <a:lnTo>
                    <a:pt x="103" y="87"/>
                  </a:lnTo>
                  <a:lnTo>
                    <a:pt x="101" y="89"/>
                  </a:lnTo>
                  <a:lnTo>
                    <a:pt x="98" y="90"/>
                  </a:lnTo>
                  <a:lnTo>
                    <a:pt x="95" y="91"/>
                  </a:lnTo>
                  <a:lnTo>
                    <a:pt x="92" y="92"/>
                  </a:lnTo>
                  <a:lnTo>
                    <a:pt x="88" y="93"/>
                  </a:lnTo>
                  <a:lnTo>
                    <a:pt x="84" y="94"/>
                  </a:lnTo>
                  <a:lnTo>
                    <a:pt x="79" y="95"/>
                  </a:lnTo>
                  <a:lnTo>
                    <a:pt x="74" y="95"/>
                  </a:lnTo>
                  <a:lnTo>
                    <a:pt x="70" y="95"/>
                  </a:lnTo>
                  <a:lnTo>
                    <a:pt x="64" y="96"/>
                  </a:lnTo>
                  <a:lnTo>
                    <a:pt x="59" y="97"/>
                  </a:lnTo>
                  <a:lnTo>
                    <a:pt x="54" y="97"/>
                  </a:lnTo>
                  <a:lnTo>
                    <a:pt x="48" y="97"/>
                  </a:lnTo>
                  <a:lnTo>
                    <a:pt x="43" y="96"/>
                  </a:lnTo>
                  <a:lnTo>
                    <a:pt x="37" y="95"/>
                  </a:lnTo>
                  <a:lnTo>
                    <a:pt x="33" y="95"/>
                  </a:lnTo>
                  <a:lnTo>
                    <a:pt x="28" y="95"/>
                  </a:lnTo>
                  <a:lnTo>
                    <a:pt x="23" y="94"/>
                  </a:lnTo>
                  <a:lnTo>
                    <a:pt x="19" y="93"/>
                  </a:lnTo>
                  <a:lnTo>
                    <a:pt x="15" y="92"/>
                  </a:lnTo>
                  <a:lnTo>
                    <a:pt x="12" y="91"/>
                  </a:lnTo>
                  <a:lnTo>
                    <a:pt x="9" y="90"/>
                  </a:lnTo>
                  <a:lnTo>
                    <a:pt x="6" y="89"/>
                  </a:lnTo>
                  <a:lnTo>
                    <a:pt x="4" y="87"/>
                  </a:lnTo>
                  <a:lnTo>
                    <a:pt x="2" y="85"/>
                  </a:lnTo>
                  <a:lnTo>
                    <a:pt x="1" y="84"/>
                  </a:lnTo>
                  <a:lnTo>
                    <a:pt x="0" y="83"/>
                  </a:lnTo>
                  <a:lnTo>
                    <a:pt x="0" y="81"/>
                  </a:lnTo>
                  <a:lnTo>
                    <a:pt x="0" y="0"/>
                  </a:lnTo>
                  <a:lnTo>
                    <a:pt x="0" y="1"/>
                  </a:lnTo>
                  <a:lnTo>
                    <a:pt x="1" y="3"/>
                  </a:lnTo>
                  <a:lnTo>
                    <a:pt x="2" y="4"/>
                  </a:lnTo>
                  <a:lnTo>
                    <a:pt x="4" y="5"/>
                  </a:lnTo>
                  <a:lnTo>
                    <a:pt x="6" y="7"/>
                  </a:lnTo>
                  <a:lnTo>
                    <a:pt x="9" y="8"/>
                  </a:lnTo>
                  <a:lnTo>
                    <a:pt x="12" y="9"/>
                  </a:lnTo>
                  <a:lnTo>
                    <a:pt x="15" y="10"/>
                  </a:lnTo>
                  <a:lnTo>
                    <a:pt x="19" y="12"/>
                  </a:lnTo>
                  <a:lnTo>
                    <a:pt x="23" y="12"/>
                  </a:lnTo>
                  <a:lnTo>
                    <a:pt x="28" y="13"/>
                  </a:lnTo>
                  <a:lnTo>
                    <a:pt x="33" y="14"/>
                  </a:lnTo>
                  <a:lnTo>
                    <a:pt x="37" y="14"/>
                  </a:lnTo>
                  <a:lnTo>
                    <a:pt x="43" y="15"/>
                  </a:lnTo>
                  <a:lnTo>
                    <a:pt x="48" y="15"/>
                  </a:lnTo>
                  <a:lnTo>
                    <a:pt x="54" y="15"/>
                  </a:lnTo>
                  <a:lnTo>
                    <a:pt x="59" y="15"/>
                  </a:lnTo>
                  <a:lnTo>
                    <a:pt x="64" y="15"/>
                  </a:lnTo>
                  <a:lnTo>
                    <a:pt x="70" y="14"/>
                  </a:lnTo>
                  <a:lnTo>
                    <a:pt x="74" y="14"/>
                  </a:lnTo>
                  <a:lnTo>
                    <a:pt x="79" y="13"/>
                  </a:lnTo>
                  <a:lnTo>
                    <a:pt x="84" y="12"/>
                  </a:lnTo>
                  <a:lnTo>
                    <a:pt x="88" y="12"/>
                  </a:lnTo>
                  <a:lnTo>
                    <a:pt x="92" y="10"/>
                  </a:lnTo>
                  <a:lnTo>
                    <a:pt x="95" y="9"/>
                  </a:lnTo>
                  <a:lnTo>
                    <a:pt x="98" y="8"/>
                  </a:lnTo>
                  <a:lnTo>
                    <a:pt x="101" y="7"/>
                  </a:lnTo>
                  <a:lnTo>
                    <a:pt x="103" y="5"/>
                  </a:lnTo>
                  <a:lnTo>
                    <a:pt x="105" y="4"/>
                  </a:lnTo>
                  <a:lnTo>
                    <a:pt x="106" y="3"/>
                  </a:lnTo>
                  <a:lnTo>
                    <a:pt x="107" y="1"/>
                  </a:lnTo>
                  <a:lnTo>
                    <a:pt x="108" y="0"/>
                  </a:lnTo>
                </a:path>
              </a:pathLst>
            </a:custGeom>
            <a:solidFill>
              <a:srgbClr val="6633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CL"/>
            </a:p>
          </p:txBody>
        </p:sp>
        <p:sp>
          <p:nvSpPr>
            <p:cNvPr id="163909" name="Freeform 43"/>
            <p:cNvSpPr>
              <a:spLocks/>
            </p:cNvSpPr>
            <p:nvPr/>
          </p:nvSpPr>
          <p:spPr bwMode="auto">
            <a:xfrm>
              <a:off x="4020" y="3600"/>
              <a:ext cx="109" cy="32"/>
            </a:xfrm>
            <a:custGeom>
              <a:avLst/>
              <a:gdLst>
                <a:gd name="T0" fmla="*/ 59 w 109"/>
                <a:gd name="T1" fmla="*/ 0 h 32"/>
                <a:gd name="T2" fmla="*/ 70 w 109"/>
                <a:gd name="T3" fmla="*/ 0 h 32"/>
                <a:gd name="T4" fmla="*/ 79 w 109"/>
                <a:gd name="T5" fmla="*/ 1 h 32"/>
                <a:gd name="T6" fmla="*/ 88 w 109"/>
                <a:gd name="T7" fmla="*/ 3 h 32"/>
                <a:gd name="T8" fmla="*/ 95 w 109"/>
                <a:gd name="T9" fmla="*/ 5 h 32"/>
                <a:gd name="T10" fmla="*/ 101 w 109"/>
                <a:gd name="T11" fmla="*/ 8 h 32"/>
                <a:gd name="T12" fmla="*/ 105 w 109"/>
                <a:gd name="T13" fmla="*/ 10 h 32"/>
                <a:gd name="T14" fmla="*/ 107 w 109"/>
                <a:gd name="T15" fmla="*/ 14 h 32"/>
                <a:gd name="T16" fmla="*/ 107 w 109"/>
                <a:gd name="T17" fmla="*/ 16 h 32"/>
                <a:gd name="T18" fmla="*/ 105 w 109"/>
                <a:gd name="T19" fmla="*/ 20 h 32"/>
                <a:gd name="T20" fmla="*/ 101 w 109"/>
                <a:gd name="T21" fmla="*/ 22 h 32"/>
                <a:gd name="T22" fmla="*/ 95 w 109"/>
                <a:gd name="T23" fmla="*/ 25 h 32"/>
                <a:gd name="T24" fmla="*/ 88 w 109"/>
                <a:gd name="T25" fmla="*/ 27 h 32"/>
                <a:gd name="T26" fmla="*/ 79 w 109"/>
                <a:gd name="T27" fmla="*/ 29 h 32"/>
                <a:gd name="T28" fmla="*/ 70 w 109"/>
                <a:gd name="T29" fmla="*/ 30 h 32"/>
                <a:gd name="T30" fmla="*/ 59 w 109"/>
                <a:gd name="T31" fmla="*/ 31 h 32"/>
                <a:gd name="T32" fmla="*/ 48 w 109"/>
                <a:gd name="T33" fmla="*/ 31 h 32"/>
                <a:gd name="T34" fmla="*/ 37 w 109"/>
                <a:gd name="T35" fmla="*/ 30 h 32"/>
                <a:gd name="T36" fmla="*/ 28 w 109"/>
                <a:gd name="T37" fmla="*/ 29 h 32"/>
                <a:gd name="T38" fmla="*/ 19 w 109"/>
                <a:gd name="T39" fmla="*/ 27 h 32"/>
                <a:gd name="T40" fmla="*/ 12 w 109"/>
                <a:gd name="T41" fmla="*/ 25 h 32"/>
                <a:gd name="T42" fmla="*/ 6 w 109"/>
                <a:gd name="T43" fmla="*/ 22 h 32"/>
                <a:gd name="T44" fmla="*/ 2 w 109"/>
                <a:gd name="T45" fmla="*/ 20 h 32"/>
                <a:gd name="T46" fmla="*/ 0 w 109"/>
                <a:gd name="T47" fmla="*/ 16 h 32"/>
                <a:gd name="T48" fmla="*/ 0 w 109"/>
                <a:gd name="T49" fmla="*/ 14 h 32"/>
                <a:gd name="T50" fmla="*/ 2 w 109"/>
                <a:gd name="T51" fmla="*/ 10 h 32"/>
                <a:gd name="T52" fmla="*/ 6 w 109"/>
                <a:gd name="T53" fmla="*/ 8 h 32"/>
                <a:gd name="T54" fmla="*/ 12 w 109"/>
                <a:gd name="T55" fmla="*/ 5 h 32"/>
                <a:gd name="T56" fmla="*/ 19 w 109"/>
                <a:gd name="T57" fmla="*/ 3 h 32"/>
                <a:gd name="T58" fmla="*/ 28 w 109"/>
                <a:gd name="T59" fmla="*/ 1 h 32"/>
                <a:gd name="T60" fmla="*/ 37 w 109"/>
                <a:gd name="T61" fmla="*/ 0 h 32"/>
                <a:gd name="T62" fmla="*/ 48 w 109"/>
                <a:gd name="T63" fmla="*/ 0 h 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9"/>
                <a:gd name="T97" fmla="*/ 0 h 32"/>
                <a:gd name="T98" fmla="*/ 109 w 109"/>
                <a:gd name="T99" fmla="*/ 32 h 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9" h="32">
                  <a:moveTo>
                    <a:pt x="54" y="0"/>
                  </a:moveTo>
                  <a:lnTo>
                    <a:pt x="59" y="0"/>
                  </a:lnTo>
                  <a:lnTo>
                    <a:pt x="64" y="0"/>
                  </a:lnTo>
                  <a:lnTo>
                    <a:pt x="70" y="0"/>
                  </a:lnTo>
                  <a:lnTo>
                    <a:pt x="74" y="1"/>
                  </a:lnTo>
                  <a:lnTo>
                    <a:pt x="79" y="1"/>
                  </a:lnTo>
                  <a:lnTo>
                    <a:pt x="84" y="2"/>
                  </a:lnTo>
                  <a:lnTo>
                    <a:pt x="88" y="3"/>
                  </a:lnTo>
                  <a:lnTo>
                    <a:pt x="92" y="4"/>
                  </a:lnTo>
                  <a:lnTo>
                    <a:pt x="95" y="5"/>
                  </a:lnTo>
                  <a:lnTo>
                    <a:pt x="98" y="6"/>
                  </a:lnTo>
                  <a:lnTo>
                    <a:pt x="101" y="8"/>
                  </a:lnTo>
                  <a:lnTo>
                    <a:pt x="103" y="9"/>
                  </a:lnTo>
                  <a:lnTo>
                    <a:pt x="105" y="10"/>
                  </a:lnTo>
                  <a:lnTo>
                    <a:pt x="106" y="12"/>
                  </a:lnTo>
                  <a:lnTo>
                    <a:pt x="107" y="14"/>
                  </a:lnTo>
                  <a:lnTo>
                    <a:pt x="108" y="15"/>
                  </a:lnTo>
                  <a:lnTo>
                    <a:pt x="107" y="16"/>
                  </a:lnTo>
                  <a:lnTo>
                    <a:pt x="106" y="18"/>
                  </a:lnTo>
                  <a:lnTo>
                    <a:pt x="105" y="20"/>
                  </a:lnTo>
                  <a:lnTo>
                    <a:pt x="103" y="21"/>
                  </a:lnTo>
                  <a:lnTo>
                    <a:pt x="101" y="22"/>
                  </a:lnTo>
                  <a:lnTo>
                    <a:pt x="98" y="23"/>
                  </a:lnTo>
                  <a:lnTo>
                    <a:pt x="95" y="25"/>
                  </a:lnTo>
                  <a:lnTo>
                    <a:pt x="92" y="26"/>
                  </a:lnTo>
                  <a:lnTo>
                    <a:pt x="88" y="27"/>
                  </a:lnTo>
                  <a:lnTo>
                    <a:pt x="84" y="28"/>
                  </a:lnTo>
                  <a:lnTo>
                    <a:pt x="79" y="29"/>
                  </a:lnTo>
                  <a:lnTo>
                    <a:pt x="74" y="29"/>
                  </a:lnTo>
                  <a:lnTo>
                    <a:pt x="70" y="30"/>
                  </a:lnTo>
                  <a:lnTo>
                    <a:pt x="64" y="30"/>
                  </a:lnTo>
                  <a:lnTo>
                    <a:pt x="59" y="31"/>
                  </a:lnTo>
                  <a:lnTo>
                    <a:pt x="54" y="31"/>
                  </a:lnTo>
                  <a:lnTo>
                    <a:pt x="48" y="31"/>
                  </a:lnTo>
                  <a:lnTo>
                    <a:pt x="43" y="30"/>
                  </a:lnTo>
                  <a:lnTo>
                    <a:pt x="37" y="30"/>
                  </a:lnTo>
                  <a:lnTo>
                    <a:pt x="33" y="29"/>
                  </a:lnTo>
                  <a:lnTo>
                    <a:pt x="28" y="29"/>
                  </a:lnTo>
                  <a:lnTo>
                    <a:pt x="23" y="28"/>
                  </a:lnTo>
                  <a:lnTo>
                    <a:pt x="19" y="27"/>
                  </a:lnTo>
                  <a:lnTo>
                    <a:pt x="15" y="26"/>
                  </a:lnTo>
                  <a:lnTo>
                    <a:pt x="12" y="25"/>
                  </a:lnTo>
                  <a:lnTo>
                    <a:pt x="9" y="23"/>
                  </a:lnTo>
                  <a:lnTo>
                    <a:pt x="6" y="22"/>
                  </a:lnTo>
                  <a:lnTo>
                    <a:pt x="4" y="21"/>
                  </a:lnTo>
                  <a:lnTo>
                    <a:pt x="2" y="20"/>
                  </a:lnTo>
                  <a:lnTo>
                    <a:pt x="1" y="18"/>
                  </a:lnTo>
                  <a:lnTo>
                    <a:pt x="0" y="16"/>
                  </a:lnTo>
                  <a:lnTo>
                    <a:pt x="0" y="15"/>
                  </a:lnTo>
                  <a:lnTo>
                    <a:pt x="0" y="14"/>
                  </a:lnTo>
                  <a:lnTo>
                    <a:pt x="1" y="12"/>
                  </a:lnTo>
                  <a:lnTo>
                    <a:pt x="2" y="10"/>
                  </a:lnTo>
                  <a:lnTo>
                    <a:pt x="4" y="9"/>
                  </a:lnTo>
                  <a:lnTo>
                    <a:pt x="6" y="8"/>
                  </a:lnTo>
                  <a:lnTo>
                    <a:pt x="9" y="6"/>
                  </a:lnTo>
                  <a:lnTo>
                    <a:pt x="12" y="5"/>
                  </a:lnTo>
                  <a:lnTo>
                    <a:pt x="15" y="4"/>
                  </a:lnTo>
                  <a:lnTo>
                    <a:pt x="19" y="3"/>
                  </a:lnTo>
                  <a:lnTo>
                    <a:pt x="23" y="2"/>
                  </a:lnTo>
                  <a:lnTo>
                    <a:pt x="28" y="1"/>
                  </a:lnTo>
                  <a:lnTo>
                    <a:pt x="33" y="1"/>
                  </a:lnTo>
                  <a:lnTo>
                    <a:pt x="37" y="0"/>
                  </a:lnTo>
                  <a:lnTo>
                    <a:pt x="43" y="0"/>
                  </a:lnTo>
                  <a:lnTo>
                    <a:pt x="48" y="0"/>
                  </a:lnTo>
                  <a:lnTo>
                    <a:pt x="54" y="0"/>
                  </a:lnTo>
                </a:path>
              </a:pathLst>
            </a:custGeom>
            <a:solidFill>
              <a:srgbClr val="99663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CL"/>
            </a:p>
          </p:txBody>
        </p:sp>
      </p:grpSp>
      <p:grpSp>
        <p:nvGrpSpPr>
          <p:cNvPr id="163884" name="Group 44"/>
          <p:cNvGrpSpPr>
            <a:grpSpLocks/>
          </p:cNvGrpSpPr>
          <p:nvPr/>
        </p:nvGrpSpPr>
        <p:grpSpPr bwMode="auto">
          <a:xfrm>
            <a:off x="6175375" y="6019800"/>
            <a:ext cx="173038" cy="182563"/>
            <a:chOff x="3588" y="3792"/>
            <a:chExt cx="109" cy="115"/>
          </a:xfrm>
        </p:grpSpPr>
        <p:sp>
          <p:nvSpPr>
            <p:cNvPr id="163906" name="Freeform 45"/>
            <p:cNvSpPr>
              <a:spLocks/>
            </p:cNvSpPr>
            <p:nvPr/>
          </p:nvSpPr>
          <p:spPr bwMode="auto">
            <a:xfrm>
              <a:off x="3588" y="3809"/>
              <a:ext cx="109" cy="98"/>
            </a:xfrm>
            <a:custGeom>
              <a:avLst/>
              <a:gdLst>
                <a:gd name="T0" fmla="*/ 108 w 109"/>
                <a:gd name="T1" fmla="*/ 81 h 98"/>
                <a:gd name="T2" fmla="*/ 106 w 109"/>
                <a:gd name="T3" fmla="*/ 84 h 98"/>
                <a:gd name="T4" fmla="*/ 103 w 109"/>
                <a:gd name="T5" fmla="*/ 87 h 98"/>
                <a:gd name="T6" fmla="*/ 98 w 109"/>
                <a:gd name="T7" fmla="*/ 90 h 98"/>
                <a:gd name="T8" fmla="*/ 92 w 109"/>
                <a:gd name="T9" fmla="*/ 92 h 98"/>
                <a:gd name="T10" fmla="*/ 84 w 109"/>
                <a:gd name="T11" fmla="*/ 94 h 98"/>
                <a:gd name="T12" fmla="*/ 74 w 109"/>
                <a:gd name="T13" fmla="*/ 95 h 98"/>
                <a:gd name="T14" fmla="*/ 64 w 109"/>
                <a:gd name="T15" fmla="*/ 96 h 98"/>
                <a:gd name="T16" fmla="*/ 54 w 109"/>
                <a:gd name="T17" fmla="*/ 97 h 98"/>
                <a:gd name="T18" fmla="*/ 43 w 109"/>
                <a:gd name="T19" fmla="*/ 96 h 98"/>
                <a:gd name="T20" fmla="*/ 33 w 109"/>
                <a:gd name="T21" fmla="*/ 95 h 98"/>
                <a:gd name="T22" fmla="*/ 23 w 109"/>
                <a:gd name="T23" fmla="*/ 94 h 98"/>
                <a:gd name="T24" fmla="*/ 15 w 109"/>
                <a:gd name="T25" fmla="*/ 92 h 98"/>
                <a:gd name="T26" fmla="*/ 9 w 109"/>
                <a:gd name="T27" fmla="*/ 90 h 98"/>
                <a:gd name="T28" fmla="*/ 4 w 109"/>
                <a:gd name="T29" fmla="*/ 87 h 98"/>
                <a:gd name="T30" fmla="*/ 1 w 109"/>
                <a:gd name="T31" fmla="*/ 84 h 98"/>
                <a:gd name="T32" fmla="*/ 0 w 109"/>
                <a:gd name="T33" fmla="*/ 81 h 98"/>
                <a:gd name="T34" fmla="*/ 0 w 109"/>
                <a:gd name="T35" fmla="*/ 1 h 98"/>
                <a:gd name="T36" fmla="*/ 2 w 109"/>
                <a:gd name="T37" fmla="*/ 4 h 98"/>
                <a:gd name="T38" fmla="*/ 6 w 109"/>
                <a:gd name="T39" fmla="*/ 7 h 98"/>
                <a:gd name="T40" fmla="*/ 12 w 109"/>
                <a:gd name="T41" fmla="*/ 9 h 98"/>
                <a:gd name="T42" fmla="*/ 19 w 109"/>
                <a:gd name="T43" fmla="*/ 12 h 98"/>
                <a:gd name="T44" fmla="*/ 28 w 109"/>
                <a:gd name="T45" fmla="*/ 13 h 98"/>
                <a:gd name="T46" fmla="*/ 37 w 109"/>
                <a:gd name="T47" fmla="*/ 14 h 98"/>
                <a:gd name="T48" fmla="*/ 48 w 109"/>
                <a:gd name="T49" fmla="*/ 15 h 98"/>
                <a:gd name="T50" fmla="*/ 59 w 109"/>
                <a:gd name="T51" fmla="*/ 15 h 98"/>
                <a:gd name="T52" fmla="*/ 70 w 109"/>
                <a:gd name="T53" fmla="*/ 14 h 98"/>
                <a:gd name="T54" fmla="*/ 79 w 109"/>
                <a:gd name="T55" fmla="*/ 13 h 98"/>
                <a:gd name="T56" fmla="*/ 88 w 109"/>
                <a:gd name="T57" fmla="*/ 12 h 98"/>
                <a:gd name="T58" fmla="*/ 95 w 109"/>
                <a:gd name="T59" fmla="*/ 9 h 98"/>
                <a:gd name="T60" fmla="*/ 101 w 109"/>
                <a:gd name="T61" fmla="*/ 7 h 98"/>
                <a:gd name="T62" fmla="*/ 105 w 109"/>
                <a:gd name="T63" fmla="*/ 4 h 98"/>
                <a:gd name="T64" fmla="*/ 107 w 109"/>
                <a:gd name="T65" fmla="*/ 1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9"/>
                <a:gd name="T100" fmla="*/ 0 h 98"/>
                <a:gd name="T101" fmla="*/ 109 w 109"/>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9" h="98">
                  <a:moveTo>
                    <a:pt x="108" y="0"/>
                  </a:moveTo>
                  <a:lnTo>
                    <a:pt x="108" y="81"/>
                  </a:lnTo>
                  <a:lnTo>
                    <a:pt x="107" y="83"/>
                  </a:lnTo>
                  <a:lnTo>
                    <a:pt x="106" y="84"/>
                  </a:lnTo>
                  <a:lnTo>
                    <a:pt x="105" y="85"/>
                  </a:lnTo>
                  <a:lnTo>
                    <a:pt x="103" y="87"/>
                  </a:lnTo>
                  <a:lnTo>
                    <a:pt x="101" y="89"/>
                  </a:lnTo>
                  <a:lnTo>
                    <a:pt x="98" y="90"/>
                  </a:lnTo>
                  <a:lnTo>
                    <a:pt x="95" y="91"/>
                  </a:lnTo>
                  <a:lnTo>
                    <a:pt x="92" y="92"/>
                  </a:lnTo>
                  <a:lnTo>
                    <a:pt x="88" y="93"/>
                  </a:lnTo>
                  <a:lnTo>
                    <a:pt x="84" y="94"/>
                  </a:lnTo>
                  <a:lnTo>
                    <a:pt x="79" y="95"/>
                  </a:lnTo>
                  <a:lnTo>
                    <a:pt x="74" y="95"/>
                  </a:lnTo>
                  <a:lnTo>
                    <a:pt x="70" y="95"/>
                  </a:lnTo>
                  <a:lnTo>
                    <a:pt x="64" y="96"/>
                  </a:lnTo>
                  <a:lnTo>
                    <a:pt x="59" y="97"/>
                  </a:lnTo>
                  <a:lnTo>
                    <a:pt x="54" y="97"/>
                  </a:lnTo>
                  <a:lnTo>
                    <a:pt x="48" y="97"/>
                  </a:lnTo>
                  <a:lnTo>
                    <a:pt x="43" y="96"/>
                  </a:lnTo>
                  <a:lnTo>
                    <a:pt x="37" y="95"/>
                  </a:lnTo>
                  <a:lnTo>
                    <a:pt x="33" y="95"/>
                  </a:lnTo>
                  <a:lnTo>
                    <a:pt x="28" y="95"/>
                  </a:lnTo>
                  <a:lnTo>
                    <a:pt x="23" y="94"/>
                  </a:lnTo>
                  <a:lnTo>
                    <a:pt x="19" y="93"/>
                  </a:lnTo>
                  <a:lnTo>
                    <a:pt x="15" y="92"/>
                  </a:lnTo>
                  <a:lnTo>
                    <a:pt x="12" y="91"/>
                  </a:lnTo>
                  <a:lnTo>
                    <a:pt x="9" y="90"/>
                  </a:lnTo>
                  <a:lnTo>
                    <a:pt x="6" y="89"/>
                  </a:lnTo>
                  <a:lnTo>
                    <a:pt x="4" y="87"/>
                  </a:lnTo>
                  <a:lnTo>
                    <a:pt x="2" y="85"/>
                  </a:lnTo>
                  <a:lnTo>
                    <a:pt x="1" y="84"/>
                  </a:lnTo>
                  <a:lnTo>
                    <a:pt x="0" y="83"/>
                  </a:lnTo>
                  <a:lnTo>
                    <a:pt x="0" y="81"/>
                  </a:lnTo>
                  <a:lnTo>
                    <a:pt x="0" y="0"/>
                  </a:lnTo>
                  <a:lnTo>
                    <a:pt x="0" y="1"/>
                  </a:lnTo>
                  <a:lnTo>
                    <a:pt x="1" y="3"/>
                  </a:lnTo>
                  <a:lnTo>
                    <a:pt x="2" y="4"/>
                  </a:lnTo>
                  <a:lnTo>
                    <a:pt x="4" y="5"/>
                  </a:lnTo>
                  <a:lnTo>
                    <a:pt x="6" y="7"/>
                  </a:lnTo>
                  <a:lnTo>
                    <a:pt x="9" y="8"/>
                  </a:lnTo>
                  <a:lnTo>
                    <a:pt x="12" y="9"/>
                  </a:lnTo>
                  <a:lnTo>
                    <a:pt x="15" y="10"/>
                  </a:lnTo>
                  <a:lnTo>
                    <a:pt x="19" y="12"/>
                  </a:lnTo>
                  <a:lnTo>
                    <a:pt x="23" y="12"/>
                  </a:lnTo>
                  <a:lnTo>
                    <a:pt x="28" y="13"/>
                  </a:lnTo>
                  <a:lnTo>
                    <a:pt x="33" y="14"/>
                  </a:lnTo>
                  <a:lnTo>
                    <a:pt x="37" y="14"/>
                  </a:lnTo>
                  <a:lnTo>
                    <a:pt x="43" y="15"/>
                  </a:lnTo>
                  <a:lnTo>
                    <a:pt x="48" y="15"/>
                  </a:lnTo>
                  <a:lnTo>
                    <a:pt x="54" y="15"/>
                  </a:lnTo>
                  <a:lnTo>
                    <a:pt x="59" y="15"/>
                  </a:lnTo>
                  <a:lnTo>
                    <a:pt x="64" y="15"/>
                  </a:lnTo>
                  <a:lnTo>
                    <a:pt x="70" y="14"/>
                  </a:lnTo>
                  <a:lnTo>
                    <a:pt x="74" y="14"/>
                  </a:lnTo>
                  <a:lnTo>
                    <a:pt x="79" y="13"/>
                  </a:lnTo>
                  <a:lnTo>
                    <a:pt x="84" y="12"/>
                  </a:lnTo>
                  <a:lnTo>
                    <a:pt x="88" y="12"/>
                  </a:lnTo>
                  <a:lnTo>
                    <a:pt x="92" y="10"/>
                  </a:lnTo>
                  <a:lnTo>
                    <a:pt x="95" y="9"/>
                  </a:lnTo>
                  <a:lnTo>
                    <a:pt x="98" y="8"/>
                  </a:lnTo>
                  <a:lnTo>
                    <a:pt x="101" y="7"/>
                  </a:lnTo>
                  <a:lnTo>
                    <a:pt x="103" y="5"/>
                  </a:lnTo>
                  <a:lnTo>
                    <a:pt x="105" y="4"/>
                  </a:lnTo>
                  <a:lnTo>
                    <a:pt x="106" y="3"/>
                  </a:lnTo>
                  <a:lnTo>
                    <a:pt x="107" y="1"/>
                  </a:lnTo>
                  <a:lnTo>
                    <a:pt x="108" y="0"/>
                  </a:lnTo>
                </a:path>
              </a:pathLst>
            </a:custGeom>
            <a:solidFill>
              <a:srgbClr val="6633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CL"/>
            </a:p>
          </p:txBody>
        </p:sp>
        <p:sp>
          <p:nvSpPr>
            <p:cNvPr id="163907" name="Freeform 46"/>
            <p:cNvSpPr>
              <a:spLocks/>
            </p:cNvSpPr>
            <p:nvPr/>
          </p:nvSpPr>
          <p:spPr bwMode="auto">
            <a:xfrm>
              <a:off x="3588" y="3792"/>
              <a:ext cx="109" cy="32"/>
            </a:xfrm>
            <a:custGeom>
              <a:avLst/>
              <a:gdLst>
                <a:gd name="T0" fmla="*/ 59 w 109"/>
                <a:gd name="T1" fmla="*/ 0 h 32"/>
                <a:gd name="T2" fmla="*/ 70 w 109"/>
                <a:gd name="T3" fmla="*/ 0 h 32"/>
                <a:gd name="T4" fmla="*/ 79 w 109"/>
                <a:gd name="T5" fmla="*/ 1 h 32"/>
                <a:gd name="T6" fmla="*/ 88 w 109"/>
                <a:gd name="T7" fmla="*/ 3 h 32"/>
                <a:gd name="T8" fmla="*/ 95 w 109"/>
                <a:gd name="T9" fmla="*/ 5 h 32"/>
                <a:gd name="T10" fmla="*/ 101 w 109"/>
                <a:gd name="T11" fmla="*/ 8 h 32"/>
                <a:gd name="T12" fmla="*/ 105 w 109"/>
                <a:gd name="T13" fmla="*/ 10 h 32"/>
                <a:gd name="T14" fmla="*/ 107 w 109"/>
                <a:gd name="T15" fmla="*/ 14 h 32"/>
                <a:gd name="T16" fmla="*/ 107 w 109"/>
                <a:gd name="T17" fmla="*/ 16 h 32"/>
                <a:gd name="T18" fmla="*/ 105 w 109"/>
                <a:gd name="T19" fmla="*/ 20 h 32"/>
                <a:gd name="T20" fmla="*/ 101 w 109"/>
                <a:gd name="T21" fmla="*/ 22 h 32"/>
                <a:gd name="T22" fmla="*/ 95 w 109"/>
                <a:gd name="T23" fmla="*/ 25 h 32"/>
                <a:gd name="T24" fmla="*/ 88 w 109"/>
                <a:gd name="T25" fmla="*/ 27 h 32"/>
                <a:gd name="T26" fmla="*/ 79 w 109"/>
                <a:gd name="T27" fmla="*/ 29 h 32"/>
                <a:gd name="T28" fmla="*/ 70 w 109"/>
                <a:gd name="T29" fmla="*/ 30 h 32"/>
                <a:gd name="T30" fmla="*/ 59 w 109"/>
                <a:gd name="T31" fmla="*/ 31 h 32"/>
                <a:gd name="T32" fmla="*/ 48 w 109"/>
                <a:gd name="T33" fmla="*/ 31 h 32"/>
                <a:gd name="T34" fmla="*/ 37 w 109"/>
                <a:gd name="T35" fmla="*/ 30 h 32"/>
                <a:gd name="T36" fmla="*/ 28 w 109"/>
                <a:gd name="T37" fmla="*/ 29 h 32"/>
                <a:gd name="T38" fmla="*/ 19 w 109"/>
                <a:gd name="T39" fmla="*/ 27 h 32"/>
                <a:gd name="T40" fmla="*/ 12 w 109"/>
                <a:gd name="T41" fmla="*/ 25 h 32"/>
                <a:gd name="T42" fmla="*/ 6 w 109"/>
                <a:gd name="T43" fmla="*/ 22 h 32"/>
                <a:gd name="T44" fmla="*/ 2 w 109"/>
                <a:gd name="T45" fmla="*/ 20 h 32"/>
                <a:gd name="T46" fmla="*/ 0 w 109"/>
                <a:gd name="T47" fmla="*/ 16 h 32"/>
                <a:gd name="T48" fmla="*/ 0 w 109"/>
                <a:gd name="T49" fmla="*/ 14 h 32"/>
                <a:gd name="T50" fmla="*/ 2 w 109"/>
                <a:gd name="T51" fmla="*/ 10 h 32"/>
                <a:gd name="T52" fmla="*/ 6 w 109"/>
                <a:gd name="T53" fmla="*/ 8 h 32"/>
                <a:gd name="T54" fmla="*/ 12 w 109"/>
                <a:gd name="T55" fmla="*/ 5 h 32"/>
                <a:gd name="T56" fmla="*/ 19 w 109"/>
                <a:gd name="T57" fmla="*/ 3 h 32"/>
                <a:gd name="T58" fmla="*/ 28 w 109"/>
                <a:gd name="T59" fmla="*/ 1 h 32"/>
                <a:gd name="T60" fmla="*/ 37 w 109"/>
                <a:gd name="T61" fmla="*/ 0 h 32"/>
                <a:gd name="T62" fmla="*/ 48 w 109"/>
                <a:gd name="T63" fmla="*/ 0 h 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9"/>
                <a:gd name="T97" fmla="*/ 0 h 32"/>
                <a:gd name="T98" fmla="*/ 109 w 109"/>
                <a:gd name="T99" fmla="*/ 32 h 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9" h="32">
                  <a:moveTo>
                    <a:pt x="54" y="0"/>
                  </a:moveTo>
                  <a:lnTo>
                    <a:pt x="59" y="0"/>
                  </a:lnTo>
                  <a:lnTo>
                    <a:pt x="64" y="0"/>
                  </a:lnTo>
                  <a:lnTo>
                    <a:pt x="70" y="0"/>
                  </a:lnTo>
                  <a:lnTo>
                    <a:pt x="74" y="1"/>
                  </a:lnTo>
                  <a:lnTo>
                    <a:pt x="79" y="1"/>
                  </a:lnTo>
                  <a:lnTo>
                    <a:pt x="84" y="2"/>
                  </a:lnTo>
                  <a:lnTo>
                    <a:pt x="88" y="3"/>
                  </a:lnTo>
                  <a:lnTo>
                    <a:pt x="92" y="4"/>
                  </a:lnTo>
                  <a:lnTo>
                    <a:pt x="95" y="5"/>
                  </a:lnTo>
                  <a:lnTo>
                    <a:pt x="98" y="6"/>
                  </a:lnTo>
                  <a:lnTo>
                    <a:pt x="101" y="8"/>
                  </a:lnTo>
                  <a:lnTo>
                    <a:pt x="103" y="9"/>
                  </a:lnTo>
                  <a:lnTo>
                    <a:pt x="105" y="10"/>
                  </a:lnTo>
                  <a:lnTo>
                    <a:pt x="106" y="12"/>
                  </a:lnTo>
                  <a:lnTo>
                    <a:pt x="107" y="14"/>
                  </a:lnTo>
                  <a:lnTo>
                    <a:pt x="108" y="15"/>
                  </a:lnTo>
                  <a:lnTo>
                    <a:pt x="107" y="16"/>
                  </a:lnTo>
                  <a:lnTo>
                    <a:pt x="106" y="18"/>
                  </a:lnTo>
                  <a:lnTo>
                    <a:pt x="105" y="20"/>
                  </a:lnTo>
                  <a:lnTo>
                    <a:pt x="103" y="21"/>
                  </a:lnTo>
                  <a:lnTo>
                    <a:pt x="101" y="22"/>
                  </a:lnTo>
                  <a:lnTo>
                    <a:pt x="98" y="23"/>
                  </a:lnTo>
                  <a:lnTo>
                    <a:pt x="95" y="25"/>
                  </a:lnTo>
                  <a:lnTo>
                    <a:pt x="92" y="26"/>
                  </a:lnTo>
                  <a:lnTo>
                    <a:pt x="88" y="27"/>
                  </a:lnTo>
                  <a:lnTo>
                    <a:pt x="84" y="28"/>
                  </a:lnTo>
                  <a:lnTo>
                    <a:pt x="79" y="29"/>
                  </a:lnTo>
                  <a:lnTo>
                    <a:pt x="74" y="29"/>
                  </a:lnTo>
                  <a:lnTo>
                    <a:pt x="70" y="30"/>
                  </a:lnTo>
                  <a:lnTo>
                    <a:pt x="64" y="30"/>
                  </a:lnTo>
                  <a:lnTo>
                    <a:pt x="59" y="31"/>
                  </a:lnTo>
                  <a:lnTo>
                    <a:pt x="54" y="31"/>
                  </a:lnTo>
                  <a:lnTo>
                    <a:pt x="48" y="31"/>
                  </a:lnTo>
                  <a:lnTo>
                    <a:pt x="43" y="30"/>
                  </a:lnTo>
                  <a:lnTo>
                    <a:pt x="37" y="30"/>
                  </a:lnTo>
                  <a:lnTo>
                    <a:pt x="33" y="29"/>
                  </a:lnTo>
                  <a:lnTo>
                    <a:pt x="28" y="29"/>
                  </a:lnTo>
                  <a:lnTo>
                    <a:pt x="23" y="28"/>
                  </a:lnTo>
                  <a:lnTo>
                    <a:pt x="19" y="27"/>
                  </a:lnTo>
                  <a:lnTo>
                    <a:pt x="15" y="26"/>
                  </a:lnTo>
                  <a:lnTo>
                    <a:pt x="12" y="25"/>
                  </a:lnTo>
                  <a:lnTo>
                    <a:pt x="9" y="23"/>
                  </a:lnTo>
                  <a:lnTo>
                    <a:pt x="6" y="22"/>
                  </a:lnTo>
                  <a:lnTo>
                    <a:pt x="4" y="21"/>
                  </a:lnTo>
                  <a:lnTo>
                    <a:pt x="2" y="20"/>
                  </a:lnTo>
                  <a:lnTo>
                    <a:pt x="1" y="18"/>
                  </a:lnTo>
                  <a:lnTo>
                    <a:pt x="0" y="16"/>
                  </a:lnTo>
                  <a:lnTo>
                    <a:pt x="0" y="15"/>
                  </a:lnTo>
                  <a:lnTo>
                    <a:pt x="0" y="14"/>
                  </a:lnTo>
                  <a:lnTo>
                    <a:pt x="1" y="12"/>
                  </a:lnTo>
                  <a:lnTo>
                    <a:pt x="2" y="10"/>
                  </a:lnTo>
                  <a:lnTo>
                    <a:pt x="4" y="9"/>
                  </a:lnTo>
                  <a:lnTo>
                    <a:pt x="6" y="8"/>
                  </a:lnTo>
                  <a:lnTo>
                    <a:pt x="9" y="6"/>
                  </a:lnTo>
                  <a:lnTo>
                    <a:pt x="12" y="5"/>
                  </a:lnTo>
                  <a:lnTo>
                    <a:pt x="15" y="4"/>
                  </a:lnTo>
                  <a:lnTo>
                    <a:pt x="19" y="3"/>
                  </a:lnTo>
                  <a:lnTo>
                    <a:pt x="23" y="2"/>
                  </a:lnTo>
                  <a:lnTo>
                    <a:pt x="28" y="1"/>
                  </a:lnTo>
                  <a:lnTo>
                    <a:pt x="33" y="1"/>
                  </a:lnTo>
                  <a:lnTo>
                    <a:pt x="37" y="0"/>
                  </a:lnTo>
                  <a:lnTo>
                    <a:pt x="43" y="0"/>
                  </a:lnTo>
                  <a:lnTo>
                    <a:pt x="48" y="0"/>
                  </a:lnTo>
                  <a:lnTo>
                    <a:pt x="54" y="0"/>
                  </a:lnTo>
                </a:path>
              </a:pathLst>
            </a:custGeom>
            <a:solidFill>
              <a:srgbClr val="99663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CL"/>
            </a:p>
          </p:txBody>
        </p:sp>
      </p:grpSp>
      <p:grpSp>
        <p:nvGrpSpPr>
          <p:cNvPr id="163885" name="Group 47"/>
          <p:cNvGrpSpPr>
            <a:grpSpLocks/>
          </p:cNvGrpSpPr>
          <p:nvPr/>
        </p:nvGrpSpPr>
        <p:grpSpPr bwMode="auto">
          <a:xfrm>
            <a:off x="7242175" y="5105400"/>
            <a:ext cx="173038" cy="182563"/>
            <a:chOff x="4260" y="3216"/>
            <a:chExt cx="109" cy="115"/>
          </a:xfrm>
        </p:grpSpPr>
        <p:sp>
          <p:nvSpPr>
            <p:cNvPr id="163904" name="Freeform 48"/>
            <p:cNvSpPr>
              <a:spLocks/>
            </p:cNvSpPr>
            <p:nvPr/>
          </p:nvSpPr>
          <p:spPr bwMode="auto">
            <a:xfrm>
              <a:off x="4260" y="3233"/>
              <a:ext cx="109" cy="98"/>
            </a:xfrm>
            <a:custGeom>
              <a:avLst/>
              <a:gdLst>
                <a:gd name="T0" fmla="*/ 108 w 109"/>
                <a:gd name="T1" fmla="*/ 81 h 98"/>
                <a:gd name="T2" fmla="*/ 106 w 109"/>
                <a:gd name="T3" fmla="*/ 84 h 98"/>
                <a:gd name="T4" fmla="*/ 103 w 109"/>
                <a:gd name="T5" fmla="*/ 87 h 98"/>
                <a:gd name="T6" fmla="*/ 98 w 109"/>
                <a:gd name="T7" fmla="*/ 90 h 98"/>
                <a:gd name="T8" fmla="*/ 92 w 109"/>
                <a:gd name="T9" fmla="*/ 92 h 98"/>
                <a:gd name="T10" fmla="*/ 84 w 109"/>
                <a:gd name="T11" fmla="*/ 94 h 98"/>
                <a:gd name="T12" fmla="*/ 74 w 109"/>
                <a:gd name="T13" fmla="*/ 95 h 98"/>
                <a:gd name="T14" fmla="*/ 64 w 109"/>
                <a:gd name="T15" fmla="*/ 96 h 98"/>
                <a:gd name="T16" fmla="*/ 54 w 109"/>
                <a:gd name="T17" fmla="*/ 97 h 98"/>
                <a:gd name="T18" fmla="*/ 43 w 109"/>
                <a:gd name="T19" fmla="*/ 96 h 98"/>
                <a:gd name="T20" fmla="*/ 33 w 109"/>
                <a:gd name="T21" fmla="*/ 95 h 98"/>
                <a:gd name="T22" fmla="*/ 23 w 109"/>
                <a:gd name="T23" fmla="*/ 94 h 98"/>
                <a:gd name="T24" fmla="*/ 15 w 109"/>
                <a:gd name="T25" fmla="*/ 92 h 98"/>
                <a:gd name="T26" fmla="*/ 9 w 109"/>
                <a:gd name="T27" fmla="*/ 90 h 98"/>
                <a:gd name="T28" fmla="*/ 4 w 109"/>
                <a:gd name="T29" fmla="*/ 87 h 98"/>
                <a:gd name="T30" fmla="*/ 1 w 109"/>
                <a:gd name="T31" fmla="*/ 84 h 98"/>
                <a:gd name="T32" fmla="*/ 0 w 109"/>
                <a:gd name="T33" fmla="*/ 81 h 98"/>
                <a:gd name="T34" fmla="*/ 0 w 109"/>
                <a:gd name="T35" fmla="*/ 1 h 98"/>
                <a:gd name="T36" fmla="*/ 2 w 109"/>
                <a:gd name="T37" fmla="*/ 4 h 98"/>
                <a:gd name="T38" fmla="*/ 6 w 109"/>
                <a:gd name="T39" fmla="*/ 7 h 98"/>
                <a:gd name="T40" fmla="*/ 12 w 109"/>
                <a:gd name="T41" fmla="*/ 9 h 98"/>
                <a:gd name="T42" fmla="*/ 19 w 109"/>
                <a:gd name="T43" fmla="*/ 12 h 98"/>
                <a:gd name="T44" fmla="*/ 28 w 109"/>
                <a:gd name="T45" fmla="*/ 13 h 98"/>
                <a:gd name="T46" fmla="*/ 37 w 109"/>
                <a:gd name="T47" fmla="*/ 14 h 98"/>
                <a:gd name="T48" fmla="*/ 48 w 109"/>
                <a:gd name="T49" fmla="*/ 15 h 98"/>
                <a:gd name="T50" fmla="*/ 59 w 109"/>
                <a:gd name="T51" fmla="*/ 15 h 98"/>
                <a:gd name="T52" fmla="*/ 70 w 109"/>
                <a:gd name="T53" fmla="*/ 14 h 98"/>
                <a:gd name="T54" fmla="*/ 79 w 109"/>
                <a:gd name="T55" fmla="*/ 13 h 98"/>
                <a:gd name="T56" fmla="*/ 88 w 109"/>
                <a:gd name="T57" fmla="*/ 12 h 98"/>
                <a:gd name="T58" fmla="*/ 95 w 109"/>
                <a:gd name="T59" fmla="*/ 9 h 98"/>
                <a:gd name="T60" fmla="*/ 101 w 109"/>
                <a:gd name="T61" fmla="*/ 7 h 98"/>
                <a:gd name="T62" fmla="*/ 105 w 109"/>
                <a:gd name="T63" fmla="*/ 4 h 98"/>
                <a:gd name="T64" fmla="*/ 107 w 109"/>
                <a:gd name="T65" fmla="*/ 1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9"/>
                <a:gd name="T100" fmla="*/ 0 h 98"/>
                <a:gd name="T101" fmla="*/ 109 w 109"/>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9" h="98">
                  <a:moveTo>
                    <a:pt x="108" y="0"/>
                  </a:moveTo>
                  <a:lnTo>
                    <a:pt x="108" y="81"/>
                  </a:lnTo>
                  <a:lnTo>
                    <a:pt x="107" y="83"/>
                  </a:lnTo>
                  <a:lnTo>
                    <a:pt x="106" y="84"/>
                  </a:lnTo>
                  <a:lnTo>
                    <a:pt x="105" y="85"/>
                  </a:lnTo>
                  <a:lnTo>
                    <a:pt x="103" y="87"/>
                  </a:lnTo>
                  <a:lnTo>
                    <a:pt x="101" y="89"/>
                  </a:lnTo>
                  <a:lnTo>
                    <a:pt x="98" y="90"/>
                  </a:lnTo>
                  <a:lnTo>
                    <a:pt x="95" y="91"/>
                  </a:lnTo>
                  <a:lnTo>
                    <a:pt x="92" y="92"/>
                  </a:lnTo>
                  <a:lnTo>
                    <a:pt x="88" y="93"/>
                  </a:lnTo>
                  <a:lnTo>
                    <a:pt x="84" y="94"/>
                  </a:lnTo>
                  <a:lnTo>
                    <a:pt x="79" y="95"/>
                  </a:lnTo>
                  <a:lnTo>
                    <a:pt x="74" y="95"/>
                  </a:lnTo>
                  <a:lnTo>
                    <a:pt x="70" y="95"/>
                  </a:lnTo>
                  <a:lnTo>
                    <a:pt x="64" y="96"/>
                  </a:lnTo>
                  <a:lnTo>
                    <a:pt x="59" y="97"/>
                  </a:lnTo>
                  <a:lnTo>
                    <a:pt x="54" y="97"/>
                  </a:lnTo>
                  <a:lnTo>
                    <a:pt x="48" y="97"/>
                  </a:lnTo>
                  <a:lnTo>
                    <a:pt x="43" y="96"/>
                  </a:lnTo>
                  <a:lnTo>
                    <a:pt x="37" y="95"/>
                  </a:lnTo>
                  <a:lnTo>
                    <a:pt x="33" y="95"/>
                  </a:lnTo>
                  <a:lnTo>
                    <a:pt x="28" y="95"/>
                  </a:lnTo>
                  <a:lnTo>
                    <a:pt x="23" y="94"/>
                  </a:lnTo>
                  <a:lnTo>
                    <a:pt x="19" y="93"/>
                  </a:lnTo>
                  <a:lnTo>
                    <a:pt x="15" y="92"/>
                  </a:lnTo>
                  <a:lnTo>
                    <a:pt x="12" y="91"/>
                  </a:lnTo>
                  <a:lnTo>
                    <a:pt x="9" y="90"/>
                  </a:lnTo>
                  <a:lnTo>
                    <a:pt x="6" y="89"/>
                  </a:lnTo>
                  <a:lnTo>
                    <a:pt x="4" y="87"/>
                  </a:lnTo>
                  <a:lnTo>
                    <a:pt x="2" y="85"/>
                  </a:lnTo>
                  <a:lnTo>
                    <a:pt x="1" y="84"/>
                  </a:lnTo>
                  <a:lnTo>
                    <a:pt x="0" y="83"/>
                  </a:lnTo>
                  <a:lnTo>
                    <a:pt x="0" y="81"/>
                  </a:lnTo>
                  <a:lnTo>
                    <a:pt x="0" y="0"/>
                  </a:lnTo>
                  <a:lnTo>
                    <a:pt x="0" y="1"/>
                  </a:lnTo>
                  <a:lnTo>
                    <a:pt x="1" y="3"/>
                  </a:lnTo>
                  <a:lnTo>
                    <a:pt x="2" y="4"/>
                  </a:lnTo>
                  <a:lnTo>
                    <a:pt x="4" y="5"/>
                  </a:lnTo>
                  <a:lnTo>
                    <a:pt x="6" y="7"/>
                  </a:lnTo>
                  <a:lnTo>
                    <a:pt x="9" y="8"/>
                  </a:lnTo>
                  <a:lnTo>
                    <a:pt x="12" y="9"/>
                  </a:lnTo>
                  <a:lnTo>
                    <a:pt x="15" y="10"/>
                  </a:lnTo>
                  <a:lnTo>
                    <a:pt x="19" y="12"/>
                  </a:lnTo>
                  <a:lnTo>
                    <a:pt x="23" y="12"/>
                  </a:lnTo>
                  <a:lnTo>
                    <a:pt x="28" y="13"/>
                  </a:lnTo>
                  <a:lnTo>
                    <a:pt x="33" y="14"/>
                  </a:lnTo>
                  <a:lnTo>
                    <a:pt x="37" y="14"/>
                  </a:lnTo>
                  <a:lnTo>
                    <a:pt x="43" y="15"/>
                  </a:lnTo>
                  <a:lnTo>
                    <a:pt x="48" y="15"/>
                  </a:lnTo>
                  <a:lnTo>
                    <a:pt x="54" y="15"/>
                  </a:lnTo>
                  <a:lnTo>
                    <a:pt x="59" y="15"/>
                  </a:lnTo>
                  <a:lnTo>
                    <a:pt x="64" y="15"/>
                  </a:lnTo>
                  <a:lnTo>
                    <a:pt x="70" y="14"/>
                  </a:lnTo>
                  <a:lnTo>
                    <a:pt x="74" y="14"/>
                  </a:lnTo>
                  <a:lnTo>
                    <a:pt x="79" y="13"/>
                  </a:lnTo>
                  <a:lnTo>
                    <a:pt x="84" y="12"/>
                  </a:lnTo>
                  <a:lnTo>
                    <a:pt x="88" y="12"/>
                  </a:lnTo>
                  <a:lnTo>
                    <a:pt x="92" y="10"/>
                  </a:lnTo>
                  <a:lnTo>
                    <a:pt x="95" y="9"/>
                  </a:lnTo>
                  <a:lnTo>
                    <a:pt x="98" y="8"/>
                  </a:lnTo>
                  <a:lnTo>
                    <a:pt x="101" y="7"/>
                  </a:lnTo>
                  <a:lnTo>
                    <a:pt x="103" y="5"/>
                  </a:lnTo>
                  <a:lnTo>
                    <a:pt x="105" y="4"/>
                  </a:lnTo>
                  <a:lnTo>
                    <a:pt x="106" y="3"/>
                  </a:lnTo>
                  <a:lnTo>
                    <a:pt x="107" y="1"/>
                  </a:lnTo>
                  <a:lnTo>
                    <a:pt x="108" y="0"/>
                  </a:lnTo>
                </a:path>
              </a:pathLst>
            </a:custGeom>
            <a:solidFill>
              <a:srgbClr val="6633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CL"/>
            </a:p>
          </p:txBody>
        </p:sp>
        <p:sp>
          <p:nvSpPr>
            <p:cNvPr id="163905" name="Freeform 49"/>
            <p:cNvSpPr>
              <a:spLocks/>
            </p:cNvSpPr>
            <p:nvPr/>
          </p:nvSpPr>
          <p:spPr bwMode="auto">
            <a:xfrm>
              <a:off x="4260" y="3216"/>
              <a:ext cx="109" cy="32"/>
            </a:xfrm>
            <a:custGeom>
              <a:avLst/>
              <a:gdLst>
                <a:gd name="T0" fmla="*/ 59 w 109"/>
                <a:gd name="T1" fmla="*/ 0 h 32"/>
                <a:gd name="T2" fmla="*/ 70 w 109"/>
                <a:gd name="T3" fmla="*/ 0 h 32"/>
                <a:gd name="T4" fmla="*/ 79 w 109"/>
                <a:gd name="T5" fmla="*/ 1 h 32"/>
                <a:gd name="T6" fmla="*/ 88 w 109"/>
                <a:gd name="T7" fmla="*/ 3 h 32"/>
                <a:gd name="T8" fmla="*/ 95 w 109"/>
                <a:gd name="T9" fmla="*/ 5 h 32"/>
                <a:gd name="T10" fmla="*/ 101 w 109"/>
                <a:gd name="T11" fmla="*/ 8 h 32"/>
                <a:gd name="T12" fmla="*/ 105 w 109"/>
                <a:gd name="T13" fmla="*/ 10 h 32"/>
                <a:gd name="T14" fmla="*/ 107 w 109"/>
                <a:gd name="T15" fmla="*/ 14 h 32"/>
                <a:gd name="T16" fmla="*/ 107 w 109"/>
                <a:gd name="T17" fmla="*/ 16 h 32"/>
                <a:gd name="T18" fmla="*/ 105 w 109"/>
                <a:gd name="T19" fmla="*/ 20 h 32"/>
                <a:gd name="T20" fmla="*/ 101 w 109"/>
                <a:gd name="T21" fmla="*/ 22 h 32"/>
                <a:gd name="T22" fmla="*/ 95 w 109"/>
                <a:gd name="T23" fmla="*/ 25 h 32"/>
                <a:gd name="T24" fmla="*/ 88 w 109"/>
                <a:gd name="T25" fmla="*/ 27 h 32"/>
                <a:gd name="T26" fmla="*/ 79 w 109"/>
                <a:gd name="T27" fmla="*/ 29 h 32"/>
                <a:gd name="T28" fmla="*/ 70 w 109"/>
                <a:gd name="T29" fmla="*/ 30 h 32"/>
                <a:gd name="T30" fmla="*/ 59 w 109"/>
                <a:gd name="T31" fmla="*/ 31 h 32"/>
                <a:gd name="T32" fmla="*/ 48 w 109"/>
                <a:gd name="T33" fmla="*/ 31 h 32"/>
                <a:gd name="T34" fmla="*/ 37 w 109"/>
                <a:gd name="T35" fmla="*/ 30 h 32"/>
                <a:gd name="T36" fmla="*/ 28 w 109"/>
                <a:gd name="T37" fmla="*/ 29 h 32"/>
                <a:gd name="T38" fmla="*/ 19 w 109"/>
                <a:gd name="T39" fmla="*/ 27 h 32"/>
                <a:gd name="T40" fmla="*/ 12 w 109"/>
                <a:gd name="T41" fmla="*/ 25 h 32"/>
                <a:gd name="T42" fmla="*/ 6 w 109"/>
                <a:gd name="T43" fmla="*/ 22 h 32"/>
                <a:gd name="T44" fmla="*/ 2 w 109"/>
                <a:gd name="T45" fmla="*/ 20 h 32"/>
                <a:gd name="T46" fmla="*/ 0 w 109"/>
                <a:gd name="T47" fmla="*/ 16 h 32"/>
                <a:gd name="T48" fmla="*/ 0 w 109"/>
                <a:gd name="T49" fmla="*/ 14 h 32"/>
                <a:gd name="T50" fmla="*/ 2 w 109"/>
                <a:gd name="T51" fmla="*/ 10 h 32"/>
                <a:gd name="T52" fmla="*/ 6 w 109"/>
                <a:gd name="T53" fmla="*/ 8 h 32"/>
                <a:gd name="T54" fmla="*/ 12 w 109"/>
                <a:gd name="T55" fmla="*/ 5 h 32"/>
                <a:gd name="T56" fmla="*/ 19 w 109"/>
                <a:gd name="T57" fmla="*/ 3 h 32"/>
                <a:gd name="T58" fmla="*/ 28 w 109"/>
                <a:gd name="T59" fmla="*/ 1 h 32"/>
                <a:gd name="T60" fmla="*/ 37 w 109"/>
                <a:gd name="T61" fmla="*/ 0 h 32"/>
                <a:gd name="T62" fmla="*/ 48 w 109"/>
                <a:gd name="T63" fmla="*/ 0 h 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9"/>
                <a:gd name="T97" fmla="*/ 0 h 32"/>
                <a:gd name="T98" fmla="*/ 109 w 109"/>
                <a:gd name="T99" fmla="*/ 32 h 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9" h="32">
                  <a:moveTo>
                    <a:pt x="54" y="0"/>
                  </a:moveTo>
                  <a:lnTo>
                    <a:pt x="59" y="0"/>
                  </a:lnTo>
                  <a:lnTo>
                    <a:pt x="64" y="0"/>
                  </a:lnTo>
                  <a:lnTo>
                    <a:pt x="70" y="0"/>
                  </a:lnTo>
                  <a:lnTo>
                    <a:pt x="74" y="1"/>
                  </a:lnTo>
                  <a:lnTo>
                    <a:pt x="79" y="1"/>
                  </a:lnTo>
                  <a:lnTo>
                    <a:pt x="84" y="2"/>
                  </a:lnTo>
                  <a:lnTo>
                    <a:pt x="88" y="3"/>
                  </a:lnTo>
                  <a:lnTo>
                    <a:pt x="92" y="4"/>
                  </a:lnTo>
                  <a:lnTo>
                    <a:pt x="95" y="5"/>
                  </a:lnTo>
                  <a:lnTo>
                    <a:pt x="98" y="6"/>
                  </a:lnTo>
                  <a:lnTo>
                    <a:pt x="101" y="8"/>
                  </a:lnTo>
                  <a:lnTo>
                    <a:pt x="103" y="9"/>
                  </a:lnTo>
                  <a:lnTo>
                    <a:pt x="105" y="10"/>
                  </a:lnTo>
                  <a:lnTo>
                    <a:pt x="106" y="12"/>
                  </a:lnTo>
                  <a:lnTo>
                    <a:pt x="107" y="14"/>
                  </a:lnTo>
                  <a:lnTo>
                    <a:pt x="108" y="15"/>
                  </a:lnTo>
                  <a:lnTo>
                    <a:pt x="107" y="16"/>
                  </a:lnTo>
                  <a:lnTo>
                    <a:pt x="106" y="18"/>
                  </a:lnTo>
                  <a:lnTo>
                    <a:pt x="105" y="20"/>
                  </a:lnTo>
                  <a:lnTo>
                    <a:pt x="103" y="21"/>
                  </a:lnTo>
                  <a:lnTo>
                    <a:pt x="101" y="22"/>
                  </a:lnTo>
                  <a:lnTo>
                    <a:pt x="98" y="23"/>
                  </a:lnTo>
                  <a:lnTo>
                    <a:pt x="95" y="25"/>
                  </a:lnTo>
                  <a:lnTo>
                    <a:pt x="92" y="26"/>
                  </a:lnTo>
                  <a:lnTo>
                    <a:pt x="88" y="27"/>
                  </a:lnTo>
                  <a:lnTo>
                    <a:pt x="84" y="28"/>
                  </a:lnTo>
                  <a:lnTo>
                    <a:pt x="79" y="29"/>
                  </a:lnTo>
                  <a:lnTo>
                    <a:pt x="74" y="29"/>
                  </a:lnTo>
                  <a:lnTo>
                    <a:pt x="70" y="30"/>
                  </a:lnTo>
                  <a:lnTo>
                    <a:pt x="64" y="30"/>
                  </a:lnTo>
                  <a:lnTo>
                    <a:pt x="59" y="31"/>
                  </a:lnTo>
                  <a:lnTo>
                    <a:pt x="54" y="31"/>
                  </a:lnTo>
                  <a:lnTo>
                    <a:pt x="48" y="31"/>
                  </a:lnTo>
                  <a:lnTo>
                    <a:pt x="43" y="30"/>
                  </a:lnTo>
                  <a:lnTo>
                    <a:pt x="37" y="30"/>
                  </a:lnTo>
                  <a:lnTo>
                    <a:pt x="33" y="29"/>
                  </a:lnTo>
                  <a:lnTo>
                    <a:pt x="28" y="29"/>
                  </a:lnTo>
                  <a:lnTo>
                    <a:pt x="23" y="28"/>
                  </a:lnTo>
                  <a:lnTo>
                    <a:pt x="19" y="27"/>
                  </a:lnTo>
                  <a:lnTo>
                    <a:pt x="15" y="26"/>
                  </a:lnTo>
                  <a:lnTo>
                    <a:pt x="12" y="25"/>
                  </a:lnTo>
                  <a:lnTo>
                    <a:pt x="9" y="23"/>
                  </a:lnTo>
                  <a:lnTo>
                    <a:pt x="6" y="22"/>
                  </a:lnTo>
                  <a:lnTo>
                    <a:pt x="4" y="21"/>
                  </a:lnTo>
                  <a:lnTo>
                    <a:pt x="2" y="20"/>
                  </a:lnTo>
                  <a:lnTo>
                    <a:pt x="1" y="18"/>
                  </a:lnTo>
                  <a:lnTo>
                    <a:pt x="0" y="16"/>
                  </a:lnTo>
                  <a:lnTo>
                    <a:pt x="0" y="15"/>
                  </a:lnTo>
                  <a:lnTo>
                    <a:pt x="0" y="14"/>
                  </a:lnTo>
                  <a:lnTo>
                    <a:pt x="1" y="12"/>
                  </a:lnTo>
                  <a:lnTo>
                    <a:pt x="2" y="10"/>
                  </a:lnTo>
                  <a:lnTo>
                    <a:pt x="4" y="9"/>
                  </a:lnTo>
                  <a:lnTo>
                    <a:pt x="6" y="8"/>
                  </a:lnTo>
                  <a:lnTo>
                    <a:pt x="9" y="6"/>
                  </a:lnTo>
                  <a:lnTo>
                    <a:pt x="12" y="5"/>
                  </a:lnTo>
                  <a:lnTo>
                    <a:pt x="15" y="4"/>
                  </a:lnTo>
                  <a:lnTo>
                    <a:pt x="19" y="3"/>
                  </a:lnTo>
                  <a:lnTo>
                    <a:pt x="23" y="2"/>
                  </a:lnTo>
                  <a:lnTo>
                    <a:pt x="28" y="1"/>
                  </a:lnTo>
                  <a:lnTo>
                    <a:pt x="33" y="1"/>
                  </a:lnTo>
                  <a:lnTo>
                    <a:pt x="37" y="0"/>
                  </a:lnTo>
                  <a:lnTo>
                    <a:pt x="43" y="0"/>
                  </a:lnTo>
                  <a:lnTo>
                    <a:pt x="48" y="0"/>
                  </a:lnTo>
                  <a:lnTo>
                    <a:pt x="54" y="0"/>
                  </a:lnTo>
                </a:path>
              </a:pathLst>
            </a:custGeom>
            <a:solidFill>
              <a:srgbClr val="99663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CL"/>
            </a:p>
          </p:txBody>
        </p:sp>
      </p:grpSp>
      <p:grpSp>
        <p:nvGrpSpPr>
          <p:cNvPr id="163886" name="Group 50"/>
          <p:cNvGrpSpPr>
            <a:grpSpLocks/>
          </p:cNvGrpSpPr>
          <p:nvPr/>
        </p:nvGrpSpPr>
        <p:grpSpPr bwMode="auto">
          <a:xfrm>
            <a:off x="4879975" y="3429000"/>
            <a:ext cx="173038" cy="182563"/>
            <a:chOff x="2772" y="2160"/>
            <a:chExt cx="109" cy="115"/>
          </a:xfrm>
        </p:grpSpPr>
        <p:sp>
          <p:nvSpPr>
            <p:cNvPr id="163902" name="Freeform 51"/>
            <p:cNvSpPr>
              <a:spLocks/>
            </p:cNvSpPr>
            <p:nvPr/>
          </p:nvSpPr>
          <p:spPr bwMode="auto">
            <a:xfrm>
              <a:off x="2772" y="2177"/>
              <a:ext cx="109" cy="98"/>
            </a:xfrm>
            <a:custGeom>
              <a:avLst/>
              <a:gdLst>
                <a:gd name="T0" fmla="*/ 108 w 109"/>
                <a:gd name="T1" fmla="*/ 81 h 98"/>
                <a:gd name="T2" fmla="*/ 106 w 109"/>
                <a:gd name="T3" fmla="*/ 84 h 98"/>
                <a:gd name="T4" fmla="*/ 103 w 109"/>
                <a:gd name="T5" fmla="*/ 87 h 98"/>
                <a:gd name="T6" fmla="*/ 98 w 109"/>
                <a:gd name="T7" fmla="*/ 90 h 98"/>
                <a:gd name="T8" fmla="*/ 92 w 109"/>
                <a:gd name="T9" fmla="*/ 92 h 98"/>
                <a:gd name="T10" fmla="*/ 84 w 109"/>
                <a:gd name="T11" fmla="*/ 94 h 98"/>
                <a:gd name="T12" fmla="*/ 74 w 109"/>
                <a:gd name="T13" fmla="*/ 95 h 98"/>
                <a:gd name="T14" fmla="*/ 64 w 109"/>
                <a:gd name="T15" fmla="*/ 96 h 98"/>
                <a:gd name="T16" fmla="*/ 54 w 109"/>
                <a:gd name="T17" fmla="*/ 97 h 98"/>
                <a:gd name="T18" fmla="*/ 43 w 109"/>
                <a:gd name="T19" fmla="*/ 96 h 98"/>
                <a:gd name="T20" fmla="*/ 33 w 109"/>
                <a:gd name="T21" fmla="*/ 95 h 98"/>
                <a:gd name="T22" fmla="*/ 23 w 109"/>
                <a:gd name="T23" fmla="*/ 94 h 98"/>
                <a:gd name="T24" fmla="*/ 15 w 109"/>
                <a:gd name="T25" fmla="*/ 92 h 98"/>
                <a:gd name="T26" fmla="*/ 9 w 109"/>
                <a:gd name="T27" fmla="*/ 90 h 98"/>
                <a:gd name="T28" fmla="*/ 4 w 109"/>
                <a:gd name="T29" fmla="*/ 87 h 98"/>
                <a:gd name="T30" fmla="*/ 1 w 109"/>
                <a:gd name="T31" fmla="*/ 84 h 98"/>
                <a:gd name="T32" fmla="*/ 0 w 109"/>
                <a:gd name="T33" fmla="*/ 81 h 98"/>
                <a:gd name="T34" fmla="*/ 0 w 109"/>
                <a:gd name="T35" fmla="*/ 1 h 98"/>
                <a:gd name="T36" fmla="*/ 2 w 109"/>
                <a:gd name="T37" fmla="*/ 4 h 98"/>
                <a:gd name="T38" fmla="*/ 6 w 109"/>
                <a:gd name="T39" fmla="*/ 7 h 98"/>
                <a:gd name="T40" fmla="*/ 12 w 109"/>
                <a:gd name="T41" fmla="*/ 9 h 98"/>
                <a:gd name="T42" fmla="*/ 19 w 109"/>
                <a:gd name="T43" fmla="*/ 12 h 98"/>
                <a:gd name="T44" fmla="*/ 28 w 109"/>
                <a:gd name="T45" fmla="*/ 13 h 98"/>
                <a:gd name="T46" fmla="*/ 37 w 109"/>
                <a:gd name="T47" fmla="*/ 14 h 98"/>
                <a:gd name="T48" fmla="*/ 48 w 109"/>
                <a:gd name="T49" fmla="*/ 15 h 98"/>
                <a:gd name="T50" fmla="*/ 59 w 109"/>
                <a:gd name="T51" fmla="*/ 15 h 98"/>
                <a:gd name="T52" fmla="*/ 70 w 109"/>
                <a:gd name="T53" fmla="*/ 14 h 98"/>
                <a:gd name="T54" fmla="*/ 79 w 109"/>
                <a:gd name="T55" fmla="*/ 13 h 98"/>
                <a:gd name="T56" fmla="*/ 88 w 109"/>
                <a:gd name="T57" fmla="*/ 12 h 98"/>
                <a:gd name="T58" fmla="*/ 95 w 109"/>
                <a:gd name="T59" fmla="*/ 9 h 98"/>
                <a:gd name="T60" fmla="*/ 101 w 109"/>
                <a:gd name="T61" fmla="*/ 7 h 98"/>
                <a:gd name="T62" fmla="*/ 105 w 109"/>
                <a:gd name="T63" fmla="*/ 4 h 98"/>
                <a:gd name="T64" fmla="*/ 107 w 109"/>
                <a:gd name="T65" fmla="*/ 1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9"/>
                <a:gd name="T100" fmla="*/ 0 h 98"/>
                <a:gd name="T101" fmla="*/ 109 w 109"/>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9" h="98">
                  <a:moveTo>
                    <a:pt x="108" y="0"/>
                  </a:moveTo>
                  <a:lnTo>
                    <a:pt x="108" y="81"/>
                  </a:lnTo>
                  <a:lnTo>
                    <a:pt x="107" y="83"/>
                  </a:lnTo>
                  <a:lnTo>
                    <a:pt x="106" y="84"/>
                  </a:lnTo>
                  <a:lnTo>
                    <a:pt x="105" y="85"/>
                  </a:lnTo>
                  <a:lnTo>
                    <a:pt x="103" y="87"/>
                  </a:lnTo>
                  <a:lnTo>
                    <a:pt x="101" y="89"/>
                  </a:lnTo>
                  <a:lnTo>
                    <a:pt x="98" y="90"/>
                  </a:lnTo>
                  <a:lnTo>
                    <a:pt x="95" y="91"/>
                  </a:lnTo>
                  <a:lnTo>
                    <a:pt x="92" y="92"/>
                  </a:lnTo>
                  <a:lnTo>
                    <a:pt x="88" y="93"/>
                  </a:lnTo>
                  <a:lnTo>
                    <a:pt x="84" y="94"/>
                  </a:lnTo>
                  <a:lnTo>
                    <a:pt x="79" y="95"/>
                  </a:lnTo>
                  <a:lnTo>
                    <a:pt x="74" y="95"/>
                  </a:lnTo>
                  <a:lnTo>
                    <a:pt x="70" y="95"/>
                  </a:lnTo>
                  <a:lnTo>
                    <a:pt x="64" y="96"/>
                  </a:lnTo>
                  <a:lnTo>
                    <a:pt x="59" y="97"/>
                  </a:lnTo>
                  <a:lnTo>
                    <a:pt x="54" y="97"/>
                  </a:lnTo>
                  <a:lnTo>
                    <a:pt x="48" y="97"/>
                  </a:lnTo>
                  <a:lnTo>
                    <a:pt x="43" y="96"/>
                  </a:lnTo>
                  <a:lnTo>
                    <a:pt x="37" y="95"/>
                  </a:lnTo>
                  <a:lnTo>
                    <a:pt x="33" y="95"/>
                  </a:lnTo>
                  <a:lnTo>
                    <a:pt x="28" y="95"/>
                  </a:lnTo>
                  <a:lnTo>
                    <a:pt x="23" y="94"/>
                  </a:lnTo>
                  <a:lnTo>
                    <a:pt x="19" y="93"/>
                  </a:lnTo>
                  <a:lnTo>
                    <a:pt x="15" y="92"/>
                  </a:lnTo>
                  <a:lnTo>
                    <a:pt x="12" y="91"/>
                  </a:lnTo>
                  <a:lnTo>
                    <a:pt x="9" y="90"/>
                  </a:lnTo>
                  <a:lnTo>
                    <a:pt x="6" y="89"/>
                  </a:lnTo>
                  <a:lnTo>
                    <a:pt x="4" y="87"/>
                  </a:lnTo>
                  <a:lnTo>
                    <a:pt x="2" y="85"/>
                  </a:lnTo>
                  <a:lnTo>
                    <a:pt x="1" y="84"/>
                  </a:lnTo>
                  <a:lnTo>
                    <a:pt x="0" y="83"/>
                  </a:lnTo>
                  <a:lnTo>
                    <a:pt x="0" y="81"/>
                  </a:lnTo>
                  <a:lnTo>
                    <a:pt x="0" y="0"/>
                  </a:lnTo>
                  <a:lnTo>
                    <a:pt x="0" y="1"/>
                  </a:lnTo>
                  <a:lnTo>
                    <a:pt x="1" y="3"/>
                  </a:lnTo>
                  <a:lnTo>
                    <a:pt x="2" y="4"/>
                  </a:lnTo>
                  <a:lnTo>
                    <a:pt x="4" y="5"/>
                  </a:lnTo>
                  <a:lnTo>
                    <a:pt x="6" y="7"/>
                  </a:lnTo>
                  <a:lnTo>
                    <a:pt x="9" y="8"/>
                  </a:lnTo>
                  <a:lnTo>
                    <a:pt x="12" y="9"/>
                  </a:lnTo>
                  <a:lnTo>
                    <a:pt x="15" y="10"/>
                  </a:lnTo>
                  <a:lnTo>
                    <a:pt x="19" y="12"/>
                  </a:lnTo>
                  <a:lnTo>
                    <a:pt x="23" y="12"/>
                  </a:lnTo>
                  <a:lnTo>
                    <a:pt x="28" y="13"/>
                  </a:lnTo>
                  <a:lnTo>
                    <a:pt x="33" y="14"/>
                  </a:lnTo>
                  <a:lnTo>
                    <a:pt x="37" y="14"/>
                  </a:lnTo>
                  <a:lnTo>
                    <a:pt x="43" y="15"/>
                  </a:lnTo>
                  <a:lnTo>
                    <a:pt x="48" y="15"/>
                  </a:lnTo>
                  <a:lnTo>
                    <a:pt x="54" y="15"/>
                  </a:lnTo>
                  <a:lnTo>
                    <a:pt x="59" y="15"/>
                  </a:lnTo>
                  <a:lnTo>
                    <a:pt x="64" y="15"/>
                  </a:lnTo>
                  <a:lnTo>
                    <a:pt x="70" y="14"/>
                  </a:lnTo>
                  <a:lnTo>
                    <a:pt x="74" y="14"/>
                  </a:lnTo>
                  <a:lnTo>
                    <a:pt x="79" y="13"/>
                  </a:lnTo>
                  <a:lnTo>
                    <a:pt x="84" y="12"/>
                  </a:lnTo>
                  <a:lnTo>
                    <a:pt x="88" y="12"/>
                  </a:lnTo>
                  <a:lnTo>
                    <a:pt x="92" y="10"/>
                  </a:lnTo>
                  <a:lnTo>
                    <a:pt x="95" y="9"/>
                  </a:lnTo>
                  <a:lnTo>
                    <a:pt x="98" y="8"/>
                  </a:lnTo>
                  <a:lnTo>
                    <a:pt x="101" y="7"/>
                  </a:lnTo>
                  <a:lnTo>
                    <a:pt x="103" y="5"/>
                  </a:lnTo>
                  <a:lnTo>
                    <a:pt x="105" y="4"/>
                  </a:lnTo>
                  <a:lnTo>
                    <a:pt x="106" y="3"/>
                  </a:lnTo>
                  <a:lnTo>
                    <a:pt x="107" y="1"/>
                  </a:lnTo>
                  <a:lnTo>
                    <a:pt x="108" y="0"/>
                  </a:lnTo>
                </a:path>
              </a:pathLst>
            </a:custGeom>
            <a:solidFill>
              <a:srgbClr val="6633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CL"/>
            </a:p>
          </p:txBody>
        </p:sp>
        <p:sp>
          <p:nvSpPr>
            <p:cNvPr id="163903" name="Freeform 52"/>
            <p:cNvSpPr>
              <a:spLocks/>
            </p:cNvSpPr>
            <p:nvPr/>
          </p:nvSpPr>
          <p:spPr bwMode="auto">
            <a:xfrm>
              <a:off x="2772" y="2160"/>
              <a:ext cx="109" cy="32"/>
            </a:xfrm>
            <a:custGeom>
              <a:avLst/>
              <a:gdLst>
                <a:gd name="T0" fmla="*/ 59 w 109"/>
                <a:gd name="T1" fmla="*/ 0 h 32"/>
                <a:gd name="T2" fmla="*/ 70 w 109"/>
                <a:gd name="T3" fmla="*/ 0 h 32"/>
                <a:gd name="T4" fmla="*/ 79 w 109"/>
                <a:gd name="T5" fmla="*/ 1 h 32"/>
                <a:gd name="T6" fmla="*/ 88 w 109"/>
                <a:gd name="T7" fmla="*/ 3 h 32"/>
                <a:gd name="T8" fmla="*/ 95 w 109"/>
                <a:gd name="T9" fmla="*/ 5 h 32"/>
                <a:gd name="T10" fmla="*/ 101 w 109"/>
                <a:gd name="T11" fmla="*/ 8 h 32"/>
                <a:gd name="T12" fmla="*/ 105 w 109"/>
                <a:gd name="T13" fmla="*/ 10 h 32"/>
                <a:gd name="T14" fmla="*/ 107 w 109"/>
                <a:gd name="T15" fmla="*/ 14 h 32"/>
                <a:gd name="T16" fmla="*/ 107 w 109"/>
                <a:gd name="T17" fmla="*/ 16 h 32"/>
                <a:gd name="T18" fmla="*/ 105 w 109"/>
                <a:gd name="T19" fmla="*/ 20 h 32"/>
                <a:gd name="T20" fmla="*/ 101 w 109"/>
                <a:gd name="T21" fmla="*/ 22 h 32"/>
                <a:gd name="T22" fmla="*/ 95 w 109"/>
                <a:gd name="T23" fmla="*/ 25 h 32"/>
                <a:gd name="T24" fmla="*/ 88 w 109"/>
                <a:gd name="T25" fmla="*/ 27 h 32"/>
                <a:gd name="T26" fmla="*/ 79 w 109"/>
                <a:gd name="T27" fmla="*/ 29 h 32"/>
                <a:gd name="T28" fmla="*/ 70 w 109"/>
                <a:gd name="T29" fmla="*/ 30 h 32"/>
                <a:gd name="T30" fmla="*/ 59 w 109"/>
                <a:gd name="T31" fmla="*/ 31 h 32"/>
                <a:gd name="T32" fmla="*/ 48 w 109"/>
                <a:gd name="T33" fmla="*/ 31 h 32"/>
                <a:gd name="T34" fmla="*/ 37 w 109"/>
                <a:gd name="T35" fmla="*/ 30 h 32"/>
                <a:gd name="T36" fmla="*/ 28 w 109"/>
                <a:gd name="T37" fmla="*/ 29 h 32"/>
                <a:gd name="T38" fmla="*/ 19 w 109"/>
                <a:gd name="T39" fmla="*/ 27 h 32"/>
                <a:gd name="T40" fmla="*/ 12 w 109"/>
                <a:gd name="T41" fmla="*/ 25 h 32"/>
                <a:gd name="T42" fmla="*/ 6 w 109"/>
                <a:gd name="T43" fmla="*/ 22 h 32"/>
                <a:gd name="T44" fmla="*/ 2 w 109"/>
                <a:gd name="T45" fmla="*/ 20 h 32"/>
                <a:gd name="T46" fmla="*/ 0 w 109"/>
                <a:gd name="T47" fmla="*/ 16 h 32"/>
                <a:gd name="T48" fmla="*/ 0 w 109"/>
                <a:gd name="T49" fmla="*/ 14 h 32"/>
                <a:gd name="T50" fmla="*/ 2 w 109"/>
                <a:gd name="T51" fmla="*/ 10 h 32"/>
                <a:gd name="T52" fmla="*/ 6 w 109"/>
                <a:gd name="T53" fmla="*/ 8 h 32"/>
                <a:gd name="T54" fmla="*/ 12 w 109"/>
                <a:gd name="T55" fmla="*/ 5 h 32"/>
                <a:gd name="T56" fmla="*/ 19 w 109"/>
                <a:gd name="T57" fmla="*/ 3 h 32"/>
                <a:gd name="T58" fmla="*/ 28 w 109"/>
                <a:gd name="T59" fmla="*/ 1 h 32"/>
                <a:gd name="T60" fmla="*/ 37 w 109"/>
                <a:gd name="T61" fmla="*/ 0 h 32"/>
                <a:gd name="T62" fmla="*/ 48 w 109"/>
                <a:gd name="T63" fmla="*/ 0 h 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9"/>
                <a:gd name="T97" fmla="*/ 0 h 32"/>
                <a:gd name="T98" fmla="*/ 109 w 109"/>
                <a:gd name="T99" fmla="*/ 32 h 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9" h="32">
                  <a:moveTo>
                    <a:pt x="54" y="0"/>
                  </a:moveTo>
                  <a:lnTo>
                    <a:pt x="59" y="0"/>
                  </a:lnTo>
                  <a:lnTo>
                    <a:pt x="64" y="0"/>
                  </a:lnTo>
                  <a:lnTo>
                    <a:pt x="70" y="0"/>
                  </a:lnTo>
                  <a:lnTo>
                    <a:pt x="74" y="1"/>
                  </a:lnTo>
                  <a:lnTo>
                    <a:pt x="79" y="1"/>
                  </a:lnTo>
                  <a:lnTo>
                    <a:pt x="84" y="2"/>
                  </a:lnTo>
                  <a:lnTo>
                    <a:pt x="88" y="3"/>
                  </a:lnTo>
                  <a:lnTo>
                    <a:pt x="92" y="4"/>
                  </a:lnTo>
                  <a:lnTo>
                    <a:pt x="95" y="5"/>
                  </a:lnTo>
                  <a:lnTo>
                    <a:pt x="98" y="6"/>
                  </a:lnTo>
                  <a:lnTo>
                    <a:pt x="101" y="8"/>
                  </a:lnTo>
                  <a:lnTo>
                    <a:pt x="103" y="9"/>
                  </a:lnTo>
                  <a:lnTo>
                    <a:pt x="105" y="10"/>
                  </a:lnTo>
                  <a:lnTo>
                    <a:pt x="106" y="12"/>
                  </a:lnTo>
                  <a:lnTo>
                    <a:pt x="107" y="14"/>
                  </a:lnTo>
                  <a:lnTo>
                    <a:pt x="108" y="15"/>
                  </a:lnTo>
                  <a:lnTo>
                    <a:pt x="107" y="16"/>
                  </a:lnTo>
                  <a:lnTo>
                    <a:pt x="106" y="18"/>
                  </a:lnTo>
                  <a:lnTo>
                    <a:pt x="105" y="20"/>
                  </a:lnTo>
                  <a:lnTo>
                    <a:pt x="103" y="21"/>
                  </a:lnTo>
                  <a:lnTo>
                    <a:pt x="101" y="22"/>
                  </a:lnTo>
                  <a:lnTo>
                    <a:pt x="98" y="23"/>
                  </a:lnTo>
                  <a:lnTo>
                    <a:pt x="95" y="25"/>
                  </a:lnTo>
                  <a:lnTo>
                    <a:pt x="92" y="26"/>
                  </a:lnTo>
                  <a:lnTo>
                    <a:pt x="88" y="27"/>
                  </a:lnTo>
                  <a:lnTo>
                    <a:pt x="84" y="28"/>
                  </a:lnTo>
                  <a:lnTo>
                    <a:pt x="79" y="29"/>
                  </a:lnTo>
                  <a:lnTo>
                    <a:pt x="74" y="29"/>
                  </a:lnTo>
                  <a:lnTo>
                    <a:pt x="70" y="30"/>
                  </a:lnTo>
                  <a:lnTo>
                    <a:pt x="64" y="30"/>
                  </a:lnTo>
                  <a:lnTo>
                    <a:pt x="59" y="31"/>
                  </a:lnTo>
                  <a:lnTo>
                    <a:pt x="54" y="31"/>
                  </a:lnTo>
                  <a:lnTo>
                    <a:pt x="48" y="31"/>
                  </a:lnTo>
                  <a:lnTo>
                    <a:pt x="43" y="30"/>
                  </a:lnTo>
                  <a:lnTo>
                    <a:pt x="37" y="30"/>
                  </a:lnTo>
                  <a:lnTo>
                    <a:pt x="33" y="29"/>
                  </a:lnTo>
                  <a:lnTo>
                    <a:pt x="28" y="29"/>
                  </a:lnTo>
                  <a:lnTo>
                    <a:pt x="23" y="28"/>
                  </a:lnTo>
                  <a:lnTo>
                    <a:pt x="19" y="27"/>
                  </a:lnTo>
                  <a:lnTo>
                    <a:pt x="15" y="26"/>
                  </a:lnTo>
                  <a:lnTo>
                    <a:pt x="12" y="25"/>
                  </a:lnTo>
                  <a:lnTo>
                    <a:pt x="9" y="23"/>
                  </a:lnTo>
                  <a:lnTo>
                    <a:pt x="6" y="22"/>
                  </a:lnTo>
                  <a:lnTo>
                    <a:pt x="4" y="21"/>
                  </a:lnTo>
                  <a:lnTo>
                    <a:pt x="2" y="20"/>
                  </a:lnTo>
                  <a:lnTo>
                    <a:pt x="1" y="18"/>
                  </a:lnTo>
                  <a:lnTo>
                    <a:pt x="0" y="16"/>
                  </a:lnTo>
                  <a:lnTo>
                    <a:pt x="0" y="15"/>
                  </a:lnTo>
                  <a:lnTo>
                    <a:pt x="0" y="14"/>
                  </a:lnTo>
                  <a:lnTo>
                    <a:pt x="1" y="12"/>
                  </a:lnTo>
                  <a:lnTo>
                    <a:pt x="2" y="10"/>
                  </a:lnTo>
                  <a:lnTo>
                    <a:pt x="4" y="9"/>
                  </a:lnTo>
                  <a:lnTo>
                    <a:pt x="6" y="8"/>
                  </a:lnTo>
                  <a:lnTo>
                    <a:pt x="9" y="6"/>
                  </a:lnTo>
                  <a:lnTo>
                    <a:pt x="12" y="5"/>
                  </a:lnTo>
                  <a:lnTo>
                    <a:pt x="15" y="4"/>
                  </a:lnTo>
                  <a:lnTo>
                    <a:pt x="19" y="3"/>
                  </a:lnTo>
                  <a:lnTo>
                    <a:pt x="23" y="2"/>
                  </a:lnTo>
                  <a:lnTo>
                    <a:pt x="28" y="1"/>
                  </a:lnTo>
                  <a:lnTo>
                    <a:pt x="33" y="1"/>
                  </a:lnTo>
                  <a:lnTo>
                    <a:pt x="37" y="0"/>
                  </a:lnTo>
                  <a:lnTo>
                    <a:pt x="43" y="0"/>
                  </a:lnTo>
                  <a:lnTo>
                    <a:pt x="48" y="0"/>
                  </a:lnTo>
                  <a:lnTo>
                    <a:pt x="54" y="0"/>
                  </a:lnTo>
                </a:path>
              </a:pathLst>
            </a:custGeom>
            <a:solidFill>
              <a:srgbClr val="99663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CL"/>
            </a:p>
          </p:txBody>
        </p:sp>
      </p:grpSp>
      <p:grpSp>
        <p:nvGrpSpPr>
          <p:cNvPr id="163887" name="Group 53"/>
          <p:cNvGrpSpPr>
            <a:grpSpLocks/>
          </p:cNvGrpSpPr>
          <p:nvPr/>
        </p:nvGrpSpPr>
        <p:grpSpPr bwMode="auto">
          <a:xfrm>
            <a:off x="8537575" y="3305175"/>
            <a:ext cx="325438" cy="201613"/>
            <a:chOff x="5076" y="2082"/>
            <a:chExt cx="205" cy="127"/>
          </a:xfrm>
        </p:grpSpPr>
        <p:sp>
          <p:nvSpPr>
            <p:cNvPr id="163900" name="Freeform 54"/>
            <p:cNvSpPr>
              <a:spLocks/>
            </p:cNvSpPr>
            <p:nvPr/>
          </p:nvSpPr>
          <p:spPr bwMode="auto">
            <a:xfrm>
              <a:off x="5076" y="2100"/>
              <a:ext cx="205" cy="109"/>
            </a:xfrm>
            <a:custGeom>
              <a:avLst/>
              <a:gdLst>
                <a:gd name="T0" fmla="*/ 204 w 205"/>
                <a:gd name="T1" fmla="*/ 90 h 109"/>
                <a:gd name="T2" fmla="*/ 201 w 205"/>
                <a:gd name="T3" fmla="*/ 93 h 109"/>
                <a:gd name="T4" fmla="*/ 195 w 205"/>
                <a:gd name="T5" fmla="*/ 97 h 109"/>
                <a:gd name="T6" fmla="*/ 186 w 205"/>
                <a:gd name="T7" fmla="*/ 100 h 109"/>
                <a:gd name="T8" fmla="*/ 174 w 205"/>
                <a:gd name="T9" fmla="*/ 102 h 109"/>
                <a:gd name="T10" fmla="*/ 159 w 205"/>
                <a:gd name="T11" fmla="*/ 105 h 109"/>
                <a:gd name="T12" fmla="*/ 141 w 205"/>
                <a:gd name="T13" fmla="*/ 106 h 109"/>
                <a:gd name="T14" fmla="*/ 122 w 205"/>
                <a:gd name="T15" fmla="*/ 107 h 109"/>
                <a:gd name="T16" fmla="*/ 102 w 205"/>
                <a:gd name="T17" fmla="*/ 108 h 109"/>
                <a:gd name="T18" fmla="*/ 81 w 205"/>
                <a:gd name="T19" fmla="*/ 107 h 109"/>
                <a:gd name="T20" fmla="*/ 62 w 205"/>
                <a:gd name="T21" fmla="*/ 106 h 109"/>
                <a:gd name="T22" fmla="*/ 44 w 205"/>
                <a:gd name="T23" fmla="*/ 105 h 109"/>
                <a:gd name="T24" fmla="*/ 29 w 205"/>
                <a:gd name="T25" fmla="*/ 102 h 109"/>
                <a:gd name="T26" fmla="*/ 17 w 205"/>
                <a:gd name="T27" fmla="*/ 100 h 109"/>
                <a:gd name="T28" fmla="*/ 8 w 205"/>
                <a:gd name="T29" fmla="*/ 97 h 109"/>
                <a:gd name="T30" fmla="*/ 2 w 205"/>
                <a:gd name="T31" fmla="*/ 93 h 109"/>
                <a:gd name="T32" fmla="*/ 0 w 205"/>
                <a:gd name="T33" fmla="*/ 90 h 109"/>
                <a:gd name="T34" fmla="*/ 0 w 205"/>
                <a:gd name="T35" fmla="*/ 1 h 109"/>
                <a:gd name="T36" fmla="*/ 4 w 205"/>
                <a:gd name="T37" fmla="*/ 4 h 109"/>
                <a:gd name="T38" fmla="*/ 12 w 205"/>
                <a:gd name="T39" fmla="*/ 8 h 109"/>
                <a:gd name="T40" fmla="*/ 23 w 205"/>
                <a:gd name="T41" fmla="*/ 11 h 109"/>
                <a:gd name="T42" fmla="*/ 37 w 205"/>
                <a:gd name="T43" fmla="*/ 13 h 109"/>
                <a:gd name="T44" fmla="*/ 53 w 205"/>
                <a:gd name="T45" fmla="*/ 15 h 109"/>
                <a:gd name="T46" fmla="*/ 71 w 205"/>
                <a:gd name="T47" fmla="*/ 16 h 109"/>
                <a:gd name="T48" fmla="*/ 91 w 205"/>
                <a:gd name="T49" fmla="*/ 16 h 109"/>
                <a:gd name="T50" fmla="*/ 112 w 205"/>
                <a:gd name="T51" fmla="*/ 16 h 109"/>
                <a:gd name="T52" fmla="*/ 132 w 205"/>
                <a:gd name="T53" fmla="*/ 16 h 109"/>
                <a:gd name="T54" fmla="*/ 150 w 205"/>
                <a:gd name="T55" fmla="*/ 15 h 109"/>
                <a:gd name="T56" fmla="*/ 166 w 205"/>
                <a:gd name="T57" fmla="*/ 13 h 109"/>
                <a:gd name="T58" fmla="*/ 180 w 205"/>
                <a:gd name="T59" fmla="*/ 11 h 109"/>
                <a:gd name="T60" fmla="*/ 191 w 205"/>
                <a:gd name="T61" fmla="*/ 8 h 109"/>
                <a:gd name="T62" fmla="*/ 199 w 205"/>
                <a:gd name="T63" fmla="*/ 4 h 109"/>
                <a:gd name="T64" fmla="*/ 203 w 205"/>
                <a:gd name="T65" fmla="*/ 1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5"/>
                <a:gd name="T100" fmla="*/ 0 h 109"/>
                <a:gd name="T101" fmla="*/ 205 w 205"/>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5" h="109">
                  <a:moveTo>
                    <a:pt x="204" y="0"/>
                  </a:moveTo>
                  <a:lnTo>
                    <a:pt x="204" y="90"/>
                  </a:lnTo>
                  <a:lnTo>
                    <a:pt x="203" y="92"/>
                  </a:lnTo>
                  <a:lnTo>
                    <a:pt x="201" y="93"/>
                  </a:lnTo>
                  <a:lnTo>
                    <a:pt x="199" y="95"/>
                  </a:lnTo>
                  <a:lnTo>
                    <a:pt x="195" y="97"/>
                  </a:lnTo>
                  <a:lnTo>
                    <a:pt x="191" y="99"/>
                  </a:lnTo>
                  <a:lnTo>
                    <a:pt x="186" y="100"/>
                  </a:lnTo>
                  <a:lnTo>
                    <a:pt x="180" y="101"/>
                  </a:lnTo>
                  <a:lnTo>
                    <a:pt x="174" y="102"/>
                  </a:lnTo>
                  <a:lnTo>
                    <a:pt x="166" y="103"/>
                  </a:lnTo>
                  <a:lnTo>
                    <a:pt x="159" y="105"/>
                  </a:lnTo>
                  <a:lnTo>
                    <a:pt x="150" y="106"/>
                  </a:lnTo>
                  <a:lnTo>
                    <a:pt x="141" y="106"/>
                  </a:lnTo>
                  <a:lnTo>
                    <a:pt x="132" y="106"/>
                  </a:lnTo>
                  <a:lnTo>
                    <a:pt x="122" y="107"/>
                  </a:lnTo>
                  <a:lnTo>
                    <a:pt x="112" y="108"/>
                  </a:lnTo>
                  <a:lnTo>
                    <a:pt x="102" y="108"/>
                  </a:lnTo>
                  <a:lnTo>
                    <a:pt x="91" y="108"/>
                  </a:lnTo>
                  <a:lnTo>
                    <a:pt x="81" y="107"/>
                  </a:lnTo>
                  <a:lnTo>
                    <a:pt x="71" y="106"/>
                  </a:lnTo>
                  <a:lnTo>
                    <a:pt x="62" y="106"/>
                  </a:lnTo>
                  <a:lnTo>
                    <a:pt x="53" y="106"/>
                  </a:lnTo>
                  <a:lnTo>
                    <a:pt x="44" y="105"/>
                  </a:lnTo>
                  <a:lnTo>
                    <a:pt x="37" y="103"/>
                  </a:lnTo>
                  <a:lnTo>
                    <a:pt x="29" y="102"/>
                  </a:lnTo>
                  <a:lnTo>
                    <a:pt x="23" y="101"/>
                  </a:lnTo>
                  <a:lnTo>
                    <a:pt x="17" y="100"/>
                  </a:lnTo>
                  <a:lnTo>
                    <a:pt x="12" y="99"/>
                  </a:lnTo>
                  <a:lnTo>
                    <a:pt x="8" y="97"/>
                  </a:lnTo>
                  <a:lnTo>
                    <a:pt x="4" y="95"/>
                  </a:lnTo>
                  <a:lnTo>
                    <a:pt x="2" y="93"/>
                  </a:lnTo>
                  <a:lnTo>
                    <a:pt x="0" y="92"/>
                  </a:lnTo>
                  <a:lnTo>
                    <a:pt x="0" y="90"/>
                  </a:lnTo>
                  <a:lnTo>
                    <a:pt x="0" y="0"/>
                  </a:lnTo>
                  <a:lnTo>
                    <a:pt x="0" y="1"/>
                  </a:lnTo>
                  <a:lnTo>
                    <a:pt x="2" y="3"/>
                  </a:lnTo>
                  <a:lnTo>
                    <a:pt x="4" y="4"/>
                  </a:lnTo>
                  <a:lnTo>
                    <a:pt x="8" y="6"/>
                  </a:lnTo>
                  <a:lnTo>
                    <a:pt x="12" y="8"/>
                  </a:lnTo>
                  <a:lnTo>
                    <a:pt x="17" y="9"/>
                  </a:lnTo>
                  <a:lnTo>
                    <a:pt x="23" y="11"/>
                  </a:lnTo>
                  <a:lnTo>
                    <a:pt x="29" y="11"/>
                  </a:lnTo>
                  <a:lnTo>
                    <a:pt x="37" y="13"/>
                  </a:lnTo>
                  <a:lnTo>
                    <a:pt x="44" y="14"/>
                  </a:lnTo>
                  <a:lnTo>
                    <a:pt x="53" y="15"/>
                  </a:lnTo>
                  <a:lnTo>
                    <a:pt x="62" y="15"/>
                  </a:lnTo>
                  <a:lnTo>
                    <a:pt x="71" y="16"/>
                  </a:lnTo>
                  <a:lnTo>
                    <a:pt x="81" y="16"/>
                  </a:lnTo>
                  <a:lnTo>
                    <a:pt x="91" y="16"/>
                  </a:lnTo>
                  <a:lnTo>
                    <a:pt x="102" y="16"/>
                  </a:lnTo>
                  <a:lnTo>
                    <a:pt x="112" y="16"/>
                  </a:lnTo>
                  <a:lnTo>
                    <a:pt x="122" y="16"/>
                  </a:lnTo>
                  <a:lnTo>
                    <a:pt x="132" y="16"/>
                  </a:lnTo>
                  <a:lnTo>
                    <a:pt x="141" y="15"/>
                  </a:lnTo>
                  <a:lnTo>
                    <a:pt x="150" y="15"/>
                  </a:lnTo>
                  <a:lnTo>
                    <a:pt x="159" y="14"/>
                  </a:lnTo>
                  <a:lnTo>
                    <a:pt x="166" y="13"/>
                  </a:lnTo>
                  <a:lnTo>
                    <a:pt x="174" y="11"/>
                  </a:lnTo>
                  <a:lnTo>
                    <a:pt x="180" y="11"/>
                  </a:lnTo>
                  <a:lnTo>
                    <a:pt x="186" y="9"/>
                  </a:lnTo>
                  <a:lnTo>
                    <a:pt x="191" y="8"/>
                  </a:lnTo>
                  <a:lnTo>
                    <a:pt x="195" y="6"/>
                  </a:lnTo>
                  <a:lnTo>
                    <a:pt x="199" y="4"/>
                  </a:lnTo>
                  <a:lnTo>
                    <a:pt x="201" y="3"/>
                  </a:lnTo>
                  <a:lnTo>
                    <a:pt x="203" y="1"/>
                  </a:lnTo>
                  <a:lnTo>
                    <a:pt x="204" y="0"/>
                  </a:lnTo>
                </a:path>
              </a:pathLst>
            </a:custGeom>
            <a:solidFill>
              <a:srgbClr val="6633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CL"/>
            </a:p>
          </p:txBody>
        </p:sp>
        <p:sp>
          <p:nvSpPr>
            <p:cNvPr id="163901" name="Freeform 55"/>
            <p:cNvSpPr>
              <a:spLocks/>
            </p:cNvSpPr>
            <p:nvPr/>
          </p:nvSpPr>
          <p:spPr bwMode="auto">
            <a:xfrm>
              <a:off x="5076" y="2082"/>
              <a:ext cx="205" cy="35"/>
            </a:xfrm>
            <a:custGeom>
              <a:avLst/>
              <a:gdLst>
                <a:gd name="T0" fmla="*/ 112 w 205"/>
                <a:gd name="T1" fmla="*/ 0 h 35"/>
                <a:gd name="T2" fmla="*/ 132 w 205"/>
                <a:gd name="T3" fmla="*/ 0 h 35"/>
                <a:gd name="T4" fmla="*/ 150 w 205"/>
                <a:gd name="T5" fmla="*/ 1 h 35"/>
                <a:gd name="T6" fmla="*/ 166 w 205"/>
                <a:gd name="T7" fmla="*/ 3 h 35"/>
                <a:gd name="T8" fmla="*/ 180 w 205"/>
                <a:gd name="T9" fmla="*/ 6 h 35"/>
                <a:gd name="T10" fmla="*/ 191 w 205"/>
                <a:gd name="T11" fmla="*/ 8 h 35"/>
                <a:gd name="T12" fmla="*/ 199 w 205"/>
                <a:gd name="T13" fmla="*/ 11 h 35"/>
                <a:gd name="T14" fmla="*/ 203 w 205"/>
                <a:gd name="T15" fmla="*/ 15 h 35"/>
                <a:gd name="T16" fmla="*/ 203 w 205"/>
                <a:gd name="T17" fmla="*/ 18 h 35"/>
                <a:gd name="T18" fmla="*/ 199 w 205"/>
                <a:gd name="T19" fmla="*/ 22 h 35"/>
                <a:gd name="T20" fmla="*/ 191 w 205"/>
                <a:gd name="T21" fmla="*/ 25 h 35"/>
                <a:gd name="T22" fmla="*/ 180 w 205"/>
                <a:gd name="T23" fmla="*/ 28 h 35"/>
                <a:gd name="T24" fmla="*/ 166 w 205"/>
                <a:gd name="T25" fmla="*/ 30 h 35"/>
                <a:gd name="T26" fmla="*/ 150 w 205"/>
                <a:gd name="T27" fmla="*/ 32 h 35"/>
                <a:gd name="T28" fmla="*/ 132 w 205"/>
                <a:gd name="T29" fmla="*/ 33 h 35"/>
                <a:gd name="T30" fmla="*/ 112 w 205"/>
                <a:gd name="T31" fmla="*/ 34 h 35"/>
                <a:gd name="T32" fmla="*/ 91 w 205"/>
                <a:gd name="T33" fmla="*/ 34 h 35"/>
                <a:gd name="T34" fmla="*/ 71 w 205"/>
                <a:gd name="T35" fmla="*/ 33 h 35"/>
                <a:gd name="T36" fmla="*/ 53 w 205"/>
                <a:gd name="T37" fmla="*/ 32 h 35"/>
                <a:gd name="T38" fmla="*/ 37 w 205"/>
                <a:gd name="T39" fmla="*/ 30 h 35"/>
                <a:gd name="T40" fmla="*/ 23 w 205"/>
                <a:gd name="T41" fmla="*/ 28 h 35"/>
                <a:gd name="T42" fmla="*/ 12 w 205"/>
                <a:gd name="T43" fmla="*/ 25 h 35"/>
                <a:gd name="T44" fmla="*/ 4 w 205"/>
                <a:gd name="T45" fmla="*/ 22 h 35"/>
                <a:gd name="T46" fmla="*/ 0 w 205"/>
                <a:gd name="T47" fmla="*/ 18 h 35"/>
                <a:gd name="T48" fmla="*/ 0 w 205"/>
                <a:gd name="T49" fmla="*/ 15 h 35"/>
                <a:gd name="T50" fmla="*/ 4 w 205"/>
                <a:gd name="T51" fmla="*/ 11 h 35"/>
                <a:gd name="T52" fmla="*/ 12 w 205"/>
                <a:gd name="T53" fmla="*/ 8 h 35"/>
                <a:gd name="T54" fmla="*/ 23 w 205"/>
                <a:gd name="T55" fmla="*/ 6 h 35"/>
                <a:gd name="T56" fmla="*/ 37 w 205"/>
                <a:gd name="T57" fmla="*/ 3 h 35"/>
                <a:gd name="T58" fmla="*/ 53 w 205"/>
                <a:gd name="T59" fmla="*/ 1 h 35"/>
                <a:gd name="T60" fmla="*/ 71 w 205"/>
                <a:gd name="T61" fmla="*/ 0 h 35"/>
                <a:gd name="T62" fmla="*/ 91 w 205"/>
                <a:gd name="T63" fmla="*/ 0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5"/>
                <a:gd name="T97" fmla="*/ 0 h 35"/>
                <a:gd name="T98" fmla="*/ 205 w 205"/>
                <a:gd name="T99" fmla="*/ 35 h 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5" h="35">
                  <a:moveTo>
                    <a:pt x="102" y="0"/>
                  </a:moveTo>
                  <a:lnTo>
                    <a:pt x="112" y="0"/>
                  </a:lnTo>
                  <a:lnTo>
                    <a:pt x="122" y="0"/>
                  </a:lnTo>
                  <a:lnTo>
                    <a:pt x="132" y="0"/>
                  </a:lnTo>
                  <a:lnTo>
                    <a:pt x="141" y="1"/>
                  </a:lnTo>
                  <a:lnTo>
                    <a:pt x="150" y="1"/>
                  </a:lnTo>
                  <a:lnTo>
                    <a:pt x="159" y="2"/>
                  </a:lnTo>
                  <a:lnTo>
                    <a:pt x="166" y="3"/>
                  </a:lnTo>
                  <a:lnTo>
                    <a:pt x="174" y="5"/>
                  </a:lnTo>
                  <a:lnTo>
                    <a:pt x="180" y="6"/>
                  </a:lnTo>
                  <a:lnTo>
                    <a:pt x="186" y="7"/>
                  </a:lnTo>
                  <a:lnTo>
                    <a:pt x="191" y="8"/>
                  </a:lnTo>
                  <a:lnTo>
                    <a:pt x="195" y="10"/>
                  </a:lnTo>
                  <a:lnTo>
                    <a:pt x="199" y="11"/>
                  </a:lnTo>
                  <a:lnTo>
                    <a:pt x="201" y="13"/>
                  </a:lnTo>
                  <a:lnTo>
                    <a:pt x="203" y="15"/>
                  </a:lnTo>
                  <a:lnTo>
                    <a:pt x="204" y="17"/>
                  </a:lnTo>
                  <a:lnTo>
                    <a:pt x="203" y="18"/>
                  </a:lnTo>
                  <a:lnTo>
                    <a:pt x="201" y="20"/>
                  </a:lnTo>
                  <a:lnTo>
                    <a:pt x="199" y="22"/>
                  </a:lnTo>
                  <a:lnTo>
                    <a:pt x="195" y="23"/>
                  </a:lnTo>
                  <a:lnTo>
                    <a:pt x="191" y="25"/>
                  </a:lnTo>
                  <a:lnTo>
                    <a:pt x="186" y="26"/>
                  </a:lnTo>
                  <a:lnTo>
                    <a:pt x="180" y="28"/>
                  </a:lnTo>
                  <a:lnTo>
                    <a:pt x="174" y="28"/>
                  </a:lnTo>
                  <a:lnTo>
                    <a:pt x="166" y="30"/>
                  </a:lnTo>
                  <a:lnTo>
                    <a:pt x="159" y="31"/>
                  </a:lnTo>
                  <a:lnTo>
                    <a:pt x="150" y="32"/>
                  </a:lnTo>
                  <a:lnTo>
                    <a:pt x="141" y="32"/>
                  </a:lnTo>
                  <a:lnTo>
                    <a:pt x="132" y="33"/>
                  </a:lnTo>
                  <a:lnTo>
                    <a:pt x="122" y="33"/>
                  </a:lnTo>
                  <a:lnTo>
                    <a:pt x="112" y="34"/>
                  </a:lnTo>
                  <a:lnTo>
                    <a:pt x="102" y="34"/>
                  </a:lnTo>
                  <a:lnTo>
                    <a:pt x="91" y="34"/>
                  </a:lnTo>
                  <a:lnTo>
                    <a:pt x="81" y="33"/>
                  </a:lnTo>
                  <a:lnTo>
                    <a:pt x="71" y="33"/>
                  </a:lnTo>
                  <a:lnTo>
                    <a:pt x="62" y="32"/>
                  </a:lnTo>
                  <a:lnTo>
                    <a:pt x="53" y="32"/>
                  </a:lnTo>
                  <a:lnTo>
                    <a:pt x="44" y="31"/>
                  </a:lnTo>
                  <a:lnTo>
                    <a:pt x="37" y="30"/>
                  </a:lnTo>
                  <a:lnTo>
                    <a:pt x="29" y="28"/>
                  </a:lnTo>
                  <a:lnTo>
                    <a:pt x="23" y="28"/>
                  </a:lnTo>
                  <a:lnTo>
                    <a:pt x="17" y="26"/>
                  </a:lnTo>
                  <a:lnTo>
                    <a:pt x="12" y="25"/>
                  </a:lnTo>
                  <a:lnTo>
                    <a:pt x="8" y="23"/>
                  </a:lnTo>
                  <a:lnTo>
                    <a:pt x="4" y="22"/>
                  </a:lnTo>
                  <a:lnTo>
                    <a:pt x="2" y="20"/>
                  </a:lnTo>
                  <a:lnTo>
                    <a:pt x="0" y="18"/>
                  </a:lnTo>
                  <a:lnTo>
                    <a:pt x="0" y="17"/>
                  </a:lnTo>
                  <a:lnTo>
                    <a:pt x="0" y="15"/>
                  </a:lnTo>
                  <a:lnTo>
                    <a:pt x="2" y="13"/>
                  </a:lnTo>
                  <a:lnTo>
                    <a:pt x="4" y="11"/>
                  </a:lnTo>
                  <a:lnTo>
                    <a:pt x="8" y="10"/>
                  </a:lnTo>
                  <a:lnTo>
                    <a:pt x="12" y="8"/>
                  </a:lnTo>
                  <a:lnTo>
                    <a:pt x="17" y="7"/>
                  </a:lnTo>
                  <a:lnTo>
                    <a:pt x="23" y="6"/>
                  </a:lnTo>
                  <a:lnTo>
                    <a:pt x="29" y="5"/>
                  </a:lnTo>
                  <a:lnTo>
                    <a:pt x="37" y="3"/>
                  </a:lnTo>
                  <a:lnTo>
                    <a:pt x="44" y="2"/>
                  </a:lnTo>
                  <a:lnTo>
                    <a:pt x="53" y="1"/>
                  </a:lnTo>
                  <a:lnTo>
                    <a:pt x="62" y="1"/>
                  </a:lnTo>
                  <a:lnTo>
                    <a:pt x="71" y="0"/>
                  </a:lnTo>
                  <a:lnTo>
                    <a:pt x="81" y="0"/>
                  </a:lnTo>
                  <a:lnTo>
                    <a:pt x="91" y="0"/>
                  </a:lnTo>
                  <a:lnTo>
                    <a:pt x="102" y="0"/>
                  </a:lnTo>
                </a:path>
              </a:pathLst>
            </a:custGeom>
            <a:solidFill>
              <a:srgbClr val="99663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CL"/>
            </a:p>
          </p:txBody>
        </p:sp>
      </p:grpSp>
      <p:pic>
        <p:nvPicPr>
          <p:cNvPr id="163888" name="Picture 56"/>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83550" y="2590800"/>
            <a:ext cx="7588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9" name="Line 57"/>
          <p:cNvSpPr>
            <a:spLocks noChangeShapeType="1"/>
          </p:cNvSpPr>
          <p:nvPr/>
        </p:nvSpPr>
        <p:spPr bwMode="auto">
          <a:xfrm>
            <a:off x="4975225" y="3505200"/>
            <a:ext cx="838200" cy="914400"/>
          </a:xfrm>
          <a:prstGeom prst="line">
            <a:avLst/>
          </a:prstGeom>
          <a:noFill/>
          <a:ln w="25400">
            <a:solidFill>
              <a:srgbClr val="996633"/>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CL"/>
          </a:p>
        </p:txBody>
      </p:sp>
      <p:sp>
        <p:nvSpPr>
          <p:cNvPr id="163890" name="Line 58"/>
          <p:cNvSpPr>
            <a:spLocks noChangeShapeType="1"/>
          </p:cNvSpPr>
          <p:nvPr/>
        </p:nvSpPr>
        <p:spPr bwMode="auto">
          <a:xfrm>
            <a:off x="4822825" y="4114800"/>
            <a:ext cx="1066800" cy="304800"/>
          </a:xfrm>
          <a:prstGeom prst="line">
            <a:avLst/>
          </a:prstGeom>
          <a:noFill/>
          <a:ln w="25400">
            <a:solidFill>
              <a:srgbClr val="996633"/>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CL"/>
          </a:p>
        </p:txBody>
      </p:sp>
      <p:sp>
        <p:nvSpPr>
          <p:cNvPr id="163891" name="Line 59"/>
          <p:cNvSpPr>
            <a:spLocks noChangeShapeType="1"/>
          </p:cNvSpPr>
          <p:nvPr/>
        </p:nvSpPr>
        <p:spPr bwMode="auto">
          <a:xfrm flipH="1" flipV="1">
            <a:off x="5889625" y="4419600"/>
            <a:ext cx="1447800" cy="762000"/>
          </a:xfrm>
          <a:prstGeom prst="line">
            <a:avLst/>
          </a:prstGeom>
          <a:noFill/>
          <a:ln w="25400">
            <a:solidFill>
              <a:srgbClr val="996633"/>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CL"/>
          </a:p>
        </p:txBody>
      </p:sp>
      <p:sp>
        <p:nvSpPr>
          <p:cNvPr id="163892" name="Line 60"/>
          <p:cNvSpPr>
            <a:spLocks noChangeShapeType="1"/>
          </p:cNvSpPr>
          <p:nvPr/>
        </p:nvSpPr>
        <p:spPr bwMode="auto">
          <a:xfrm flipH="1">
            <a:off x="5889625" y="3429000"/>
            <a:ext cx="2819400" cy="990600"/>
          </a:xfrm>
          <a:prstGeom prst="line">
            <a:avLst/>
          </a:prstGeom>
          <a:noFill/>
          <a:ln w="25400">
            <a:solidFill>
              <a:srgbClr val="996633"/>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CL"/>
          </a:p>
        </p:txBody>
      </p:sp>
      <p:sp>
        <p:nvSpPr>
          <p:cNvPr id="163893" name="Line 61"/>
          <p:cNvSpPr>
            <a:spLocks noChangeShapeType="1"/>
          </p:cNvSpPr>
          <p:nvPr/>
        </p:nvSpPr>
        <p:spPr bwMode="auto">
          <a:xfrm flipH="1" flipV="1">
            <a:off x="5889625" y="4419600"/>
            <a:ext cx="990600" cy="1371600"/>
          </a:xfrm>
          <a:prstGeom prst="line">
            <a:avLst/>
          </a:prstGeom>
          <a:noFill/>
          <a:ln w="25400">
            <a:solidFill>
              <a:srgbClr val="996633"/>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CL"/>
          </a:p>
        </p:txBody>
      </p:sp>
      <p:sp>
        <p:nvSpPr>
          <p:cNvPr id="163894" name="Line 62"/>
          <p:cNvSpPr>
            <a:spLocks noChangeShapeType="1"/>
          </p:cNvSpPr>
          <p:nvPr/>
        </p:nvSpPr>
        <p:spPr bwMode="auto">
          <a:xfrm flipH="1" flipV="1">
            <a:off x="5889625" y="4419600"/>
            <a:ext cx="381000" cy="1600200"/>
          </a:xfrm>
          <a:prstGeom prst="line">
            <a:avLst/>
          </a:prstGeom>
          <a:noFill/>
          <a:ln w="25400">
            <a:solidFill>
              <a:srgbClr val="996633"/>
            </a:solidFill>
            <a:round/>
            <a:headEnd type="stealth" w="med" len="lg"/>
            <a:tailEnd type="none" w="sm" len="sm"/>
          </a:ln>
          <a:extLst>
            <a:ext uri="{909E8E84-426E-40DD-AFC4-6F175D3DCCD1}">
              <a14:hiddenFill xmlns:a14="http://schemas.microsoft.com/office/drawing/2010/main">
                <a:noFill/>
              </a14:hiddenFill>
            </a:ext>
          </a:extLst>
        </p:spPr>
        <p:txBody>
          <a:bodyPr wrap="none" anchor="ctr"/>
          <a:lstStyle/>
          <a:p>
            <a:endParaRPr lang="es-CL"/>
          </a:p>
        </p:txBody>
      </p:sp>
      <p:grpSp>
        <p:nvGrpSpPr>
          <p:cNvPr id="163895" name="Group 63"/>
          <p:cNvGrpSpPr>
            <a:grpSpLocks/>
          </p:cNvGrpSpPr>
          <p:nvPr/>
        </p:nvGrpSpPr>
        <p:grpSpPr bwMode="auto">
          <a:xfrm>
            <a:off x="5565775" y="4191000"/>
            <a:ext cx="630238" cy="382588"/>
            <a:chOff x="3204" y="2640"/>
            <a:chExt cx="397" cy="241"/>
          </a:xfrm>
        </p:grpSpPr>
        <p:sp>
          <p:nvSpPr>
            <p:cNvPr id="163897" name="Freeform 64"/>
            <p:cNvSpPr>
              <a:spLocks/>
            </p:cNvSpPr>
            <p:nvPr/>
          </p:nvSpPr>
          <p:spPr bwMode="auto">
            <a:xfrm>
              <a:off x="3204" y="2679"/>
              <a:ext cx="397" cy="82"/>
            </a:xfrm>
            <a:custGeom>
              <a:avLst/>
              <a:gdLst>
                <a:gd name="T0" fmla="*/ 396 w 397"/>
                <a:gd name="T1" fmla="*/ 67 h 82"/>
                <a:gd name="T2" fmla="*/ 391 w 397"/>
                <a:gd name="T3" fmla="*/ 70 h 82"/>
                <a:gd name="T4" fmla="*/ 380 w 397"/>
                <a:gd name="T5" fmla="*/ 73 h 82"/>
                <a:gd name="T6" fmla="*/ 362 w 397"/>
                <a:gd name="T7" fmla="*/ 75 h 82"/>
                <a:gd name="T8" fmla="*/ 338 w 397"/>
                <a:gd name="T9" fmla="*/ 77 h 82"/>
                <a:gd name="T10" fmla="*/ 308 w 397"/>
                <a:gd name="T11" fmla="*/ 78 h 82"/>
                <a:gd name="T12" fmla="*/ 274 w 397"/>
                <a:gd name="T13" fmla="*/ 80 h 82"/>
                <a:gd name="T14" fmla="*/ 237 w 397"/>
                <a:gd name="T15" fmla="*/ 80 h 82"/>
                <a:gd name="T16" fmla="*/ 198 w 397"/>
                <a:gd name="T17" fmla="*/ 81 h 82"/>
                <a:gd name="T18" fmla="*/ 158 w 397"/>
                <a:gd name="T19" fmla="*/ 80 h 82"/>
                <a:gd name="T20" fmla="*/ 121 w 397"/>
                <a:gd name="T21" fmla="*/ 80 h 82"/>
                <a:gd name="T22" fmla="*/ 87 w 397"/>
                <a:gd name="T23" fmla="*/ 78 h 82"/>
                <a:gd name="T24" fmla="*/ 57 w 397"/>
                <a:gd name="T25" fmla="*/ 77 h 82"/>
                <a:gd name="T26" fmla="*/ 33 w 397"/>
                <a:gd name="T27" fmla="*/ 75 h 82"/>
                <a:gd name="T28" fmla="*/ 15 w 397"/>
                <a:gd name="T29" fmla="*/ 73 h 82"/>
                <a:gd name="T30" fmla="*/ 4 w 397"/>
                <a:gd name="T31" fmla="*/ 70 h 82"/>
                <a:gd name="T32" fmla="*/ 0 w 397"/>
                <a:gd name="T33" fmla="*/ 67 h 82"/>
                <a:gd name="T34" fmla="*/ 1 w 397"/>
                <a:gd name="T35" fmla="*/ 1 h 82"/>
                <a:gd name="T36" fmla="*/ 9 w 397"/>
                <a:gd name="T37" fmla="*/ 3 h 82"/>
                <a:gd name="T38" fmla="*/ 23 w 397"/>
                <a:gd name="T39" fmla="*/ 6 h 82"/>
                <a:gd name="T40" fmla="*/ 45 w 397"/>
                <a:gd name="T41" fmla="*/ 8 h 82"/>
                <a:gd name="T42" fmla="*/ 72 w 397"/>
                <a:gd name="T43" fmla="*/ 10 h 82"/>
                <a:gd name="T44" fmla="*/ 102 w 397"/>
                <a:gd name="T45" fmla="*/ 11 h 82"/>
                <a:gd name="T46" fmla="*/ 139 w 397"/>
                <a:gd name="T47" fmla="*/ 12 h 82"/>
                <a:gd name="T48" fmla="*/ 177 w 397"/>
                <a:gd name="T49" fmla="*/ 12 h 82"/>
                <a:gd name="T50" fmla="*/ 218 w 397"/>
                <a:gd name="T51" fmla="*/ 12 h 82"/>
                <a:gd name="T52" fmla="*/ 256 w 397"/>
                <a:gd name="T53" fmla="*/ 12 h 82"/>
                <a:gd name="T54" fmla="*/ 293 w 397"/>
                <a:gd name="T55" fmla="*/ 11 h 82"/>
                <a:gd name="T56" fmla="*/ 323 w 397"/>
                <a:gd name="T57" fmla="*/ 10 h 82"/>
                <a:gd name="T58" fmla="*/ 350 w 397"/>
                <a:gd name="T59" fmla="*/ 8 h 82"/>
                <a:gd name="T60" fmla="*/ 372 w 397"/>
                <a:gd name="T61" fmla="*/ 6 h 82"/>
                <a:gd name="T62" fmla="*/ 386 w 397"/>
                <a:gd name="T63" fmla="*/ 3 h 82"/>
                <a:gd name="T64" fmla="*/ 394 w 397"/>
                <a:gd name="T65" fmla="*/ 1 h 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7"/>
                <a:gd name="T100" fmla="*/ 0 h 82"/>
                <a:gd name="T101" fmla="*/ 397 w 397"/>
                <a:gd name="T102" fmla="*/ 82 h 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7" h="82">
                  <a:moveTo>
                    <a:pt x="396" y="0"/>
                  </a:moveTo>
                  <a:lnTo>
                    <a:pt x="396" y="67"/>
                  </a:lnTo>
                  <a:lnTo>
                    <a:pt x="394" y="69"/>
                  </a:lnTo>
                  <a:lnTo>
                    <a:pt x="391" y="70"/>
                  </a:lnTo>
                  <a:lnTo>
                    <a:pt x="386" y="71"/>
                  </a:lnTo>
                  <a:lnTo>
                    <a:pt x="380" y="73"/>
                  </a:lnTo>
                  <a:lnTo>
                    <a:pt x="372" y="74"/>
                  </a:lnTo>
                  <a:lnTo>
                    <a:pt x="362" y="75"/>
                  </a:lnTo>
                  <a:lnTo>
                    <a:pt x="350" y="76"/>
                  </a:lnTo>
                  <a:lnTo>
                    <a:pt x="338" y="77"/>
                  </a:lnTo>
                  <a:lnTo>
                    <a:pt x="323" y="77"/>
                  </a:lnTo>
                  <a:lnTo>
                    <a:pt x="308" y="78"/>
                  </a:lnTo>
                  <a:lnTo>
                    <a:pt x="293" y="79"/>
                  </a:lnTo>
                  <a:lnTo>
                    <a:pt x="274" y="80"/>
                  </a:lnTo>
                  <a:lnTo>
                    <a:pt x="256" y="80"/>
                  </a:lnTo>
                  <a:lnTo>
                    <a:pt x="237" y="80"/>
                  </a:lnTo>
                  <a:lnTo>
                    <a:pt x="218" y="81"/>
                  </a:lnTo>
                  <a:lnTo>
                    <a:pt x="198" y="81"/>
                  </a:lnTo>
                  <a:lnTo>
                    <a:pt x="177" y="81"/>
                  </a:lnTo>
                  <a:lnTo>
                    <a:pt x="158" y="80"/>
                  </a:lnTo>
                  <a:lnTo>
                    <a:pt x="139" y="80"/>
                  </a:lnTo>
                  <a:lnTo>
                    <a:pt x="121" y="80"/>
                  </a:lnTo>
                  <a:lnTo>
                    <a:pt x="102" y="79"/>
                  </a:lnTo>
                  <a:lnTo>
                    <a:pt x="87" y="78"/>
                  </a:lnTo>
                  <a:lnTo>
                    <a:pt x="72" y="77"/>
                  </a:lnTo>
                  <a:lnTo>
                    <a:pt x="57" y="77"/>
                  </a:lnTo>
                  <a:lnTo>
                    <a:pt x="45" y="76"/>
                  </a:lnTo>
                  <a:lnTo>
                    <a:pt x="33" y="75"/>
                  </a:lnTo>
                  <a:lnTo>
                    <a:pt x="23" y="74"/>
                  </a:lnTo>
                  <a:lnTo>
                    <a:pt x="15" y="73"/>
                  </a:lnTo>
                  <a:lnTo>
                    <a:pt x="9" y="71"/>
                  </a:lnTo>
                  <a:lnTo>
                    <a:pt x="4" y="70"/>
                  </a:lnTo>
                  <a:lnTo>
                    <a:pt x="1" y="69"/>
                  </a:lnTo>
                  <a:lnTo>
                    <a:pt x="0" y="67"/>
                  </a:lnTo>
                  <a:lnTo>
                    <a:pt x="0" y="0"/>
                  </a:lnTo>
                  <a:lnTo>
                    <a:pt x="1" y="1"/>
                  </a:lnTo>
                  <a:lnTo>
                    <a:pt x="4" y="2"/>
                  </a:lnTo>
                  <a:lnTo>
                    <a:pt x="9" y="3"/>
                  </a:lnTo>
                  <a:lnTo>
                    <a:pt x="15" y="4"/>
                  </a:lnTo>
                  <a:lnTo>
                    <a:pt x="23" y="6"/>
                  </a:lnTo>
                  <a:lnTo>
                    <a:pt x="33" y="7"/>
                  </a:lnTo>
                  <a:lnTo>
                    <a:pt x="45" y="8"/>
                  </a:lnTo>
                  <a:lnTo>
                    <a:pt x="57" y="8"/>
                  </a:lnTo>
                  <a:lnTo>
                    <a:pt x="72" y="10"/>
                  </a:lnTo>
                  <a:lnTo>
                    <a:pt x="87" y="10"/>
                  </a:lnTo>
                  <a:lnTo>
                    <a:pt x="102" y="11"/>
                  </a:lnTo>
                  <a:lnTo>
                    <a:pt x="121" y="11"/>
                  </a:lnTo>
                  <a:lnTo>
                    <a:pt x="139" y="12"/>
                  </a:lnTo>
                  <a:lnTo>
                    <a:pt x="158" y="12"/>
                  </a:lnTo>
                  <a:lnTo>
                    <a:pt x="177" y="12"/>
                  </a:lnTo>
                  <a:lnTo>
                    <a:pt x="198" y="12"/>
                  </a:lnTo>
                  <a:lnTo>
                    <a:pt x="218" y="12"/>
                  </a:lnTo>
                  <a:lnTo>
                    <a:pt x="237" y="12"/>
                  </a:lnTo>
                  <a:lnTo>
                    <a:pt x="256" y="12"/>
                  </a:lnTo>
                  <a:lnTo>
                    <a:pt x="274" y="11"/>
                  </a:lnTo>
                  <a:lnTo>
                    <a:pt x="293" y="11"/>
                  </a:lnTo>
                  <a:lnTo>
                    <a:pt x="308" y="10"/>
                  </a:lnTo>
                  <a:lnTo>
                    <a:pt x="323" y="10"/>
                  </a:lnTo>
                  <a:lnTo>
                    <a:pt x="338" y="8"/>
                  </a:lnTo>
                  <a:lnTo>
                    <a:pt x="350" y="8"/>
                  </a:lnTo>
                  <a:lnTo>
                    <a:pt x="362" y="7"/>
                  </a:lnTo>
                  <a:lnTo>
                    <a:pt x="372" y="6"/>
                  </a:lnTo>
                  <a:lnTo>
                    <a:pt x="380" y="4"/>
                  </a:lnTo>
                  <a:lnTo>
                    <a:pt x="386" y="3"/>
                  </a:lnTo>
                  <a:lnTo>
                    <a:pt x="391" y="2"/>
                  </a:lnTo>
                  <a:lnTo>
                    <a:pt x="394" y="1"/>
                  </a:lnTo>
                  <a:lnTo>
                    <a:pt x="396" y="0"/>
                  </a:lnTo>
                </a:path>
              </a:pathLst>
            </a:custGeom>
            <a:solidFill>
              <a:srgbClr val="AD69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CL"/>
            </a:p>
          </p:txBody>
        </p:sp>
        <p:sp>
          <p:nvSpPr>
            <p:cNvPr id="163898" name="Freeform 65"/>
            <p:cNvSpPr>
              <a:spLocks/>
            </p:cNvSpPr>
            <p:nvPr/>
          </p:nvSpPr>
          <p:spPr bwMode="auto">
            <a:xfrm>
              <a:off x="3204" y="2698"/>
              <a:ext cx="397" cy="183"/>
            </a:xfrm>
            <a:custGeom>
              <a:avLst/>
              <a:gdLst>
                <a:gd name="T0" fmla="*/ 396 w 397"/>
                <a:gd name="T1" fmla="*/ 152 h 183"/>
                <a:gd name="T2" fmla="*/ 391 w 397"/>
                <a:gd name="T3" fmla="*/ 158 h 183"/>
                <a:gd name="T4" fmla="*/ 380 w 397"/>
                <a:gd name="T5" fmla="*/ 164 h 183"/>
                <a:gd name="T6" fmla="*/ 362 w 397"/>
                <a:gd name="T7" fmla="*/ 169 h 183"/>
                <a:gd name="T8" fmla="*/ 338 w 397"/>
                <a:gd name="T9" fmla="*/ 173 h 183"/>
                <a:gd name="T10" fmla="*/ 308 w 397"/>
                <a:gd name="T11" fmla="*/ 177 h 183"/>
                <a:gd name="T12" fmla="*/ 274 w 397"/>
                <a:gd name="T13" fmla="*/ 180 h 183"/>
                <a:gd name="T14" fmla="*/ 237 w 397"/>
                <a:gd name="T15" fmla="*/ 181 h 183"/>
                <a:gd name="T16" fmla="*/ 198 w 397"/>
                <a:gd name="T17" fmla="*/ 182 h 183"/>
                <a:gd name="T18" fmla="*/ 158 w 397"/>
                <a:gd name="T19" fmla="*/ 181 h 183"/>
                <a:gd name="T20" fmla="*/ 121 w 397"/>
                <a:gd name="T21" fmla="*/ 180 h 183"/>
                <a:gd name="T22" fmla="*/ 87 w 397"/>
                <a:gd name="T23" fmla="*/ 177 h 183"/>
                <a:gd name="T24" fmla="*/ 57 w 397"/>
                <a:gd name="T25" fmla="*/ 173 h 183"/>
                <a:gd name="T26" fmla="*/ 33 w 397"/>
                <a:gd name="T27" fmla="*/ 169 h 183"/>
                <a:gd name="T28" fmla="*/ 15 w 397"/>
                <a:gd name="T29" fmla="*/ 164 h 183"/>
                <a:gd name="T30" fmla="*/ 4 w 397"/>
                <a:gd name="T31" fmla="*/ 158 h 183"/>
                <a:gd name="T32" fmla="*/ 0 w 397"/>
                <a:gd name="T33" fmla="*/ 152 h 183"/>
                <a:gd name="T34" fmla="*/ 1 w 397"/>
                <a:gd name="T35" fmla="*/ 2 h 183"/>
                <a:gd name="T36" fmla="*/ 9 w 397"/>
                <a:gd name="T37" fmla="*/ 7 h 183"/>
                <a:gd name="T38" fmla="*/ 23 w 397"/>
                <a:gd name="T39" fmla="*/ 13 h 183"/>
                <a:gd name="T40" fmla="*/ 45 w 397"/>
                <a:gd name="T41" fmla="*/ 18 h 183"/>
                <a:gd name="T42" fmla="*/ 72 w 397"/>
                <a:gd name="T43" fmla="*/ 22 h 183"/>
                <a:gd name="T44" fmla="*/ 102 w 397"/>
                <a:gd name="T45" fmla="*/ 25 h 183"/>
                <a:gd name="T46" fmla="*/ 139 w 397"/>
                <a:gd name="T47" fmla="*/ 27 h 183"/>
                <a:gd name="T48" fmla="*/ 177 w 397"/>
                <a:gd name="T49" fmla="*/ 28 h 183"/>
                <a:gd name="T50" fmla="*/ 218 w 397"/>
                <a:gd name="T51" fmla="*/ 28 h 183"/>
                <a:gd name="T52" fmla="*/ 256 w 397"/>
                <a:gd name="T53" fmla="*/ 27 h 183"/>
                <a:gd name="T54" fmla="*/ 293 w 397"/>
                <a:gd name="T55" fmla="*/ 25 h 183"/>
                <a:gd name="T56" fmla="*/ 323 w 397"/>
                <a:gd name="T57" fmla="*/ 22 h 183"/>
                <a:gd name="T58" fmla="*/ 350 w 397"/>
                <a:gd name="T59" fmla="*/ 18 h 183"/>
                <a:gd name="T60" fmla="*/ 372 w 397"/>
                <a:gd name="T61" fmla="*/ 13 h 183"/>
                <a:gd name="T62" fmla="*/ 386 w 397"/>
                <a:gd name="T63" fmla="*/ 7 h 183"/>
                <a:gd name="T64" fmla="*/ 394 w 397"/>
                <a:gd name="T65" fmla="*/ 2 h 1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7"/>
                <a:gd name="T100" fmla="*/ 0 h 183"/>
                <a:gd name="T101" fmla="*/ 397 w 397"/>
                <a:gd name="T102" fmla="*/ 183 h 1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7" h="183">
                  <a:moveTo>
                    <a:pt x="396" y="0"/>
                  </a:moveTo>
                  <a:lnTo>
                    <a:pt x="396" y="152"/>
                  </a:lnTo>
                  <a:lnTo>
                    <a:pt x="394" y="156"/>
                  </a:lnTo>
                  <a:lnTo>
                    <a:pt x="391" y="158"/>
                  </a:lnTo>
                  <a:lnTo>
                    <a:pt x="386" y="161"/>
                  </a:lnTo>
                  <a:lnTo>
                    <a:pt x="380" y="164"/>
                  </a:lnTo>
                  <a:lnTo>
                    <a:pt x="372" y="167"/>
                  </a:lnTo>
                  <a:lnTo>
                    <a:pt x="362" y="169"/>
                  </a:lnTo>
                  <a:lnTo>
                    <a:pt x="350" y="171"/>
                  </a:lnTo>
                  <a:lnTo>
                    <a:pt x="338" y="173"/>
                  </a:lnTo>
                  <a:lnTo>
                    <a:pt x="323" y="175"/>
                  </a:lnTo>
                  <a:lnTo>
                    <a:pt x="308" y="177"/>
                  </a:lnTo>
                  <a:lnTo>
                    <a:pt x="293" y="179"/>
                  </a:lnTo>
                  <a:lnTo>
                    <a:pt x="274" y="180"/>
                  </a:lnTo>
                  <a:lnTo>
                    <a:pt x="256" y="180"/>
                  </a:lnTo>
                  <a:lnTo>
                    <a:pt x="237" y="181"/>
                  </a:lnTo>
                  <a:lnTo>
                    <a:pt x="218" y="182"/>
                  </a:lnTo>
                  <a:lnTo>
                    <a:pt x="198" y="182"/>
                  </a:lnTo>
                  <a:lnTo>
                    <a:pt x="177" y="182"/>
                  </a:lnTo>
                  <a:lnTo>
                    <a:pt x="158" y="181"/>
                  </a:lnTo>
                  <a:lnTo>
                    <a:pt x="139" y="180"/>
                  </a:lnTo>
                  <a:lnTo>
                    <a:pt x="121" y="180"/>
                  </a:lnTo>
                  <a:lnTo>
                    <a:pt x="102" y="179"/>
                  </a:lnTo>
                  <a:lnTo>
                    <a:pt x="87" y="177"/>
                  </a:lnTo>
                  <a:lnTo>
                    <a:pt x="72" y="175"/>
                  </a:lnTo>
                  <a:lnTo>
                    <a:pt x="57" y="173"/>
                  </a:lnTo>
                  <a:lnTo>
                    <a:pt x="45" y="171"/>
                  </a:lnTo>
                  <a:lnTo>
                    <a:pt x="33" y="169"/>
                  </a:lnTo>
                  <a:lnTo>
                    <a:pt x="23" y="167"/>
                  </a:lnTo>
                  <a:lnTo>
                    <a:pt x="15" y="164"/>
                  </a:lnTo>
                  <a:lnTo>
                    <a:pt x="9" y="161"/>
                  </a:lnTo>
                  <a:lnTo>
                    <a:pt x="4" y="158"/>
                  </a:lnTo>
                  <a:lnTo>
                    <a:pt x="1" y="156"/>
                  </a:lnTo>
                  <a:lnTo>
                    <a:pt x="0" y="152"/>
                  </a:lnTo>
                  <a:lnTo>
                    <a:pt x="0" y="0"/>
                  </a:lnTo>
                  <a:lnTo>
                    <a:pt x="1" y="2"/>
                  </a:lnTo>
                  <a:lnTo>
                    <a:pt x="4" y="5"/>
                  </a:lnTo>
                  <a:lnTo>
                    <a:pt x="9" y="7"/>
                  </a:lnTo>
                  <a:lnTo>
                    <a:pt x="15" y="10"/>
                  </a:lnTo>
                  <a:lnTo>
                    <a:pt x="23" y="13"/>
                  </a:lnTo>
                  <a:lnTo>
                    <a:pt x="33" y="15"/>
                  </a:lnTo>
                  <a:lnTo>
                    <a:pt x="45" y="18"/>
                  </a:lnTo>
                  <a:lnTo>
                    <a:pt x="57" y="19"/>
                  </a:lnTo>
                  <a:lnTo>
                    <a:pt x="72" y="22"/>
                  </a:lnTo>
                  <a:lnTo>
                    <a:pt x="87" y="23"/>
                  </a:lnTo>
                  <a:lnTo>
                    <a:pt x="102" y="25"/>
                  </a:lnTo>
                  <a:lnTo>
                    <a:pt x="121" y="26"/>
                  </a:lnTo>
                  <a:lnTo>
                    <a:pt x="139" y="27"/>
                  </a:lnTo>
                  <a:lnTo>
                    <a:pt x="158" y="28"/>
                  </a:lnTo>
                  <a:lnTo>
                    <a:pt x="177" y="28"/>
                  </a:lnTo>
                  <a:lnTo>
                    <a:pt x="198" y="28"/>
                  </a:lnTo>
                  <a:lnTo>
                    <a:pt x="218" y="28"/>
                  </a:lnTo>
                  <a:lnTo>
                    <a:pt x="237" y="28"/>
                  </a:lnTo>
                  <a:lnTo>
                    <a:pt x="256" y="27"/>
                  </a:lnTo>
                  <a:lnTo>
                    <a:pt x="274" y="26"/>
                  </a:lnTo>
                  <a:lnTo>
                    <a:pt x="293" y="25"/>
                  </a:lnTo>
                  <a:lnTo>
                    <a:pt x="308" y="23"/>
                  </a:lnTo>
                  <a:lnTo>
                    <a:pt x="323" y="22"/>
                  </a:lnTo>
                  <a:lnTo>
                    <a:pt x="338" y="19"/>
                  </a:lnTo>
                  <a:lnTo>
                    <a:pt x="350" y="18"/>
                  </a:lnTo>
                  <a:lnTo>
                    <a:pt x="362" y="15"/>
                  </a:lnTo>
                  <a:lnTo>
                    <a:pt x="372" y="13"/>
                  </a:lnTo>
                  <a:lnTo>
                    <a:pt x="380" y="10"/>
                  </a:lnTo>
                  <a:lnTo>
                    <a:pt x="386" y="7"/>
                  </a:lnTo>
                  <a:lnTo>
                    <a:pt x="391" y="5"/>
                  </a:lnTo>
                  <a:lnTo>
                    <a:pt x="394" y="2"/>
                  </a:lnTo>
                  <a:lnTo>
                    <a:pt x="396" y="0"/>
                  </a:lnTo>
                </a:path>
              </a:pathLst>
            </a:custGeom>
            <a:solidFill>
              <a:srgbClr val="6633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CL"/>
            </a:p>
          </p:txBody>
        </p:sp>
        <p:sp>
          <p:nvSpPr>
            <p:cNvPr id="163899" name="Freeform 66"/>
            <p:cNvSpPr>
              <a:spLocks/>
            </p:cNvSpPr>
            <p:nvPr/>
          </p:nvSpPr>
          <p:spPr bwMode="auto">
            <a:xfrm>
              <a:off x="3204" y="2640"/>
              <a:ext cx="397" cy="83"/>
            </a:xfrm>
            <a:custGeom>
              <a:avLst/>
              <a:gdLst>
                <a:gd name="T0" fmla="*/ 218 w 397"/>
                <a:gd name="T1" fmla="*/ 0 h 83"/>
                <a:gd name="T2" fmla="*/ 256 w 397"/>
                <a:gd name="T3" fmla="*/ 1 h 83"/>
                <a:gd name="T4" fmla="*/ 293 w 397"/>
                <a:gd name="T5" fmla="*/ 4 h 83"/>
                <a:gd name="T6" fmla="*/ 323 w 397"/>
                <a:gd name="T7" fmla="*/ 8 h 83"/>
                <a:gd name="T8" fmla="*/ 350 w 397"/>
                <a:gd name="T9" fmla="*/ 15 h 83"/>
                <a:gd name="T10" fmla="*/ 372 w 397"/>
                <a:gd name="T11" fmla="*/ 21 h 83"/>
                <a:gd name="T12" fmla="*/ 386 w 397"/>
                <a:gd name="T13" fmla="*/ 28 h 83"/>
                <a:gd name="T14" fmla="*/ 394 w 397"/>
                <a:gd name="T15" fmla="*/ 37 h 83"/>
                <a:gd name="T16" fmla="*/ 394 w 397"/>
                <a:gd name="T17" fmla="*/ 44 h 83"/>
                <a:gd name="T18" fmla="*/ 386 w 397"/>
                <a:gd name="T19" fmla="*/ 53 h 83"/>
                <a:gd name="T20" fmla="*/ 372 w 397"/>
                <a:gd name="T21" fmla="*/ 60 h 83"/>
                <a:gd name="T22" fmla="*/ 350 w 397"/>
                <a:gd name="T23" fmla="*/ 67 h 83"/>
                <a:gd name="T24" fmla="*/ 323 w 397"/>
                <a:gd name="T25" fmla="*/ 73 h 83"/>
                <a:gd name="T26" fmla="*/ 293 w 397"/>
                <a:gd name="T27" fmla="*/ 77 h 83"/>
                <a:gd name="T28" fmla="*/ 256 w 397"/>
                <a:gd name="T29" fmla="*/ 80 h 83"/>
                <a:gd name="T30" fmla="*/ 218 w 397"/>
                <a:gd name="T31" fmla="*/ 82 h 83"/>
                <a:gd name="T32" fmla="*/ 177 w 397"/>
                <a:gd name="T33" fmla="*/ 82 h 83"/>
                <a:gd name="T34" fmla="*/ 139 w 397"/>
                <a:gd name="T35" fmla="*/ 80 h 83"/>
                <a:gd name="T36" fmla="*/ 102 w 397"/>
                <a:gd name="T37" fmla="*/ 77 h 83"/>
                <a:gd name="T38" fmla="*/ 72 w 397"/>
                <a:gd name="T39" fmla="*/ 73 h 83"/>
                <a:gd name="T40" fmla="*/ 45 w 397"/>
                <a:gd name="T41" fmla="*/ 67 h 83"/>
                <a:gd name="T42" fmla="*/ 23 w 397"/>
                <a:gd name="T43" fmla="*/ 60 h 83"/>
                <a:gd name="T44" fmla="*/ 9 w 397"/>
                <a:gd name="T45" fmla="*/ 53 h 83"/>
                <a:gd name="T46" fmla="*/ 1 w 397"/>
                <a:gd name="T47" fmla="*/ 44 h 83"/>
                <a:gd name="T48" fmla="*/ 1 w 397"/>
                <a:gd name="T49" fmla="*/ 37 h 83"/>
                <a:gd name="T50" fmla="*/ 9 w 397"/>
                <a:gd name="T51" fmla="*/ 28 h 83"/>
                <a:gd name="T52" fmla="*/ 23 w 397"/>
                <a:gd name="T53" fmla="*/ 21 h 83"/>
                <a:gd name="T54" fmla="*/ 45 w 397"/>
                <a:gd name="T55" fmla="*/ 15 h 83"/>
                <a:gd name="T56" fmla="*/ 72 w 397"/>
                <a:gd name="T57" fmla="*/ 8 h 83"/>
                <a:gd name="T58" fmla="*/ 102 w 397"/>
                <a:gd name="T59" fmla="*/ 4 h 83"/>
                <a:gd name="T60" fmla="*/ 139 w 397"/>
                <a:gd name="T61" fmla="*/ 1 h 83"/>
                <a:gd name="T62" fmla="*/ 177 w 397"/>
                <a:gd name="T63" fmla="*/ 0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7"/>
                <a:gd name="T97" fmla="*/ 0 h 83"/>
                <a:gd name="T98" fmla="*/ 397 w 397"/>
                <a:gd name="T99" fmla="*/ 83 h 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7" h="83">
                  <a:moveTo>
                    <a:pt x="198" y="0"/>
                  </a:moveTo>
                  <a:lnTo>
                    <a:pt x="218" y="0"/>
                  </a:lnTo>
                  <a:lnTo>
                    <a:pt x="237" y="1"/>
                  </a:lnTo>
                  <a:lnTo>
                    <a:pt x="256" y="1"/>
                  </a:lnTo>
                  <a:lnTo>
                    <a:pt x="274" y="2"/>
                  </a:lnTo>
                  <a:lnTo>
                    <a:pt x="293" y="4"/>
                  </a:lnTo>
                  <a:lnTo>
                    <a:pt x="308" y="7"/>
                  </a:lnTo>
                  <a:lnTo>
                    <a:pt x="323" y="8"/>
                  </a:lnTo>
                  <a:lnTo>
                    <a:pt x="338" y="12"/>
                  </a:lnTo>
                  <a:lnTo>
                    <a:pt x="350" y="15"/>
                  </a:lnTo>
                  <a:lnTo>
                    <a:pt x="362" y="17"/>
                  </a:lnTo>
                  <a:lnTo>
                    <a:pt x="372" y="21"/>
                  </a:lnTo>
                  <a:lnTo>
                    <a:pt x="380" y="25"/>
                  </a:lnTo>
                  <a:lnTo>
                    <a:pt x="386" y="28"/>
                  </a:lnTo>
                  <a:lnTo>
                    <a:pt x="391" y="33"/>
                  </a:lnTo>
                  <a:lnTo>
                    <a:pt x="394" y="37"/>
                  </a:lnTo>
                  <a:lnTo>
                    <a:pt x="396" y="41"/>
                  </a:lnTo>
                  <a:lnTo>
                    <a:pt x="394" y="44"/>
                  </a:lnTo>
                  <a:lnTo>
                    <a:pt x="391" y="48"/>
                  </a:lnTo>
                  <a:lnTo>
                    <a:pt x="386" y="53"/>
                  </a:lnTo>
                  <a:lnTo>
                    <a:pt x="380" y="56"/>
                  </a:lnTo>
                  <a:lnTo>
                    <a:pt x="372" y="60"/>
                  </a:lnTo>
                  <a:lnTo>
                    <a:pt x="362" y="63"/>
                  </a:lnTo>
                  <a:lnTo>
                    <a:pt x="350" y="67"/>
                  </a:lnTo>
                  <a:lnTo>
                    <a:pt x="338" y="69"/>
                  </a:lnTo>
                  <a:lnTo>
                    <a:pt x="323" y="73"/>
                  </a:lnTo>
                  <a:lnTo>
                    <a:pt x="308" y="74"/>
                  </a:lnTo>
                  <a:lnTo>
                    <a:pt x="293" y="77"/>
                  </a:lnTo>
                  <a:lnTo>
                    <a:pt x="274" y="79"/>
                  </a:lnTo>
                  <a:lnTo>
                    <a:pt x="256" y="80"/>
                  </a:lnTo>
                  <a:lnTo>
                    <a:pt x="237" y="80"/>
                  </a:lnTo>
                  <a:lnTo>
                    <a:pt x="218" y="82"/>
                  </a:lnTo>
                  <a:lnTo>
                    <a:pt x="198" y="82"/>
                  </a:lnTo>
                  <a:lnTo>
                    <a:pt x="177" y="82"/>
                  </a:lnTo>
                  <a:lnTo>
                    <a:pt x="158" y="80"/>
                  </a:lnTo>
                  <a:lnTo>
                    <a:pt x="139" y="80"/>
                  </a:lnTo>
                  <a:lnTo>
                    <a:pt x="121" y="79"/>
                  </a:lnTo>
                  <a:lnTo>
                    <a:pt x="102" y="77"/>
                  </a:lnTo>
                  <a:lnTo>
                    <a:pt x="87" y="74"/>
                  </a:lnTo>
                  <a:lnTo>
                    <a:pt x="72" y="73"/>
                  </a:lnTo>
                  <a:lnTo>
                    <a:pt x="57" y="69"/>
                  </a:lnTo>
                  <a:lnTo>
                    <a:pt x="45" y="67"/>
                  </a:lnTo>
                  <a:lnTo>
                    <a:pt x="33" y="63"/>
                  </a:lnTo>
                  <a:lnTo>
                    <a:pt x="23" y="60"/>
                  </a:lnTo>
                  <a:lnTo>
                    <a:pt x="15" y="56"/>
                  </a:lnTo>
                  <a:lnTo>
                    <a:pt x="9" y="53"/>
                  </a:lnTo>
                  <a:lnTo>
                    <a:pt x="4" y="48"/>
                  </a:lnTo>
                  <a:lnTo>
                    <a:pt x="1" y="44"/>
                  </a:lnTo>
                  <a:lnTo>
                    <a:pt x="0" y="41"/>
                  </a:lnTo>
                  <a:lnTo>
                    <a:pt x="1" y="37"/>
                  </a:lnTo>
                  <a:lnTo>
                    <a:pt x="4" y="33"/>
                  </a:lnTo>
                  <a:lnTo>
                    <a:pt x="9" y="28"/>
                  </a:lnTo>
                  <a:lnTo>
                    <a:pt x="15" y="25"/>
                  </a:lnTo>
                  <a:lnTo>
                    <a:pt x="23" y="21"/>
                  </a:lnTo>
                  <a:lnTo>
                    <a:pt x="33" y="17"/>
                  </a:lnTo>
                  <a:lnTo>
                    <a:pt x="45" y="15"/>
                  </a:lnTo>
                  <a:lnTo>
                    <a:pt x="57" y="12"/>
                  </a:lnTo>
                  <a:lnTo>
                    <a:pt x="72" y="8"/>
                  </a:lnTo>
                  <a:lnTo>
                    <a:pt x="87" y="7"/>
                  </a:lnTo>
                  <a:lnTo>
                    <a:pt x="102" y="4"/>
                  </a:lnTo>
                  <a:lnTo>
                    <a:pt x="121" y="2"/>
                  </a:lnTo>
                  <a:lnTo>
                    <a:pt x="139" y="1"/>
                  </a:lnTo>
                  <a:lnTo>
                    <a:pt x="158" y="1"/>
                  </a:lnTo>
                  <a:lnTo>
                    <a:pt x="177" y="0"/>
                  </a:lnTo>
                  <a:lnTo>
                    <a:pt x="198" y="0"/>
                  </a:lnTo>
                </a:path>
              </a:pathLst>
            </a:custGeom>
            <a:solidFill>
              <a:srgbClr val="996633"/>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es-CL"/>
            </a:p>
          </p:txBody>
        </p:sp>
      </p:grpSp>
      <p:sp>
        <p:nvSpPr>
          <p:cNvPr id="163896" name="Rectangle 67"/>
          <p:cNvSpPr>
            <a:spLocks noChangeArrowheads="1"/>
          </p:cNvSpPr>
          <p:nvPr/>
        </p:nvSpPr>
        <p:spPr bwMode="auto">
          <a:xfrm>
            <a:off x="5614988" y="4273550"/>
            <a:ext cx="5159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8900" tIns="44450" rIns="88900" bIns="44450">
            <a:spAutoFit/>
          </a:bodyPr>
          <a:lstStyle>
            <a:lvl1pPr defTabSz="877888" eaLnBrk="0" hangingPunct="0">
              <a:defRPr>
                <a:solidFill>
                  <a:schemeClr val="tx1"/>
                </a:solidFill>
                <a:latin typeface="Arial" pitchFamily="34" charset="0"/>
                <a:ea typeface="ＭＳ Ｐゴシック" pitchFamily="34" charset="-128"/>
              </a:defRPr>
            </a:lvl1pPr>
            <a:lvl2pPr marL="742950" indent="-285750" defTabSz="877888" eaLnBrk="0" hangingPunct="0">
              <a:defRPr>
                <a:solidFill>
                  <a:schemeClr val="tx1"/>
                </a:solidFill>
                <a:latin typeface="Arial" pitchFamily="34" charset="0"/>
                <a:ea typeface="ＭＳ Ｐゴシック" pitchFamily="34" charset="-128"/>
              </a:defRPr>
            </a:lvl2pPr>
            <a:lvl3pPr marL="1143000" indent="-228600" defTabSz="877888" eaLnBrk="0" hangingPunct="0">
              <a:defRPr>
                <a:solidFill>
                  <a:schemeClr val="tx1"/>
                </a:solidFill>
                <a:latin typeface="Arial" pitchFamily="34" charset="0"/>
                <a:ea typeface="ＭＳ Ｐゴシック" pitchFamily="34" charset="-128"/>
              </a:defRPr>
            </a:lvl3pPr>
            <a:lvl4pPr marL="1600200" indent="-228600" defTabSz="877888" eaLnBrk="0" hangingPunct="0">
              <a:defRPr>
                <a:solidFill>
                  <a:schemeClr val="tx1"/>
                </a:solidFill>
                <a:latin typeface="Arial" pitchFamily="34" charset="0"/>
                <a:ea typeface="ＭＳ Ｐゴシック" pitchFamily="34" charset="-128"/>
              </a:defRPr>
            </a:lvl4pPr>
            <a:lvl5pPr marL="2057400" indent="-228600" defTabSz="877888" eaLnBrk="0" hangingPunct="0">
              <a:defRPr>
                <a:solidFill>
                  <a:schemeClr val="tx1"/>
                </a:solidFill>
                <a:latin typeface="Arial" pitchFamily="34" charset="0"/>
                <a:ea typeface="ＭＳ Ｐゴシック" pitchFamily="34" charset="-128"/>
              </a:defRPr>
            </a:lvl5pPr>
            <a:lvl6pPr marL="2514600" indent="-228600" defTabSz="877888"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877888"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877888"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877888"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s-CL" sz="1600">
                <a:solidFill>
                  <a:schemeClr val="bg1"/>
                </a:solidFill>
              </a:rPr>
              <a:t>m/d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Título"/>
          <p:cNvSpPr>
            <a:spLocks noGrp="1"/>
          </p:cNvSpPr>
          <p:nvPr>
            <p:ph type="title"/>
          </p:nvPr>
        </p:nvSpPr>
        <p:spPr>
          <a:xfrm>
            <a:off x="822325" y="965421"/>
            <a:ext cx="9144000" cy="648072"/>
          </a:xfrm>
        </p:spPr>
        <p:txBody>
          <a:bodyPr>
            <a:noAutofit/>
          </a:bodyPr>
          <a:lstStyle/>
          <a:p>
            <a:pPr>
              <a:defRPr/>
            </a:pPr>
            <a:r>
              <a:rPr lang="es-ES_tradnl" sz="3600" dirty="0">
                <a:ea typeface="ＭＳ Ｐゴシック" pitchFamily="34" charset="-128"/>
              </a:rPr>
              <a:t>Vistas del Negocio: Directorio de Información</a:t>
            </a:r>
            <a:endParaRPr lang="es-ES" sz="3600" dirty="0"/>
          </a:p>
        </p:txBody>
      </p:sp>
      <p:sp>
        <p:nvSpPr>
          <p:cNvPr id="164867" name="Content Placeholder 2"/>
          <p:cNvSpPr>
            <a:spLocks noGrp="1"/>
          </p:cNvSpPr>
          <p:nvPr>
            <p:ph idx="1"/>
          </p:nvPr>
        </p:nvSpPr>
        <p:spPr>
          <a:xfrm>
            <a:off x="822325" y="4506939"/>
            <a:ext cx="7499350" cy="2098675"/>
          </a:xfrm>
        </p:spPr>
        <p:txBody>
          <a:bodyPr>
            <a:normAutofit/>
          </a:bodyPr>
          <a:lstStyle/>
          <a:p>
            <a:pPr algn="just"/>
            <a:r>
              <a:rPr lang="en-US" altLang="es-CL" sz="1800" dirty="0" err="1">
                <a:ea typeface="ＭＳ Ｐゴシック" pitchFamily="34" charset="-128"/>
              </a:rPr>
              <a:t>Proveen</a:t>
            </a:r>
            <a:r>
              <a:rPr lang="en-US" altLang="es-CL" sz="1800" dirty="0">
                <a:ea typeface="ＭＳ Ｐゴシック" pitchFamily="34" charset="-128"/>
              </a:rPr>
              <a:t> vistas del </a:t>
            </a:r>
            <a:r>
              <a:rPr lang="en-US" altLang="es-CL" sz="1800" dirty="0" err="1">
                <a:ea typeface="ＭＳ Ｐゴシック" pitchFamily="34" charset="-128"/>
              </a:rPr>
              <a:t>negocio</a:t>
            </a:r>
            <a:r>
              <a:rPr lang="en-US" altLang="es-CL" sz="1800" dirty="0">
                <a:ea typeface="ＭＳ Ｐゴシック" pitchFamily="34" charset="-128"/>
              </a:rPr>
              <a:t> del </a:t>
            </a:r>
            <a:r>
              <a:rPr lang="en-US" altLang="es-CL" sz="1800" dirty="0" err="1">
                <a:ea typeface="ＭＳ Ｐゴシック" pitchFamily="34" charset="-128"/>
              </a:rPr>
              <a:t>metadatos</a:t>
            </a:r>
            <a:r>
              <a:rPr lang="en-US" altLang="es-CL" sz="1800" dirty="0">
                <a:ea typeface="ＭＳ Ｐゴシック" pitchFamily="34" charset="-128"/>
              </a:rPr>
              <a:t> del DW.</a:t>
            </a:r>
          </a:p>
          <a:p>
            <a:pPr lvl="1" algn="just"/>
            <a:r>
              <a:rPr lang="en-US" altLang="es-CL" sz="1400" dirty="0">
                <a:ea typeface="ＭＳ Ｐゴシック" pitchFamily="34" charset="-128"/>
              </a:rPr>
              <a:t>Items de </a:t>
            </a:r>
            <a:r>
              <a:rPr lang="en-US" altLang="es-CL" sz="1400" dirty="0" err="1">
                <a:ea typeface="ＭＳ Ｐゴシック" pitchFamily="34" charset="-128"/>
              </a:rPr>
              <a:t>interés</a:t>
            </a:r>
            <a:r>
              <a:rPr lang="en-US" altLang="es-CL" sz="1400" dirty="0">
                <a:ea typeface="ＭＳ Ｐゴシック" pitchFamily="34" charset="-128"/>
              </a:rPr>
              <a:t> del </a:t>
            </a:r>
            <a:r>
              <a:rPr lang="en-US" altLang="es-CL" sz="1400" dirty="0" err="1">
                <a:ea typeface="ＭＳ Ｐゴシック" pitchFamily="34" charset="-128"/>
              </a:rPr>
              <a:t>negocio</a:t>
            </a:r>
            <a:r>
              <a:rPr lang="en-US" altLang="es-CL" sz="1400" dirty="0">
                <a:ea typeface="ＭＳ Ｐゴシック" pitchFamily="34" charset="-128"/>
              </a:rPr>
              <a:t>.</a:t>
            </a:r>
          </a:p>
          <a:p>
            <a:pPr lvl="1" algn="just"/>
            <a:r>
              <a:rPr lang="en-US" altLang="es-CL" sz="1400" dirty="0" err="1">
                <a:ea typeface="ＭＳ Ｐゴシック" pitchFamily="34" charset="-128"/>
              </a:rPr>
              <a:t>Reglas</a:t>
            </a:r>
            <a:r>
              <a:rPr lang="en-US" altLang="es-CL" sz="1400" dirty="0">
                <a:ea typeface="ＭＳ Ｐゴシック" pitchFamily="34" charset="-128"/>
              </a:rPr>
              <a:t> del </a:t>
            </a:r>
            <a:r>
              <a:rPr lang="en-US" altLang="es-CL" sz="1400" dirty="0" err="1">
                <a:ea typeface="ＭＳ Ｐゴシック" pitchFamily="34" charset="-128"/>
              </a:rPr>
              <a:t>negocio</a:t>
            </a:r>
            <a:r>
              <a:rPr lang="en-US" altLang="es-CL" sz="1400" dirty="0">
                <a:ea typeface="ＭＳ Ｐゴシック" pitchFamily="34" charset="-128"/>
              </a:rPr>
              <a:t> y </a:t>
            </a:r>
            <a:r>
              <a:rPr lang="en-US" altLang="es-CL" sz="1400" dirty="0" err="1">
                <a:ea typeface="ＭＳ Ｐゴシック" pitchFamily="34" charset="-128"/>
              </a:rPr>
              <a:t>supuestos</a:t>
            </a:r>
            <a:r>
              <a:rPr lang="en-US" altLang="es-CL" sz="1400" dirty="0">
                <a:ea typeface="ＭＳ Ｐゴシック" pitchFamily="34" charset="-128"/>
              </a:rPr>
              <a:t>.</a:t>
            </a:r>
          </a:p>
          <a:p>
            <a:pPr lvl="1" algn="just"/>
            <a:r>
              <a:rPr lang="en-US" altLang="es-CL" sz="1400" dirty="0" err="1">
                <a:ea typeface="ＭＳ Ｐゴシック" pitchFamily="34" charset="-128"/>
              </a:rPr>
              <a:t>Descripción</a:t>
            </a:r>
            <a:r>
              <a:rPr lang="en-US" altLang="es-CL" sz="1400" dirty="0">
                <a:ea typeface="ＭＳ Ｐゴシック" pitchFamily="34" charset="-128"/>
              </a:rPr>
              <a:t> de las </a:t>
            </a:r>
            <a:r>
              <a:rPr lang="en-US" altLang="es-CL" sz="1400" dirty="0" err="1">
                <a:ea typeface="ＭＳ Ｐゴシック" pitchFamily="34" charset="-128"/>
              </a:rPr>
              <a:t>áreas</a:t>
            </a:r>
            <a:r>
              <a:rPr lang="en-US" altLang="es-CL" sz="1400" dirty="0">
                <a:ea typeface="ＭＳ Ｐゴシック" pitchFamily="34" charset="-128"/>
              </a:rPr>
              <a:t> del </a:t>
            </a:r>
            <a:r>
              <a:rPr lang="en-US" altLang="es-CL" sz="1400" dirty="0" err="1">
                <a:ea typeface="ＭＳ Ｐゴシック" pitchFamily="34" charset="-128"/>
              </a:rPr>
              <a:t>negocio</a:t>
            </a:r>
            <a:r>
              <a:rPr lang="en-US" altLang="es-CL" sz="1400" dirty="0">
                <a:ea typeface="ＭＳ Ｐゴシック" pitchFamily="34" charset="-128"/>
              </a:rPr>
              <a:t>.</a:t>
            </a:r>
          </a:p>
          <a:p>
            <a:pPr algn="just"/>
            <a:r>
              <a:rPr lang="en-US" altLang="es-CL" sz="1800" dirty="0" err="1">
                <a:ea typeface="ＭＳ Ｐゴシック" pitchFamily="34" charset="-128"/>
              </a:rPr>
              <a:t>Integración</a:t>
            </a:r>
            <a:r>
              <a:rPr lang="en-US" altLang="es-CL" sz="1800" dirty="0">
                <a:ea typeface="ＭＳ Ｐゴシック" pitchFamily="34" charset="-128"/>
              </a:rPr>
              <a:t> con las </a:t>
            </a:r>
            <a:r>
              <a:rPr lang="en-US" altLang="es-CL" sz="1800" dirty="0" err="1">
                <a:ea typeface="ＭＳ Ｐゴシック" pitchFamily="34" charset="-128"/>
              </a:rPr>
              <a:t>herramientas</a:t>
            </a:r>
            <a:r>
              <a:rPr lang="en-US" altLang="es-CL" sz="1800" dirty="0">
                <a:ea typeface="ＭＳ Ｐゴシック" pitchFamily="34" charset="-128"/>
              </a:rPr>
              <a:t> de </a:t>
            </a:r>
            <a:r>
              <a:rPr lang="en-US" altLang="es-CL" sz="1800" dirty="0" err="1">
                <a:ea typeface="ＭＳ Ｐゴシック" pitchFamily="34" charset="-128"/>
              </a:rPr>
              <a:t>acceso</a:t>
            </a:r>
            <a:r>
              <a:rPr lang="en-US" altLang="es-CL" sz="1800" dirty="0">
                <a:ea typeface="ＭＳ Ｐゴシック" pitchFamily="34" charset="-128"/>
              </a:rPr>
              <a:t> de </a:t>
            </a:r>
            <a:r>
              <a:rPr lang="en-US" altLang="es-CL" sz="1800" dirty="0" err="1">
                <a:ea typeface="ＭＳ Ｐゴシック" pitchFamily="34" charset="-128"/>
              </a:rPr>
              <a:t>los</a:t>
            </a:r>
            <a:r>
              <a:rPr lang="en-US" altLang="es-CL" sz="1800" dirty="0">
                <a:ea typeface="ＭＳ Ｐゴシック" pitchFamily="34" charset="-128"/>
              </a:rPr>
              <a:t> end user.</a:t>
            </a:r>
          </a:p>
          <a:p>
            <a:pPr algn="just"/>
            <a:r>
              <a:rPr lang="en-US" altLang="es-CL" sz="1800" dirty="0">
                <a:ea typeface="ＭＳ Ｐゴシック" pitchFamily="34" charset="-128"/>
              </a:rPr>
              <a:t>Los </a:t>
            </a:r>
            <a:r>
              <a:rPr lang="en-US" altLang="es-CL" sz="1800" dirty="0" err="1">
                <a:ea typeface="ＭＳ Ｐゴシック" pitchFamily="34" charset="-128"/>
              </a:rPr>
              <a:t>usuarios</a:t>
            </a:r>
            <a:r>
              <a:rPr lang="en-US" altLang="es-CL" sz="1800" dirty="0">
                <a:ea typeface="ＭＳ Ｐゴシック" pitchFamily="34" charset="-128"/>
              </a:rPr>
              <a:t> se </a:t>
            </a:r>
            <a:r>
              <a:rPr lang="en-US" altLang="es-CL" sz="1800" dirty="0" err="1">
                <a:ea typeface="ＭＳ Ｐゴシック" pitchFamily="34" charset="-128"/>
              </a:rPr>
              <a:t>independizan</a:t>
            </a:r>
            <a:r>
              <a:rPr lang="en-US" altLang="es-CL" sz="1800" dirty="0">
                <a:ea typeface="ＭＳ Ｐゴシック" pitchFamily="34" charset="-128"/>
              </a:rPr>
              <a:t> de </a:t>
            </a:r>
            <a:r>
              <a:rPr lang="en-US" altLang="es-CL" sz="1800" dirty="0" err="1">
                <a:ea typeface="ＭＳ Ｐゴシック" pitchFamily="34" charset="-128"/>
              </a:rPr>
              <a:t>los</a:t>
            </a:r>
            <a:r>
              <a:rPr lang="en-US" altLang="es-CL" sz="1800" dirty="0">
                <a:ea typeface="ＭＳ Ｐゴシック" pitchFamily="34" charset="-128"/>
              </a:rPr>
              <a:t> </a:t>
            </a:r>
            <a:r>
              <a:rPr lang="en-US" altLang="es-CL" sz="1800" dirty="0" err="1">
                <a:ea typeface="ＭＳ Ｐゴシック" pitchFamily="34" charset="-128"/>
              </a:rPr>
              <a:t>detalles</a:t>
            </a:r>
            <a:r>
              <a:rPr lang="en-US" altLang="es-CL" sz="1800" dirty="0">
                <a:ea typeface="ＭＳ Ｐゴシック" pitchFamily="34" charset="-128"/>
              </a:rPr>
              <a:t> </a:t>
            </a:r>
            <a:r>
              <a:rPr lang="en-US" altLang="es-CL" sz="1800" dirty="0" err="1">
                <a:ea typeface="ＭＳ Ｐゴシック" pitchFamily="34" charset="-128"/>
              </a:rPr>
              <a:t>físicos</a:t>
            </a:r>
            <a:r>
              <a:rPr lang="en-US" altLang="es-CL" sz="1800" dirty="0">
                <a:ea typeface="ＭＳ Ｐゴシック" pitchFamily="34" charset="-128"/>
              </a:rPr>
              <a:t> de </a:t>
            </a:r>
            <a:r>
              <a:rPr lang="en-US" altLang="es-CL" sz="1800" dirty="0" err="1">
                <a:ea typeface="ＭＳ Ｐゴシック" pitchFamily="34" charset="-128"/>
              </a:rPr>
              <a:t>los</a:t>
            </a:r>
            <a:r>
              <a:rPr lang="en-US" altLang="es-CL" sz="1800" dirty="0">
                <a:ea typeface="ＭＳ Ｐゴシック" pitchFamily="34" charset="-128"/>
              </a:rPr>
              <a:t> </a:t>
            </a:r>
            <a:r>
              <a:rPr lang="en-US" altLang="es-CL" sz="1800" dirty="0" err="1">
                <a:ea typeface="ＭＳ Ｐゴシック" pitchFamily="34" charset="-128"/>
              </a:rPr>
              <a:t>metadatos</a:t>
            </a:r>
            <a:r>
              <a:rPr lang="en-US" altLang="es-CL" sz="1800" dirty="0">
                <a:ea typeface="ＭＳ Ｐゴシック" pitchFamily="34" charset="-128"/>
              </a:rPr>
              <a:t>.</a:t>
            </a:r>
          </a:p>
          <a:p>
            <a:pPr algn="just">
              <a:buFont typeface="Wingdings 2" pitchFamily="18" charset="2"/>
              <a:buNone/>
            </a:pPr>
            <a:endParaRPr lang="en-US" altLang="es-CL" sz="18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42</a:t>
            </a:fld>
            <a:endParaRPr lang="es-ES_tradnl"/>
          </a:p>
        </p:txBody>
      </p:sp>
      <p:sp>
        <p:nvSpPr>
          <p:cNvPr id="18442" name="Text Box 4"/>
          <p:cNvSpPr txBox="1">
            <a:spLocks noChangeArrowheads="1"/>
          </p:cNvSpPr>
          <p:nvPr/>
        </p:nvSpPr>
        <p:spPr bwMode="auto">
          <a:xfrm>
            <a:off x="1676400" y="3844925"/>
            <a:ext cx="1600200" cy="304800"/>
          </a:xfrm>
          <a:prstGeom prst="rect">
            <a:avLst/>
          </a:prstGeom>
          <a:noFill/>
          <a:ln w="12700">
            <a:noFill/>
            <a:miter lim="800000"/>
            <a:headEnd/>
            <a:tailEnd/>
          </a:ln>
        </p:spPr>
        <p:txBody>
          <a:bodyPr>
            <a:spAutoFit/>
          </a:bodyPr>
          <a:lstStyle/>
          <a:p>
            <a:pPr>
              <a:spcBef>
                <a:spcPct val="50000"/>
              </a:spcBef>
              <a:defRPr/>
            </a:pPr>
            <a:endParaRPr lang="es-ES" sz="1400">
              <a:latin typeface="+mn-lt"/>
            </a:endParaRPr>
          </a:p>
        </p:txBody>
      </p:sp>
      <p:graphicFrame>
        <p:nvGraphicFramePr>
          <p:cNvPr id="164872" name="Object 2"/>
          <p:cNvGraphicFramePr>
            <a:graphicFrameLocks/>
          </p:cNvGraphicFramePr>
          <p:nvPr>
            <p:extLst>
              <p:ext uri="{D42A27DB-BD31-4B8C-83A1-F6EECF244321}">
                <p14:modId xmlns:p14="http://schemas.microsoft.com/office/powerpoint/2010/main" val="2703297203"/>
              </p:ext>
            </p:extLst>
          </p:nvPr>
        </p:nvGraphicFramePr>
        <p:xfrm>
          <a:off x="1441280" y="1753146"/>
          <a:ext cx="2949575" cy="2286000"/>
        </p:xfrm>
        <a:graphic>
          <a:graphicData uri="http://schemas.openxmlformats.org/presentationml/2006/ole">
            <mc:AlternateContent xmlns:mc="http://schemas.openxmlformats.org/markup-compatibility/2006">
              <mc:Choice xmlns:v="urn:schemas-microsoft-com:vml" Requires="v">
                <p:oleObj name="ClipArt" r:id="rId2" imgW="6083300" imgH="4724400" progId="">
                  <p:embed/>
                </p:oleObj>
              </mc:Choice>
              <mc:Fallback>
                <p:oleObj name="ClipArt" r:id="rId2" imgW="6083300" imgH="4724400" progId="">
                  <p:embed/>
                  <p:pic>
                    <p:nvPicPr>
                      <p:cNvPr id="164872" name="Object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280" y="1753146"/>
                        <a:ext cx="29495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8443" name="Rectangle 5"/>
          <p:cNvSpPr>
            <a:spLocks noChangeArrowheads="1"/>
          </p:cNvSpPr>
          <p:nvPr/>
        </p:nvSpPr>
        <p:spPr bwMode="auto">
          <a:xfrm>
            <a:off x="4067175" y="3427413"/>
            <a:ext cx="1330325" cy="788987"/>
          </a:xfrm>
          <a:prstGeom prst="rect">
            <a:avLst/>
          </a:prstGeom>
          <a:noFill/>
          <a:ln w="9525">
            <a:noFill/>
            <a:miter lim="800000"/>
            <a:headEnd/>
            <a:tailEnd/>
          </a:ln>
        </p:spPr>
        <p:txBody>
          <a:bodyPr wrap="none" lIns="90488" tIns="42862" rIns="90488" bIns="42862">
            <a:spAutoFit/>
          </a:bodyPr>
          <a:lstStyle/>
          <a:p>
            <a:pPr defTabSz="892175">
              <a:lnSpc>
                <a:spcPct val="95000"/>
              </a:lnSpc>
              <a:defRPr/>
            </a:pPr>
            <a:r>
              <a:rPr lang="en-US" sz="1600">
                <a:latin typeface="+mn-lt"/>
              </a:rPr>
              <a:t>Usuario Final </a:t>
            </a:r>
          </a:p>
          <a:p>
            <a:pPr defTabSz="892175">
              <a:lnSpc>
                <a:spcPct val="95000"/>
              </a:lnSpc>
              <a:defRPr/>
            </a:pPr>
            <a:r>
              <a:rPr lang="en-US" sz="1600">
                <a:latin typeface="+mn-lt"/>
              </a:rPr>
              <a:t>descubriendo</a:t>
            </a:r>
          </a:p>
          <a:p>
            <a:pPr defTabSz="892175">
              <a:lnSpc>
                <a:spcPct val="95000"/>
              </a:lnSpc>
              <a:defRPr/>
            </a:pPr>
            <a:r>
              <a:rPr lang="en-US" sz="1600">
                <a:latin typeface="+mn-lt"/>
              </a:rPr>
              <a:t>información</a:t>
            </a:r>
          </a:p>
        </p:txBody>
      </p:sp>
      <p:sp>
        <p:nvSpPr>
          <p:cNvPr id="18444" name="Rectangle 6"/>
          <p:cNvSpPr>
            <a:spLocks noChangeArrowheads="1"/>
          </p:cNvSpPr>
          <p:nvPr/>
        </p:nvSpPr>
        <p:spPr bwMode="auto">
          <a:xfrm>
            <a:off x="6154738" y="1922463"/>
            <a:ext cx="1962150" cy="287337"/>
          </a:xfrm>
          <a:prstGeom prst="rect">
            <a:avLst/>
          </a:prstGeom>
          <a:noFill/>
          <a:ln w="9525">
            <a:noFill/>
            <a:miter lim="800000"/>
            <a:headEnd/>
            <a:tailEnd/>
          </a:ln>
        </p:spPr>
        <p:txBody>
          <a:bodyPr wrap="none" lIns="90488" tIns="42862" rIns="90488" bIns="42862">
            <a:spAutoFit/>
          </a:bodyPr>
          <a:lstStyle/>
          <a:p>
            <a:pPr defTabSz="892175">
              <a:defRPr/>
            </a:pPr>
            <a:r>
              <a:rPr lang="en-US" sz="1300">
                <a:latin typeface="+mn-lt"/>
              </a:rPr>
              <a:t>Directorio de información</a:t>
            </a:r>
          </a:p>
        </p:txBody>
      </p:sp>
      <p:sp>
        <p:nvSpPr>
          <p:cNvPr id="18445" name="Freeform 7"/>
          <p:cNvSpPr>
            <a:spLocks/>
          </p:cNvSpPr>
          <p:nvPr/>
        </p:nvSpPr>
        <p:spPr bwMode="auto">
          <a:xfrm>
            <a:off x="4283075" y="2065338"/>
            <a:ext cx="1830388" cy="2363787"/>
          </a:xfrm>
          <a:custGeom>
            <a:avLst/>
            <a:gdLst>
              <a:gd name="T0" fmla="*/ 2147483647 w 1153"/>
              <a:gd name="T1" fmla="*/ 2147483647 h 1489"/>
              <a:gd name="T2" fmla="*/ 0 w 1153"/>
              <a:gd name="T3" fmla="*/ 0 h 1489"/>
              <a:gd name="T4" fmla="*/ 2147483647 w 1153"/>
              <a:gd name="T5" fmla="*/ 2147483647 h 1489"/>
              <a:gd name="T6" fmla="*/ 2147483647 w 1153"/>
              <a:gd name="T7" fmla="*/ 2147483647 h 1489"/>
              <a:gd name="T8" fmla="*/ 0 60000 65536"/>
              <a:gd name="T9" fmla="*/ 0 60000 65536"/>
              <a:gd name="T10" fmla="*/ 0 60000 65536"/>
              <a:gd name="T11" fmla="*/ 0 60000 65536"/>
              <a:gd name="T12" fmla="*/ 0 w 1153"/>
              <a:gd name="T13" fmla="*/ 0 h 1489"/>
              <a:gd name="T14" fmla="*/ 1153 w 1153"/>
              <a:gd name="T15" fmla="*/ 1489 h 1489"/>
            </a:gdLst>
            <a:ahLst/>
            <a:cxnLst>
              <a:cxn ang="T8">
                <a:pos x="T0" y="T1"/>
              </a:cxn>
              <a:cxn ang="T9">
                <a:pos x="T2" y="T3"/>
              </a:cxn>
              <a:cxn ang="T10">
                <a:pos x="T4" y="T5"/>
              </a:cxn>
              <a:cxn ang="T11">
                <a:pos x="T6" y="T7"/>
              </a:cxn>
            </a:cxnLst>
            <a:rect l="T12" t="T13" r="T14" b="T15"/>
            <a:pathLst>
              <a:path w="1153" h="1489">
                <a:moveTo>
                  <a:pt x="1152" y="1488"/>
                </a:moveTo>
                <a:lnTo>
                  <a:pt x="0" y="0"/>
                </a:lnTo>
                <a:lnTo>
                  <a:pt x="1152" y="234"/>
                </a:lnTo>
                <a:lnTo>
                  <a:pt x="1152" y="1488"/>
                </a:lnTo>
              </a:path>
            </a:pathLst>
          </a:custGeom>
          <a:solidFill>
            <a:srgbClr val="00AE00"/>
          </a:solidFill>
          <a:ln w="12700" cap="rnd">
            <a:solidFill>
              <a:srgbClr val="000000"/>
            </a:solidFill>
            <a:round/>
            <a:headEnd/>
            <a:tailEnd/>
          </a:ln>
        </p:spPr>
        <p:txBody>
          <a:bodyPr/>
          <a:lstStyle/>
          <a:p>
            <a:pPr>
              <a:defRPr/>
            </a:pPr>
            <a:endParaRPr lang="es-ES">
              <a:latin typeface="+mn-lt"/>
            </a:endParaRPr>
          </a:p>
        </p:txBody>
      </p:sp>
      <p:sp>
        <p:nvSpPr>
          <p:cNvPr id="18446" name="Freeform 8"/>
          <p:cNvSpPr>
            <a:spLocks/>
          </p:cNvSpPr>
          <p:nvPr/>
        </p:nvSpPr>
        <p:spPr bwMode="auto">
          <a:xfrm>
            <a:off x="4208463" y="2065338"/>
            <a:ext cx="4040187" cy="382587"/>
          </a:xfrm>
          <a:custGeom>
            <a:avLst/>
            <a:gdLst>
              <a:gd name="T0" fmla="*/ 2147483647 w 2545"/>
              <a:gd name="T1" fmla="*/ 2147483647 h 241"/>
              <a:gd name="T2" fmla="*/ 2147483647 w 2545"/>
              <a:gd name="T3" fmla="*/ 2147483647 h 241"/>
              <a:gd name="T4" fmla="*/ 0 w 2545"/>
              <a:gd name="T5" fmla="*/ 0 h 241"/>
              <a:gd name="T6" fmla="*/ 2147483647 w 2545"/>
              <a:gd name="T7" fmla="*/ 2147483647 h 241"/>
              <a:gd name="T8" fmla="*/ 0 60000 65536"/>
              <a:gd name="T9" fmla="*/ 0 60000 65536"/>
              <a:gd name="T10" fmla="*/ 0 60000 65536"/>
              <a:gd name="T11" fmla="*/ 0 60000 65536"/>
              <a:gd name="T12" fmla="*/ 0 w 2545"/>
              <a:gd name="T13" fmla="*/ 0 h 241"/>
              <a:gd name="T14" fmla="*/ 2545 w 2545"/>
              <a:gd name="T15" fmla="*/ 241 h 241"/>
            </a:gdLst>
            <a:ahLst/>
            <a:cxnLst>
              <a:cxn ang="T8">
                <a:pos x="T0" y="T1"/>
              </a:cxn>
              <a:cxn ang="T9">
                <a:pos x="T2" y="T3"/>
              </a:cxn>
              <a:cxn ang="T10">
                <a:pos x="T4" y="T5"/>
              </a:cxn>
              <a:cxn ang="T11">
                <a:pos x="T6" y="T7"/>
              </a:cxn>
            </a:cxnLst>
            <a:rect l="T12" t="T13" r="T14" b="T15"/>
            <a:pathLst>
              <a:path w="2545" h="241">
                <a:moveTo>
                  <a:pt x="2544" y="240"/>
                </a:moveTo>
                <a:lnTo>
                  <a:pt x="1254" y="240"/>
                </a:lnTo>
                <a:lnTo>
                  <a:pt x="0" y="0"/>
                </a:lnTo>
                <a:lnTo>
                  <a:pt x="2544" y="240"/>
                </a:lnTo>
              </a:path>
            </a:pathLst>
          </a:custGeom>
          <a:solidFill>
            <a:srgbClr val="037C03"/>
          </a:solidFill>
          <a:ln w="12700" cap="rnd">
            <a:solidFill>
              <a:srgbClr val="000000"/>
            </a:solidFill>
            <a:round/>
            <a:headEnd/>
            <a:tailEnd/>
          </a:ln>
        </p:spPr>
        <p:txBody>
          <a:bodyPr/>
          <a:lstStyle/>
          <a:p>
            <a:pPr>
              <a:defRPr/>
            </a:pPr>
            <a:endParaRPr lang="es-ES">
              <a:latin typeface="+mn-lt"/>
            </a:endParaRPr>
          </a:p>
        </p:txBody>
      </p:sp>
      <p:sp>
        <p:nvSpPr>
          <p:cNvPr id="18447" name="Rectangle 9"/>
          <p:cNvSpPr>
            <a:spLocks noChangeArrowheads="1"/>
          </p:cNvSpPr>
          <p:nvPr/>
        </p:nvSpPr>
        <p:spPr bwMode="auto">
          <a:xfrm rot="1140000">
            <a:off x="4940300" y="2697163"/>
            <a:ext cx="1058863" cy="704850"/>
          </a:xfrm>
          <a:prstGeom prst="rect">
            <a:avLst/>
          </a:prstGeom>
          <a:noFill/>
          <a:ln w="9525">
            <a:noFill/>
            <a:miter lim="800000"/>
            <a:headEnd/>
            <a:tailEnd/>
          </a:ln>
        </p:spPr>
        <p:txBody>
          <a:bodyPr wrap="none" lIns="88900" tIns="44450" rIns="88900" bIns="44450">
            <a:spAutoFit/>
          </a:bodyPr>
          <a:lstStyle/>
          <a:p>
            <a:pPr algn="ctr" defTabSz="877888">
              <a:defRPr/>
            </a:pPr>
            <a:r>
              <a:rPr lang="en-US" sz="2000" dirty="0">
                <a:latin typeface="+mn-lt"/>
              </a:rPr>
              <a:t>Business</a:t>
            </a:r>
            <a:br>
              <a:rPr lang="en-US" sz="2000" dirty="0">
                <a:latin typeface="+mn-lt"/>
              </a:rPr>
            </a:br>
            <a:r>
              <a:rPr lang="en-US" sz="2000" dirty="0">
                <a:latin typeface="+mn-lt"/>
              </a:rPr>
              <a:t>View</a:t>
            </a:r>
          </a:p>
        </p:txBody>
      </p:sp>
      <p:grpSp>
        <p:nvGrpSpPr>
          <p:cNvPr id="164878" name="Group 10"/>
          <p:cNvGrpSpPr>
            <a:grpSpLocks/>
          </p:cNvGrpSpPr>
          <p:nvPr/>
        </p:nvGrpSpPr>
        <p:grpSpPr bwMode="auto">
          <a:xfrm>
            <a:off x="6111875" y="2444750"/>
            <a:ext cx="2311400" cy="1984375"/>
            <a:chOff x="3167" y="1271"/>
            <a:chExt cx="1456" cy="1280"/>
          </a:xfrm>
        </p:grpSpPr>
        <p:sp>
          <p:nvSpPr>
            <p:cNvPr id="18450" name="Rectangle 11"/>
            <p:cNvSpPr>
              <a:spLocks noChangeArrowheads="1"/>
            </p:cNvSpPr>
            <p:nvPr/>
          </p:nvSpPr>
          <p:spPr bwMode="auto">
            <a:xfrm>
              <a:off x="3170" y="1273"/>
              <a:ext cx="1453" cy="1278"/>
            </a:xfrm>
            <a:prstGeom prst="rect">
              <a:avLst/>
            </a:prstGeom>
            <a:solidFill>
              <a:srgbClr val="C8FEC8"/>
            </a:solidFill>
            <a:ln w="12700">
              <a:solidFill>
                <a:srgbClr val="000000"/>
              </a:solidFill>
              <a:miter lim="800000"/>
              <a:headEnd/>
              <a:tailEnd/>
            </a:ln>
          </p:spPr>
          <p:txBody>
            <a:bodyPr wrap="none" anchor="ctr"/>
            <a:lstStyle/>
            <a:p>
              <a:pPr>
                <a:defRPr/>
              </a:pPr>
              <a:endParaRPr lang="en-US">
                <a:latin typeface="+mn-lt"/>
              </a:endParaRPr>
            </a:p>
          </p:txBody>
        </p:sp>
        <p:sp>
          <p:nvSpPr>
            <p:cNvPr id="18451" name="Rectangle 12"/>
            <p:cNvSpPr>
              <a:spLocks noChangeArrowheads="1"/>
            </p:cNvSpPr>
            <p:nvPr/>
          </p:nvSpPr>
          <p:spPr bwMode="auto">
            <a:xfrm>
              <a:off x="3167" y="1271"/>
              <a:ext cx="1222" cy="1154"/>
            </a:xfrm>
            <a:prstGeom prst="rect">
              <a:avLst/>
            </a:prstGeom>
            <a:noFill/>
            <a:ln w="9525">
              <a:noFill/>
              <a:miter lim="800000"/>
              <a:headEnd/>
              <a:tailEnd/>
            </a:ln>
          </p:spPr>
          <p:txBody>
            <a:bodyPr wrap="none" lIns="90488" tIns="42862" rIns="90488" bIns="42862">
              <a:spAutoFit/>
            </a:bodyPr>
            <a:lstStyle/>
            <a:p>
              <a:pPr marL="109538" indent="-109538" defTabSz="892175">
                <a:spcBef>
                  <a:spcPct val="15000"/>
                </a:spcBef>
                <a:buFontTx/>
                <a:buChar char="•"/>
                <a:tabLst>
                  <a:tab pos="328613" algn="l"/>
                </a:tabLst>
                <a:defRPr/>
              </a:pPr>
              <a:r>
                <a:rPr lang="en-US" sz="1400" dirty="0">
                  <a:latin typeface="+mn-lt"/>
                </a:rPr>
                <a:t>Business Subject Areas</a:t>
              </a:r>
            </a:p>
            <a:p>
              <a:pPr marL="109538" indent="-109538" defTabSz="892175">
                <a:spcBef>
                  <a:spcPct val="15000"/>
                </a:spcBef>
                <a:buFontTx/>
                <a:buChar char="•"/>
                <a:tabLst>
                  <a:tab pos="328613" algn="l"/>
                </a:tabLst>
                <a:defRPr/>
              </a:pPr>
              <a:r>
                <a:rPr lang="en-US" sz="1400" dirty="0">
                  <a:latin typeface="+mn-lt"/>
                </a:rPr>
                <a:t>Business Items</a:t>
              </a:r>
            </a:p>
            <a:p>
              <a:pPr marL="109538" indent="-109538" defTabSz="892175">
                <a:spcBef>
                  <a:spcPct val="15000"/>
                </a:spcBef>
                <a:buFontTx/>
                <a:buChar char="•"/>
                <a:tabLst>
                  <a:tab pos="328613" algn="l"/>
                </a:tabLst>
                <a:defRPr/>
              </a:pPr>
              <a:r>
                <a:rPr lang="en-US" sz="1400" dirty="0">
                  <a:latin typeface="+mn-lt"/>
                </a:rPr>
                <a:t>Descriptions</a:t>
              </a:r>
            </a:p>
            <a:p>
              <a:pPr marL="109538" indent="-109538" defTabSz="892175">
                <a:spcBef>
                  <a:spcPct val="15000"/>
                </a:spcBef>
                <a:buFontTx/>
                <a:buChar char="•"/>
                <a:tabLst>
                  <a:tab pos="328613" algn="l"/>
                </a:tabLst>
                <a:defRPr/>
              </a:pPr>
              <a:r>
                <a:rPr lang="en-US" sz="1400" dirty="0">
                  <a:latin typeface="+mn-lt"/>
                </a:rPr>
                <a:t>Keyword Search</a:t>
              </a:r>
            </a:p>
            <a:p>
              <a:pPr marL="109538" indent="-109538" defTabSz="892175">
                <a:spcBef>
                  <a:spcPct val="15000"/>
                </a:spcBef>
                <a:buFontTx/>
                <a:buChar char="•"/>
                <a:tabLst>
                  <a:tab pos="328613" algn="l"/>
                </a:tabLst>
                <a:defRPr/>
              </a:pPr>
              <a:r>
                <a:rPr lang="en-US" sz="1400" dirty="0">
                  <a:latin typeface="+mn-lt"/>
                </a:rPr>
                <a:t>Glossary</a:t>
              </a:r>
            </a:p>
            <a:p>
              <a:pPr marL="109538" indent="-109538" defTabSz="892175">
                <a:spcBef>
                  <a:spcPct val="15000"/>
                </a:spcBef>
                <a:buFontTx/>
                <a:buChar char="•"/>
                <a:tabLst>
                  <a:tab pos="328613" algn="l"/>
                </a:tabLst>
                <a:defRPr/>
              </a:pPr>
              <a:r>
                <a:rPr lang="en-US" sz="1400" dirty="0">
                  <a:latin typeface="+mn-lt"/>
                </a:rPr>
                <a:t>Available Queries</a:t>
              </a:r>
            </a:p>
            <a:p>
              <a:pPr marL="109538" indent="-109538" defTabSz="892175">
                <a:spcBef>
                  <a:spcPct val="15000"/>
                </a:spcBef>
                <a:buFontTx/>
                <a:buChar char="•"/>
                <a:tabLst>
                  <a:tab pos="328613" algn="l"/>
                </a:tabLst>
                <a:defRPr/>
              </a:pPr>
              <a:r>
                <a:rPr lang="en-US" sz="1400" dirty="0">
                  <a:latin typeface="+mn-lt"/>
                </a:rPr>
                <a:t>History of Changes</a:t>
              </a: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123 Título"/>
          <p:cNvSpPr>
            <a:spLocks noGrp="1"/>
          </p:cNvSpPr>
          <p:nvPr>
            <p:ph type="title"/>
          </p:nvPr>
        </p:nvSpPr>
        <p:spPr/>
        <p:txBody>
          <a:bodyPr>
            <a:normAutofit/>
          </a:bodyPr>
          <a:lstStyle/>
          <a:p>
            <a:pPr>
              <a:defRPr/>
            </a:pPr>
            <a:r>
              <a:rPr lang="es-CL" dirty="0"/>
              <a:t>Vistas Técnicas</a:t>
            </a:r>
            <a:endParaRPr lang="es-ES" dirty="0"/>
          </a:p>
        </p:txBody>
      </p:sp>
      <p:sp>
        <p:nvSpPr>
          <p:cNvPr id="165891" name="Content Placeholder 2"/>
          <p:cNvSpPr>
            <a:spLocks noGrp="1"/>
          </p:cNvSpPr>
          <p:nvPr>
            <p:ph idx="1"/>
          </p:nvPr>
        </p:nvSpPr>
        <p:spPr>
          <a:xfrm>
            <a:off x="663448" y="4203272"/>
            <a:ext cx="7499350" cy="2433638"/>
          </a:xfrm>
        </p:spPr>
        <p:txBody>
          <a:bodyPr>
            <a:normAutofit/>
          </a:bodyPr>
          <a:lstStyle/>
          <a:p>
            <a:pPr algn="just">
              <a:lnSpc>
                <a:spcPct val="150000"/>
              </a:lnSpc>
            </a:pPr>
            <a:r>
              <a:rPr lang="en-US" altLang="es-CL" sz="2200" dirty="0">
                <a:ea typeface="ＭＳ Ｐゴシック" pitchFamily="34" charset="-128"/>
              </a:rPr>
              <a:t>Define y </a:t>
            </a:r>
            <a:r>
              <a:rPr lang="en-US" altLang="es-CL" sz="2200" dirty="0" err="1">
                <a:ea typeface="ＭＳ Ｐゴシック" pitchFamily="34" charset="-128"/>
              </a:rPr>
              <a:t>administra</a:t>
            </a:r>
            <a:r>
              <a:rPr lang="en-US" altLang="es-CL" sz="2200" dirty="0">
                <a:ea typeface="ＭＳ Ｐゴシック" pitchFamily="34" charset="-128"/>
              </a:rPr>
              <a:t> el </a:t>
            </a:r>
            <a:r>
              <a:rPr lang="en-US" altLang="es-CL" sz="2200" dirty="0" err="1">
                <a:ea typeface="ＭＳ Ｐゴシック" pitchFamily="34" charset="-128"/>
              </a:rPr>
              <a:t>ciclo</a:t>
            </a:r>
            <a:r>
              <a:rPr lang="en-US" altLang="es-CL" sz="2200" dirty="0">
                <a:ea typeface="ＭＳ Ｐゴシック" pitchFamily="34" charset="-128"/>
              </a:rPr>
              <a:t> de </a:t>
            </a:r>
            <a:r>
              <a:rPr lang="en-US" altLang="es-CL" sz="2200" dirty="0" err="1">
                <a:ea typeface="ＭＳ Ｐゴシック" pitchFamily="34" charset="-128"/>
              </a:rPr>
              <a:t>vida</a:t>
            </a:r>
            <a:r>
              <a:rPr lang="en-US" altLang="es-CL" sz="2200" dirty="0">
                <a:ea typeface="ＭＳ Ｐゴシック" pitchFamily="34" charset="-128"/>
              </a:rPr>
              <a:t> de la </a:t>
            </a:r>
            <a:r>
              <a:rPr lang="en-US" altLang="es-CL" sz="2200" dirty="0" err="1">
                <a:ea typeface="ＭＳ Ｐゴシック" pitchFamily="34" charset="-128"/>
              </a:rPr>
              <a:t>información</a:t>
            </a:r>
            <a:r>
              <a:rPr lang="en-US" altLang="es-CL" sz="2200" dirty="0">
                <a:ea typeface="ＭＳ Ｐゴシック" pitchFamily="34" charset="-128"/>
              </a:rPr>
              <a:t>.</a:t>
            </a:r>
          </a:p>
          <a:p>
            <a:pPr lvl="1" algn="just">
              <a:lnSpc>
                <a:spcPct val="150000"/>
              </a:lnSpc>
            </a:pPr>
            <a:r>
              <a:rPr lang="en-US" altLang="es-CL" sz="1800" dirty="0" err="1">
                <a:ea typeface="ＭＳ Ｐゴシック" pitchFamily="34" charset="-128"/>
              </a:rPr>
              <a:t>Definición</a:t>
            </a:r>
            <a:r>
              <a:rPr lang="en-US" altLang="es-CL" sz="1800" dirty="0">
                <a:ea typeface="ＭＳ Ｐゴシック" pitchFamily="34" charset="-128"/>
              </a:rPr>
              <a:t> de la </a:t>
            </a:r>
            <a:r>
              <a:rPr lang="en-US" altLang="es-CL" sz="1800" dirty="0" err="1">
                <a:ea typeface="ＭＳ Ｐゴシック" pitchFamily="34" charset="-128"/>
              </a:rPr>
              <a:t>construcción</a:t>
            </a:r>
            <a:r>
              <a:rPr lang="en-US" altLang="es-CL" sz="1800" dirty="0">
                <a:ea typeface="ＭＳ Ｐゴシック" pitchFamily="34" charset="-128"/>
              </a:rPr>
              <a:t> del DW.</a:t>
            </a:r>
          </a:p>
          <a:p>
            <a:pPr lvl="1" algn="just">
              <a:lnSpc>
                <a:spcPct val="150000"/>
              </a:lnSpc>
            </a:pPr>
            <a:r>
              <a:rPr lang="en-US" altLang="es-CL" sz="1800" dirty="0" err="1">
                <a:ea typeface="ＭＳ Ｐゴシック" pitchFamily="34" charset="-128"/>
              </a:rPr>
              <a:t>Administración</a:t>
            </a:r>
            <a:r>
              <a:rPr lang="en-US" altLang="es-CL" sz="1800" dirty="0">
                <a:ea typeface="ＭＳ Ｐゴシック" pitchFamily="34" charset="-128"/>
              </a:rPr>
              <a:t> de </a:t>
            </a:r>
            <a:r>
              <a:rPr lang="en-US" altLang="es-CL" sz="1800" dirty="0" err="1">
                <a:ea typeface="ＭＳ Ｐゴシック" pitchFamily="34" charset="-128"/>
              </a:rPr>
              <a:t>los</a:t>
            </a:r>
            <a:r>
              <a:rPr lang="en-US" altLang="es-CL" sz="1800" dirty="0">
                <a:ea typeface="ＭＳ Ｐゴシック" pitchFamily="34" charset="-128"/>
              </a:rPr>
              <a:t> </a:t>
            </a:r>
            <a:r>
              <a:rPr lang="en-US" altLang="es-CL" sz="1800" dirty="0" err="1">
                <a:ea typeface="ＭＳ Ｐゴシック" pitchFamily="34" charset="-128"/>
              </a:rPr>
              <a:t>cambios</a:t>
            </a:r>
            <a:r>
              <a:rPr lang="en-US" altLang="es-CL" sz="1800" dirty="0">
                <a:ea typeface="ＭＳ Ｐゴシック" pitchFamily="34" charset="-128"/>
              </a:rPr>
              <a:t>. </a:t>
            </a:r>
          </a:p>
          <a:p>
            <a:pPr lvl="1" algn="just">
              <a:lnSpc>
                <a:spcPct val="150000"/>
              </a:lnSpc>
            </a:pPr>
            <a:r>
              <a:rPr lang="en-US" altLang="es-CL" sz="1800" dirty="0" err="1">
                <a:ea typeface="ＭＳ Ｐゴシック" pitchFamily="34" charset="-128"/>
              </a:rPr>
              <a:t>Análisis</a:t>
            </a:r>
            <a:r>
              <a:rPr lang="en-US" altLang="es-CL" sz="1800" dirty="0">
                <a:ea typeface="ＭＳ Ｐゴシック" pitchFamily="34" charset="-128"/>
              </a:rPr>
              <a:t> de </a:t>
            </a:r>
            <a:r>
              <a:rPr lang="en-US" altLang="es-CL" sz="1800" dirty="0" err="1">
                <a:ea typeface="ＭＳ Ｐゴシック" pitchFamily="34" charset="-128"/>
              </a:rPr>
              <a:t>impacto</a:t>
            </a:r>
            <a:r>
              <a:rPr lang="en-US" altLang="es-CL" sz="1800" dirty="0">
                <a:ea typeface="ＭＳ Ｐゴシック" pitchFamily="34" charset="-128"/>
              </a:rPr>
              <a:t>.</a:t>
            </a:r>
          </a:p>
          <a:p>
            <a:pPr algn="just">
              <a:lnSpc>
                <a:spcPct val="150000"/>
              </a:lnSpc>
              <a:buFont typeface="Wingdings 2" pitchFamily="18" charset="2"/>
              <a:buNone/>
            </a:pPr>
            <a:endParaRPr lang="en-US" altLang="es-CL" sz="22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43</a:t>
            </a:fld>
            <a:endParaRPr lang="es-ES_tradnl"/>
          </a:p>
        </p:txBody>
      </p:sp>
      <p:sp>
        <p:nvSpPr>
          <p:cNvPr id="152584" name="Text Box 4"/>
          <p:cNvSpPr txBox="1">
            <a:spLocks noChangeArrowheads="1"/>
          </p:cNvSpPr>
          <p:nvPr/>
        </p:nvSpPr>
        <p:spPr bwMode="auto">
          <a:xfrm>
            <a:off x="1676400" y="4114800"/>
            <a:ext cx="1600200" cy="304800"/>
          </a:xfrm>
          <a:prstGeom prst="rect">
            <a:avLst/>
          </a:prstGeom>
          <a:noFill/>
          <a:ln w="12700">
            <a:noFill/>
            <a:miter lim="800000"/>
            <a:headEnd/>
            <a:tailEnd/>
          </a:ln>
        </p:spPr>
        <p:txBody>
          <a:bodyPr>
            <a:spAutoFit/>
          </a:bodyPr>
          <a:lstStyle/>
          <a:p>
            <a:pPr>
              <a:spcBef>
                <a:spcPct val="50000"/>
              </a:spcBef>
              <a:defRPr/>
            </a:pPr>
            <a:endParaRPr lang="es-ES" sz="1400">
              <a:latin typeface="+mn-lt"/>
            </a:endParaRPr>
          </a:p>
        </p:txBody>
      </p:sp>
      <p:sp>
        <p:nvSpPr>
          <p:cNvPr id="152585" name="Text Box 4"/>
          <p:cNvSpPr txBox="1">
            <a:spLocks noChangeArrowheads="1"/>
          </p:cNvSpPr>
          <p:nvPr/>
        </p:nvSpPr>
        <p:spPr bwMode="auto">
          <a:xfrm>
            <a:off x="1676400" y="3844925"/>
            <a:ext cx="1600200" cy="304800"/>
          </a:xfrm>
          <a:prstGeom prst="rect">
            <a:avLst/>
          </a:prstGeom>
          <a:noFill/>
          <a:ln w="12700">
            <a:noFill/>
            <a:miter lim="800000"/>
            <a:headEnd/>
            <a:tailEnd/>
          </a:ln>
        </p:spPr>
        <p:txBody>
          <a:bodyPr>
            <a:spAutoFit/>
          </a:bodyPr>
          <a:lstStyle/>
          <a:p>
            <a:pPr>
              <a:spcBef>
                <a:spcPct val="50000"/>
              </a:spcBef>
              <a:defRPr/>
            </a:pPr>
            <a:endParaRPr lang="es-ES" sz="1400">
              <a:latin typeface="+mn-lt"/>
            </a:endParaRPr>
          </a:p>
        </p:txBody>
      </p:sp>
      <p:grpSp>
        <p:nvGrpSpPr>
          <p:cNvPr id="165897" name="Group 4"/>
          <p:cNvGrpSpPr>
            <a:grpSpLocks/>
          </p:cNvGrpSpPr>
          <p:nvPr/>
        </p:nvGrpSpPr>
        <p:grpSpPr bwMode="auto">
          <a:xfrm>
            <a:off x="908051" y="1659731"/>
            <a:ext cx="2828925" cy="2363787"/>
            <a:chOff x="866" y="879"/>
            <a:chExt cx="1782" cy="1489"/>
          </a:xfrm>
        </p:grpSpPr>
        <p:sp>
          <p:nvSpPr>
            <p:cNvPr id="152595" name="Freeform 5"/>
            <p:cNvSpPr>
              <a:spLocks/>
            </p:cNvSpPr>
            <p:nvPr/>
          </p:nvSpPr>
          <p:spPr bwMode="auto">
            <a:xfrm>
              <a:off x="1717" y="1423"/>
              <a:ext cx="533" cy="332"/>
            </a:xfrm>
            <a:custGeom>
              <a:avLst/>
              <a:gdLst>
                <a:gd name="T0" fmla="*/ 532 w 533"/>
                <a:gd name="T1" fmla="*/ 101 h 332"/>
                <a:gd name="T2" fmla="*/ 532 w 533"/>
                <a:gd name="T3" fmla="*/ 331 h 332"/>
                <a:gd name="T4" fmla="*/ 0 w 533"/>
                <a:gd name="T5" fmla="*/ 162 h 332"/>
                <a:gd name="T6" fmla="*/ 0 w 533"/>
                <a:gd name="T7" fmla="*/ 0 h 332"/>
                <a:gd name="T8" fmla="*/ 532 w 533"/>
                <a:gd name="T9" fmla="*/ 101 h 332"/>
                <a:gd name="T10" fmla="*/ 0 60000 65536"/>
                <a:gd name="T11" fmla="*/ 0 60000 65536"/>
                <a:gd name="T12" fmla="*/ 0 60000 65536"/>
                <a:gd name="T13" fmla="*/ 0 60000 65536"/>
                <a:gd name="T14" fmla="*/ 0 60000 65536"/>
                <a:gd name="T15" fmla="*/ 0 w 533"/>
                <a:gd name="T16" fmla="*/ 0 h 332"/>
                <a:gd name="T17" fmla="*/ 533 w 533"/>
                <a:gd name="T18" fmla="*/ 332 h 332"/>
              </a:gdLst>
              <a:ahLst/>
              <a:cxnLst>
                <a:cxn ang="T10">
                  <a:pos x="T0" y="T1"/>
                </a:cxn>
                <a:cxn ang="T11">
                  <a:pos x="T2" y="T3"/>
                </a:cxn>
                <a:cxn ang="T12">
                  <a:pos x="T4" y="T5"/>
                </a:cxn>
                <a:cxn ang="T13">
                  <a:pos x="T6" y="T7"/>
                </a:cxn>
                <a:cxn ang="T14">
                  <a:pos x="T8" y="T9"/>
                </a:cxn>
              </a:cxnLst>
              <a:rect l="T15" t="T16" r="T17" b="T18"/>
              <a:pathLst>
                <a:path w="533" h="332">
                  <a:moveTo>
                    <a:pt x="532" y="101"/>
                  </a:moveTo>
                  <a:lnTo>
                    <a:pt x="532" y="331"/>
                  </a:lnTo>
                  <a:lnTo>
                    <a:pt x="0" y="162"/>
                  </a:lnTo>
                  <a:lnTo>
                    <a:pt x="0" y="0"/>
                  </a:lnTo>
                  <a:lnTo>
                    <a:pt x="532" y="101"/>
                  </a:lnTo>
                </a:path>
              </a:pathLst>
            </a:custGeom>
            <a:solidFill>
              <a:srgbClr val="A0A0A0"/>
            </a:solidFill>
            <a:ln w="12700" cap="rnd">
              <a:solidFill>
                <a:srgbClr val="000000"/>
              </a:solidFill>
              <a:round/>
              <a:headEnd/>
              <a:tailEnd/>
            </a:ln>
          </p:spPr>
          <p:txBody>
            <a:bodyPr/>
            <a:lstStyle/>
            <a:p>
              <a:pPr>
                <a:defRPr/>
              </a:pPr>
              <a:endParaRPr lang="es-ES">
                <a:latin typeface="+mn-lt"/>
              </a:endParaRPr>
            </a:p>
          </p:txBody>
        </p:sp>
        <p:sp>
          <p:nvSpPr>
            <p:cNvPr id="152596" name="Freeform 6"/>
            <p:cNvSpPr>
              <a:spLocks/>
            </p:cNvSpPr>
            <p:nvPr/>
          </p:nvSpPr>
          <p:spPr bwMode="auto">
            <a:xfrm>
              <a:off x="2249" y="1501"/>
              <a:ext cx="399" cy="254"/>
            </a:xfrm>
            <a:custGeom>
              <a:avLst/>
              <a:gdLst>
                <a:gd name="T0" fmla="*/ 0 w 399"/>
                <a:gd name="T1" fmla="*/ 22 h 254"/>
                <a:gd name="T2" fmla="*/ 0 w 399"/>
                <a:gd name="T3" fmla="*/ 253 h 254"/>
                <a:gd name="T4" fmla="*/ 398 w 399"/>
                <a:gd name="T5" fmla="*/ 196 h 254"/>
                <a:gd name="T6" fmla="*/ 398 w 399"/>
                <a:gd name="T7" fmla="*/ 0 h 254"/>
                <a:gd name="T8" fmla="*/ 0 w 399"/>
                <a:gd name="T9" fmla="*/ 22 h 254"/>
                <a:gd name="T10" fmla="*/ 0 60000 65536"/>
                <a:gd name="T11" fmla="*/ 0 60000 65536"/>
                <a:gd name="T12" fmla="*/ 0 60000 65536"/>
                <a:gd name="T13" fmla="*/ 0 60000 65536"/>
                <a:gd name="T14" fmla="*/ 0 60000 65536"/>
                <a:gd name="T15" fmla="*/ 0 w 399"/>
                <a:gd name="T16" fmla="*/ 0 h 254"/>
                <a:gd name="T17" fmla="*/ 399 w 399"/>
                <a:gd name="T18" fmla="*/ 254 h 254"/>
              </a:gdLst>
              <a:ahLst/>
              <a:cxnLst>
                <a:cxn ang="T10">
                  <a:pos x="T0" y="T1"/>
                </a:cxn>
                <a:cxn ang="T11">
                  <a:pos x="T2" y="T3"/>
                </a:cxn>
                <a:cxn ang="T12">
                  <a:pos x="T4" y="T5"/>
                </a:cxn>
                <a:cxn ang="T13">
                  <a:pos x="T6" y="T7"/>
                </a:cxn>
                <a:cxn ang="T14">
                  <a:pos x="T8" y="T9"/>
                </a:cxn>
              </a:cxnLst>
              <a:rect l="T15" t="T16" r="T17" b="T18"/>
              <a:pathLst>
                <a:path w="399" h="254">
                  <a:moveTo>
                    <a:pt x="0" y="22"/>
                  </a:moveTo>
                  <a:lnTo>
                    <a:pt x="0" y="253"/>
                  </a:lnTo>
                  <a:lnTo>
                    <a:pt x="398" y="196"/>
                  </a:lnTo>
                  <a:lnTo>
                    <a:pt x="398" y="0"/>
                  </a:lnTo>
                  <a:lnTo>
                    <a:pt x="0" y="22"/>
                  </a:lnTo>
                </a:path>
              </a:pathLst>
            </a:custGeom>
            <a:solidFill>
              <a:srgbClr val="808080"/>
            </a:solidFill>
            <a:ln w="12700" cap="rnd">
              <a:solidFill>
                <a:srgbClr val="000000"/>
              </a:solidFill>
              <a:round/>
              <a:headEnd/>
              <a:tailEnd/>
            </a:ln>
          </p:spPr>
          <p:txBody>
            <a:bodyPr/>
            <a:lstStyle/>
            <a:p>
              <a:pPr>
                <a:defRPr/>
              </a:pPr>
              <a:endParaRPr lang="es-ES">
                <a:latin typeface="+mn-lt"/>
              </a:endParaRPr>
            </a:p>
          </p:txBody>
        </p:sp>
        <p:sp>
          <p:nvSpPr>
            <p:cNvPr id="152597" name="Freeform 7"/>
            <p:cNvSpPr>
              <a:spLocks/>
            </p:cNvSpPr>
            <p:nvPr/>
          </p:nvSpPr>
          <p:spPr bwMode="auto">
            <a:xfrm>
              <a:off x="1717" y="1423"/>
              <a:ext cx="931" cy="101"/>
            </a:xfrm>
            <a:custGeom>
              <a:avLst/>
              <a:gdLst>
                <a:gd name="T0" fmla="*/ 930 w 931"/>
                <a:gd name="T1" fmla="*/ 78 h 101"/>
                <a:gd name="T2" fmla="*/ 529 w 931"/>
                <a:gd name="T3" fmla="*/ 100 h 101"/>
                <a:gd name="T4" fmla="*/ 0 w 931"/>
                <a:gd name="T5" fmla="*/ 0 h 101"/>
                <a:gd name="T6" fmla="*/ 390 w 931"/>
                <a:gd name="T7" fmla="*/ 0 h 101"/>
                <a:gd name="T8" fmla="*/ 930 w 931"/>
                <a:gd name="T9" fmla="*/ 78 h 101"/>
                <a:gd name="T10" fmla="*/ 0 60000 65536"/>
                <a:gd name="T11" fmla="*/ 0 60000 65536"/>
                <a:gd name="T12" fmla="*/ 0 60000 65536"/>
                <a:gd name="T13" fmla="*/ 0 60000 65536"/>
                <a:gd name="T14" fmla="*/ 0 60000 65536"/>
                <a:gd name="T15" fmla="*/ 0 w 931"/>
                <a:gd name="T16" fmla="*/ 0 h 101"/>
                <a:gd name="T17" fmla="*/ 931 w 931"/>
                <a:gd name="T18" fmla="*/ 101 h 101"/>
              </a:gdLst>
              <a:ahLst/>
              <a:cxnLst>
                <a:cxn ang="T10">
                  <a:pos x="T0" y="T1"/>
                </a:cxn>
                <a:cxn ang="T11">
                  <a:pos x="T2" y="T3"/>
                </a:cxn>
                <a:cxn ang="T12">
                  <a:pos x="T4" y="T5"/>
                </a:cxn>
                <a:cxn ang="T13">
                  <a:pos x="T6" y="T7"/>
                </a:cxn>
                <a:cxn ang="T14">
                  <a:pos x="T8" y="T9"/>
                </a:cxn>
              </a:cxnLst>
              <a:rect l="T15" t="T16" r="T17" b="T18"/>
              <a:pathLst>
                <a:path w="931" h="101">
                  <a:moveTo>
                    <a:pt x="930" y="78"/>
                  </a:moveTo>
                  <a:lnTo>
                    <a:pt x="529" y="100"/>
                  </a:lnTo>
                  <a:lnTo>
                    <a:pt x="0" y="0"/>
                  </a:lnTo>
                  <a:lnTo>
                    <a:pt x="390" y="0"/>
                  </a:lnTo>
                  <a:lnTo>
                    <a:pt x="930" y="78"/>
                  </a:lnTo>
                </a:path>
              </a:pathLst>
            </a:custGeom>
            <a:solidFill>
              <a:srgbClr val="C0C0C0"/>
            </a:solidFill>
            <a:ln w="12700" cap="rnd">
              <a:solidFill>
                <a:srgbClr val="000000"/>
              </a:solidFill>
              <a:round/>
              <a:headEnd/>
              <a:tailEnd/>
            </a:ln>
          </p:spPr>
          <p:txBody>
            <a:bodyPr/>
            <a:lstStyle/>
            <a:p>
              <a:pPr>
                <a:defRPr/>
              </a:pPr>
              <a:endParaRPr lang="es-ES">
                <a:latin typeface="+mn-lt"/>
              </a:endParaRPr>
            </a:p>
          </p:txBody>
        </p:sp>
        <p:sp>
          <p:nvSpPr>
            <p:cNvPr id="152598" name="Freeform 8"/>
            <p:cNvSpPr>
              <a:spLocks/>
            </p:cNvSpPr>
            <p:nvPr/>
          </p:nvSpPr>
          <p:spPr bwMode="auto">
            <a:xfrm>
              <a:off x="2009" y="1395"/>
              <a:ext cx="337" cy="94"/>
            </a:xfrm>
            <a:custGeom>
              <a:avLst/>
              <a:gdLst>
                <a:gd name="T0" fmla="*/ 336 w 337"/>
                <a:gd name="T1" fmla="*/ 53 h 94"/>
                <a:gd name="T2" fmla="*/ 336 w 337"/>
                <a:gd name="T3" fmla="*/ 83 h 94"/>
                <a:gd name="T4" fmla="*/ 179 w 337"/>
                <a:gd name="T5" fmla="*/ 93 h 94"/>
                <a:gd name="T6" fmla="*/ 0 w 337"/>
                <a:gd name="T7" fmla="*/ 60 h 94"/>
                <a:gd name="T8" fmla="*/ 0 w 337"/>
                <a:gd name="T9" fmla="*/ 0 h 94"/>
                <a:gd name="T10" fmla="*/ 336 w 337"/>
                <a:gd name="T11" fmla="*/ 53 h 94"/>
                <a:gd name="T12" fmla="*/ 0 60000 65536"/>
                <a:gd name="T13" fmla="*/ 0 60000 65536"/>
                <a:gd name="T14" fmla="*/ 0 60000 65536"/>
                <a:gd name="T15" fmla="*/ 0 60000 65536"/>
                <a:gd name="T16" fmla="*/ 0 60000 65536"/>
                <a:gd name="T17" fmla="*/ 0 60000 65536"/>
                <a:gd name="T18" fmla="*/ 0 w 337"/>
                <a:gd name="T19" fmla="*/ 0 h 94"/>
                <a:gd name="T20" fmla="*/ 337 w 337"/>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337" h="94">
                  <a:moveTo>
                    <a:pt x="336" y="53"/>
                  </a:moveTo>
                  <a:lnTo>
                    <a:pt x="336" y="83"/>
                  </a:lnTo>
                  <a:lnTo>
                    <a:pt x="179" y="93"/>
                  </a:lnTo>
                  <a:lnTo>
                    <a:pt x="0" y="60"/>
                  </a:lnTo>
                  <a:lnTo>
                    <a:pt x="0" y="0"/>
                  </a:lnTo>
                  <a:lnTo>
                    <a:pt x="336" y="53"/>
                  </a:lnTo>
                </a:path>
              </a:pathLst>
            </a:custGeom>
            <a:solidFill>
              <a:srgbClr val="606060"/>
            </a:solidFill>
            <a:ln w="12700" cap="rnd">
              <a:solidFill>
                <a:srgbClr val="000000"/>
              </a:solidFill>
              <a:round/>
              <a:headEnd/>
              <a:tailEnd/>
            </a:ln>
          </p:spPr>
          <p:txBody>
            <a:bodyPr/>
            <a:lstStyle/>
            <a:p>
              <a:pPr>
                <a:defRPr/>
              </a:pPr>
              <a:endParaRPr lang="es-ES">
                <a:latin typeface="+mn-lt"/>
              </a:endParaRPr>
            </a:p>
          </p:txBody>
        </p:sp>
        <p:sp>
          <p:nvSpPr>
            <p:cNvPr id="152599" name="Freeform 9"/>
            <p:cNvSpPr>
              <a:spLocks/>
            </p:cNvSpPr>
            <p:nvPr/>
          </p:nvSpPr>
          <p:spPr bwMode="auto">
            <a:xfrm>
              <a:off x="1824" y="991"/>
              <a:ext cx="431" cy="466"/>
            </a:xfrm>
            <a:custGeom>
              <a:avLst/>
              <a:gdLst>
                <a:gd name="T0" fmla="*/ 369 w 431"/>
                <a:gd name="T1" fmla="*/ 465 h 466"/>
                <a:gd name="T2" fmla="*/ 430 w 431"/>
                <a:gd name="T3" fmla="*/ 15 h 466"/>
                <a:gd name="T4" fmla="*/ 60 w 431"/>
                <a:gd name="T5" fmla="*/ 0 h 466"/>
                <a:gd name="T6" fmla="*/ 0 w 431"/>
                <a:gd name="T7" fmla="*/ 401 h 466"/>
                <a:gd name="T8" fmla="*/ 369 w 431"/>
                <a:gd name="T9" fmla="*/ 465 h 466"/>
                <a:gd name="T10" fmla="*/ 0 60000 65536"/>
                <a:gd name="T11" fmla="*/ 0 60000 65536"/>
                <a:gd name="T12" fmla="*/ 0 60000 65536"/>
                <a:gd name="T13" fmla="*/ 0 60000 65536"/>
                <a:gd name="T14" fmla="*/ 0 60000 65536"/>
                <a:gd name="T15" fmla="*/ 0 w 431"/>
                <a:gd name="T16" fmla="*/ 0 h 466"/>
                <a:gd name="T17" fmla="*/ 431 w 431"/>
                <a:gd name="T18" fmla="*/ 466 h 466"/>
              </a:gdLst>
              <a:ahLst/>
              <a:cxnLst>
                <a:cxn ang="T10">
                  <a:pos x="T0" y="T1"/>
                </a:cxn>
                <a:cxn ang="T11">
                  <a:pos x="T2" y="T3"/>
                </a:cxn>
                <a:cxn ang="T12">
                  <a:pos x="T4" y="T5"/>
                </a:cxn>
                <a:cxn ang="T13">
                  <a:pos x="T6" y="T7"/>
                </a:cxn>
                <a:cxn ang="T14">
                  <a:pos x="T8" y="T9"/>
                </a:cxn>
              </a:cxnLst>
              <a:rect l="T15" t="T16" r="T17" b="T18"/>
              <a:pathLst>
                <a:path w="431" h="466">
                  <a:moveTo>
                    <a:pt x="369" y="465"/>
                  </a:moveTo>
                  <a:lnTo>
                    <a:pt x="430" y="15"/>
                  </a:lnTo>
                  <a:lnTo>
                    <a:pt x="60" y="0"/>
                  </a:lnTo>
                  <a:lnTo>
                    <a:pt x="0" y="401"/>
                  </a:lnTo>
                  <a:lnTo>
                    <a:pt x="369" y="465"/>
                  </a:lnTo>
                </a:path>
              </a:pathLst>
            </a:custGeom>
            <a:solidFill>
              <a:srgbClr val="A0A0A0"/>
            </a:solidFill>
            <a:ln w="12700" cap="rnd">
              <a:solidFill>
                <a:srgbClr val="000000"/>
              </a:solidFill>
              <a:round/>
              <a:headEnd/>
              <a:tailEnd/>
            </a:ln>
          </p:spPr>
          <p:txBody>
            <a:bodyPr/>
            <a:lstStyle/>
            <a:p>
              <a:pPr>
                <a:defRPr/>
              </a:pPr>
              <a:endParaRPr lang="es-ES">
                <a:latin typeface="+mn-lt"/>
              </a:endParaRPr>
            </a:p>
          </p:txBody>
        </p:sp>
        <p:sp>
          <p:nvSpPr>
            <p:cNvPr id="152600" name="Freeform 10"/>
            <p:cNvSpPr>
              <a:spLocks/>
            </p:cNvSpPr>
            <p:nvPr/>
          </p:nvSpPr>
          <p:spPr bwMode="auto">
            <a:xfrm>
              <a:off x="2193" y="1008"/>
              <a:ext cx="384" cy="461"/>
            </a:xfrm>
            <a:custGeom>
              <a:avLst/>
              <a:gdLst>
                <a:gd name="T0" fmla="*/ 61 w 384"/>
                <a:gd name="T1" fmla="*/ 0 h 461"/>
                <a:gd name="T2" fmla="*/ 383 w 384"/>
                <a:gd name="T3" fmla="*/ 102 h 461"/>
                <a:gd name="T4" fmla="*/ 337 w 384"/>
                <a:gd name="T5" fmla="*/ 460 h 461"/>
                <a:gd name="T6" fmla="*/ 0 w 384"/>
                <a:gd name="T7" fmla="*/ 448 h 461"/>
                <a:gd name="T8" fmla="*/ 61 w 384"/>
                <a:gd name="T9" fmla="*/ 0 h 461"/>
                <a:gd name="T10" fmla="*/ 0 60000 65536"/>
                <a:gd name="T11" fmla="*/ 0 60000 65536"/>
                <a:gd name="T12" fmla="*/ 0 60000 65536"/>
                <a:gd name="T13" fmla="*/ 0 60000 65536"/>
                <a:gd name="T14" fmla="*/ 0 60000 65536"/>
                <a:gd name="T15" fmla="*/ 0 w 384"/>
                <a:gd name="T16" fmla="*/ 0 h 461"/>
                <a:gd name="T17" fmla="*/ 384 w 384"/>
                <a:gd name="T18" fmla="*/ 461 h 461"/>
              </a:gdLst>
              <a:ahLst/>
              <a:cxnLst>
                <a:cxn ang="T10">
                  <a:pos x="T0" y="T1"/>
                </a:cxn>
                <a:cxn ang="T11">
                  <a:pos x="T2" y="T3"/>
                </a:cxn>
                <a:cxn ang="T12">
                  <a:pos x="T4" y="T5"/>
                </a:cxn>
                <a:cxn ang="T13">
                  <a:pos x="T6" y="T7"/>
                </a:cxn>
                <a:cxn ang="T14">
                  <a:pos x="T8" y="T9"/>
                </a:cxn>
              </a:cxnLst>
              <a:rect l="T15" t="T16" r="T17" b="T18"/>
              <a:pathLst>
                <a:path w="384" h="461">
                  <a:moveTo>
                    <a:pt x="61" y="0"/>
                  </a:moveTo>
                  <a:lnTo>
                    <a:pt x="383" y="102"/>
                  </a:lnTo>
                  <a:lnTo>
                    <a:pt x="337" y="460"/>
                  </a:lnTo>
                  <a:lnTo>
                    <a:pt x="0" y="448"/>
                  </a:lnTo>
                  <a:lnTo>
                    <a:pt x="61" y="0"/>
                  </a:lnTo>
                </a:path>
              </a:pathLst>
            </a:custGeom>
            <a:solidFill>
              <a:srgbClr val="808080"/>
            </a:solidFill>
            <a:ln w="12700" cap="rnd">
              <a:solidFill>
                <a:srgbClr val="000000"/>
              </a:solidFill>
              <a:round/>
              <a:headEnd/>
              <a:tailEnd/>
            </a:ln>
          </p:spPr>
          <p:txBody>
            <a:bodyPr/>
            <a:lstStyle/>
            <a:p>
              <a:pPr>
                <a:defRPr/>
              </a:pPr>
              <a:endParaRPr lang="es-ES">
                <a:latin typeface="+mn-lt"/>
              </a:endParaRPr>
            </a:p>
          </p:txBody>
        </p:sp>
        <p:sp>
          <p:nvSpPr>
            <p:cNvPr id="152601" name="Freeform 11"/>
            <p:cNvSpPr>
              <a:spLocks/>
            </p:cNvSpPr>
            <p:nvPr/>
          </p:nvSpPr>
          <p:spPr bwMode="auto">
            <a:xfrm>
              <a:off x="1874" y="1037"/>
              <a:ext cx="308" cy="351"/>
            </a:xfrm>
            <a:custGeom>
              <a:avLst/>
              <a:gdLst>
                <a:gd name="T0" fmla="*/ 307 w 308"/>
                <a:gd name="T1" fmla="*/ 16 h 351"/>
                <a:gd name="T2" fmla="*/ 263 w 308"/>
                <a:gd name="T3" fmla="*/ 350 h 351"/>
                <a:gd name="T4" fmla="*/ 0 w 308"/>
                <a:gd name="T5" fmla="*/ 310 h 351"/>
                <a:gd name="T6" fmla="*/ 45 w 308"/>
                <a:gd name="T7" fmla="*/ 0 h 351"/>
                <a:gd name="T8" fmla="*/ 307 w 308"/>
                <a:gd name="T9" fmla="*/ 16 h 351"/>
                <a:gd name="T10" fmla="*/ 0 60000 65536"/>
                <a:gd name="T11" fmla="*/ 0 60000 65536"/>
                <a:gd name="T12" fmla="*/ 0 60000 65536"/>
                <a:gd name="T13" fmla="*/ 0 60000 65536"/>
                <a:gd name="T14" fmla="*/ 0 60000 65536"/>
                <a:gd name="T15" fmla="*/ 0 w 308"/>
                <a:gd name="T16" fmla="*/ 0 h 351"/>
                <a:gd name="T17" fmla="*/ 308 w 308"/>
                <a:gd name="T18" fmla="*/ 351 h 351"/>
              </a:gdLst>
              <a:ahLst/>
              <a:cxnLst>
                <a:cxn ang="T10">
                  <a:pos x="T0" y="T1"/>
                </a:cxn>
                <a:cxn ang="T11">
                  <a:pos x="T2" y="T3"/>
                </a:cxn>
                <a:cxn ang="T12">
                  <a:pos x="T4" y="T5"/>
                </a:cxn>
                <a:cxn ang="T13">
                  <a:pos x="T6" y="T7"/>
                </a:cxn>
                <a:cxn ang="T14">
                  <a:pos x="T8" y="T9"/>
                </a:cxn>
              </a:cxnLst>
              <a:rect l="T15" t="T16" r="T17" b="T18"/>
              <a:pathLst>
                <a:path w="308" h="351">
                  <a:moveTo>
                    <a:pt x="307" y="16"/>
                  </a:moveTo>
                  <a:lnTo>
                    <a:pt x="263" y="350"/>
                  </a:lnTo>
                  <a:lnTo>
                    <a:pt x="0" y="310"/>
                  </a:lnTo>
                  <a:lnTo>
                    <a:pt x="45" y="0"/>
                  </a:lnTo>
                  <a:lnTo>
                    <a:pt x="307" y="16"/>
                  </a:lnTo>
                </a:path>
              </a:pathLst>
            </a:custGeom>
            <a:solidFill>
              <a:srgbClr val="C8FEC8"/>
            </a:solidFill>
            <a:ln w="12700" cap="rnd">
              <a:solidFill>
                <a:srgbClr val="000000"/>
              </a:solidFill>
              <a:round/>
              <a:headEnd/>
              <a:tailEnd/>
            </a:ln>
          </p:spPr>
          <p:txBody>
            <a:bodyPr/>
            <a:lstStyle/>
            <a:p>
              <a:pPr>
                <a:defRPr/>
              </a:pPr>
              <a:endParaRPr lang="es-ES">
                <a:latin typeface="+mn-lt"/>
              </a:endParaRPr>
            </a:p>
          </p:txBody>
        </p:sp>
        <p:grpSp>
          <p:nvGrpSpPr>
            <p:cNvPr id="165912" name="Group 12"/>
            <p:cNvGrpSpPr>
              <a:grpSpLocks/>
            </p:cNvGrpSpPr>
            <p:nvPr/>
          </p:nvGrpSpPr>
          <p:grpSpPr bwMode="auto">
            <a:xfrm>
              <a:off x="1753" y="1457"/>
              <a:ext cx="307" cy="217"/>
              <a:chOff x="1753" y="1457"/>
              <a:chExt cx="307" cy="217"/>
            </a:xfrm>
          </p:grpSpPr>
          <p:sp>
            <p:nvSpPr>
              <p:cNvPr id="152695" name="Freeform 13"/>
              <p:cNvSpPr>
                <a:spLocks/>
              </p:cNvSpPr>
              <p:nvPr/>
            </p:nvSpPr>
            <p:spPr bwMode="auto">
              <a:xfrm>
                <a:off x="1757" y="1457"/>
                <a:ext cx="303" cy="217"/>
              </a:xfrm>
              <a:custGeom>
                <a:avLst/>
                <a:gdLst>
                  <a:gd name="T0" fmla="*/ 0 w 303"/>
                  <a:gd name="T1" fmla="*/ 0 h 217"/>
                  <a:gd name="T2" fmla="*/ 302 w 303"/>
                  <a:gd name="T3" fmla="*/ 64 h 217"/>
                  <a:gd name="T4" fmla="*/ 302 w 303"/>
                  <a:gd name="T5" fmla="*/ 216 h 217"/>
                  <a:gd name="T6" fmla="*/ 0 w 303"/>
                  <a:gd name="T7" fmla="*/ 122 h 217"/>
                  <a:gd name="T8" fmla="*/ 0 w 303"/>
                  <a:gd name="T9" fmla="*/ 0 h 217"/>
                  <a:gd name="T10" fmla="*/ 0 60000 65536"/>
                  <a:gd name="T11" fmla="*/ 0 60000 65536"/>
                  <a:gd name="T12" fmla="*/ 0 60000 65536"/>
                  <a:gd name="T13" fmla="*/ 0 60000 65536"/>
                  <a:gd name="T14" fmla="*/ 0 60000 65536"/>
                  <a:gd name="T15" fmla="*/ 0 w 303"/>
                  <a:gd name="T16" fmla="*/ 0 h 217"/>
                  <a:gd name="T17" fmla="*/ 303 w 303"/>
                  <a:gd name="T18" fmla="*/ 217 h 217"/>
                </a:gdLst>
                <a:ahLst/>
                <a:cxnLst>
                  <a:cxn ang="T10">
                    <a:pos x="T0" y="T1"/>
                  </a:cxn>
                  <a:cxn ang="T11">
                    <a:pos x="T2" y="T3"/>
                  </a:cxn>
                  <a:cxn ang="T12">
                    <a:pos x="T4" y="T5"/>
                  </a:cxn>
                  <a:cxn ang="T13">
                    <a:pos x="T6" y="T7"/>
                  </a:cxn>
                  <a:cxn ang="T14">
                    <a:pos x="T8" y="T9"/>
                  </a:cxn>
                </a:cxnLst>
                <a:rect l="T15" t="T16" r="T17" b="T18"/>
                <a:pathLst>
                  <a:path w="303" h="217">
                    <a:moveTo>
                      <a:pt x="0" y="0"/>
                    </a:moveTo>
                    <a:lnTo>
                      <a:pt x="302" y="64"/>
                    </a:lnTo>
                    <a:lnTo>
                      <a:pt x="302" y="216"/>
                    </a:lnTo>
                    <a:lnTo>
                      <a:pt x="0" y="122"/>
                    </a:lnTo>
                    <a:lnTo>
                      <a:pt x="0" y="0"/>
                    </a:lnTo>
                  </a:path>
                </a:pathLst>
              </a:custGeom>
              <a:solidFill>
                <a:srgbClr val="404040"/>
              </a:solidFill>
              <a:ln w="12700" cap="rnd">
                <a:solidFill>
                  <a:srgbClr val="000000"/>
                </a:solidFill>
                <a:round/>
                <a:headEnd/>
                <a:tailEnd/>
              </a:ln>
            </p:spPr>
            <p:txBody>
              <a:bodyPr/>
              <a:lstStyle/>
              <a:p>
                <a:pPr>
                  <a:defRPr/>
                </a:pPr>
                <a:endParaRPr lang="es-ES">
                  <a:latin typeface="+mn-lt"/>
                </a:endParaRPr>
              </a:p>
            </p:txBody>
          </p:sp>
          <p:sp>
            <p:nvSpPr>
              <p:cNvPr id="152696" name="Line 14"/>
              <p:cNvSpPr>
                <a:spLocks noChangeShapeType="1"/>
              </p:cNvSpPr>
              <p:nvPr/>
            </p:nvSpPr>
            <p:spPr bwMode="auto">
              <a:xfrm flipH="1" flipV="1">
                <a:off x="1779" y="1508"/>
                <a:ext cx="80" cy="20"/>
              </a:xfrm>
              <a:prstGeom prst="line">
                <a:avLst/>
              </a:prstGeom>
              <a:noFill/>
              <a:ln w="50800">
                <a:solidFill>
                  <a:srgbClr val="000000"/>
                </a:solidFill>
                <a:round/>
                <a:headEnd type="none" w="sm" len="sm"/>
                <a:tailEnd type="none" w="sm" len="sm"/>
              </a:ln>
            </p:spPr>
            <p:txBody>
              <a:bodyPr wrap="none" anchor="ctr"/>
              <a:lstStyle/>
              <a:p>
                <a:pPr>
                  <a:defRPr/>
                </a:pPr>
                <a:endParaRPr lang="es-ES">
                  <a:latin typeface="+mn-lt"/>
                </a:endParaRPr>
              </a:p>
            </p:txBody>
          </p:sp>
          <p:sp>
            <p:nvSpPr>
              <p:cNvPr id="152697" name="Line 15"/>
              <p:cNvSpPr>
                <a:spLocks noChangeShapeType="1"/>
              </p:cNvSpPr>
              <p:nvPr/>
            </p:nvSpPr>
            <p:spPr bwMode="auto">
              <a:xfrm>
                <a:off x="1900" y="1538"/>
                <a:ext cx="108" cy="24"/>
              </a:xfrm>
              <a:prstGeom prst="line">
                <a:avLst/>
              </a:prstGeom>
              <a:noFill/>
              <a:ln w="50800">
                <a:solidFill>
                  <a:srgbClr val="000000"/>
                </a:solidFill>
                <a:round/>
                <a:headEnd type="none" w="sm" len="sm"/>
                <a:tailEnd type="none" w="sm" len="sm"/>
              </a:ln>
            </p:spPr>
            <p:txBody>
              <a:bodyPr wrap="none" anchor="ctr"/>
              <a:lstStyle/>
              <a:p>
                <a:pPr>
                  <a:defRPr/>
                </a:pPr>
                <a:endParaRPr lang="es-ES">
                  <a:latin typeface="+mn-lt"/>
                </a:endParaRPr>
              </a:p>
            </p:txBody>
          </p:sp>
          <p:sp>
            <p:nvSpPr>
              <p:cNvPr id="152698" name="Line 16"/>
              <p:cNvSpPr>
                <a:spLocks noChangeShapeType="1"/>
              </p:cNvSpPr>
              <p:nvPr/>
            </p:nvSpPr>
            <p:spPr bwMode="auto">
              <a:xfrm>
                <a:off x="1883" y="1484"/>
                <a:ext cx="0" cy="139"/>
              </a:xfrm>
              <a:prstGeom prst="line">
                <a:avLst/>
              </a:prstGeom>
              <a:noFill/>
              <a:ln w="12700">
                <a:solidFill>
                  <a:srgbClr val="000000"/>
                </a:solidFill>
                <a:round/>
                <a:headEnd type="none" w="sm" len="sm"/>
                <a:tailEnd type="none" w="sm" len="sm"/>
              </a:ln>
            </p:spPr>
            <p:txBody>
              <a:bodyPr wrap="none" anchor="ctr"/>
              <a:lstStyle/>
              <a:p>
                <a:pPr>
                  <a:defRPr/>
                </a:pPr>
                <a:endParaRPr lang="es-ES">
                  <a:latin typeface="+mn-lt"/>
                </a:endParaRPr>
              </a:p>
            </p:txBody>
          </p:sp>
          <p:sp>
            <p:nvSpPr>
              <p:cNvPr id="152699" name="Line 17"/>
              <p:cNvSpPr>
                <a:spLocks noChangeShapeType="1"/>
              </p:cNvSpPr>
              <p:nvPr/>
            </p:nvSpPr>
            <p:spPr bwMode="auto">
              <a:xfrm>
                <a:off x="2028" y="1516"/>
                <a:ext cx="0" cy="151"/>
              </a:xfrm>
              <a:prstGeom prst="line">
                <a:avLst/>
              </a:prstGeom>
              <a:noFill/>
              <a:ln w="12700">
                <a:solidFill>
                  <a:srgbClr val="000000"/>
                </a:solidFill>
                <a:round/>
                <a:headEnd type="none" w="sm" len="sm"/>
                <a:tailEnd type="none" w="sm" len="sm"/>
              </a:ln>
            </p:spPr>
            <p:txBody>
              <a:bodyPr wrap="none" anchor="ctr"/>
              <a:lstStyle/>
              <a:p>
                <a:pPr>
                  <a:defRPr/>
                </a:pPr>
                <a:endParaRPr lang="es-ES">
                  <a:latin typeface="+mn-lt"/>
                </a:endParaRPr>
              </a:p>
            </p:txBody>
          </p:sp>
          <p:sp>
            <p:nvSpPr>
              <p:cNvPr id="152700" name="Line 18"/>
              <p:cNvSpPr>
                <a:spLocks noChangeShapeType="1"/>
              </p:cNvSpPr>
              <p:nvPr/>
            </p:nvSpPr>
            <p:spPr bwMode="auto">
              <a:xfrm>
                <a:off x="1754" y="1511"/>
                <a:ext cx="274" cy="73"/>
              </a:xfrm>
              <a:prstGeom prst="line">
                <a:avLst/>
              </a:prstGeom>
              <a:noFill/>
              <a:ln w="12700">
                <a:solidFill>
                  <a:srgbClr val="000000"/>
                </a:solidFill>
                <a:round/>
                <a:headEnd type="none" w="sm" len="sm"/>
                <a:tailEnd type="none" w="sm" len="sm"/>
              </a:ln>
            </p:spPr>
            <p:txBody>
              <a:bodyPr wrap="none" anchor="ctr"/>
              <a:lstStyle/>
              <a:p>
                <a:pPr>
                  <a:defRPr/>
                </a:pPr>
                <a:endParaRPr lang="es-ES">
                  <a:latin typeface="+mn-lt"/>
                </a:endParaRPr>
              </a:p>
            </p:txBody>
          </p:sp>
          <p:sp>
            <p:nvSpPr>
              <p:cNvPr id="152701" name="Line 19"/>
              <p:cNvSpPr>
                <a:spLocks noChangeShapeType="1"/>
              </p:cNvSpPr>
              <p:nvPr/>
            </p:nvSpPr>
            <p:spPr bwMode="auto">
              <a:xfrm flipH="1" flipV="1">
                <a:off x="1753" y="1488"/>
                <a:ext cx="275" cy="67"/>
              </a:xfrm>
              <a:prstGeom prst="line">
                <a:avLst/>
              </a:prstGeom>
              <a:noFill/>
              <a:ln w="12700">
                <a:solidFill>
                  <a:srgbClr val="000000"/>
                </a:solidFill>
                <a:round/>
                <a:headEnd type="none" w="sm" len="sm"/>
                <a:tailEnd type="none" w="sm" len="sm"/>
              </a:ln>
            </p:spPr>
            <p:txBody>
              <a:bodyPr wrap="none" anchor="ctr"/>
              <a:lstStyle/>
              <a:p>
                <a:pPr>
                  <a:defRPr/>
                </a:pPr>
                <a:endParaRPr lang="es-ES">
                  <a:latin typeface="+mn-lt"/>
                </a:endParaRPr>
              </a:p>
            </p:txBody>
          </p:sp>
        </p:grpSp>
        <p:grpSp>
          <p:nvGrpSpPr>
            <p:cNvPr id="165913" name="Group 20"/>
            <p:cNvGrpSpPr>
              <a:grpSpLocks/>
            </p:cNvGrpSpPr>
            <p:nvPr/>
          </p:nvGrpSpPr>
          <p:grpSpPr bwMode="auto">
            <a:xfrm>
              <a:off x="1445" y="1462"/>
              <a:ext cx="727" cy="370"/>
              <a:chOff x="1445" y="1462"/>
              <a:chExt cx="727" cy="370"/>
            </a:xfrm>
          </p:grpSpPr>
          <p:grpSp>
            <p:nvGrpSpPr>
              <p:cNvPr id="165974" name="Group 21"/>
              <p:cNvGrpSpPr>
                <a:grpSpLocks/>
              </p:cNvGrpSpPr>
              <p:nvPr/>
            </p:nvGrpSpPr>
            <p:grpSpPr bwMode="auto">
              <a:xfrm>
                <a:off x="2007" y="1663"/>
                <a:ext cx="117" cy="90"/>
                <a:chOff x="2007" y="1663"/>
                <a:chExt cx="117" cy="90"/>
              </a:xfrm>
            </p:grpSpPr>
            <p:sp>
              <p:nvSpPr>
                <p:cNvPr id="152693" name="Freeform 22"/>
                <p:cNvSpPr>
                  <a:spLocks/>
                </p:cNvSpPr>
                <p:nvPr/>
              </p:nvSpPr>
              <p:spPr bwMode="auto">
                <a:xfrm>
                  <a:off x="2091" y="1663"/>
                  <a:ext cx="33" cy="90"/>
                </a:xfrm>
                <a:custGeom>
                  <a:avLst/>
                  <a:gdLst>
                    <a:gd name="T0" fmla="*/ 22 w 33"/>
                    <a:gd name="T1" fmla="*/ 0 h 90"/>
                    <a:gd name="T2" fmla="*/ 32 w 33"/>
                    <a:gd name="T3" fmla="*/ 84 h 90"/>
                    <a:gd name="T4" fmla="*/ 9 w 33"/>
                    <a:gd name="T5" fmla="*/ 89 h 90"/>
                    <a:gd name="T6" fmla="*/ 0 w 33"/>
                    <a:gd name="T7" fmla="*/ 4 h 90"/>
                    <a:gd name="T8" fmla="*/ 22 w 33"/>
                    <a:gd name="T9" fmla="*/ 0 h 90"/>
                    <a:gd name="T10" fmla="*/ 0 60000 65536"/>
                    <a:gd name="T11" fmla="*/ 0 60000 65536"/>
                    <a:gd name="T12" fmla="*/ 0 60000 65536"/>
                    <a:gd name="T13" fmla="*/ 0 60000 65536"/>
                    <a:gd name="T14" fmla="*/ 0 60000 65536"/>
                    <a:gd name="T15" fmla="*/ 0 w 33"/>
                    <a:gd name="T16" fmla="*/ 0 h 90"/>
                    <a:gd name="T17" fmla="*/ 33 w 33"/>
                    <a:gd name="T18" fmla="*/ 90 h 90"/>
                  </a:gdLst>
                  <a:ahLst/>
                  <a:cxnLst>
                    <a:cxn ang="T10">
                      <a:pos x="T0" y="T1"/>
                    </a:cxn>
                    <a:cxn ang="T11">
                      <a:pos x="T2" y="T3"/>
                    </a:cxn>
                    <a:cxn ang="T12">
                      <a:pos x="T4" y="T5"/>
                    </a:cxn>
                    <a:cxn ang="T13">
                      <a:pos x="T6" y="T7"/>
                    </a:cxn>
                    <a:cxn ang="T14">
                      <a:pos x="T8" y="T9"/>
                    </a:cxn>
                  </a:cxnLst>
                  <a:rect l="T15" t="T16" r="T17" b="T18"/>
                  <a:pathLst>
                    <a:path w="33" h="90">
                      <a:moveTo>
                        <a:pt x="22" y="0"/>
                      </a:moveTo>
                      <a:lnTo>
                        <a:pt x="32" y="84"/>
                      </a:lnTo>
                      <a:lnTo>
                        <a:pt x="9" y="89"/>
                      </a:lnTo>
                      <a:lnTo>
                        <a:pt x="0" y="4"/>
                      </a:lnTo>
                      <a:lnTo>
                        <a:pt x="22" y="0"/>
                      </a:lnTo>
                    </a:path>
                  </a:pathLst>
                </a:custGeom>
                <a:solidFill>
                  <a:srgbClr val="606060"/>
                </a:solidFill>
                <a:ln w="12700" cap="rnd">
                  <a:solidFill>
                    <a:srgbClr val="000000"/>
                  </a:solidFill>
                  <a:round/>
                  <a:headEnd/>
                  <a:tailEnd/>
                </a:ln>
              </p:spPr>
              <p:txBody>
                <a:bodyPr/>
                <a:lstStyle/>
                <a:p>
                  <a:pPr>
                    <a:defRPr/>
                  </a:pPr>
                  <a:endParaRPr lang="es-ES">
                    <a:latin typeface="+mn-lt"/>
                  </a:endParaRPr>
                </a:p>
              </p:txBody>
            </p:sp>
            <p:sp>
              <p:nvSpPr>
                <p:cNvPr id="152694" name="Freeform 23"/>
                <p:cNvSpPr>
                  <a:spLocks/>
                </p:cNvSpPr>
                <p:nvPr/>
              </p:nvSpPr>
              <p:spPr bwMode="auto">
                <a:xfrm>
                  <a:off x="2007" y="1674"/>
                  <a:ext cx="91" cy="79"/>
                </a:xfrm>
                <a:custGeom>
                  <a:avLst/>
                  <a:gdLst>
                    <a:gd name="T0" fmla="*/ 82 w 91"/>
                    <a:gd name="T1" fmla="*/ 2 h 79"/>
                    <a:gd name="T2" fmla="*/ 90 w 91"/>
                    <a:gd name="T3" fmla="*/ 78 h 79"/>
                    <a:gd name="T4" fmla="*/ 0 w 91"/>
                    <a:gd name="T5" fmla="*/ 39 h 79"/>
                    <a:gd name="T6" fmla="*/ 35 w 91"/>
                    <a:gd name="T7" fmla="*/ 27 h 79"/>
                    <a:gd name="T8" fmla="*/ 67 w 91"/>
                    <a:gd name="T9" fmla="*/ 45 h 79"/>
                    <a:gd name="T10" fmla="*/ 57 w 91"/>
                    <a:gd name="T11" fmla="*/ 0 h 79"/>
                    <a:gd name="T12" fmla="*/ 82 w 91"/>
                    <a:gd name="T13" fmla="*/ 2 h 79"/>
                    <a:gd name="T14" fmla="*/ 0 60000 65536"/>
                    <a:gd name="T15" fmla="*/ 0 60000 65536"/>
                    <a:gd name="T16" fmla="*/ 0 60000 65536"/>
                    <a:gd name="T17" fmla="*/ 0 60000 65536"/>
                    <a:gd name="T18" fmla="*/ 0 60000 65536"/>
                    <a:gd name="T19" fmla="*/ 0 60000 65536"/>
                    <a:gd name="T20" fmla="*/ 0 60000 65536"/>
                    <a:gd name="T21" fmla="*/ 0 w 91"/>
                    <a:gd name="T22" fmla="*/ 0 h 79"/>
                    <a:gd name="T23" fmla="*/ 91 w 91"/>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79">
                      <a:moveTo>
                        <a:pt x="82" y="2"/>
                      </a:moveTo>
                      <a:lnTo>
                        <a:pt x="90" y="78"/>
                      </a:lnTo>
                      <a:lnTo>
                        <a:pt x="0" y="39"/>
                      </a:lnTo>
                      <a:lnTo>
                        <a:pt x="35" y="27"/>
                      </a:lnTo>
                      <a:lnTo>
                        <a:pt x="67" y="45"/>
                      </a:lnTo>
                      <a:lnTo>
                        <a:pt x="57" y="0"/>
                      </a:lnTo>
                      <a:lnTo>
                        <a:pt x="82" y="2"/>
                      </a:lnTo>
                    </a:path>
                  </a:pathLst>
                </a:custGeom>
                <a:solidFill>
                  <a:srgbClr val="404040"/>
                </a:solidFill>
                <a:ln w="12700" cap="rnd">
                  <a:solidFill>
                    <a:srgbClr val="000000"/>
                  </a:solidFill>
                  <a:round/>
                  <a:headEnd/>
                  <a:tailEnd/>
                </a:ln>
              </p:spPr>
              <p:txBody>
                <a:bodyPr/>
                <a:lstStyle/>
                <a:p>
                  <a:pPr>
                    <a:defRPr/>
                  </a:pPr>
                  <a:endParaRPr lang="es-ES">
                    <a:latin typeface="+mn-lt"/>
                  </a:endParaRPr>
                </a:p>
              </p:txBody>
            </p:sp>
          </p:grpSp>
          <p:grpSp>
            <p:nvGrpSpPr>
              <p:cNvPr id="165975" name="Group 24"/>
              <p:cNvGrpSpPr>
                <a:grpSpLocks/>
              </p:cNvGrpSpPr>
              <p:nvPr/>
            </p:nvGrpSpPr>
            <p:grpSpPr bwMode="auto">
              <a:xfrm>
                <a:off x="1445" y="1462"/>
                <a:ext cx="727" cy="370"/>
                <a:chOff x="1445" y="1462"/>
                <a:chExt cx="727" cy="370"/>
              </a:xfrm>
            </p:grpSpPr>
            <p:sp>
              <p:nvSpPr>
                <p:cNvPr id="152666" name="Freeform 25"/>
                <p:cNvSpPr>
                  <a:spLocks/>
                </p:cNvSpPr>
                <p:nvPr/>
              </p:nvSpPr>
              <p:spPr bwMode="auto">
                <a:xfrm>
                  <a:off x="1448" y="1462"/>
                  <a:ext cx="710" cy="328"/>
                </a:xfrm>
                <a:custGeom>
                  <a:avLst/>
                  <a:gdLst>
                    <a:gd name="T0" fmla="*/ 709 w 710"/>
                    <a:gd name="T1" fmla="*/ 139 h 328"/>
                    <a:gd name="T2" fmla="*/ 369 w 710"/>
                    <a:gd name="T3" fmla="*/ 327 h 328"/>
                    <a:gd name="T4" fmla="*/ 0 w 710"/>
                    <a:gd name="T5" fmla="*/ 143 h 328"/>
                    <a:gd name="T6" fmla="*/ 283 w 710"/>
                    <a:gd name="T7" fmla="*/ 0 h 328"/>
                    <a:gd name="T8" fmla="*/ 709 w 710"/>
                    <a:gd name="T9" fmla="*/ 139 h 328"/>
                    <a:gd name="T10" fmla="*/ 0 60000 65536"/>
                    <a:gd name="T11" fmla="*/ 0 60000 65536"/>
                    <a:gd name="T12" fmla="*/ 0 60000 65536"/>
                    <a:gd name="T13" fmla="*/ 0 60000 65536"/>
                    <a:gd name="T14" fmla="*/ 0 60000 65536"/>
                    <a:gd name="T15" fmla="*/ 0 w 710"/>
                    <a:gd name="T16" fmla="*/ 0 h 328"/>
                    <a:gd name="T17" fmla="*/ 710 w 710"/>
                    <a:gd name="T18" fmla="*/ 328 h 328"/>
                  </a:gdLst>
                  <a:ahLst/>
                  <a:cxnLst>
                    <a:cxn ang="T10">
                      <a:pos x="T0" y="T1"/>
                    </a:cxn>
                    <a:cxn ang="T11">
                      <a:pos x="T2" y="T3"/>
                    </a:cxn>
                    <a:cxn ang="T12">
                      <a:pos x="T4" y="T5"/>
                    </a:cxn>
                    <a:cxn ang="T13">
                      <a:pos x="T6" y="T7"/>
                    </a:cxn>
                    <a:cxn ang="T14">
                      <a:pos x="T8" y="T9"/>
                    </a:cxn>
                  </a:cxnLst>
                  <a:rect l="T15" t="T16" r="T17" b="T18"/>
                  <a:pathLst>
                    <a:path w="710" h="328">
                      <a:moveTo>
                        <a:pt x="709" y="139"/>
                      </a:moveTo>
                      <a:lnTo>
                        <a:pt x="369" y="327"/>
                      </a:lnTo>
                      <a:lnTo>
                        <a:pt x="0" y="143"/>
                      </a:lnTo>
                      <a:lnTo>
                        <a:pt x="283" y="0"/>
                      </a:lnTo>
                      <a:lnTo>
                        <a:pt x="709" y="139"/>
                      </a:lnTo>
                    </a:path>
                  </a:pathLst>
                </a:custGeom>
                <a:solidFill>
                  <a:srgbClr val="808080"/>
                </a:solidFill>
                <a:ln w="12700" cap="rnd">
                  <a:solidFill>
                    <a:srgbClr val="000000"/>
                  </a:solidFill>
                  <a:round/>
                  <a:headEnd/>
                  <a:tailEnd/>
                </a:ln>
              </p:spPr>
              <p:txBody>
                <a:bodyPr/>
                <a:lstStyle/>
                <a:p>
                  <a:pPr>
                    <a:defRPr/>
                  </a:pPr>
                  <a:endParaRPr lang="es-ES">
                    <a:latin typeface="+mn-lt"/>
                  </a:endParaRPr>
                </a:p>
              </p:txBody>
            </p:sp>
            <p:sp>
              <p:nvSpPr>
                <p:cNvPr id="152667" name="Freeform 26"/>
                <p:cNvSpPr>
                  <a:spLocks/>
                </p:cNvSpPr>
                <p:nvPr/>
              </p:nvSpPr>
              <p:spPr bwMode="auto">
                <a:xfrm>
                  <a:off x="1815" y="1599"/>
                  <a:ext cx="357" cy="233"/>
                </a:xfrm>
                <a:custGeom>
                  <a:avLst/>
                  <a:gdLst>
                    <a:gd name="T0" fmla="*/ 343 w 357"/>
                    <a:gd name="T1" fmla="*/ 0 h 233"/>
                    <a:gd name="T2" fmla="*/ 0 w 357"/>
                    <a:gd name="T3" fmla="*/ 192 h 233"/>
                    <a:gd name="T4" fmla="*/ 10 w 357"/>
                    <a:gd name="T5" fmla="*/ 232 h 233"/>
                    <a:gd name="T6" fmla="*/ 356 w 357"/>
                    <a:gd name="T7" fmla="*/ 37 h 233"/>
                    <a:gd name="T8" fmla="*/ 343 w 357"/>
                    <a:gd name="T9" fmla="*/ 0 h 233"/>
                    <a:gd name="T10" fmla="*/ 0 60000 65536"/>
                    <a:gd name="T11" fmla="*/ 0 60000 65536"/>
                    <a:gd name="T12" fmla="*/ 0 60000 65536"/>
                    <a:gd name="T13" fmla="*/ 0 60000 65536"/>
                    <a:gd name="T14" fmla="*/ 0 60000 65536"/>
                    <a:gd name="T15" fmla="*/ 0 w 357"/>
                    <a:gd name="T16" fmla="*/ 0 h 233"/>
                    <a:gd name="T17" fmla="*/ 357 w 357"/>
                    <a:gd name="T18" fmla="*/ 233 h 233"/>
                  </a:gdLst>
                  <a:ahLst/>
                  <a:cxnLst>
                    <a:cxn ang="T10">
                      <a:pos x="T0" y="T1"/>
                    </a:cxn>
                    <a:cxn ang="T11">
                      <a:pos x="T2" y="T3"/>
                    </a:cxn>
                    <a:cxn ang="T12">
                      <a:pos x="T4" y="T5"/>
                    </a:cxn>
                    <a:cxn ang="T13">
                      <a:pos x="T6" y="T7"/>
                    </a:cxn>
                    <a:cxn ang="T14">
                      <a:pos x="T8" y="T9"/>
                    </a:cxn>
                  </a:cxnLst>
                  <a:rect l="T15" t="T16" r="T17" b="T18"/>
                  <a:pathLst>
                    <a:path w="357" h="233">
                      <a:moveTo>
                        <a:pt x="343" y="0"/>
                      </a:moveTo>
                      <a:lnTo>
                        <a:pt x="0" y="192"/>
                      </a:lnTo>
                      <a:lnTo>
                        <a:pt x="10" y="232"/>
                      </a:lnTo>
                      <a:lnTo>
                        <a:pt x="356" y="37"/>
                      </a:lnTo>
                      <a:lnTo>
                        <a:pt x="343" y="0"/>
                      </a:lnTo>
                    </a:path>
                  </a:pathLst>
                </a:custGeom>
                <a:solidFill>
                  <a:srgbClr val="606060"/>
                </a:solidFill>
                <a:ln w="12700" cap="rnd">
                  <a:solidFill>
                    <a:srgbClr val="000000"/>
                  </a:solidFill>
                  <a:round/>
                  <a:headEnd/>
                  <a:tailEnd/>
                </a:ln>
              </p:spPr>
              <p:txBody>
                <a:bodyPr/>
                <a:lstStyle/>
                <a:p>
                  <a:pPr>
                    <a:defRPr/>
                  </a:pPr>
                  <a:endParaRPr lang="es-ES">
                    <a:latin typeface="+mn-lt"/>
                  </a:endParaRPr>
                </a:p>
              </p:txBody>
            </p:sp>
            <p:sp>
              <p:nvSpPr>
                <p:cNvPr id="152668" name="Freeform 27"/>
                <p:cNvSpPr>
                  <a:spLocks/>
                </p:cNvSpPr>
                <p:nvPr/>
              </p:nvSpPr>
              <p:spPr bwMode="auto">
                <a:xfrm>
                  <a:off x="1445" y="1604"/>
                  <a:ext cx="380" cy="228"/>
                </a:xfrm>
                <a:custGeom>
                  <a:avLst/>
                  <a:gdLst>
                    <a:gd name="T0" fmla="*/ 379 w 380"/>
                    <a:gd name="T1" fmla="*/ 227 h 228"/>
                    <a:gd name="T2" fmla="*/ 367 w 380"/>
                    <a:gd name="T3" fmla="*/ 184 h 228"/>
                    <a:gd name="T4" fmla="*/ 0 w 380"/>
                    <a:gd name="T5" fmla="*/ 0 h 228"/>
                    <a:gd name="T6" fmla="*/ 13 w 380"/>
                    <a:gd name="T7" fmla="*/ 34 h 228"/>
                    <a:gd name="T8" fmla="*/ 379 w 380"/>
                    <a:gd name="T9" fmla="*/ 227 h 228"/>
                    <a:gd name="T10" fmla="*/ 0 60000 65536"/>
                    <a:gd name="T11" fmla="*/ 0 60000 65536"/>
                    <a:gd name="T12" fmla="*/ 0 60000 65536"/>
                    <a:gd name="T13" fmla="*/ 0 60000 65536"/>
                    <a:gd name="T14" fmla="*/ 0 60000 65536"/>
                    <a:gd name="T15" fmla="*/ 0 w 380"/>
                    <a:gd name="T16" fmla="*/ 0 h 228"/>
                    <a:gd name="T17" fmla="*/ 380 w 380"/>
                    <a:gd name="T18" fmla="*/ 228 h 228"/>
                  </a:gdLst>
                  <a:ahLst/>
                  <a:cxnLst>
                    <a:cxn ang="T10">
                      <a:pos x="T0" y="T1"/>
                    </a:cxn>
                    <a:cxn ang="T11">
                      <a:pos x="T2" y="T3"/>
                    </a:cxn>
                    <a:cxn ang="T12">
                      <a:pos x="T4" y="T5"/>
                    </a:cxn>
                    <a:cxn ang="T13">
                      <a:pos x="T6" y="T7"/>
                    </a:cxn>
                    <a:cxn ang="T14">
                      <a:pos x="T8" y="T9"/>
                    </a:cxn>
                  </a:cxnLst>
                  <a:rect l="T15" t="T16" r="T17" b="T18"/>
                  <a:pathLst>
                    <a:path w="380" h="228">
                      <a:moveTo>
                        <a:pt x="379" y="227"/>
                      </a:moveTo>
                      <a:lnTo>
                        <a:pt x="367" y="184"/>
                      </a:lnTo>
                      <a:lnTo>
                        <a:pt x="0" y="0"/>
                      </a:lnTo>
                      <a:lnTo>
                        <a:pt x="13" y="34"/>
                      </a:lnTo>
                      <a:lnTo>
                        <a:pt x="379" y="227"/>
                      </a:lnTo>
                    </a:path>
                  </a:pathLst>
                </a:custGeom>
                <a:solidFill>
                  <a:srgbClr val="404040"/>
                </a:solidFill>
                <a:ln w="12700" cap="rnd">
                  <a:solidFill>
                    <a:srgbClr val="000000"/>
                  </a:solidFill>
                  <a:round/>
                  <a:headEnd/>
                  <a:tailEnd/>
                </a:ln>
              </p:spPr>
              <p:txBody>
                <a:bodyPr/>
                <a:lstStyle/>
                <a:p>
                  <a:pPr>
                    <a:defRPr/>
                  </a:pPr>
                  <a:endParaRPr lang="es-ES">
                    <a:latin typeface="+mn-lt"/>
                  </a:endParaRPr>
                </a:p>
              </p:txBody>
            </p:sp>
            <p:sp>
              <p:nvSpPr>
                <p:cNvPr id="152669" name="Freeform 28"/>
                <p:cNvSpPr>
                  <a:spLocks/>
                </p:cNvSpPr>
                <p:nvPr/>
              </p:nvSpPr>
              <p:spPr bwMode="auto">
                <a:xfrm>
                  <a:off x="1738" y="1617"/>
                  <a:ext cx="281" cy="142"/>
                </a:xfrm>
                <a:custGeom>
                  <a:avLst/>
                  <a:gdLst>
                    <a:gd name="T0" fmla="*/ 280 w 281"/>
                    <a:gd name="T1" fmla="*/ 36 h 142"/>
                    <a:gd name="T2" fmla="*/ 183 w 281"/>
                    <a:gd name="T3" fmla="*/ 0 h 142"/>
                    <a:gd name="T4" fmla="*/ 0 w 281"/>
                    <a:gd name="T5" fmla="*/ 98 h 142"/>
                    <a:gd name="T6" fmla="*/ 93 w 281"/>
                    <a:gd name="T7" fmla="*/ 141 h 142"/>
                    <a:gd name="T8" fmla="*/ 280 w 281"/>
                    <a:gd name="T9" fmla="*/ 36 h 142"/>
                    <a:gd name="T10" fmla="*/ 0 60000 65536"/>
                    <a:gd name="T11" fmla="*/ 0 60000 65536"/>
                    <a:gd name="T12" fmla="*/ 0 60000 65536"/>
                    <a:gd name="T13" fmla="*/ 0 60000 65536"/>
                    <a:gd name="T14" fmla="*/ 0 60000 65536"/>
                    <a:gd name="T15" fmla="*/ 0 w 281"/>
                    <a:gd name="T16" fmla="*/ 0 h 142"/>
                    <a:gd name="T17" fmla="*/ 281 w 281"/>
                    <a:gd name="T18" fmla="*/ 142 h 142"/>
                  </a:gdLst>
                  <a:ahLst/>
                  <a:cxnLst>
                    <a:cxn ang="T10">
                      <a:pos x="T0" y="T1"/>
                    </a:cxn>
                    <a:cxn ang="T11">
                      <a:pos x="T2" y="T3"/>
                    </a:cxn>
                    <a:cxn ang="T12">
                      <a:pos x="T4" y="T5"/>
                    </a:cxn>
                    <a:cxn ang="T13">
                      <a:pos x="T6" y="T7"/>
                    </a:cxn>
                    <a:cxn ang="T14">
                      <a:pos x="T8" y="T9"/>
                    </a:cxn>
                  </a:cxnLst>
                  <a:rect l="T15" t="T16" r="T17" b="T18"/>
                  <a:pathLst>
                    <a:path w="281" h="142">
                      <a:moveTo>
                        <a:pt x="280" y="36"/>
                      </a:moveTo>
                      <a:lnTo>
                        <a:pt x="183" y="0"/>
                      </a:lnTo>
                      <a:lnTo>
                        <a:pt x="0" y="98"/>
                      </a:lnTo>
                      <a:lnTo>
                        <a:pt x="93" y="141"/>
                      </a:lnTo>
                      <a:lnTo>
                        <a:pt x="280" y="36"/>
                      </a:lnTo>
                    </a:path>
                  </a:pathLst>
                </a:custGeom>
                <a:solidFill>
                  <a:srgbClr val="A0A0A0"/>
                </a:solidFill>
                <a:ln w="9525" cap="rnd">
                  <a:noFill/>
                  <a:round/>
                  <a:headEnd/>
                  <a:tailEnd/>
                </a:ln>
              </p:spPr>
              <p:txBody>
                <a:bodyPr/>
                <a:lstStyle/>
                <a:p>
                  <a:pPr>
                    <a:defRPr/>
                  </a:pPr>
                  <a:endParaRPr lang="es-ES">
                    <a:latin typeface="+mn-lt"/>
                  </a:endParaRPr>
                </a:p>
              </p:txBody>
            </p:sp>
            <p:sp>
              <p:nvSpPr>
                <p:cNvPr id="152670" name="Freeform 29"/>
                <p:cNvSpPr>
                  <a:spLocks/>
                </p:cNvSpPr>
                <p:nvPr/>
              </p:nvSpPr>
              <p:spPr bwMode="auto">
                <a:xfrm>
                  <a:off x="1487" y="1515"/>
                  <a:ext cx="416" cy="193"/>
                </a:xfrm>
                <a:custGeom>
                  <a:avLst/>
                  <a:gdLst>
                    <a:gd name="T0" fmla="*/ 415 w 416"/>
                    <a:gd name="T1" fmla="*/ 93 h 193"/>
                    <a:gd name="T2" fmla="*/ 234 w 416"/>
                    <a:gd name="T3" fmla="*/ 192 h 193"/>
                    <a:gd name="T4" fmla="*/ 0 w 416"/>
                    <a:gd name="T5" fmla="*/ 82 h 193"/>
                    <a:gd name="T6" fmla="*/ 170 w 416"/>
                    <a:gd name="T7" fmla="*/ 0 h 193"/>
                    <a:gd name="T8" fmla="*/ 415 w 416"/>
                    <a:gd name="T9" fmla="*/ 93 h 193"/>
                    <a:gd name="T10" fmla="*/ 0 60000 65536"/>
                    <a:gd name="T11" fmla="*/ 0 60000 65536"/>
                    <a:gd name="T12" fmla="*/ 0 60000 65536"/>
                    <a:gd name="T13" fmla="*/ 0 60000 65536"/>
                    <a:gd name="T14" fmla="*/ 0 60000 65536"/>
                    <a:gd name="T15" fmla="*/ 0 w 416"/>
                    <a:gd name="T16" fmla="*/ 0 h 193"/>
                    <a:gd name="T17" fmla="*/ 416 w 416"/>
                    <a:gd name="T18" fmla="*/ 193 h 193"/>
                  </a:gdLst>
                  <a:ahLst/>
                  <a:cxnLst>
                    <a:cxn ang="T10">
                      <a:pos x="T0" y="T1"/>
                    </a:cxn>
                    <a:cxn ang="T11">
                      <a:pos x="T2" y="T3"/>
                    </a:cxn>
                    <a:cxn ang="T12">
                      <a:pos x="T4" y="T5"/>
                    </a:cxn>
                    <a:cxn ang="T13">
                      <a:pos x="T6" y="T7"/>
                    </a:cxn>
                    <a:cxn ang="T14">
                      <a:pos x="T8" y="T9"/>
                    </a:cxn>
                  </a:cxnLst>
                  <a:rect l="T15" t="T16" r="T17" b="T18"/>
                  <a:pathLst>
                    <a:path w="416" h="193">
                      <a:moveTo>
                        <a:pt x="415" y="93"/>
                      </a:moveTo>
                      <a:lnTo>
                        <a:pt x="234" y="192"/>
                      </a:lnTo>
                      <a:lnTo>
                        <a:pt x="0" y="82"/>
                      </a:lnTo>
                      <a:lnTo>
                        <a:pt x="170" y="0"/>
                      </a:lnTo>
                      <a:lnTo>
                        <a:pt x="415" y="93"/>
                      </a:lnTo>
                    </a:path>
                  </a:pathLst>
                </a:custGeom>
                <a:solidFill>
                  <a:srgbClr val="A0A0A0"/>
                </a:solidFill>
                <a:ln w="9525" cap="rnd">
                  <a:noFill/>
                  <a:round/>
                  <a:headEnd/>
                  <a:tailEnd/>
                </a:ln>
              </p:spPr>
              <p:txBody>
                <a:bodyPr/>
                <a:lstStyle/>
                <a:p>
                  <a:pPr>
                    <a:defRPr/>
                  </a:pPr>
                  <a:endParaRPr lang="es-ES">
                    <a:latin typeface="+mn-lt"/>
                  </a:endParaRPr>
                </a:p>
              </p:txBody>
            </p:sp>
            <p:sp>
              <p:nvSpPr>
                <p:cNvPr id="152671" name="Freeform 30"/>
                <p:cNvSpPr>
                  <a:spLocks/>
                </p:cNvSpPr>
                <p:nvPr/>
              </p:nvSpPr>
              <p:spPr bwMode="auto">
                <a:xfrm>
                  <a:off x="1663" y="1472"/>
                  <a:ext cx="461" cy="176"/>
                </a:xfrm>
                <a:custGeom>
                  <a:avLst/>
                  <a:gdLst>
                    <a:gd name="T0" fmla="*/ 364 w 461"/>
                    <a:gd name="T1" fmla="*/ 175 h 176"/>
                    <a:gd name="T2" fmla="*/ 460 w 461"/>
                    <a:gd name="T3" fmla="*/ 126 h 176"/>
                    <a:gd name="T4" fmla="*/ 74 w 461"/>
                    <a:gd name="T5" fmla="*/ 0 h 176"/>
                    <a:gd name="T6" fmla="*/ 0 w 461"/>
                    <a:gd name="T7" fmla="*/ 36 h 176"/>
                    <a:gd name="T8" fmla="*/ 364 w 461"/>
                    <a:gd name="T9" fmla="*/ 175 h 176"/>
                    <a:gd name="T10" fmla="*/ 0 60000 65536"/>
                    <a:gd name="T11" fmla="*/ 0 60000 65536"/>
                    <a:gd name="T12" fmla="*/ 0 60000 65536"/>
                    <a:gd name="T13" fmla="*/ 0 60000 65536"/>
                    <a:gd name="T14" fmla="*/ 0 60000 65536"/>
                    <a:gd name="T15" fmla="*/ 0 w 461"/>
                    <a:gd name="T16" fmla="*/ 0 h 176"/>
                    <a:gd name="T17" fmla="*/ 461 w 461"/>
                    <a:gd name="T18" fmla="*/ 176 h 176"/>
                  </a:gdLst>
                  <a:ahLst/>
                  <a:cxnLst>
                    <a:cxn ang="T10">
                      <a:pos x="T0" y="T1"/>
                    </a:cxn>
                    <a:cxn ang="T11">
                      <a:pos x="T2" y="T3"/>
                    </a:cxn>
                    <a:cxn ang="T12">
                      <a:pos x="T4" y="T5"/>
                    </a:cxn>
                    <a:cxn ang="T13">
                      <a:pos x="T6" y="T7"/>
                    </a:cxn>
                    <a:cxn ang="T14">
                      <a:pos x="T8" y="T9"/>
                    </a:cxn>
                  </a:cxnLst>
                  <a:rect l="T15" t="T16" r="T17" b="T18"/>
                  <a:pathLst>
                    <a:path w="461" h="176">
                      <a:moveTo>
                        <a:pt x="364" y="175"/>
                      </a:moveTo>
                      <a:lnTo>
                        <a:pt x="460" y="126"/>
                      </a:lnTo>
                      <a:lnTo>
                        <a:pt x="74" y="0"/>
                      </a:lnTo>
                      <a:lnTo>
                        <a:pt x="0" y="36"/>
                      </a:lnTo>
                      <a:lnTo>
                        <a:pt x="364" y="175"/>
                      </a:lnTo>
                    </a:path>
                  </a:pathLst>
                </a:custGeom>
                <a:solidFill>
                  <a:srgbClr val="A0A0A0"/>
                </a:solidFill>
                <a:ln w="9525" cap="rnd">
                  <a:noFill/>
                  <a:round/>
                  <a:headEnd/>
                  <a:tailEnd/>
                </a:ln>
              </p:spPr>
              <p:txBody>
                <a:bodyPr/>
                <a:lstStyle/>
                <a:p>
                  <a:pPr>
                    <a:defRPr/>
                  </a:pPr>
                  <a:endParaRPr lang="es-ES">
                    <a:latin typeface="+mn-lt"/>
                  </a:endParaRPr>
                </a:p>
              </p:txBody>
            </p:sp>
            <p:sp>
              <p:nvSpPr>
                <p:cNvPr id="152672" name="Line 31"/>
                <p:cNvSpPr>
                  <a:spLocks noChangeShapeType="1"/>
                </p:cNvSpPr>
                <p:nvPr/>
              </p:nvSpPr>
              <p:spPr bwMode="auto">
                <a:xfrm flipH="1" flipV="1">
                  <a:off x="1711" y="1479"/>
                  <a:ext cx="399" cy="138"/>
                </a:xfrm>
                <a:prstGeom prst="line">
                  <a:avLst/>
                </a:prstGeom>
                <a:noFill/>
                <a:ln w="25400">
                  <a:solidFill>
                    <a:srgbClr val="808080"/>
                  </a:solidFill>
                  <a:round/>
                  <a:headEnd type="none" w="sm" len="sm"/>
                  <a:tailEnd type="none" w="sm" len="sm"/>
                </a:ln>
              </p:spPr>
              <p:txBody>
                <a:bodyPr wrap="none" anchor="ctr"/>
                <a:lstStyle/>
                <a:p>
                  <a:pPr>
                    <a:defRPr/>
                  </a:pPr>
                  <a:endParaRPr lang="es-ES">
                    <a:latin typeface="+mn-lt"/>
                  </a:endParaRPr>
                </a:p>
              </p:txBody>
            </p:sp>
            <p:sp>
              <p:nvSpPr>
                <p:cNvPr id="152673" name="Line 32"/>
                <p:cNvSpPr>
                  <a:spLocks noChangeShapeType="1"/>
                </p:cNvSpPr>
                <p:nvPr/>
              </p:nvSpPr>
              <p:spPr bwMode="auto">
                <a:xfrm flipH="1" flipV="1">
                  <a:off x="1688" y="1487"/>
                  <a:ext cx="388" cy="140"/>
                </a:xfrm>
                <a:prstGeom prst="line">
                  <a:avLst/>
                </a:prstGeom>
                <a:noFill/>
                <a:ln w="25400">
                  <a:solidFill>
                    <a:srgbClr val="808080"/>
                  </a:solidFill>
                  <a:round/>
                  <a:headEnd type="none" w="sm" len="sm"/>
                  <a:tailEnd type="none" w="sm" len="sm"/>
                </a:ln>
              </p:spPr>
              <p:txBody>
                <a:bodyPr wrap="none" anchor="ctr"/>
                <a:lstStyle/>
                <a:p>
                  <a:pPr>
                    <a:defRPr/>
                  </a:pPr>
                  <a:endParaRPr lang="es-ES">
                    <a:latin typeface="+mn-lt"/>
                  </a:endParaRPr>
                </a:p>
              </p:txBody>
            </p:sp>
            <p:sp>
              <p:nvSpPr>
                <p:cNvPr id="152674" name="Line 33"/>
                <p:cNvSpPr>
                  <a:spLocks noChangeShapeType="1"/>
                </p:cNvSpPr>
                <p:nvPr/>
              </p:nvSpPr>
              <p:spPr bwMode="auto">
                <a:xfrm flipH="1" flipV="1">
                  <a:off x="1674" y="1499"/>
                  <a:ext cx="378" cy="144"/>
                </a:xfrm>
                <a:prstGeom prst="line">
                  <a:avLst/>
                </a:prstGeom>
                <a:noFill/>
                <a:ln w="25400">
                  <a:solidFill>
                    <a:srgbClr val="808080"/>
                  </a:solidFill>
                  <a:round/>
                  <a:headEnd type="none" w="sm" len="sm"/>
                  <a:tailEnd type="none" w="sm" len="sm"/>
                </a:ln>
              </p:spPr>
              <p:txBody>
                <a:bodyPr wrap="none" anchor="ctr"/>
                <a:lstStyle/>
                <a:p>
                  <a:pPr>
                    <a:defRPr/>
                  </a:pPr>
                  <a:endParaRPr lang="es-ES">
                    <a:latin typeface="+mn-lt"/>
                  </a:endParaRPr>
                </a:p>
              </p:txBody>
            </p:sp>
            <p:sp>
              <p:nvSpPr>
                <p:cNvPr id="152675" name="Line 34"/>
                <p:cNvSpPr>
                  <a:spLocks noChangeShapeType="1"/>
                </p:cNvSpPr>
                <p:nvPr/>
              </p:nvSpPr>
              <p:spPr bwMode="auto">
                <a:xfrm flipH="1" flipV="1">
                  <a:off x="1632" y="1525"/>
                  <a:ext cx="365" cy="146"/>
                </a:xfrm>
                <a:prstGeom prst="line">
                  <a:avLst/>
                </a:prstGeom>
                <a:noFill/>
                <a:ln w="25400">
                  <a:solidFill>
                    <a:srgbClr val="808080"/>
                  </a:solidFill>
                  <a:round/>
                  <a:headEnd type="none" w="sm" len="sm"/>
                  <a:tailEnd type="none" w="sm" len="sm"/>
                </a:ln>
              </p:spPr>
              <p:txBody>
                <a:bodyPr wrap="none" anchor="ctr"/>
                <a:lstStyle/>
                <a:p>
                  <a:pPr>
                    <a:defRPr/>
                  </a:pPr>
                  <a:endParaRPr lang="es-ES">
                    <a:latin typeface="+mn-lt"/>
                  </a:endParaRPr>
                </a:p>
              </p:txBody>
            </p:sp>
            <p:sp>
              <p:nvSpPr>
                <p:cNvPr id="152676" name="Line 35"/>
                <p:cNvSpPr>
                  <a:spLocks noChangeShapeType="1"/>
                </p:cNvSpPr>
                <p:nvPr/>
              </p:nvSpPr>
              <p:spPr bwMode="auto">
                <a:xfrm flipH="1" flipV="1">
                  <a:off x="1607" y="1540"/>
                  <a:ext cx="360" cy="149"/>
                </a:xfrm>
                <a:prstGeom prst="line">
                  <a:avLst/>
                </a:prstGeom>
                <a:noFill/>
                <a:ln w="25400">
                  <a:solidFill>
                    <a:srgbClr val="808080"/>
                  </a:solidFill>
                  <a:round/>
                  <a:headEnd type="none" w="sm" len="sm"/>
                  <a:tailEnd type="none" w="sm" len="sm"/>
                </a:ln>
              </p:spPr>
              <p:txBody>
                <a:bodyPr wrap="none" anchor="ctr"/>
                <a:lstStyle/>
                <a:p>
                  <a:pPr>
                    <a:defRPr/>
                  </a:pPr>
                  <a:endParaRPr lang="es-ES">
                    <a:latin typeface="+mn-lt"/>
                  </a:endParaRPr>
                </a:p>
              </p:txBody>
            </p:sp>
            <p:sp>
              <p:nvSpPr>
                <p:cNvPr id="152677" name="Line 36"/>
                <p:cNvSpPr>
                  <a:spLocks noChangeShapeType="1"/>
                </p:cNvSpPr>
                <p:nvPr/>
              </p:nvSpPr>
              <p:spPr bwMode="auto">
                <a:xfrm flipH="1" flipV="1">
                  <a:off x="1590" y="1560"/>
                  <a:ext cx="333" cy="142"/>
                </a:xfrm>
                <a:prstGeom prst="line">
                  <a:avLst/>
                </a:prstGeom>
                <a:noFill/>
                <a:ln w="25400">
                  <a:solidFill>
                    <a:srgbClr val="808080"/>
                  </a:solidFill>
                  <a:round/>
                  <a:headEnd type="none" w="sm" len="sm"/>
                  <a:tailEnd type="none" w="sm" len="sm"/>
                </a:ln>
              </p:spPr>
              <p:txBody>
                <a:bodyPr wrap="none" anchor="ctr"/>
                <a:lstStyle/>
                <a:p>
                  <a:pPr>
                    <a:defRPr/>
                  </a:pPr>
                  <a:endParaRPr lang="es-ES">
                    <a:latin typeface="+mn-lt"/>
                  </a:endParaRPr>
                </a:p>
              </p:txBody>
            </p:sp>
            <p:sp>
              <p:nvSpPr>
                <p:cNvPr id="152678" name="Line 37"/>
                <p:cNvSpPr>
                  <a:spLocks noChangeShapeType="1"/>
                </p:cNvSpPr>
                <p:nvPr/>
              </p:nvSpPr>
              <p:spPr bwMode="auto">
                <a:xfrm flipH="1" flipV="1">
                  <a:off x="1565" y="1576"/>
                  <a:ext cx="321" cy="141"/>
                </a:xfrm>
                <a:prstGeom prst="line">
                  <a:avLst/>
                </a:prstGeom>
                <a:noFill/>
                <a:ln w="25400">
                  <a:solidFill>
                    <a:srgbClr val="808080"/>
                  </a:solidFill>
                  <a:round/>
                  <a:headEnd type="none" w="sm" len="sm"/>
                  <a:tailEnd type="none" w="sm" len="sm"/>
                </a:ln>
              </p:spPr>
              <p:txBody>
                <a:bodyPr wrap="none" anchor="ctr"/>
                <a:lstStyle/>
                <a:p>
                  <a:pPr>
                    <a:defRPr/>
                  </a:pPr>
                  <a:endParaRPr lang="es-ES">
                    <a:latin typeface="+mn-lt"/>
                  </a:endParaRPr>
                </a:p>
              </p:txBody>
            </p:sp>
            <p:sp>
              <p:nvSpPr>
                <p:cNvPr id="152679" name="Line 38"/>
                <p:cNvSpPr>
                  <a:spLocks noChangeShapeType="1"/>
                </p:cNvSpPr>
                <p:nvPr/>
              </p:nvSpPr>
              <p:spPr bwMode="auto">
                <a:xfrm flipH="1" flipV="1">
                  <a:off x="1541" y="1594"/>
                  <a:ext cx="309" cy="141"/>
                </a:xfrm>
                <a:prstGeom prst="line">
                  <a:avLst/>
                </a:prstGeom>
                <a:noFill/>
                <a:ln w="25400">
                  <a:solidFill>
                    <a:srgbClr val="808080"/>
                  </a:solidFill>
                  <a:round/>
                  <a:headEnd type="none" w="sm" len="sm"/>
                  <a:tailEnd type="none" w="sm" len="sm"/>
                </a:ln>
              </p:spPr>
              <p:txBody>
                <a:bodyPr wrap="none" anchor="ctr"/>
                <a:lstStyle/>
                <a:p>
                  <a:pPr>
                    <a:defRPr/>
                  </a:pPr>
                  <a:endParaRPr lang="es-ES">
                    <a:latin typeface="+mn-lt"/>
                  </a:endParaRPr>
                </a:p>
              </p:txBody>
            </p:sp>
            <p:sp>
              <p:nvSpPr>
                <p:cNvPr id="152680" name="Line 39"/>
                <p:cNvSpPr>
                  <a:spLocks noChangeShapeType="1"/>
                </p:cNvSpPr>
                <p:nvPr/>
              </p:nvSpPr>
              <p:spPr bwMode="auto">
                <a:xfrm flipH="1">
                  <a:off x="1793" y="1642"/>
                  <a:ext cx="193" cy="110"/>
                </a:xfrm>
                <a:prstGeom prst="line">
                  <a:avLst/>
                </a:prstGeom>
                <a:noFill/>
                <a:ln w="25400">
                  <a:solidFill>
                    <a:srgbClr val="808080"/>
                  </a:solidFill>
                  <a:round/>
                  <a:headEnd type="none" w="sm" len="sm"/>
                  <a:tailEnd type="none" w="sm" len="sm"/>
                </a:ln>
              </p:spPr>
              <p:txBody>
                <a:bodyPr wrap="none" anchor="ctr"/>
                <a:lstStyle/>
                <a:p>
                  <a:pPr>
                    <a:defRPr/>
                  </a:pPr>
                  <a:endParaRPr lang="es-ES">
                    <a:latin typeface="+mn-lt"/>
                  </a:endParaRPr>
                </a:p>
              </p:txBody>
            </p:sp>
            <p:sp>
              <p:nvSpPr>
                <p:cNvPr id="152681" name="Line 40"/>
                <p:cNvSpPr>
                  <a:spLocks noChangeShapeType="1"/>
                </p:cNvSpPr>
                <p:nvPr/>
              </p:nvSpPr>
              <p:spPr bwMode="auto">
                <a:xfrm flipH="1">
                  <a:off x="1757" y="1627"/>
                  <a:ext cx="189" cy="107"/>
                </a:xfrm>
                <a:prstGeom prst="line">
                  <a:avLst/>
                </a:prstGeom>
                <a:noFill/>
                <a:ln w="25400">
                  <a:solidFill>
                    <a:srgbClr val="808080"/>
                  </a:solidFill>
                  <a:round/>
                  <a:headEnd type="none" w="sm" len="sm"/>
                  <a:tailEnd type="none" w="sm" len="sm"/>
                </a:ln>
              </p:spPr>
              <p:txBody>
                <a:bodyPr wrap="none" anchor="ctr"/>
                <a:lstStyle/>
                <a:p>
                  <a:pPr>
                    <a:defRPr/>
                  </a:pPr>
                  <a:endParaRPr lang="es-ES">
                    <a:latin typeface="+mn-lt"/>
                  </a:endParaRPr>
                </a:p>
              </p:txBody>
            </p:sp>
            <p:sp>
              <p:nvSpPr>
                <p:cNvPr id="152682" name="Line 41"/>
                <p:cNvSpPr>
                  <a:spLocks noChangeShapeType="1"/>
                </p:cNvSpPr>
                <p:nvPr/>
              </p:nvSpPr>
              <p:spPr bwMode="auto">
                <a:xfrm flipH="1">
                  <a:off x="1679" y="1596"/>
                  <a:ext cx="184" cy="99"/>
                </a:xfrm>
                <a:prstGeom prst="line">
                  <a:avLst/>
                </a:prstGeom>
                <a:noFill/>
                <a:ln w="25400">
                  <a:solidFill>
                    <a:srgbClr val="808080"/>
                  </a:solidFill>
                  <a:round/>
                  <a:headEnd type="none" w="sm" len="sm"/>
                  <a:tailEnd type="none" w="sm" len="sm"/>
                </a:ln>
              </p:spPr>
              <p:txBody>
                <a:bodyPr wrap="none" anchor="ctr"/>
                <a:lstStyle/>
                <a:p>
                  <a:pPr>
                    <a:defRPr/>
                  </a:pPr>
                  <a:endParaRPr lang="es-ES">
                    <a:latin typeface="+mn-lt"/>
                  </a:endParaRPr>
                </a:p>
              </p:txBody>
            </p:sp>
            <p:sp>
              <p:nvSpPr>
                <p:cNvPr id="152683" name="Line 42"/>
                <p:cNvSpPr>
                  <a:spLocks noChangeShapeType="1"/>
                </p:cNvSpPr>
                <p:nvPr/>
              </p:nvSpPr>
              <p:spPr bwMode="auto">
                <a:xfrm flipH="1">
                  <a:off x="1638" y="1579"/>
                  <a:ext cx="180" cy="99"/>
                </a:xfrm>
                <a:prstGeom prst="line">
                  <a:avLst/>
                </a:prstGeom>
                <a:noFill/>
                <a:ln w="25400">
                  <a:solidFill>
                    <a:srgbClr val="808080"/>
                  </a:solidFill>
                  <a:round/>
                  <a:headEnd type="none" w="sm" len="sm"/>
                  <a:tailEnd type="none" w="sm" len="sm"/>
                </a:ln>
              </p:spPr>
              <p:txBody>
                <a:bodyPr wrap="none" anchor="ctr"/>
                <a:lstStyle/>
                <a:p>
                  <a:pPr>
                    <a:defRPr/>
                  </a:pPr>
                  <a:endParaRPr lang="es-ES">
                    <a:latin typeface="+mn-lt"/>
                  </a:endParaRPr>
                </a:p>
              </p:txBody>
            </p:sp>
            <p:sp>
              <p:nvSpPr>
                <p:cNvPr id="152684" name="Line 43"/>
                <p:cNvSpPr>
                  <a:spLocks noChangeShapeType="1"/>
                </p:cNvSpPr>
                <p:nvPr/>
              </p:nvSpPr>
              <p:spPr bwMode="auto">
                <a:xfrm flipH="1">
                  <a:off x="1599" y="1563"/>
                  <a:ext cx="176" cy="98"/>
                </a:xfrm>
                <a:prstGeom prst="line">
                  <a:avLst/>
                </a:prstGeom>
                <a:noFill/>
                <a:ln w="25400">
                  <a:solidFill>
                    <a:srgbClr val="808080"/>
                  </a:solidFill>
                  <a:round/>
                  <a:headEnd type="none" w="sm" len="sm"/>
                  <a:tailEnd type="none" w="sm" len="sm"/>
                </a:ln>
              </p:spPr>
              <p:txBody>
                <a:bodyPr wrap="none" anchor="ctr"/>
                <a:lstStyle/>
                <a:p>
                  <a:pPr>
                    <a:defRPr/>
                  </a:pPr>
                  <a:endParaRPr lang="es-ES">
                    <a:latin typeface="+mn-lt"/>
                  </a:endParaRPr>
                </a:p>
              </p:txBody>
            </p:sp>
            <p:sp>
              <p:nvSpPr>
                <p:cNvPr id="152685" name="Line 44"/>
                <p:cNvSpPr>
                  <a:spLocks noChangeShapeType="1"/>
                </p:cNvSpPr>
                <p:nvPr/>
              </p:nvSpPr>
              <p:spPr bwMode="auto">
                <a:xfrm flipH="1">
                  <a:off x="1564" y="1547"/>
                  <a:ext cx="174" cy="96"/>
                </a:xfrm>
                <a:prstGeom prst="line">
                  <a:avLst/>
                </a:prstGeom>
                <a:noFill/>
                <a:ln w="25400">
                  <a:solidFill>
                    <a:srgbClr val="808080"/>
                  </a:solidFill>
                  <a:round/>
                  <a:headEnd type="none" w="sm" len="sm"/>
                  <a:tailEnd type="none" w="sm" len="sm"/>
                </a:ln>
              </p:spPr>
              <p:txBody>
                <a:bodyPr wrap="none" anchor="ctr"/>
                <a:lstStyle/>
                <a:p>
                  <a:pPr>
                    <a:defRPr/>
                  </a:pPr>
                  <a:endParaRPr lang="es-ES">
                    <a:latin typeface="+mn-lt"/>
                  </a:endParaRPr>
                </a:p>
              </p:txBody>
            </p:sp>
            <p:sp>
              <p:nvSpPr>
                <p:cNvPr id="152686" name="Line 45"/>
                <p:cNvSpPr>
                  <a:spLocks noChangeShapeType="1"/>
                </p:cNvSpPr>
                <p:nvPr/>
              </p:nvSpPr>
              <p:spPr bwMode="auto">
                <a:xfrm flipH="1">
                  <a:off x="1524" y="1532"/>
                  <a:ext cx="177" cy="91"/>
                </a:xfrm>
                <a:prstGeom prst="line">
                  <a:avLst/>
                </a:prstGeom>
                <a:noFill/>
                <a:ln w="25400">
                  <a:solidFill>
                    <a:srgbClr val="808080"/>
                  </a:solidFill>
                  <a:round/>
                  <a:headEnd type="none" w="sm" len="sm"/>
                  <a:tailEnd type="none" w="sm" len="sm"/>
                </a:ln>
              </p:spPr>
              <p:txBody>
                <a:bodyPr wrap="none" anchor="ctr"/>
                <a:lstStyle/>
                <a:p>
                  <a:pPr>
                    <a:defRPr/>
                  </a:pPr>
                  <a:endParaRPr lang="es-ES">
                    <a:latin typeface="+mn-lt"/>
                  </a:endParaRPr>
                </a:p>
              </p:txBody>
            </p:sp>
            <p:sp>
              <p:nvSpPr>
                <p:cNvPr id="152687" name="Line 46"/>
                <p:cNvSpPr>
                  <a:spLocks noChangeShapeType="1"/>
                </p:cNvSpPr>
                <p:nvPr/>
              </p:nvSpPr>
              <p:spPr bwMode="auto">
                <a:xfrm flipH="1">
                  <a:off x="1972" y="1583"/>
                  <a:ext cx="93" cy="48"/>
                </a:xfrm>
                <a:prstGeom prst="line">
                  <a:avLst/>
                </a:prstGeom>
                <a:noFill/>
                <a:ln w="25400">
                  <a:solidFill>
                    <a:srgbClr val="808080"/>
                  </a:solidFill>
                  <a:round/>
                  <a:headEnd type="none" w="sm" len="sm"/>
                  <a:tailEnd type="none" w="sm" len="sm"/>
                </a:ln>
              </p:spPr>
              <p:txBody>
                <a:bodyPr wrap="none" anchor="ctr"/>
                <a:lstStyle/>
                <a:p>
                  <a:pPr>
                    <a:defRPr/>
                  </a:pPr>
                  <a:endParaRPr lang="es-ES">
                    <a:latin typeface="+mn-lt"/>
                  </a:endParaRPr>
                </a:p>
              </p:txBody>
            </p:sp>
            <p:sp>
              <p:nvSpPr>
                <p:cNvPr id="152688" name="Line 47"/>
                <p:cNvSpPr>
                  <a:spLocks noChangeShapeType="1"/>
                </p:cNvSpPr>
                <p:nvPr/>
              </p:nvSpPr>
              <p:spPr bwMode="auto">
                <a:xfrm flipH="1">
                  <a:off x="1917" y="1562"/>
                  <a:ext cx="91" cy="49"/>
                </a:xfrm>
                <a:prstGeom prst="line">
                  <a:avLst/>
                </a:prstGeom>
                <a:noFill/>
                <a:ln w="25400">
                  <a:solidFill>
                    <a:srgbClr val="808080"/>
                  </a:solidFill>
                  <a:round/>
                  <a:headEnd type="none" w="sm" len="sm"/>
                  <a:tailEnd type="none" w="sm" len="sm"/>
                </a:ln>
              </p:spPr>
              <p:txBody>
                <a:bodyPr wrap="none" anchor="ctr"/>
                <a:lstStyle/>
                <a:p>
                  <a:pPr>
                    <a:defRPr/>
                  </a:pPr>
                  <a:endParaRPr lang="es-ES">
                    <a:latin typeface="+mn-lt"/>
                  </a:endParaRPr>
                </a:p>
              </p:txBody>
            </p:sp>
            <p:sp>
              <p:nvSpPr>
                <p:cNvPr id="152689" name="Line 48"/>
                <p:cNvSpPr>
                  <a:spLocks noChangeShapeType="1"/>
                </p:cNvSpPr>
                <p:nvPr/>
              </p:nvSpPr>
              <p:spPr bwMode="auto">
                <a:xfrm flipH="1">
                  <a:off x="1863" y="1545"/>
                  <a:ext cx="88" cy="47"/>
                </a:xfrm>
                <a:prstGeom prst="line">
                  <a:avLst/>
                </a:prstGeom>
                <a:noFill/>
                <a:ln w="25400">
                  <a:solidFill>
                    <a:srgbClr val="808080"/>
                  </a:solidFill>
                  <a:round/>
                  <a:headEnd type="none" w="sm" len="sm"/>
                  <a:tailEnd type="none" w="sm" len="sm"/>
                </a:ln>
              </p:spPr>
              <p:txBody>
                <a:bodyPr wrap="none" anchor="ctr"/>
                <a:lstStyle/>
                <a:p>
                  <a:pPr>
                    <a:defRPr/>
                  </a:pPr>
                  <a:endParaRPr lang="es-ES">
                    <a:latin typeface="+mn-lt"/>
                  </a:endParaRPr>
                </a:p>
              </p:txBody>
            </p:sp>
            <p:sp>
              <p:nvSpPr>
                <p:cNvPr id="152690" name="Line 49"/>
                <p:cNvSpPr>
                  <a:spLocks noChangeShapeType="1"/>
                </p:cNvSpPr>
                <p:nvPr/>
              </p:nvSpPr>
              <p:spPr bwMode="auto">
                <a:xfrm flipH="1">
                  <a:off x="1810" y="1527"/>
                  <a:ext cx="90" cy="45"/>
                </a:xfrm>
                <a:prstGeom prst="line">
                  <a:avLst/>
                </a:prstGeom>
                <a:noFill/>
                <a:ln w="25400">
                  <a:solidFill>
                    <a:srgbClr val="808080"/>
                  </a:solidFill>
                  <a:round/>
                  <a:headEnd type="none" w="sm" len="sm"/>
                  <a:tailEnd type="none" w="sm" len="sm"/>
                </a:ln>
              </p:spPr>
              <p:txBody>
                <a:bodyPr wrap="none" anchor="ctr"/>
                <a:lstStyle/>
                <a:p>
                  <a:pPr>
                    <a:defRPr/>
                  </a:pPr>
                  <a:endParaRPr lang="es-ES">
                    <a:latin typeface="+mn-lt"/>
                  </a:endParaRPr>
                </a:p>
              </p:txBody>
            </p:sp>
            <p:sp>
              <p:nvSpPr>
                <p:cNvPr id="152691" name="Line 50"/>
                <p:cNvSpPr>
                  <a:spLocks noChangeShapeType="1"/>
                </p:cNvSpPr>
                <p:nvPr/>
              </p:nvSpPr>
              <p:spPr bwMode="auto">
                <a:xfrm flipH="1">
                  <a:off x="1761" y="1509"/>
                  <a:ext cx="85" cy="43"/>
                </a:xfrm>
                <a:prstGeom prst="line">
                  <a:avLst/>
                </a:prstGeom>
                <a:noFill/>
                <a:ln w="25400">
                  <a:solidFill>
                    <a:srgbClr val="808080"/>
                  </a:solidFill>
                  <a:round/>
                  <a:headEnd type="none" w="sm" len="sm"/>
                  <a:tailEnd type="none" w="sm" len="sm"/>
                </a:ln>
              </p:spPr>
              <p:txBody>
                <a:bodyPr wrap="none" anchor="ctr"/>
                <a:lstStyle/>
                <a:p>
                  <a:pPr>
                    <a:defRPr/>
                  </a:pPr>
                  <a:endParaRPr lang="es-ES">
                    <a:latin typeface="+mn-lt"/>
                  </a:endParaRPr>
                </a:p>
              </p:txBody>
            </p:sp>
            <p:sp>
              <p:nvSpPr>
                <p:cNvPr id="152692" name="Line 51"/>
                <p:cNvSpPr>
                  <a:spLocks noChangeShapeType="1"/>
                </p:cNvSpPr>
                <p:nvPr/>
              </p:nvSpPr>
              <p:spPr bwMode="auto">
                <a:xfrm flipH="1">
                  <a:off x="1705" y="1487"/>
                  <a:ext cx="81" cy="45"/>
                </a:xfrm>
                <a:prstGeom prst="line">
                  <a:avLst/>
                </a:prstGeom>
                <a:noFill/>
                <a:ln w="25400">
                  <a:solidFill>
                    <a:srgbClr val="808080"/>
                  </a:solidFill>
                  <a:round/>
                  <a:headEnd type="none" w="sm" len="sm"/>
                  <a:tailEnd type="none" w="sm" len="sm"/>
                </a:ln>
              </p:spPr>
              <p:txBody>
                <a:bodyPr wrap="none" anchor="ctr"/>
                <a:lstStyle/>
                <a:p>
                  <a:pPr>
                    <a:defRPr/>
                  </a:pPr>
                  <a:endParaRPr lang="es-ES">
                    <a:latin typeface="+mn-lt"/>
                  </a:endParaRPr>
                </a:p>
              </p:txBody>
            </p:sp>
          </p:grpSp>
        </p:grpSp>
        <p:grpSp>
          <p:nvGrpSpPr>
            <p:cNvPr id="165914" name="Group 52"/>
            <p:cNvGrpSpPr>
              <a:grpSpLocks/>
            </p:cNvGrpSpPr>
            <p:nvPr/>
          </p:nvGrpSpPr>
          <p:grpSpPr bwMode="auto">
            <a:xfrm>
              <a:off x="975" y="1946"/>
              <a:ext cx="940" cy="422"/>
              <a:chOff x="975" y="1946"/>
              <a:chExt cx="940" cy="422"/>
            </a:xfrm>
          </p:grpSpPr>
          <p:sp>
            <p:nvSpPr>
              <p:cNvPr id="152658" name="Freeform 53"/>
              <p:cNvSpPr>
                <a:spLocks/>
              </p:cNvSpPr>
              <p:nvPr/>
            </p:nvSpPr>
            <p:spPr bwMode="auto">
              <a:xfrm>
                <a:off x="975" y="1946"/>
                <a:ext cx="940" cy="422"/>
              </a:xfrm>
              <a:custGeom>
                <a:avLst/>
                <a:gdLst>
                  <a:gd name="T0" fmla="*/ 857 w 940"/>
                  <a:gd name="T1" fmla="*/ 419 h 422"/>
                  <a:gd name="T2" fmla="*/ 937 w 940"/>
                  <a:gd name="T3" fmla="*/ 409 h 422"/>
                  <a:gd name="T4" fmla="*/ 939 w 940"/>
                  <a:gd name="T5" fmla="*/ 314 h 422"/>
                  <a:gd name="T6" fmla="*/ 935 w 940"/>
                  <a:gd name="T7" fmla="*/ 243 h 422"/>
                  <a:gd name="T8" fmla="*/ 894 w 940"/>
                  <a:gd name="T9" fmla="*/ 200 h 422"/>
                  <a:gd name="T10" fmla="*/ 844 w 940"/>
                  <a:gd name="T11" fmla="*/ 175 h 422"/>
                  <a:gd name="T12" fmla="*/ 733 w 940"/>
                  <a:gd name="T13" fmla="*/ 134 h 422"/>
                  <a:gd name="T14" fmla="*/ 567 w 940"/>
                  <a:gd name="T15" fmla="*/ 94 h 422"/>
                  <a:gd name="T16" fmla="*/ 535 w 940"/>
                  <a:gd name="T17" fmla="*/ 91 h 422"/>
                  <a:gd name="T18" fmla="*/ 514 w 940"/>
                  <a:gd name="T19" fmla="*/ 94 h 422"/>
                  <a:gd name="T20" fmla="*/ 508 w 940"/>
                  <a:gd name="T21" fmla="*/ 85 h 422"/>
                  <a:gd name="T22" fmla="*/ 499 w 940"/>
                  <a:gd name="T23" fmla="*/ 76 h 422"/>
                  <a:gd name="T24" fmla="*/ 489 w 940"/>
                  <a:gd name="T25" fmla="*/ 78 h 422"/>
                  <a:gd name="T26" fmla="*/ 474 w 940"/>
                  <a:gd name="T27" fmla="*/ 80 h 422"/>
                  <a:gd name="T28" fmla="*/ 468 w 940"/>
                  <a:gd name="T29" fmla="*/ 62 h 422"/>
                  <a:gd name="T30" fmla="*/ 456 w 940"/>
                  <a:gd name="T31" fmla="*/ 54 h 422"/>
                  <a:gd name="T32" fmla="*/ 443 w 940"/>
                  <a:gd name="T33" fmla="*/ 51 h 422"/>
                  <a:gd name="T34" fmla="*/ 425 w 940"/>
                  <a:gd name="T35" fmla="*/ 51 h 422"/>
                  <a:gd name="T36" fmla="*/ 428 w 940"/>
                  <a:gd name="T37" fmla="*/ 37 h 422"/>
                  <a:gd name="T38" fmla="*/ 408 w 940"/>
                  <a:gd name="T39" fmla="*/ 0 h 422"/>
                  <a:gd name="T40" fmla="*/ 23 w 940"/>
                  <a:gd name="T41" fmla="*/ 10 h 422"/>
                  <a:gd name="T42" fmla="*/ 24 w 940"/>
                  <a:gd name="T43" fmla="*/ 50 h 422"/>
                  <a:gd name="T44" fmla="*/ 17 w 940"/>
                  <a:gd name="T45" fmla="*/ 85 h 422"/>
                  <a:gd name="T46" fmla="*/ 12 w 940"/>
                  <a:gd name="T47" fmla="*/ 110 h 422"/>
                  <a:gd name="T48" fmla="*/ 5 w 940"/>
                  <a:gd name="T49" fmla="*/ 142 h 422"/>
                  <a:gd name="T50" fmla="*/ 0 w 940"/>
                  <a:gd name="T51" fmla="*/ 193 h 422"/>
                  <a:gd name="T52" fmla="*/ 6 w 940"/>
                  <a:gd name="T53" fmla="*/ 224 h 422"/>
                  <a:gd name="T54" fmla="*/ 17 w 940"/>
                  <a:gd name="T55" fmla="*/ 252 h 422"/>
                  <a:gd name="T56" fmla="*/ 31 w 940"/>
                  <a:gd name="T57" fmla="*/ 276 h 422"/>
                  <a:gd name="T58" fmla="*/ 49 w 940"/>
                  <a:gd name="T59" fmla="*/ 285 h 422"/>
                  <a:gd name="T60" fmla="*/ 76 w 940"/>
                  <a:gd name="T61" fmla="*/ 293 h 422"/>
                  <a:gd name="T62" fmla="*/ 114 w 940"/>
                  <a:gd name="T63" fmla="*/ 304 h 422"/>
                  <a:gd name="T64" fmla="*/ 130 w 940"/>
                  <a:gd name="T65" fmla="*/ 324 h 422"/>
                  <a:gd name="T66" fmla="*/ 150 w 940"/>
                  <a:gd name="T67" fmla="*/ 341 h 422"/>
                  <a:gd name="T68" fmla="*/ 182 w 940"/>
                  <a:gd name="T69" fmla="*/ 355 h 422"/>
                  <a:gd name="T70" fmla="*/ 218 w 940"/>
                  <a:gd name="T71" fmla="*/ 367 h 422"/>
                  <a:gd name="T72" fmla="*/ 277 w 940"/>
                  <a:gd name="T73" fmla="*/ 374 h 422"/>
                  <a:gd name="T74" fmla="*/ 327 w 940"/>
                  <a:gd name="T75" fmla="*/ 374 h 422"/>
                  <a:gd name="T76" fmla="*/ 365 w 940"/>
                  <a:gd name="T77" fmla="*/ 370 h 422"/>
                  <a:gd name="T78" fmla="*/ 400 w 940"/>
                  <a:gd name="T79" fmla="*/ 367 h 422"/>
                  <a:gd name="T80" fmla="*/ 425 w 940"/>
                  <a:gd name="T81" fmla="*/ 381 h 422"/>
                  <a:gd name="T82" fmla="*/ 476 w 940"/>
                  <a:gd name="T83" fmla="*/ 378 h 422"/>
                  <a:gd name="T84" fmla="*/ 678 w 940"/>
                  <a:gd name="T85" fmla="*/ 407 h 422"/>
                  <a:gd name="T86" fmla="*/ 766 w 940"/>
                  <a:gd name="T87" fmla="*/ 421 h 422"/>
                  <a:gd name="T88" fmla="*/ 857 w 940"/>
                  <a:gd name="T89" fmla="*/ 419 h 4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40"/>
                  <a:gd name="T136" fmla="*/ 0 h 422"/>
                  <a:gd name="T137" fmla="*/ 940 w 940"/>
                  <a:gd name="T138" fmla="*/ 422 h 4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40" h="422">
                    <a:moveTo>
                      <a:pt x="857" y="419"/>
                    </a:moveTo>
                    <a:lnTo>
                      <a:pt x="937" y="409"/>
                    </a:lnTo>
                    <a:lnTo>
                      <a:pt x="939" y="314"/>
                    </a:lnTo>
                    <a:lnTo>
                      <a:pt x="935" y="243"/>
                    </a:lnTo>
                    <a:lnTo>
                      <a:pt x="894" y="200"/>
                    </a:lnTo>
                    <a:lnTo>
                      <a:pt x="844" y="175"/>
                    </a:lnTo>
                    <a:lnTo>
                      <a:pt x="733" y="134"/>
                    </a:lnTo>
                    <a:lnTo>
                      <a:pt x="567" y="94"/>
                    </a:lnTo>
                    <a:lnTo>
                      <a:pt x="535" y="91"/>
                    </a:lnTo>
                    <a:lnTo>
                      <a:pt x="514" y="94"/>
                    </a:lnTo>
                    <a:lnTo>
                      <a:pt x="508" y="85"/>
                    </a:lnTo>
                    <a:lnTo>
                      <a:pt x="499" y="76"/>
                    </a:lnTo>
                    <a:lnTo>
                      <a:pt x="489" y="78"/>
                    </a:lnTo>
                    <a:lnTo>
                      <a:pt x="474" y="80"/>
                    </a:lnTo>
                    <a:lnTo>
                      <a:pt x="468" y="62"/>
                    </a:lnTo>
                    <a:lnTo>
                      <a:pt x="456" y="54"/>
                    </a:lnTo>
                    <a:lnTo>
                      <a:pt x="443" y="51"/>
                    </a:lnTo>
                    <a:lnTo>
                      <a:pt x="425" y="51"/>
                    </a:lnTo>
                    <a:lnTo>
                      <a:pt x="428" y="37"/>
                    </a:lnTo>
                    <a:lnTo>
                      <a:pt x="408" y="0"/>
                    </a:lnTo>
                    <a:lnTo>
                      <a:pt x="23" y="10"/>
                    </a:lnTo>
                    <a:lnTo>
                      <a:pt x="24" y="50"/>
                    </a:lnTo>
                    <a:lnTo>
                      <a:pt x="17" y="85"/>
                    </a:lnTo>
                    <a:lnTo>
                      <a:pt x="12" y="110"/>
                    </a:lnTo>
                    <a:lnTo>
                      <a:pt x="5" y="142"/>
                    </a:lnTo>
                    <a:lnTo>
                      <a:pt x="0" y="193"/>
                    </a:lnTo>
                    <a:lnTo>
                      <a:pt x="6" y="224"/>
                    </a:lnTo>
                    <a:lnTo>
                      <a:pt x="17" y="252"/>
                    </a:lnTo>
                    <a:lnTo>
                      <a:pt x="31" y="276"/>
                    </a:lnTo>
                    <a:lnTo>
                      <a:pt x="49" y="285"/>
                    </a:lnTo>
                    <a:lnTo>
                      <a:pt x="76" y="293"/>
                    </a:lnTo>
                    <a:lnTo>
                      <a:pt x="114" y="304"/>
                    </a:lnTo>
                    <a:lnTo>
                      <a:pt x="130" y="324"/>
                    </a:lnTo>
                    <a:lnTo>
                      <a:pt x="150" y="341"/>
                    </a:lnTo>
                    <a:lnTo>
                      <a:pt x="182" y="355"/>
                    </a:lnTo>
                    <a:lnTo>
                      <a:pt x="218" y="367"/>
                    </a:lnTo>
                    <a:lnTo>
                      <a:pt x="277" y="374"/>
                    </a:lnTo>
                    <a:lnTo>
                      <a:pt x="327" y="374"/>
                    </a:lnTo>
                    <a:lnTo>
                      <a:pt x="365" y="370"/>
                    </a:lnTo>
                    <a:lnTo>
                      <a:pt x="400" y="367"/>
                    </a:lnTo>
                    <a:lnTo>
                      <a:pt x="425" y="381"/>
                    </a:lnTo>
                    <a:lnTo>
                      <a:pt x="476" y="378"/>
                    </a:lnTo>
                    <a:lnTo>
                      <a:pt x="678" y="407"/>
                    </a:lnTo>
                    <a:lnTo>
                      <a:pt x="766" y="421"/>
                    </a:lnTo>
                    <a:lnTo>
                      <a:pt x="857" y="419"/>
                    </a:lnTo>
                  </a:path>
                </a:pathLst>
              </a:custGeom>
              <a:solidFill>
                <a:srgbClr val="606060"/>
              </a:solidFill>
              <a:ln w="12700" cap="rnd">
                <a:solidFill>
                  <a:srgbClr val="000000"/>
                </a:solidFill>
                <a:round/>
                <a:headEnd/>
                <a:tailEnd/>
              </a:ln>
            </p:spPr>
            <p:txBody>
              <a:bodyPr/>
              <a:lstStyle/>
              <a:p>
                <a:pPr>
                  <a:defRPr/>
                </a:pPr>
                <a:endParaRPr lang="es-ES">
                  <a:latin typeface="+mn-lt"/>
                </a:endParaRPr>
              </a:p>
            </p:txBody>
          </p:sp>
          <p:sp>
            <p:nvSpPr>
              <p:cNvPr id="152659" name="Freeform 54"/>
              <p:cNvSpPr>
                <a:spLocks/>
              </p:cNvSpPr>
              <p:nvPr/>
            </p:nvSpPr>
            <p:spPr bwMode="auto">
              <a:xfrm>
                <a:off x="993" y="1986"/>
                <a:ext cx="915" cy="370"/>
              </a:xfrm>
              <a:custGeom>
                <a:avLst/>
                <a:gdLst>
                  <a:gd name="T0" fmla="*/ 28 w 915"/>
                  <a:gd name="T1" fmla="*/ 40 h 370"/>
                  <a:gd name="T2" fmla="*/ 6 w 915"/>
                  <a:gd name="T3" fmla="*/ 89 h 370"/>
                  <a:gd name="T4" fmla="*/ 24 w 915"/>
                  <a:gd name="T5" fmla="*/ 228 h 370"/>
                  <a:gd name="T6" fmla="*/ 75 w 915"/>
                  <a:gd name="T7" fmla="*/ 228 h 370"/>
                  <a:gd name="T8" fmla="*/ 132 w 915"/>
                  <a:gd name="T9" fmla="*/ 278 h 370"/>
                  <a:gd name="T10" fmla="*/ 263 w 915"/>
                  <a:gd name="T11" fmla="*/ 312 h 370"/>
                  <a:gd name="T12" fmla="*/ 387 w 915"/>
                  <a:gd name="T13" fmla="*/ 312 h 370"/>
                  <a:gd name="T14" fmla="*/ 340 w 915"/>
                  <a:gd name="T15" fmla="*/ 262 h 370"/>
                  <a:gd name="T16" fmla="*/ 399 w 915"/>
                  <a:gd name="T17" fmla="*/ 310 h 370"/>
                  <a:gd name="T18" fmla="*/ 460 w 915"/>
                  <a:gd name="T19" fmla="*/ 322 h 370"/>
                  <a:gd name="T20" fmla="*/ 419 w 915"/>
                  <a:gd name="T21" fmla="*/ 290 h 370"/>
                  <a:gd name="T22" fmla="*/ 485 w 915"/>
                  <a:gd name="T23" fmla="*/ 326 h 370"/>
                  <a:gd name="T24" fmla="*/ 695 w 915"/>
                  <a:gd name="T25" fmla="*/ 355 h 370"/>
                  <a:gd name="T26" fmla="*/ 693 w 915"/>
                  <a:gd name="T27" fmla="*/ 330 h 370"/>
                  <a:gd name="T28" fmla="*/ 698 w 915"/>
                  <a:gd name="T29" fmla="*/ 320 h 370"/>
                  <a:gd name="T30" fmla="*/ 772 w 915"/>
                  <a:gd name="T31" fmla="*/ 363 h 370"/>
                  <a:gd name="T32" fmla="*/ 704 w 915"/>
                  <a:gd name="T33" fmla="*/ 298 h 370"/>
                  <a:gd name="T34" fmla="*/ 780 w 915"/>
                  <a:gd name="T35" fmla="*/ 341 h 370"/>
                  <a:gd name="T36" fmla="*/ 819 w 915"/>
                  <a:gd name="T37" fmla="*/ 330 h 370"/>
                  <a:gd name="T38" fmla="*/ 833 w 915"/>
                  <a:gd name="T39" fmla="*/ 332 h 370"/>
                  <a:gd name="T40" fmla="*/ 888 w 915"/>
                  <a:gd name="T41" fmla="*/ 353 h 370"/>
                  <a:gd name="T42" fmla="*/ 914 w 915"/>
                  <a:gd name="T43" fmla="*/ 300 h 370"/>
                  <a:gd name="T44" fmla="*/ 896 w 915"/>
                  <a:gd name="T45" fmla="*/ 194 h 370"/>
                  <a:gd name="T46" fmla="*/ 782 w 915"/>
                  <a:gd name="T47" fmla="*/ 133 h 370"/>
                  <a:gd name="T48" fmla="*/ 559 w 915"/>
                  <a:gd name="T49" fmla="*/ 64 h 370"/>
                  <a:gd name="T50" fmla="*/ 483 w 915"/>
                  <a:gd name="T51" fmla="*/ 92 h 370"/>
                  <a:gd name="T52" fmla="*/ 450 w 915"/>
                  <a:gd name="T53" fmla="*/ 96 h 370"/>
                  <a:gd name="T54" fmla="*/ 489 w 915"/>
                  <a:gd name="T55" fmla="*/ 58 h 370"/>
                  <a:gd name="T56" fmla="*/ 465 w 915"/>
                  <a:gd name="T57" fmla="*/ 48 h 370"/>
                  <a:gd name="T58" fmla="*/ 440 w 915"/>
                  <a:gd name="T59" fmla="*/ 73 h 370"/>
                  <a:gd name="T60" fmla="*/ 438 w 915"/>
                  <a:gd name="T61" fmla="*/ 60 h 370"/>
                  <a:gd name="T62" fmla="*/ 442 w 915"/>
                  <a:gd name="T63" fmla="*/ 30 h 370"/>
                  <a:gd name="T64" fmla="*/ 385 w 915"/>
                  <a:gd name="T65" fmla="*/ 50 h 370"/>
                  <a:gd name="T66" fmla="*/ 391 w 915"/>
                  <a:gd name="T67" fmla="*/ 28 h 370"/>
                  <a:gd name="T68" fmla="*/ 403 w 915"/>
                  <a:gd name="T69" fmla="*/ 0 h 370"/>
                  <a:gd name="T70" fmla="*/ 344 w 915"/>
                  <a:gd name="T71" fmla="*/ 24 h 370"/>
                  <a:gd name="T72" fmla="*/ 239 w 915"/>
                  <a:gd name="T73" fmla="*/ 46 h 370"/>
                  <a:gd name="T74" fmla="*/ 215 w 915"/>
                  <a:gd name="T75" fmla="*/ 16 h 370"/>
                  <a:gd name="T76" fmla="*/ 189 w 915"/>
                  <a:gd name="T77" fmla="*/ 50 h 370"/>
                  <a:gd name="T78" fmla="*/ 136 w 915"/>
                  <a:gd name="T79" fmla="*/ 28 h 370"/>
                  <a:gd name="T80" fmla="*/ 113 w 915"/>
                  <a:gd name="T81" fmla="*/ 58 h 370"/>
                  <a:gd name="T82" fmla="*/ 46 w 915"/>
                  <a:gd name="T83" fmla="*/ 48 h 370"/>
                  <a:gd name="T84" fmla="*/ 30 w 915"/>
                  <a:gd name="T85" fmla="*/ 14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15"/>
                  <a:gd name="T130" fmla="*/ 0 h 370"/>
                  <a:gd name="T131" fmla="*/ 915 w 915"/>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15" h="370">
                    <a:moveTo>
                      <a:pt x="30" y="14"/>
                    </a:moveTo>
                    <a:lnTo>
                      <a:pt x="28" y="40"/>
                    </a:lnTo>
                    <a:lnTo>
                      <a:pt x="17" y="30"/>
                    </a:lnTo>
                    <a:lnTo>
                      <a:pt x="6" y="89"/>
                    </a:lnTo>
                    <a:lnTo>
                      <a:pt x="0" y="157"/>
                    </a:lnTo>
                    <a:lnTo>
                      <a:pt x="24" y="228"/>
                    </a:lnTo>
                    <a:lnTo>
                      <a:pt x="81" y="244"/>
                    </a:lnTo>
                    <a:lnTo>
                      <a:pt x="75" y="228"/>
                    </a:lnTo>
                    <a:lnTo>
                      <a:pt x="105" y="252"/>
                    </a:lnTo>
                    <a:lnTo>
                      <a:pt x="132" y="278"/>
                    </a:lnTo>
                    <a:lnTo>
                      <a:pt x="191" y="306"/>
                    </a:lnTo>
                    <a:lnTo>
                      <a:pt x="263" y="312"/>
                    </a:lnTo>
                    <a:lnTo>
                      <a:pt x="350" y="316"/>
                    </a:lnTo>
                    <a:lnTo>
                      <a:pt x="387" y="312"/>
                    </a:lnTo>
                    <a:lnTo>
                      <a:pt x="355" y="298"/>
                    </a:lnTo>
                    <a:lnTo>
                      <a:pt x="340" y="262"/>
                    </a:lnTo>
                    <a:lnTo>
                      <a:pt x="367" y="292"/>
                    </a:lnTo>
                    <a:lnTo>
                      <a:pt x="399" y="310"/>
                    </a:lnTo>
                    <a:lnTo>
                      <a:pt x="430" y="326"/>
                    </a:lnTo>
                    <a:lnTo>
                      <a:pt x="460" y="322"/>
                    </a:lnTo>
                    <a:lnTo>
                      <a:pt x="440" y="308"/>
                    </a:lnTo>
                    <a:lnTo>
                      <a:pt x="419" y="290"/>
                    </a:lnTo>
                    <a:lnTo>
                      <a:pt x="452" y="302"/>
                    </a:lnTo>
                    <a:lnTo>
                      <a:pt x="485" y="326"/>
                    </a:lnTo>
                    <a:lnTo>
                      <a:pt x="590" y="339"/>
                    </a:lnTo>
                    <a:lnTo>
                      <a:pt x="695" y="355"/>
                    </a:lnTo>
                    <a:lnTo>
                      <a:pt x="732" y="353"/>
                    </a:lnTo>
                    <a:lnTo>
                      <a:pt x="693" y="330"/>
                    </a:lnTo>
                    <a:lnTo>
                      <a:pt x="655" y="322"/>
                    </a:lnTo>
                    <a:lnTo>
                      <a:pt x="698" y="320"/>
                    </a:lnTo>
                    <a:lnTo>
                      <a:pt x="730" y="335"/>
                    </a:lnTo>
                    <a:lnTo>
                      <a:pt x="772" y="363"/>
                    </a:lnTo>
                    <a:lnTo>
                      <a:pt x="742" y="320"/>
                    </a:lnTo>
                    <a:lnTo>
                      <a:pt x="704" y="298"/>
                    </a:lnTo>
                    <a:lnTo>
                      <a:pt x="754" y="308"/>
                    </a:lnTo>
                    <a:lnTo>
                      <a:pt x="780" y="341"/>
                    </a:lnTo>
                    <a:lnTo>
                      <a:pt x="786" y="369"/>
                    </a:lnTo>
                    <a:lnTo>
                      <a:pt x="819" y="330"/>
                    </a:lnTo>
                    <a:lnTo>
                      <a:pt x="851" y="312"/>
                    </a:lnTo>
                    <a:lnTo>
                      <a:pt x="833" y="332"/>
                    </a:lnTo>
                    <a:lnTo>
                      <a:pt x="806" y="369"/>
                    </a:lnTo>
                    <a:lnTo>
                      <a:pt x="888" y="353"/>
                    </a:lnTo>
                    <a:lnTo>
                      <a:pt x="904" y="347"/>
                    </a:lnTo>
                    <a:lnTo>
                      <a:pt x="914" y="300"/>
                    </a:lnTo>
                    <a:lnTo>
                      <a:pt x="908" y="236"/>
                    </a:lnTo>
                    <a:lnTo>
                      <a:pt x="896" y="194"/>
                    </a:lnTo>
                    <a:lnTo>
                      <a:pt x="845" y="161"/>
                    </a:lnTo>
                    <a:lnTo>
                      <a:pt x="782" y="133"/>
                    </a:lnTo>
                    <a:lnTo>
                      <a:pt x="659" y="92"/>
                    </a:lnTo>
                    <a:lnTo>
                      <a:pt x="559" y="64"/>
                    </a:lnTo>
                    <a:lnTo>
                      <a:pt x="505" y="60"/>
                    </a:lnTo>
                    <a:lnTo>
                      <a:pt x="483" y="92"/>
                    </a:lnTo>
                    <a:lnTo>
                      <a:pt x="413" y="127"/>
                    </a:lnTo>
                    <a:lnTo>
                      <a:pt x="450" y="96"/>
                    </a:lnTo>
                    <a:lnTo>
                      <a:pt x="478" y="81"/>
                    </a:lnTo>
                    <a:lnTo>
                      <a:pt x="489" y="58"/>
                    </a:lnTo>
                    <a:lnTo>
                      <a:pt x="485" y="48"/>
                    </a:lnTo>
                    <a:lnTo>
                      <a:pt x="465" y="48"/>
                    </a:lnTo>
                    <a:lnTo>
                      <a:pt x="452" y="60"/>
                    </a:lnTo>
                    <a:lnTo>
                      <a:pt x="440" y="73"/>
                    </a:lnTo>
                    <a:lnTo>
                      <a:pt x="409" y="84"/>
                    </a:lnTo>
                    <a:lnTo>
                      <a:pt x="438" y="60"/>
                    </a:lnTo>
                    <a:lnTo>
                      <a:pt x="450" y="42"/>
                    </a:lnTo>
                    <a:lnTo>
                      <a:pt x="442" y="30"/>
                    </a:lnTo>
                    <a:lnTo>
                      <a:pt x="418" y="22"/>
                    </a:lnTo>
                    <a:lnTo>
                      <a:pt x="385" y="50"/>
                    </a:lnTo>
                    <a:lnTo>
                      <a:pt x="355" y="68"/>
                    </a:lnTo>
                    <a:lnTo>
                      <a:pt x="391" y="28"/>
                    </a:lnTo>
                    <a:lnTo>
                      <a:pt x="403" y="12"/>
                    </a:lnTo>
                    <a:lnTo>
                      <a:pt x="403" y="0"/>
                    </a:lnTo>
                    <a:lnTo>
                      <a:pt x="373" y="4"/>
                    </a:lnTo>
                    <a:lnTo>
                      <a:pt x="344" y="24"/>
                    </a:lnTo>
                    <a:lnTo>
                      <a:pt x="326" y="38"/>
                    </a:lnTo>
                    <a:lnTo>
                      <a:pt x="239" y="46"/>
                    </a:lnTo>
                    <a:lnTo>
                      <a:pt x="241" y="24"/>
                    </a:lnTo>
                    <a:lnTo>
                      <a:pt x="215" y="16"/>
                    </a:lnTo>
                    <a:lnTo>
                      <a:pt x="215" y="44"/>
                    </a:lnTo>
                    <a:lnTo>
                      <a:pt x="189" y="50"/>
                    </a:lnTo>
                    <a:lnTo>
                      <a:pt x="132" y="58"/>
                    </a:lnTo>
                    <a:lnTo>
                      <a:pt x="136" y="28"/>
                    </a:lnTo>
                    <a:lnTo>
                      <a:pt x="116" y="28"/>
                    </a:lnTo>
                    <a:lnTo>
                      <a:pt x="113" y="58"/>
                    </a:lnTo>
                    <a:lnTo>
                      <a:pt x="81" y="56"/>
                    </a:lnTo>
                    <a:lnTo>
                      <a:pt x="46" y="48"/>
                    </a:lnTo>
                    <a:lnTo>
                      <a:pt x="44" y="24"/>
                    </a:lnTo>
                    <a:lnTo>
                      <a:pt x="30" y="14"/>
                    </a:lnTo>
                  </a:path>
                </a:pathLst>
              </a:custGeom>
              <a:solidFill>
                <a:srgbClr val="808080"/>
              </a:solidFill>
              <a:ln w="9525" cap="rnd">
                <a:noFill/>
                <a:round/>
                <a:headEnd/>
                <a:tailEnd/>
              </a:ln>
            </p:spPr>
            <p:txBody>
              <a:bodyPr/>
              <a:lstStyle/>
              <a:p>
                <a:pPr>
                  <a:defRPr/>
                </a:pPr>
                <a:endParaRPr lang="es-ES">
                  <a:latin typeface="+mn-lt"/>
                </a:endParaRPr>
              </a:p>
            </p:txBody>
          </p:sp>
          <p:sp>
            <p:nvSpPr>
              <p:cNvPr id="152660" name="Freeform 55"/>
              <p:cNvSpPr>
                <a:spLocks/>
              </p:cNvSpPr>
              <p:nvPr/>
            </p:nvSpPr>
            <p:spPr bwMode="auto">
              <a:xfrm>
                <a:off x="1120" y="2123"/>
                <a:ext cx="125" cy="18"/>
              </a:xfrm>
              <a:custGeom>
                <a:avLst/>
                <a:gdLst>
                  <a:gd name="T0" fmla="*/ 0 w 125"/>
                  <a:gd name="T1" fmla="*/ 0 h 18"/>
                  <a:gd name="T2" fmla="*/ 58 w 125"/>
                  <a:gd name="T3" fmla="*/ 17 h 18"/>
                  <a:gd name="T4" fmla="*/ 124 w 125"/>
                  <a:gd name="T5" fmla="*/ 13 h 18"/>
                  <a:gd name="T6" fmla="*/ 0 w 125"/>
                  <a:gd name="T7" fmla="*/ 0 h 18"/>
                  <a:gd name="T8" fmla="*/ 0 60000 65536"/>
                  <a:gd name="T9" fmla="*/ 0 60000 65536"/>
                  <a:gd name="T10" fmla="*/ 0 60000 65536"/>
                  <a:gd name="T11" fmla="*/ 0 60000 65536"/>
                  <a:gd name="T12" fmla="*/ 0 w 125"/>
                  <a:gd name="T13" fmla="*/ 0 h 18"/>
                  <a:gd name="T14" fmla="*/ 125 w 125"/>
                  <a:gd name="T15" fmla="*/ 18 h 18"/>
                </a:gdLst>
                <a:ahLst/>
                <a:cxnLst>
                  <a:cxn ang="T8">
                    <a:pos x="T0" y="T1"/>
                  </a:cxn>
                  <a:cxn ang="T9">
                    <a:pos x="T2" y="T3"/>
                  </a:cxn>
                  <a:cxn ang="T10">
                    <a:pos x="T4" y="T5"/>
                  </a:cxn>
                  <a:cxn ang="T11">
                    <a:pos x="T6" y="T7"/>
                  </a:cxn>
                </a:cxnLst>
                <a:rect l="T12" t="T13" r="T14" b="T15"/>
                <a:pathLst>
                  <a:path w="125" h="18">
                    <a:moveTo>
                      <a:pt x="0" y="0"/>
                    </a:moveTo>
                    <a:lnTo>
                      <a:pt x="58" y="17"/>
                    </a:lnTo>
                    <a:lnTo>
                      <a:pt x="124" y="13"/>
                    </a:lnTo>
                    <a:lnTo>
                      <a:pt x="0" y="0"/>
                    </a:lnTo>
                  </a:path>
                </a:pathLst>
              </a:custGeom>
              <a:solidFill>
                <a:srgbClr val="606060"/>
              </a:solidFill>
              <a:ln w="9525" cap="rnd">
                <a:noFill/>
                <a:round/>
                <a:headEnd/>
                <a:tailEnd/>
              </a:ln>
            </p:spPr>
            <p:txBody>
              <a:bodyPr/>
              <a:lstStyle/>
              <a:p>
                <a:pPr>
                  <a:defRPr/>
                </a:pPr>
                <a:endParaRPr lang="es-ES">
                  <a:latin typeface="+mn-lt"/>
                </a:endParaRPr>
              </a:p>
            </p:txBody>
          </p:sp>
          <p:sp>
            <p:nvSpPr>
              <p:cNvPr id="152661" name="Freeform 56"/>
              <p:cNvSpPr>
                <a:spLocks/>
              </p:cNvSpPr>
              <p:nvPr/>
            </p:nvSpPr>
            <p:spPr bwMode="auto">
              <a:xfrm>
                <a:off x="996" y="2087"/>
                <a:ext cx="73" cy="24"/>
              </a:xfrm>
              <a:custGeom>
                <a:avLst/>
                <a:gdLst>
                  <a:gd name="T0" fmla="*/ 0 w 73"/>
                  <a:gd name="T1" fmla="*/ 0 h 24"/>
                  <a:gd name="T2" fmla="*/ 19 w 73"/>
                  <a:gd name="T3" fmla="*/ 14 h 24"/>
                  <a:gd name="T4" fmla="*/ 72 w 73"/>
                  <a:gd name="T5" fmla="*/ 21 h 24"/>
                  <a:gd name="T6" fmla="*/ 17 w 73"/>
                  <a:gd name="T7" fmla="*/ 23 h 24"/>
                  <a:gd name="T8" fmla="*/ 0 w 73"/>
                  <a:gd name="T9" fmla="*/ 0 h 24"/>
                  <a:gd name="T10" fmla="*/ 0 60000 65536"/>
                  <a:gd name="T11" fmla="*/ 0 60000 65536"/>
                  <a:gd name="T12" fmla="*/ 0 60000 65536"/>
                  <a:gd name="T13" fmla="*/ 0 60000 65536"/>
                  <a:gd name="T14" fmla="*/ 0 60000 65536"/>
                  <a:gd name="T15" fmla="*/ 0 w 73"/>
                  <a:gd name="T16" fmla="*/ 0 h 24"/>
                  <a:gd name="T17" fmla="*/ 73 w 73"/>
                  <a:gd name="T18" fmla="*/ 24 h 24"/>
                </a:gdLst>
                <a:ahLst/>
                <a:cxnLst>
                  <a:cxn ang="T10">
                    <a:pos x="T0" y="T1"/>
                  </a:cxn>
                  <a:cxn ang="T11">
                    <a:pos x="T2" y="T3"/>
                  </a:cxn>
                  <a:cxn ang="T12">
                    <a:pos x="T4" y="T5"/>
                  </a:cxn>
                  <a:cxn ang="T13">
                    <a:pos x="T6" y="T7"/>
                  </a:cxn>
                  <a:cxn ang="T14">
                    <a:pos x="T8" y="T9"/>
                  </a:cxn>
                </a:cxnLst>
                <a:rect l="T15" t="T16" r="T17" b="T18"/>
                <a:pathLst>
                  <a:path w="73" h="24">
                    <a:moveTo>
                      <a:pt x="0" y="0"/>
                    </a:moveTo>
                    <a:lnTo>
                      <a:pt x="19" y="14"/>
                    </a:lnTo>
                    <a:lnTo>
                      <a:pt x="72" y="21"/>
                    </a:lnTo>
                    <a:lnTo>
                      <a:pt x="17" y="23"/>
                    </a:lnTo>
                    <a:lnTo>
                      <a:pt x="0" y="0"/>
                    </a:lnTo>
                  </a:path>
                </a:pathLst>
              </a:custGeom>
              <a:solidFill>
                <a:srgbClr val="606060"/>
              </a:solidFill>
              <a:ln w="9525" cap="rnd">
                <a:noFill/>
                <a:round/>
                <a:headEnd/>
                <a:tailEnd/>
              </a:ln>
            </p:spPr>
            <p:txBody>
              <a:bodyPr/>
              <a:lstStyle/>
              <a:p>
                <a:pPr>
                  <a:defRPr/>
                </a:pPr>
                <a:endParaRPr lang="es-ES">
                  <a:latin typeface="+mn-lt"/>
                </a:endParaRPr>
              </a:p>
            </p:txBody>
          </p:sp>
          <p:sp>
            <p:nvSpPr>
              <p:cNvPr id="152662" name="Freeform 57"/>
              <p:cNvSpPr>
                <a:spLocks/>
              </p:cNvSpPr>
              <p:nvPr/>
            </p:nvSpPr>
            <p:spPr bwMode="auto">
              <a:xfrm>
                <a:off x="1315" y="2065"/>
                <a:ext cx="115" cy="64"/>
              </a:xfrm>
              <a:custGeom>
                <a:avLst/>
                <a:gdLst>
                  <a:gd name="T0" fmla="*/ 0 w 115"/>
                  <a:gd name="T1" fmla="*/ 0 h 64"/>
                  <a:gd name="T2" fmla="*/ 51 w 115"/>
                  <a:gd name="T3" fmla="*/ 6 h 64"/>
                  <a:gd name="T4" fmla="*/ 61 w 115"/>
                  <a:gd name="T5" fmla="*/ 14 h 64"/>
                  <a:gd name="T6" fmla="*/ 61 w 115"/>
                  <a:gd name="T7" fmla="*/ 34 h 64"/>
                  <a:gd name="T8" fmla="*/ 65 w 115"/>
                  <a:gd name="T9" fmla="*/ 55 h 64"/>
                  <a:gd name="T10" fmla="*/ 114 w 115"/>
                  <a:gd name="T11" fmla="*/ 63 h 64"/>
                  <a:gd name="T12" fmla="*/ 55 w 115"/>
                  <a:gd name="T13" fmla="*/ 61 h 64"/>
                  <a:gd name="T14" fmla="*/ 45 w 115"/>
                  <a:gd name="T15" fmla="*/ 21 h 64"/>
                  <a:gd name="T16" fmla="*/ 0 w 115"/>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
                  <a:gd name="T28" fmla="*/ 0 h 64"/>
                  <a:gd name="T29" fmla="*/ 115 w 115"/>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 h="64">
                    <a:moveTo>
                      <a:pt x="0" y="0"/>
                    </a:moveTo>
                    <a:lnTo>
                      <a:pt x="51" y="6"/>
                    </a:lnTo>
                    <a:lnTo>
                      <a:pt x="61" y="14"/>
                    </a:lnTo>
                    <a:lnTo>
                      <a:pt x="61" y="34"/>
                    </a:lnTo>
                    <a:lnTo>
                      <a:pt x="65" y="55"/>
                    </a:lnTo>
                    <a:lnTo>
                      <a:pt x="114" y="63"/>
                    </a:lnTo>
                    <a:lnTo>
                      <a:pt x="55" y="61"/>
                    </a:lnTo>
                    <a:lnTo>
                      <a:pt x="45" y="21"/>
                    </a:lnTo>
                    <a:lnTo>
                      <a:pt x="0" y="0"/>
                    </a:lnTo>
                  </a:path>
                </a:pathLst>
              </a:custGeom>
              <a:solidFill>
                <a:srgbClr val="606060"/>
              </a:solidFill>
              <a:ln w="9525" cap="rnd">
                <a:noFill/>
                <a:round/>
                <a:headEnd/>
                <a:tailEnd/>
              </a:ln>
            </p:spPr>
            <p:txBody>
              <a:bodyPr/>
              <a:lstStyle/>
              <a:p>
                <a:pPr>
                  <a:defRPr/>
                </a:pPr>
                <a:endParaRPr lang="es-ES">
                  <a:latin typeface="+mn-lt"/>
                </a:endParaRPr>
              </a:p>
            </p:txBody>
          </p:sp>
          <p:sp>
            <p:nvSpPr>
              <p:cNvPr id="152663" name="Freeform 58"/>
              <p:cNvSpPr>
                <a:spLocks/>
              </p:cNvSpPr>
              <p:nvPr/>
            </p:nvSpPr>
            <p:spPr bwMode="auto">
              <a:xfrm>
                <a:off x="1434" y="2215"/>
                <a:ext cx="382" cy="93"/>
              </a:xfrm>
              <a:custGeom>
                <a:avLst/>
                <a:gdLst>
                  <a:gd name="T0" fmla="*/ 0 w 382"/>
                  <a:gd name="T1" fmla="*/ 0 h 93"/>
                  <a:gd name="T2" fmla="*/ 97 w 382"/>
                  <a:gd name="T3" fmla="*/ 4 h 93"/>
                  <a:gd name="T4" fmla="*/ 197 w 382"/>
                  <a:gd name="T5" fmla="*/ 27 h 93"/>
                  <a:gd name="T6" fmla="*/ 270 w 382"/>
                  <a:gd name="T7" fmla="*/ 31 h 93"/>
                  <a:gd name="T8" fmla="*/ 330 w 382"/>
                  <a:gd name="T9" fmla="*/ 43 h 93"/>
                  <a:gd name="T10" fmla="*/ 352 w 382"/>
                  <a:gd name="T11" fmla="*/ 74 h 93"/>
                  <a:gd name="T12" fmla="*/ 381 w 382"/>
                  <a:gd name="T13" fmla="*/ 92 h 93"/>
                  <a:gd name="T14" fmla="*/ 352 w 382"/>
                  <a:gd name="T15" fmla="*/ 86 h 93"/>
                  <a:gd name="T16" fmla="*/ 326 w 382"/>
                  <a:gd name="T17" fmla="*/ 51 h 93"/>
                  <a:gd name="T18" fmla="*/ 246 w 382"/>
                  <a:gd name="T19" fmla="*/ 35 h 93"/>
                  <a:gd name="T20" fmla="*/ 197 w 382"/>
                  <a:gd name="T21" fmla="*/ 35 h 93"/>
                  <a:gd name="T22" fmla="*/ 158 w 382"/>
                  <a:gd name="T23" fmla="*/ 27 h 93"/>
                  <a:gd name="T24" fmla="*/ 91 w 382"/>
                  <a:gd name="T25" fmla="*/ 10 h 93"/>
                  <a:gd name="T26" fmla="*/ 0 w 382"/>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2"/>
                  <a:gd name="T43" fmla="*/ 0 h 93"/>
                  <a:gd name="T44" fmla="*/ 382 w 382"/>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2" h="93">
                    <a:moveTo>
                      <a:pt x="0" y="0"/>
                    </a:moveTo>
                    <a:lnTo>
                      <a:pt x="97" y="4"/>
                    </a:lnTo>
                    <a:lnTo>
                      <a:pt x="197" y="27"/>
                    </a:lnTo>
                    <a:lnTo>
                      <a:pt x="270" y="31"/>
                    </a:lnTo>
                    <a:lnTo>
                      <a:pt x="330" y="43"/>
                    </a:lnTo>
                    <a:lnTo>
                      <a:pt x="352" y="74"/>
                    </a:lnTo>
                    <a:lnTo>
                      <a:pt x="381" y="92"/>
                    </a:lnTo>
                    <a:lnTo>
                      <a:pt x="352" y="86"/>
                    </a:lnTo>
                    <a:lnTo>
                      <a:pt x="326" y="51"/>
                    </a:lnTo>
                    <a:lnTo>
                      <a:pt x="246" y="35"/>
                    </a:lnTo>
                    <a:lnTo>
                      <a:pt x="197" y="35"/>
                    </a:lnTo>
                    <a:lnTo>
                      <a:pt x="158" y="27"/>
                    </a:lnTo>
                    <a:lnTo>
                      <a:pt x="91" y="10"/>
                    </a:lnTo>
                    <a:lnTo>
                      <a:pt x="0" y="0"/>
                    </a:lnTo>
                  </a:path>
                </a:pathLst>
              </a:custGeom>
              <a:solidFill>
                <a:srgbClr val="606060"/>
              </a:solidFill>
              <a:ln w="9525" cap="rnd">
                <a:noFill/>
                <a:round/>
                <a:headEnd/>
                <a:tailEnd/>
              </a:ln>
            </p:spPr>
            <p:txBody>
              <a:bodyPr/>
              <a:lstStyle/>
              <a:p>
                <a:pPr>
                  <a:defRPr/>
                </a:pPr>
                <a:endParaRPr lang="es-ES">
                  <a:latin typeface="+mn-lt"/>
                </a:endParaRPr>
              </a:p>
            </p:txBody>
          </p:sp>
        </p:grpSp>
        <p:grpSp>
          <p:nvGrpSpPr>
            <p:cNvPr id="165915" name="Group 59"/>
            <p:cNvGrpSpPr>
              <a:grpSpLocks/>
            </p:cNvGrpSpPr>
            <p:nvPr/>
          </p:nvGrpSpPr>
          <p:grpSpPr bwMode="auto">
            <a:xfrm>
              <a:off x="1368" y="1492"/>
              <a:ext cx="387" cy="216"/>
              <a:chOff x="1368" y="1492"/>
              <a:chExt cx="387" cy="216"/>
            </a:xfrm>
          </p:grpSpPr>
          <p:grpSp>
            <p:nvGrpSpPr>
              <p:cNvPr id="165955" name="Group 60"/>
              <p:cNvGrpSpPr>
                <a:grpSpLocks/>
              </p:cNvGrpSpPr>
              <p:nvPr/>
            </p:nvGrpSpPr>
            <p:grpSpPr bwMode="auto">
              <a:xfrm>
                <a:off x="1416" y="1492"/>
                <a:ext cx="339" cy="172"/>
                <a:chOff x="1416" y="1492"/>
                <a:chExt cx="339" cy="172"/>
              </a:xfrm>
            </p:grpSpPr>
            <p:sp>
              <p:nvSpPr>
                <p:cNvPr id="152649" name="Freeform 61"/>
                <p:cNvSpPr>
                  <a:spLocks/>
                </p:cNvSpPr>
                <p:nvPr/>
              </p:nvSpPr>
              <p:spPr bwMode="auto">
                <a:xfrm>
                  <a:off x="1416" y="1492"/>
                  <a:ext cx="339" cy="172"/>
                </a:xfrm>
                <a:custGeom>
                  <a:avLst/>
                  <a:gdLst>
                    <a:gd name="T0" fmla="*/ 32 w 339"/>
                    <a:gd name="T1" fmla="*/ 171 h 172"/>
                    <a:gd name="T2" fmla="*/ 50 w 339"/>
                    <a:gd name="T3" fmla="*/ 167 h 172"/>
                    <a:gd name="T4" fmla="*/ 68 w 339"/>
                    <a:gd name="T5" fmla="*/ 159 h 172"/>
                    <a:gd name="T6" fmla="*/ 84 w 339"/>
                    <a:gd name="T7" fmla="*/ 155 h 172"/>
                    <a:gd name="T8" fmla="*/ 112 w 339"/>
                    <a:gd name="T9" fmla="*/ 159 h 172"/>
                    <a:gd name="T10" fmla="*/ 132 w 339"/>
                    <a:gd name="T11" fmla="*/ 159 h 172"/>
                    <a:gd name="T12" fmla="*/ 147 w 339"/>
                    <a:gd name="T13" fmla="*/ 154 h 172"/>
                    <a:gd name="T14" fmla="*/ 158 w 339"/>
                    <a:gd name="T15" fmla="*/ 150 h 172"/>
                    <a:gd name="T16" fmla="*/ 170 w 339"/>
                    <a:gd name="T17" fmla="*/ 144 h 172"/>
                    <a:gd name="T18" fmla="*/ 182 w 339"/>
                    <a:gd name="T19" fmla="*/ 134 h 172"/>
                    <a:gd name="T20" fmla="*/ 192 w 339"/>
                    <a:gd name="T21" fmla="*/ 123 h 172"/>
                    <a:gd name="T22" fmla="*/ 208 w 339"/>
                    <a:gd name="T23" fmla="*/ 111 h 172"/>
                    <a:gd name="T24" fmla="*/ 231 w 339"/>
                    <a:gd name="T25" fmla="*/ 115 h 172"/>
                    <a:gd name="T26" fmla="*/ 244 w 339"/>
                    <a:gd name="T27" fmla="*/ 116 h 172"/>
                    <a:gd name="T28" fmla="*/ 252 w 339"/>
                    <a:gd name="T29" fmla="*/ 114 h 172"/>
                    <a:gd name="T30" fmla="*/ 256 w 339"/>
                    <a:gd name="T31" fmla="*/ 110 h 172"/>
                    <a:gd name="T32" fmla="*/ 259 w 339"/>
                    <a:gd name="T33" fmla="*/ 103 h 172"/>
                    <a:gd name="T34" fmla="*/ 257 w 339"/>
                    <a:gd name="T35" fmla="*/ 97 h 172"/>
                    <a:gd name="T36" fmla="*/ 252 w 339"/>
                    <a:gd name="T37" fmla="*/ 90 h 172"/>
                    <a:gd name="T38" fmla="*/ 244 w 339"/>
                    <a:gd name="T39" fmla="*/ 88 h 172"/>
                    <a:gd name="T40" fmla="*/ 226 w 339"/>
                    <a:gd name="T41" fmla="*/ 85 h 172"/>
                    <a:gd name="T42" fmla="*/ 205 w 339"/>
                    <a:gd name="T43" fmla="*/ 77 h 172"/>
                    <a:gd name="T44" fmla="*/ 222 w 339"/>
                    <a:gd name="T45" fmla="*/ 63 h 172"/>
                    <a:gd name="T46" fmla="*/ 244 w 339"/>
                    <a:gd name="T47" fmla="*/ 55 h 172"/>
                    <a:gd name="T48" fmla="*/ 262 w 339"/>
                    <a:gd name="T49" fmla="*/ 56 h 172"/>
                    <a:gd name="T50" fmla="*/ 283 w 339"/>
                    <a:gd name="T51" fmla="*/ 55 h 172"/>
                    <a:gd name="T52" fmla="*/ 296 w 339"/>
                    <a:gd name="T53" fmla="*/ 59 h 172"/>
                    <a:gd name="T54" fmla="*/ 313 w 339"/>
                    <a:gd name="T55" fmla="*/ 60 h 172"/>
                    <a:gd name="T56" fmla="*/ 319 w 339"/>
                    <a:gd name="T57" fmla="*/ 55 h 172"/>
                    <a:gd name="T58" fmla="*/ 320 w 339"/>
                    <a:gd name="T59" fmla="*/ 48 h 172"/>
                    <a:gd name="T60" fmla="*/ 330 w 339"/>
                    <a:gd name="T61" fmla="*/ 48 h 172"/>
                    <a:gd name="T62" fmla="*/ 335 w 339"/>
                    <a:gd name="T63" fmla="*/ 47 h 172"/>
                    <a:gd name="T64" fmla="*/ 338 w 339"/>
                    <a:gd name="T65" fmla="*/ 40 h 172"/>
                    <a:gd name="T66" fmla="*/ 336 w 339"/>
                    <a:gd name="T67" fmla="*/ 34 h 172"/>
                    <a:gd name="T68" fmla="*/ 331 w 339"/>
                    <a:gd name="T69" fmla="*/ 31 h 172"/>
                    <a:gd name="T70" fmla="*/ 322 w 339"/>
                    <a:gd name="T71" fmla="*/ 26 h 172"/>
                    <a:gd name="T72" fmla="*/ 314 w 339"/>
                    <a:gd name="T73" fmla="*/ 20 h 172"/>
                    <a:gd name="T74" fmla="*/ 306 w 339"/>
                    <a:gd name="T75" fmla="*/ 15 h 172"/>
                    <a:gd name="T76" fmla="*/ 296 w 339"/>
                    <a:gd name="T77" fmla="*/ 13 h 172"/>
                    <a:gd name="T78" fmla="*/ 287 w 339"/>
                    <a:gd name="T79" fmla="*/ 13 h 172"/>
                    <a:gd name="T80" fmla="*/ 247 w 339"/>
                    <a:gd name="T81" fmla="*/ 4 h 172"/>
                    <a:gd name="T82" fmla="*/ 238 w 339"/>
                    <a:gd name="T83" fmla="*/ 2 h 172"/>
                    <a:gd name="T84" fmla="*/ 228 w 339"/>
                    <a:gd name="T85" fmla="*/ 0 h 172"/>
                    <a:gd name="T86" fmla="*/ 218 w 339"/>
                    <a:gd name="T87" fmla="*/ 2 h 172"/>
                    <a:gd name="T88" fmla="*/ 205 w 339"/>
                    <a:gd name="T89" fmla="*/ 6 h 172"/>
                    <a:gd name="T90" fmla="*/ 170 w 339"/>
                    <a:gd name="T91" fmla="*/ 26 h 172"/>
                    <a:gd name="T92" fmla="*/ 153 w 339"/>
                    <a:gd name="T93" fmla="*/ 29 h 172"/>
                    <a:gd name="T94" fmla="*/ 138 w 339"/>
                    <a:gd name="T95" fmla="*/ 32 h 172"/>
                    <a:gd name="T96" fmla="*/ 127 w 339"/>
                    <a:gd name="T97" fmla="*/ 40 h 172"/>
                    <a:gd name="T98" fmla="*/ 120 w 339"/>
                    <a:gd name="T99" fmla="*/ 49 h 172"/>
                    <a:gd name="T100" fmla="*/ 91 w 339"/>
                    <a:gd name="T101" fmla="*/ 69 h 172"/>
                    <a:gd name="T102" fmla="*/ 78 w 339"/>
                    <a:gd name="T103" fmla="*/ 79 h 172"/>
                    <a:gd name="T104" fmla="*/ 60 w 339"/>
                    <a:gd name="T105" fmla="*/ 97 h 172"/>
                    <a:gd name="T106" fmla="*/ 49 w 339"/>
                    <a:gd name="T107" fmla="*/ 103 h 172"/>
                    <a:gd name="T108" fmla="*/ 0 w 339"/>
                    <a:gd name="T109" fmla="*/ 105 h 172"/>
                    <a:gd name="T110" fmla="*/ 32 w 339"/>
                    <a:gd name="T111" fmla="*/ 171 h 1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39"/>
                    <a:gd name="T169" fmla="*/ 0 h 172"/>
                    <a:gd name="T170" fmla="*/ 339 w 339"/>
                    <a:gd name="T171" fmla="*/ 172 h 1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39" h="172">
                      <a:moveTo>
                        <a:pt x="32" y="171"/>
                      </a:moveTo>
                      <a:lnTo>
                        <a:pt x="50" y="167"/>
                      </a:lnTo>
                      <a:lnTo>
                        <a:pt x="68" y="159"/>
                      </a:lnTo>
                      <a:lnTo>
                        <a:pt x="84" y="155"/>
                      </a:lnTo>
                      <a:lnTo>
                        <a:pt x="112" y="159"/>
                      </a:lnTo>
                      <a:lnTo>
                        <a:pt x="132" y="159"/>
                      </a:lnTo>
                      <a:lnTo>
                        <a:pt x="147" y="154"/>
                      </a:lnTo>
                      <a:lnTo>
                        <a:pt x="158" y="150"/>
                      </a:lnTo>
                      <a:lnTo>
                        <a:pt x="170" y="144"/>
                      </a:lnTo>
                      <a:lnTo>
                        <a:pt x="182" y="134"/>
                      </a:lnTo>
                      <a:lnTo>
                        <a:pt x="192" y="123"/>
                      </a:lnTo>
                      <a:lnTo>
                        <a:pt x="208" y="111"/>
                      </a:lnTo>
                      <a:lnTo>
                        <a:pt x="231" y="115"/>
                      </a:lnTo>
                      <a:lnTo>
                        <a:pt x="244" y="116"/>
                      </a:lnTo>
                      <a:lnTo>
                        <a:pt x="252" y="114"/>
                      </a:lnTo>
                      <a:lnTo>
                        <a:pt x="256" y="110"/>
                      </a:lnTo>
                      <a:lnTo>
                        <a:pt x="259" y="103"/>
                      </a:lnTo>
                      <a:lnTo>
                        <a:pt x="257" y="97"/>
                      </a:lnTo>
                      <a:lnTo>
                        <a:pt x="252" y="90"/>
                      </a:lnTo>
                      <a:lnTo>
                        <a:pt x="244" y="88"/>
                      </a:lnTo>
                      <a:lnTo>
                        <a:pt x="226" y="85"/>
                      </a:lnTo>
                      <a:lnTo>
                        <a:pt x="205" y="77"/>
                      </a:lnTo>
                      <a:lnTo>
                        <a:pt x="222" y="63"/>
                      </a:lnTo>
                      <a:lnTo>
                        <a:pt x="244" y="55"/>
                      </a:lnTo>
                      <a:lnTo>
                        <a:pt x="262" y="56"/>
                      </a:lnTo>
                      <a:lnTo>
                        <a:pt x="283" y="55"/>
                      </a:lnTo>
                      <a:lnTo>
                        <a:pt x="296" y="59"/>
                      </a:lnTo>
                      <a:lnTo>
                        <a:pt x="313" y="60"/>
                      </a:lnTo>
                      <a:lnTo>
                        <a:pt x="319" y="55"/>
                      </a:lnTo>
                      <a:lnTo>
                        <a:pt x="320" y="48"/>
                      </a:lnTo>
                      <a:lnTo>
                        <a:pt x="330" y="48"/>
                      </a:lnTo>
                      <a:lnTo>
                        <a:pt x="335" y="47"/>
                      </a:lnTo>
                      <a:lnTo>
                        <a:pt x="338" y="40"/>
                      </a:lnTo>
                      <a:lnTo>
                        <a:pt x="336" y="34"/>
                      </a:lnTo>
                      <a:lnTo>
                        <a:pt x="331" y="31"/>
                      </a:lnTo>
                      <a:lnTo>
                        <a:pt x="322" y="26"/>
                      </a:lnTo>
                      <a:lnTo>
                        <a:pt x="314" y="20"/>
                      </a:lnTo>
                      <a:lnTo>
                        <a:pt x="306" y="15"/>
                      </a:lnTo>
                      <a:lnTo>
                        <a:pt x="296" y="13"/>
                      </a:lnTo>
                      <a:lnTo>
                        <a:pt x="287" y="13"/>
                      </a:lnTo>
                      <a:lnTo>
                        <a:pt x="247" y="4"/>
                      </a:lnTo>
                      <a:lnTo>
                        <a:pt x="238" y="2"/>
                      </a:lnTo>
                      <a:lnTo>
                        <a:pt x="228" y="0"/>
                      </a:lnTo>
                      <a:lnTo>
                        <a:pt x="218" y="2"/>
                      </a:lnTo>
                      <a:lnTo>
                        <a:pt x="205" y="6"/>
                      </a:lnTo>
                      <a:lnTo>
                        <a:pt x="170" y="26"/>
                      </a:lnTo>
                      <a:lnTo>
                        <a:pt x="153" y="29"/>
                      </a:lnTo>
                      <a:lnTo>
                        <a:pt x="138" y="32"/>
                      </a:lnTo>
                      <a:lnTo>
                        <a:pt x="127" y="40"/>
                      </a:lnTo>
                      <a:lnTo>
                        <a:pt x="120" y="49"/>
                      </a:lnTo>
                      <a:lnTo>
                        <a:pt x="91" y="69"/>
                      </a:lnTo>
                      <a:lnTo>
                        <a:pt x="78" y="79"/>
                      </a:lnTo>
                      <a:lnTo>
                        <a:pt x="60" y="97"/>
                      </a:lnTo>
                      <a:lnTo>
                        <a:pt x="49" y="103"/>
                      </a:lnTo>
                      <a:lnTo>
                        <a:pt x="0" y="105"/>
                      </a:lnTo>
                      <a:lnTo>
                        <a:pt x="32" y="171"/>
                      </a:lnTo>
                    </a:path>
                  </a:pathLst>
                </a:custGeom>
                <a:solidFill>
                  <a:srgbClr val="FFC080"/>
                </a:solidFill>
                <a:ln w="12700" cap="rnd">
                  <a:solidFill>
                    <a:srgbClr val="402000"/>
                  </a:solidFill>
                  <a:round/>
                  <a:headEnd/>
                  <a:tailEnd/>
                </a:ln>
              </p:spPr>
              <p:txBody>
                <a:bodyPr/>
                <a:lstStyle/>
                <a:p>
                  <a:pPr>
                    <a:defRPr/>
                  </a:pPr>
                  <a:endParaRPr lang="es-ES">
                    <a:latin typeface="+mn-lt"/>
                  </a:endParaRPr>
                </a:p>
              </p:txBody>
            </p:sp>
            <p:sp>
              <p:nvSpPr>
                <p:cNvPr id="152650" name="Freeform 62"/>
                <p:cNvSpPr>
                  <a:spLocks/>
                </p:cNvSpPr>
                <p:nvPr/>
              </p:nvSpPr>
              <p:spPr bwMode="auto">
                <a:xfrm>
                  <a:off x="1548" y="1568"/>
                  <a:ext cx="75" cy="18"/>
                </a:xfrm>
                <a:custGeom>
                  <a:avLst/>
                  <a:gdLst>
                    <a:gd name="T0" fmla="*/ 74 w 75"/>
                    <a:gd name="T1" fmla="*/ 0 h 18"/>
                    <a:gd name="T2" fmla="*/ 72 w 75"/>
                    <a:gd name="T3" fmla="*/ 4 h 18"/>
                    <a:gd name="T4" fmla="*/ 59 w 75"/>
                    <a:gd name="T5" fmla="*/ 4 h 18"/>
                    <a:gd name="T6" fmla="*/ 53 w 75"/>
                    <a:gd name="T7" fmla="*/ 6 h 18"/>
                    <a:gd name="T8" fmla="*/ 43 w 75"/>
                    <a:gd name="T9" fmla="*/ 12 h 18"/>
                    <a:gd name="T10" fmla="*/ 28 w 75"/>
                    <a:gd name="T11" fmla="*/ 15 h 18"/>
                    <a:gd name="T12" fmla="*/ 12 w 75"/>
                    <a:gd name="T13" fmla="*/ 15 h 18"/>
                    <a:gd name="T14" fmla="*/ 0 w 75"/>
                    <a:gd name="T15" fmla="*/ 17 h 18"/>
                    <a:gd name="T16" fmla="*/ 10 w 75"/>
                    <a:gd name="T17" fmla="*/ 13 h 18"/>
                    <a:gd name="T18" fmla="*/ 22 w 75"/>
                    <a:gd name="T19" fmla="*/ 12 h 18"/>
                    <a:gd name="T20" fmla="*/ 31 w 75"/>
                    <a:gd name="T21" fmla="*/ 12 h 18"/>
                    <a:gd name="T22" fmla="*/ 43 w 75"/>
                    <a:gd name="T23" fmla="*/ 9 h 18"/>
                    <a:gd name="T24" fmla="*/ 52 w 75"/>
                    <a:gd name="T25" fmla="*/ 3 h 18"/>
                    <a:gd name="T26" fmla="*/ 56 w 75"/>
                    <a:gd name="T27" fmla="*/ 1 h 18"/>
                    <a:gd name="T28" fmla="*/ 74 w 75"/>
                    <a:gd name="T29" fmla="*/ 0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18"/>
                    <a:gd name="T47" fmla="*/ 75 w 75"/>
                    <a:gd name="T48" fmla="*/ 18 h 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18">
                      <a:moveTo>
                        <a:pt x="74" y="0"/>
                      </a:moveTo>
                      <a:lnTo>
                        <a:pt x="72" y="4"/>
                      </a:lnTo>
                      <a:lnTo>
                        <a:pt x="59" y="4"/>
                      </a:lnTo>
                      <a:lnTo>
                        <a:pt x="53" y="6"/>
                      </a:lnTo>
                      <a:lnTo>
                        <a:pt x="43" y="12"/>
                      </a:lnTo>
                      <a:lnTo>
                        <a:pt x="28" y="15"/>
                      </a:lnTo>
                      <a:lnTo>
                        <a:pt x="12" y="15"/>
                      </a:lnTo>
                      <a:lnTo>
                        <a:pt x="0" y="17"/>
                      </a:lnTo>
                      <a:lnTo>
                        <a:pt x="10" y="13"/>
                      </a:lnTo>
                      <a:lnTo>
                        <a:pt x="22" y="12"/>
                      </a:lnTo>
                      <a:lnTo>
                        <a:pt x="31" y="12"/>
                      </a:lnTo>
                      <a:lnTo>
                        <a:pt x="43" y="9"/>
                      </a:lnTo>
                      <a:lnTo>
                        <a:pt x="52" y="3"/>
                      </a:lnTo>
                      <a:lnTo>
                        <a:pt x="56" y="1"/>
                      </a:lnTo>
                      <a:lnTo>
                        <a:pt x="74" y="0"/>
                      </a:lnTo>
                    </a:path>
                  </a:pathLst>
                </a:custGeom>
                <a:solidFill>
                  <a:srgbClr val="402000"/>
                </a:solidFill>
                <a:ln w="9525" cap="rnd">
                  <a:noFill/>
                  <a:round/>
                  <a:headEnd/>
                  <a:tailEnd/>
                </a:ln>
              </p:spPr>
              <p:txBody>
                <a:bodyPr/>
                <a:lstStyle/>
                <a:p>
                  <a:pPr>
                    <a:defRPr/>
                  </a:pPr>
                  <a:endParaRPr lang="es-ES">
                    <a:latin typeface="+mn-lt"/>
                  </a:endParaRPr>
                </a:p>
              </p:txBody>
            </p:sp>
            <p:sp>
              <p:nvSpPr>
                <p:cNvPr id="152651" name="Freeform 63"/>
                <p:cNvSpPr>
                  <a:spLocks/>
                </p:cNvSpPr>
                <p:nvPr/>
              </p:nvSpPr>
              <p:spPr bwMode="auto">
                <a:xfrm>
                  <a:off x="1648" y="1586"/>
                  <a:ext cx="17" cy="17"/>
                </a:xfrm>
                <a:custGeom>
                  <a:avLst/>
                  <a:gdLst>
                    <a:gd name="T0" fmla="*/ 12 w 17"/>
                    <a:gd name="T1" fmla="*/ 0 h 17"/>
                    <a:gd name="T2" fmla="*/ 6 w 17"/>
                    <a:gd name="T3" fmla="*/ 3 h 17"/>
                    <a:gd name="T4" fmla="*/ 9 w 17"/>
                    <a:gd name="T5" fmla="*/ 10 h 17"/>
                    <a:gd name="T6" fmla="*/ 16 w 17"/>
                    <a:gd name="T7" fmla="*/ 16 h 17"/>
                    <a:gd name="T8" fmla="*/ 3 w 17"/>
                    <a:gd name="T9" fmla="*/ 12 h 17"/>
                    <a:gd name="T10" fmla="*/ 0 w 17"/>
                    <a:gd name="T11" fmla="*/ 5 h 17"/>
                    <a:gd name="T12" fmla="*/ 12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2" y="0"/>
                      </a:moveTo>
                      <a:lnTo>
                        <a:pt x="6" y="3"/>
                      </a:lnTo>
                      <a:lnTo>
                        <a:pt x="9" y="10"/>
                      </a:lnTo>
                      <a:lnTo>
                        <a:pt x="16" y="16"/>
                      </a:lnTo>
                      <a:lnTo>
                        <a:pt x="3" y="12"/>
                      </a:lnTo>
                      <a:lnTo>
                        <a:pt x="0" y="5"/>
                      </a:lnTo>
                      <a:lnTo>
                        <a:pt x="12" y="0"/>
                      </a:lnTo>
                    </a:path>
                  </a:pathLst>
                </a:custGeom>
                <a:solidFill>
                  <a:srgbClr val="402000"/>
                </a:solidFill>
                <a:ln w="9525" cap="rnd">
                  <a:noFill/>
                  <a:round/>
                  <a:headEnd/>
                  <a:tailEnd/>
                </a:ln>
              </p:spPr>
              <p:txBody>
                <a:bodyPr/>
                <a:lstStyle/>
                <a:p>
                  <a:pPr>
                    <a:defRPr/>
                  </a:pPr>
                  <a:endParaRPr lang="es-ES">
                    <a:latin typeface="+mn-lt"/>
                  </a:endParaRPr>
                </a:p>
              </p:txBody>
            </p:sp>
            <p:sp>
              <p:nvSpPr>
                <p:cNvPr id="152652" name="Freeform 64"/>
                <p:cNvSpPr>
                  <a:spLocks/>
                </p:cNvSpPr>
                <p:nvPr/>
              </p:nvSpPr>
              <p:spPr bwMode="auto">
                <a:xfrm>
                  <a:off x="1697" y="1519"/>
                  <a:ext cx="43" cy="20"/>
                </a:xfrm>
                <a:custGeom>
                  <a:avLst/>
                  <a:gdLst>
                    <a:gd name="T0" fmla="*/ 42 w 43"/>
                    <a:gd name="T1" fmla="*/ 18 h 20"/>
                    <a:gd name="T2" fmla="*/ 37 w 43"/>
                    <a:gd name="T3" fmla="*/ 19 h 20"/>
                    <a:gd name="T4" fmla="*/ 32 w 43"/>
                    <a:gd name="T5" fmla="*/ 13 h 20"/>
                    <a:gd name="T6" fmla="*/ 23 w 43"/>
                    <a:gd name="T7" fmla="*/ 10 h 20"/>
                    <a:gd name="T8" fmla="*/ 19 w 43"/>
                    <a:gd name="T9" fmla="*/ 5 h 20"/>
                    <a:gd name="T10" fmla="*/ 15 w 43"/>
                    <a:gd name="T11" fmla="*/ 3 h 20"/>
                    <a:gd name="T12" fmla="*/ 6 w 43"/>
                    <a:gd name="T13" fmla="*/ 2 h 20"/>
                    <a:gd name="T14" fmla="*/ 0 w 43"/>
                    <a:gd name="T15" fmla="*/ 0 h 20"/>
                    <a:gd name="T16" fmla="*/ 8 w 43"/>
                    <a:gd name="T17" fmla="*/ 0 h 20"/>
                    <a:gd name="T18" fmla="*/ 18 w 43"/>
                    <a:gd name="T19" fmla="*/ 2 h 20"/>
                    <a:gd name="T20" fmla="*/ 22 w 43"/>
                    <a:gd name="T21" fmla="*/ 5 h 20"/>
                    <a:gd name="T22" fmla="*/ 27 w 43"/>
                    <a:gd name="T23" fmla="*/ 8 h 20"/>
                    <a:gd name="T24" fmla="*/ 42 w 43"/>
                    <a:gd name="T25" fmla="*/ 18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20"/>
                    <a:gd name="T41" fmla="*/ 43 w 43"/>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20">
                      <a:moveTo>
                        <a:pt x="42" y="18"/>
                      </a:moveTo>
                      <a:lnTo>
                        <a:pt x="37" y="19"/>
                      </a:lnTo>
                      <a:lnTo>
                        <a:pt x="32" y="13"/>
                      </a:lnTo>
                      <a:lnTo>
                        <a:pt x="23" y="10"/>
                      </a:lnTo>
                      <a:lnTo>
                        <a:pt x="19" y="5"/>
                      </a:lnTo>
                      <a:lnTo>
                        <a:pt x="15" y="3"/>
                      </a:lnTo>
                      <a:lnTo>
                        <a:pt x="6" y="2"/>
                      </a:lnTo>
                      <a:lnTo>
                        <a:pt x="0" y="0"/>
                      </a:lnTo>
                      <a:lnTo>
                        <a:pt x="8" y="0"/>
                      </a:lnTo>
                      <a:lnTo>
                        <a:pt x="18" y="2"/>
                      </a:lnTo>
                      <a:lnTo>
                        <a:pt x="22" y="5"/>
                      </a:lnTo>
                      <a:lnTo>
                        <a:pt x="27" y="8"/>
                      </a:lnTo>
                      <a:lnTo>
                        <a:pt x="42" y="18"/>
                      </a:lnTo>
                    </a:path>
                  </a:pathLst>
                </a:custGeom>
                <a:solidFill>
                  <a:srgbClr val="402000"/>
                </a:solidFill>
                <a:ln w="9525" cap="rnd">
                  <a:noFill/>
                  <a:round/>
                  <a:headEnd/>
                  <a:tailEnd/>
                </a:ln>
              </p:spPr>
              <p:txBody>
                <a:bodyPr/>
                <a:lstStyle/>
                <a:p>
                  <a:pPr>
                    <a:defRPr/>
                  </a:pPr>
                  <a:endParaRPr lang="es-ES">
                    <a:latin typeface="+mn-lt"/>
                  </a:endParaRPr>
                </a:p>
              </p:txBody>
            </p:sp>
            <p:sp>
              <p:nvSpPr>
                <p:cNvPr id="152653" name="Freeform 65"/>
                <p:cNvSpPr>
                  <a:spLocks/>
                </p:cNvSpPr>
                <p:nvPr/>
              </p:nvSpPr>
              <p:spPr bwMode="auto">
                <a:xfrm>
                  <a:off x="1599" y="1511"/>
                  <a:ext cx="71" cy="17"/>
                </a:xfrm>
                <a:custGeom>
                  <a:avLst/>
                  <a:gdLst>
                    <a:gd name="T0" fmla="*/ 70 w 71"/>
                    <a:gd name="T1" fmla="*/ 4 h 17"/>
                    <a:gd name="T2" fmla="*/ 55 w 71"/>
                    <a:gd name="T3" fmla="*/ 2 h 17"/>
                    <a:gd name="T4" fmla="*/ 47 w 71"/>
                    <a:gd name="T5" fmla="*/ 0 h 17"/>
                    <a:gd name="T6" fmla="*/ 43 w 71"/>
                    <a:gd name="T7" fmla="*/ 0 h 17"/>
                    <a:gd name="T8" fmla="*/ 34 w 71"/>
                    <a:gd name="T9" fmla="*/ 2 h 17"/>
                    <a:gd name="T10" fmla="*/ 30 w 71"/>
                    <a:gd name="T11" fmla="*/ 5 h 17"/>
                    <a:gd name="T12" fmla="*/ 23 w 71"/>
                    <a:gd name="T13" fmla="*/ 9 h 17"/>
                    <a:gd name="T14" fmla="*/ 10 w 71"/>
                    <a:gd name="T15" fmla="*/ 14 h 17"/>
                    <a:gd name="T16" fmla="*/ 0 w 71"/>
                    <a:gd name="T17" fmla="*/ 14 h 17"/>
                    <a:gd name="T18" fmla="*/ 10 w 71"/>
                    <a:gd name="T19" fmla="*/ 16 h 17"/>
                    <a:gd name="T20" fmla="*/ 17 w 71"/>
                    <a:gd name="T21" fmla="*/ 15 h 17"/>
                    <a:gd name="T22" fmla="*/ 32 w 71"/>
                    <a:gd name="T23" fmla="*/ 9 h 17"/>
                    <a:gd name="T24" fmla="*/ 37 w 71"/>
                    <a:gd name="T25" fmla="*/ 4 h 17"/>
                    <a:gd name="T26" fmla="*/ 47 w 71"/>
                    <a:gd name="T27" fmla="*/ 3 h 17"/>
                    <a:gd name="T28" fmla="*/ 55 w 71"/>
                    <a:gd name="T29" fmla="*/ 4 h 17"/>
                    <a:gd name="T30" fmla="*/ 70 w 71"/>
                    <a:gd name="T31" fmla="*/ 4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
                    <a:gd name="T49" fmla="*/ 0 h 17"/>
                    <a:gd name="T50" fmla="*/ 71 w 71"/>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 h="17">
                      <a:moveTo>
                        <a:pt x="70" y="4"/>
                      </a:moveTo>
                      <a:lnTo>
                        <a:pt x="55" y="2"/>
                      </a:lnTo>
                      <a:lnTo>
                        <a:pt x="47" y="0"/>
                      </a:lnTo>
                      <a:lnTo>
                        <a:pt x="43" y="0"/>
                      </a:lnTo>
                      <a:lnTo>
                        <a:pt x="34" y="2"/>
                      </a:lnTo>
                      <a:lnTo>
                        <a:pt x="30" y="5"/>
                      </a:lnTo>
                      <a:lnTo>
                        <a:pt x="23" y="9"/>
                      </a:lnTo>
                      <a:lnTo>
                        <a:pt x="10" y="14"/>
                      </a:lnTo>
                      <a:lnTo>
                        <a:pt x="0" y="14"/>
                      </a:lnTo>
                      <a:lnTo>
                        <a:pt x="10" y="16"/>
                      </a:lnTo>
                      <a:lnTo>
                        <a:pt x="17" y="15"/>
                      </a:lnTo>
                      <a:lnTo>
                        <a:pt x="32" y="9"/>
                      </a:lnTo>
                      <a:lnTo>
                        <a:pt x="37" y="4"/>
                      </a:lnTo>
                      <a:lnTo>
                        <a:pt x="47" y="3"/>
                      </a:lnTo>
                      <a:lnTo>
                        <a:pt x="55" y="4"/>
                      </a:lnTo>
                      <a:lnTo>
                        <a:pt x="70" y="4"/>
                      </a:lnTo>
                    </a:path>
                  </a:pathLst>
                </a:custGeom>
                <a:solidFill>
                  <a:srgbClr val="402000"/>
                </a:solidFill>
                <a:ln w="9525" cap="rnd">
                  <a:noFill/>
                  <a:round/>
                  <a:headEnd/>
                  <a:tailEnd/>
                </a:ln>
              </p:spPr>
              <p:txBody>
                <a:bodyPr/>
                <a:lstStyle/>
                <a:p>
                  <a:pPr>
                    <a:defRPr/>
                  </a:pPr>
                  <a:endParaRPr lang="es-ES">
                    <a:latin typeface="+mn-lt"/>
                  </a:endParaRPr>
                </a:p>
              </p:txBody>
            </p:sp>
            <p:sp>
              <p:nvSpPr>
                <p:cNvPr id="152654" name="Freeform 66"/>
                <p:cNvSpPr>
                  <a:spLocks/>
                </p:cNvSpPr>
                <p:nvPr/>
              </p:nvSpPr>
              <p:spPr bwMode="auto">
                <a:xfrm>
                  <a:off x="1715" y="1532"/>
                  <a:ext cx="17" cy="17"/>
                </a:xfrm>
                <a:custGeom>
                  <a:avLst/>
                  <a:gdLst>
                    <a:gd name="T0" fmla="*/ 4 w 17"/>
                    <a:gd name="T1" fmla="*/ 0 h 17"/>
                    <a:gd name="T2" fmla="*/ 0 w 17"/>
                    <a:gd name="T3" fmla="*/ 6 h 17"/>
                    <a:gd name="T4" fmla="*/ 4 w 17"/>
                    <a:gd name="T5" fmla="*/ 12 h 17"/>
                    <a:gd name="T6" fmla="*/ 16 w 17"/>
                    <a:gd name="T7" fmla="*/ 16 h 17"/>
                    <a:gd name="T8" fmla="*/ 4 w 17"/>
                    <a:gd name="T9" fmla="*/ 8 h 17"/>
                    <a:gd name="T10" fmla="*/ 4 w 17"/>
                    <a:gd name="T11" fmla="*/ 0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4" y="0"/>
                      </a:moveTo>
                      <a:lnTo>
                        <a:pt x="0" y="6"/>
                      </a:lnTo>
                      <a:lnTo>
                        <a:pt x="4" y="12"/>
                      </a:lnTo>
                      <a:lnTo>
                        <a:pt x="16" y="16"/>
                      </a:lnTo>
                      <a:lnTo>
                        <a:pt x="4" y="8"/>
                      </a:lnTo>
                      <a:lnTo>
                        <a:pt x="4" y="0"/>
                      </a:lnTo>
                    </a:path>
                  </a:pathLst>
                </a:custGeom>
                <a:solidFill>
                  <a:srgbClr val="402000"/>
                </a:solidFill>
                <a:ln w="9525" cap="rnd">
                  <a:noFill/>
                  <a:round/>
                  <a:headEnd/>
                  <a:tailEnd/>
                </a:ln>
              </p:spPr>
              <p:txBody>
                <a:bodyPr/>
                <a:lstStyle/>
                <a:p>
                  <a:pPr>
                    <a:defRPr/>
                  </a:pPr>
                  <a:endParaRPr lang="es-ES">
                    <a:latin typeface="+mn-lt"/>
                  </a:endParaRPr>
                </a:p>
              </p:txBody>
            </p:sp>
            <p:sp>
              <p:nvSpPr>
                <p:cNvPr id="152655" name="Freeform 67"/>
                <p:cNvSpPr>
                  <a:spLocks/>
                </p:cNvSpPr>
                <p:nvPr/>
              </p:nvSpPr>
              <p:spPr bwMode="auto">
                <a:xfrm>
                  <a:off x="1731" y="1519"/>
                  <a:ext cx="17" cy="17"/>
                </a:xfrm>
                <a:custGeom>
                  <a:avLst/>
                  <a:gdLst>
                    <a:gd name="T0" fmla="*/ 0 w 17"/>
                    <a:gd name="T1" fmla="*/ 9 h 17"/>
                    <a:gd name="T2" fmla="*/ 4 w 17"/>
                    <a:gd name="T3" fmla="*/ 0 h 17"/>
                    <a:gd name="T4" fmla="*/ 4 w 17"/>
                    <a:gd name="T5" fmla="*/ 6 h 17"/>
                    <a:gd name="T6" fmla="*/ 16 w 17"/>
                    <a:gd name="T7" fmla="*/ 14 h 17"/>
                    <a:gd name="T8" fmla="*/ 14 w 17"/>
                    <a:gd name="T9" fmla="*/ 16 h 17"/>
                    <a:gd name="T10" fmla="*/ 0 w 17"/>
                    <a:gd name="T11" fmla="*/ 9 h 17"/>
                    <a:gd name="T12" fmla="*/ 0 60000 65536"/>
                    <a:gd name="T13" fmla="*/ 0 60000 65536"/>
                    <a:gd name="T14" fmla="*/ 0 60000 65536"/>
                    <a:gd name="T15" fmla="*/ 0 60000 65536"/>
                    <a:gd name="T16" fmla="*/ 0 60000 65536"/>
                    <a:gd name="T17" fmla="*/ 0 60000 65536"/>
                    <a:gd name="T18" fmla="*/ 0 w 17"/>
                    <a:gd name="T19" fmla="*/ 0 h 17"/>
                    <a:gd name="T20" fmla="*/ 17 w 17"/>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7" h="17">
                      <a:moveTo>
                        <a:pt x="0" y="9"/>
                      </a:moveTo>
                      <a:lnTo>
                        <a:pt x="4" y="0"/>
                      </a:lnTo>
                      <a:lnTo>
                        <a:pt x="4" y="6"/>
                      </a:lnTo>
                      <a:lnTo>
                        <a:pt x="16" y="14"/>
                      </a:lnTo>
                      <a:lnTo>
                        <a:pt x="14" y="16"/>
                      </a:lnTo>
                      <a:lnTo>
                        <a:pt x="0" y="9"/>
                      </a:lnTo>
                    </a:path>
                  </a:pathLst>
                </a:custGeom>
                <a:solidFill>
                  <a:srgbClr val="402000"/>
                </a:solidFill>
                <a:ln w="9525" cap="rnd">
                  <a:noFill/>
                  <a:round/>
                  <a:headEnd/>
                  <a:tailEnd/>
                </a:ln>
              </p:spPr>
              <p:txBody>
                <a:bodyPr/>
                <a:lstStyle/>
                <a:p>
                  <a:pPr>
                    <a:defRPr/>
                  </a:pPr>
                  <a:endParaRPr lang="es-ES">
                    <a:latin typeface="+mn-lt"/>
                  </a:endParaRPr>
                </a:p>
              </p:txBody>
            </p:sp>
            <p:sp>
              <p:nvSpPr>
                <p:cNvPr id="152656" name="Freeform 68"/>
                <p:cNvSpPr>
                  <a:spLocks/>
                </p:cNvSpPr>
                <p:nvPr/>
              </p:nvSpPr>
              <p:spPr bwMode="auto">
                <a:xfrm>
                  <a:off x="1545" y="1538"/>
                  <a:ext cx="17" cy="17"/>
                </a:xfrm>
                <a:custGeom>
                  <a:avLst/>
                  <a:gdLst>
                    <a:gd name="T0" fmla="*/ 16 w 17"/>
                    <a:gd name="T1" fmla="*/ 0 h 17"/>
                    <a:gd name="T2" fmla="*/ 12 w 17"/>
                    <a:gd name="T3" fmla="*/ 8 h 17"/>
                    <a:gd name="T4" fmla="*/ 6 w 17"/>
                    <a:gd name="T5" fmla="*/ 14 h 17"/>
                    <a:gd name="T6" fmla="*/ 0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2" y="8"/>
                      </a:lnTo>
                      <a:lnTo>
                        <a:pt x="6" y="14"/>
                      </a:lnTo>
                      <a:lnTo>
                        <a:pt x="0" y="16"/>
                      </a:lnTo>
                      <a:lnTo>
                        <a:pt x="16" y="0"/>
                      </a:lnTo>
                    </a:path>
                  </a:pathLst>
                </a:custGeom>
                <a:solidFill>
                  <a:srgbClr val="402000"/>
                </a:solidFill>
                <a:ln w="9525" cap="rnd">
                  <a:noFill/>
                  <a:round/>
                  <a:headEnd/>
                  <a:tailEnd/>
                </a:ln>
              </p:spPr>
              <p:txBody>
                <a:bodyPr/>
                <a:lstStyle/>
                <a:p>
                  <a:pPr>
                    <a:defRPr/>
                  </a:pPr>
                  <a:endParaRPr lang="es-ES">
                    <a:latin typeface="+mn-lt"/>
                  </a:endParaRPr>
                </a:p>
              </p:txBody>
            </p:sp>
            <p:sp>
              <p:nvSpPr>
                <p:cNvPr id="152657" name="Freeform 69"/>
                <p:cNvSpPr>
                  <a:spLocks/>
                </p:cNvSpPr>
                <p:nvPr/>
              </p:nvSpPr>
              <p:spPr bwMode="auto">
                <a:xfrm>
                  <a:off x="1480" y="1620"/>
                  <a:ext cx="17" cy="17"/>
                </a:xfrm>
                <a:custGeom>
                  <a:avLst/>
                  <a:gdLst>
                    <a:gd name="T0" fmla="*/ 0 w 17"/>
                    <a:gd name="T1" fmla="*/ 0 h 17"/>
                    <a:gd name="T2" fmla="*/ 11 w 17"/>
                    <a:gd name="T3" fmla="*/ 5 h 17"/>
                    <a:gd name="T4" fmla="*/ 16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1" y="5"/>
                      </a:lnTo>
                      <a:lnTo>
                        <a:pt x="16" y="16"/>
                      </a:lnTo>
                      <a:lnTo>
                        <a:pt x="0" y="0"/>
                      </a:lnTo>
                    </a:path>
                  </a:pathLst>
                </a:custGeom>
                <a:solidFill>
                  <a:srgbClr val="402000"/>
                </a:solidFill>
                <a:ln w="9525" cap="rnd">
                  <a:noFill/>
                  <a:round/>
                  <a:headEnd/>
                  <a:tailEnd/>
                </a:ln>
              </p:spPr>
              <p:txBody>
                <a:bodyPr/>
                <a:lstStyle/>
                <a:p>
                  <a:pPr>
                    <a:defRPr/>
                  </a:pPr>
                  <a:endParaRPr lang="es-ES">
                    <a:latin typeface="+mn-lt"/>
                  </a:endParaRPr>
                </a:p>
              </p:txBody>
            </p:sp>
          </p:grpSp>
          <p:grpSp>
            <p:nvGrpSpPr>
              <p:cNvPr id="165956" name="Group 70"/>
              <p:cNvGrpSpPr>
                <a:grpSpLocks/>
              </p:cNvGrpSpPr>
              <p:nvPr/>
            </p:nvGrpSpPr>
            <p:grpSpPr bwMode="auto">
              <a:xfrm>
                <a:off x="1368" y="1586"/>
                <a:ext cx="99" cy="122"/>
                <a:chOff x="1368" y="1586"/>
                <a:chExt cx="99" cy="122"/>
              </a:xfrm>
            </p:grpSpPr>
            <p:sp>
              <p:nvSpPr>
                <p:cNvPr id="152647" name="Freeform 71"/>
                <p:cNvSpPr>
                  <a:spLocks/>
                </p:cNvSpPr>
                <p:nvPr/>
              </p:nvSpPr>
              <p:spPr bwMode="auto">
                <a:xfrm>
                  <a:off x="1368" y="1586"/>
                  <a:ext cx="99" cy="122"/>
                </a:xfrm>
                <a:custGeom>
                  <a:avLst/>
                  <a:gdLst>
                    <a:gd name="T0" fmla="*/ 64 w 99"/>
                    <a:gd name="T1" fmla="*/ 8 h 122"/>
                    <a:gd name="T2" fmla="*/ 80 w 99"/>
                    <a:gd name="T3" fmla="*/ 25 h 122"/>
                    <a:gd name="T4" fmla="*/ 86 w 99"/>
                    <a:gd name="T5" fmla="*/ 40 h 122"/>
                    <a:gd name="T6" fmla="*/ 93 w 99"/>
                    <a:gd name="T7" fmla="*/ 62 h 122"/>
                    <a:gd name="T8" fmla="*/ 93 w 99"/>
                    <a:gd name="T9" fmla="*/ 76 h 122"/>
                    <a:gd name="T10" fmla="*/ 98 w 99"/>
                    <a:gd name="T11" fmla="*/ 95 h 122"/>
                    <a:gd name="T12" fmla="*/ 18 w 99"/>
                    <a:gd name="T13" fmla="*/ 121 h 122"/>
                    <a:gd name="T14" fmla="*/ 0 w 99"/>
                    <a:gd name="T15" fmla="*/ 0 h 122"/>
                    <a:gd name="T16" fmla="*/ 33 w 99"/>
                    <a:gd name="T17" fmla="*/ 8 h 122"/>
                    <a:gd name="T18" fmla="*/ 64 w 99"/>
                    <a:gd name="T19" fmla="*/ 8 h 1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122"/>
                    <a:gd name="T32" fmla="*/ 99 w 99"/>
                    <a:gd name="T33" fmla="*/ 122 h 1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122">
                      <a:moveTo>
                        <a:pt x="64" y="8"/>
                      </a:moveTo>
                      <a:lnTo>
                        <a:pt x="80" y="25"/>
                      </a:lnTo>
                      <a:lnTo>
                        <a:pt x="86" y="40"/>
                      </a:lnTo>
                      <a:lnTo>
                        <a:pt x="93" y="62"/>
                      </a:lnTo>
                      <a:lnTo>
                        <a:pt x="93" y="76"/>
                      </a:lnTo>
                      <a:lnTo>
                        <a:pt x="98" y="95"/>
                      </a:lnTo>
                      <a:lnTo>
                        <a:pt x="18" y="121"/>
                      </a:lnTo>
                      <a:lnTo>
                        <a:pt x="0" y="0"/>
                      </a:lnTo>
                      <a:lnTo>
                        <a:pt x="33" y="8"/>
                      </a:lnTo>
                      <a:lnTo>
                        <a:pt x="64" y="8"/>
                      </a:lnTo>
                    </a:path>
                  </a:pathLst>
                </a:custGeom>
                <a:solidFill>
                  <a:srgbClr val="C0C0C0"/>
                </a:solidFill>
                <a:ln w="12700" cap="rnd">
                  <a:solidFill>
                    <a:srgbClr val="000000"/>
                  </a:solidFill>
                  <a:round/>
                  <a:headEnd/>
                  <a:tailEnd/>
                </a:ln>
              </p:spPr>
              <p:txBody>
                <a:bodyPr/>
                <a:lstStyle/>
                <a:p>
                  <a:pPr>
                    <a:defRPr/>
                  </a:pPr>
                  <a:endParaRPr lang="es-ES">
                    <a:latin typeface="+mn-lt"/>
                  </a:endParaRPr>
                </a:p>
              </p:txBody>
            </p:sp>
            <p:sp>
              <p:nvSpPr>
                <p:cNvPr id="152648" name="Freeform 72"/>
                <p:cNvSpPr>
                  <a:spLocks/>
                </p:cNvSpPr>
                <p:nvPr/>
              </p:nvSpPr>
              <p:spPr bwMode="auto">
                <a:xfrm>
                  <a:off x="1381" y="1598"/>
                  <a:ext cx="76" cy="94"/>
                </a:xfrm>
                <a:custGeom>
                  <a:avLst/>
                  <a:gdLst>
                    <a:gd name="T0" fmla="*/ 45 w 76"/>
                    <a:gd name="T1" fmla="*/ 3 h 94"/>
                    <a:gd name="T2" fmla="*/ 59 w 76"/>
                    <a:gd name="T3" fmla="*/ 18 h 94"/>
                    <a:gd name="T4" fmla="*/ 70 w 76"/>
                    <a:gd name="T5" fmla="*/ 39 h 94"/>
                    <a:gd name="T6" fmla="*/ 72 w 76"/>
                    <a:gd name="T7" fmla="*/ 54 h 94"/>
                    <a:gd name="T8" fmla="*/ 75 w 76"/>
                    <a:gd name="T9" fmla="*/ 72 h 94"/>
                    <a:gd name="T10" fmla="*/ 15 w 76"/>
                    <a:gd name="T11" fmla="*/ 93 h 94"/>
                    <a:gd name="T12" fmla="*/ 0 w 76"/>
                    <a:gd name="T13" fmla="*/ 0 h 94"/>
                    <a:gd name="T14" fmla="*/ 23 w 76"/>
                    <a:gd name="T15" fmla="*/ 4 h 94"/>
                    <a:gd name="T16" fmla="*/ 45 w 76"/>
                    <a:gd name="T17" fmla="*/ 3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45" y="3"/>
                      </a:moveTo>
                      <a:lnTo>
                        <a:pt x="59" y="18"/>
                      </a:lnTo>
                      <a:lnTo>
                        <a:pt x="70" y="39"/>
                      </a:lnTo>
                      <a:lnTo>
                        <a:pt x="72" y="54"/>
                      </a:lnTo>
                      <a:lnTo>
                        <a:pt x="75" y="72"/>
                      </a:lnTo>
                      <a:lnTo>
                        <a:pt x="15" y="93"/>
                      </a:lnTo>
                      <a:lnTo>
                        <a:pt x="0" y="0"/>
                      </a:lnTo>
                      <a:lnTo>
                        <a:pt x="23" y="4"/>
                      </a:lnTo>
                      <a:lnTo>
                        <a:pt x="45" y="3"/>
                      </a:lnTo>
                    </a:path>
                  </a:pathLst>
                </a:custGeom>
                <a:solidFill>
                  <a:srgbClr val="E0E0E0"/>
                </a:solidFill>
                <a:ln w="9525" cap="rnd">
                  <a:noFill/>
                  <a:round/>
                  <a:headEnd/>
                  <a:tailEnd/>
                </a:ln>
              </p:spPr>
              <p:txBody>
                <a:bodyPr/>
                <a:lstStyle/>
                <a:p>
                  <a:pPr>
                    <a:defRPr/>
                  </a:pPr>
                  <a:endParaRPr lang="es-ES">
                    <a:latin typeface="+mn-lt"/>
                  </a:endParaRPr>
                </a:p>
              </p:txBody>
            </p:sp>
          </p:grpSp>
        </p:grpSp>
        <p:sp>
          <p:nvSpPr>
            <p:cNvPr id="152606" name="Freeform 73"/>
            <p:cNvSpPr>
              <a:spLocks/>
            </p:cNvSpPr>
            <p:nvPr/>
          </p:nvSpPr>
          <p:spPr bwMode="auto">
            <a:xfrm>
              <a:off x="1046" y="932"/>
              <a:ext cx="333" cy="364"/>
            </a:xfrm>
            <a:custGeom>
              <a:avLst/>
              <a:gdLst>
                <a:gd name="T0" fmla="*/ 223 w 333"/>
                <a:gd name="T1" fmla="*/ 12 h 364"/>
                <a:gd name="T2" fmla="*/ 252 w 333"/>
                <a:gd name="T3" fmla="*/ 33 h 364"/>
                <a:gd name="T4" fmla="*/ 268 w 333"/>
                <a:gd name="T5" fmla="*/ 59 h 364"/>
                <a:gd name="T6" fmla="*/ 282 w 333"/>
                <a:gd name="T7" fmla="*/ 86 h 364"/>
                <a:gd name="T8" fmla="*/ 291 w 333"/>
                <a:gd name="T9" fmla="*/ 101 h 364"/>
                <a:gd name="T10" fmla="*/ 291 w 333"/>
                <a:gd name="T11" fmla="*/ 116 h 364"/>
                <a:gd name="T12" fmla="*/ 283 w 333"/>
                <a:gd name="T13" fmla="*/ 135 h 364"/>
                <a:gd name="T14" fmla="*/ 298 w 333"/>
                <a:gd name="T15" fmla="*/ 149 h 364"/>
                <a:gd name="T16" fmla="*/ 320 w 333"/>
                <a:gd name="T17" fmla="*/ 189 h 364"/>
                <a:gd name="T18" fmla="*/ 332 w 333"/>
                <a:gd name="T19" fmla="*/ 210 h 364"/>
                <a:gd name="T20" fmla="*/ 332 w 333"/>
                <a:gd name="T21" fmla="*/ 217 h 364"/>
                <a:gd name="T22" fmla="*/ 329 w 333"/>
                <a:gd name="T23" fmla="*/ 224 h 364"/>
                <a:gd name="T24" fmla="*/ 320 w 333"/>
                <a:gd name="T25" fmla="*/ 226 h 364"/>
                <a:gd name="T26" fmla="*/ 305 w 333"/>
                <a:gd name="T27" fmla="*/ 227 h 364"/>
                <a:gd name="T28" fmla="*/ 297 w 333"/>
                <a:gd name="T29" fmla="*/ 229 h 364"/>
                <a:gd name="T30" fmla="*/ 298 w 333"/>
                <a:gd name="T31" fmla="*/ 245 h 364"/>
                <a:gd name="T32" fmla="*/ 302 w 333"/>
                <a:gd name="T33" fmla="*/ 264 h 364"/>
                <a:gd name="T34" fmla="*/ 294 w 333"/>
                <a:gd name="T35" fmla="*/ 274 h 364"/>
                <a:gd name="T36" fmla="*/ 296 w 333"/>
                <a:gd name="T37" fmla="*/ 287 h 364"/>
                <a:gd name="T38" fmla="*/ 289 w 333"/>
                <a:gd name="T39" fmla="*/ 296 h 364"/>
                <a:gd name="T40" fmla="*/ 283 w 333"/>
                <a:gd name="T41" fmla="*/ 320 h 364"/>
                <a:gd name="T42" fmla="*/ 272 w 333"/>
                <a:gd name="T43" fmla="*/ 327 h 364"/>
                <a:gd name="T44" fmla="*/ 257 w 333"/>
                <a:gd name="T45" fmla="*/ 327 h 364"/>
                <a:gd name="T46" fmla="*/ 235 w 333"/>
                <a:gd name="T47" fmla="*/ 324 h 364"/>
                <a:gd name="T48" fmla="*/ 212 w 333"/>
                <a:gd name="T49" fmla="*/ 320 h 364"/>
                <a:gd name="T50" fmla="*/ 214 w 333"/>
                <a:gd name="T51" fmla="*/ 363 h 364"/>
                <a:gd name="T52" fmla="*/ 37 w 333"/>
                <a:gd name="T53" fmla="*/ 306 h 364"/>
                <a:gd name="T54" fmla="*/ 52 w 333"/>
                <a:gd name="T55" fmla="*/ 273 h 364"/>
                <a:gd name="T56" fmla="*/ 48 w 333"/>
                <a:gd name="T57" fmla="*/ 247 h 364"/>
                <a:gd name="T58" fmla="*/ 0 w 333"/>
                <a:gd name="T59" fmla="*/ 198 h 364"/>
                <a:gd name="T60" fmla="*/ 0 w 333"/>
                <a:gd name="T61" fmla="*/ 70 h 364"/>
                <a:gd name="T62" fmla="*/ 33 w 333"/>
                <a:gd name="T63" fmla="*/ 34 h 364"/>
                <a:gd name="T64" fmla="*/ 74 w 333"/>
                <a:gd name="T65" fmla="*/ 16 h 364"/>
                <a:gd name="T66" fmla="*/ 117 w 333"/>
                <a:gd name="T67" fmla="*/ 0 h 364"/>
                <a:gd name="T68" fmla="*/ 173 w 333"/>
                <a:gd name="T69" fmla="*/ 8 h 364"/>
                <a:gd name="T70" fmla="*/ 223 w 333"/>
                <a:gd name="T71" fmla="*/ 12 h 3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33"/>
                <a:gd name="T109" fmla="*/ 0 h 364"/>
                <a:gd name="T110" fmla="*/ 333 w 333"/>
                <a:gd name="T111" fmla="*/ 364 h 36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33" h="364">
                  <a:moveTo>
                    <a:pt x="223" y="12"/>
                  </a:moveTo>
                  <a:lnTo>
                    <a:pt x="252" y="33"/>
                  </a:lnTo>
                  <a:lnTo>
                    <a:pt x="268" y="59"/>
                  </a:lnTo>
                  <a:lnTo>
                    <a:pt x="282" y="86"/>
                  </a:lnTo>
                  <a:lnTo>
                    <a:pt x="291" y="101"/>
                  </a:lnTo>
                  <a:lnTo>
                    <a:pt x="291" y="116"/>
                  </a:lnTo>
                  <a:lnTo>
                    <a:pt x="283" y="135"/>
                  </a:lnTo>
                  <a:lnTo>
                    <a:pt x="298" y="149"/>
                  </a:lnTo>
                  <a:lnTo>
                    <a:pt x="320" y="189"/>
                  </a:lnTo>
                  <a:lnTo>
                    <a:pt x="332" y="210"/>
                  </a:lnTo>
                  <a:lnTo>
                    <a:pt x="332" y="217"/>
                  </a:lnTo>
                  <a:lnTo>
                    <a:pt x="329" y="224"/>
                  </a:lnTo>
                  <a:lnTo>
                    <a:pt x="320" y="226"/>
                  </a:lnTo>
                  <a:lnTo>
                    <a:pt x="305" y="227"/>
                  </a:lnTo>
                  <a:lnTo>
                    <a:pt x="297" y="229"/>
                  </a:lnTo>
                  <a:lnTo>
                    <a:pt x="298" y="245"/>
                  </a:lnTo>
                  <a:lnTo>
                    <a:pt x="302" y="264"/>
                  </a:lnTo>
                  <a:lnTo>
                    <a:pt x="294" y="274"/>
                  </a:lnTo>
                  <a:lnTo>
                    <a:pt x="296" y="287"/>
                  </a:lnTo>
                  <a:lnTo>
                    <a:pt x="289" y="296"/>
                  </a:lnTo>
                  <a:lnTo>
                    <a:pt x="283" y="320"/>
                  </a:lnTo>
                  <a:lnTo>
                    <a:pt x="272" y="327"/>
                  </a:lnTo>
                  <a:lnTo>
                    <a:pt x="257" y="327"/>
                  </a:lnTo>
                  <a:lnTo>
                    <a:pt x="235" y="324"/>
                  </a:lnTo>
                  <a:lnTo>
                    <a:pt x="212" y="320"/>
                  </a:lnTo>
                  <a:lnTo>
                    <a:pt x="214" y="363"/>
                  </a:lnTo>
                  <a:lnTo>
                    <a:pt x="37" y="306"/>
                  </a:lnTo>
                  <a:lnTo>
                    <a:pt x="52" y="273"/>
                  </a:lnTo>
                  <a:lnTo>
                    <a:pt x="48" y="247"/>
                  </a:lnTo>
                  <a:lnTo>
                    <a:pt x="0" y="198"/>
                  </a:lnTo>
                  <a:lnTo>
                    <a:pt x="0" y="70"/>
                  </a:lnTo>
                  <a:lnTo>
                    <a:pt x="33" y="34"/>
                  </a:lnTo>
                  <a:lnTo>
                    <a:pt x="74" y="16"/>
                  </a:lnTo>
                  <a:lnTo>
                    <a:pt x="117" y="0"/>
                  </a:lnTo>
                  <a:lnTo>
                    <a:pt x="173" y="8"/>
                  </a:lnTo>
                  <a:lnTo>
                    <a:pt x="223" y="12"/>
                  </a:lnTo>
                </a:path>
              </a:pathLst>
            </a:custGeom>
            <a:solidFill>
              <a:srgbClr val="FFC080"/>
            </a:solidFill>
            <a:ln w="12700" cap="rnd">
              <a:solidFill>
                <a:srgbClr val="402000"/>
              </a:solidFill>
              <a:round/>
              <a:headEnd/>
              <a:tailEnd/>
            </a:ln>
          </p:spPr>
          <p:txBody>
            <a:bodyPr/>
            <a:lstStyle/>
            <a:p>
              <a:pPr>
                <a:defRPr/>
              </a:pPr>
              <a:endParaRPr lang="es-ES">
                <a:latin typeface="+mn-lt"/>
              </a:endParaRPr>
            </a:p>
          </p:txBody>
        </p:sp>
        <p:sp>
          <p:nvSpPr>
            <p:cNvPr id="152607" name="Freeform 74"/>
            <p:cNvSpPr>
              <a:spLocks/>
            </p:cNvSpPr>
            <p:nvPr/>
          </p:nvSpPr>
          <p:spPr bwMode="auto">
            <a:xfrm>
              <a:off x="1344" y="1149"/>
              <a:ext cx="17" cy="1"/>
            </a:xfrm>
            <a:custGeom>
              <a:avLst/>
              <a:gdLst>
                <a:gd name="T0" fmla="*/ 16 w 17"/>
                <a:gd name="T1" fmla="*/ 0 h 1"/>
                <a:gd name="T2" fmla="*/ 12 w 17"/>
                <a:gd name="T3" fmla="*/ 0 h 1"/>
                <a:gd name="T4" fmla="*/ 4 w 17"/>
                <a:gd name="T5" fmla="*/ 0 h 1"/>
                <a:gd name="T6" fmla="*/ 1 w 17"/>
                <a:gd name="T7" fmla="*/ 0 h 1"/>
                <a:gd name="T8" fmla="*/ 0 w 17"/>
                <a:gd name="T9" fmla="*/ 0 h 1"/>
                <a:gd name="T10" fmla="*/ 5 w 17"/>
                <a:gd name="T11" fmla="*/ 0 h 1"/>
                <a:gd name="T12" fmla="*/ 16 w 17"/>
                <a:gd name="T13" fmla="*/ 0 h 1"/>
                <a:gd name="T14" fmla="*/ 0 60000 65536"/>
                <a:gd name="T15" fmla="*/ 0 60000 65536"/>
                <a:gd name="T16" fmla="*/ 0 60000 65536"/>
                <a:gd name="T17" fmla="*/ 0 60000 65536"/>
                <a:gd name="T18" fmla="*/ 0 60000 65536"/>
                <a:gd name="T19" fmla="*/ 0 60000 65536"/>
                <a:gd name="T20" fmla="*/ 0 60000 65536"/>
                <a:gd name="T21" fmla="*/ 0 w 17"/>
                <a:gd name="T22" fmla="*/ 0 h 1"/>
                <a:gd name="T23" fmla="*/ 17 w 17"/>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
                  <a:moveTo>
                    <a:pt x="16" y="0"/>
                  </a:moveTo>
                  <a:lnTo>
                    <a:pt x="12" y="0"/>
                  </a:lnTo>
                  <a:lnTo>
                    <a:pt x="4" y="0"/>
                  </a:lnTo>
                  <a:lnTo>
                    <a:pt x="1" y="0"/>
                  </a:lnTo>
                  <a:lnTo>
                    <a:pt x="0" y="0"/>
                  </a:lnTo>
                  <a:lnTo>
                    <a:pt x="5" y="0"/>
                  </a:lnTo>
                  <a:lnTo>
                    <a:pt x="16" y="0"/>
                  </a:lnTo>
                </a:path>
              </a:pathLst>
            </a:custGeom>
            <a:solidFill>
              <a:srgbClr val="402000"/>
            </a:solidFill>
            <a:ln w="9525" cap="rnd">
              <a:noFill/>
              <a:round/>
              <a:headEnd/>
              <a:tailEnd/>
            </a:ln>
          </p:spPr>
          <p:txBody>
            <a:bodyPr/>
            <a:lstStyle/>
            <a:p>
              <a:pPr>
                <a:defRPr/>
              </a:pPr>
              <a:endParaRPr lang="es-ES">
                <a:latin typeface="+mn-lt"/>
              </a:endParaRPr>
            </a:p>
          </p:txBody>
        </p:sp>
        <p:sp>
          <p:nvSpPr>
            <p:cNvPr id="152608" name="Freeform 75"/>
            <p:cNvSpPr>
              <a:spLocks/>
            </p:cNvSpPr>
            <p:nvPr/>
          </p:nvSpPr>
          <p:spPr bwMode="auto">
            <a:xfrm>
              <a:off x="1338" y="1136"/>
              <a:ext cx="17" cy="17"/>
            </a:xfrm>
            <a:custGeom>
              <a:avLst/>
              <a:gdLst>
                <a:gd name="T0" fmla="*/ 16 w 17"/>
                <a:gd name="T1" fmla="*/ 0 h 17"/>
                <a:gd name="T2" fmla="*/ 4 w 17"/>
                <a:gd name="T3" fmla="*/ 4 h 17"/>
                <a:gd name="T4" fmla="*/ 4 w 17"/>
                <a:gd name="T5" fmla="*/ 8 h 17"/>
                <a:gd name="T6" fmla="*/ 4 w 17"/>
                <a:gd name="T7" fmla="*/ 16 h 17"/>
                <a:gd name="T8" fmla="*/ 0 w 17"/>
                <a:gd name="T9" fmla="*/ 6 h 17"/>
                <a:gd name="T10" fmla="*/ 0 w 17"/>
                <a:gd name="T11" fmla="*/ 0 h 17"/>
                <a:gd name="T12" fmla="*/ 16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0"/>
                  </a:moveTo>
                  <a:lnTo>
                    <a:pt x="4" y="4"/>
                  </a:lnTo>
                  <a:lnTo>
                    <a:pt x="4" y="8"/>
                  </a:lnTo>
                  <a:lnTo>
                    <a:pt x="4" y="16"/>
                  </a:lnTo>
                  <a:lnTo>
                    <a:pt x="0" y="6"/>
                  </a:lnTo>
                  <a:lnTo>
                    <a:pt x="0" y="0"/>
                  </a:lnTo>
                  <a:lnTo>
                    <a:pt x="16" y="0"/>
                  </a:lnTo>
                </a:path>
              </a:pathLst>
            </a:custGeom>
            <a:solidFill>
              <a:srgbClr val="402000"/>
            </a:solidFill>
            <a:ln w="9525" cap="rnd">
              <a:noFill/>
              <a:round/>
              <a:headEnd/>
              <a:tailEnd/>
            </a:ln>
          </p:spPr>
          <p:txBody>
            <a:bodyPr/>
            <a:lstStyle/>
            <a:p>
              <a:pPr>
                <a:defRPr/>
              </a:pPr>
              <a:endParaRPr lang="es-ES">
                <a:latin typeface="+mn-lt"/>
              </a:endParaRPr>
            </a:p>
          </p:txBody>
        </p:sp>
        <p:sp>
          <p:nvSpPr>
            <p:cNvPr id="152609" name="Freeform 76"/>
            <p:cNvSpPr>
              <a:spLocks/>
            </p:cNvSpPr>
            <p:nvPr/>
          </p:nvSpPr>
          <p:spPr bwMode="auto">
            <a:xfrm>
              <a:off x="1325" y="1091"/>
              <a:ext cx="17" cy="24"/>
            </a:xfrm>
            <a:custGeom>
              <a:avLst/>
              <a:gdLst>
                <a:gd name="T0" fmla="*/ 0 w 17"/>
                <a:gd name="T1" fmla="*/ 0 h 24"/>
                <a:gd name="T2" fmla="*/ 10 w 17"/>
                <a:gd name="T3" fmla="*/ 13 h 24"/>
                <a:gd name="T4" fmla="*/ 16 w 17"/>
                <a:gd name="T5" fmla="*/ 23 h 24"/>
                <a:gd name="T6" fmla="*/ 8 w 17"/>
                <a:gd name="T7" fmla="*/ 17 h 24"/>
                <a:gd name="T8" fmla="*/ 0 w 17"/>
                <a:gd name="T9" fmla="*/ 0 h 24"/>
                <a:gd name="T10" fmla="*/ 0 60000 65536"/>
                <a:gd name="T11" fmla="*/ 0 60000 65536"/>
                <a:gd name="T12" fmla="*/ 0 60000 65536"/>
                <a:gd name="T13" fmla="*/ 0 60000 65536"/>
                <a:gd name="T14" fmla="*/ 0 60000 65536"/>
                <a:gd name="T15" fmla="*/ 0 w 17"/>
                <a:gd name="T16" fmla="*/ 0 h 24"/>
                <a:gd name="T17" fmla="*/ 17 w 17"/>
                <a:gd name="T18" fmla="*/ 24 h 24"/>
              </a:gdLst>
              <a:ahLst/>
              <a:cxnLst>
                <a:cxn ang="T10">
                  <a:pos x="T0" y="T1"/>
                </a:cxn>
                <a:cxn ang="T11">
                  <a:pos x="T2" y="T3"/>
                </a:cxn>
                <a:cxn ang="T12">
                  <a:pos x="T4" y="T5"/>
                </a:cxn>
                <a:cxn ang="T13">
                  <a:pos x="T6" y="T7"/>
                </a:cxn>
                <a:cxn ang="T14">
                  <a:pos x="T8" y="T9"/>
                </a:cxn>
              </a:cxnLst>
              <a:rect l="T15" t="T16" r="T17" b="T18"/>
              <a:pathLst>
                <a:path w="17" h="24">
                  <a:moveTo>
                    <a:pt x="0" y="0"/>
                  </a:moveTo>
                  <a:lnTo>
                    <a:pt x="10" y="13"/>
                  </a:lnTo>
                  <a:lnTo>
                    <a:pt x="16" y="23"/>
                  </a:lnTo>
                  <a:lnTo>
                    <a:pt x="8" y="17"/>
                  </a:lnTo>
                  <a:lnTo>
                    <a:pt x="0" y="0"/>
                  </a:lnTo>
                </a:path>
              </a:pathLst>
            </a:custGeom>
            <a:solidFill>
              <a:srgbClr val="402000"/>
            </a:solidFill>
            <a:ln w="9525" cap="rnd">
              <a:noFill/>
              <a:round/>
              <a:headEnd/>
              <a:tailEnd/>
            </a:ln>
          </p:spPr>
          <p:txBody>
            <a:bodyPr/>
            <a:lstStyle/>
            <a:p>
              <a:pPr>
                <a:defRPr/>
              </a:pPr>
              <a:endParaRPr lang="es-ES">
                <a:latin typeface="+mn-lt"/>
              </a:endParaRPr>
            </a:p>
          </p:txBody>
        </p:sp>
        <p:sp>
          <p:nvSpPr>
            <p:cNvPr id="152610" name="Freeform 77"/>
            <p:cNvSpPr>
              <a:spLocks/>
            </p:cNvSpPr>
            <p:nvPr/>
          </p:nvSpPr>
          <p:spPr bwMode="auto">
            <a:xfrm>
              <a:off x="1291" y="1065"/>
              <a:ext cx="33" cy="21"/>
            </a:xfrm>
            <a:custGeom>
              <a:avLst/>
              <a:gdLst>
                <a:gd name="T0" fmla="*/ 32 w 33"/>
                <a:gd name="T1" fmla="*/ 0 h 21"/>
                <a:gd name="T2" fmla="*/ 25 w 33"/>
                <a:gd name="T3" fmla="*/ 11 h 21"/>
                <a:gd name="T4" fmla="*/ 27 w 33"/>
                <a:gd name="T5" fmla="*/ 14 h 21"/>
                <a:gd name="T6" fmla="*/ 27 w 33"/>
                <a:gd name="T7" fmla="*/ 16 h 21"/>
                <a:gd name="T8" fmla="*/ 28 w 33"/>
                <a:gd name="T9" fmla="*/ 20 h 21"/>
                <a:gd name="T10" fmla="*/ 24 w 33"/>
                <a:gd name="T11" fmla="*/ 13 h 21"/>
                <a:gd name="T12" fmla="*/ 18 w 33"/>
                <a:gd name="T13" fmla="*/ 13 h 21"/>
                <a:gd name="T14" fmla="*/ 11 w 33"/>
                <a:gd name="T15" fmla="*/ 11 h 21"/>
                <a:gd name="T16" fmla="*/ 0 w 33"/>
                <a:gd name="T17" fmla="*/ 10 h 21"/>
                <a:gd name="T18" fmla="*/ 11 w 33"/>
                <a:gd name="T19" fmla="*/ 4 h 21"/>
                <a:gd name="T20" fmla="*/ 32 w 33"/>
                <a:gd name="T21" fmla="*/ 0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21"/>
                <a:gd name="T35" fmla="*/ 33 w 33"/>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21">
                  <a:moveTo>
                    <a:pt x="32" y="0"/>
                  </a:moveTo>
                  <a:lnTo>
                    <a:pt x="25" y="11"/>
                  </a:lnTo>
                  <a:lnTo>
                    <a:pt x="27" y="14"/>
                  </a:lnTo>
                  <a:lnTo>
                    <a:pt x="27" y="16"/>
                  </a:lnTo>
                  <a:lnTo>
                    <a:pt x="28" y="20"/>
                  </a:lnTo>
                  <a:lnTo>
                    <a:pt x="24" y="13"/>
                  </a:lnTo>
                  <a:lnTo>
                    <a:pt x="18" y="13"/>
                  </a:lnTo>
                  <a:lnTo>
                    <a:pt x="11" y="11"/>
                  </a:lnTo>
                  <a:lnTo>
                    <a:pt x="0" y="10"/>
                  </a:lnTo>
                  <a:lnTo>
                    <a:pt x="11" y="4"/>
                  </a:lnTo>
                  <a:lnTo>
                    <a:pt x="32" y="0"/>
                  </a:lnTo>
                </a:path>
              </a:pathLst>
            </a:custGeom>
            <a:solidFill>
              <a:srgbClr val="402000"/>
            </a:solidFill>
            <a:ln w="9525" cap="rnd">
              <a:noFill/>
              <a:round/>
              <a:headEnd/>
              <a:tailEnd/>
            </a:ln>
          </p:spPr>
          <p:txBody>
            <a:bodyPr/>
            <a:lstStyle/>
            <a:p>
              <a:pPr>
                <a:defRPr/>
              </a:pPr>
              <a:endParaRPr lang="es-ES">
                <a:latin typeface="+mn-lt"/>
              </a:endParaRPr>
            </a:p>
          </p:txBody>
        </p:sp>
        <p:sp>
          <p:nvSpPr>
            <p:cNvPr id="152611" name="Freeform 78"/>
            <p:cNvSpPr>
              <a:spLocks/>
            </p:cNvSpPr>
            <p:nvPr/>
          </p:nvSpPr>
          <p:spPr bwMode="auto">
            <a:xfrm>
              <a:off x="1276" y="1030"/>
              <a:ext cx="58" cy="20"/>
            </a:xfrm>
            <a:custGeom>
              <a:avLst/>
              <a:gdLst>
                <a:gd name="T0" fmla="*/ 57 w 58"/>
                <a:gd name="T1" fmla="*/ 10 h 20"/>
                <a:gd name="T2" fmla="*/ 55 w 58"/>
                <a:gd name="T3" fmla="*/ 17 h 20"/>
                <a:gd name="T4" fmla="*/ 49 w 58"/>
                <a:gd name="T5" fmla="*/ 19 h 20"/>
                <a:gd name="T6" fmla="*/ 39 w 58"/>
                <a:gd name="T7" fmla="*/ 13 h 20"/>
                <a:gd name="T8" fmla="*/ 28 w 58"/>
                <a:gd name="T9" fmla="*/ 10 h 20"/>
                <a:gd name="T10" fmla="*/ 9 w 58"/>
                <a:gd name="T11" fmla="*/ 9 h 20"/>
                <a:gd name="T12" fmla="*/ 0 w 58"/>
                <a:gd name="T13" fmla="*/ 11 h 20"/>
                <a:gd name="T14" fmla="*/ 14 w 58"/>
                <a:gd name="T15" fmla="*/ 5 h 20"/>
                <a:gd name="T16" fmla="*/ 25 w 58"/>
                <a:gd name="T17" fmla="*/ 2 h 20"/>
                <a:gd name="T18" fmla="*/ 23 w 58"/>
                <a:gd name="T19" fmla="*/ 0 h 20"/>
                <a:gd name="T20" fmla="*/ 33 w 58"/>
                <a:gd name="T21" fmla="*/ 4 h 20"/>
                <a:gd name="T22" fmla="*/ 32 w 58"/>
                <a:gd name="T23" fmla="*/ 1 h 20"/>
                <a:gd name="T24" fmla="*/ 40 w 58"/>
                <a:gd name="T25" fmla="*/ 5 h 20"/>
                <a:gd name="T26" fmla="*/ 47 w 58"/>
                <a:gd name="T27" fmla="*/ 5 h 20"/>
                <a:gd name="T28" fmla="*/ 57 w 58"/>
                <a:gd name="T29" fmla="*/ 1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
                <a:gd name="T46" fmla="*/ 0 h 20"/>
                <a:gd name="T47" fmla="*/ 58 w 58"/>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 h="20">
                  <a:moveTo>
                    <a:pt x="57" y="10"/>
                  </a:moveTo>
                  <a:lnTo>
                    <a:pt x="55" y="17"/>
                  </a:lnTo>
                  <a:lnTo>
                    <a:pt x="49" y="19"/>
                  </a:lnTo>
                  <a:lnTo>
                    <a:pt x="39" y="13"/>
                  </a:lnTo>
                  <a:lnTo>
                    <a:pt x="28" y="10"/>
                  </a:lnTo>
                  <a:lnTo>
                    <a:pt x="9" y="9"/>
                  </a:lnTo>
                  <a:lnTo>
                    <a:pt x="0" y="11"/>
                  </a:lnTo>
                  <a:lnTo>
                    <a:pt x="14" y="5"/>
                  </a:lnTo>
                  <a:lnTo>
                    <a:pt x="25" y="2"/>
                  </a:lnTo>
                  <a:lnTo>
                    <a:pt x="23" y="0"/>
                  </a:lnTo>
                  <a:lnTo>
                    <a:pt x="33" y="4"/>
                  </a:lnTo>
                  <a:lnTo>
                    <a:pt x="32" y="1"/>
                  </a:lnTo>
                  <a:lnTo>
                    <a:pt x="40" y="5"/>
                  </a:lnTo>
                  <a:lnTo>
                    <a:pt x="47" y="5"/>
                  </a:lnTo>
                  <a:lnTo>
                    <a:pt x="57" y="10"/>
                  </a:lnTo>
                </a:path>
              </a:pathLst>
            </a:custGeom>
            <a:solidFill>
              <a:srgbClr val="402000"/>
            </a:solidFill>
            <a:ln w="9525" cap="rnd">
              <a:noFill/>
              <a:round/>
              <a:headEnd/>
              <a:tailEnd/>
            </a:ln>
          </p:spPr>
          <p:txBody>
            <a:bodyPr/>
            <a:lstStyle/>
            <a:p>
              <a:pPr>
                <a:defRPr/>
              </a:pPr>
              <a:endParaRPr lang="es-ES">
                <a:latin typeface="+mn-lt"/>
              </a:endParaRPr>
            </a:p>
          </p:txBody>
        </p:sp>
        <p:sp>
          <p:nvSpPr>
            <p:cNvPr id="152612" name="Freeform 79"/>
            <p:cNvSpPr>
              <a:spLocks/>
            </p:cNvSpPr>
            <p:nvPr/>
          </p:nvSpPr>
          <p:spPr bwMode="auto">
            <a:xfrm>
              <a:off x="1164" y="1059"/>
              <a:ext cx="33" cy="70"/>
            </a:xfrm>
            <a:custGeom>
              <a:avLst/>
              <a:gdLst>
                <a:gd name="T0" fmla="*/ 32 w 33"/>
                <a:gd name="T1" fmla="*/ 13 h 70"/>
                <a:gd name="T2" fmla="*/ 22 w 33"/>
                <a:gd name="T3" fmla="*/ 4 h 70"/>
                <a:gd name="T4" fmla="*/ 11 w 33"/>
                <a:gd name="T5" fmla="*/ 7 h 70"/>
                <a:gd name="T6" fmla="*/ 4 w 33"/>
                <a:gd name="T7" fmla="*/ 18 h 70"/>
                <a:gd name="T8" fmla="*/ 3 w 33"/>
                <a:gd name="T9" fmla="*/ 34 h 70"/>
                <a:gd name="T10" fmla="*/ 4 w 33"/>
                <a:gd name="T11" fmla="*/ 46 h 70"/>
                <a:gd name="T12" fmla="*/ 8 w 33"/>
                <a:gd name="T13" fmla="*/ 56 h 70"/>
                <a:gd name="T14" fmla="*/ 14 w 33"/>
                <a:gd name="T15" fmla="*/ 40 h 70"/>
                <a:gd name="T16" fmla="*/ 19 w 33"/>
                <a:gd name="T17" fmla="*/ 32 h 70"/>
                <a:gd name="T18" fmla="*/ 30 w 33"/>
                <a:gd name="T19" fmla="*/ 26 h 70"/>
                <a:gd name="T20" fmla="*/ 22 w 33"/>
                <a:gd name="T21" fmla="*/ 39 h 70"/>
                <a:gd name="T22" fmla="*/ 13 w 33"/>
                <a:gd name="T23" fmla="*/ 48 h 70"/>
                <a:gd name="T24" fmla="*/ 12 w 33"/>
                <a:gd name="T25" fmla="*/ 58 h 70"/>
                <a:gd name="T26" fmla="*/ 16 w 33"/>
                <a:gd name="T27" fmla="*/ 68 h 70"/>
                <a:gd name="T28" fmla="*/ 21 w 33"/>
                <a:gd name="T29" fmla="*/ 69 h 70"/>
                <a:gd name="T30" fmla="*/ 7 w 33"/>
                <a:gd name="T31" fmla="*/ 66 h 70"/>
                <a:gd name="T32" fmla="*/ 0 w 33"/>
                <a:gd name="T33" fmla="*/ 51 h 70"/>
                <a:gd name="T34" fmla="*/ 0 w 33"/>
                <a:gd name="T35" fmla="*/ 32 h 70"/>
                <a:gd name="T36" fmla="*/ 0 w 33"/>
                <a:gd name="T37" fmla="*/ 14 h 70"/>
                <a:gd name="T38" fmla="*/ 8 w 33"/>
                <a:gd name="T39" fmla="*/ 3 h 70"/>
                <a:gd name="T40" fmla="*/ 18 w 33"/>
                <a:gd name="T41" fmla="*/ 0 h 70"/>
                <a:gd name="T42" fmla="*/ 28 w 33"/>
                <a:gd name="T43" fmla="*/ 2 h 70"/>
                <a:gd name="T44" fmla="*/ 32 w 33"/>
                <a:gd name="T45" fmla="*/ 13 h 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
                <a:gd name="T70" fmla="*/ 0 h 70"/>
                <a:gd name="T71" fmla="*/ 33 w 33"/>
                <a:gd name="T72" fmla="*/ 70 h 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 h="70">
                  <a:moveTo>
                    <a:pt x="32" y="13"/>
                  </a:moveTo>
                  <a:lnTo>
                    <a:pt x="22" y="4"/>
                  </a:lnTo>
                  <a:lnTo>
                    <a:pt x="11" y="7"/>
                  </a:lnTo>
                  <a:lnTo>
                    <a:pt x="4" y="18"/>
                  </a:lnTo>
                  <a:lnTo>
                    <a:pt x="3" y="34"/>
                  </a:lnTo>
                  <a:lnTo>
                    <a:pt x="4" y="46"/>
                  </a:lnTo>
                  <a:lnTo>
                    <a:pt x="8" y="56"/>
                  </a:lnTo>
                  <a:lnTo>
                    <a:pt x="14" y="40"/>
                  </a:lnTo>
                  <a:lnTo>
                    <a:pt x="19" y="32"/>
                  </a:lnTo>
                  <a:lnTo>
                    <a:pt x="30" y="26"/>
                  </a:lnTo>
                  <a:lnTo>
                    <a:pt x="22" y="39"/>
                  </a:lnTo>
                  <a:lnTo>
                    <a:pt x="13" y="48"/>
                  </a:lnTo>
                  <a:lnTo>
                    <a:pt x="12" y="58"/>
                  </a:lnTo>
                  <a:lnTo>
                    <a:pt x="16" y="68"/>
                  </a:lnTo>
                  <a:lnTo>
                    <a:pt x="21" y="69"/>
                  </a:lnTo>
                  <a:lnTo>
                    <a:pt x="7" y="66"/>
                  </a:lnTo>
                  <a:lnTo>
                    <a:pt x="0" y="51"/>
                  </a:lnTo>
                  <a:lnTo>
                    <a:pt x="0" y="32"/>
                  </a:lnTo>
                  <a:lnTo>
                    <a:pt x="0" y="14"/>
                  </a:lnTo>
                  <a:lnTo>
                    <a:pt x="8" y="3"/>
                  </a:lnTo>
                  <a:lnTo>
                    <a:pt x="18" y="0"/>
                  </a:lnTo>
                  <a:lnTo>
                    <a:pt x="28" y="2"/>
                  </a:lnTo>
                  <a:lnTo>
                    <a:pt x="32" y="13"/>
                  </a:lnTo>
                </a:path>
              </a:pathLst>
            </a:custGeom>
            <a:solidFill>
              <a:srgbClr val="402000"/>
            </a:solidFill>
            <a:ln w="9525" cap="rnd">
              <a:noFill/>
              <a:round/>
              <a:headEnd/>
              <a:tailEnd/>
            </a:ln>
          </p:spPr>
          <p:txBody>
            <a:bodyPr/>
            <a:lstStyle/>
            <a:p>
              <a:pPr>
                <a:defRPr/>
              </a:pPr>
              <a:endParaRPr lang="es-ES">
                <a:latin typeface="+mn-lt"/>
              </a:endParaRPr>
            </a:p>
          </p:txBody>
        </p:sp>
        <p:sp>
          <p:nvSpPr>
            <p:cNvPr id="152613" name="Freeform 80"/>
            <p:cNvSpPr>
              <a:spLocks/>
            </p:cNvSpPr>
            <p:nvPr/>
          </p:nvSpPr>
          <p:spPr bwMode="auto">
            <a:xfrm>
              <a:off x="1152" y="1049"/>
              <a:ext cx="56" cy="93"/>
            </a:xfrm>
            <a:custGeom>
              <a:avLst/>
              <a:gdLst>
                <a:gd name="T0" fmla="*/ 55 w 56"/>
                <a:gd name="T1" fmla="*/ 23 h 93"/>
                <a:gd name="T2" fmla="*/ 47 w 56"/>
                <a:gd name="T3" fmla="*/ 8 h 93"/>
                <a:gd name="T4" fmla="*/ 32 w 56"/>
                <a:gd name="T5" fmla="*/ 4 h 93"/>
                <a:gd name="T6" fmla="*/ 15 w 56"/>
                <a:gd name="T7" fmla="*/ 7 h 93"/>
                <a:gd name="T8" fmla="*/ 8 w 56"/>
                <a:gd name="T9" fmla="*/ 15 h 93"/>
                <a:gd name="T10" fmla="*/ 4 w 56"/>
                <a:gd name="T11" fmla="*/ 29 h 93"/>
                <a:gd name="T12" fmla="*/ 4 w 56"/>
                <a:gd name="T13" fmla="*/ 40 h 93"/>
                <a:gd name="T14" fmla="*/ 7 w 56"/>
                <a:gd name="T15" fmla="*/ 48 h 93"/>
                <a:gd name="T16" fmla="*/ 7 w 56"/>
                <a:gd name="T17" fmla="*/ 59 h 93"/>
                <a:gd name="T18" fmla="*/ 9 w 56"/>
                <a:gd name="T19" fmla="*/ 72 h 93"/>
                <a:gd name="T20" fmla="*/ 21 w 56"/>
                <a:gd name="T21" fmla="*/ 85 h 93"/>
                <a:gd name="T22" fmla="*/ 28 w 56"/>
                <a:gd name="T23" fmla="*/ 85 h 93"/>
                <a:gd name="T24" fmla="*/ 38 w 56"/>
                <a:gd name="T25" fmla="*/ 85 h 93"/>
                <a:gd name="T26" fmla="*/ 38 w 56"/>
                <a:gd name="T27" fmla="*/ 87 h 93"/>
                <a:gd name="T28" fmla="*/ 31 w 56"/>
                <a:gd name="T29" fmla="*/ 92 h 93"/>
                <a:gd name="T30" fmla="*/ 22 w 56"/>
                <a:gd name="T31" fmla="*/ 91 h 93"/>
                <a:gd name="T32" fmla="*/ 12 w 56"/>
                <a:gd name="T33" fmla="*/ 86 h 93"/>
                <a:gd name="T34" fmla="*/ 4 w 56"/>
                <a:gd name="T35" fmla="*/ 73 h 93"/>
                <a:gd name="T36" fmla="*/ 3 w 56"/>
                <a:gd name="T37" fmla="*/ 52 h 93"/>
                <a:gd name="T38" fmla="*/ 0 w 56"/>
                <a:gd name="T39" fmla="*/ 37 h 93"/>
                <a:gd name="T40" fmla="*/ 0 w 56"/>
                <a:gd name="T41" fmla="*/ 25 h 93"/>
                <a:gd name="T42" fmla="*/ 5 w 56"/>
                <a:gd name="T43" fmla="*/ 14 h 93"/>
                <a:gd name="T44" fmla="*/ 11 w 56"/>
                <a:gd name="T45" fmla="*/ 4 h 93"/>
                <a:gd name="T46" fmla="*/ 26 w 56"/>
                <a:gd name="T47" fmla="*/ 0 h 93"/>
                <a:gd name="T48" fmla="*/ 47 w 56"/>
                <a:gd name="T49" fmla="*/ 3 h 93"/>
                <a:gd name="T50" fmla="*/ 54 w 56"/>
                <a:gd name="T51" fmla="*/ 8 h 93"/>
                <a:gd name="T52" fmla="*/ 55 w 56"/>
                <a:gd name="T53" fmla="*/ 23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6"/>
                <a:gd name="T82" fmla="*/ 0 h 93"/>
                <a:gd name="T83" fmla="*/ 56 w 56"/>
                <a:gd name="T84" fmla="*/ 93 h 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6" h="93">
                  <a:moveTo>
                    <a:pt x="55" y="23"/>
                  </a:moveTo>
                  <a:lnTo>
                    <a:pt x="47" y="8"/>
                  </a:lnTo>
                  <a:lnTo>
                    <a:pt x="32" y="4"/>
                  </a:lnTo>
                  <a:lnTo>
                    <a:pt x="15" y="7"/>
                  </a:lnTo>
                  <a:lnTo>
                    <a:pt x="8" y="15"/>
                  </a:lnTo>
                  <a:lnTo>
                    <a:pt x="4" y="29"/>
                  </a:lnTo>
                  <a:lnTo>
                    <a:pt x="4" y="40"/>
                  </a:lnTo>
                  <a:lnTo>
                    <a:pt x="7" y="48"/>
                  </a:lnTo>
                  <a:lnTo>
                    <a:pt x="7" y="59"/>
                  </a:lnTo>
                  <a:lnTo>
                    <a:pt x="9" y="72"/>
                  </a:lnTo>
                  <a:lnTo>
                    <a:pt x="21" y="85"/>
                  </a:lnTo>
                  <a:lnTo>
                    <a:pt x="28" y="85"/>
                  </a:lnTo>
                  <a:lnTo>
                    <a:pt x="38" y="85"/>
                  </a:lnTo>
                  <a:lnTo>
                    <a:pt x="38" y="87"/>
                  </a:lnTo>
                  <a:lnTo>
                    <a:pt x="31" y="92"/>
                  </a:lnTo>
                  <a:lnTo>
                    <a:pt x="22" y="91"/>
                  </a:lnTo>
                  <a:lnTo>
                    <a:pt x="12" y="86"/>
                  </a:lnTo>
                  <a:lnTo>
                    <a:pt x="4" y="73"/>
                  </a:lnTo>
                  <a:lnTo>
                    <a:pt x="3" y="52"/>
                  </a:lnTo>
                  <a:lnTo>
                    <a:pt x="0" y="37"/>
                  </a:lnTo>
                  <a:lnTo>
                    <a:pt x="0" y="25"/>
                  </a:lnTo>
                  <a:lnTo>
                    <a:pt x="5" y="14"/>
                  </a:lnTo>
                  <a:lnTo>
                    <a:pt x="11" y="4"/>
                  </a:lnTo>
                  <a:lnTo>
                    <a:pt x="26" y="0"/>
                  </a:lnTo>
                  <a:lnTo>
                    <a:pt x="47" y="3"/>
                  </a:lnTo>
                  <a:lnTo>
                    <a:pt x="54" y="8"/>
                  </a:lnTo>
                  <a:lnTo>
                    <a:pt x="55" y="23"/>
                  </a:lnTo>
                </a:path>
              </a:pathLst>
            </a:custGeom>
            <a:solidFill>
              <a:srgbClr val="402000"/>
            </a:solidFill>
            <a:ln w="9525" cap="rnd">
              <a:noFill/>
              <a:round/>
              <a:headEnd/>
              <a:tailEnd/>
            </a:ln>
          </p:spPr>
          <p:txBody>
            <a:bodyPr/>
            <a:lstStyle/>
            <a:p>
              <a:pPr>
                <a:defRPr/>
              </a:pPr>
              <a:endParaRPr lang="es-ES">
                <a:latin typeface="+mn-lt"/>
              </a:endParaRPr>
            </a:p>
          </p:txBody>
        </p:sp>
        <p:sp>
          <p:nvSpPr>
            <p:cNvPr id="152614" name="Freeform 81"/>
            <p:cNvSpPr>
              <a:spLocks/>
            </p:cNvSpPr>
            <p:nvPr/>
          </p:nvSpPr>
          <p:spPr bwMode="auto">
            <a:xfrm>
              <a:off x="1184" y="1151"/>
              <a:ext cx="53" cy="79"/>
            </a:xfrm>
            <a:custGeom>
              <a:avLst/>
              <a:gdLst>
                <a:gd name="T0" fmla="*/ 0 w 53"/>
                <a:gd name="T1" fmla="*/ 0 h 79"/>
                <a:gd name="T2" fmla="*/ 7 w 53"/>
                <a:gd name="T3" fmla="*/ 17 h 79"/>
                <a:gd name="T4" fmla="*/ 18 w 53"/>
                <a:gd name="T5" fmla="*/ 35 h 79"/>
                <a:gd name="T6" fmla="*/ 29 w 53"/>
                <a:gd name="T7" fmla="*/ 51 h 79"/>
                <a:gd name="T8" fmla="*/ 45 w 53"/>
                <a:gd name="T9" fmla="*/ 71 h 79"/>
                <a:gd name="T10" fmla="*/ 52 w 53"/>
                <a:gd name="T11" fmla="*/ 78 h 79"/>
                <a:gd name="T12" fmla="*/ 35 w 53"/>
                <a:gd name="T13" fmla="*/ 69 h 79"/>
                <a:gd name="T14" fmla="*/ 21 w 53"/>
                <a:gd name="T15" fmla="*/ 50 h 79"/>
                <a:gd name="T16" fmla="*/ 8 w 53"/>
                <a:gd name="T17" fmla="*/ 29 h 79"/>
                <a:gd name="T18" fmla="*/ 0 w 53"/>
                <a:gd name="T19" fmla="*/ 0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79"/>
                <a:gd name="T32" fmla="*/ 53 w 53"/>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79">
                  <a:moveTo>
                    <a:pt x="0" y="0"/>
                  </a:moveTo>
                  <a:lnTo>
                    <a:pt x="7" y="17"/>
                  </a:lnTo>
                  <a:lnTo>
                    <a:pt x="18" y="35"/>
                  </a:lnTo>
                  <a:lnTo>
                    <a:pt x="29" y="51"/>
                  </a:lnTo>
                  <a:lnTo>
                    <a:pt x="45" y="71"/>
                  </a:lnTo>
                  <a:lnTo>
                    <a:pt x="52" y="78"/>
                  </a:lnTo>
                  <a:lnTo>
                    <a:pt x="35" y="69"/>
                  </a:lnTo>
                  <a:lnTo>
                    <a:pt x="21" y="50"/>
                  </a:lnTo>
                  <a:lnTo>
                    <a:pt x="8" y="29"/>
                  </a:lnTo>
                  <a:lnTo>
                    <a:pt x="0" y="0"/>
                  </a:lnTo>
                </a:path>
              </a:pathLst>
            </a:custGeom>
            <a:solidFill>
              <a:srgbClr val="402000"/>
            </a:solidFill>
            <a:ln w="9525" cap="rnd">
              <a:noFill/>
              <a:round/>
              <a:headEnd/>
              <a:tailEnd/>
            </a:ln>
          </p:spPr>
          <p:txBody>
            <a:bodyPr/>
            <a:lstStyle/>
            <a:p>
              <a:pPr>
                <a:defRPr/>
              </a:pPr>
              <a:endParaRPr lang="es-ES">
                <a:latin typeface="+mn-lt"/>
              </a:endParaRPr>
            </a:p>
          </p:txBody>
        </p:sp>
        <p:sp>
          <p:nvSpPr>
            <p:cNvPr id="152615" name="Freeform 82"/>
            <p:cNvSpPr>
              <a:spLocks/>
            </p:cNvSpPr>
            <p:nvPr/>
          </p:nvSpPr>
          <p:spPr bwMode="auto">
            <a:xfrm>
              <a:off x="1027" y="879"/>
              <a:ext cx="297" cy="299"/>
            </a:xfrm>
            <a:custGeom>
              <a:avLst/>
              <a:gdLst>
                <a:gd name="T0" fmla="*/ 272 w 297"/>
                <a:gd name="T1" fmla="*/ 86 h 299"/>
                <a:gd name="T2" fmla="*/ 228 w 297"/>
                <a:gd name="T3" fmla="*/ 79 h 299"/>
                <a:gd name="T4" fmla="*/ 198 w 297"/>
                <a:gd name="T5" fmla="*/ 83 h 299"/>
                <a:gd name="T6" fmla="*/ 179 w 297"/>
                <a:gd name="T7" fmla="*/ 104 h 299"/>
                <a:gd name="T8" fmla="*/ 191 w 297"/>
                <a:gd name="T9" fmla="*/ 129 h 299"/>
                <a:gd name="T10" fmla="*/ 205 w 297"/>
                <a:gd name="T11" fmla="*/ 138 h 299"/>
                <a:gd name="T12" fmla="*/ 209 w 297"/>
                <a:gd name="T13" fmla="*/ 163 h 299"/>
                <a:gd name="T14" fmla="*/ 200 w 297"/>
                <a:gd name="T15" fmla="*/ 178 h 299"/>
                <a:gd name="T16" fmla="*/ 208 w 297"/>
                <a:gd name="T17" fmla="*/ 202 h 299"/>
                <a:gd name="T18" fmla="*/ 189 w 297"/>
                <a:gd name="T19" fmla="*/ 202 h 299"/>
                <a:gd name="T20" fmla="*/ 184 w 297"/>
                <a:gd name="T21" fmla="*/ 175 h 299"/>
                <a:gd name="T22" fmla="*/ 173 w 297"/>
                <a:gd name="T23" fmla="*/ 163 h 299"/>
                <a:gd name="T24" fmla="*/ 151 w 297"/>
                <a:gd name="T25" fmla="*/ 163 h 299"/>
                <a:gd name="T26" fmla="*/ 129 w 297"/>
                <a:gd name="T27" fmla="*/ 168 h 299"/>
                <a:gd name="T28" fmla="*/ 122 w 297"/>
                <a:gd name="T29" fmla="*/ 187 h 299"/>
                <a:gd name="T30" fmla="*/ 120 w 297"/>
                <a:gd name="T31" fmla="*/ 211 h 299"/>
                <a:gd name="T32" fmla="*/ 122 w 297"/>
                <a:gd name="T33" fmla="*/ 230 h 299"/>
                <a:gd name="T34" fmla="*/ 122 w 297"/>
                <a:gd name="T35" fmla="*/ 243 h 299"/>
                <a:gd name="T36" fmla="*/ 121 w 297"/>
                <a:gd name="T37" fmla="*/ 259 h 299"/>
                <a:gd name="T38" fmla="*/ 107 w 297"/>
                <a:gd name="T39" fmla="*/ 273 h 299"/>
                <a:gd name="T40" fmla="*/ 97 w 297"/>
                <a:gd name="T41" fmla="*/ 281 h 299"/>
                <a:gd name="T42" fmla="*/ 71 w 297"/>
                <a:gd name="T43" fmla="*/ 298 h 299"/>
                <a:gd name="T44" fmla="*/ 22 w 297"/>
                <a:gd name="T45" fmla="*/ 248 h 299"/>
                <a:gd name="T46" fmla="*/ 8 w 297"/>
                <a:gd name="T47" fmla="*/ 207 h 299"/>
                <a:gd name="T48" fmla="*/ 3 w 297"/>
                <a:gd name="T49" fmla="*/ 142 h 299"/>
                <a:gd name="T50" fmla="*/ 0 w 297"/>
                <a:gd name="T51" fmla="*/ 96 h 299"/>
                <a:gd name="T52" fmla="*/ 5 w 297"/>
                <a:gd name="T53" fmla="*/ 51 h 299"/>
                <a:gd name="T54" fmla="*/ 18 w 297"/>
                <a:gd name="T55" fmla="*/ 26 h 299"/>
                <a:gd name="T56" fmla="*/ 48 w 297"/>
                <a:gd name="T57" fmla="*/ 9 h 299"/>
                <a:gd name="T58" fmla="*/ 75 w 297"/>
                <a:gd name="T59" fmla="*/ 4 h 299"/>
                <a:gd name="T60" fmla="*/ 127 w 297"/>
                <a:gd name="T61" fmla="*/ 0 h 299"/>
                <a:gd name="T62" fmla="*/ 177 w 297"/>
                <a:gd name="T63" fmla="*/ 2 h 299"/>
                <a:gd name="T64" fmla="*/ 239 w 297"/>
                <a:gd name="T65" fmla="*/ 13 h 299"/>
                <a:gd name="T66" fmla="*/ 268 w 297"/>
                <a:gd name="T67" fmla="*/ 28 h 299"/>
                <a:gd name="T68" fmla="*/ 282 w 297"/>
                <a:gd name="T69" fmla="*/ 42 h 299"/>
                <a:gd name="T70" fmla="*/ 296 w 297"/>
                <a:gd name="T71" fmla="*/ 62 h 299"/>
                <a:gd name="T72" fmla="*/ 293 w 297"/>
                <a:gd name="T73" fmla="*/ 74 h 299"/>
                <a:gd name="T74" fmla="*/ 272 w 297"/>
                <a:gd name="T75" fmla="*/ 86 h 2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7"/>
                <a:gd name="T115" fmla="*/ 0 h 299"/>
                <a:gd name="T116" fmla="*/ 297 w 297"/>
                <a:gd name="T117" fmla="*/ 299 h 29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7" h="299">
                  <a:moveTo>
                    <a:pt x="272" y="86"/>
                  </a:moveTo>
                  <a:lnTo>
                    <a:pt x="228" y="79"/>
                  </a:lnTo>
                  <a:lnTo>
                    <a:pt x="198" y="83"/>
                  </a:lnTo>
                  <a:lnTo>
                    <a:pt x="179" y="104"/>
                  </a:lnTo>
                  <a:lnTo>
                    <a:pt x="191" y="129"/>
                  </a:lnTo>
                  <a:lnTo>
                    <a:pt x="205" y="138"/>
                  </a:lnTo>
                  <a:lnTo>
                    <a:pt x="209" y="163"/>
                  </a:lnTo>
                  <a:lnTo>
                    <a:pt x="200" y="178"/>
                  </a:lnTo>
                  <a:lnTo>
                    <a:pt x="208" y="202"/>
                  </a:lnTo>
                  <a:lnTo>
                    <a:pt x="189" y="202"/>
                  </a:lnTo>
                  <a:lnTo>
                    <a:pt x="184" y="175"/>
                  </a:lnTo>
                  <a:lnTo>
                    <a:pt x="173" y="163"/>
                  </a:lnTo>
                  <a:lnTo>
                    <a:pt x="151" y="163"/>
                  </a:lnTo>
                  <a:lnTo>
                    <a:pt x="129" y="168"/>
                  </a:lnTo>
                  <a:lnTo>
                    <a:pt x="122" y="187"/>
                  </a:lnTo>
                  <a:lnTo>
                    <a:pt x="120" y="211"/>
                  </a:lnTo>
                  <a:lnTo>
                    <a:pt x="122" y="230"/>
                  </a:lnTo>
                  <a:lnTo>
                    <a:pt x="122" y="243"/>
                  </a:lnTo>
                  <a:lnTo>
                    <a:pt x="121" y="259"/>
                  </a:lnTo>
                  <a:lnTo>
                    <a:pt x="107" y="273"/>
                  </a:lnTo>
                  <a:lnTo>
                    <a:pt x="97" y="281"/>
                  </a:lnTo>
                  <a:lnTo>
                    <a:pt x="71" y="298"/>
                  </a:lnTo>
                  <a:lnTo>
                    <a:pt x="22" y="248"/>
                  </a:lnTo>
                  <a:lnTo>
                    <a:pt x="8" y="207"/>
                  </a:lnTo>
                  <a:lnTo>
                    <a:pt x="3" y="142"/>
                  </a:lnTo>
                  <a:lnTo>
                    <a:pt x="0" y="96"/>
                  </a:lnTo>
                  <a:lnTo>
                    <a:pt x="5" y="51"/>
                  </a:lnTo>
                  <a:lnTo>
                    <a:pt x="18" y="26"/>
                  </a:lnTo>
                  <a:lnTo>
                    <a:pt x="48" y="9"/>
                  </a:lnTo>
                  <a:lnTo>
                    <a:pt x="75" y="4"/>
                  </a:lnTo>
                  <a:lnTo>
                    <a:pt x="127" y="0"/>
                  </a:lnTo>
                  <a:lnTo>
                    <a:pt x="177" y="2"/>
                  </a:lnTo>
                  <a:lnTo>
                    <a:pt x="239" y="13"/>
                  </a:lnTo>
                  <a:lnTo>
                    <a:pt x="268" y="28"/>
                  </a:lnTo>
                  <a:lnTo>
                    <a:pt x="282" y="42"/>
                  </a:lnTo>
                  <a:lnTo>
                    <a:pt x="296" y="62"/>
                  </a:lnTo>
                  <a:lnTo>
                    <a:pt x="293" y="74"/>
                  </a:lnTo>
                  <a:lnTo>
                    <a:pt x="272" y="86"/>
                  </a:lnTo>
                </a:path>
              </a:pathLst>
            </a:custGeom>
            <a:solidFill>
              <a:srgbClr val="603000"/>
            </a:solidFill>
            <a:ln w="9525" cap="rnd">
              <a:noFill/>
              <a:round/>
              <a:headEnd/>
              <a:tailEnd/>
            </a:ln>
          </p:spPr>
          <p:txBody>
            <a:bodyPr/>
            <a:lstStyle/>
            <a:p>
              <a:pPr>
                <a:defRPr/>
              </a:pPr>
              <a:endParaRPr lang="es-ES">
                <a:latin typeface="+mn-lt"/>
              </a:endParaRPr>
            </a:p>
          </p:txBody>
        </p:sp>
        <p:sp>
          <p:nvSpPr>
            <p:cNvPr id="152616" name="Freeform 83"/>
            <p:cNvSpPr>
              <a:spLocks/>
            </p:cNvSpPr>
            <p:nvPr/>
          </p:nvSpPr>
          <p:spPr bwMode="auto">
            <a:xfrm>
              <a:off x="1031" y="883"/>
              <a:ext cx="284" cy="287"/>
            </a:xfrm>
            <a:custGeom>
              <a:avLst/>
              <a:gdLst>
                <a:gd name="T0" fmla="*/ 272 w 284"/>
                <a:gd name="T1" fmla="*/ 44 h 287"/>
                <a:gd name="T2" fmla="*/ 277 w 284"/>
                <a:gd name="T3" fmla="*/ 67 h 287"/>
                <a:gd name="T4" fmla="*/ 212 w 284"/>
                <a:gd name="T5" fmla="*/ 70 h 287"/>
                <a:gd name="T6" fmla="*/ 154 w 284"/>
                <a:gd name="T7" fmla="*/ 56 h 287"/>
                <a:gd name="T8" fmla="*/ 181 w 284"/>
                <a:gd name="T9" fmla="*/ 66 h 287"/>
                <a:gd name="T10" fmla="*/ 188 w 284"/>
                <a:gd name="T11" fmla="*/ 75 h 287"/>
                <a:gd name="T12" fmla="*/ 160 w 284"/>
                <a:gd name="T13" fmla="*/ 72 h 287"/>
                <a:gd name="T14" fmla="*/ 153 w 284"/>
                <a:gd name="T15" fmla="*/ 77 h 287"/>
                <a:gd name="T16" fmla="*/ 170 w 284"/>
                <a:gd name="T17" fmla="*/ 96 h 287"/>
                <a:gd name="T18" fmla="*/ 164 w 284"/>
                <a:gd name="T19" fmla="*/ 100 h 287"/>
                <a:gd name="T20" fmla="*/ 180 w 284"/>
                <a:gd name="T21" fmla="*/ 124 h 287"/>
                <a:gd name="T22" fmla="*/ 128 w 284"/>
                <a:gd name="T23" fmla="*/ 113 h 287"/>
                <a:gd name="T24" fmla="*/ 197 w 284"/>
                <a:gd name="T25" fmla="*/ 138 h 287"/>
                <a:gd name="T26" fmla="*/ 158 w 284"/>
                <a:gd name="T27" fmla="*/ 133 h 287"/>
                <a:gd name="T28" fmla="*/ 192 w 284"/>
                <a:gd name="T29" fmla="*/ 150 h 287"/>
                <a:gd name="T30" fmla="*/ 181 w 284"/>
                <a:gd name="T31" fmla="*/ 159 h 287"/>
                <a:gd name="T32" fmla="*/ 126 w 284"/>
                <a:gd name="T33" fmla="*/ 153 h 287"/>
                <a:gd name="T34" fmla="*/ 85 w 284"/>
                <a:gd name="T35" fmla="*/ 158 h 287"/>
                <a:gd name="T36" fmla="*/ 88 w 284"/>
                <a:gd name="T37" fmla="*/ 169 h 287"/>
                <a:gd name="T38" fmla="*/ 78 w 284"/>
                <a:gd name="T39" fmla="*/ 175 h 287"/>
                <a:gd name="T40" fmla="*/ 111 w 284"/>
                <a:gd name="T41" fmla="*/ 197 h 287"/>
                <a:gd name="T42" fmla="*/ 81 w 284"/>
                <a:gd name="T43" fmla="*/ 196 h 287"/>
                <a:gd name="T44" fmla="*/ 111 w 284"/>
                <a:gd name="T45" fmla="*/ 227 h 287"/>
                <a:gd name="T46" fmla="*/ 91 w 284"/>
                <a:gd name="T47" fmla="*/ 226 h 287"/>
                <a:gd name="T48" fmla="*/ 100 w 284"/>
                <a:gd name="T49" fmla="*/ 260 h 287"/>
                <a:gd name="T50" fmla="*/ 62 w 284"/>
                <a:gd name="T51" fmla="*/ 209 h 287"/>
                <a:gd name="T52" fmla="*/ 97 w 284"/>
                <a:gd name="T53" fmla="*/ 266 h 287"/>
                <a:gd name="T54" fmla="*/ 55 w 284"/>
                <a:gd name="T55" fmla="*/ 246 h 287"/>
                <a:gd name="T56" fmla="*/ 65 w 284"/>
                <a:gd name="T57" fmla="*/ 268 h 287"/>
                <a:gd name="T58" fmla="*/ 43 w 284"/>
                <a:gd name="T59" fmla="*/ 266 h 287"/>
                <a:gd name="T60" fmla="*/ 7 w 284"/>
                <a:gd name="T61" fmla="*/ 171 h 287"/>
                <a:gd name="T62" fmla="*/ 24 w 284"/>
                <a:gd name="T63" fmla="*/ 113 h 287"/>
                <a:gd name="T64" fmla="*/ 55 w 284"/>
                <a:gd name="T65" fmla="*/ 118 h 287"/>
                <a:gd name="T66" fmla="*/ 3 w 284"/>
                <a:gd name="T67" fmla="*/ 99 h 287"/>
                <a:gd name="T68" fmla="*/ 38 w 284"/>
                <a:gd name="T69" fmla="*/ 63 h 287"/>
                <a:gd name="T70" fmla="*/ 61 w 284"/>
                <a:gd name="T71" fmla="*/ 63 h 287"/>
                <a:gd name="T72" fmla="*/ 13 w 284"/>
                <a:gd name="T73" fmla="*/ 31 h 287"/>
                <a:gd name="T74" fmla="*/ 69 w 284"/>
                <a:gd name="T75" fmla="*/ 18 h 287"/>
                <a:gd name="T76" fmla="*/ 53 w 284"/>
                <a:gd name="T77" fmla="*/ 7 h 287"/>
                <a:gd name="T78" fmla="*/ 123 w 284"/>
                <a:gd name="T79" fmla="*/ 6 h 287"/>
                <a:gd name="T80" fmla="*/ 150 w 284"/>
                <a:gd name="T81" fmla="*/ 14 h 287"/>
                <a:gd name="T82" fmla="*/ 155 w 284"/>
                <a:gd name="T83" fmla="*/ 1 h 287"/>
                <a:gd name="T84" fmla="*/ 211 w 284"/>
                <a:gd name="T85" fmla="*/ 24 h 287"/>
                <a:gd name="T86" fmla="*/ 201 w 284"/>
                <a:gd name="T87" fmla="*/ 7 h 2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4"/>
                <a:gd name="T133" fmla="*/ 0 h 287"/>
                <a:gd name="T134" fmla="*/ 284 w 284"/>
                <a:gd name="T135" fmla="*/ 287 h 28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4" h="287">
                  <a:moveTo>
                    <a:pt x="237" y="18"/>
                  </a:moveTo>
                  <a:lnTo>
                    <a:pt x="260" y="28"/>
                  </a:lnTo>
                  <a:lnTo>
                    <a:pt x="272" y="44"/>
                  </a:lnTo>
                  <a:lnTo>
                    <a:pt x="278" y="54"/>
                  </a:lnTo>
                  <a:lnTo>
                    <a:pt x="283" y="61"/>
                  </a:lnTo>
                  <a:lnTo>
                    <a:pt x="277" y="67"/>
                  </a:lnTo>
                  <a:lnTo>
                    <a:pt x="265" y="75"/>
                  </a:lnTo>
                  <a:lnTo>
                    <a:pt x="234" y="70"/>
                  </a:lnTo>
                  <a:lnTo>
                    <a:pt x="212" y="70"/>
                  </a:lnTo>
                  <a:lnTo>
                    <a:pt x="197" y="63"/>
                  </a:lnTo>
                  <a:lnTo>
                    <a:pt x="174" y="57"/>
                  </a:lnTo>
                  <a:lnTo>
                    <a:pt x="154" y="56"/>
                  </a:lnTo>
                  <a:lnTo>
                    <a:pt x="131" y="57"/>
                  </a:lnTo>
                  <a:lnTo>
                    <a:pt x="164" y="61"/>
                  </a:lnTo>
                  <a:lnTo>
                    <a:pt x="181" y="66"/>
                  </a:lnTo>
                  <a:lnTo>
                    <a:pt x="194" y="70"/>
                  </a:lnTo>
                  <a:lnTo>
                    <a:pt x="197" y="72"/>
                  </a:lnTo>
                  <a:lnTo>
                    <a:pt x="188" y="75"/>
                  </a:lnTo>
                  <a:lnTo>
                    <a:pt x="181" y="82"/>
                  </a:lnTo>
                  <a:lnTo>
                    <a:pt x="170" y="75"/>
                  </a:lnTo>
                  <a:lnTo>
                    <a:pt x="160" y="72"/>
                  </a:lnTo>
                  <a:lnTo>
                    <a:pt x="139" y="69"/>
                  </a:lnTo>
                  <a:lnTo>
                    <a:pt x="132" y="69"/>
                  </a:lnTo>
                  <a:lnTo>
                    <a:pt x="153" y="77"/>
                  </a:lnTo>
                  <a:lnTo>
                    <a:pt x="168" y="83"/>
                  </a:lnTo>
                  <a:lnTo>
                    <a:pt x="177" y="89"/>
                  </a:lnTo>
                  <a:lnTo>
                    <a:pt x="170" y="96"/>
                  </a:lnTo>
                  <a:lnTo>
                    <a:pt x="153" y="91"/>
                  </a:lnTo>
                  <a:lnTo>
                    <a:pt x="139" y="88"/>
                  </a:lnTo>
                  <a:lnTo>
                    <a:pt x="164" y="100"/>
                  </a:lnTo>
                  <a:lnTo>
                    <a:pt x="172" y="106"/>
                  </a:lnTo>
                  <a:lnTo>
                    <a:pt x="175" y="118"/>
                  </a:lnTo>
                  <a:lnTo>
                    <a:pt x="180" y="124"/>
                  </a:lnTo>
                  <a:lnTo>
                    <a:pt x="164" y="117"/>
                  </a:lnTo>
                  <a:lnTo>
                    <a:pt x="150" y="114"/>
                  </a:lnTo>
                  <a:lnTo>
                    <a:pt x="128" y="113"/>
                  </a:lnTo>
                  <a:lnTo>
                    <a:pt x="162" y="123"/>
                  </a:lnTo>
                  <a:lnTo>
                    <a:pt x="183" y="131"/>
                  </a:lnTo>
                  <a:lnTo>
                    <a:pt x="197" y="138"/>
                  </a:lnTo>
                  <a:lnTo>
                    <a:pt x="198" y="149"/>
                  </a:lnTo>
                  <a:lnTo>
                    <a:pt x="181" y="141"/>
                  </a:lnTo>
                  <a:lnTo>
                    <a:pt x="158" y="133"/>
                  </a:lnTo>
                  <a:lnTo>
                    <a:pt x="148" y="133"/>
                  </a:lnTo>
                  <a:lnTo>
                    <a:pt x="172" y="142"/>
                  </a:lnTo>
                  <a:lnTo>
                    <a:pt x="192" y="150"/>
                  </a:lnTo>
                  <a:lnTo>
                    <a:pt x="200" y="158"/>
                  </a:lnTo>
                  <a:lnTo>
                    <a:pt x="197" y="165"/>
                  </a:lnTo>
                  <a:lnTo>
                    <a:pt x="181" y="159"/>
                  </a:lnTo>
                  <a:lnTo>
                    <a:pt x="167" y="153"/>
                  </a:lnTo>
                  <a:lnTo>
                    <a:pt x="138" y="152"/>
                  </a:lnTo>
                  <a:lnTo>
                    <a:pt x="126" y="153"/>
                  </a:lnTo>
                  <a:lnTo>
                    <a:pt x="98" y="154"/>
                  </a:lnTo>
                  <a:lnTo>
                    <a:pt x="66" y="150"/>
                  </a:lnTo>
                  <a:lnTo>
                    <a:pt x="85" y="158"/>
                  </a:lnTo>
                  <a:lnTo>
                    <a:pt x="119" y="163"/>
                  </a:lnTo>
                  <a:lnTo>
                    <a:pt x="112" y="175"/>
                  </a:lnTo>
                  <a:lnTo>
                    <a:pt x="88" y="169"/>
                  </a:lnTo>
                  <a:lnTo>
                    <a:pt x="65" y="160"/>
                  </a:lnTo>
                  <a:lnTo>
                    <a:pt x="50" y="153"/>
                  </a:lnTo>
                  <a:lnTo>
                    <a:pt x="78" y="175"/>
                  </a:lnTo>
                  <a:lnTo>
                    <a:pt x="97" y="180"/>
                  </a:lnTo>
                  <a:lnTo>
                    <a:pt x="112" y="185"/>
                  </a:lnTo>
                  <a:lnTo>
                    <a:pt x="111" y="197"/>
                  </a:lnTo>
                  <a:lnTo>
                    <a:pt x="88" y="193"/>
                  </a:lnTo>
                  <a:lnTo>
                    <a:pt x="70" y="188"/>
                  </a:lnTo>
                  <a:lnTo>
                    <a:pt x="81" y="196"/>
                  </a:lnTo>
                  <a:lnTo>
                    <a:pt x="101" y="201"/>
                  </a:lnTo>
                  <a:lnTo>
                    <a:pt x="111" y="202"/>
                  </a:lnTo>
                  <a:lnTo>
                    <a:pt x="111" y="227"/>
                  </a:lnTo>
                  <a:lnTo>
                    <a:pt x="89" y="219"/>
                  </a:lnTo>
                  <a:lnTo>
                    <a:pt x="72" y="212"/>
                  </a:lnTo>
                  <a:lnTo>
                    <a:pt x="91" y="226"/>
                  </a:lnTo>
                  <a:lnTo>
                    <a:pt x="114" y="236"/>
                  </a:lnTo>
                  <a:lnTo>
                    <a:pt x="112" y="247"/>
                  </a:lnTo>
                  <a:lnTo>
                    <a:pt x="100" y="260"/>
                  </a:lnTo>
                  <a:lnTo>
                    <a:pt x="88" y="246"/>
                  </a:lnTo>
                  <a:lnTo>
                    <a:pt x="72" y="227"/>
                  </a:lnTo>
                  <a:lnTo>
                    <a:pt x="62" y="209"/>
                  </a:lnTo>
                  <a:lnTo>
                    <a:pt x="72" y="237"/>
                  </a:lnTo>
                  <a:lnTo>
                    <a:pt x="81" y="247"/>
                  </a:lnTo>
                  <a:lnTo>
                    <a:pt x="97" y="266"/>
                  </a:lnTo>
                  <a:lnTo>
                    <a:pt x="85" y="279"/>
                  </a:lnTo>
                  <a:lnTo>
                    <a:pt x="67" y="264"/>
                  </a:lnTo>
                  <a:lnTo>
                    <a:pt x="55" y="246"/>
                  </a:lnTo>
                  <a:lnTo>
                    <a:pt x="43" y="226"/>
                  </a:lnTo>
                  <a:lnTo>
                    <a:pt x="53" y="255"/>
                  </a:lnTo>
                  <a:lnTo>
                    <a:pt x="65" y="268"/>
                  </a:lnTo>
                  <a:lnTo>
                    <a:pt x="76" y="281"/>
                  </a:lnTo>
                  <a:lnTo>
                    <a:pt x="66" y="286"/>
                  </a:lnTo>
                  <a:lnTo>
                    <a:pt x="43" y="266"/>
                  </a:lnTo>
                  <a:lnTo>
                    <a:pt x="21" y="236"/>
                  </a:lnTo>
                  <a:lnTo>
                    <a:pt x="13" y="212"/>
                  </a:lnTo>
                  <a:lnTo>
                    <a:pt x="7" y="171"/>
                  </a:lnTo>
                  <a:lnTo>
                    <a:pt x="4" y="141"/>
                  </a:lnTo>
                  <a:lnTo>
                    <a:pt x="0" y="106"/>
                  </a:lnTo>
                  <a:lnTo>
                    <a:pt x="24" y="113"/>
                  </a:lnTo>
                  <a:lnTo>
                    <a:pt x="51" y="123"/>
                  </a:lnTo>
                  <a:lnTo>
                    <a:pt x="91" y="132"/>
                  </a:lnTo>
                  <a:lnTo>
                    <a:pt x="55" y="118"/>
                  </a:lnTo>
                  <a:lnTo>
                    <a:pt x="41" y="110"/>
                  </a:lnTo>
                  <a:lnTo>
                    <a:pt x="16" y="102"/>
                  </a:lnTo>
                  <a:lnTo>
                    <a:pt x="3" y="99"/>
                  </a:lnTo>
                  <a:lnTo>
                    <a:pt x="3" y="81"/>
                  </a:lnTo>
                  <a:lnTo>
                    <a:pt x="6" y="57"/>
                  </a:lnTo>
                  <a:lnTo>
                    <a:pt x="38" y="63"/>
                  </a:lnTo>
                  <a:lnTo>
                    <a:pt x="58" y="69"/>
                  </a:lnTo>
                  <a:lnTo>
                    <a:pt x="84" y="81"/>
                  </a:lnTo>
                  <a:lnTo>
                    <a:pt x="61" y="63"/>
                  </a:lnTo>
                  <a:lnTo>
                    <a:pt x="34" y="55"/>
                  </a:lnTo>
                  <a:lnTo>
                    <a:pt x="7" y="49"/>
                  </a:lnTo>
                  <a:lnTo>
                    <a:pt x="13" y="31"/>
                  </a:lnTo>
                  <a:lnTo>
                    <a:pt x="21" y="20"/>
                  </a:lnTo>
                  <a:lnTo>
                    <a:pt x="45" y="12"/>
                  </a:lnTo>
                  <a:lnTo>
                    <a:pt x="69" y="18"/>
                  </a:lnTo>
                  <a:lnTo>
                    <a:pt x="91" y="34"/>
                  </a:lnTo>
                  <a:lnTo>
                    <a:pt x="76" y="16"/>
                  </a:lnTo>
                  <a:lnTo>
                    <a:pt x="53" y="7"/>
                  </a:lnTo>
                  <a:lnTo>
                    <a:pt x="78" y="3"/>
                  </a:lnTo>
                  <a:lnTo>
                    <a:pt x="97" y="1"/>
                  </a:lnTo>
                  <a:lnTo>
                    <a:pt x="123" y="6"/>
                  </a:lnTo>
                  <a:lnTo>
                    <a:pt x="141" y="17"/>
                  </a:lnTo>
                  <a:lnTo>
                    <a:pt x="170" y="22"/>
                  </a:lnTo>
                  <a:lnTo>
                    <a:pt x="150" y="14"/>
                  </a:lnTo>
                  <a:lnTo>
                    <a:pt x="136" y="6"/>
                  </a:lnTo>
                  <a:lnTo>
                    <a:pt x="128" y="0"/>
                  </a:lnTo>
                  <a:lnTo>
                    <a:pt x="155" y="1"/>
                  </a:lnTo>
                  <a:lnTo>
                    <a:pt x="180" y="3"/>
                  </a:lnTo>
                  <a:lnTo>
                    <a:pt x="195" y="10"/>
                  </a:lnTo>
                  <a:lnTo>
                    <a:pt x="211" y="24"/>
                  </a:lnTo>
                  <a:lnTo>
                    <a:pt x="222" y="42"/>
                  </a:lnTo>
                  <a:lnTo>
                    <a:pt x="216" y="21"/>
                  </a:lnTo>
                  <a:lnTo>
                    <a:pt x="201" y="7"/>
                  </a:lnTo>
                  <a:lnTo>
                    <a:pt x="237" y="18"/>
                  </a:lnTo>
                </a:path>
              </a:pathLst>
            </a:custGeom>
            <a:solidFill>
              <a:srgbClr val="A05000"/>
            </a:solidFill>
            <a:ln w="9525" cap="rnd">
              <a:noFill/>
              <a:round/>
              <a:headEnd/>
              <a:tailEnd/>
            </a:ln>
          </p:spPr>
          <p:txBody>
            <a:bodyPr/>
            <a:lstStyle/>
            <a:p>
              <a:pPr>
                <a:defRPr/>
              </a:pPr>
              <a:endParaRPr lang="es-ES">
                <a:latin typeface="+mn-lt"/>
              </a:endParaRPr>
            </a:p>
          </p:txBody>
        </p:sp>
        <p:grpSp>
          <p:nvGrpSpPr>
            <p:cNvPr id="165927" name="Group 84"/>
            <p:cNvGrpSpPr>
              <a:grpSpLocks/>
            </p:cNvGrpSpPr>
            <p:nvPr/>
          </p:nvGrpSpPr>
          <p:grpSpPr bwMode="auto">
            <a:xfrm>
              <a:off x="1607" y="1612"/>
              <a:ext cx="313" cy="192"/>
              <a:chOff x="1607" y="1612"/>
              <a:chExt cx="313" cy="192"/>
            </a:xfrm>
          </p:grpSpPr>
          <p:sp>
            <p:nvSpPr>
              <p:cNvPr id="152635" name="Freeform 85"/>
              <p:cNvSpPr>
                <a:spLocks/>
              </p:cNvSpPr>
              <p:nvPr/>
            </p:nvSpPr>
            <p:spPr bwMode="auto">
              <a:xfrm>
                <a:off x="1607" y="1612"/>
                <a:ext cx="313" cy="192"/>
              </a:xfrm>
              <a:custGeom>
                <a:avLst/>
                <a:gdLst>
                  <a:gd name="T0" fmla="*/ 0 w 313"/>
                  <a:gd name="T1" fmla="*/ 113 h 192"/>
                  <a:gd name="T2" fmla="*/ 39 w 313"/>
                  <a:gd name="T3" fmla="*/ 105 h 192"/>
                  <a:gd name="T4" fmla="*/ 53 w 313"/>
                  <a:gd name="T5" fmla="*/ 102 h 192"/>
                  <a:gd name="T6" fmla="*/ 62 w 313"/>
                  <a:gd name="T7" fmla="*/ 94 h 192"/>
                  <a:gd name="T8" fmla="*/ 72 w 313"/>
                  <a:gd name="T9" fmla="*/ 81 h 192"/>
                  <a:gd name="T10" fmla="*/ 90 w 313"/>
                  <a:gd name="T11" fmla="*/ 64 h 192"/>
                  <a:gd name="T12" fmla="*/ 124 w 313"/>
                  <a:gd name="T13" fmla="*/ 35 h 192"/>
                  <a:gd name="T14" fmla="*/ 130 w 313"/>
                  <a:gd name="T15" fmla="*/ 26 h 192"/>
                  <a:gd name="T16" fmla="*/ 139 w 313"/>
                  <a:gd name="T17" fmla="*/ 16 h 192"/>
                  <a:gd name="T18" fmla="*/ 157 w 313"/>
                  <a:gd name="T19" fmla="*/ 14 h 192"/>
                  <a:gd name="T20" fmla="*/ 211 w 313"/>
                  <a:gd name="T21" fmla="*/ 5 h 192"/>
                  <a:gd name="T22" fmla="*/ 226 w 313"/>
                  <a:gd name="T23" fmla="*/ 0 h 192"/>
                  <a:gd name="T24" fmla="*/ 239 w 313"/>
                  <a:gd name="T25" fmla="*/ 6 h 192"/>
                  <a:gd name="T26" fmla="*/ 246 w 313"/>
                  <a:gd name="T27" fmla="*/ 12 h 192"/>
                  <a:gd name="T28" fmla="*/ 278 w 313"/>
                  <a:gd name="T29" fmla="*/ 23 h 192"/>
                  <a:gd name="T30" fmla="*/ 291 w 313"/>
                  <a:gd name="T31" fmla="*/ 27 h 192"/>
                  <a:gd name="T32" fmla="*/ 295 w 313"/>
                  <a:gd name="T33" fmla="*/ 32 h 192"/>
                  <a:gd name="T34" fmla="*/ 301 w 313"/>
                  <a:gd name="T35" fmla="*/ 51 h 192"/>
                  <a:gd name="T36" fmla="*/ 305 w 313"/>
                  <a:gd name="T37" fmla="*/ 59 h 192"/>
                  <a:gd name="T38" fmla="*/ 308 w 313"/>
                  <a:gd name="T39" fmla="*/ 65 h 192"/>
                  <a:gd name="T40" fmla="*/ 312 w 313"/>
                  <a:gd name="T41" fmla="*/ 74 h 192"/>
                  <a:gd name="T42" fmla="*/ 312 w 313"/>
                  <a:gd name="T43" fmla="*/ 81 h 192"/>
                  <a:gd name="T44" fmla="*/ 306 w 313"/>
                  <a:gd name="T45" fmla="*/ 86 h 192"/>
                  <a:gd name="T46" fmla="*/ 293 w 313"/>
                  <a:gd name="T47" fmla="*/ 85 h 192"/>
                  <a:gd name="T48" fmla="*/ 272 w 313"/>
                  <a:gd name="T49" fmla="*/ 75 h 192"/>
                  <a:gd name="T50" fmla="*/ 246 w 313"/>
                  <a:gd name="T51" fmla="*/ 71 h 192"/>
                  <a:gd name="T52" fmla="*/ 223 w 313"/>
                  <a:gd name="T53" fmla="*/ 74 h 192"/>
                  <a:gd name="T54" fmla="*/ 248 w 313"/>
                  <a:gd name="T55" fmla="*/ 80 h 192"/>
                  <a:gd name="T56" fmla="*/ 265 w 313"/>
                  <a:gd name="T57" fmla="*/ 86 h 192"/>
                  <a:gd name="T58" fmla="*/ 285 w 313"/>
                  <a:gd name="T59" fmla="*/ 94 h 192"/>
                  <a:gd name="T60" fmla="*/ 289 w 313"/>
                  <a:gd name="T61" fmla="*/ 100 h 192"/>
                  <a:gd name="T62" fmla="*/ 289 w 313"/>
                  <a:gd name="T63" fmla="*/ 108 h 192"/>
                  <a:gd name="T64" fmla="*/ 282 w 313"/>
                  <a:gd name="T65" fmla="*/ 113 h 192"/>
                  <a:gd name="T66" fmla="*/ 273 w 313"/>
                  <a:gd name="T67" fmla="*/ 112 h 192"/>
                  <a:gd name="T68" fmla="*/ 245 w 313"/>
                  <a:gd name="T69" fmla="*/ 105 h 192"/>
                  <a:gd name="T70" fmla="*/ 220 w 313"/>
                  <a:gd name="T71" fmla="*/ 103 h 192"/>
                  <a:gd name="T72" fmla="*/ 201 w 313"/>
                  <a:gd name="T73" fmla="*/ 105 h 192"/>
                  <a:gd name="T74" fmla="*/ 190 w 313"/>
                  <a:gd name="T75" fmla="*/ 112 h 192"/>
                  <a:gd name="T76" fmla="*/ 177 w 313"/>
                  <a:gd name="T77" fmla="*/ 125 h 192"/>
                  <a:gd name="T78" fmla="*/ 167 w 313"/>
                  <a:gd name="T79" fmla="*/ 139 h 192"/>
                  <a:gd name="T80" fmla="*/ 157 w 313"/>
                  <a:gd name="T81" fmla="*/ 153 h 192"/>
                  <a:gd name="T82" fmla="*/ 149 w 313"/>
                  <a:gd name="T83" fmla="*/ 165 h 192"/>
                  <a:gd name="T84" fmla="*/ 135 w 313"/>
                  <a:gd name="T85" fmla="*/ 175 h 192"/>
                  <a:gd name="T86" fmla="*/ 120 w 313"/>
                  <a:gd name="T87" fmla="*/ 178 h 192"/>
                  <a:gd name="T88" fmla="*/ 104 w 313"/>
                  <a:gd name="T89" fmla="*/ 179 h 192"/>
                  <a:gd name="T90" fmla="*/ 86 w 313"/>
                  <a:gd name="T91" fmla="*/ 178 h 192"/>
                  <a:gd name="T92" fmla="*/ 71 w 313"/>
                  <a:gd name="T93" fmla="*/ 177 h 192"/>
                  <a:gd name="T94" fmla="*/ 52 w 313"/>
                  <a:gd name="T95" fmla="*/ 182 h 192"/>
                  <a:gd name="T96" fmla="*/ 0 w 313"/>
                  <a:gd name="T97" fmla="*/ 191 h 192"/>
                  <a:gd name="T98" fmla="*/ 0 w 313"/>
                  <a:gd name="T99" fmla="*/ 113 h 1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3"/>
                  <a:gd name="T151" fmla="*/ 0 h 192"/>
                  <a:gd name="T152" fmla="*/ 313 w 313"/>
                  <a:gd name="T153" fmla="*/ 192 h 1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3" h="192">
                    <a:moveTo>
                      <a:pt x="0" y="113"/>
                    </a:moveTo>
                    <a:lnTo>
                      <a:pt x="39" y="105"/>
                    </a:lnTo>
                    <a:lnTo>
                      <a:pt x="53" y="102"/>
                    </a:lnTo>
                    <a:lnTo>
                      <a:pt x="62" y="94"/>
                    </a:lnTo>
                    <a:lnTo>
                      <a:pt x="72" y="81"/>
                    </a:lnTo>
                    <a:lnTo>
                      <a:pt x="90" y="64"/>
                    </a:lnTo>
                    <a:lnTo>
                      <a:pt x="124" y="35"/>
                    </a:lnTo>
                    <a:lnTo>
                      <a:pt x="130" y="26"/>
                    </a:lnTo>
                    <a:lnTo>
                      <a:pt x="139" y="16"/>
                    </a:lnTo>
                    <a:lnTo>
                      <a:pt x="157" y="14"/>
                    </a:lnTo>
                    <a:lnTo>
                      <a:pt x="211" y="5"/>
                    </a:lnTo>
                    <a:lnTo>
                      <a:pt x="226" y="0"/>
                    </a:lnTo>
                    <a:lnTo>
                      <a:pt x="239" y="6"/>
                    </a:lnTo>
                    <a:lnTo>
                      <a:pt x="246" y="12"/>
                    </a:lnTo>
                    <a:lnTo>
                      <a:pt x="278" y="23"/>
                    </a:lnTo>
                    <a:lnTo>
                      <a:pt x="291" y="27"/>
                    </a:lnTo>
                    <a:lnTo>
                      <a:pt x="295" y="32"/>
                    </a:lnTo>
                    <a:lnTo>
                      <a:pt x="301" y="51"/>
                    </a:lnTo>
                    <a:lnTo>
                      <a:pt x="305" y="59"/>
                    </a:lnTo>
                    <a:lnTo>
                      <a:pt x="308" y="65"/>
                    </a:lnTo>
                    <a:lnTo>
                      <a:pt x="312" y="74"/>
                    </a:lnTo>
                    <a:lnTo>
                      <a:pt x="312" y="81"/>
                    </a:lnTo>
                    <a:lnTo>
                      <a:pt x="306" y="86"/>
                    </a:lnTo>
                    <a:lnTo>
                      <a:pt x="293" y="85"/>
                    </a:lnTo>
                    <a:lnTo>
                      <a:pt x="272" y="75"/>
                    </a:lnTo>
                    <a:lnTo>
                      <a:pt x="246" y="71"/>
                    </a:lnTo>
                    <a:lnTo>
                      <a:pt x="223" y="74"/>
                    </a:lnTo>
                    <a:lnTo>
                      <a:pt x="248" y="80"/>
                    </a:lnTo>
                    <a:lnTo>
                      <a:pt x="265" y="86"/>
                    </a:lnTo>
                    <a:lnTo>
                      <a:pt x="285" y="94"/>
                    </a:lnTo>
                    <a:lnTo>
                      <a:pt x="289" y="100"/>
                    </a:lnTo>
                    <a:lnTo>
                      <a:pt x="289" y="108"/>
                    </a:lnTo>
                    <a:lnTo>
                      <a:pt x="282" y="113"/>
                    </a:lnTo>
                    <a:lnTo>
                      <a:pt x="273" y="112"/>
                    </a:lnTo>
                    <a:lnTo>
                      <a:pt x="245" y="105"/>
                    </a:lnTo>
                    <a:lnTo>
                      <a:pt x="220" y="103"/>
                    </a:lnTo>
                    <a:lnTo>
                      <a:pt x="201" y="105"/>
                    </a:lnTo>
                    <a:lnTo>
                      <a:pt x="190" y="112"/>
                    </a:lnTo>
                    <a:lnTo>
                      <a:pt x="177" y="125"/>
                    </a:lnTo>
                    <a:lnTo>
                      <a:pt x="167" y="139"/>
                    </a:lnTo>
                    <a:lnTo>
                      <a:pt x="157" y="153"/>
                    </a:lnTo>
                    <a:lnTo>
                      <a:pt x="149" y="165"/>
                    </a:lnTo>
                    <a:lnTo>
                      <a:pt x="135" y="175"/>
                    </a:lnTo>
                    <a:lnTo>
                      <a:pt x="120" y="178"/>
                    </a:lnTo>
                    <a:lnTo>
                      <a:pt x="104" y="179"/>
                    </a:lnTo>
                    <a:lnTo>
                      <a:pt x="86" y="178"/>
                    </a:lnTo>
                    <a:lnTo>
                      <a:pt x="71" y="177"/>
                    </a:lnTo>
                    <a:lnTo>
                      <a:pt x="52" y="182"/>
                    </a:lnTo>
                    <a:lnTo>
                      <a:pt x="0" y="191"/>
                    </a:lnTo>
                    <a:lnTo>
                      <a:pt x="0" y="113"/>
                    </a:lnTo>
                  </a:path>
                </a:pathLst>
              </a:custGeom>
              <a:solidFill>
                <a:srgbClr val="FFC080"/>
              </a:solidFill>
              <a:ln w="12700" cap="rnd">
                <a:solidFill>
                  <a:srgbClr val="402000"/>
                </a:solidFill>
                <a:round/>
                <a:headEnd/>
                <a:tailEnd/>
              </a:ln>
            </p:spPr>
            <p:txBody>
              <a:bodyPr/>
              <a:lstStyle/>
              <a:p>
                <a:pPr>
                  <a:defRPr/>
                </a:pPr>
                <a:endParaRPr lang="es-ES">
                  <a:latin typeface="+mn-lt"/>
                </a:endParaRPr>
              </a:p>
            </p:txBody>
          </p:sp>
          <p:sp>
            <p:nvSpPr>
              <p:cNvPr id="152636" name="Freeform 86"/>
              <p:cNvSpPr>
                <a:spLocks/>
              </p:cNvSpPr>
              <p:nvPr/>
            </p:nvSpPr>
            <p:spPr bwMode="auto">
              <a:xfrm>
                <a:off x="1808" y="1647"/>
                <a:ext cx="99" cy="20"/>
              </a:xfrm>
              <a:custGeom>
                <a:avLst/>
                <a:gdLst>
                  <a:gd name="T0" fmla="*/ 98 w 99"/>
                  <a:gd name="T1" fmla="*/ 19 h 20"/>
                  <a:gd name="T2" fmla="*/ 81 w 99"/>
                  <a:gd name="T3" fmla="*/ 13 h 20"/>
                  <a:gd name="T4" fmla="*/ 68 w 99"/>
                  <a:gd name="T5" fmla="*/ 11 h 20"/>
                  <a:gd name="T6" fmla="*/ 51 w 99"/>
                  <a:gd name="T7" fmla="*/ 7 h 20"/>
                  <a:gd name="T8" fmla="*/ 37 w 99"/>
                  <a:gd name="T9" fmla="*/ 4 h 20"/>
                  <a:gd name="T10" fmla="*/ 15 w 99"/>
                  <a:gd name="T11" fmla="*/ 6 h 20"/>
                  <a:gd name="T12" fmla="*/ 0 w 99"/>
                  <a:gd name="T13" fmla="*/ 7 h 20"/>
                  <a:gd name="T14" fmla="*/ 23 w 99"/>
                  <a:gd name="T15" fmla="*/ 3 h 20"/>
                  <a:gd name="T16" fmla="*/ 42 w 99"/>
                  <a:gd name="T17" fmla="*/ 0 h 20"/>
                  <a:gd name="T18" fmla="*/ 68 w 99"/>
                  <a:gd name="T19" fmla="*/ 9 h 20"/>
                  <a:gd name="T20" fmla="*/ 81 w 99"/>
                  <a:gd name="T21" fmla="*/ 10 h 20"/>
                  <a:gd name="T22" fmla="*/ 97 w 99"/>
                  <a:gd name="T23" fmla="*/ 16 h 20"/>
                  <a:gd name="T24" fmla="*/ 98 w 99"/>
                  <a:gd name="T25" fmla="*/ 19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9"/>
                  <a:gd name="T40" fmla="*/ 0 h 20"/>
                  <a:gd name="T41" fmla="*/ 99 w 99"/>
                  <a:gd name="T42" fmla="*/ 20 h 2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9" h="20">
                    <a:moveTo>
                      <a:pt x="98" y="19"/>
                    </a:moveTo>
                    <a:lnTo>
                      <a:pt x="81" y="13"/>
                    </a:lnTo>
                    <a:lnTo>
                      <a:pt x="68" y="11"/>
                    </a:lnTo>
                    <a:lnTo>
                      <a:pt x="51" y="7"/>
                    </a:lnTo>
                    <a:lnTo>
                      <a:pt x="37" y="4"/>
                    </a:lnTo>
                    <a:lnTo>
                      <a:pt x="15" y="6"/>
                    </a:lnTo>
                    <a:lnTo>
                      <a:pt x="0" y="7"/>
                    </a:lnTo>
                    <a:lnTo>
                      <a:pt x="23" y="3"/>
                    </a:lnTo>
                    <a:lnTo>
                      <a:pt x="42" y="0"/>
                    </a:lnTo>
                    <a:lnTo>
                      <a:pt x="68" y="9"/>
                    </a:lnTo>
                    <a:lnTo>
                      <a:pt x="81" y="10"/>
                    </a:lnTo>
                    <a:lnTo>
                      <a:pt x="97" y="16"/>
                    </a:lnTo>
                    <a:lnTo>
                      <a:pt x="98" y="19"/>
                    </a:lnTo>
                  </a:path>
                </a:pathLst>
              </a:custGeom>
              <a:solidFill>
                <a:srgbClr val="402000"/>
              </a:solidFill>
              <a:ln w="9525" cap="rnd">
                <a:noFill/>
                <a:round/>
                <a:headEnd/>
                <a:tailEnd/>
              </a:ln>
            </p:spPr>
            <p:txBody>
              <a:bodyPr/>
              <a:lstStyle/>
              <a:p>
                <a:pPr>
                  <a:defRPr/>
                </a:pPr>
                <a:endParaRPr lang="es-ES">
                  <a:latin typeface="+mn-lt"/>
                </a:endParaRPr>
              </a:p>
            </p:txBody>
          </p:sp>
          <p:sp>
            <p:nvSpPr>
              <p:cNvPr id="152637" name="Freeform 87"/>
              <p:cNvSpPr>
                <a:spLocks/>
              </p:cNvSpPr>
              <p:nvPr/>
            </p:nvSpPr>
            <p:spPr bwMode="auto">
              <a:xfrm>
                <a:off x="1770" y="1622"/>
                <a:ext cx="81" cy="17"/>
              </a:xfrm>
              <a:custGeom>
                <a:avLst/>
                <a:gdLst>
                  <a:gd name="T0" fmla="*/ 58 w 81"/>
                  <a:gd name="T1" fmla="*/ 0 h 17"/>
                  <a:gd name="T2" fmla="*/ 68 w 81"/>
                  <a:gd name="T3" fmla="*/ 0 h 17"/>
                  <a:gd name="T4" fmla="*/ 80 w 81"/>
                  <a:gd name="T5" fmla="*/ 5 h 17"/>
                  <a:gd name="T6" fmla="*/ 72 w 81"/>
                  <a:gd name="T7" fmla="*/ 4 h 17"/>
                  <a:gd name="T8" fmla="*/ 59 w 81"/>
                  <a:gd name="T9" fmla="*/ 1 h 17"/>
                  <a:gd name="T10" fmla="*/ 33 w 81"/>
                  <a:gd name="T11" fmla="*/ 8 h 17"/>
                  <a:gd name="T12" fmla="*/ 19 w 81"/>
                  <a:gd name="T13" fmla="*/ 13 h 17"/>
                  <a:gd name="T14" fmla="*/ 3 w 81"/>
                  <a:gd name="T15" fmla="*/ 16 h 17"/>
                  <a:gd name="T16" fmla="*/ 0 w 81"/>
                  <a:gd name="T17" fmla="*/ 13 h 17"/>
                  <a:gd name="T18" fmla="*/ 18 w 81"/>
                  <a:gd name="T19" fmla="*/ 9 h 17"/>
                  <a:gd name="T20" fmla="*/ 39 w 81"/>
                  <a:gd name="T21" fmla="*/ 5 h 17"/>
                  <a:gd name="T22" fmla="*/ 58 w 81"/>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
                  <a:gd name="T37" fmla="*/ 0 h 17"/>
                  <a:gd name="T38" fmla="*/ 81 w 81"/>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 h="17">
                    <a:moveTo>
                      <a:pt x="58" y="0"/>
                    </a:moveTo>
                    <a:lnTo>
                      <a:pt x="68" y="0"/>
                    </a:lnTo>
                    <a:lnTo>
                      <a:pt x="80" y="5"/>
                    </a:lnTo>
                    <a:lnTo>
                      <a:pt x="72" y="4"/>
                    </a:lnTo>
                    <a:lnTo>
                      <a:pt x="59" y="1"/>
                    </a:lnTo>
                    <a:lnTo>
                      <a:pt x="33" y="8"/>
                    </a:lnTo>
                    <a:lnTo>
                      <a:pt x="19" y="13"/>
                    </a:lnTo>
                    <a:lnTo>
                      <a:pt x="3" y="16"/>
                    </a:lnTo>
                    <a:lnTo>
                      <a:pt x="0" y="13"/>
                    </a:lnTo>
                    <a:lnTo>
                      <a:pt x="18" y="9"/>
                    </a:lnTo>
                    <a:lnTo>
                      <a:pt x="39" y="5"/>
                    </a:lnTo>
                    <a:lnTo>
                      <a:pt x="58" y="0"/>
                    </a:lnTo>
                  </a:path>
                </a:pathLst>
              </a:custGeom>
              <a:solidFill>
                <a:srgbClr val="402000"/>
              </a:solidFill>
              <a:ln w="9525" cap="rnd">
                <a:noFill/>
                <a:round/>
                <a:headEnd/>
                <a:tailEnd/>
              </a:ln>
            </p:spPr>
            <p:txBody>
              <a:bodyPr/>
              <a:lstStyle/>
              <a:p>
                <a:pPr>
                  <a:defRPr/>
                </a:pPr>
                <a:endParaRPr lang="es-ES">
                  <a:latin typeface="+mn-lt"/>
                </a:endParaRPr>
              </a:p>
            </p:txBody>
          </p:sp>
          <p:sp>
            <p:nvSpPr>
              <p:cNvPr id="152638" name="Freeform 88"/>
              <p:cNvSpPr>
                <a:spLocks/>
              </p:cNvSpPr>
              <p:nvPr/>
            </p:nvSpPr>
            <p:spPr bwMode="auto">
              <a:xfrm>
                <a:off x="1803" y="1679"/>
                <a:ext cx="33" cy="17"/>
              </a:xfrm>
              <a:custGeom>
                <a:avLst/>
                <a:gdLst>
                  <a:gd name="T0" fmla="*/ 32 w 33"/>
                  <a:gd name="T1" fmla="*/ 6 h 17"/>
                  <a:gd name="T2" fmla="*/ 29 w 33"/>
                  <a:gd name="T3" fmla="*/ 16 h 17"/>
                  <a:gd name="T4" fmla="*/ 17 w 33"/>
                  <a:gd name="T5" fmla="*/ 12 h 17"/>
                  <a:gd name="T6" fmla="*/ 4 w 33"/>
                  <a:gd name="T7" fmla="*/ 12 h 17"/>
                  <a:gd name="T8" fmla="*/ 0 w 33"/>
                  <a:gd name="T9" fmla="*/ 0 h 17"/>
                  <a:gd name="T10" fmla="*/ 9 w 33"/>
                  <a:gd name="T11" fmla="*/ 3 h 17"/>
                  <a:gd name="T12" fmla="*/ 32 w 33"/>
                  <a:gd name="T13" fmla="*/ 6 h 17"/>
                  <a:gd name="T14" fmla="*/ 0 60000 65536"/>
                  <a:gd name="T15" fmla="*/ 0 60000 65536"/>
                  <a:gd name="T16" fmla="*/ 0 60000 65536"/>
                  <a:gd name="T17" fmla="*/ 0 60000 65536"/>
                  <a:gd name="T18" fmla="*/ 0 60000 65536"/>
                  <a:gd name="T19" fmla="*/ 0 60000 65536"/>
                  <a:gd name="T20" fmla="*/ 0 60000 65536"/>
                  <a:gd name="T21" fmla="*/ 0 w 33"/>
                  <a:gd name="T22" fmla="*/ 0 h 17"/>
                  <a:gd name="T23" fmla="*/ 33 w 33"/>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17">
                    <a:moveTo>
                      <a:pt x="32" y="6"/>
                    </a:moveTo>
                    <a:lnTo>
                      <a:pt x="29" y="16"/>
                    </a:lnTo>
                    <a:lnTo>
                      <a:pt x="17" y="12"/>
                    </a:lnTo>
                    <a:lnTo>
                      <a:pt x="4" y="12"/>
                    </a:lnTo>
                    <a:lnTo>
                      <a:pt x="0" y="0"/>
                    </a:lnTo>
                    <a:lnTo>
                      <a:pt x="9" y="3"/>
                    </a:lnTo>
                    <a:lnTo>
                      <a:pt x="32" y="6"/>
                    </a:lnTo>
                  </a:path>
                </a:pathLst>
              </a:custGeom>
              <a:solidFill>
                <a:srgbClr val="402000"/>
              </a:solidFill>
              <a:ln w="9525" cap="rnd">
                <a:noFill/>
                <a:round/>
                <a:headEnd/>
                <a:tailEnd/>
              </a:ln>
            </p:spPr>
            <p:txBody>
              <a:bodyPr/>
              <a:lstStyle/>
              <a:p>
                <a:pPr>
                  <a:defRPr/>
                </a:pPr>
                <a:endParaRPr lang="es-ES">
                  <a:latin typeface="+mn-lt"/>
                </a:endParaRPr>
              </a:p>
            </p:txBody>
          </p:sp>
          <p:sp>
            <p:nvSpPr>
              <p:cNvPr id="152639" name="Freeform 89"/>
              <p:cNvSpPr>
                <a:spLocks/>
              </p:cNvSpPr>
              <p:nvPr/>
            </p:nvSpPr>
            <p:spPr bwMode="auto">
              <a:xfrm>
                <a:off x="1902" y="1673"/>
                <a:ext cx="17" cy="17"/>
              </a:xfrm>
              <a:custGeom>
                <a:avLst/>
                <a:gdLst>
                  <a:gd name="T0" fmla="*/ 0 w 17"/>
                  <a:gd name="T1" fmla="*/ 0 h 17"/>
                  <a:gd name="T2" fmla="*/ 0 w 17"/>
                  <a:gd name="T3" fmla="*/ 4 h 17"/>
                  <a:gd name="T4" fmla="*/ 3 w 17"/>
                  <a:gd name="T5" fmla="*/ 11 h 17"/>
                  <a:gd name="T6" fmla="*/ 16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4"/>
                    </a:lnTo>
                    <a:lnTo>
                      <a:pt x="3" y="11"/>
                    </a:lnTo>
                    <a:lnTo>
                      <a:pt x="16" y="16"/>
                    </a:lnTo>
                    <a:lnTo>
                      <a:pt x="0" y="0"/>
                    </a:lnTo>
                  </a:path>
                </a:pathLst>
              </a:custGeom>
              <a:solidFill>
                <a:srgbClr val="402000"/>
              </a:solidFill>
              <a:ln w="9525" cap="rnd">
                <a:noFill/>
                <a:round/>
                <a:headEnd/>
                <a:tailEnd/>
              </a:ln>
            </p:spPr>
            <p:txBody>
              <a:bodyPr/>
              <a:lstStyle/>
              <a:p>
                <a:pPr>
                  <a:defRPr/>
                </a:pPr>
                <a:endParaRPr lang="es-ES">
                  <a:latin typeface="+mn-lt"/>
                </a:endParaRPr>
              </a:p>
            </p:txBody>
          </p:sp>
          <p:sp>
            <p:nvSpPr>
              <p:cNvPr id="152640" name="Freeform 90"/>
              <p:cNvSpPr>
                <a:spLocks/>
              </p:cNvSpPr>
              <p:nvPr/>
            </p:nvSpPr>
            <p:spPr bwMode="auto">
              <a:xfrm>
                <a:off x="1879" y="1710"/>
                <a:ext cx="17" cy="17"/>
              </a:xfrm>
              <a:custGeom>
                <a:avLst/>
                <a:gdLst>
                  <a:gd name="T0" fmla="*/ 0 w 17"/>
                  <a:gd name="T1" fmla="*/ 0 h 17"/>
                  <a:gd name="T2" fmla="*/ 5 w 17"/>
                  <a:gd name="T3" fmla="*/ 8 h 17"/>
                  <a:gd name="T4" fmla="*/ 16 w 17"/>
                  <a:gd name="T5" fmla="*/ 16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5" y="8"/>
                    </a:lnTo>
                    <a:lnTo>
                      <a:pt x="16" y="16"/>
                    </a:lnTo>
                    <a:lnTo>
                      <a:pt x="0" y="0"/>
                    </a:lnTo>
                  </a:path>
                </a:pathLst>
              </a:custGeom>
              <a:solidFill>
                <a:srgbClr val="402000"/>
              </a:solidFill>
              <a:ln w="9525" cap="rnd">
                <a:noFill/>
                <a:round/>
                <a:headEnd/>
                <a:tailEnd/>
              </a:ln>
            </p:spPr>
            <p:txBody>
              <a:bodyPr/>
              <a:lstStyle/>
              <a:p>
                <a:pPr>
                  <a:defRPr/>
                </a:pPr>
                <a:endParaRPr lang="es-ES">
                  <a:latin typeface="+mn-lt"/>
                </a:endParaRPr>
              </a:p>
            </p:txBody>
          </p:sp>
          <p:sp>
            <p:nvSpPr>
              <p:cNvPr id="152641" name="Freeform 91"/>
              <p:cNvSpPr>
                <a:spLocks/>
              </p:cNvSpPr>
              <p:nvPr/>
            </p:nvSpPr>
            <p:spPr bwMode="auto">
              <a:xfrm>
                <a:off x="1758" y="1659"/>
                <a:ext cx="17" cy="17"/>
              </a:xfrm>
              <a:custGeom>
                <a:avLst/>
                <a:gdLst>
                  <a:gd name="T0" fmla="*/ 16 w 17"/>
                  <a:gd name="T1" fmla="*/ 0 h 17"/>
                  <a:gd name="T2" fmla="*/ 13 w 17"/>
                  <a:gd name="T3" fmla="*/ 5 h 17"/>
                  <a:gd name="T4" fmla="*/ 13 w 17"/>
                  <a:gd name="T5" fmla="*/ 9 h 17"/>
                  <a:gd name="T6" fmla="*/ 0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3" y="5"/>
                    </a:lnTo>
                    <a:lnTo>
                      <a:pt x="13" y="9"/>
                    </a:lnTo>
                    <a:lnTo>
                      <a:pt x="0" y="16"/>
                    </a:lnTo>
                    <a:lnTo>
                      <a:pt x="16" y="0"/>
                    </a:lnTo>
                  </a:path>
                </a:pathLst>
              </a:custGeom>
              <a:solidFill>
                <a:srgbClr val="402000"/>
              </a:solidFill>
              <a:ln w="9525" cap="rnd">
                <a:noFill/>
                <a:round/>
                <a:headEnd/>
                <a:tailEnd/>
              </a:ln>
            </p:spPr>
            <p:txBody>
              <a:bodyPr/>
              <a:lstStyle/>
              <a:p>
                <a:pPr>
                  <a:defRPr/>
                </a:pPr>
                <a:endParaRPr lang="es-ES">
                  <a:latin typeface="+mn-lt"/>
                </a:endParaRPr>
              </a:p>
            </p:txBody>
          </p:sp>
          <p:sp>
            <p:nvSpPr>
              <p:cNvPr id="152642" name="Freeform 92"/>
              <p:cNvSpPr>
                <a:spLocks/>
              </p:cNvSpPr>
              <p:nvPr/>
            </p:nvSpPr>
            <p:spPr bwMode="auto">
              <a:xfrm>
                <a:off x="1695" y="1659"/>
                <a:ext cx="48" cy="49"/>
              </a:xfrm>
              <a:custGeom>
                <a:avLst/>
                <a:gdLst>
                  <a:gd name="T0" fmla="*/ 47 w 48"/>
                  <a:gd name="T1" fmla="*/ 0 h 49"/>
                  <a:gd name="T2" fmla="*/ 38 w 48"/>
                  <a:gd name="T3" fmla="*/ 15 h 49"/>
                  <a:gd name="T4" fmla="*/ 29 w 48"/>
                  <a:gd name="T5" fmla="*/ 27 h 49"/>
                  <a:gd name="T6" fmla="*/ 0 w 48"/>
                  <a:gd name="T7" fmla="*/ 48 h 49"/>
                  <a:gd name="T8" fmla="*/ 28 w 48"/>
                  <a:gd name="T9" fmla="*/ 22 h 49"/>
                  <a:gd name="T10" fmla="*/ 47 w 48"/>
                  <a:gd name="T11" fmla="*/ 0 h 49"/>
                  <a:gd name="T12" fmla="*/ 0 60000 65536"/>
                  <a:gd name="T13" fmla="*/ 0 60000 65536"/>
                  <a:gd name="T14" fmla="*/ 0 60000 65536"/>
                  <a:gd name="T15" fmla="*/ 0 60000 65536"/>
                  <a:gd name="T16" fmla="*/ 0 60000 65536"/>
                  <a:gd name="T17" fmla="*/ 0 60000 65536"/>
                  <a:gd name="T18" fmla="*/ 0 w 48"/>
                  <a:gd name="T19" fmla="*/ 0 h 49"/>
                  <a:gd name="T20" fmla="*/ 48 w 48"/>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8" h="49">
                    <a:moveTo>
                      <a:pt x="47" y="0"/>
                    </a:moveTo>
                    <a:lnTo>
                      <a:pt x="38" y="15"/>
                    </a:lnTo>
                    <a:lnTo>
                      <a:pt x="29" y="27"/>
                    </a:lnTo>
                    <a:lnTo>
                      <a:pt x="0" y="48"/>
                    </a:lnTo>
                    <a:lnTo>
                      <a:pt x="28" y="22"/>
                    </a:lnTo>
                    <a:lnTo>
                      <a:pt x="47" y="0"/>
                    </a:lnTo>
                  </a:path>
                </a:pathLst>
              </a:custGeom>
              <a:solidFill>
                <a:srgbClr val="402000"/>
              </a:solidFill>
              <a:ln w="9525" cap="rnd">
                <a:noFill/>
                <a:round/>
                <a:headEnd/>
                <a:tailEnd/>
              </a:ln>
            </p:spPr>
            <p:txBody>
              <a:bodyPr/>
              <a:lstStyle/>
              <a:p>
                <a:pPr>
                  <a:defRPr/>
                </a:pPr>
                <a:endParaRPr lang="es-ES">
                  <a:latin typeface="+mn-lt"/>
                </a:endParaRPr>
              </a:p>
            </p:txBody>
          </p:sp>
          <p:sp>
            <p:nvSpPr>
              <p:cNvPr id="152643" name="Freeform 93"/>
              <p:cNvSpPr>
                <a:spLocks/>
              </p:cNvSpPr>
              <p:nvPr/>
            </p:nvSpPr>
            <p:spPr bwMode="auto">
              <a:xfrm>
                <a:off x="1669" y="1730"/>
                <a:ext cx="17" cy="34"/>
              </a:xfrm>
              <a:custGeom>
                <a:avLst/>
                <a:gdLst>
                  <a:gd name="T0" fmla="*/ 0 w 17"/>
                  <a:gd name="T1" fmla="*/ 0 h 34"/>
                  <a:gd name="T2" fmla="*/ 10 w 17"/>
                  <a:gd name="T3" fmla="*/ 12 h 34"/>
                  <a:gd name="T4" fmla="*/ 14 w 17"/>
                  <a:gd name="T5" fmla="*/ 23 h 34"/>
                  <a:gd name="T6" fmla="*/ 14 w 17"/>
                  <a:gd name="T7" fmla="*/ 33 h 34"/>
                  <a:gd name="T8" fmla="*/ 16 w 17"/>
                  <a:gd name="T9" fmla="*/ 19 h 34"/>
                  <a:gd name="T10" fmla="*/ 14 w 17"/>
                  <a:gd name="T11" fmla="*/ 8 h 34"/>
                  <a:gd name="T12" fmla="*/ 0 w 17"/>
                  <a:gd name="T13" fmla="*/ 0 h 34"/>
                  <a:gd name="T14" fmla="*/ 0 60000 65536"/>
                  <a:gd name="T15" fmla="*/ 0 60000 65536"/>
                  <a:gd name="T16" fmla="*/ 0 60000 65536"/>
                  <a:gd name="T17" fmla="*/ 0 60000 65536"/>
                  <a:gd name="T18" fmla="*/ 0 60000 65536"/>
                  <a:gd name="T19" fmla="*/ 0 60000 65536"/>
                  <a:gd name="T20" fmla="*/ 0 60000 65536"/>
                  <a:gd name="T21" fmla="*/ 0 w 17"/>
                  <a:gd name="T22" fmla="*/ 0 h 34"/>
                  <a:gd name="T23" fmla="*/ 17 w 17"/>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34">
                    <a:moveTo>
                      <a:pt x="0" y="0"/>
                    </a:moveTo>
                    <a:lnTo>
                      <a:pt x="10" y="12"/>
                    </a:lnTo>
                    <a:lnTo>
                      <a:pt x="14" y="23"/>
                    </a:lnTo>
                    <a:lnTo>
                      <a:pt x="14" y="33"/>
                    </a:lnTo>
                    <a:lnTo>
                      <a:pt x="16" y="19"/>
                    </a:lnTo>
                    <a:lnTo>
                      <a:pt x="14" y="8"/>
                    </a:lnTo>
                    <a:lnTo>
                      <a:pt x="0" y="0"/>
                    </a:lnTo>
                  </a:path>
                </a:pathLst>
              </a:custGeom>
              <a:solidFill>
                <a:srgbClr val="402000"/>
              </a:solidFill>
              <a:ln w="9525" cap="rnd">
                <a:noFill/>
                <a:round/>
                <a:headEnd/>
                <a:tailEnd/>
              </a:ln>
            </p:spPr>
            <p:txBody>
              <a:bodyPr/>
              <a:lstStyle/>
              <a:p>
                <a:pPr>
                  <a:defRPr/>
                </a:pPr>
                <a:endParaRPr lang="es-ES">
                  <a:latin typeface="+mn-lt"/>
                </a:endParaRPr>
              </a:p>
            </p:txBody>
          </p:sp>
          <p:sp>
            <p:nvSpPr>
              <p:cNvPr id="152644" name="Freeform 94"/>
              <p:cNvSpPr>
                <a:spLocks/>
              </p:cNvSpPr>
              <p:nvPr/>
            </p:nvSpPr>
            <p:spPr bwMode="auto">
              <a:xfrm>
                <a:off x="1787" y="1694"/>
                <a:ext cx="17" cy="17"/>
              </a:xfrm>
              <a:custGeom>
                <a:avLst/>
                <a:gdLst>
                  <a:gd name="T0" fmla="*/ 5 w 17"/>
                  <a:gd name="T1" fmla="*/ 0 h 17"/>
                  <a:gd name="T2" fmla="*/ 0 w 17"/>
                  <a:gd name="T3" fmla="*/ 6 h 17"/>
                  <a:gd name="T4" fmla="*/ 16 w 17"/>
                  <a:gd name="T5" fmla="*/ 16 h 17"/>
                  <a:gd name="T6" fmla="*/ 5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5" y="0"/>
                    </a:moveTo>
                    <a:lnTo>
                      <a:pt x="0" y="6"/>
                    </a:lnTo>
                    <a:lnTo>
                      <a:pt x="16" y="16"/>
                    </a:lnTo>
                    <a:lnTo>
                      <a:pt x="5" y="0"/>
                    </a:lnTo>
                  </a:path>
                </a:pathLst>
              </a:custGeom>
              <a:solidFill>
                <a:srgbClr val="402000"/>
              </a:solidFill>
              <a:ln w="9525" cap="rnd">
                <a:noFill/>
                <a:round/>
                <a:headEnd/>
                <a:tailEnd/>
              </a:ln>
            </p:spPr>
            <p:txBody>
              <a:bodyPr/>
              <a:lstStyle/>
              <a:p>
                <a:pPr>
                  <a:defRPr/>
                </a:pPr>
                <a:endParaRPr lang="es-ES">
                  <a:latin typeface="+mn-lt"/>
                </a:endParaRPr>
              </a:p>
            </p:txBody>
          </p:sp>
        </p:grpSp>
        <p:grpSp>
          <p:nvGrpSpPr>
            <p:cNvPr id="165928" name="Group 95"/>
            <p:cNvGrpSpPr>
              <a:grpSpLocks/>
            </p:cNvGrpSpPr>
            <p:nvPr/>
          </p:nvGrpSpPr>
          <p:grpSpPr bwMode="auto">
            <a:xfrm>
              <a:off x="934" y="1193"/>
              <a:ext cx="720" cy="820"/>
              <a:chOff x="934" y="1193"/>
              <a:chExt cx="720" cy="820"/>
            </a:xfrm>
          </p:grpSpPr>
          <p:sp>
            <p:nvSpPr>
              <p:cNvPr id="152621" name="Freeform 96"/>
              <p:cNvSpPr>
                <a:spLocks/>
              </p:cNvSpPr>
              <p:nvPr/>
            </p:nvSpPr>
            <p:spPr bwMode="auto">
              <a:xfrm>
                <a:off x="1327" y="1193"/>
                <a:ext cx="19" cy="17"/>
              </a:xfrm>
              <a:custGeom>
                <a:avLst/>
                <a:gdLst>
                  <a:gd name="T0" fmla="*/ 18 w 19"/>
                  <a:gd name="T1" fmla="*/ 0 h 17"/>
                  <a:gd name="T2" fmla="*/ 13 w 19"/>
                  <a:gd name="T3" fmla="*/ 4 h 17"/>
                  <a:gd name="T4" fmla="*/ 8 w 19"/>
                  <a:gd name="T5" fmla="*/ 7 h 17"/>
                  <a:gd name="T6" fmla="*/ 3 w 19"/>
                  <a:gd name="T7" fmla="*/ 11 h 17"/>
                  <a:gd name="T8" fmla="*/ 0 w 19"/>
                  <a:gd name="T9" fmla="*/ 16 h 17"/>
                  <a:gd name="T10" fmla="*/ 4 w 19"/>
                  <a:gd name="T11" fmla="*/ 14 h 17"/>
                  <a:gd name="T12" fmla="*/ 13 w 19"/>
                  <a:gd name="T13" fmla="*/ 11 h 17"/>
                  <a:gd name="T14" fmla="*/ 18 w 19"/>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7"/>
                  <a:gd name="T26" fmla="*/ 19 w 19"/>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7">
                    <a:moveTo>
                      <a:pt x="18" y="0"/>
                    </a:moveTo>
                    <a:lnTo>
                      <a:pt x="13" y="4"/>
                    </a:lnTo>
                    <a:lnTo>
                      <a:pt x="8" y="7"/>
                    </a:lnTo>
                    <a:lnTo>
                      <a:pt x="3" y="11"/>
                    </a:lnTo>
                    <a:lnTo>
                      <a:pt x="0" y="16"/>
                    </a:lnTo>
                    <a:lnTo>
                      <a:pt x="4" y="14"/>
                    </a:lnTo>
                    <a:lnTo>
                      <a:pt x="13" y="11"/>
                    </a:lnTo>
                    <a:lnTo>
                      <a:pt x="18" y="0"/>
                    </a:lnTo>
                  </a:path>
                </a:pathLst>
              </a:custGeom>
              <a:solidFill>
                <a:srgbClr val="402000"/>
              </a:solidFill>
              <a:ln w="9525" cap="rnd">
                <a:noFill/>
                <a:round/>
                <a:headEnd/>
                <a:tailEnd/>
              </a:ln>
            </p:spPr>
            <p:txBody>
              <a:bodyPr/>
              <a:lstStyle/>
              <a:p>
                <a:pPr>
                  <a:defRPr/>
                </a:pPr>
                <a:endParaRPr lang="es-ES">
                  <a:latin typeface="+mn-lt"/>
                </a:endParaRPr>
              </a:p>
            </p:txBody>
          </p:sp>
          <p:sp>
            <p:nvSpPr>
              <p:cNvPr id="152622" name="Freeform 97"/>
              <p:cNvSpPr>
                <a:spLocks/>
              </p:cNvSpPr>
              <p:nvPr/>
            </p:nvSpPr>
            <p:spPr bwMode="auto">
              <a:xfrm>
                <a:off x="1336" y="1218"/>
                <a:ext cx="17" cy="17"/>
              </a:xfrm>
              <a:custGeom>
                <a:avLst/>
                <a:gdLst>
                  <a:gd name="T0" fmla="*/ 16 w 17"/>
                  <a:gd name="T1" fmla="*/ 0 h 17"/>
                  <a:gd name="T2" fmla="*/ 0 w 17"/>
                  <a:gd name="T3" fmla="*/ 0 h 17"/>
                  <a:gd name="T4" fmla="*/ 0 w 17"/>
                  <a:gd name="T5" fmla="*/ 16 h 17"/>
                  <a:gd name="T6" fmla="*/ 16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0"/>
                    </a:lnTo>
                    <a:lnTo>
                      <a:pt x="0" y="16"/>
                    </a:lnTo>
                    <a:lnTo>
                      <a:pt x="16" y="0"/>
                    </a:lnTo>
                  </a:path>
                </a:pathLst>
              </a:custGeom>
              <a:solidFill>
                <a:srgbClr val="402000"/>
              </a:solidFill>
              <a:ln w="9525" cap="rnd">
                <a:noFill/>
                <a:round/>
                <a:headEnd/>
                <a:tailEnd/>
              </a:ln>
            </p:spPr>
            <p:txBody>
              <a:bodyPr/>
              <a:lstStyle/>
              <a:p>
                <a:pPr>
                  <a:defRPr/>
                </a:pPr>
                <a:endParaRPr lang="es-ES">
                  <a:latin typeface="+mn-lt"/>
                </a:endParaRPr>
              </a:p>
            </p:txBody>
          </p:sp>
          <p:sp>
            <p:nvSpPr>
              <p:cNvPr id="152623" name="Freeform 98"/>
              <p:cNvSpPr>
                <a:spLocks/>
              </p:cNvSpPr>
              <p:nvPr/>
            </p:nvSpPr>
            <p:spPr bwMode="auto">
              <a:xfrm>
                <a:off x="1244" y="1302"/>
                <a:ext cx="191" cy="483"/>
              </a:xfrm>
              <a:custGeom>
                <a:avLst/>
                <a:gdLst>
                  <a:gd name="T0" fmla="*/ 27 w 191"/>
                  <a:gd name="T1" fmla="*/ 0 h 483"/>
                  <a:gd name="T2" fmla="*/ 45 w 191"/>
                  <a:gd name="T3" fmla="*/ 20 h 483"/>
                  <a:gd name="T4" fmla="*/ 50 w 191"/>
                  <a:gd name="T5" fmla="*/ 49 h 483"/>
                  <a:gd name="T6" fmla="*/ 78 w 191"/>
                  <a:gd name="T7" fmla="*/ 76 h 483"/>
                  <a:gd name="T8" fmla="*/ 134 w 191"/>
                  <a:gd name="T9" fmla="*/ 207 h 483"/>
                  <a:gd name="T10" fmla="*/ 165 w 191"/>
                  <a:gd name="T11" fmla="*/ 325 h 483"/>
                  <a:gd name="T12" fmla="*/ 190 w 191"/>
                  <a:gd name="T13" fmla="*/ 482 h 483"/>
                  <a:gd name="T14" fmla="*/ 112 w 191"/>
                  <a:gd name="T15" fmla="*/ 412 h 483"/>
                  <a:gd name="T16" fmla="*/ 0 w 191"/>
                  <a:gd name="T17" fmla="*/ 63 h 483"/>
                  <a:gd name="T18" fmla="*/ 27 w 191"/>
                  <a:gd name="T19" fmla="*/ 0 h 4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1"/>
                  <a:gd name="T31" fmla="*/ 0 h 483"/>
                  <a:gd name="T32" fmla="*/ 191 w 191"/>
                  <a:gd name="T33" fmla="*/ 483 h 4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1" h="483">
                    <a:moveTo>
                      <a:pt x="27" y="0"/>
                    </a:moveTo>
                    <a:lnTo>
                      <a:pt x="45" y="20"/>
                    </a:lnTo>
                    <a:lnTo>
                      <a:pt x="50" y="49"/>
                    </a:lnTo>
                    <a:lnTo>
                      <a:pt x="78" y="76"/>
                    </a:lnTo>
                    <a:lnTo>
                      <a:pt x="134" y="207"/>
                    </a:lnTo>
                    <a:lnTo>
                      <a:pt x="165" y="325"/>
                    </a:lnTo>
                    <a:lnTo>
                      <a:pt x="190" y="482"/>
                    </a:lnTo>
                    <a:lnTo>
                      <a:pt x="112" y="412"/>
                    </a:lnTo>
                    <a:lnTo>
                      <a:pt x="0" y="63"/>
                    </a:lnTo>
                    <a:lnTo>
                      <a:pt x="27" y="0"/>
                    </a:lnTo>
                  </a:path>
                </a:pathLst>
              </a:custGeom>
              <a:solidFill>
                <a:srgbClr val="400000"/>
              </a:solidFill>
              <a:ln w="12700" cap="rnd">
                <a:solidFill>
                  <a:srgbClr val="000000"/>
                </a:solidFill>
                <a:round/>
                <a:headEnd/>
                <a:tailEnd/>
              </a:ln>
            </p:spPr>
            <p:txBody>
              <a:bodyPr/>
              <a:lstStyle/>
              <a:p>
                <a:pPr>
                  <a:defRPr/>
                </a:pPr>
                <a:endParaRPr lang="es-ES">
                  <a:latin typeface="+mn-lt"/>
                </a:endParaRPr>
              </a:p>
            </p:txBody>
          </p:sp>
          <p:sp>
            <p:nvSpPr>
              <p:cNvPr id="152624" name="Freeform 99"/>
              <p:cNvSpPr>
                <a:spLocks/>
              </p:cNvSpPr>
              <p:nvPr/>
            </p:nvSpPr>
            <p:spPr bwMode="auto">
              <a:xfrm>
                <a:off x="934" y="1209"/>
                <a:ext cx="720" cy="804"/>
              </a:xfrm>
              <a:custGeom>
                <a:avLst/>
                <a:gdLst>
                  <a:gd name="T0" fmla="*/ 133 w 720"/>
                  <a:gd name="T1" fmla="*/ 42 h 804"/>
                  <a:gd name="T2" fmla="*/ 156 w 720"/>
                  <a:gd name="T3" fmla="*/ 0 h 804"/>
                  <a:gd name="T4" fmla="*/ 331 w 720"/>
                  <a:gd name="T5" fmla="*/ 73 h 804"/>
                  <a:gd name="T6" fmla="*/ 339 w 720"/>
                  <a:gd name="T7" fmla="*/ 129 h 804"/>
                  <a:gd name="T8" fmla="*/ 353 w 720"/>
                  <a:gd name="T9" fmla="*/ 149 h 804"/>
                  <a:gd name="T10" fmla="*/ 373 w 720"/>
                  <a:gd name="T11" fmla="*/ 171 h 804"/>
                  <a:gd name="T12" fmla="*/ 384 w 720"/>
                  <a:gd name="T13" fmla="*/ 212 h 804"/>
                  <a:gd name="T14" fmla="*/ 424 w 720"/>
                  <a:gd name="T15" fmla="*/ 304 h 804"/>
                  <a:gd name="T16" fmla="*/ 455 w 720"/>
                  <a:gd name="T17" fmla="*/ 414 h 804"/>
                  <a:gd name="T18" fmla="*/ 469 w 720"/>
                  <a:gd name="T19" fmla="*/ 487 h 804"/>
                  <a:gd name="T20" fmla="*/ 610 w 720"/>
                  <a:gd name="T21" fmla="*/ 490 h 804"/>
                  <a:gd name="T22" fmla="*/ 633 w 720"/>
                  <a:gd name="T23" fmla="*/ 504 h 804"/>
                  <a:gd name="T24" fmla="*/ 698 w 720"/>
                  <a:gd name="T25" fmla="*/ 504 h 804"/>
                  <a:gd name="T26" fmla="*/ 716 w 720"/>
                  <a:gd name="T27" fmla="*/ 533 h 804"/>
                  <a:gd name="T28" fmla="*/ 719 w 720"/>
                  <a:gd name="T29" fmla="*/ 566 h 804"/>
                  <a:gd name="T30" fmla="*/ 713 w 720"/>
                  <a:gd name="T31" fmla="*/ 597 h 804"/>
                  <a:gd name="T32" fmla="*/ 653 w 720"/>
                  <a:gd name="T33" fmla="*/ 608 h 804"/>
                  <a:gd name="T34" fmla="*/ 625 w 720"/>
                  <a:gd name="T35" fmla="*/ 651 h 804"/>
                  <a:gd name="T36" fmla="*/ 568 w 720"/>
                  <a:gd name="T37" fmla="*/ 665 h 804"/>
                  <a:gd name="T38" fmla="*/ 527 w 720"/>
                  <a:gd name="T39" fmla="*/ 665 h 804"/>
                  <a:gd name="T40" fmla="*/ 478 w 720"/>
                  <a:gd name="T41" fmla="*/ 674 h 804"/>
                  <a:gd name="T42" fmla="*/ 475 w 720"/>
                  <a:gd name="T43" fmla="*/ 694 h 804"/>
                  <a:gd name="T44" fmla="*/ 478 w 720"/>
                  <a:gd name="T45" fmla="*/ 736 h 804"/>
                  <a:gd name="T46" fmla="*/ 473 w 720"/>
                  <a:gd name="T47" fmla="*/ 764 h 804"/>
                  <a:gd name="T48" fmla="*/ 447 w 720"/>
                  <a:gd name="T49" fmla="*/ 767 h 804"/>
                  <a:gd name="T50" fmla="*/ 416 w 720"/>
                  <a:gd name="T51" fmla="*/ 773 h 804"/>
                  <a:gd name="T52" fmla="*/ 384 w 720"/>
                  <a:gd name="T53" fmla="*/ 800 h 804"/>
                  <a:gd name="T54" fmla="*/ 347 w 720"/>
                  <a:gd name="T55" fmla="*/ 800 h 804"/>
                  <a:gd name="T56" fmla="*/ 314 w 720"/>
                  <a:gd name="T57" fmla="*/ 797 h 804"/>
                  <a:gd name="T58" fmla="*/ 263 w 720"/>
                  <a:gd name="T59" fmla="*/ 781 h 804"/>
                  <a:gd name="T60" fmla="*/ 207 w 720"/>
                  <a:gd name="T61" fmla="*/ 787 h 804"/>
                  <a:gd name="T62" fmla="*/ 149 w 720"/>
                  <a:gd name="T63" fmla="*/ 803 h 804"/>
                  <a:gd name="T64" fmla="*/ 96 w 720"/>
                  <a:gd name="T65" fmla="*/ 791 h 804"/>
                  <a:gd name="T66" fmla="*/ 60 w 720"/>
                  <a:gd name="T67" fmla="*/ 750 h 804"/>
                  <a:gd name="T68" fmla="*/ 62 w 720"/>
                  <a:gd name="T69" fmla="*/ 704 h 804"/>
                  <a:gd name="T70" fmla="*/ 49 w 720"/>
                  <a:gd name="T71" fmla="*/ 648 h 804"/>
                  <a:gd name="T72" fmla="*/ 40 w 720"/>
                  <a:gd name="T73" fmla="*/ 574 h 804"/>
                  <a:gd name="T74" fmla="*/ 23 w 720"/>
                  <a:gd name="T75" fmla="*/ 507 h 804"/>
                  <a:gd name="T76" fmla="*/ 0 w 720"/>
                  <a:gd name="T77" fmla="*/ 406 h 804"/>
                  <a:gd name="T78" fmla="*/ 4 w 720"/>
                  <a:gd name="T79" fmla="*/ 304 h 804"/>
                  <a:gd name="T80" fmla="*/ 4 w 720"/>
                  <a:gd name="T81" fmla="*/ 214 h 804"/>
                  <a:gd name="T82" fmla="*/ 9 w 720"/>
                  <a:gd name="T83" fmla="*/ 152 h 804"/>
                  <a:gd name="T84" fmla="*/ 23 w 720"/>
                  <a:gd name="T85" fmla="*/ 124 h 804"/>
                  <a:gd name="T86" fmla="*/ 55 w 720"/>
                  <a:gd name="T87" fmla="*/ 101 h 804"/>
                  <a:gd name="T88" fmla="*/ 91 w 720"/>
                  <a:gd name="T89" fmla="*/ 64 h 804"/>
                  <a:gd name="T90" fmla="*/ 133 w 720"/>
                  <a:gd name="T91" fmla="*/ 42 h 8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20"/>
                  <a:gd name="T139" fmla="*/ 0 h 804"/>
                  <a:gd name="T140" fmla="*/ 720 w 720"/>
                  <a:gd name="T141" fmla="*/ 804 h 8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20" h="804">
                    <a:moveTo>
                      <a:pt x="133" y="42"/>
                    </a:moveTo>
                    <a:lnTo>
                      <a:pt x="156" y="0"/>
                    </a:lnTo>
                    <a:lnTo>
                      <a:pt x="331" y="73"/>
                    </a:lnTo>
                    <a:lnTo>
                      <a:pt x="339" y="129"/>
                    </a:lnTo>
                    <a:lnTo>
                      <a:pt x="353" y="149"/>
                    </a:lnTo>
                    <a:lnTo>
                      <a:pt x="373" y="171"/>
                    </a:lnTo>
                    <a:lnTo>
                      <a:pt x="384" y="212"/>
                    </a:lnTo>
                    <a:lnTo>
                      <a:pt x="424" y="304"/>
                    </a:lnTo>
                    <a:lnTo>
                      <a:pt x="455" y="414"/>
                    </a:lnTo>
                    <a:lnTo>
                      <a:pt x="469" y="487"/>
                    </a:lnTo>
                    <a:lnTo>
                      <a:pt x="610" y="490"/>
                    </a:lnTo>
                    <a:lnTo>
                      <a:pt x="633" y="504"/>
                    </a:lnTo>
                    <a:lnTo>
                      <a:pt x="698" y="504"/>
                    </a:lnTo>
                    <a:lnTo>
                      <a:pt x="716" y="533"/>
                    </a:lnTo>
                    <a:lnTo>
                      <a:pt x="719" y="566"/>
                    </a:lnTo>
                    <a:lnTo>
                      <a:pt x="713" y="597"/>
                    </a:lnTo>
                    <a:lnTo>
                      <a:pt x="653" y="608"/>
                    </a:lnTo>
                    <a:lnTo>
                      <a:pt x="625" y="651"/>
                    </a:lnTo>
                    <a:lnTo>
                      <a:pt x="568" y="665"/>
                    </a:lnTo>
                    <a:lnTo>
                      <a:pt x="527" y="665"/>
                    </a:lnTo>
                    <a:lnTo>
                      <a:pt x="478" y="674"/>
                    </a:lnTo>
                    <a:lnTo>
                      <a:pt x="475" y="694"/>
                    </a:lnTo>
                    <a:lnTo>
                      <a:pt x="478" y="736"/>
                    </a:lnTo>
                    <a:lnTo>
                      <a:pt x="473" y="764"/>
                    </a:lnTo>
                    <a:lnTo>
                      <a:pt x="447" y="767"/>
                    </a:lnTo>
                    <a:lnTo>
                      <a:pt x="416" y="773"/>
                    </a:lnTo>
                    <a:lnTo>
                      <a:pt x="384" y="800"/>
                    </a:lnTo>
                    <a:lnTo>
                      <a:pt x="347" y="800"/>
                    </a:lnTo>
                    <a:lnTo>
                      <a:pt x="314" y="797"/>
                    </a:lnTo>
                    <a:lnTo>
                      <a:pt x="263" y="781"/>
                    </a:lnTo>
                    <a:lnTo>
                      <a:pt x="207" y="787"/>
                    </a:lnTo>
                    <a:lnTo>
                      <a:pt x="149" y="803"/>
                    </a:lnTo>
                    <a:lnTo>
                      <a:pt x="96" y="791"/>
                    </a:lnTo>
                    <a:lnTo>
                      <a:pt x="60" y="750"/>
                    </a:lnTo>
                    <a:lnTo>
                      <a:pt x="62" y="704"/>
                    </a:lnTo>
                    <a:lnTo>
                      <a:pt x="49" y="648"/>
                    </a:lnTo>
                    <a:lnTo>
                      <a:pt x="40" y="574"/>
                    </a:lnTo>
                    <a:lnTo>
                      <a:pt x="23" y="507"/>
                    </a:lnTo>
                    <a:lnTo>
                      <a:pt x="0" y="406"/>
                    </a:lnTo>
                    <a:lnTo>
                      <a:pt x="4" y="304"/>
                    </a:lnTo>
                    <a:lnTo>
                      <a:pt x="4" y="214"/>
                    </a:lnTo>
                    <a:lnTo>
                      <a:pt x="9" y="152"/>
                    </a:lnTo>
                    <a:lnTo>
                      <a:pt x="23" y="124"/>
                    </a:lnTo>
                    <a:lnTo>
                      <a:pt x="55" y="101"/>
                    </a:lnTo>
                    <a:lnTo>
                      <a:pt x="91" y="64"/>
                    </a:lnTo>
                    <a:lnTo>
                      <a:pt x="133" y="42"/>
                    </a:lnTo>
                  </a:path>
                </a:pathLst>
              </a:custGeom>
              <a:solidFill>
                <a:srgbClr val="C0C0C0"/>
              </a:solidFill>
              <a:ln w="12700" cap="rnd">
                <a:solidFill>
                  <a:srgbClr val="000000"/>
                </a:solidFill>
                <a:round/>
                <a:headEnd/>
                <a:tailEnd/>
              </a:ln>
            </p:spPr>
            <p:txBody>
              <a:bodyPr/>
              <a:lstStyle/>
              <a:p>
                <a:pPr>
                  <a:defRPr/>
                </a:pPr>
                <a:endParaRPr lang="es-ES">
                  <a:latin typeface="+mn-lt"/>
                </a:endParaRPr>
              </a:p>
            </p:txBody>
          </p:sp>
          <p:sp>
            <p:nvSpPr>
              <p:cNvPr id="152625" name="Freeform 100"/>
              <p:cNvSpPr>
                <a:spLocks/>
              </p:cNvSpPr>
              <p:nvPr/>
            </p:nvSpPr>
            <p:spPr bwMode="auto">
              <a:xfrm>
                <a:off x="950" y="1256"/>
                <a:ext cx="452" cy="747"/>
              </a:xfrm>
              <a:custGeom>
                <a:avLst/>
                <a:gdLst>
                  <a:gd name="T0" fmla="*/ 392 w 452"/>
                  <a:gd name="T1" fmla="*/ 617 h 747"/>
                  <a:gd name="T2" fmla="*/ 286 w 452"/>
                  <a:gd name="T3" fmla="*/ 609 h 747"/>
                  <a:gd name="T4" fmla="*/ 196 w 452"/>
                  <a:gd name="T5" fmla="*/ 581 h 747"/>
                  <a:gd name="T6" fmla="*/ 159 w 452"/>
                  <a:gd name="T7" fmla="*/ 513 h 747"/>
                  <a:gd name="T8" fmla="*/ 171 w 452"/>
                  <a:gd name="T9" fmla="*/ 469 h 747"/>
                  <a:gd name="T10" fmla="*/ 101 w 452"/>
                  <a:gd name="T11" fmla="*/ 373 h 747"/>
                  <a:gd name="T12" fmla="*/ 166 w 452"/>
                  <a:gd name="T13" fmla="*/ 415 h 747"/>
                  <a:gd name="T14" fmla="*/ 132 w 452"/>
                  <a:gd name="T15" fmla="*/ 331 h 747"/>
                  <a:gd name="T16" fmla="*/ 75 w 452"/>
                  <a:gd name="T17" fmla="*/ 222 h 747"/>
                  <a:gd name="T18" fmla="*/ 159 w 452"/>
                  <a:gd name="T19" fmla="*/ 314 h 747"/>
                  <a:gd name="T20" fmla="*/ 171 w 452"/>
                  <a:gd name="T21" fmla="*/ 169 h 747"/>
                  <a:gd name="T22" fmla="*/ 213 w 452"/>
                  <a:gd name="T23" fmla="*/ 118 h 747"/>
                  <a:gd name="T24" fmla="*/ 272 w 452"/>
                  <a:gd name="T25" fmla="*/ 96 h 747"/>
                  <a:gd name="T26" fmla="*/ 157 w 452"/>
                  <a:gd name="T27" fmla="*/ 56 h 747"/>
                  <a:gd name="T28" fmla="*/ 104 w 452"/>
                  <a:gd name="T29" fmla="*/ 101 h 747"/>
                  <a:gd name="T30" fmla="*/ 137 w 452"/>
                  <a:gd name="T31" fmla="*/ 56 h 747"/>
                  <a:gd name="T32" fmla="*/ 202 w 452"/>
                  <a:gd name="T33" fmla="*/ 37 h 747"/>
                  <a:gd name="T34" fmla="*/ 157 w 452"/>
                  <a:gd name="T35" fmla="*/ 20 h 747"/>
                  <a:gd name="T36" fmla="*/ 117 w 452"/>
                  <a:gd name="T37" fmla="*/ 0 h 747"/>
                  <a:gd name="T38" fmla="*/ 65 w 452"/>
                  <a:gd name="T39" fmla="*/ 42 h 747"/>
                  <a:gd name="T40" fmla="*/ 17 w 452"/>
                  <a:gd name="T41" fmla="*/ 82 h 747"/>
                  <a:gd name="T42" fmla="*/ 0 w 452"/>
                  <a:gd name="T43" fmla="*/ 149 h 747"/>
                  <a:gd name="T44" fmla="*/ 3 w 452"/>
                  <a:gd name="T45" fmla="*/ 280 h 747"/>
                  <a:gd name="T46" fmla="*/ 20 w 452"/>
                  <a:gd name="T47" fmla="*/ 435 h 747"/>
                  <a:gd name="T48" fmla="*/ 45 w 452"/>
                  <a:gd name="T49" fmla="*/ 587 h 747"/>
                  <a:gd name="T50" fmla="*/ 56 w 452"/>
                  <a:gd name="T51" fmla="*/ 682 h 747"/>
                  <a:gd name="T52" fmla="*/ 82 w 452"/>
                  <a:gd name="T53" fmla="*/ 727 h 747"/>
                  <a:gd name="T54" fmla="*/ 140 w 452"/>
                  <a:gd name="T55" fmla="*/ 746 h 747"/>
                  <a:gd name="T56" fmla="*/ 179 w 452"/>
                  <a:gd name="T57" fmla="*/ 736 h 747"/>
                  <a:gd name="T58" fmla="*/ 210 w 452"/>
                  <a:gd name="T59" fmla="*/ 696 h 747"/>
                  <a:gd name="T60" fmla="*/ 222 w 452"/>
                  <a:gd name="T61" fmla="*/ 685 h 747"/>
                  <a:gd name="T62" fmla="*/ 270 w 452"/>
                  <a:gd name="T63" fmla="*/ 724 h 747"/>
                  <a:gd name="T64" fmla="*/ 328 w 452"/>
                  <a:gd name="T65" fmla="*/ 738 h 747"/>
                  <a:gd name="T66" fmla="*/ 375 w 452"/>
                  <a:gd name="T67" fmla="*/ 730 h 747"/>
                  <a:gd name="T68" fmla="*/ 344 w 452"/>
                  <a:gd name="T69" fmla="*/ 699 h 747"/>
                  <a:gd name="T70" fmla="*/ 295 w 452"/>
                  <a:gd name="T71" fmla="*/ 646 h 747"/>
                  <a:gd name="T72" fmla="*/ 373 w 452"/>
                  <a:gd name="T73" fmla="*/ 690 h 747"/>
                  <a:gd name="T74" fmla="*/ 437 w 452"/>
                  <a:gd name="T75" fmla="*/ 710 h 747"/>
                  <a:gd name="T76" fmla="*/ 451 w 452"/>
                  <a:gd name="T77" fmla="*/ 682 h 7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2"/>
                  <a:gd name="T118" fmla="*/ 0 h 747"/>
                  <a:gd name="T119" fmla="*/ 452 w 452"/>
                  <a:gd name="T120" fmla="*/ 747 h 7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2" h="747">
                    <a:moveTo>
                      <a:pt x="451" y="626"/>
                    </a:moveTo>
                    <a:lnTo>
                      <a:pt x="392" y="617"/>
                    </a:lnTo>
                    <a:lnTo>
                      <a:pt x="342" y="614"/>
                    </a:lnTo>
                    <a:lnTo>
                      <a:pt x="286" y="609"/>
                    </a:lnTo>
                    <a:lnTo>
                      <a:pt x="224" y="600"/>
                    </a:lnTo>
                    <a:lnTo>
                      <a:pt x="196" y="581"/>
                    </a:lnTo>
                    <a:lnTo>
                      <a:pt x="120" y="486"/>
                    </a:lnTo>
                    <a:lnTo>
                      <a:pt x="159" y="513"/>
                    </a:lnTo>
                    <a:lnTo>
                      <a:pt x="185" y="536"/>
                    </a:lnTo>
                    <a:lnTo>
                      <a:pt x="171" y="469"/>
                    </a:lnTo>
                    <a:lnTo>
                      <a:pt x="143" y="443"/>
                    </a:lnTo>
                    <a:lnTo>
                      <a:pt x="101" y="373"/>
                    </a:lnTo>
                    <a:lnTo>
                      <a:pt x="140" y="407"/>
                    </a:lnTo>
                    <a:lnTo>
                      <a:pt x="166" y="415"/>
                    </a:lnTo>
                    <a:lnTo>
                      <a:pt x="159" y="368"/>
                    </a:lnTo>
                    <a:lnTo>
                      <a:pt x="132" y="331"/>
                    </a:lnTo>
                    <a:lnTo>
                      <a:pt x="104" y="303"/>
                    </a:lnTo>
                    <a:lnTo>
                      <a:pt x="75" y="222"/>
                    </a:lnTo>
                    <a:lnTo>
                      <a:pt x="129" y="289"/>
                    </a:lnTo>
                    <a:lnTo>
                      <a:pt x="159" y="314"/>
                    </a:lnTo>
                    <a:lnTo>
                      <a:pt x="163" y="210"/>
                    </a:lnTo>
                    <a:lnTo>
                      <a:pt x="171" y="169"/>
                    </a:lnTo>
                    <a:lnTo>
                      <a:pt x="188" y="149"/>
                    </a:lnTo>
                    <a:lnTo>
                      <a:pt x="213" y="118"/>
                    </a:lnTo>
                    <a:lnTo>
                      <a:pt x="253" y="104"/>
                    </a:lnTo>
                    <a:lnTo>
                      <a:pt x="272" y="96"/>
                    </a:lnTo>
                    <a:lnTo>
                      <a:pt x="216" y="42"/>
                    </a:lnTo>
                    <a:lnTo>
                      <a:pt x="157" y="56"/>
                    </a:lnTo>
                    <a:lnTo>
                      <a:pt x="117" y="79"/>
                    </a:lnTo>
                    <a:lnTo>
                      <a:pt x="104" y="101"/>
                    </a:lnTo>
                    <a:lnTo>
                      <a:pt x="115" y="67"/>
                    </a:lnTo>
                    <a:lnTo>
                      <a:pt x="137" y="56"/>
                    </a:lnTo>
                    <a:lnTo>
                      <a:pt x="173" y="42"/>
                    </a:lnTo>
                    <a:lnTo>
                      <a:pt x="202" y="37"/>
                    </a:lnTo>
                    <a:lnTo>
                      <a:pt x="185" y="28"/>
                    </a:lnTo>
                    <a:lnTo>
                      <a:pt x="157" y="20"/>
                    </a:lnTo>
                    <a:lnTo>
                      <a:pt x="132" y="11"/>
                    </a:lnTo>
                    <a:lnTo>
                      <a:pt x="117" y="0"/>
                    </a:lnTo>
                    <a:lnTo>
                      <a:pt x="84" y="23"/>
                    </a:lnTo>
                    <a:lnTo>
                      <a:pt x="65" y="42"/>
                    </a:lnTo>
                    <a:lnTo>
                      <a:pt x="45" y="67"/>
                    </a:lnTo>
                    <a:lnTo>
                      <a:pt x="17" y="82"/>
                    </a:lnTo>
                    <a:lnTo>
                      <a:pt x="11" y="107"/>
                    </a:lnTo>
                    <a:lnTo>
                      <a:pt x="0" y="149"/>
                    </a:lnTo>
                    <a:lnTo>
                      <a:pt x="0" y="214"/>
                    </a:lnTo>
                    <a:lnTo>
                      <a:pt x="3" y="280"/>
                    </a:lnTo>
                    <a:lnTo>
                      <a:pt x="6" y="357"/>
                    </a:lnTo>
                    <a:lnTo>
                      <a:pt x="20" y="435"/>
                    </a:lnTo>
                    <a:lnTo>
                      <a:pt x="37" y="517"/>
                    </a:lnTo>
                    <a:lnTo>
                      <a:pt x="45" y="587"/>
                    </a:lnTo>
                    <a:lnTo>
                      <a:pt x="59" y="637"/>
                    </a:lnTo>
                    <a:lnTo>
                      <a:pt x="56" y="682"/>
                    </a:lnTo>
                    <a:lnTo>
                      <a:pt x="62" y="707"/>
                    </a:lnTo>
                    <a:lnTo>
                      <a:pt x="82" y="727"/>
                    </a:lnTo>
                    <a:lnTo>
                      <a:pt x="106" y="743"/>
                    </a:lnTo>
                    <a:lnTo>
                      <a:pt x="140" y="746"/>
                    </a:lnTo>
                    <a:lnTo>
                      <a:pt x="157" y="738"/>
                    </a:lnTo>
                    <a:lnTo>
                      <a:pt x="179" y="736"/>
                    </a:lnTo>
                    <a:lnTo>
                      <a:pt x="233" y="724"/>
                    </a:lnTo>
                    <a:lnTo>
                      <a:pt x="210" y="696"/>
                    </a:lnTo>
                    <a:lnTo>
                      <a:pt x="185" y="656"/>
                    </a:lnTo>
                    <a:lnTo>
                      <a:pt x="222" y="685"/>
                    </a:lnTo>
                    <a:lnTo>
                      <a:pt x="250" y="710"/>
                    </a:lnTo>
                    <a:lnTo>
                      <a:pt x="270" y="724"/>
                    </a:lnTo>
                    <a:lnTo>
                      <a:pt x="297" y="738"/>
                    </a:lnTo>
                    <a:lnTo>
                      <a:pt x="328" y="738"/>
                    </a:lnTo>
                    <a:lnTo>
                      <a:pt x="358" y="738"/>
                    </a:lnTo>
                    <a:lnTo>
                      <a:pt x="375" y="730"/>
                    </a:lnTo>
                    <a:lnTo>
                      <a:pt x="384" y="722"/>
                    </a:lnTo>
                    <a:lnTo>
                      <a:pt x="344" y="699"/>
                    </a:lnTo>
                    <a:lnTo>
                      <a:pt x="306" y="663"/>
                    </a:lnTo>
                    <a:lnTo>
                      <a:pt x="295" y="646"/>
                    </a:lnTo>
                    <a:lnTo>
                      <a:pt x="325" y="653"/>
                    </a:lnTo>
                    <a:lnTo>
                      <a:pt x="373" y="690"/>
                    </a:lnTo>
                    <a:lnTo>
                      <a:pt x="392" y="707"/>
                    </a:lnTo>
                    <a:lnTo>
                      <a:pt x="437" y="710"/>
                    </a:lnTo>
                    <a:lnTo>
                      <a:pt x="451" y="702"/>
                    </a:lnTo>
                    <a:lnTo>
                      <a:pt x="451" y="682"/>
                    </a:lnTo>
                    <a:lnTo>
                      <a:pt x="451" y="626"/>
                    </a:lnTo>
                  </a:path>
                </a:pathLst>
              </a:custGeom>
              <a:solidFill>
                <a:srgbClr val="E0E0E0"/>
              </a:solidFill>
              <a:ln w="9525" cap="rnd">
                <a:noFill/>
                <a:round/>
                <a:headEnd/>
                <a:tailEnd/>
              </a:ln>
            </p:spPr>
            <p:txBody>
              <a:bodyPr/>
              <a:lstStyle/>
              <a:p>
                <a:pPr>
                  <a:defRPr/>
                </a:pPr>
                <a:endParaRPr lang="es-ES">
                  <a:latin typeface="+mn-lt"/>
                </a:endParaRPr>
              </a:p>
            </p:txBody>
          </p:sp>
          <p:sp>
            <p:nvSpPr>
              <p:cNvPr id="152626" name="Freeform 101"/>
              <p:cNvSpPr>
                <a:spLocks/>
              </p:cNvSpPr>
              <p:nvPr/>
            </p:nvSpPr>
            <p:spPr bwMode="auto">
              <a:xfrm>
                <a:off x="982" y="1627"/>
                <a:ext cx="132" cy="346"/>
              </a:xfrm>
              <a:custGeom>
                <a:avLst/>
                <a:gdLst>
                  <a:gd name="T0" fmla="*/ 131 w 132"/>
                  <a:gd name="T1" fmla="*/ 345 h 346"/>
                  <a:gd name="T2" fmla="*/ 108 w 132"/>
                  <a:gd name="T3" fmla="*/ 334 h 346"/>
                  <a:gd name="T4" fmla="*/ 83 w 132"/>
                  <a:gd name="T5" fmla="*/ 306 h 346"/>
                  <a:gd name="T6" fmla="*/ 61 w 132"/>
                  <a:gd name="T7" fmla="*/ 255 h 346"/>
                  <a:gd name="T8" fmla="*/ 49 w 132"/>
                  <a:gd name="T9" fmla="*/ 213 h 346"/>
                  <a:gd name="T10" fmla="*/ 33 w 132"/>
                  <a:gd name="T11" fmla="*/ 165 h 346"/>
                  <a:gd name="T12" fmla="*/ 25 w 132"/>
                  <a:gd name="T13" fmla="*/ 120 h 346"/>
                  <a:gd name="T14" fmla="*/ 11 w 132"/>
                  <a:gd name="T15" fmla="*/ 51 h 346"/>
                  <a:gd name="T16" fmla="*/ 0 w 132"/>
                  <a:gd name="T17" fmla="*/ 0 h 346"/>
                  <a:gd name="T18" fmla="*/ 28 w 132"/>
                  <a:gd name="T19" fmla="*/ 101 h 346"/>
                  <a:gd name="T20" fmla="*/ 49 w 132"/>
                  <a:gd name="T21" fmla="*/ 179 h 346"/>
                  <a:gd name="T22" fmla="*/ 75 w 132"/>
                  <a:gd name="T23" fmla="*/ 232 h 346"/>
                  <a:gd name="T24" fmla="*/ 114 w 132"/>
                  <a:gd name="T25" fmla="*/ 289 h 346"/>
                  <a:gd name="T26" fmla="*/ 131 w 132"/>
                  <a:gd name="T27" fmla="*/ 345 h 3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2"/>
                  <a:gd name="T43" fmla="*/ 0 h 346"/>
                  <a:gd name="T44" fmla="*/ 132 w 132"/>
                  <a:gd name="T45" fmla="*/ 346 h 3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2" h="346">
                    <a:moveTo>
                      <a:pt x="131" y="345"/>
                    </a:moveTo>
                    <a:lnTo>
                      <a:pt x="108" y="334"/>
                    </a:lnTo>
                    <a:lnTo>
                      <a:pt x="83" y="306"/>
                    </a:lnTo>
                    <a:lnTo>
                      <a:pt x="61" y="255"/>
                    </a:lnTo>
                    <a:lnTo>
                      <a:pt x="49" y="213"/>
                    </a:lnTo>
                    <a:lnTo>
                      <a:pt x="33" y="165"/>
                    </a:lnTo>
                    <a:lnTo>
                      <a:pt x="25" y="120"/>
                    </a:lnTo>
                    <a:lnTo>
                      <a:pt x="11" y="51"/>
                    </a:lnTo>
                    <a:lnTo>
                      <a:pt x="0" y="0"/>
                    </a:lnTo>
                    <a:lnTo>
                      <a:pt x="28" y="101"/>
                    </a:lnTo>
                    <a:lnTo>
                      <a:pt x="49" y="179"/>
                    </a:lnTo>
                    <a:lnTo>
                      <a:pt x="75" y="232"/>
                    </a:lnTo>
                    <a:lnTo>
                      <a:pt x="114" y="289"/>
                    </a:lnTo>
                    <a:lnTo>
                      <a:pt x="131" y="345"/>
                    </a:lnTo>
                  </a:path>
                </a:pathLst>
              </a:custGeom>
              <a:solidFill>
                <a:srgbClr val="C0C0C0"/>
              </a:solidFill>
              <a:ln w="9525" cap="rnd">
                <a:noFill/>
                <a:round/>
                <a:headEnd/>
                <a:tailEnd/>
              </a:ln>
            </p:spPr>
            <p:txBody>
              <a:bodyPr/>
              <a:lstStyle/>
              <a:p>
                <a:pPr>
                  <a:defRPr/>
                </a:pPr>
                <a:endParaRPr lang="es-ES">
                  <a:latin typeface="+mn-lt"/>
                </a:endParaRPr>
              </a:p>
            </p:txBody>
          </p:sp>
          <p:sp>
            <p:nvSpPr>
              <p:cNvPr id="152627" name="Freeform 102"/>
              <p:cNvSpPr>
                <a:spLocks/>
              </p:cNvSpPr>
              <p:nvPr/>
            </p:nvSpPr>
            <p:spPr bwMode="auto">
              <a:xfrm>
                <a:off x="1120" y="1351"/>
                <a:ext cx="522" cy="517"/>
              </a:xfrm>
              <a:custGeom>
                <a:avLst/>
                <a:gdLst>
                  <a:gd name="T0" fmla="*/ 156 w 522"/>
                  <a:gd name="T1" fmla="*/ 19 h 517"/>
                  <a:gd name="T2" fmla="*/ 201 w 522"/>
                  <a:gd name="T3" fmla="*/ 95 h 517"/>
                  <a:gd name="T4" fmla="*/ 193 w 522"/>
                  <a:gd name="T5" fmla="*/ 170 h 517"/>
                  <a:gd name="T6" fmla="*/ 198 w 522"/>
                  <a:gd name="T7" fmla="*/ 254 h 517"/>
                  <a:gd name="T8" fmla="*/ 198 w 522"/>
                  <a:gd name="T9" fmla="*/ 275 h 517"/>
                  <a:gd name="T10" fmla="*/ 193 w 522"/>
                  <a:gd name="T11" fmla="*/ 304 h 517"/>
                  <a:gd name="T12" fmla="*/ 215 w 522"/>
                  <a:gd name="T13" fmla="*/ 324 h 517"/>
                  <a:gd name="T14" fmla="*/ 235 w 522"/>
                  <a:gd name="T15" fmla="*/ 346 h 517"/>
                  <a:gd name="T16" fmla="*/ 268 w 522"/>
                  <a:gd name="T17" fmla="*/ 346 h 517"/>
                  <a:gd name="T18" fmla="*/ 386 w 522"/>
                  <a:gd name="T19" fmla="*/ 352 h 517"/>
                  <a:gd name="T20" fmla="*/ 445 w 522"/>
                  <a:gd name="T21" fmla="*/ 369 h 517"/>
                  <a:gd name="T22" fmla="*/ 521 w 522"/>
                  <a:gd name="T23" fmla="*/ 388 h 517"/>
                  <a:gd name="T24" fmla="*/ 518 w 522"/>
                  <a:gd name="T25" fmla="*/ 446 h 517"/>
                  <a:gd name="T26" fmla="*/ 473 w 522"/>
                  <a:gd name="T27" fmla="*/ 434 h 517"/>
                  <a:gd name="T28" fmla="*/ 462 w 522"/>
                  <a:gd name="T29" fmla="*/ 407 h 517"/>
                  <a:gd name="T30" fmla="*/ 456 w 522"/>
                  <a:gd name="T31" fmla="*/ 457 h 517"/>
                  <a:gd name="T32" fmla="*/ 426 w 522"/>
                  <a:gd name="T33" fmla="*/ 497 h 517"/>
                  <a:gd name="T34" fmla="*/ 342 w 522"/>
                  <a:gd name="T35" fmla="*/ 513 h 517"/>
                  <a:gd name="T36" fmla="*/ 353 w 522"/>
                  <a:gd name="T37" fmla="*/ 485 h 517"/>
                  <a:gd name="T38" fmla="*/ 397 w 522"/>
                  <a:gd name="T39" fmla="*/ 434 h 517"/>
                  <a:gd name="T40" fmla="*/ 362 w 522"/>
                  <a:gd name="T41" fmla="*/ 412 h 517"/>
                  <a:gd name="T42" fmla="*/ 342 w 522"/>
                  <a:gd name="T43" fmla="*/ 460 h 517"/>
                  <a:gd name="T44" fmla="*/ 283 w 522"/>
                  <a:gd name="T45" fmla="*/ 511 h 517"/>
                  <a:gd name="T46" fmla="*/ 204 w 522"/>
                  <a:gd name="T47" fmla="*/ 511 h 517"/>
                  <a:gd name="T48" fmla="*/ 291 w 522"/>
                  <a:gd name="T49" fmla="*/ 451 h 517"/>
                  <a:gd name="T50" fmla="*/ 328 w 522"/>
                  <a:gd name="T51" fmla="*/ 412 h 517"/>
                  <a:gd name="T52" fmla="*/ 308 w 522"/>
                  <a:gd name="T53" fmla="*/ 393 h 517"/>
                  <a:gd name="T54" fmla="*/ 277 w 522"/>
                  <a:gd name="T55" fmla="*/ 432 h 517"/>
                  <a:gd name="T56" fmla="*/ 221 w 522"/>
                  <a:gd name="T57" fmla="*/ 474 h 517"/>
                  <a:gd name="T58" fmla="*/ 173 w 522"/>
                  <a:gd name="T59" fmla="*/ 499 h 517"/>
                  <a:gd name="T60" fmla="*/ 112 w 522"/>
                  <a:gd name="T61" fmla="*/ 505 h 517"/>
                  <a:gd name="T62" fmla="*/ 151 w 522"/>
                  <a:gd name="T63" fmla="*/ 474 h 517"/>
                  <a:gd name="T64" fmla="*/ 198 w 522"/>
                  <a:gd name="T65" fmla="*/ 434 h 517"/>
                  <a:gd name="T66" fmla="*/ 185 w 522"/>
                  <a:gd name="T67" fmla="*/ 412 h 517"/>
                  <a:gd name="T68" fmla="*/ 162 w 522"/>
                  <a:gd name="T69" fmla="*/ 449 h 517"/>
                  <a:gd name="T70" fmla="*/ 115 w 522"/>
                  <a:gd name="T71" fmla="*/ 483 h 517"/>
                  <a:gd name="T72" fmla="*/ 56 w 522"/>
                  <a:gd name="T73" fmla="*/ 488 h 517"/>
                  <a:gd name="T74" fmla="*/ 25 w 522"/>
                  <a:gd name="T75" fmla="*/ 440 h 517"/>
                  <a:gd name="T76" fmla="*/ 131 w 522"/>
                  <a:gd name="T77" fmla="*/ 424 h 517"/>
                  <a:gd name="T78" fmla="*/ 195 w 522"/>
                  <a:gd name="T79" fmla="*/ 385 h 517"/>
                  <a:gd name="T80" fmla="*/ 207 w 522"/>
                  <a:gd name="T81" fmla="*/ 352 h 517"/>
                  <a:gd name="T82" fmla="*/ 181 w 522"/>
                  <a:gd name="T83" fmla="*/ 369 h 517"/>
                  <a:gd name="T84" fmla="*/ 109 w 522"/>
                  <a:gd name="T85" fmla="*/ 415 h 517"/>
                  <a:gd name="T86" fmla="*/ 25 w 522"/>
                  <a:gd name="T87" fmla="*/ 440 h 517"/>
                  <a:gd name="T88" fmla="*/ 8 w 522"/>
                  <a:gd name="T89" fmla="*/ 340 h 517"/>
                  <a:gd name="T90" fmla="*/ 56 w 522"/>
                  <a:gd name="T91" fmla="*/ 329 h 517"/>
                  <a:gd name="T92" fmla="*/ 156 w 522"/>
                  <a:gd name="T93" fmla="*/ 338 h 517"/>
                  <a:gd name="T94" fmla="*/ 173 w 522"/>
                  <a:gd name="T95" fmla="*/ 318 h 517"/>
                  <a:gd name="T96" fmla="*/ 121 w 522"/>
                  <a:gd name="T97" fmla="*/ 326 h 517"/>
                  <a:gd name="T98" fmla="*/ 8 w 522"/>
                  <a:gd name="T99" fmla="*/ 304 h 517"/>
                  <a:gd name="T100" fmla="*/ 2 w 522"/>
                  <a:gd name="T101" fmla="*/ 215 h 517"/>
                  <a:gd name="T102" fmla="*/ 5 w 522"/>
                  <a:gd name="T103" fmla="*/ 117 h 517"/>
                  <a:gd name="T104" fmla="*/ 61 w 522"/>
                  <a:gd name="T105" fmla="*/ 67 h 517"/>
                  <a:gd name="T106" fmla="*/ 5 w 522"/>
                  <a:gd name="T107" fmla="*/ 89 h 517"/>
                  <a:gd name="T108" fmla="*/ 36 w 522"/>
                  <a:gd name="T109" fmla="*/ 30 h 517"/>
                  <a:gd name="T110" fmla="*/ 95 w 522"/>
                  <a:gd name="T111" fmla="*/ 0 h 5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22"/>
                  <a:gd name="T169" fmla="*/ 0 h 517"/>
                  <a:gd name="T170" fmla="*/ 522 w 522"/>
                  <a:gd name="T171" fmla="*/ 517 h 51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22" h="517">
                    <a:moveTo>
                      <a:pt x="95" y="0"/>
                    </a:moveTo>
                    <a:lnTo>
                      <a:pt x="156" y="19"/>
                    </a:lnTo>
                    <a:lnTo>
                      <a:pt x="185" y="44"/>
                    </a:lnTo>
                    <a:lnTo>
                      <a:pt x="201" y="95"/>
                    </a:lnTo>
                    <a:lnTo>
                      <a:pt x="201" y="143"/>
                    </a:lnTo>
                    <a:lnTo>
                      <a:pt x="193" y="170"/>
                    </a:lnTo>
                    <a:lnTo>
                      <a:pt x="198" y="217"/>
                    </a:lnTo>
                    <a:lnTo>
                      <a:pt x="198" y="254"/>
                    </a:lnTo>
                    <a:lnTo>
                      <a:pt x="190" y="263"/>
                    </a:lnTo>
                    <a:lnTo>
                      <a:pt x="198" y="275"/>
                    </a:lnTo>
                    <a:lnTo>
                      <a:pt x="204" y="290"/>
                    </a:lnTo>
                    <a:lnTo>
                      <a:pt x="193" y="304"/>
                    </a:lnTo>
                    <a:lnTo>
                      <a:pt x="193" y="318"/>
                    </a:lnTo>
                    <a:lnTo>
                      <a:pt x="215" y="324"/>
                    </a:lnTo>
                    <a:lnTo>
                      <a:pt x="212" y="338"/>
                    </a:lnTo>
                    <a:lnTo>
                      <a:pt x="235" y="346"/>
                    </a:lnTo>
                    <a:lnTo>
                      <a:pt x="255" y="340"/>
                    </a:lnTo>
                    <a:lnTo>
                      <a:pt x="268" y="346"/>
                    </a:lnTo>
                    <a:lnTo>
                      <a:pt x="331" y="355"/>
                    </a:lnTo>
                    <a:lnTo>
                      <a:pt x="386" y="352"/>
                    </a:lnTo>
                    <a:lnTo>
                      <a:pt x="422" y="355"/>
                    </a:lnTo>
                    <a:lnTo>
                      <a:pt x="445" y="369"/>
                    </a:lnTo>
                    <a:lnTo>
                      <a:pt x="501" y="369"/>
                    </a:lnTo>
                    <a:lnTo>
                      <a:pt x="521" y="388"/>
                    </a:lnTo>
                    <a:lnTo>
                      <a:pt x="521" y="410"/>
                    </a:lnTo>
                    <a:lnTo>
                      <a:pt x="518" y="446"/>
                    </a:lnTo>
                    <a:lnTo>
                      <a:pt x="473" y="457"/>
                    </a:lnTo>
                    <a:lnTo>
                      <a:pt x="473" y="434"/>
                    </a:lnTo>
                    <a:lnTo>
                      <a:pt x="470" y="415"/>
                    </a:lnTo>
                    <a:lnTo>
                      <a:pt x="462" y="407"/>
                    </a:lnTo>
                    <a:lnTo>
                      <a:pt x="459" y="429"/>
                    </a:lnTo>
                    <a:lnTo>
                      <a:pt x="456" y="457"/>
                    </a:lnTo>
                    <a:lnTo>
                      <a:pt x="445" y="474"/>
                    </a:lnTo>
                    <a:lnTo>
                      <a:pt x="426" y="497"/>
                    </a:lnTo>
                    <a:lnTo>
                      <a:pt x="378" y="507"/>
                    </a:lnTo>
                    <a:lnTo>
                      <a:pt x="342" y="513"/>
                    </a:lnTo>
                    <a:lnTo>
                      <a:pt x="299" y="516"/>
                    </a:lnTo>
                    <a:lnTo>
                      <a:pt x="353" y="485"/>
                    </a:lnTo>
                    <a:lnTo>
                      <a:pt x="389" y="457"/>
                    </a:lnTo>
                    <a:lnTo>
                      <a:pt x="397" y="434"/>
                    </a:lnTo>
                    <a:lnTo>
                      <a:pt x="392" y="415"/>
                    </a:lnTo>
                    <a:lnTo>
                      <a:pt x="362" y="412"/>
                    </a:lnTo>
                    <a:lnTo>
                      <a:pt x="350" y="434"/>
                    </a:lnTo>
                    <a:lnTo>
                      <a:pt x="342" y="460"/>
                    </a:lnTo>
                    <a:lnTo>
                      <a:pt x="314" y="488"/>
                    </a:lnTo>
                    <a:lnTo>
                      <a:pt x="283" y="511"/>
                    </a:lnTo>
                    <a:lnTo>
                      <a:pt x="251" y="513"/>
                    </a:lnTo>
                    <a:lnTo>
                      <a:pt x="204" y="511"/>
                    </a:lnTo>
                    <a:lnTo>
                      <a:pt x="255" y="471"/>
                    </a:lnTo>
                    <a:lnTo>
                      <a:pt x="291" y="451"/>
                    </a:lnTo>
                    <a:lnTo>
                      <a:pt x="319" y="429"/>
                    </a:lnTo>
                    <a:lnTo>
                      <a:pt x="328" y="412"/>
                    </a:lnTo>
                    <a:lnTo>
                      <a:pt x="325" y="395"/>
                    </a:lnTo>
                    <a:lnTo>
                      <a:pt x="308" y="393"/>
                    </a:lnTo>
                    <a:lnTo>
                      <a:pt x="288" y="410"/>
                    </a:lnTo>
                    <a:lnTo>
                      <a:pt x="277" y="432"/>
                    </a:lnTo>
                    <a:lnTo>
                      <a:pt x="251" y="460"/>
                    </a:lnTo>
                    <a:lnTo>
                      <a:pt x="221" y="474"/>
                    </a:lnTo>
                    <a:lnTo>
                      <a:pt x="198" y="488"/>
                    </a:lnTo>
                    <a:lnTo>
                      <a:pt x="173" y="499"/>
                    </a:lnTo>
                    <a:lnTo>
                      <a:pt x="145" y="505"/>
                    </a:lnTo>
                    <a:lnTo>
                      <a:pt x="112" y="505"/>
                    </a:lnTo>
                    <a:lnTo>
                      <a:pt x="79" y="499"/>
                    </a:lnTo>
                    <a:lnTo>
                      <a:pt x="151" y="474"/>
                    </a:lnTo>
                    <a:lnTo>
                      <a:pt x="178" y="460"/>
                    </a:lnTo>
                    <a:lnTo>
                      <a:pt x="198" y="434"/>
                    </a:lnTo>
                    <a:lnTo>
                      <a:pt x="201" y="412"/>
                    </a:lnTo>
                    <a:lnTo>
                      <a:pt x="185" y="412"/>
                    </a:lnTo>
                    <a:lnTo>
                      <a:pt x="176" y="432"/>
                    </a:lnTo>
                    <a:lnTo>
                      <a:pt x="162" y="449"/>
                    </a:lnTo>
                    <a:lnTo>
                      <a:pt x="139" y="466"/>
                    </a:lnTo>
                    <a:lnTo>
                      <a:pt x="115" y="483"/>
                    </a:lnTo>
                    <a:lnTo>
                      <a:pt x="82" y="497"/>
                    </a:lnTo>
                    <a:lnTo>
                      <a:pt x="56" y="488"/>
                    </a:lnTo>
                    <a:lnTo>
                      <a:pt x="44" y="474"/>
                    </a:lnTo>
                    <a:lnTo>
                      <a:pt x="25" y="440"/>
                    </a:lnTo>
                    <a:lnTo>
                      <a:pt x="61" y="432"/>
                    </a:lnTo>
                    <a:lnTo>
                      <a:pt x="131" y="424"/>
                    </a:lnTo>
                    <a:lnTo>
                      <a:pt x="173" y="404"/>
                    </a:lnTo>
                    <a:lnTo>
                      <a:pt x="195" y="385"/>
                    </a:lnTo>
                    <a:lnTo>
                      <a:pt x="204" y="362"/>
                    </a:lnTo>
                    <a:lnTo>
                      <a:pt x="207" y="352"/>
                    </a:lnTo>
                    <a:lnTo>
                      <a:pt x="195" y="352"/>
                    </a:lnTo>
                    <a:lnTo>
                      <a:pt x="181" y="369"/>
                    </a:lnTo>
                    <a:lnTo>
                      <a:pt x="159" y="398"/>
                    </a:lnTo>
                    <a:lnTo>
                      <a:pt x="109" y="415"/>
                    </a:lnTo>
                    <a:lnTo>
                      <a:pt x="61" y="430"/>
                    </a:lnTo>
                    <a:lnTo>
                      <a:pt x="25" y="440"/>
                    </a:lnTo>
                    <a:lnTo>
                      <a:pt x="11" y="382"/>
                    </a:lnTo>
                    <a:lnTo>
                      <a:pt x="8" y="340"/>
                    </a:lnTo>
                    <a:lnTo>
                      <a:pt x="8" y="303"/>
                    </a:lnTo>
                    <a:lnTo>
                      <a:pt x="56" y="329"/>
                    </a:lnTo>
                    <a:lnTo>
                      <a:pt x="112" y="340"/>
                    </a:lnTo>
                    <a:lnTo>
                      <a:pt x="156" y="338"/>
                    </a:lnTo>
                    <a:lnTo>
                      <a:pt x="168" y="332"/>
                    </a:lnTo>
                    <a:lnTo>
                      <a:pt x="173" y="318"/>
                    </a:lnTo>
                    <a:lnTo>
                      <a:pt x="148" y="318"/>
                    </a:lnTo>
                    <a:lnTo>
                      <a:pt x="121" y="326"/>
                    </a:lnTo>
                    <a:lnTo>
                      <a:pt x="55" y="329"/>
                    </a:lnTo>
                    <a:lnTo>
                      <a:pt x="8" y="304"/>
                    </a:lnTo>
                    <a:lnTo>
                      <a:pt x="5" y="251"/>
                    </a:lnTo>
                    <a:lnTo>
                      <a:pt x="2" y="215"/>
                    </a:lnTo>
                    <a:lnTo>
                      <a:pt x="0" y="178"/>
                    </a:lnTo>
                    <a:lnTo>
                      <a:pt x="5" y="117"/>
                    </a:lnTo>
                    <a:lnTo>
                      <a:pt x="19" y="95"/>
                    </a:lnTo>
                    <a:lnTo>
                      <a:pt x="61" y="67"/>
                    </a:lnTo>
                    <a:lnTo>
                      <a:pt x="48" y="70"/>
                    </a:lnTo>
                    <a:lnTo>
                      <a:pt x="5" y="89"/>
                    </a:lnTo>
                    <a:lnTo>
                      <a:pt x="22" y="50"/>
                    </a:lnTo>
                    <a:lnTo>
                      <a:pt x="36" y="30"/>
                    </a:lnTo>
                    <a:lnTo>
                      <a:pt x="48" y="17"/>
                    </a:lnTo>
                    <a:lnTo>
                      <a:pt x="95" y="0"/>
                    </a:lnTo>
                  </a:path>
                </a:pathLst>
              </a:custGeom>
              <a:solidFill>
                <a:srgbClr val="E0E0E0"/>
              </a:solidFill>
              <a:ln w="9525" cap="rnd">
                <a:noFill/>
                <a:round/>
                <a:headEnd/>
                <a:tailEnd/>
              </a:ln>
            </p:spPr>
            <p:txBody>
              <a:bodyPr/>
              <a:lstStyle/>
              <a:p>
                <a:pPr>
                  <a:defRPr/>
                </a:pPr>
                <a:endParaRPr lang="es-ES">
                  <a:latin typeface="+mn-lt"/>
                </a:endParaRPr>
              </a:p>
            </p:txBody>
          </p:sp>
          <p:sp>
            <p:nvSpPr>
              <p:cNvPr id="152628" name="Freeform 103"/>
              <p:cNvSpPr>
                <a:spLocks/>
              </p:cNvSpPr>
              <p:nvPr/>
            </p:nvSpPr>
            <p:spPr bwMode="auto">
              <a:xfrm>
                <a:off x="1155" y="1544"/>
                <a:ext cx="129" cy="116"/>
              </a:xfrm>
              <a:custGeom>
                <a:avLst/>
                <a:gdLst>
                  <a:gd name="T0" fmla="*/ 128 w 129"/>
                  <a:gd name="T1" fmla="*/ 0 h 116"/>
                  <a:gd name="T2" fmla="*/ 128 w 129"/>
                  <a:gd name="T3" fmla="*/ 9 h 116"/>
                  <a:gd name="T4" fmla="*/ 111 w 129"/>
                  <a:gd name="T5" fmla="*/ 31 h 116"/>
                  <a:gd name="T6" fmla="*/ 95 w 129"/>
                  <a:gd name="T7" fmla="*/ 43 h 116"/>
                  <a:gd name="T8" fmla="*/ 62 w 129"/>
                  <a:gd name="T9" fmla="*/ 69 h 116"/>
                  <a:gd name="T10" fmla="*/ 48 w 129"/>
                  <a:gd name="T11" fmla="*/ 80 h 116"/>
                  <a:gd name="T12" fmla="*/ 15 w 129"/>
                  <a:gd name="T13" fmla="*/ 105 h 116"/>
                  <a:gd name="T14" fmla="*/ 51 w 129"/>
                  <a:gd name="T15" fmla="*/ 93 h 116"/>
                  <a:gd name="T16" fmla="*/ 86 w 129"/>
                  <a:gd name="T17" fmla="*/ 82 h 116"/>
                  <a:gd name="T18" fmla="*/ 121 w 129"/>
                  <a:gd name="T19" fmla="*/ 80 h 116"/>
                  <a:gd name="T20" fmla="*/ 118 w 129"/>
                  <a:gd name="T21" fmla="*/ 91 h 116"/>
                  <a:gd name="T22" fmla="*/ 62 w 129"/>
                  <a:gd name="T23" fmla="*/ 101 h 116"/>
                  <a:gd name="T24" fmla="*/ 32 w 129"/>
                  <a:gd name="T25" fmla="*/ 112 h 116"/>
                  <a:gd name="T26" fmla="*/ 15 w 129"/>
                  <a:gd name="T27" fmla="*/ 115 h 116"/>
                  <a:gd name="T28" fmla="*/ 1 w 129"/>
                  <a:gd name="T29" fmla="*/ 110 h 116"/>
                  <a:gd name="T30" fmla="*/ 0 w 129"/>
                  <a:gd name="T31" fmla="*/ 97 h 116"/>
                  <a:gd name="T32" fmla="*/ 11 w 129"/>
                  <a:gd name="T33" fmla="*/ 87 h 116"/>
                  <a:gd name="T34" fmla="*/ 27 w 129"/>
                  <a:gd name="T35" fmla="*/ 71 h 116"/>
                  <a:gd name="T36" fmla="*/ 47 w 129"/>
                  <a:gd name="T37" fmla="*/ 49 h 116"/>
                  <a:gd name="T38" fmla="*/ 65 w 129"/>
                  <a:gd name="T39" fmla="*/ 24 h 116"/>
                  <a:gd name="T40" fmla="*/ 89 w 129"/>
                  <a:gd name="T41" fmla="*/ 8 h 116"/>
                  <a:gd name="T42" fmla="*/ 113 w 129"/>
                  <a:gd name="T43" fmla="*/ 1 h 116"/>
                  <a:gd name="T44" fmla="*/ 128 w 129"/>
                  <a:gd name="T45" fmla="*/ 0 h 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9"/>
                  <a:gd name="T70" fmla="*/ 0 h 116"/>
                  <a:gd name="T71" fmla="*/ 129 w 129"/>
                  <a:gd name="T72" fmla="*/ 116 h 1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9" h="116">
                    <a:moveTo>
                      <a:pt x="128" y="0"/>
                    </a:moveTo>
                    <a:lnTo>
                      <a:pt x="128" y="9"/>
                    </a:lnTo>
                    <a:lnTo>
                      <a:pt x="111" y="31"/>
                    </a:lnTo>
                    <a:lnTo>
                      <a:pt x="95" y="43"/>
                    </a:lnTo>
                    <a:lnTo>
                      <a:pt x="62" y="69"/>
                    </a:lnTo>
                    <a:lnTo>
                      <a:pt x="48" y="80"/>
                    </a:lnTo>
                    <a:lnTo>
                      <a:pt x="15" y="105"/>
                    </a:lnTo>
                    <a:lnTo>
                      <a:pt x="51" y="93"/>
                    </a:lnTo>
                    <a:lnTo>
                      <a:pt x="86" y="82"/>
                    </a:lnTo>
                    <a:lnTo>
                      <a:pt x="121" y="80"/>
                    </a:lnTo>
                    <a:lnTo>
                      <a:pt x="118" y="91"/>
                    </a:lnTo>
                    <a:lnTo>
                      <a:pt x="62" y="101"/>
                    </a:lnTo>
                    <a:lnTo>
                      <a:pt x="32" y="112"/>
                    </a:lnTo>
                    <a:lnTo>
                      <a:pt x="15" y="115"/>
                    </a:lnTo>
                    <a:lnTo>
                      <a:pt x="1" y="110"/>
                    </a:lnTo>
                    <a:lnTo>
                      <a:pt x="0" y="97"/>
                    </a:lnTo>
                    <a:lnTo>
                      <a:pt x="11" y="87"/>
                    </a:lnTo>
                    <a:lnTo>
                      <a:pt x="27" y="71"/>
                    </a:lnTo>
                    <a:lnTo>
                      <a:pt x="47" y="49"/>
                    </a:lnTo>
                    <a:lnTo>
                      <a:pt x="65" y="24"/>
                    </a:lnTo>
                    <a:lnTo>
                      <a:pt x="89" y="8"/>
                    </a:lnTo>
                    <a:lnTo>
                      <a:pt x="113" y="1"/>
                    </a:lnTo>
                    <a:lnTo>
                      <a:pt x="128" y="0"/>
                    </a:lnTo>
                  </a:path>
                </a:pathLst>
              </a:custGeom>
              <a:solidFill>
                <a:srgbClr val="C0C0C0"/>
              </a:solidFill>
              <a:ln w="9525" cap="rnd">
                <a:noFill/>
                <a:round/>
                <a:headEnd/>
                <a:tailEnd/>
              </a:ln>
            </p:spPr>
            <p:txBody>
              <a:bodyPr/>
              <a:lstStyle/>
              <a:p>
                <a:pPr>
                  <a:defRPr/>
                </a:pPr>
                <a:endParaRPr lang="es-ES">
                  <a:latin typeface="+mn-lt"/>
                </a:endParaRPr>
              </a:p>
            </p:txBody>
          </p:sp>
          <p:sp>
            <p:nvSpPr>
              <p:cNvPr id="152629" name="Freeform 104"/>
              <p:cNvSpPr>
                <a:spLocks/>
              </p:cNvSpPr>
              <p:nvPr/>
            </p:nvSpPr>
            <p:spPr bwMode="auto">
              <a:xfrm>
                <a:off x="1159" y="1445"/>
                <a:ext cx="118" cy="154"/>
              </a:xfrm>
              <a:custGeom>
                <a:avLst/>
                <a:gdLst>
                  <a:gd name="T0" fmla="*/ 95 w 118"/>
                  <a:gd name="T1" fmla="*/ 0 h 154"/>
                  <a:gd name="T2" fmla="*/ 112 w 118"/>
                  <a:gd name="T3" fmla="*/ 3 h 154"/>
                  <a:gd name="T4" fmla="*/ 117 w 118"/>
                  <a:gd name="T5" fmla="*/ 17 h 154"/>
                  <a:gd name="T6" fmla="*/ 116 w 118"/>
                  <a:gd name="T7" fmla="*/ 29 h 154"/>
                  <a:gd name="T8" fmla="*/ 106 w 118"/>
                  <a:gd name="T9" fmla="*/ 45 h 154"/>
                  <a:gd name="T10" fmla="*/ 92 w 118"/>
                  <a:gd name="T11" fmla="*/ 49 h 154"/>
                  <a:gd name="T12" fmla="*/ 67 w 118"/>
                  <a:gd name="T13" fmla="*/ 66 h 154"/>
                  <a:gd name="T14" fmla="*/ 43 w 118"/>
                  <a:gd name="T15" fmla="*/ 87 h 154"/>
                  <a:gd name="T16" fmla="*/ 25 w 118"/>
                  <a:gd name="T17" fmla="*/ 115 h 154"/>
                  <a:gd name="T18" fmla="*/ 5 w 118"/>
                  <a:gd name="T19" fmla="*/ 144 h 154"/>
                  <a:gd name="T20" fmla="*/ 0 w 118"/>
                  <a:gd name="T21" fmla="*/ 153 h 154"/>
                  <a:gd name="T22" fmla="*/ 5 w 118"/>
                  <a:gd name="T23" fmla="*/ 119 h 154"/>
                  <a:gd name="T24" fmla="*/ 10 w 118"/>
                  <a:gd name="T25" fmla="*/ 88 h 154"/>
                  <a:gd name="T26" fmla="*/ 19 w 118"/>
                  <a:gd name="T27" fmla="*/ 62 h 154"/>
                  <a:gd name="T28" fmla="*/ 35 w 118"/>
                  <a:gd name="T29" fmla="*/ 38 h 154"/>
                  <a:gd name="T30" fmla="*/ 78 w 118"/>
                  <a:gd name="T31" fmla="*/ 4 h 154"/>
                  <a:gd name="T32" fmla="*/ 95 w 118"/>
                  <a:gd name="T33" fmla="*/ 0 h 1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154"/>
                  <a:gd name="T53" fmla="*/ 118 w 118"/>
                  <a:gd name="T54" fmla="*/ 154 h 1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154">
                    <a:moveTo>
                      <a:pt x="95" y="0"/>
                    </a:moveTo>
                    <a:lnTo>
                      <a:pt x="112" y="3"/>
                    </a:lnTo>
                    <a:lnTo>
                      <a:pt x="117" y="17"/>
                    </a:lnTo>
                    <a:lnTo>
                      <a:pt x="116" y="29"/>
                    </a:lnTo>
                    <a:lnTo>
                      <a:pt x="106" y="45"/>
                    </a:lnTo>
                    <a:lnTo>
                      <a:pt x="92" y="49"/>
                    </a:lnTo>
                    <a:lnTo>
                      <a:pt x="67" y="66"/>
                    </a:lnTo>
                    <a:lnTo>
                      <a:pt x="43" y="87"/>
                    </a:lnTo>
                    <a:lnTo>
                      <a:pt x="25" y="115"/>
                    </a:lnTo>
                    <a:lnTo>
                      <a:pt x="5" y="144"/>
                    </a:lnTo>
                    <a:lnTo>
                      <a:pt x="0" y="153"/>
                    </a:lnTo>
                    <a:lnTo>
                      <a:pt x="5" y="119"/>
                    </a:lnTo>
                    <a:lnTo>
                      <a:pt x="10" y="88"/>
                    </a:lnTo>
                    <a:lnTo>
                      <a:pt x="19" y="62"/>
                    </a:lnTo>
                    <a:lnTo>
                      <a:pt x="35" y="38"/>
                    </a:lnTo>
                    <a:lnTo>
                      <a:pt x="78" y="4"/>
                    </a:lnTo>
                    <a:lnTo>
                      <a:pt x="95" y="0"/>
                    </a:lnTo>
                  </a:path>
                </a:pathLst>
              </a:custGeom>
              <a:solidFill>
                <a:srgbClr val="C0C0C0"/>
              </a:solidFill>
              <a:ln w="9525" cap="rnd">
                <a:noFill/>
                <a:round/>
                <a:headEnd/>
                <a:tailEnd/>
              </a:ln>
            </p:spPr>
            <p:txBody>
              <a:bodyPr/>
              <a:lstStyle/>
              <a:p>
                <a:pPr>
                  <a:defRPr/>
                </a:pPr>
                <a:endParaRPr lang="es-ES">
                  <a:latin typeface="+mn-lt"/>
                </a:endParaRPr>
              </a:p>
            </p:txBody>
          </p:sp>
          <p:sp>
            <p:nvSpPr>
              <p:cNvPr id="152630" name="Freeform 105"/>
              <p:cNvSpPr>
                <a:spLocks/>
              </p:cNvSpPr>
              <p:nvPr/>
            </p:nvSpPr>
            <p:spPr bwMode="auto">
              <a:xfrm>
                <a:off x="1175" y="1295"/>
                <a:ext cx="126" cy="85"/>
              </a:xfrm>
              <a:custGeom>
                <a:avLst/>
                <a:gdLst>
                  <a:gd name="T0" fmla="*/ 125 w 126"/>
                  <a:gd name="T1" fmla="*/ 84 h 85"/>
                  <a:gd name="T2" fmla="*/ 103 w 126"/>
                  <a:gd name="T3" fmla="*/ 66 h 85"/>
                  <a:gd name="T4" fmla="*/ 68 w 126"/>
                  <a:gd name="T5" fmla="*/ 53 h 85"/>
                  <a:gd name="T6" fmla="*/ 44 w 126"/>
                  <a:gd name="T7" fmla="*/ 47 h 85"/>
                  <a:gd name="T8" fmla="*/ 0 w 126"/>
                  <a:gd name="T9" fmla="*/ 0 h 85"/>
                  <a:gd name="T10" fmla="*/ 33 w 126"/>
                  <a:gd name="T11" fmla="*/ 18 h 85"/>
                  <a:gd name="T12" fmla="*/ 63 w 126"/>
                  <a:gd name="T13" fmla="*/ 31 h 85"/>
                  <a:gd name="T14" fmla="*/ 85 w 126"/>
                  <a:gd name="T15" fmla="*/ 42 h 85"/>
                  <a:gd name="T16" fmla="*/ 95 w 126"/>
                  <a:gd name="T17" fmla="*/ 53 h 85"/>
                  <a:gd name="T18" fmla="*/ 125 w 126"/>
                  <a:gd name="T19" fmla="*/ 84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85"/>
                  <a:gd name="T32" fmla="*/ 126 w 126"/>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85">
                    <a:moveTo>
                      <a:pt x="125" y="84"/>
                    </a:moveTo>
                    <a:lnTo>
                      <a:pt x="103" y="66"/>
                    </a:lnTo>
                    <a:lnTo>
                      <a:pt x="68" y="53"/>
                    </a:lnTo>
                    <a:lnTo>
                      <a:pt x="44" y="47"/>
                    </a:lnTo>
                    <a:lnTo>
                      <a:pt x="0" y="0"/>
                    </a:lnTo>
                    <a:lnTo>
                      <a:pt x="33" y="18"/>
                    </a:lnTo>
                    <a:lnTo>
                      <a:pt x="63" y="31"/>
                    </a:lnTo>
                    <a:lnTo>
                      <a:pt x="85" y="42"/>
                    </a:lnTo>
                    <a:lnTo>
                      <a:pt x="95" y="53"/>
                    </a:lnTo>
                    <a:lnTo>
                      <a:pt x="125" y="84"/>
                    </a:lnTo>
                  </a:path>
                </a:pathLst>
              </a:custGeom>
              <a:solidFill>
                <a:srgbClr val="E0E0E0"/>
              </a:solidFill>
              <a:ln w="9525" cap="rnd">
                <a:noFill/>
                <a:round/>
                <a:headEnd/>
                <a:tailEnd/>
              </a:ln>
            </p:spPr>
            <p:txBody>
              <a:bodyPr/>
              <a:lstStyle/>
              <a:p>
                <a:pPr>
                  <a:defRPr/>
                </a:pPr>
                <a:endParaRPr lang="es-ES">
                  <a:latin typeface="+mn-lt"/>
                </a:endParaRPr>
              </a:p>
            </p:txBody>
          </p:sp>
          <p:sp>
            <p:nvSpPr>
              <p:cNvPr id="152631" name="Freeform 106"/>
              <p:cNvSpPr>
                <a:spLocks/>
              </p:cNvSpPr>
              <p:nvPr/>
            </p:nvSpPr>
            <p:spPr bwMode="auto">
              <a:xfrm>
                <a:off x="1327" y="1457"/>
                <a:ext cx="70" cy="228"/>
              </a:xfrm>
              <a:custGeom>
                <a:avLst/>
                <a:gdLst>
                  <a:gd name="T0" fmla="*/ 69 w 70"/>
                  <a:gd name="T1" fmla="*/ 227 h 228"/>
                  <a:gd name="T2" fmla="*/ 35 w 70"/>
                  <a:gd name="T3" fmla="*/ 227 h 228"/>
                  <a:gd name="T4" fmla="*/ 24 w 70"/>
                  <a:gd name="T5" fmla="*/ 224 h 228"/>
                  <a:gd name="T6" fmla="*/ 24 w 70"/>
                  <a:gd name="T7" fmla="*/ 216 h 228"/>
                  <a:gd name="T8" fmla="*/ 16 w 70"/>
                  <a:gd name="T9" fmla="*/ 207 h 228"/>
                  <a:gd name="T10" fmla="*/ 5 w 70"/>
                  <a:gd name="T11" fmla="*/ 199 h 228"/>
                  <a:gd name="T12" fmla="*/ 11 w 70"/>
                  <a:gd name="T13" fmla="*/ 191 h 228"/>
                  <a:gd name="T14" fmla="*/ 11 w 70"/>
                  <a:gd name="T15" fmla="*/ 180 h 228"/>
                  <a:gd name="T16" fmla="*/ 3 w 70"/>
                  <a:gd name="T17" fmla="*/ 166 h 228"/>
                  <a:gd name="T18" fmla="*/ 3 w 70"/>
                  <a:gd name="T19" fmla="*/ 152 h 228"/>
                  <a:gd name="T20" fmla="*/ 8 w 70"/>
                  <a:gd name="T21" fmla="*/ 135 h 228"/>
                  <a:gd name="T22" fmla="*/ 8 w 70"/>
                  <a:gd name="T23" fmla="*/ 99 h 228"/>
                  <a:gd name="T24" fmla="*/ 0 w 70"/>
                  <a:gd name="T25" fmla="*/ 66 h 228"/>
                  <a:gd name="T26" fmla="*/ 3 w 70"/>
                  <a:gd name="T27" fmla="*/ 41 h 228"/>
                  <a:gd name="T28" fmla="*/ 3 w 70"/>
                  <a:gd name="T29" fmla="*/ 0 h 228"/>
                  <a:gd name="T30" fmla="*/ 24 w 70"/>
                  <a:gd name="T31" fmla="*/ 63 h 228"/>
                  <a:gd name="T32" fmla="*/ 43 w 70"/>
                  <a:gd name="T33" fmla="*/ 122 h 228"/>
                  <a:gd name="T34" fmla="*/ 55 w 70"/>
                  <a:gd name="T35" fmla="*/ 185 h 228"/>
                  <a:gd name="T36" fmla="*/ 69 w 70"/>
                  <a:gd name="T37" fmla="*/ 227 h 2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
                  <a:gd name="T58" fmla="*/ 0 h 228"/>
                  <a:gd name="T59" fmla="*/ 70 w 70"/>
                  <a:gd name="T60" fmla="*/ 228 h 2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 h="228">
                    <a:moveTo>
                      <a:pt x="69" y="227"/>
                    </a:moveTo>
                    <a:lnTo>
                      <a:pt x="35" y="227"/>
                    </a:lnTo>
                    <a:lnTo>
                      <a:pt x="24" y="224"/>
                    </a:lnTo>
                    <a:lnTo>
                      <a:pt x="24" y="216"/>
                    </a:lnTo>
                    <a:lnTo>
                      <a:pt x="16" y="207"/>
                    </a:lnTo>
                    <a:lnTo>
                      <a:pt x="5" y="199"/>
                    </a:lnTo>
                    <a:lnTo>
                      <a:pt x="11" y="191"/>
                    </a:lnTo>
                    <a:lnTo>
                      <a:pt x="11" y="180"/>
                    </a:lnTo>
                    <a:lnTo>
                      <a:pt x="3" y="166"/>
                    </a:lnTo>
                    <a:lnTo>
                      <a:pt x="3" y="152"/>
                    </a:lnTo>
                    <a:lnTo>
                      <a:pt x="8" y="135"/>
                    </a:lnTo>
                    <a:lnTo>
                      <a:pt x="8" y="99"/>
                    </a:lnTo>
                    <a:lnTo>
                      <a:pt x="0" y="66"/>
                    </a:lnTo>
                    <a:lnTo>
                      <a:pt x="3" y="41"/>
                    </a:lnTo>
                    <a:lnTo>
                      <a:pt x="3" y="0"/>
                    </a:lnTo>
                    <a:lnTo>
                      <a:pt x="24" y="63"/>
                    </a:lnTo>
                    <a:lnTo>
                      <a:pt x="43" y="122"/>
                    </a:lnTo>
                    <a:lnTo>
                      <a:pt x="55" y="185"/>
                    </a:lnTo>
                    <a:lnTo>
                      <a:pt x="69" y="227"/>
                    </a:lnTo>
                  </a:path>
                </a:pathLst>
              </a:custGeom>
              <a:solidFill>
                <a:srgbClr val="E0E0E0"/>
              </a:solidFill>
              <a:ln w="9525" cap="rnd">
                <a:noFill/>
                <a:round/>
                <a:headEnd/>
                <a:tailEnd/>
              </a:ln>
            </p:spPr>
            <p:txBody>
              <a:bodyPr/>
              <a:lstStyle/>
              <a:p>
                <a:pPr>
                  <a:defRPr/>
                </a:pPr>
                <a:endParaRPr lang="es-ES">
                  <a:latin typeface="+mn-lt"/>
                </a:endParaRPr>
              </a:p>
            </p:txBody>
          </p:sp>
          <p:sp>
            <p:nvSpPr>
              <p:cNvPr id="152632" name="Freeform 107"/>
              <p:cNvSpPr>
                <a:spLocks/>
              </p:cNvSpPr>
              <p:nvPr/>
            </p:nvSpPr>
            <p:spPr bwMode="auto">
              <a:xfrm>
                <a:off x="1162" y="1707"/>
                <a:ext cx="126" cy="39"/>
              </a:xfrm>
              <a:custGeom>
                <a:avLst/>
                <a:gdLst>
                  <a:gd name="T0" fmla="*/ 25 w 126"/>
                  <a:gd name="T1" fmla="*/ 19 h 39"/>
                  <a:gd name="T2" fmla="*/ 53 w 126"/>
                  <a:gd name="T3" fmla="*/ 8 h 39"/>
                  <a:gd name="T4" fmla="*/ 78 w 126"/>
                  <a:gd name="T5" fmla="*/ 2 h 39"/>
                  <a:gd name="T6" fmla="*/ 111 w 126"/>
                  <a:gd name="T7" fmla="*/ 0 h 39"/>
                  <a:gd name="T8" fmla="*/ 125 w 126"/>
                  <a:gd name="T9" fmla="*/ 2 h 39"/>
                  <a:gd name="T10" fmla="*/ 119 w 126"/>
                  <a:gd name="T11" fmla="*/ 15 h 39"/>
                  <a:gd name="T12" fmla="*/ 106 w 126"/>
                  <a:gd name="T13" fmla="*/ 24 h 39"/>
                  <a:gd name="T14" fmla="*/ 76 w 126"/>
                  <a:gd name="T15" fmla="*/ 31 h 39"/>
                  <a:gd name="T16" fmla="*/ 30 w 126"/>
                  <a:gd name="T17" fmla="*/ 38 h 39"/>
                  <a:gd name="T18" fmla="*/ 0 w 126"/>
                  <a:gd name="T19" fmla="*/ 36 h 39"/>
                  <a:gd name="T20" fmla="*/ 25 w 126"/>
                  <a:gd name="T21" fmla="*/ 19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39"/>
                  <a:gd name="T35" fmla="*/ 126 w 126"/>
                  <a:gd name="T36" fmla="*/ 39 h 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39">
                    <a:moveTo>
                      <a:pt x="25" y="19"/>
                    </a:moveTo>
                    <a:lnTo>
                      <a:pt x="53" y="8"/>
                    </a:lnTo>
                    <a:lnTo>
                      <a:pt x="78" y="2"/>
                    </a:lnTo>
                    <a:lnTo>
                      <a:pt x="111" y="0"/>
                    </a:lnTo>
                    <a:lnTo>
                      <a:pt x="125" y="2"/>
                    </a:lnTo>
                    <a:lnTo>
                      <a:pt x="119" y="15"/>
                    </a:lnTo>
                    <a:lnTo>
                      <a:pt x="106" y="24"/>
                    </a:lnTo>
                    <a:lnTo>
                      <a:pt x="76" y="31"/>
                    </a:lnTo>
                    <a:lnTo>
                      <a:pt x="30" y="38"/>
                    </a:lnTo>
                    <a:lnTo>
                      <a:pt x="0" y="36"/>
                    </a:lnTo>
                    <a:lnTo>
                      <a:pt x="25" y="19"/>
                    </a:lnTo>
                  </a:path>
                </a:pathLst>
              </a:custGeom>
              <a:solidFill>
                <a:srgbClr val="C0C0C0"/>
              </a:solidFill>
              <a:ln w="9525" cap="rnd">
                <a:noFill/>
                <a:round/>
                <a:headEnd/>
                <a:tailEnd/>
              </a:ln>
            </p:spPr>
            <p:txBody>
              <a:bodyPr/>
              <a:lstStyle/>
              <a:p>
                <a:pPr>
                  <a:defRPr/>
                </a:pPr>
                <a:endParaRPr lang="es-ES">
                  <a:latin typeface="+mn-lt"/>
                </a:endParaRPr>
              </a:p>
            </p:txBody>
          </p:sp>
          <p:sp>
            <p:nvSpPr>
              <p:cNvPr id="152633" name="Freeform 108"/>
              <p:cNvSpPr>
                <a:spLocks/>
              </p:cNvSpPr>
              <p:nvPr/>
            </p:nvSpPr>
            <p:spPr bwMode="auto">
              <a:xfrm>
                <a:off x="1320" y="1729"/>
                <a:ext cx="77" cy="94"/>
              </a:xfrm>
              <a:custGeom>
                <a:avLst/>
                <a:gdLst>
                  <a:gd name="T0" fmla="*/ 41 w 77"/>
                  <a:gd name="T1" fmla="*/ 25 h 94"/>
                  <a:gd name="T2" fmla="*/ 51 w 77"/>
                  <a:gd name="T3" fmla="*/ 6 h 94"/>
                  <a:gd name="T4" fmla="*/ 65 w 77"/>
                  <a:gd name="T5" fmla="*/ 0 h 94"/>
                  <a:gd name="T6" fmla="*/ 75 w 77"/>
                  <a:gd name="T7" fmla="*/ 4 h 94"/>
                  <a:gd name="T8" fmla="*/ 76 w 77"/>
                  <a:gd name="T9" fmla="*/ 15 h 94"/>
                  <a:gd name="T10" fmla="*/ 70 w 77"/>
                  <a:gd name="T11" fmla="*/ 33 h 94"/>
                  <a:gd name="T12" fmla="*/ 59 w 77"/>
                  <a:gd name="T13" fmla="*/ 49 h 94"/>
                  <a:gd name="T14" fmla="*/ 45 w 77"/>
                  <a:gd name="T15" fmla="*/ 65 h 94"/>
                  <a:gd name="T16" fmla="*/ 27 w 77"/>
                  <a:gd name="T17" fmla="*/ 80 h 94"/>
                  <a:gd name="T18" fmla="*/ 0 w 77"/>
                  <a:gd name="T19" fmla="*/ 93 h 94"/>
                  <a:gd name="T20" fmla="*/ 25 w 77"/>
                  <a:gd name="T21" fmla="*/ 66 h 94"/>
                  <a:gd name="T22" fmla="*/ 33 w 77"/>
                  <a:gd name="T23" fmla="*/ 47 h 94"/>
                  <a:gd name="T24" fmla="*/ 41 w 77"/>
                  <a:gd name="T25" fmla="*/ 25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94"/>
                  <a:gd name="T41" fmla="*/ 77 w 77"/>
                  <a:gd name="T42" fmla="*/ 94 h 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94">
                    <a:moveTo>
                      <a:pt x="41" y="25"/>
                    </a:moveTo>
                    <a:lnTo>
                      <a:pt x="51" y="6"/>
                    </a:lnTo>
                    <a:lnTo>
                      <a:pt x="65" y="0"/>
                    </a:lnTo>
                    <a:lnTo>
                      <a:pt x="75" y="4"/>
                    </a:lnTo>
                    <a:lnTo>
                      <a:pt x="76" y="15"/>
                    </a:lnTo>
                    <a:lnTo>
                      <a:pt x="70" y="33"/>
                    </a:lnTo>
                    <a:lnTo>
                      <a:pt x="59" y="49"/>
                    </a:lnTo>
                    <a:lnTo>
                      <a:pt x="45" y="65"/>
                    </a:lnTo>
                    <a:lnTo>
                      <a:pt x="27" y="80"/>
                    </a:lnTo>
                    <a:lnTo>
                      <a:pt x="0" y="93"/>
                    </a:lnTo>
                    <a:lnTo>
                      <a:pt x="25" y="66"/>
                    </a:lnTo>
                    <a:lnTo>
                      <a:pt x="33" y="47"/>
                    </a:lnTo>
                    <a:lnTo>
                      <a:pt x="41" y="25"/>
                    </a:lnTo>
                  </a:path>
                </a:pathLst>
              </a:custGeom>
              <a:solidFill>
                <a:srgbClr val="C0C0C0"/>
              </a:solidFill>
              <a:ln w="9525" cap="rnd">
                <a:noFill/>
                <a:round/>
                <a:headEnd/>
                <a:tailEnd/>
              </a:ln>
            </p:spPr>
            <p:txBody>
              <a:bodyPr/>
              <a:lstStyle/>
              <a:p>
                <a:pPr>
                  <a:defRPr/>
                </a:pPr>
                <a:endParaRPr lang="es-ES">
                  <a:latin typeface="+mn-lt"/>
                </a:endParaRPr>
              </a:p>
            </p:txBody>
          </p:sp>
          <p:sp>
            <p:nvSpPr>
              <p:cNvPr id="152634" name="Freeform 109"/>
              <p:cNvSpPr>
                <a:spLocks/>
              </p:cNvSpPr>
              <p:nvPr/>
            </p:nvSpPr>
            <p:spPr bwMode="auto">
              <a:xfrm>
                <a:off x="1083" y="1217"/>
                <a:ext cx="185" cy="114"/>
              </a:xfrm>
              <a:custGeom>
                <a:avLst/>
                <a:gdLst>
                  <a:gd name="T0" fmla="*/ 184 w 185"/>
                  <a:gd name="T1" fmla="*/ 113 h 114"/>
                  <a:gd name="T2" fmla="*/ 178 w 185"/>
                  <a:gd name="T3" fmla="*/ 66 h 114"/>
                  <a:gd name="T4" fmla="*/ 139 w 185"/>
                  <a:gd name="T5" fmla="*/ 50 h 114"/>
                  <a:gd name="T6" fmla="*/ 87 w 185"/>
                  <a:gd name="T7" fmla="*/ 30 h 114"/>
                  <a:gd name="T8" fmla="*/ 50 w 185"/>
                  <a:gd name="T9" fmla="*/ 15 h 114"/>
                  <a:gd name="T10" fmla="*/ 14 w 185"/>
                  <a:gd name="T11" fmla="*/ 0 h 114"/>
                  <a:gd name="T12" fmla="*/ 0 w 185"/>
                  <a:gd name="T13" fmla="*/ 33 h 114"/>
                  <a:gd name="T14" fmla="*/ 34 w 185"/>
                  <a:gd name="T15" fmla="*/ 52 h 114"/>
                  <a:gd name="T16" fmla="*/ 73 w 185"/>
                  <a:gd name="T17" fmla="*/ 65 h 114"/>
                  <a:gd name="T18" fmla="*/ 104 w 185"/>
                  <a:gd name="T19" fmla="*/ 74 h 114"/>
                  <a:gd name="T20" fmla="*/ 141 w 185"/>
                  <a:gd name="T21" fmla="*/ 94 h 114"/>
                  <a:gd name="T22" fmla="*/ 184 w 185"/>
                  <a:gd name="T23" fmla="*/ 113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5"/>
                  <a:gd name="T37" fmla="*/ 0 h 114"/>
                  <a:gd name="T38" fmla="*/ 185 w 185"/>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5" h="114">
                    <a:moveTo>
                      <a:pt x="184" y="113"/>
                    </a:moveTo>
                    <a:lnTo>
                      <a:pt x="178" y="66"/>
                    </a:lnTo>
                    <a:lnTo>
                      <a:pt x="139" y="50"/>
                    </a:lnTo>
                    <a:lnTo>
                      <a:pt x="87" y="30"/>
                    </a:lnTo>
                    <a:lnTo>
                      <a:pt x="50" y="15"/>
                    </a:lnTo>
                    <a:lnTo>
                      <a:pt x="14" y="0"/>
                    </a:lnTo>
                    <a:lnTo>
                      <a:pt x="0" y="33"/>
                    </a:lnTo>
                    <a:lnTo>
                      <a:pt x="34" y="52"/>
                    </a:lnTo>
                    <a:lnTo>
                      <a:pt x="73" y="65"/>
                    </a:lnTo>
                    <a:lnTo>
                      <a:pt x="104" y="74"/>
                    </a:lnTo>
                    <a:lnTo>
                      <a:pt x="141" y="94"/>
                    </a:lnTo>
                    <a:lnTo>
                      <a:pt x="184" y="113"/>
                    </a:lnTo>
                  </a:path>
                </a:pathLst>
              </a:custGeom>
              <a:solidFill>
                <a:srgbClr val="E0E0E0"/>
              </a:solidFill>
              <a:ln w="9525" cap="rnd">
                <a:noFill/>
                <a:round/>
                <a:headEnd/>
                <a:tailEnd/>
              </a:ln>
            </p:spPr>
            <p:txBody>
              <a:bodyPr/>
              <a:lstStyle/>
              <a:p>
                <a:pPr>
                  <a:defRPr/>
                </a:pPr>
                <a:endParaRPr lang="es-ES">
                  <a:latin typeface="+mn-lt"/>
                </a:endParaRPr>
              </a:p>
            </p:txBody>
          </p:sp>
        </p:grpSp>
        <p:sp>
          <p:nvSpPr>
            <p:cNvPr id="152619" name="Freeform 110"/>
            <p:cNvSpPr>
              <a:spLocks/>
            </p:cNvSpPr>
            <p:nvPr/>
          </p:nvSpPr>
          <p:spPr bwMode="auto">
            <a:xfrm>
              <a:off x="866" y="1763"/>
              <a:ext cx="388" cy="523"/>
            </a:xfrm>
            <a:custGeom>
              <a:avLst/>
              <a:gdLst>
                <a:gd name="T0" fmla="*/ 215 w 388"/>
                <a:gd name="T1" fmla="*/ 77 h 523"/>
                <a:gd name="T2" fmla="*/ 144 w 388"/>
                <a:gd name="T3" fmla="*/ 71 h 523"/>
                <a:gd name="T4" fmla="*/ 101 w 388"/>
                <a:gd name="T5" fmla="*/ 60 h 523"/>
                <a:gd name="T6" fmla="*/ 88 w 388"/>
                <a:gd name="T7" fmla="*/ 40 h 523"/>
                <a:gd name="T8" fmla="*/ 88 w 388"/>
                <a:gd name="T9" fmla="*/ 23 h 523"/>
                <a:gd name="T10" fmla="*/ 76 w 388"/>
                <a:gd name="T11" fmla="*/ 9 h 523"/>
                <a:gd name="T12" fmla="*/ 37 w 388"/>
                <a:gd name="T13" fmla="*/ 0 h 523"/>
                <a:gd name="T14" fmla="*/ 0 w 388"/>
                <a:gd name="T15" fmla="*/ 3 h 523"/>
                <a:gd name="T16" fmla="*/ 45 w 388"/>
                <a:gd name="T17" fmla="*/ 407 h 523"/>
                <a:gd name="T18" fmla="*/ 76 w 388"/>
                <a:gd name="T19" fmla="*/ 444 h 523"/>
                <a:gd name="T20" fmla="*/ 116 w 388"/>
                <a:gd name="T21" fmla="*/ 480 h 523"/>
                <a:gd name="T22" fmla="*/ 172 w 388"/>
                <a:gd name="T23" fmla="*/ 509 h 523"/>
                <a:gd name="T24" fmla="*/ 237 w 388"/>
                <a:gd name="T25" fmla="*/ 517 h 523"/>
                <a:gd name="T26" fmla="*/ 325 w 388"/>
                <a:gd name="T27" fmla="*/ 522 h 523"/>
                <a:gd name="T28" fmla="*/ 376 w 388"/>
                <a:gd name="T29" fmla="*/ 514 h 523"/>
                <a:gd name="T30" fmla="*/ 387 w 388"/>
                <a:gd name="T31" fmla="*/ 485 h 523"/>
                <a:gd name="T32" fmla="*/ 381 w 388"/>
                <a:gd name="T33" fmla="*/ 449 h 523"/>
                <a:gd name="T34" fmla="*/ 344 w 388"/>
                <a:gd name="T35" fmla="*/ 336 h 523"/>
                <a:gd name="T36" fmla="*/ 314 w 388"/>
                <a:gd name="T37" fmla="*/ 224 h 523"/>
                <a:gd name="T38" fmla="*/ 300 w 388"/>
                <a:gd name="T39" fmla="*/ 139 h 523"/>
                <a:gd name="T40" fmla="*/ 300 w 388"/>
                <a:gd name="T41" fmla="*/ 116 h 523"/>
                <a:gd name="T42" fmla="*/ 280 w 388"/>
                <a:gd name="T43" fmla="*/ 85 h 523"/>
                <a:gd name="T44" fmla="*/ 257 w 388"/>
                <a:gd name="T45" fmla="*/ 77 h 523"/>
                <a:gd name="T46" fmla="*/ 215 w 388"/>
                <a:gd name="T47" fmla="*/ 77 h 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8"/>
                <a:gd name="T73" fmla="*/ 0 h 523"/>
                <a:gd name="T74" fmla="*/ 388 w 388"/>
                <a:gd name="T75" fmla="*/ 523 h 5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8" h="523">
                  <a:moveTo>
                    <a:pt x="215" y="77"/>
                  </a:moveTo>
                  <a:lnTo>
                    <a:pt x="144" y="71"/>
                  </a:lnTo>
                  <a:lnTo>
                    <a:pt x="101" y="60"/>
                  </a:lnTo>
                  <a:lnTo>
                    <a:pt x="88" y="40"/>
                  </a:lnTo>
                  <a:lnTo>
                    <a:pt x="88" y="23"/>
                  </a:lnTo>
                  <a:lnTo>
                    <a:pt x="76" y="9"/>
                  </a:lnTo>
                  <a:lnTo>
                    <a:pt x="37" y="0"/>
                  </a:lnTo>
                  <a:lnTo>
                    <a:pt x="0" y="3"/>
                  </a:lnTo>
                  <a:lnTo>
                    <a:pt x="45" y="407"/>
                  </a:lnTo>
                  <a:lnTo>
                    <a:pt x="76" y="444"/>
                  </a:lnTo>
                  <a:lnTo>
                    <a:pt x="116" y="480"/>
                  </a:lnTo>
                  <a:lnTo>
                    <a:pt x="172" y="509"/>
                  </a:lnTo>
                  <a:lnTo>
                    <a:pt x="237" y="517"/>
                  </a:lnTo>
                  <a:lnTo>
                    <a:pt x="325" y="522"/>
                  </a:lnTo>
                  <a:lnTo>
                    <a:pt x="376" y="514"/>
                  </a:lnTo>
                  <a:lnTo>
                    <a:pt x="387" y="485"/>
                  </a:lnTo>
                  <a:lnTo>
                    <a:pt x="381" y="449"/>
                  </a:lnTo>
                  <a:lnTo>
                    <a:pt x="344" y="336"/>
                  </a:lnTo>
                  <a:lnTo>
                    <a:pt x="314" y="224"/>
                  </a:lnTo>
                  <a:lnTo>
                    <a:pt x="300" y="139"/>
                  </a:lnTo>
                  <a:lnTo>
                    <a:pt x="300" y="116"/>
                  </a:lnTo>
                  <a:lnTo>
                    <a:pt x="280" y="85"/>
                  </a:lnTo>
                  <a:lnTo>
                    <a:pt x="257" y="77"/>
                  </a:lnTo>
                  <a:lnTo>
                    <a:pt x="215" y="77"/>
                  </a:lnTo>
                </a:path>
              </a:pathLst>
            </a:custGeom>
            <a:solidFill>
              <a:srgbClr val="404040"/>
            </a:solidFill>
            <a:ln w="12700" cap="rnd">
              <a:solidFill>
                <a:srgbClr val="000000"/>
              </a:solidFill>
              <a:round/>
              <a:headEnd/>
              <a:tailEnd/>
            </a:ln>
          </p:spPr>
          <p:txBody>
            <a:bodyPr/>
            <a:lstStyle/>
            <a:p>
              <a:pPr>
                <a:defRPr/>
              </a:pPr>
              <a:endParaRPr lang="es-ES">
                <a:latin typeface="+mn-lt"/>
              </a:endParaRPr>
            </a:p>
          </p:txBody>
        </p:sp>
        <p:sp>
          <p:nvSpPr>
            <p:cNvPr id="152620" name="Freeform 111"/>
            <p:cNvSpPr>
              <a:spLocks/>
            </p:cNvSpPr>
            <p:nvPr/>
          </p:nvSpPr>
          <p:spPr bwMode="auto">
            <a:xfrm>
              <a:off x="878" y="1789"/>
              <a:ext cx="332" cy="476"/>
            </a:xfrm>
            <a:custGeom>
              <a:avLst/>
              <a:gdLst>
                <a:gd name="T0" fmla="*/ 217 w 332"/>
                <a:gd name="T1" fmla="*/ 95 h 476"/>
                <a:gd name="T2" fmla="*/ 154 w 332"/>
                <a:gd name="T3" fmla="*/ 92 h 476"/>
                <a:gd name="T4" fmla="*/ 90 w 332"/>
                <a:gd name="T5" fmla="*/ 81 h 476"/>
                <a:gd name="T6" fmla="*/ 51 w 332"/>
                <a:gd name="T7" fmla="*/ 61 h 476"/>
                <a:gd name="T8" fmla="*/ 29 w 332"/>
                <a:gd name="T9" fmla="*/ 44 h 476"/>
                <a:gd name="T10" fmla="*/ 0 w 332"/>
                <a:gd name="T11" fmla="*/ 0 h 476"/>
                <a:gd name="T12" fmla="*/ 42 w 332"/>
                <a:gd name="T13" fmla="*/ 365 h 476"/>
                <a:gd name="T14" fmla="*/ 70 w 332"/>
                <a:gd name="T15" fmla="*/ 399 h 476"/>
                <a:gd name="T16" fmla="*/ 101 w 332"/>
                <a:gd name="T17" fmla="*/ 430 h 476"/>
                <a:gd name="T18" fmla="*/ 140 w 332"/>
                <a:gd name="T19" fmla="*/ 452 h 476"/>
                <a:gd name="T20" fmla="*/ 174 w 332"/>
                <a:gd name="T21" fmla="*/ 464 h 476"/>
                <a:gd name="T22" fmla="*/ 217 w 332"/>
                <a:gd name="T23" fmla="*/ 469 h 476"/>
                <a:gd name="T24" fmla="*/ 255 w 332"/>
                <a:gd name="T25" fmla="*/ 475 h 476"/>
                <a:gd name="T26" fmla="*/ 300 w 332"/>
                <a:gd name="T27" fmla="*/ 475 h 476"/>
                <a:gd name="T28" fmla="*/ 320 w 332"/>
                <a:gd name="T29" fmla="*/ 469 h 476"/>
                <a:gd name="T30" fmla="*/ 331 w 332"/>
                <a:gd name="T31" fmla="*/ 452 h 476"/>
                <a:gd name="T32" fmla="*/ 326 w 332"/>
                <a:gd name="T33" fmla="*/ 425 h 476"/>
                <a:gd name="T34" fmla="*/ 297 w 332"/>
                <a:gd name="T35" fmla="*/ 360 h 476"/>
                <a:gd name="T36" fmla="*/ 249 w 332"/>
                <a:gd name="T37" fmla="*/ 143 h 476"/>
                <a:gd name="T38" fmla="*/ 241 w 332"/>
                <a:gd name="T39" fmla="*/ 112 h 476"/>
                <a:gd name="T40" fmla="*/ 217 w 332"/>
                <a:gd name="T41" fmla="*/ 95 h 4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2"/>
                <a:gd name="T64" fmla="*/ 0 h 476"/>
                <a:gd name="T65" fmla="*/ 332 w 332"/>
                <a:gd name="T66" fmla="*/ 476 h 4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2" h="476">
                  <a:moveTo>
                    <a:pt x="217" y="95"/>
                  </a:moveTo>
                  <a:lnTo>
                    <a:pt x="154" y="92"/>
                  </a:lnTo>
                  <a:lnTo>
                    <a:pt x="90" y="81"/>
                  </a:lnTo>
                  <a:lnTo>
                    <a:pt x="51" y="61"/>
                  </a:lnTo>
                  <a:lnTo>
                    <a:pt x="29" y="44"/>
                  </a:lnTo>
                  <a:lnTo>
                    <a:pt x="0" y="0"/>
                  </a:lnTo>
                  <a:lnTo>
                    <a:pt x="42" y="365"/>
                  </a:lnTo>
                  <a:lnTo>
                    <a:pt x="70" y="399"/>
                  </a:lnTo>
                  <a:lnTo>
                    <a:pt x="101" y="430"/>
                  </a:lnTo>
                  <a:lnTo>
                    <a:pt x="140" y="452"/>
                  </a:lnTo>
                  <a:lnTo>
                    <a:pt x="174" y="464"/>
                  </a:lnTo>
                  <a:lnTo>
                    <a:pt x="217" y="469"/>
                  </a:lnTo>
                  <a:lnTo>
                    <a:pt x="255" y="475"/>
                  </a:lnTo>
                  <a:lnTo>
                    <a:pt x="300" y="475"/>
                  </a:lnTo>
                  <a:lnTo>
                    <a:pt x="320" y="469"/>
                  </a:lnTo>
                  <a:lnTo>
                    <a:pt x="331" y="452"/>
                  </a:lnTo>
                  <a:lnTo>
                    <a:pt x="326" y="425"/>
                  </a:lnTo>
                  <a:lnTo>
                    <a:pt x="297" y="360"/>
                  </a:lnTo>
                  <a:lnTo>
                    <a:pt x="249" y="143"/>
                  </a:lnTo>
                  <a:lnTo>
                    <a:pt x="241" y="112"/>
                  </a:lnTo>
                  <a:lnTo>
                    <a:pt x="217" y="95"/>
                  </a:lnTo>
                </a:path>
              </a:pathLst>
            </a:custGeom>
            <a:solidFill>
              <a:srgbClr val="606060"/>
            </a:solidFill>
            <a:ln w="9525" cap="rnd">
              <a:noFill/>
              <a:round/>
              <a:headEnd/>
              <a:tailEnd/>
            </a:ln>
          </p:spPr>
          <p:txBody>
            <a:bodyPr/>
            <a:lstStyle/>
            <a:p>
              <a:pPr>
                <a:defRPr/>
              </a:pPr>
              <a:endParaRPr lang="es-ES">
                <a:latin typeface="+mn-lt"/>
              </a:endParaRPr>
            </a:p>
          </p:txBody>
        </p:sp>
      </p:grpSp>
      <p:sp>
        <p:nvSpPr>
          <p:cNvPr id="152587" name="Rectangle 112"/>
          <p:cNvSpPr>
            <a:spLocks noChangeArrowheads="1"/>
          </p:cNvSpPr>
          <p:nvPr/>
        </p:nvSpPr>
        <p:spPr bwMode="auto">
          <a:xfrm>
            <a:off x="5723543" y="1769268"/>
            <a:ext cx="1687512" cy="287338"/>
          </a:xfrm>
          <a:prstGeom prst="rect">
            <a:avLst/>
          </a:prstGeom>
          <a:noFill/>
          <a:ln w="9525">
            <a:noFill/>
            <a:miter lim="800000"/>
            <a:headEnd/>
            <a:tailEnd/>
          </a:ln>
        </p:spPr>
        <p:txBody>
          <a:bodyPr wrap="none" lIns="90488" tIns="42862" rIns="90488" bIns="42862">
            <a:spAutoFit/>
          </a:bodyPr>
          <a:lstStyle/>
          <a:p>
            <a:pPr defTabSz="892175">
              <a:defRPr/>
            </a:pPr>
            <a:r>
              <a:rPr lang="en-US" sz="1300" dirty="0">
                <a:latin typeface="+mn-lt"/>
              </a:rPr>
              <a:t>Information Directory</a:t>
            </a:r>
          </a:p>
        </p:txBody>
      </p:sp>
      <p:sp>
        <p:nvSpPr>
          <p:cNvPr id="152588" name="Rectangle 113"/>
          <p:cNvSpPr>
            <a:spLocks noChangeArrowheads="1"/>
          </p:cNvSpPr>
          <p:nvPr/>
        </p:nvSpPr>
        <p:spPr bwMode="auto">
          <a:xfrm>
            <a:off x="5565775" y="2173288"/>
            <a:ext cx="2047875" cy="1935162"/>
          </a:xfrm>
          <a:prstGeom prst="rect">
            <a:avLst/>
          </a:prstGeom>
          <a:solidFill>
            <a:srgbClr val="C8FEC8"/>
          </a:solidFill>
          <a:ln w="12700">
            <a:solidFill>
              <a:srgbClr val="000000"/>
            </a:solidFill>
            <a:miter lim="800000"/>
            <a:headEnd/>
            <a:tailEnd/>
          </a:ln>
        </p:spPr>
        <p:txBody>
          <a:bodyPr wrap="none" anchor="ctr"/>
          <a:lstStyle/>
          <a:p>
            <a:pPr>
              <a:defRPr/>
            </a:pPr>
            <a:endParaRPr lang="en-US">
              <a:latin typeface="+mn-lt"/>
            </a:endParaRPr>
          </a:p>
        </p:txBody>
      </p:sp>
      <p:sp>
        <p:nvSpPr>
          <p:cNvPr id="152589" name="Rectangle 114"/>
          <p:cNvSpPr>
            <a:spLocks noChangeArrowheads="1"/>
          </p:cNvSpPr>
          <p:nvPr/>
        </p:nvSpPr>
        <p:spPr bwMode="auto">
          <a:xfrm>
            <a:off x="5603875" y="2157413"/>
            <a:ext cx="2168525" cy="1724025"/>
          </a:xfrm>
          <a:prstGeom prst="rect">
            <a:avLst/>
          </a:prstGeom>
          <a:noFill/>
          <a:ln w="9525">
            <a:noFill/>
            <a:miter lim="800000"/>
            <a:headEnd/>
            <a:tailEnd/>
          </a:ln>
        </p:spPr>
        <p:txBody>
          <a:bodyPr lIns="90488" tIns="42862" rIns="90488" bIns="42862">
            <a:spAutoFit/>
          </a:bodyPr>
          <a:lstStyle/>
          <a:p>
            <a:pPr marL="109538" indent="-109538" defTabSz="892175">
              <a:spcBef>
                <a:spcPct val="10000"/>
              </a:spcBef>
              <a:buFontTx/>
              <a:buChar char="•"/>
              <a:tabLst>
                <a:tab pos="328613" algn="l"/>
              </a:tabLst>
              <a:defRPr/>
            </a:pPr>
            <a:r>
              <a:rPr lang="en-US" sz="1400">
                <a:latin typeface="+mn-lt"/>
              </a:rPr>
              <a:t>Sources</a:t>
            </a:r>
          </a:p>
          <a:p>
            <a:pPr marL="109538" indent="-109538" defTabSz="892175">
              <a:spcBef>
                <a:spcPct val="10000"/>
              </a:spcBef>
              <a:buFontTx/>
              <a:buChar char="•"/>
              <a:tabLst>
                <a:tab pos="328613" algn="l"/>
              </a:tabLst>
              <a:defRPr/>
            </a:pPr>
            <a:r>
              <a:rPr lang="en-US" sz="1400">
                <a:latin typeface="+mn-lt"/>
              </a:rPr>
              <a:t>Targets</a:t>
            </a:r>
          </a:p>
          <a:p>
            <a:pPr marL="109538" indent="-109538" defTabSz="892175">
              <a:spcBef>
                <a:spcPct val="10000"/>
              </a:spcBef>
              <a:buFontTx/>
              <a:buChar char="•"/>
              <a:tabLst>
                <a:tab pos="328613" algn="l"/>
              </a:tabLst>
              <a:defRPr/>
            </a:pPr>
            <a:r>
              <a:rPr lang="en-US" sz="1400">
                <a:latin typeface="+mn-lt"/>
              </a:rPr>
              <a:t>Summarizations</a:t>
            </a:r>
          </a:p>
          <a:p>
            <a:pPr marL="109538" indent="-109538" defTabSz="892175">
              <a:spcBef>
                <a:spcPct val="10000"/>
              </a:spcBef>
              <a:buFontTx/>
              <a:buChar char="•"/>
              <a:tabLst>
                <a:tab pos="328613" algn="l"/>
              </a:tabLst>
              <a:defRPr/>
            </a:pPr>
            <a:r>
              <a:rPr lang="en-US" sz="1400">
                <a:latin typeface="+mn-lt"/>
              </a:rPr>
              <a:t>Transformations</a:t>
            </a:r>
          </a:p>
          <a:p>
            <a:pPr marL="109538" indent="-109538" defTabSz="892175">
              <a:spcBef>
                <a:spcPct val="10000"/>
              </a:spcBef>
              <a:buFontTx/>
              <a:buChar char="•"/>
              <a:tabLst>
                <a:tab pos="328613" algn="l"/>
              </a:tabLst>
              <a:defRPr/>
            </a:pPr>
            <a:r>
              <a:rPr lang="en-US" sz="1400">
                <a:latin typeface="+mn-lt"/>
              </a:rPr>
              <a:t>Logic Flow</a:t>
            </a:r>
          </a:p>
          <a:p>
            <a:pPr marL="109538" indent="-109538" defTabSz="892175">
              <a:spcBef>
                <a:spcPct val="10000"/>
              </a:spcBef>
              <a:buFontTx/>
              <a:buChar char="•"/>
              <a:tabLst>
                <a:tab pos="328613" algn="l"/>
              </a:tabLst>
              <a:defRPr/>
            </a:pPr>
            <a:r>
              <a:rPr lang="en-US" sz="1400">
                <a:latin typeface="+mn-lt"/>
              </a:rPr>
              <a:t>Queries in Use</a:t>
            </a:r>
          </a:p>
          <a:p>
            <a:pPr marL="109538" indent="-109538" defTabSz="892175">
              <a:spcBef>
                <a:spcPct val="10000"/>
              </a:spcBef>
              <a:buFontTx/>
              <a:buChar char="•"/>
              <a:tabLst>
                <a:tab pos="328613" algn="l"/>
              </a:tabLst>
              <a:defRPr/>
            </a:pPr>
            <a:r>
              <a:rPr lang="en-US" sz="1400">
                <a:latin typeface="+mn-lt"/>
              </a:rPr>
              <a:t>History of Changes</a:t>
            </a:r>
          </a:p>
        </p:txBody>
      </p:sp>
      <p:sp>
        <p:nvSpPr>
          <p:cNvPr id="152590" name="Freeform 115"/>
          <p:cNvSpPr>
            <a:spLocks/>
          </p:cNvSpPr>
          <p:nvPr/>
        </p:nvSpPr>
        <p:spPr bwMode="auto">
          <a:xfrm>
            <a:off x="3784600" y="1828800"/>
            <a:ext cx="1779588" cy="2287588"/>
          </a:xfrm>
          <a:custGeom>
            <a:avLst/>
            <a:gdLst>
              <a:gd name="T0" fmla="*/ 2147483647 w 1121"/>
              <a:gd name="T1" fmla="*/ 2147483647 h 1441"/>
              <a:gd name="T2" fmla="*/ 0 w 1121"/>
              <a:gd name="T3" fmla="*/ 0 h 1441"/>
              <a:gd name="T4" fmla="*/ 2147483647 w 1121"/>
              <a:gd name="T5" fmla="*/ 2147483647 h 1441"/>
              <a:gd name="T6" fmla="*/ 2147483647 w 1121"/>
              <a:gd name="T7" fmla="*/ 2147483647 h 1441"/>
              <a:gd name="T8" fmla="*/ 0 60000 65536"/>
              <a:gd name="T9" fmla="*/ 0 60000 65536"/>
              <a:gd name="T10" fmla="*/ 0 60000 65536"/>
              <a:gd name="T11" fmla="*/ 0 60000 65536"/>
              <a:gd name="T12" fmla="*/ 0 w 1121"/>
              <a:gd name="T13" fmla="*/ 0 h 1441"/>
              <a:gd name="T14" fmla="*/ 1121 w 1121"/>
              <a:gd name="T15" fmla="*/ 1441 h 1441"/>
            </a:gdLst>
            <a:ahLst/>
            <a:cxnLst>
              <a:cxn ang="T8">
                <a:pos x="T0" y="T1"/>
              </a:cxn>
              <a:cxn ang="T9">
                <a:pos x="T2" y="T3"/>
              </a:cxn>
              <a:cxn ang="T10">
                <a:pos x="T4" y="T5"/>
              </a:cxn>
              <a:cxn ang="T11">
                <a:pos x="T6" y="T7"/>
              </a:cxn>
            </a:cxnLst>
            <a:rect l="T12" t="T13" r="T14" b="T15"/>
            <a:pathLst>
              <a:path w="1121" h="1441">
                <a:moveTo>
                  <a:pt x="1120" y="1440"/>
                </a:moveTo>
                <a:lnTo>
                  <a:pt x="0" y="0"/>
                </a:lnTo>
                <a:lnTo>
                  <a:pt x="1120" y="226"/>
                </a:lnTo>
                <a:lnTo>
                  <a:pt x="1120" y="1440"/>
                </a:lnTo>
              </a:path>
            </a:pathLst>
          </a:custGeom>
          <a:solidFill>
            <a:srgbClr val="00AE00"/>
          </a:solidFill>
          <a:ln w="12700" cap="rnd">
            <a:solidFill>
              <a:srgbClr val="000000"/>
            </a:solidFill>
            <a:round/>
            <a:headEnd/>
            <a:tailEnd/>
          </a:ln>
        </p:spPr>
        <p:txBody>
          <a:bodyPr/>
          <a:lstStyle/>
          <a:p>
            <a:pPr>
              <a:defRPr/>
            </a:pPr>
            <a:endParaRPr lang="es-ES">
              <a:latin typeface="+mn-lt"/>
            </a:endParaRPr>
          </a:p>
        </p:txBody>
      </p:sp>
      <p:sp>
        <p:nvSpPr>
          <p:cNvPr id="152591" name="Freeform 116"/>
          <p:cNvSpPr>
            <a:spLocks/>
          </p:cNvSpPr>
          <p:nvPr/>
        </p:nvSpPr>
        <p:spPr bwMode="auto">
          <a:xfrm>
            <a:off x="3805238" y="1835150"/>
            <a:ext cx="3740150" cy="376238"/>
          </a:xfrm>
          <a:custGeom>
            <a:avLst/>
            <a:gdLst>
              <a:gd name="T0" fmla="*/ 2147483647 w 2356"/>
              <a:gd name="T1" fmla="*/ 2147483647 h 237"/>
              <a:gd name="T2" fmla="*/ 2147483647 w 2356"/>
              <a:gd name="T3" fmla="*/ 2147483647 h 237"/>
              <a:gd name="T4" fmla="*/ 0 w 2356"/>
              <a:gd name="T5" fmla="*/ 0 h 237"/>
              <a:gd name="T6" fmla="*/ 2147483647 w 2356"/>
              <a:gd name="T7" fmla="*/ 2147483647 h 237"/>
              <a:gd name="T8" fmla="*/ 0 60000 65536"/>
              <a:gd name="T9" fmla="*/ 0 60000 65536"/>
              <a:gd name="T10" fmla="*/ 0 60000 65536"/>
              <a:gd name="T11" fmla="*/ 0 60000 65536"/>
              <a:gd name="T12" fmla="*/ 0 w 2356"/>
              <a:gd name="T13" fmla="*/ 0 h 237"/>
              <a:gd name="T14" fmla="*/ 2356 w 2356"/>
              <a:gd name="T15" fmla="*/ 237 h 237"/>
            </a:gdLst>
            <a:ahLst/>
            <a:cxnLst>
              <a:cxn ang="T8">
                <a:pos x="T0" y="T1"/>
              </a:cxn>
              <a:cxn ang="T9">
                <a:pos x="T2" y="T3"/>
              </a:cxn>
              <a:cxn ang="T10">
                <a:pos x="T4" y="T5"/>
              </a:cxn>
              <a:cxn ang="T11">
                <a:pos x="T6" y="T7"/>
              </a:cxn>
            </a:cxnLst>
            <a:rect l="T12" t="T13" r="T14" b="T15"/>
            <a:pathLst>
              <a:path w="2356" h="237">
                <a:moveTo>
                  <a:pt x="2355" y="236"/>
                </a:moveTo>
                <a:lnTo>
                  <a:pt x="1161" y="236"/>
                </a:lnTo>
                <a:lnTo>
                  <a:pt x="0" y="0"/>
                </a:lnTo>
                <a:lnTo>
                  <a:pt x="2355" y="236"/>
                </a:lnTo>
              </a:path>
            </a:pathLst>
          </a:custGeom>
          <a:solidFill>
            <a:srgbClr val="037C03"/>
          </a:solidFill>
          <a:ln w="12700" cap="rnd">
            <a:solidFill>
              <a:srgbClr val="000000"/>
            </a:solidFill>
            <a:round/>
            <a:headEnd/>
            <a:tailEnd/>
          </a:ln>
        </p:spPr>
        <p:txBody>
          <a:bodyPr/>
          <a:lstStyle/>
          <a:p>
            <a:pPr>
              <a:defRPr/>
            </a:pPr>
            <a:endParaRPr lang="es-ES">
              <a:latin typeface="+mn-lt"/>
            </a:endParaRPr>
          </a:p>
        </p:txBody>
      </p:sp>
      <p:sp>
        <p:nvSpPr>
          <p:cNvPr id="152592" name="Rectangle 117"/>
          <p:cNvSpPr>
            <a:spLocks noChangeArrowheads="1"/>
          </p:cNvSpPr>
          <p:nvPr/>
        </p:nvSpPr>
        <p:spPr bwMode="auto">
          <a:xfrm rot="1140000">
            <a:off x="4371975" y="2155825"/>
            <a:ext cx="1122363" cy="704850"/>
          </a:xfrm>
          <a:prstGeom prst="rect">
            <a:avLst/>
          </a:prstGeom>
          <a:noFill/>
          <a:ln w="9525">
            <a:noFill/>
            <a:miter lim="800000"/>
            <a:headEnd/>
            <a:tailEnd/>
          </a:ln>
        </p:spPr>
        <p:txBody>
          <a:bodyPr wrap="none" lIns="88900" tIns="44450" rIns="88900" bIns="44450">
            <a:spAutoFit/>
          </a:bodyPr>
          <a:lstStyle/>
          <a:p>
            <a:pPr algn="ctr" defTabSz="877888">
              <a:defRPr/>
            </a:pPr>
            <a:r>
              <a:rPr lang="en-US" sz="2000">
                <a:latin typeface="+mn-lt"/>
              </a:rPr>
              <a:t>Technical</a:t>
            </a:r>
            <a:br>
              <a:rPr lang="en-US" sz="2000">
                <a:latin typeface="+mn-lt"/>
              </a:rPr>
            </a:br>
            <a:r>
              <a:rPr lang="en-US" sz="2000">
                <a:latin typeface="+mn-lt"/>
              </a:rPr>
              <a:t>View</a:t>
            </a:r>
          </a:p>
        </p:txBody>
      </p:sp>
      <p:sp>
        <p:nvSpPr>
          <p:cNvPr id="152593" name="Rectangle 118"/>
          <p:cNvSpPr>
            <a:spLocks noChangeArrowheads="1"/>
          </p:cNvSpPr>
          <p:nvPr/>
        </p:nvSpPr>
        <p:spPr bwMode="auto">
          <a:xfrm>
            <a:off x="3121023" y="3240087"/>
            <a:ext cx="1444625" cy="788988"/>
          </a:xfrm>
          <a:prstGeom prst="rect">
            <a:avLst/>
          </a:prstGeom>
          <a:noFill/>
          <a:ln w="9525">
            <a:noFill/>
            <a:miter lim="800000"/>
            <a:headEnd/>
            <a:tailEnd/>
          </a:ln>
        </p:spPr>
        <p:txBody>
          <a:bodyPr wrap="none" lIns="90488" tIns="42862" rIns="90488" bIns="42862">
            <a:spAutoFit/>
          </a:bodyPr>
          <a:lstStyle/>
          <a:p>
            <a:pPr defTabSz="892175">
              <a:lnSpc>
                <a:spcPct val="95000"/>
              </a:lnSpc>
              <a:defRPr/>
            </a:pPr>
            <a:r>
              <a:rPr lang="en-US" sz="1600" dirty="0">
                <a:latin typeface="+mn-lt"/>
              </a:rPr>
              <a:t>Technical</a:t>
            </a:r>
          </a:p>
          <a:p>
            <a:pPr defTabSz="892175">
              <a:lnSpc>
                <a:spcPct val="95000"/>
              </a:lnSpc>
              <a:defRPr/>
            </a:pPr>
            <a:r>
              <a:rPr lang="en-US" sz="1600" dirty="0">
                <a:latin typeface="+mn-lt"/>
              </a:rPr>
              <a:t>Analyst in</a:t>
            </a:r>
          </a:p>
          <a:p>
            <a:pPr defTabSz="892175">
              <a:lnSpc>
                <a:spcPct val="95000"/>
              </a:lnSpc>
              <a:defRPr/>
            </a:pPr>
            <a:r>
              <a:rPr lang="en-US" sz="1600" dirty="0">
                <a:latin typeface="+mn-lt"/>
              </a:rPr>
              <a:t>Support  Mode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768096" y="980728"/>
            <a:ext cx="9144000" cy="648072"/>
          </a:xfrm>
        </p:spPr>
        <p:txBody>
          <a:bodyPr>
            <a:noAutofit/>
          </a:bodyPr>
          <a:lstStyle/>
          <a:p>
            <a:pPr>
              <a:defRPr/>
            </a:pPr>
            <a:r>
              <a:rPr lang="es-CL" sz="3200" dirty="0"/>
              <a:t>Guías para la administración de los Metadatos</a:t>
            </a:r>
            <a:endParaRPr lang="es-ES" sz="3200" dirty="0"/>
          </a:p>
        </p:txBody>
      </p:sp>
      <p:sp>
        <p:nvSpPr>
          <p:cNvPr id="166915" name="Content Placeholder 2"/>
          <p:cNvSpPr>
            <a:spLocks noGrp="1"/>
          </p:cNvSpPr>
          <p:nvPr>
            <p:ph idx="1"/>
          </p:nvPr>
        </p:nvSpPr>
        <p:spPr>
          <a:xfrm>
            <a:off x="768239" y="1833245"/>
            <a:ext cx="7290055" cy="4023360"/>
          </a:xfrm>
        </p:spPr>
        <p:txBody>
          <a:bodyPr>
            <a:normAutofit/>
          </a:bodyPr>
          <a:lstStyle/>
          <a:p>
            <a:pPr algn="just">
              <a:lnSpc>
                <a:spcPct val="150000"/>
              </a:lnSpc>
            </a:pPr>
            <a:r>
              <a:rPr lang="en-US" altLang="es-CL" sz="2200" dirty="0" err="1">
                <a:ea typeface="ＭＳ Ｐゴシック" pitchFamily="34" charset="-128"/>
              </a:rPr>
              <a:t>Desarrollar</a:t>
            </a:r>
            <a:r>
              <a:rPr lang="en-US" altLang="es-CL" sz="2200" dirty="0">
                <a:ea typeface="ＭＳ Ｐゴシック" pitchFamily="34" charset="-128"/>
              </a:rPr>
              <a:t> un </a:t>
            </a:r>
            <a:r>
              <a:rPr lang="en-US" altLang="es-CL" sz="2200" dirty="0" err="1">
                <a:ea typeface="ＭＳ Ｐゴシック" pitchFamily="34" charset="-128"/>
              </a:rPr>
              <a:t>Directorio</a:t>
            </a:r>
            <a:r>
              <a:rPr lang="en-US" altLang="es-CL" sz="2200" dirty="0">
                <a:ea typeface="ＭＳ Ｐゴシック" pitchFamily="34" charset="-128"/>
              </a:rPr>
              <a:t> de </a:t>
            </a:r>
            <a:r>
              <a:rPr lang="en-US" altLang="es-CL" sz="2200" dirty="0" err="1">
                <a:ea typeface="ＭＳ Ｐゴシック" pitchFamily="34" charset="-128"/>
              </a:rPr>
              <a:t>Información</a:t>
            </a:r>
            <a:r>
              <a:rPr lang="en-US" altLang="es-CL" sz="2200" dirty="0">
                <a:ea typeface="ＭＳ Ｐゴシック" pitchFamily="34" charset="-128"/>
              </a:rPr>
              <a:t> que </a:t>
            </a:r>
            <a:r>
              <a:rPr lang="en-US" altLang="es-CL" sz="2200" dirty="0" err="1">
                <a:ea typeface="ＭＳ Ｐゴシック" pitchFamily="34" charset="-128"/>
              </a:rPr>
              <a:t>integre</a:t>
            </a:r>
            <a:r>
              <a:rPr lang="en-US" altLang="es-CL" sz="2200" dirty="0">
                <a:ea typeface="ＭＳ Ｐゴシック" pitchFamily="34" charset="-128"/>
              </a:rPr>
              <a:t> </a:t>
            </a:r>
            <a:r>
              <a:rPr lang="en-US" altLang="es-CL" sz="2200" dirty="0" err="1">
                <a:ea typeface="ＭＳ Ｐゴシック" pitchFamily="34" charset="-128"/>
              </a:rPr>
              <a:t>los</a:t>
            </a:r>
            <a:r>
              <a:rPr lang="en-US" altLang="es-CL" sz="2200" dirty="0">
                <a:ea typeface="ＭＳ Ｐゴシック" pitchFamily="34" charset="-128"/>
              </a:rPr>
              <a:t> </a:t>
            </a:r>
            <a:r>
              <a:rPr lang="en-US" altLang="es-CL" sz="2200" dirty="0" err="1">
                <a:ea typeface="ＭＳ Ｐゴシック" pitchFamily="34" charset="-128"/>
              </a:rPr>
              <a:t>Metadatos</a:t>
            </a:r>
            <a:r>
              <a:rPr lang="en-US" altLang="es-CL" sz="2200" dirty="0">
                <a:ea typeface="ＭＳ Ｐゴシック" pitchFamily="34" charset="-128"/>
              </a:rPr>
              <a:t> </a:t>
            </a:r>
            <a:r>
              <a:rPr lang="en-US" altLang="es-CL" sz="2200" dirty="0" err="1">
                <a:ea typeface="ＭＳ Ｐゴシック" pitchFamily="34" charset="-128"/>
              </a:rPr>
              <a:t>técnicos</a:t>
            </a:r>
            <a:r>
              <a:rPr lang="en-US" altLang="es-CL" sz="2200" dirty="0">
                <a:ea typeface="ＭＳ Ｐゴシック" pitchFamily="34" charset="-128"/>
              </a:rPr>
              <a:t> y del </a:t>
            </a:r>
            <a:r>
              <a:rPr lang="en-US" altLang="es-CL" sz="2200" dirty="0" err="1">
                <a:ea typeface="ＭＳ Ｐゴシック" pitchFamily="34" charset="-128"/>
              </a:rPr>
              <a:t>negocio</a:t>
            </a:r>
            <a:r>
              <a:rPr lang="en-US" altLang="es-CL" sz="2200" dirty="0">
                <a:ea typeface="ＭＳ Ｐゴシック" pitchFamily="34" charset="-128"/>
              </a:rPr>
              <a:t>.</a:t>
            </a:r>
          </a:p>
          <a:p>
            <a:pPr algn="just">
              <a:lnSpc>
                <a:spcPct val="150000"/>
              </a:lnSpc>
            </a:pPr>
            <a:r>
              <a:rPr lang="en-US" altLang="es-CL" sz="2200" dirty="0" err="1">
                <a:ea typeface="ＭＳ Ｐゴシック" pitchFamily="34" charset="-128"/>
              </a:rPr>
              <a:t>Mantener</a:t>
            </a:r>
            <a:r>
              <a:rPr lang="en-US" altLang="es-CL" sz="2200" dirty="0">
                <a:ea typeface="ＭＳ Ｐゴシック" pitchFamily="34" charset="-128"/>
              </a:rPr>
              <a:t> </a:t>
            </a:r>
            <a:r>
              <a:rPr lang="en-US" altLang="es-CL" sz="2200" dirty="0" err="1">
                <a:ea typeface="ＭＳ Ｐゴシック" pitchFamily="34" charset="-128"/>
              </a:rPr>
              <a:t>los</a:t>
            </a:r>
            <a:r>
              <a:rPr lang="en-US" altLang="es-CL" sz="2200" dirty="0">
                <a:ea typeface="ＭＳ Ｐゴシック" pitchFamily="34" charset="-128"/>
              </a:rPr>
              <a:t> </a:t>
            </a:r>
            <a:r>
              <a:rPr lang="en-US" altLang="es-CL" sz="2200" dirty="0" err="1">
                <a:ea typeface="ＭＳ Ｐゴシック" pitchFamily="34" charset="-128"/>
              </a:rPr>
              <a:t>Metadatos</a:t>
            </a:r>
            <a:r>
              <a:rPr lang="en-US" altLang="es-CL" sz="2200" dirty="0">
                <a:ea typeface="ＭＳ Ｐゴシック" pitchFamily="34" charset="-128"/>
              </a:rPr>
              <a:t> </a:t>
            </a:r>
            <a:r>
              <a:rPr lang="en-US" altLang="es-CL" sz="2200" dirty="0" err="1">
                <a:ea typeface="ＭＳ Ｐゴシック" pitchFamily="34" charset="-128"/>
              </a:rPr>
              <a:t>en</a:t>
            </a:r>
            <a:r>
              <a:rPr lang="en-US" altLang="es-CL" sz="2200" dirty="0">
                <a:ea typeface="ＭＳ Ｐゴシック" pitchFamily="34" charset="-128"/>
              </a:rPr>
              <a:t> </a:t>
            </a:r>
            <a:r>
              <a:rPr lang="en-US" altLang="es-CL" sz="2200" dirty="0" err="1">
                <a:ea typeface="ＭＳ Ｐゴシック" pitchFamily="34" charset="-128"/>
              </a:rPr>
              <a:t>constante</a:t>
            </a:r>
            <a:r>
              <a:rPr lang="en-US" altLang="es-CL" sz="2200" dirty="0">
                <a:ea typeface="ＭＳ Ｐゴシック" pitchFamily="34" charset="-128"/>
              </a:rPr>
              <a:t> </a:t>
            </a:r>
            <a:r>
              <a:rPr lang="en-US" altLang="es-CL" sz="2200" dirty="0" err="1">
                <a:ea typeface="ＭＳ Ｐゴシック" pitchFamily="34" charset="-128"/>
              </a:rPr>
              <a:t>actualización</a:t>
            </a:r>
            <a:r>
              <a:rPr lang="en-US" altLang="es-CL" sz="2200" dirty="0">
                <a:ea typeface="ＭＳ Ｐゴシック" pitchFamily="34" charset="-128"/>
              </a:rPr>
              <a:t>.</a:t>
            </a:r>
          </a:p>
          <a:p>
            <a:pPr algn="just">
              <a:lnSpc>
                <a:spcPct val="150000"/>
              </a:lnSpc>
            </a:pPr>
            <a:r>
              <a:rPr lang="en-US" altLang="es-CL" sz="2200" dirty="0" err="1">
                <a:ea typeface="ＭＳ Ｐゴシック" pitchFamily="34" charset="-128"/>
              </a:rPr>
              <a:t>Proveer</a:t>
            </a:r>
            <a:r>
              <a:rPr lang="en-US" altLang="es-CL" sz="2200" dirty="0">
                <a:ea typeface="ＭＳ Ｐゴシック" pitchFamily="34" charset="-128"/>
              </a:rPr>
              <a:t> de </a:t>
            </a:r>
            <a:r>
              <a:rPr lang="en-US" altLang="es-CL" sz="2200" dirty="0" err="1">
                <a:ea typeface="ＭＳ Ｐゴシック" pitchFamily="34" charset="-128"/>
              </a:rPr>
              <a:t>todas</a:t>
            </a:r>
            <a:r>
              <a:rPr lang="en-US" altLang="es-CL" sz="2200" dirty="0">
                <a:ea typeface="ＭＳ Ｐゴシック" pitchFamily="34" charset="-128"/>
              </a:rPr>
              <a:t> las </a:t>
            </a:r>
            <a:r>
              <a:rPr lang="en-US" altLang="es-CL" sz="2200" dirty="0" err="1">
                <a:ea typeface="ＭＳ Ｐゴシック" pitchFamily="34" charset="-128"/>
              </a:rPr>
              <a:t>definiciones</a:t>
            </a:r>
            <a:r>
              <a:rPr lang="en-US" altLang="es-CL" sz="2200" dirty="0">
                <a:ea typeface="ＭＳ Ｐゴシック" pitchFamily="34" charset="-128"/>
              </a:rPr>
              <a:t> que se </a:t>
            </a:r>
            <a:r>
              <a:rPr lang="en-US" altLang="es-CL" sz="2200" dirty="0" err="1">
                <a:ea typeface="ＭＳ Ｐゴシック" pitchFamily="34" charset="-128"/>
              </a:rPr>
              <a:t>hayan</a:t>
            </a:r>
            <a:r>
              <a:rPr lang="en-US" altLang="es-CL" sz="2200" dirty="0">
                <a:ea typeface="ＭＳ Ｐゴシック" pitchFamily="34" charset="-128"/>
              </a:rPr>
              <a:t> </a:t>
            </a:r>
            <a:r>
              <a:rPr lang="en-US" altLang="es-CL" sz="2200" dirty="0" err="1">
                <a:ea typeface="ＭＳ Ｐゴシック" pitchFamily="34" charset="-128"/>
              </a:rPr>
              <a:t>efectuado</a:t>
            </a:r>
            <a:r>
              <a:rPr lang="en-US" altLang="es-CL" sz="2200" dirty="0">
                <a:ea typeface="ＭＳ Ｐゴシック" pitchFamily="34" charset="-128"/>
              </a:rPr>
              <a:t>  (</a:t>
            </a:r>
            <a:r>
              <a:rPr lang="en-US" altLang="es-CL" sz="2200" dirty="0" err="1">
                <a:ea typeface="ＭＳ Ｐゴシック" pitchFamily="34" charset="-128"/>
              </a:rPr>
              <a:t>tratar</a:t>
            </a:r>
            <a:r>
              <a:rPr lang="en-US" altLang="es-CL" sz="2200" dirty="0">
                <a:ea typeface="ＭＳ Ｐゴシック" pitchFamily="34" charset="-128"/>
              </a:rPr>
              <a:t> de </a:t>
            </a:r>
            <a:r>
              <a:rPr lang="en-US" altLang="es-CL" sz="2200" dirty="0" err="1">
                <a:ea typeface="ＭＳ Ｐゴシック" pitchFamily="34" charset="-128"/>
              </a:rPr>
              <a:t>usar</a:t>
            </a:r>
            <a:r>
              <a:rPr lang="en-US" altLang="es-CL" sz="2200" dirty="0">
                <a:ea typeface="ＭＳ Ｐゴシック" pitchFamily="34" charset="-128"/>
              </a:rPr>
              <a:t> </a:t>
            </a:r>
            <a:r>
              <a:rPr lang="en-US" altLang="es-CL" sz="2200" dirty="0" err="1">
                <a:ea typeface="ＭＳ Ｐゴシック" pitchFamily="34" charset="-128"/>
              </a:rPr>
              <a:t>tecnicismos</a:t>
            </a:r>
            <a:r>
              <a:rPr lang="en-US" altLang="es-CL" sz="2200" dirty="0">
                <a:ea typeface="ＭＳ Ｐゴシック" pitchFamily="34" charset="-128"/>
              </a:rPr>
              <a:t> </a:t>
            </a:r>
            <a:r>
              <a:rPr lang="en-US" altLang="es-CL" sz="2200" dirty="0" err="1">
                <a:ea typeface="ＭＳ Ｐゴシック" pitchFamily="34" charset="-128"/>
              </a:rPr>
              <a:t>sólo</a:t>
            </a:r>
            <a:r>
              <a:rPr lang="en-US" altLang="es-CL" sz="2200" dirty="0">
                <a:ea typeface="ＭＳ Ｐゴシック" pitchFamily="34" charset="-128"/>
              </a:rPr>
              <a:t> </a:t>
            </a:r>
            <a:r>
              <a:rPr lang="en-US" altLang="es-CL" sz="2200" dirty="0" err="1">
                <a:ea typeface="ＭＳ Ｐゴシック" pitchFamily="34" charset="-128"/>
              </a:rPr>
              <a:t>cuando</a:t>
            </a:r>
            <a:r>
              <a:rPr lang="en-US" altLang="es-CL" sz="2200" dirty="0">
                <a:ea typeface="ＭＳ Ｐゴシック" pitchFamily="34" charset="-128"/>
              </a:rPr>
              <a:t> sea </a:t>
            </a:r>
            <a:r>
              <a:rPr lang="en-US" altLang="es-CL" sz="2200" dirty="0" err="1">
                <a:ea typeface="ＭＳ Ｐゴシック" pitchFamily="34" charset="-128"/>
              </a:rPr>
              <a:t>necesario</a:t>
            </a:r>
            <a:r>
              <a:rPr lang="en-US" altLang="es-CL" sz="2200" dirty="0">
                <a:ea typeface="ＭＳ Ｐゴシック" pitchFamily="34" charset="-128"/>
              </a:rPr>
              <a:t>).</a:t>
            </a:r>
          </a:p>
          <a:p>
            <a:pPr algn="just">
              <a:lnSpc>
                <a:spcPct val="150000"/>
              </a:lnSpc>
            </a:pPr>
            <a:r>
              <a:rPr lang="en-US" altLang="es-CL" sz="2200" dirty="0" err="1">
                <a:ea typeface="ＭＳ Ｐゴシック" pitchFamily="34" charset="-128"/>
              </a:rPr>
              <a:t>Capacitar</a:t>
            </a:r>
            <a:r>
              <a:rPr lang="en-US" altLang="es-CL" sz="2200" dirty="0">
                <a:ea typeface="ＭＳ Ｐゴシック" pitchFamily="34" charset="-128"/>
              </a:rPr>
              <a:t> a </a:t>
            </a:r>
            <a:r>
              <a:rPr lang="en-US" altLang="es-CL" sz="2200" dirty="0" err="1">
                <a:ea typeface="ＭＳ Ｐゴシック" pitchFamily="34" charset="-128"/>
              </a:rPr>
              <a:t>los</a:t>
            </a:r>
            <a:r>
              <a:rPr lang="en-US" altLang="es-CL" sz="2200" dirty="0">
                <a:ea typeface="ＭＳ Ｐゴシック" pitchFamily="34" charset="-128"/>
              </a:rPr>
              <a:t> end users </a:t>
            </a:r>
            <a:r>
              <a:rPr lang="en-US" altLang="es-CL" sz="2200" dirty="0" err="1">
                <a:ea typeface="ＭＳ Ｐゴシック" pitchFamily="34" charset="-128"/>
              </a:rPr>
              <a:t>en</a:t>
            </a:r>
            <a:r>
              <a:rPr lang="en-US" altLang="es-CL" sz="2200" dirty="0">
                <a:ea typeface="ＭＳ Ｐゴシック" pitchFamily="34" charset="-128"/>
              </a:rPr>
              <a:t> el </a:t>
            </a:r>
            <a:r>
              <a:rPr lang="en-US" altLang="es-CL" sz="2200" dirty="0" err="1">
                <a:ea typeface="ＭＳ Ｐゴシック" pitchFamily="34" charset="-128"/>
              </a:rPr>
              <a:t>uso</a:t>
            </a:r>
            <a:r>
              <a:rPr lang="en-US" altLang="es-CL" sz="2200" dirty="0">
                <a:ea typeface="ＭＳ Ｐゴシック" pitchFamily="34" charset="-128"/>
              </a:rPr>
              <a:t> </a:t>
            </a:r>
            <a:r>
              <a:rPr lang="en-US" altLang="es-CL" sz="2200" dirty="0" err="1">
                <a:ea typeface="ＭＳ Ｐゴシック" pitchFamily="34" charset="-128"/>
              </a:rPr>
              <a:t>correcto</a:t>
            </a:r>
            <a:r>
              <a:rPr lang="en-US" altLang="es-CL" sz="2200" dirty="0">
                <a:ea typeface="ＭＳ Ｐゴシック" pitchFamily="34" charset="-128"/>
              </a:rPr>
              <a:t> de </a:t>
            </a:r>
            <a:r>
              <a:rPr lang="en-US" altLang="es-CL" sz="2200" dirty="0" err="1">
                <a:ea typeface="ＭＳ Ｐゴシック" pitchFamily="34" charset="-128"/>
              </a:rPr>
              <a:t>los</a:t>
            </a:r>
            <a:r>
              <a:rPr lang="en-US" altLang="es-CL" sz="2200" dirty="0">
                <a:ea typeface="ＭＳ Ｐゴシック" pitchFamily="34" charset="-128"/>
              </a:rPr>
              <a:t> </a:t>
            </a:r>
            <a:r>
              <a:rPr lang="en-US" altLang="es-CL" sz="2200" dirty="0" err="1">
                <a:ea typeface="ＭＳ Ｐゴシック" pitchFamily="34" charset="-128"/>
              </a:rPr>
              <a:t>metadatos</a:t>
            </a:r>
            <a:r>
              <a:rPr lang="en-US" altLang="es-CL" sz="2200" dirty="0">
                <a:ea typeface="ＭＳ Ｐゴシック" pitchFamily="34" charset="-128"/>
              </a:rPr>
              <a:t>.</a:t>
            </a:r>
          </a:p>
          <a:p>
            <a:pPr algn="just">
              <a:lnSpc>
                <a:spcPct val="150000"/>
              </a:lnSpc>
              <a:buFont typeface="Wingdings 2" pitchFamily="18" charset="2"/>
              <a:buNone/>
            </a:pPr>
            <a:endParaRPr lang="en-US" altLang="es-CL" sz="22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44</a:t>
            </a:fld>
            <a:endParaRPr lang="es-ES_tradnl"/>
          </a:p>
        </p:txBody>
      </p:sp>
      <p:sp>
        <p:nvSpPr>
          <p:cNvPr id="166919" name="Text Box 4"/>
          <p:cNvSpPr txBox="1">
            <a:spLocks noChangeArrowheads="1"/>
          </p:cNvSpPr>
          <p:nvPr/>
        </p:nvSpPr>
        <p:spPr bwMode="auto">
          <a:xfrm>
            <a:off x="1676400" y="41148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endParaRPr lang="es-ES" altLang="es-CL" sz="1400"/>
          </a:p>
        </p:txBody>
      </p:sp>
      <p:sp>
        <p:nvSpPr>
          <p:cNvPr id="166920" name="Text Box 4"/>
          <p:cNvSpPr txBox="1">
            <a:spLocks noChangeArrowheads="1"/>
          </p:cNvSpPr>
          <p:nvPr/>
        </p:nvSpPr>
        <p:spPr bwMode="auto">
          <a:xfrm>
            <a:off x="1676400" y="3844925"/>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endParaRPr lang="es-ES" altLang="es-CL" sz="14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normAutofit/>
          </a:bodyPr>
          <a:lstStyle/>
          <a:p>
            <a:pPr>
              <a:defRPr/>
            </a:pPr>
            <a:r>
              <a:rPr lang="es-CL" dirty="0"/>
              <a:t>Modelo de datos para Metadatos</a:t>
            </a:r>
            <a:endParaRPr lang="es-ES" dirty="0"/>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45</a:t>
            </a:fld>
            <a:endParaRPr lang="es-ES_tradnl"/>
          </a:p>
        </p:txBody>
      </p:sp>
      <p:sp>
        <p:nvSpPr>
          <p:cNvPr id="167942" name="Text Box 4"/>
          <p:cNvSpPr txBox="1">
            <a:spLocks noChangeArrowheads="1"/>
          </p:cNvSpPr>
          <p:nvPr/>
        </p:nvSpPr>
        <p:spPr bwMode="auto">
          <a:xfrm>
            <a:off x="1676400" y="41148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endParaRPr lang="es-ES" altLang="es-CL" sz="1400"/>
          </a:p>
        </p:txBody>
      </p:sp>
      <p:sp>
        <p:nvSpPr>
          <p:cNvPr id="167943" name="Text Box 4"/>
          <p:cNvSpPr txBox="1">
            <a:spLocks noChangeArrowheads="1"/>
          </p:cNvSpPr>
          <p:nvPr/>
        </p:nvSpPr>
        <p:spPr bwMode="auto">
          <a:xfrm>
            <a:off x="1676400" y="3844925"/>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endParaRPr lang="es-ES" altLang="es-CL" sz="1400"/>
          </a:p>
        </p:txBody>
      </p:sp>
      <p:pic>
        <p:nvPicPr>
          <p:cNvPr id="16794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42396"/>
            <a:ext cx="6698952" cy="4929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Título"/>
          <p:cNvSpPr>
            <a:spLocks noGrp="1"/>
          </p:cNvSpPr>
          <p:nvPr>
            <p:ph type="title"/>
          </p:nvPr>
        </p:nvSpPr>
        <p:spPr/>
        <p:txBody>
          <a:bodyPr>
            <a:normAutofit/>
          </a:bodyPr>
          <a:lstStyle/>
          <a:p>
            <a:pPr>
              <a:defRPr/>
            </a:pPr>
            <a:r>
              <a:rPr lang="es-CL" dirty="0"/>
              <a:t>La coalición de los Metadatos</a:t>
            </a:r>
            <a:endParaRPr lang="es-ES" dirty="0"/>
          </a:p>
        </p:txBody>
      </p:sp>
      <p:sp>
        <p:nvSpPr>
          <p:cNvPr id="168963" name="Content Placeholder 17"/>
          <p:cNvSpPr>
            <a:spLocks noGrp="1"/>
          </p:cNvSpPr>
          <p:nvPr>
            <p:ph idx="1"/>
          </p:nvPr>
        </p:nvSpPr>
        <p:spPr>
          <a:xfrm>
            <a:off x="768096" y="1831052"/>
            <a:ext cx="7499350" cy="766763"/>
          </a:xfrm>
        </p:spPr>
        <p:txBody>
          <a:bodyPr/>
          <a:lstStyle/>
          <a:p>
            <a:r>
              <a:rPr lang="es-ES" altLang="es-CL" dirty="0">
                <a:ea typeface="ＭＳ Ｐゴシック" pitchFamily="34" charset="-128"/>
              </a:rPr>
              <a:t>http://www.MDCinfo.com</a:t>
            </a:r>
            <a:endParaRPr lang="en-US" altLang="es-CL"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46</a:t>
            </a:fld>
            <a:endParaRPr lang="es-ES_tradnl"/>
          </a:p>
        </p:txBody>
      </p:sp>
      <p:sp>
        <p:nvSpPr>
          <p:cNvPr id="168967" name="Text Box 4"/>
          <p:cNvSpPr txBox="1">
            <a:spLocks noChangeArrowheads="1"/>
          </p:cNvSpPr>
          <p:nvPr/>
        </p:nvSpPr>
        <p:spPr bwMode="auto">
          <a:xfrm>
            <a:off x="1676400" y="41148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endParaRPr lang="es-ES" altLang="es-CL" sz="1400"/>
          </a:p>
        </p:txBody>
      </p:sp>
      <p:sp>
        <p:nvSpPr>
          <p:cNvPr id="168968" name="Text Box 4"/>
          <p:cNvSpPr txBox="1">
            <a:spLocks noChangeArrowheads="1"/>
          </p:cNvSpPr>
          <p:nvPr/>
        </p:nvSpPr>
        <p:spPr bwMode="auto">
          <a:xfrm>
            <a:off x="1676400" y="3844925"/>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endParaRPr lang="es-ES" altLang="es-CL" sz="1400"/>
          </a:p>
        </p:txBody>
      </p:sp>
      <p:sp>
        <p:nvSpPr>
          <p:cNvPr id="19" name="Rectangle 3"/>
          <p:cNvSpPr txBox="1">
            <a:spLocks noChangeArrowheads="1"/>
          </p:cNvSpPr>
          <p:nvPr/>
        </p:nvSpPr>
        <p:spPr bwMode="auto">
          <a:xfrm>
            <a:off x="1088771" y="2783329"/>
            <a:ext cx="6858000" cy="2662942"/>
          </a:xfrm>
          <a:prstGeom prst="rect">
            <a:avLst/>
          </a:prstGeom>
          <a:ln>
            <a:headEnd/>
            <a:tailEnd/>
          </a:ln>
        </p:spPr>
        <p:style>
          <a:lnRef idx="1">
            <a:schemeClr val="accent3"/>
          </a:lnRef>
          <a:fillRef idx="3">
            <a:schemeClr val="accent3"/>
          </a:fillRef>
          <a:effectRef idx="2">
            <a:schemeClr val="accent3"/>
          </a:effectRef>
          <a:fontRef idx="minor">
            <a:schemeClr val="lt1"/>
          </a:fontRef>
        </p:style>
        <p:txBody>
          <a:bodyPr lIns="92075" tIns="46038" rIns="92075" bIns="46038"/>
          <a:lstStyle/>
          <a:p>
            <a:pPr marL="285750" indent="-285750" algn="ctr" defTabSz="914400" eaLnBrk="0" hangingPunct="0">
              <a:lnSpc>
                <a:spcPct val="80000"/>
              </a:lnSpc>
              <a:spcBef>
                <a:spcPct val="30000"/>
              </a:spcBef>
              <a:buSzPct val="90000"/>
              <a:defRPr/>
            </a:pPr>
            <a:r>
              <a:rPr lang="en-US" sz="2800" kern="0" dirty="0">
                <a:solidFill>
                  <a:schemeClr val="bg1"/>
                </a:solidFill>
              </a:rPr>
              <a:t>“La </a:t>
            </a:r>
            <a:r>
              <a:rPr lang="en-US" sz="2800" kern="0" dirty="0" err="1">
                <a:solidFill>
                  <a:schemeClr val="bg1"/>
                </a:solidFill>
              </a:rPr>
              <a:t>coalición</a:t>
            </a:r>
            <a:r>
              <a:rPr lang="en-US" sz="2800" kern="0" dirty="0">
                <a:solidFill>
                  <a:schemeClr val="bg1"/>
                </a:solidFill>
              </a:rPr>
              <a:t> </a:t>
            </a:r>
            <a:r>
              <a:rPr lang="en-US" sz="2800" kern="0" dirty="0" err="1">
                <a:solidFill>
                  <a:schemeClr val="bg1"/>
                </a:solidFill>
              </a:rPr>
              <a:t>agrupa</a:t>
            </a:r>
            <a:r>
              <a:rPr lang="en-US" sz="2800" kern="0" dirty="0">
                <a:solidFill>
                  <a:schemeClr val="bg1"/>
                </a:solidFill>
              </a:rPr>
              <a:t> a los </a:t>
            </a:r>
            <a:r>
              <a:rPr lang="en-US" sz="2800" kern="0" dirty="0" err="1">
                <a:solidFill>
                  <a:schemeClr val="bg1"/>
                </a:solidFill>
              </a:rPr>
              <a:t>vendedores</a:t>
            </a:r>
            <a:r>
              <a:rPr lang="en-US" sz="2800" kern="0" dirty="0">
                <a:solidFill>
                  <a:schemeClr val="bg1"/>
                </a:solidFill>
              </a:rPr>
              <a:t> de software </a:t>
            </a:r>
            <a:r>
              <a:rPr lang="en-US" sz="2800" kern="0" dirty="0" err="1">
                <a:solidFill>
                  <a:schemeClr val="bg1"/>
                </a:solidFill>
              </a:rPr>
              <a:t>y</a:t>
            </a:r>
            <a:r>
              <a:rPr lang="en-US" sz="2800" kern="0" dirty="0">
                <a:solidFill>
                  <a:schemeClr val="bg1"/>
                </a:solidFill>
              </a:rPr>
              <a:t> </a:t>
            </a:r>
            <a:r>
              <a:rPr lang="en-US" sz="2800" kern="0" dirty="0" err="1">
                <a:solidFill>
                  <a:schemeClr val="bg1"/>
                </a:solidFill>
              </a:rPr>
              <a:t>usuarios</a:t>
            </a:r>
            <a:r>
              <a:rPr lang="en-US" sz="2800" kern="0" dirty="0">
                <a:solidFill>
                  <a:schemeClr val="bg1"/>
                </a:solidFill>
              </a:rPr>
              <a:t> con el </a:t>
            </a:r>
            <a:r>
              <a:rPr lang="en-US" sz="2800" kern="0" dirty="0" err="1">
                <a:solidFill>
                  <a:schemeClr val="bg1"/>
                </a:solidFill>
              </a:rPr>
              <a:t>propósito</a:t>
            </a:r>
            <a:r>
              <a:rPr lang="en-US" sz="2800" kern="0" dirty="0">
                <a:solidFill>
                  <a:schemeClr val="bg1"/>
                </a:solidFill>
              </a:rPr>
              <a:t> </a:t>
            </a:r>
            <a:r>
              <a:rPr lang="en-US" sz="2800" kern="0" dirty="0" err="1">
                <a:solidFill>
                  <a:schemeClr val="bg1"/>
                </a:solidFill>
              </a:rPr>
              <a:t>común</a:t>
            </a:r>
            <a:r>
              <a:rPr lang="en-US" sz="2800" kern="0" dirty="0">
                <a:solidFill>
                  <a:schemeClr val="bg1"/>
                </a:solidFill>
              </a:rPr>
              <a:t> de  </a:t>
            </a:r>
            <a:r>
              <a:rPr lang="en-US" sz="2800" kern="0" dirty="0" err="1">
                <a:solidFill>
                  <a:schemeClr val="bg1"/>
                </a:solidFill>
              </a:rPr>
              <a:t>desarrollar</a:t>
            </a:r>
            <a:r>
              <a:rPr lang="en-US" sz="2800" kern="0" dirty="0">
                <a:solidFill>
                  <a:schemeClr val="bg1"/>
                </a:solidFill>
              </a:rPr>
              <a:t> </a:t>
            </a:r>
            <a:r>
              <a:rPr lang="en-US" sz="2800" kern="0" dirty="0" err="1">
                <a:solidFill>
                  <a:schemeClr val="bg1"/>
                </a:solidFill>
              </a:rPr>
              <a:t>estándares</a:t>
            </a:r>
            <a:r>
              <a:rPr lang="en-US" sz="2800" kern="0" dirty="0">
                <a:solidFill>
                  <a:schemeClr val="bg1"/>
                </a:solidFill>
              </a:rPr>
              <a:t> de </a:t>
            </a:r>
            <a:r>
              <a:rPr lang="en-US" sz="2800" kern="0" dirty="0" err="1">
                <a:solidFill>
                  <a:schemeClr val="bg1"/>
                </a:solidFill>
              </a:rPr>
              <a:t>diseño</a:t>
            </a:r>
            <a:r>
              <a:rPr lang="en-US" sz="2800" kern="0" dirty="0">
                <a:solidFill>
                  <a:schemeClr val="bg1"/>
                </a:solidFill>
              </a:rPr>
              <a:t>, </a:t>
            </a:r>
            <a:r>
              <a:rPr lang="en-US" sz="2800" kern="0" dirty="0" err="1">
                <a:solidFill>
                  <a:schemeClr val="bg1"/>
                </a:solidFill>
              </a:rPr>
              <a:t>definición</a:t>
            </a:r>
            <a:r>
              <a:rPr lang="en-US" sz="2800" kern="0" dirty="0">
                <a:solidFill>
                  <a:schemeClr val="bg1"/>
                </a:solidFill>
              </a:rPr>
              <a:t>, </a:t>
            </a:r>
            <a:r>
              <a:rPr lang="en-US" sz="2800" kern="0" dirty="0" err="1">
                <a:solidFill>
                  <a:schemeClr val="bg1"/>
                </a:solidFill>
              </a:rPr>
              <a:t>implementación</a:t>
            </a:r>
            <a:r>
              <a:rPr lang="en-US" sz="2800" kern="0" dirty="0">
                <a:solidFill>
                  <a:schemeClr val="bg1"/>
                </a:solidFill>
              </a:rPr>
              <a:t> </a:t>
            </a:r>
            <a:r>
              <a:rPr lang="en-US" sz="2800" kern="0" dirty="0" err="1">
                <a:solidFill>
                  <a:schemeClr val="bg1"/>
                </a:solidFill>
              </a:rPr>
              <a:t>y</a:t>
            </a:r>
            <a:r>
              <a:rPr lang="en-US" sz="2800" kern="0" dirty="0">
                <a:solidFill>
                  <a:schemeClr val="bg1"/>
                </a:solidFill>
              </a:rPr>
              <a:t> </a:t>
            </a:r>
            <a:r>
              <a:rPr lang="en-US" sz="2800" kern="0" dirty="0" err="1">
                <a:solidFill>
                  <a:schemeClr val="bg1"/>
                </a:solidFill>
              </a:rPr>
              <a:t>mantención</a:t>
            </a:r>
            <a:r>
              <a:rPr lang="en-US" sz="2800" kern="0" dirty="0">
                <a:solidFill>
                  <a:schemeClr val="bg1"/>
                </a:solidFill>
              </a:rPr>
              <a:t> de la </a:t>
            </a:r>
            <a:r>
              <a:rPr lang="en-US" sz="2800" kern="0" dirty="0" err="1">
                <a:solidFill>
                  <a:schemeClr val="bg1"/>
                </a:solidFill>
              </a:rPr>
              <a:t>evolución</a:t>
            </a:r>
            <a:r>
              <a:rPr lang="en-US" sz="2800" kern="0" dirty="0">
                <a:solidFill>
                  <a:schemeClr val="bg1"/>
                </a:solidFill>
              </a:rPr>
              <a:t> de los </a:t>
            </a:r>
            <a:r>
              <a:rPr lang="en-US" sz="2800" kern="0" dirty="0" err="1">
                <a:solidFill>
                  <a:schemeClr val="bg1"/>
                </a:solidFill>
              </a:rPr>
              <a:t>metadatos</a:t>
            </a:r>
            <a:r>
              <a:rPr lang="en-US" sz="2800" kern="0" dirty="0">
                <a:solidFill>
                  <a:schemeClr val="bg1"/>
                </a:solidFill>
              </a:rPr>
              <a:t>, </a:t>
            </a:r>
            <a:r>
              <a:rPr lang="en-US" sz="2800" kern="0" dirty="0" err="1">
                <a:solidFill>
                  <a:schemeClr val="bg1"/>
                </a:solidFill>
              </a:rPr>
              <a:t>como</a:t>
            </a:r>
            <a:r>
              <a:rPr lang="en-US" sz="2800" kern="0" dirty="0">
                <a:solidFill>
                  <a:schemeClr val="bg1"/>
                </a:solidFill>
              </a:rPr>
              <a:t> </a:t>
            </a:r>
            <a:r>
              <a:rPr lang="en-US" sz="2800" kern="0" dirty="0" err="1">
                <a:solidFill>
                  <a:schemeClr val="bg1"/>
                </a:solidFill>
              </a:rPr>
              <a:t>también</a:t>
            </a:r>
            <a:r>
              <a:rPr lang="en-US" sz="2800" kern="0" dirty="0">
                <a:solidFill>
                  <a:schemeClr val="bg1"/>
                </a:solidFill>
              </a:rPr>
              <a:t> </a:t>
            </a:r>
            <a:r>
              <a:rPr lang="en-US" sz="2800" kern="0" dirty="0" err="1">
                <a:solidFill>
                  <a:schemeClr val="bg1"/>
                </a:solidFill>
              </a:rPr>
              <a:t>especificaciones</a:t>
            </a:r>
            <a:r>
              <a:rPr lang="en-US" sz="2800" kern="0" dirty="0">
                <a:solidFill>
                  <a:schemeClr val="bg1"/>
                </a:solidFill>
              </a:rPr>
              <a:t> </a:t>
            </a:r>
            <a:r>
              <a:rPr lang="en-US" sz="2800" kern="0" dirty="0" err="1">
                <a:solidFill>
                  <a:schemeClr val="bg1"/>
                </a:solidFill>
              </a:rPr>
              <a:t>sobre</a:t>
            </a:r>
            <a:r>
              <a:rPr lang="en-US" sz="2800" kern="0" dirty="0">
                <a:solidFill>
                  <a:schemeClr val="bg1"/>
                </a:solidFill>
              </a:rPr>
              <a:t> </a:t>
            </a:r>
            <a:r>
              <a:rPr lang="en-US" sz="2800" kern="0" dirty="0" err="1">
                <a:solidFill>
                  <a:schemeClr val="bg1"/>
                </a:solidFill>
              </a:rPr>
              <a:t>las</a:t>
            </a:r>
            <a:r>
              <a:rPr lang="en-US" sz="2800" kern="0" dirty="0">
                <a:solidFill>
                  <a:schemeClr val="bg1"/>
                </a:solidFill>
              </a:rPr>
              <a:t> </a:t>
            </a:r>
            <a:r>
              <a:rPr lang="en-US" sz="2800" kern="0" dirty="0" err="1">
                <a:solidFill>
                  <a:schemeClr val="bg1"/>
                </a:solidFill>
              </a:rPr>
              <a:t>últimas</a:t>
            </a:r>
            <a:r>
              <a:rPr lang="en-US" sz="2800" kern="0" dirty="0">
                <a:solidFill>
                  <a:schemeClr val="bg1"/>
                </a:solidFill>
              </a:rPr>
              <a:t> </a:t>
            </a:r>
            <a:r>
              <a:rPr lang="en-US" sz="2800" kern="0" dirty="0" err="1">
                <a:solidFill>
                  <a:schemeClr val="bg1"/>
                </a:solidFill>
              </a:rPr>
              <a:t>tecnologías</a:t>
            </a:r>
            <a:r>
              <a:rPr lang="en-US" sz="2800" kern="0" dirty="0">
                <a:solidFill>
                  <a:schemeClr val="bg1"/>
                </a:solidFill>
              </a:rPr>
              <a:t> </a:t>
            </a:r>
            <a:r>
              <a:rPr lang="en-US" sz="2800" kern="0" dirty="0" err="1">
                <a:solidFill>
                  <a:schemeClr val="bg1"/>
                </a:solidFill>
              </a:rPr>
              <a:t>usadas</a:t>
            </a:r>
            <a:r>
              <a:rPr lang="en-US" sz="2800" kern="0" dirty="0">
                <a:solidFill>
                  <a:schemeClr val="bg1"/>
                </a:solidFill>
              </a:rPr>
              <a:t> en </a:t>
            </a:r>
            <a:r>
              <a:rPr lang="en-US" sz="2800" kern="0" dirty="0" err="1">
                <a:solidFill>
                  <a:schemeClr val="bg1"/>
                </a:solidFill>
              </a:rPr>
              <a:t>su</a:t>
            </a:r>
            <a:r>
              <a:rPr lang="en-US" sz="2800" kern="0" dirty="0">
                <a:solidFill>
                  <a:schemeClr val="bg1"/>
                </a:solidFill>
              </a:rPr>
              <a:t> </a:t>
            </a:r>
            <a:r>
              <a:rPr lang="en-US" sz="2800" kern="0" dirty="0" err="1">
                <a:solidFill>
                  <a:schemeClr val="bg1"/>
                </a:solidFill>
              </a:rPr>
              <a:t>construcción</a:t>
            </a:r>
            <a:r>
              <a:rPr lang="en-US" sz="2800" kern="0" dirty="0">
                <a:solidFill>
                  <a:schemeClr val="bg1"/>
                </a:solidFill>
              </a:rPr>
              <a:t>.”</a:t>
            </a:r>
            <a:endParaRPr lang="es-ES" sz="2800" kern="0" dirty="0">
              <a:solidFill>
                <a:schemeClr val="bg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normAutofit/>
          </a:bodyPr>
          <a:lstStyle/>
          <a:p>
            <a:pPr>
              <a:defRPr/>
            </a:pPr>
            <a:r>
              <a:rPr lang="es-CL" dirty="0"/>
              <a:t>Metadatos: Un Caso</a:t>
            </a:r>
            <a:endParaRPr lang="es-ES" dirty="0"/>
          </a:p>
        </p:txBody>
      </p:sp>
      <p:sp>
        <p:nvSpPr>
          <p:cNvPr id="169987" name="Content Placeholder 2"/>
          <p:cNvSpPr>
            <a:spLocks noGrp="1"/>
          </p:cNvSpPr>
          <p:nvPr>
            <p:ph idx="1"/>
          </p:nvPr>
        </p:nvSpPr>
        <p:spPr>
          <a:xfrm>
            <a:off x="768095" y="1985645"/>
            <a:ext cx="7290055" cy="4023360"/>
          </a:xfrm>
        </p:spPr>
        <p:txBody>
          <a:bodyPr>
            <a:normAutofit/>
          </a:bodyPr>
          <a:lstStyle/>
          <a:p>
            <a:pPr algn="just"/>
            <a:r>
              <a:rPr lang="en-US" altLang="es-CL" sz="2200" dirty="0">
                <a:ea typeface="ＭＳ Ｐゴシック" pitchFamily="34" charset="-128"/>
              </a:rPr>
              <a:t>El </a:t>
            </a:r>
            <a:r>
              <a:rPr lang="en-US" altLang="es-CL" sz="2200" dirty="0" err="1">
                <a:ea typeface="ＭＳ Ｐゴシック" pitchFamily="34" charset="-128"/>
              </a:rPr>
              <a:t>directorio</a:t>
            </a:r>
            <a:r>
              <a:rPr lang="en-US" altLang="es-CL" sz="2200" dirty="0">
                <a:ea typeface="ＭＳ Ｐゴシック" pitchFamily="34" charset="-128"/>
              </a:rPr>
              <a:t> de </a:t>
            </a:r>
            <a:r>
              <a:rPr lang="en-US" altLang="es-CL" sz="2200" dirty="0" err="1">
                <a:ea typeface="ＭＳ Ｐゴシック" pitchFamily="34" charset="-128"/>
              </a:rPr>
              <a:t>información</a:t>
            </a:r>
            <a:r>
              <a:rPr lang="en-US" altLang="es-CL" sz="2200" dirty="0">
                <a:ea typeface="ＭＳ Ｐゴシック" pitchFamily="34" charset="-128"/>
              </a:rPr>
              <a:t> </a:t>
            </a:r>
            <a:r>
              <a:rPr lang="en-US" altLang="es-CL" sz="2200" dirty="0" err="1">
                <a:ea typeface="ＭＳ Ｐゴシック" pitchFamily="34" charset="-128"/>
              </a:rPr>
              <a:t>representa</a:t>
            </a:r>
            <a:r>
              <a:rPr lang="en-US" altLang="es-CL" sz="2200" dirty="0">
                <a:ea typeface="ＭＳ Ｐゴシック" pitchFamily="34" charset="-128"/>
              </a:rPr>
              <a:t> el </a:t>
            </a:r>
            <a:r>
              <a:rPr lang="en-US" altLang="es-CL" sz="2200" dirty="0" err="1">
                <a:ea typeface="ＭＳ Ｐゴシック" pitchFamily="34" charset="-128"/>
              </a:rPr>
              <a:t>conjunto</a:t>
            </a:r>
            <a:r>
              <a:rPr lang="en-US" altLang="es-CL" sz="2200" dirty="0">
                <a:ea typeface="ＭＳ Ｐゴシック" pitchFamily="34" charset="-128"/>
              </a:rPr>
              <a:t> de vistas que </a:t>
            </a:r>
            <a:r>
              <a:rPr lang="en-US" altLang="es-CL" sz="2200" dirty="0" err="1">
                <a:ea typeface="ＭＳ Ｐゴシック" pitchFamily="34" charset="-128"/>
              </a:rPr>
              <a:t>permite</a:t>
            </a:r>
            <a:r>
              <a:rPr lang="en-US" altLang="es-CL" sz="2200" dirty="0">
                <a:ea typeface="ＭＳ Ｐゴシック" pitchFamily="34" charset="-128"/>
              </a:rPr>
              <a:t> </a:t>
            </a:r>
            <a:r>
              <a:rPr lang="en-US" altLang="es-CL" sz="2200" dirty="0" err="1">
                <a:ea typeface="ＭＳ Ｐゴシック" pitchFamily="34" charset="-128"/>
              </a:rPr>
              <a:t>acceder</a:t>
            </a:r>
            <a:r>
              <a:rPr lang="en-US" altLang="es-CL" sz="2200" dirty="0">
                <a:ea typeface="ＭＳ Ｐゴシック" pitchFamily="34" charset="-128"/>
              </a:rPr>
              <a:t> al MD.</a:t>
            </a:r>
          </a:p>
          <a:p>
            <a:pPr algn="just"/>
            <a:r>
              <a:rPr lang="en-US" altLang="es-CL" sz="2200" dirty="0" err="1">
                <a:ea typeface="ＭＳ Ｐゴシック" pitchFamily="34" charset="-128"/>
              </a:rPr>
              <a:t>En</a:t>
            </a:r>
            <a:r>
              <a:rPr lang="en-US" altLang="es-CL" sz="2200" dirty="0">
                <a:ea typeface="ＭＳ Ｐゴシック" pitchFamily="34" charset="-128"/>
              </a:rPr>
              <a:t> Oracle </a:t>
            </a:r>
            <a:r>
              <a:rPr lang="en-US" altLang="es-CL" sz="2200" dirty="0" err="1">
                <a:ea typeface="ＭＳ Ｐゴシック" pitchFamily="34" charset="-128"/>
              </a:rPr>
              <a:t>existe</a:t>
            </a:r>
            <a:r>
              <a:rPr lang="en-US" altLang="es-CL" sz="2200" dirty="0">
                <a:ea typeface="ＭＳ Ｐゴシック" pitchFamily="34" charset="-128"/>
              </a:rPr>
              <a:t> un </a:t>
            </a:r>
            <a:r>
              <a:rPr lang="en-US" altLang="es-CL" sz="2200" dirty="0" err="1">
                <a:ea typeface="ＭＳ Ｐゴシック" pitchFamily="34" charset="-128"/>
              </a:rPr>
              <a:t>repositorio</a:t>
            </a:r>
            <a:r>
              <a:rPr lang="en-US" altLang="es-CL" sz="2200" dirty="0">
                <a:ea typeface="ＭＳ Ｐゴシック" pitchFamily="34" charset="-128"/>
              </a:rPr>
              <a:t> central de </a:t>
            </a:r>
            <a:r>
              <a:rPr lang="en-US" altLang="es-CL" sz="2200" dirty="0" err="1">
                <a:ea typeface="ＭＳ Ｐゴシック" pitchFamily="34" charset="-128"/>
              </a:rPr>
              <a:t>datos</a:t>
            </a:r>
            <a:r>
              <a:rPr lang="en-US" altLang="es-CL" sz="2200" dirty="0">
                <a:ea typeface="ＭＳ Ｐゴシック" pitchFamily="34" charset="-128"/>
              </a:rPr>
              <a:t> </a:t>
            </a:r>
            <a:r>
              <a:rPr lang="en-US" altLang="es-CL" sz="2200" dirty="0" err="1">
                <a:ea typeface="ＭＳ Ｐゴシック" pitchFamily="34" charset="-128"/>
              </a:rPr>
              <a:t>conocido</a:t>
            </a:r>
            <a:r>
              <a:rPr lang="en-US" altLang="es-CL" sz="2200" dirty="0">
                <a:ea typeface="ＭＳ Ｐゴシック" pitchFamily="34" charset="-128"/>
              </a:rPr>
              <a:t> </a:t>
            </a:r>
            <a:r>
              <a:rPr lang="en-US" altLang="es-CL" sz="2200" dirty="0" err="1">
                <a:ea typeface="ＭＳ Ｐゴシック" pitchFamily="34" charset="-128"/>
              </a:rPr>
              <a:t>como</a:t>
            </a:r>
            <a:r>
              <a:rPr lang="en-US" altLang="es-CL" sz="2200" dirty="0">
                <a:ea typeface="ＭＳ Ｐゴシック" pitchFamily="34" charset="-128"/>
              </a:rPr>
              <a:t> </a:t>
            </a:r>
            <a:r>
              <a:rPr lang="en-US" altLang="es-ES" sz="2200" dirty="0">
                <a:ea typeface="ＭＳ Ｐゴシック" pitchFamily="34" charset="-128"/>
              </a:rPr>
              <a:t>“</a:t>
            </a:r>
            <a:r>
              <a:rPr lang="en-US" altLang="ja-JP" sz="2200" dirty="0" err="1">
                <a:ea typeface="ＭＳ Ｐゴシック" pitchFamily="34" charset="-128"/>
              </a:rPr>
              <a:t>Diccionario</a:t>
            </a:r>
            <a:r>
              <a:rPr lang="en-US" altLang="ja-JP" sz="2200" dirty="0">
                <a:ea typeface="ＭＳ Ｐゴシック" pitchFamily="34" charset="-128"/>
              </a:rPr>
              <a:t> de </a:t>
            </a:r>
            <a:r>
              <a:rPr lang="en-US" altLang="ja-JP" sz="2200" dirty="0" err="1">
                <a:ea typeface="ＭＳ Ｐゴシック" pitchFamily="34" charset="-128"/>
              </a:rPr>
              <a:t>datos</a:t>
            </a:r>
            <a:r>
              <a:rPr lang="en-US" altLang="es-ES" sz="2200" dirty="0">
                <a:ea typeface="ＭＳ Ｐゴシック" pitchFamily="34" charset="-128"/>
              </a:rPr>
              <a:t>”</a:t>
            </a:r>
            <a:r>
              <a:rPr lang="en-US" altLang="ja-JP" sz="2200" dirty="0">
                <a:ea typeface="ＭＳ Ｐゴシック" pitchFamily="34" charset="-128"/>
              </a:rPr>
              <a:t>.</a:t>
            </a:r>
          </a:p>
          <a:p>
            <a:pPr algn="just"/>
            <a:r>
              <a:rPr lang="en-US" altLang="es-CL" sz="2200" dirty="0" err="1">
                <a:ea typeface="ＭＳ Ｐゴシック" pitchFamily="34" charset="-128"/>
              </a:rPr>
              <a:t>En</a:t>
            </a:r>
            <a:r>
              <a:rPr lang="en-US" altLang="es-CL" sz="2200" dirty="0">
                <a:ea typeface="ＭＳ Ｐゴシック" pitchFamily="34" charset="-128"/>
              </a:rPr>
              <a:t> </a:t>
            </a:r>
            <a:r>
              <a:rPr lang="en-US" altLang="es-CL" sz="2200" dirty="0" err="1">
                <a:ea typeface="ＭＳ Ｐゴシック" pitchFamily="34" charset="-128"/>
              </a:rPr>
              <a:t>realidad</a:t>
            </a:r>
            <a:r>
              <a:rPr lang="en-US" altLang="es-CL" sz="2200" dirty="0">
                <a:ea typeface="ＭＳ Ｐゴシック" pitchFamily="34" charset="-128"/>
              </a:rPr>
              <a:t> </a:t>
            </a:r>
            <a:r>
              <a:rPr lang="en-US" altLang="es-CL" sz="2200" dirty="0" err="1">
                <a:ea typeface="ＭＳ Ｐゴシック" pitchFamily="34" charset="-128"/>
              </a:rPr>
              <a:t>es</a:t>
            </a:r>
            <a:r>
              <a:rPr lang="en-US" altLang="es-CL" sz="2200" dirty="0">
                <a:ea typeface="ＭＳ Ｐゴシック" pitchFamily="34" charset="-128"/>
              </a:rPr>
              <a:t> un </a:t>
            </a:r>
            <a:r>
              <a:rPr lang="en-US" altLang="es-CL" sz="2200" dirty="0" err="1">
                <a:ea typeface="ＭＳ Ｐゴシック" pitchFamily="34" charset="-128"/>
              </a:rPr>
              <a:t>metadatos</a:t>
            </a:r>
            <a:r>
              <a:rPr lang="en-US" altLang="es-CL" sz="2200" dirty="0">
                <a:ea typeface="ＭＳ Ｐゴシック" pitchFamily="34" charset="-128"/>
              </a:rPr>
              <a:t> de </a:t>
            </a:r>
            <a:r>
              <a:rPr lang="en-US" altLang="es-CL" sz="2200" dirty="0" err="1">
                <a:ea typeface="ＭＳ Ｐゴシック" pitchFamily="34" charset="-128"/>
              </a:rPr>
              <a:t>toda</a:t>
            </a:r>
            <a:r>
              <a:rPr lang="en-US" altLang="es-CL" sz="2200" dirty="0">
                <a:ea typeface="ＭＳ Ｐゴシック" pitchFamily="34" charset="-128"/>
              </a:rPr>
              <a:t> la base que se </a:t>
            </a:r>
            <a:r>
              <a:rPr lang="en-US" altLang="es-CL" sz="2200" dirty="0" err="1">
                <a:ea typeface="ＭＳ Ｐゴシック" pitchFamily="34" charset="-128"/>
              </a:rPr>
              <a:t>crea</a:t>
            </a:r>
            <a:r>
              <a:rPr lang="en-US" altLang="es-CL" sz="2200" dirty="0">
                <a:ea typeface="ＭＳ Ｐゴシック" pitchFamily="34" charset="-128"/>
              </a:rPr>
              <a:t> </a:t>
            </a:r>
            <a:r>
              <a:rPr lang="en-US" altLang="es-CL" sz="2200" dirty="0" err="1">
                <a:ea typeface="ＭＳ Ｐゴシック" pitchFamily="34" charset="-128"/>
              </a:rPr>
              <a:t>usando</a:t>
            </a:r>
            <a:r>
              <a:rPr lang="en-US" altLang="es-CL" sz="2200" dirty="0">
                <a:ea typeface="ＭＳ Ｐゴシック" pitchFamily="34" charset="-128"/>
              </a:rPr>
              <a:t> el motor.</a:t>
            </a:r>
          </a:p>
          <a:p>
            <a:pPr algn="just"/>
            <a:r>
              <a:rPr lang="en-US" altLang="es-CL" sz="2200" dirty="0">
                <a:ea typeface="ＭＳ Ｐゴシック" pitchFamily="34" charset="-128"/>
              </a:rPr>
              <a:t>Las </a:t>
            </a:r>
            <a:r>
              <a:rPr lang="en-US" altLang="es-CL" sz="2200" dirty="0" err="1">
                <a:ea typeface="ＭＳ Ｐゴシック" pitchFamily="34" charset="-128"/>
              </a:rPr>
              <a:t>tablas</a:t>
            </a:r>
            <a:r>
              <a:rPr lang="en-US" altLang="es-CL" sz="2200" dirty="0">
                <a:ea typeface="ＭＳ Ｐゴシック" pitchFamily="34" charset="-128"/>
              </a:rPr>
              <a:t> </a:t>
            </a:r>
            <a:r>
              <a:rPr lang="en-US" altLang="es-CL" sz="2200" dirty="0" err="1">
                <a:ea typeface="ＭＳ Ｐゴシック" pitchFamily="34" charset="-128"/>
              </a:rPr>
              <a:t>principales</a:t>
            </a:r>
            <a:r>
              <a:rPr lang="en-US" altLang="es-CL" sz="2200" dirty="0">
                <a:ea typeface="ＭＳ Ｐゴシック" pitchFamily="34" charset="-128"/>
              </a:rPr>
              <a:t> son </a:t>
            </a:r>
            <a:r>
              <a:rPr lang="en-US" altLang="es-CL" sz="2200" dirty="0" err="1">
                <a:ea typeface="ＭＳ Ｐゴシック" pitchFamily="34" charset="-128"/>
              </a:rPr>
              <a:t>muy</a:t>
            </a:r>
            <a:r>
              <a:rPr lang="en-US" altLang="es-CL" sz="2200" dirty="0">
                <a:ea typeface="ＭＳ Ｐゴシック" pitchFamily="34" charset="-128"/>
              </a:rPr>
              <a:t> </a:t>
            </a:r>
            <a:r>
              <a:rPr lang="en-US" altLang="es-CL" sz="2200" dirty="0" err="1">
                <a:ea typeface="ＭＳ Ｐゴシック" pitchFamily="34" charset="-128"/>
              </a:rPr>
              <a:t>crípticas</a:t>
            </a:r>
            <a:r>
              <a:rPr lang="en-US" altLang="es-CL" sz="2200" dirty="0">
                <a:ea typeface="ＭＳ Ｐゴシック" pitchFamily="34" charset="-128"/>
              </a:rPr>
              <a:t> de </a:t>
            </a:r>
            <a:r>
              <a:rPr lang="en-US" altLang="es-CL" sz="2200" dirty="0" err="1">
                <a:ea typeface="ＭＳ Ｐゴシック" pitchFamily="34" charset="-128"/>
              </a:rPr>
              <a:t>consultar</a:t>
            </a:r>
            <a:r>
              <a:rPr lang="en-US" altLang="es-CL" sz="2200" dirty="0">
                <a:ea typeface="ＭＳ Ｐゴシック" pitchFamily="34" charset="-128"/>
              </a:rPr>
              <a:t>, </a:t>
            </a:r>
            <a:r>
              <a:rPr lang="en-US" altLang="es-CL" sz="2200" dirty="0" err="1">
                <a:ea typeface="ＭＳ Ｐゴシック" pitchFamily="34" charset="-128"/>
              </a:rPr>
              <a:t>por</a:t>
            </a:r>
            <a:r>
              <a:rPr lang="en-US" altLang="es-CL" sz="2200" dirty="0">
                <a:ea typeface="ＭＳ Ｐゴシック" pitchFamily="34" charset="-128"/>
              </a:rPr>
              <a:t> lo que se </a:t>
            </a:r>
            <a:r>
              <a:rPr lang="en-US" altLang="es-CL" sz="2200" dirty="0" err="1">
                <a:ea typeface="ＭＳ Ｐゴシック" pitchFamily="34" charset="-128"/>
              </a:rPr>
              <a:t>crean</a:t>
            </a:r>
            <a:r>
              <a:rPr lang="en-US" altLang="es-CL" sz="2200" dirty="0">
                <a:ea typeface="ＭＳ Ｐゴシック" pitchFamily="34" charset="-128"/>
              </a:rPr>
              <a:t> vistas </a:t>
            </a:r>
            <a:r>
              <a:rPr lang="en-US" altLang="es-CL" sz="2200" dirty="0" err="1">
                <a:ea typeface="ＭＳ Ｐゴシック" pitchFamily="34" charset="-128"/>
              </a:rPr>
              <a:t>más</a:t>
            </a:r>
            <a:r>
              <a:rPr lang="en-US" altLang="es-CL" sz="2200" dirty="0">
                <a:ea typeface="ＭＳ Ｐゴシック" pitchFamily="34" charset="-128"/>
              </a:rPr>
              <a:t> </a:t>
            </a:r>
            <a:r>
              <a:rPr lang="en-US" altLang="es-CL" sz="2200" dirty="0" err="1">
                <a:ea typeface="ＭＳ Ｐゴシック" pitchFamily="34" charset="-128"/>
              </a:rPr>
              <a:t>amistosas</a:t>
            </a:r>
            <a:r>
              <a:rPr lang="en-US" altLang="es-CL" sz="2200" dirty="0">
                <a:ea typeface="ＭＳ Ｐゴシック" pitchFamily="34" charset="-128"/>
              </a:rPr>
              <a:t>, con </a:t>
            </a:r>
            <a:r>
              <a:rPr lang="en-US" altLang="es-CL" sz="2200" dirty="0" err="1">
                <a:ea typeface="ＭＳ Ｐゴシック" pitchFamily="34" charset="-128"/>
              </a:rPr>
              <a:t>competencias</a:t>
            </a:r>
            <a:r>
              <a:rPr lang="en-US" altLang="es-CL" sz="2200" dirty="0">
                <a:ea typeface="ＭＳ Ｐゴシック" pitchFamily="34" charset="-128"/>
              </a:rPr>
              <a:t> </a:t>
            </a:r>
            <a:r>
              <a:rPr lang="en-US" altLang="es-CL" sz="2200" dirty="0" err="1">
                <a:ea typeface="ＭＳ Ｐゴシック" pitchFamily="34" charset="-128"/>
              </a:rPr>
              <a:t>definidas</a:t>
            </a:r>
            <a:r>
              <a:rPr lang="en-US" altLang="es-CL" sz="2200" dirty="0">
                <a:ea typeface="ＭＳ Ｐゴシック" pitchFamily="34" charset="-128"/>
              </a:rPr>
              <a:t> </a:t>
            </a:r>
            <a:r>
              <a:rPr lang="en-US" altLang="es-CL" sz="2200" dirty="0" err="1">
                <a:ea typeface="ＭＳ Ｐゴシック" pitchFamily="34" charset="-128"/>
              </a:rPr>
              <a:t>por</a:t>
            </a:r>
            <a:r>
              <a:rPr lang="en-US" altLang="es-CL" sz="2200" dirty="0">
                <a:ea typeface="ＭＳ Ｐゴシック" pitchFamily="34" charset="-128"/>
              </a:rPr>
              <a:t> </a:t>
            </a:r>
            <a:r>
              <a:rPr lang="en-US" altLang="es-CL" sz="2200" dirty="0" err="1">
                <a:ea typeface="ＭＳ Ｐゴシック" pitchFamily="34" charset="-128"/>
              </a:rPr>
              <a:t>usuarios</a:t>
            </a:r>
            <a:r>
              <a:rPr lang="en-US" altLang="es-CL" sz="2200" dirty="0">
                <a:ea typeface="ＭＳ Ｐゴシック" pitchFamily="34" charset="-128"/>
              </a:rPr>
              <a:t>.</a:t>
            </a:r>
          </a:p>
          <a:p>
            <a:pPr algn="just"/>
            <a:r>
              <a:rPr lang="en-US" altLang="es-CL" sz="2200" dirty="0" err="1">
                <a:ea typeface="ＭＳ Ｐゴシック" pitchFamily="34" charset="-128"/>
              </a:rPr>
              <a:t>Dba_xxx</a:t>
            </a:r>
            <a:r>
              <a:rPr lang="en-US" altLang="es-CL" sz="2200" dirty="0">
                <a:ea typeface="ＭＳ Ｐゴシック" pitchFamily="34" charset="-128"/>
              </a:rPr>
              <a:t>, user_ xxx y </a:t>
            </a:r>
            <a:r>
              <a:rPr lang="en-US" altLang="es-CL" sz="2200" dirty="0" err="1">
                <a:ea typeface="ＭＳ Ｐゴシック" pitchFamily="34" charset="-128"/>
              </a:rPr>
              <a:t>all_xxx</a:t>
            </a:r>
            <a:endParaRPr lang="en-US" altLang="es-CL" sz="2200" dirty="0">
              <a:ea typeface="ＭＳ Ｐゴシック" pitchFamily="34" charset="-128"/>
            </a:endParaRPr>
          </a:p>
          <a:p>
            <a:pPr algn="just">
              <a:lnSpc>
                <a:spcPct val="150000"/>
              </a:lnSpc>
              <a:buFont typeface="Wingdings 2" pitchFamily="18" charset="2"/>
              <a:buNone/>
            </a:pPr>
            <a:endParaRPr lang="en-US" altLang="es-CL" sz="22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47</a:t>
            </a:fld>
            <a:endParaRPr lang="es-ES_tradnl"/>
          </a:p>
        </p:txBody>
      </p:sp>
      <p:sp>
        <p:nvSpPr>
          <p:cNvPr id="169991" name="Text Box 4"/>
          <p:cNvSpPr txBox="1">
            <a:spLocks noChangeArrowheads="1"/>
          </p:cNvSpPr>
          <p:nvPr/>
        </p:nvSpPr>
        <p:spPr bwMode="auto">
          <a:xfrm>
            <a:off x="1676400" y="41148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endParaRPr lang="es-ES" altLang="es-CL" sz="1400"/>
          </a:p>
        </p:txBody>
      </p:sp>
      <p:sp>
        <p:nvSpPr>
          <p:cNvPr id="169992" name="Text Box 4"/>
          <p:cNvSpPr txBox="1">
            <a:spLocks noChangeArrowheads="1"/>
          </p:cNvSpPr>
          <p:nvPr/>
        </p:nvSpPr>
        <p:spPr bwMode="auto">
          <a:xfrm>
            <a:off x="1676400" y="3844925"/>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endParaRPr lang="es-ES" altLang="es-CL" sz="1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normAutofit/>
          </a:bodyPr>
          <a:lstStyle/>
          <a:p>
            <a:pPr>
              <a:defRPr/>
            </a:pPr>
            <a:r>
              <a:rPr lang="es-CL" dirty="0"/>
              <a:t>Metadatos: Consideraciones</a:t>
            </a:r>
            <a:endParaRPr lang="es-ES" dirty="0"/>
          </a:p>
        </p:txBody>
      </p:sp>
      <p:sp>
        <p:nvSpPr>
          <p:cNvPr id="171011" name="Content Placeholder 2"/>
          <p:cNvSpPr>
            <a:spLocks noGrp="1"/>
          </p:cNvSpPr>
          <p:nvPr>
            <p:ph idx="1"/>
          </p:nvPr>
        </p:nvSpPr>
        <p:spPr>
          <a:xfrm>
            <a:off x="768095" y="1833245"/>
            <a:ext cx="7290055" cy="4023360"/>
          </a:xfrm>
        </p:spPr>
        <p:txBody>
          <a:bodyPr>
            <a:normAutofit fontScale="92500" lnSpcReduction="10000"/>
          </a:bodyPr>
          <a:lstStyle/>
          <a:p>
            <a:pPr algn="just">
              <a:lnSpc>
                <a:spcPct val="150000"/>
              </a:lnSpc>
            </a:pPr>
            <a:r>
              <a:rPr lang="en-US" altLang="es-CL" sz="2200" dirty="0" err="1">
                <a:ea typeface="ＭＳ Ｐゴシック" pitchFamily="34" charset="-128"/>
              </a:rPr>
              <a:t>Usando</a:t>
            </a:r>
            <a:r>
              <a:rPr lang="en-US" altLang="es-CL" sz="2200" dirty="0">
                <a:ea typeface="ＭＳ Ｐゴシック" pitchFamily="34" charset="-128"/>
              </a:rPr>
              <a:t> el </a:t>
            </a:r>
            <a:r>
              <a:rPr lang="en-US" altLang="es-CL" sz="2200" dirty="0" err="1">
                <a:ea typeface="ＭＳ Ｐゴシック" pitchFamily="34" charset="-128"/>
              </a:rPr>
              <a:t>ejemplo</a:t>
            </a:r>
            <a:r>
              <a:rPr lang="en-US" altLang="es-CL" sz="2200" dirty="0">
                <a:ea typeface="ＭＳ Ｐゴシック" pitchFamily="34" charset="-128"/>
              </a:rPr>
              <a:t> anterior, </a:t>
            </a:r>
            <a:r>
              <a:rPr lang="en-US" altLang="es-CL" sz="2200" dirty="0" err="1">
                <a:ea typeface="ＭＳ Ｐゴシック" pitchFamily="34" charset="-128"/>
              </a:rPr>
              <a:t>es</a:t>
            </a:r>
            <a:r>
              <a:rPr lang="en-US" altLang="es-CL" sz="2200" dirty="0">
                <a:ea typeface="ＭＳ Ｐゴシック" pitchFamily="34" charset="-128"/>
              </a:rPr>
              <a:t> </a:t>
            </a:r>
            <a:r>
              <a:rPr lang="en-US" altLang="es-CL" sz="2200" dirty="0" err="1">
                <a:ea typeface="ＭＳ Ｐゴシック" pitchFamily="34" charset="-128"/>
              </a:rPr>
              <a:t>común</a:t>
            </a:r>
            <a:r>
              <a:rPr lang="en-US" altLang="es-CL" sz="2200" dirty="0">
                <a:ea typeface="ＭＳ Ｐゴシック" pitchFamily="34" charset="-128"/>
              </a:rPr>
              <a:t> que se </a:t>
            </a:r>
            <a:r>
              <a:rPr lang="en-US" altLang="es-CL" sz="2200" dirty="0" err="1">
                <a:ea typeface="ＭＳ Ｐゴシック" pitchFamily="34" charset="-128"/>
              </a:rPr>
              <a:t>definan</a:t>
            </a:r>
            <a:r>
              <a:rPr lang="en-US" altLang="es-CL" sz="2200" dirty="0">
                <a:ea typeface="ＭＳ Ｐゴシック" pitchFamily="34" charset="-128"/>
              </a:rPr>
              <a:t>  vistas de </a:t>
            </a:r>
            <a:r>
              <a:rPr lang="en-US" altLang="es-CL" sz="2200" dirty="0" err="1">
                <a:ea typeface="ＭＳ Ｐゴシック" pitchFamily="34" charset="-128"/>
              </a:rPr>
              <a:t>consultas</a:t>
            </a:r>
            <a:r>
              <a:rPr lang="en-US" altLang="es-CL" sz="2200" dirty="0">
                <a:ea typeface="ＭＳ Ｐゴシック" pitchFamily="34" charset="-128"/>
              </a:rPr>
              <a:t> </a:t>
            </a:r>
            <a:r>
              <a:rPr lang="en-US" altLang="es-CL" sz="2200" dirty="0" err="1">
                <a:ea typeface="ＭＳ Ｐゴシック" pitchFamily="34" charset="-128"/>
              </a:rPr>
              <a:t>hacia</a:t>
            </a:r>
            <a:r>
              <a:rPr lang="en-US" altLang="es-CL" sz="2200" dirty="0">
                <a:ea typeface="ＭＳ Ｐゴシック" pitchFamily="34" charset="-128"/>
              </a:rPr>
              <a:t> el MD.</a:t>
            </a:r>
          </a:p>
          <a:p>
            <a:pPr algn="just">
              <a:lnSpc>
                <a:spcPct val="150000"/>
              </a:lnSpc>
            </a:pPr>
            <a:r>
              <a:rPr lang="en-US" altLang="es-CL" sz="2200" dirty="0">
                <a:ea typeface="ＭＳ Ｐゴシック" pitchFamily="34" charset="-128"/>
              </a:rPr>
              <a:t>De </a:t>
            </a:r>
            <a:r>
              <a:rPr lang="en-US" altLang="es-CL" sz="2200" dirty="0" err="1">
                <a:ea typeface="ＭＳ Ｐゴシック" pitchFamily="34" charset="-128"/>
              </a:rPr>
              <a:t>esta</a:t>
            </a:r>
            <a:r>
              <a:rPr lang="en-US" altLang="es-CL" sz="2200" dirty="0">
                <a:ea typeface="ＭＳ Ｐゴシック" pitchFamily="34" charset="-128"/>
              </a:rPr>
              <a:t> forma, se </a:t>
            </a:r>
            <a:r>
              <a:rPr lang="en-US" altLang="es-CL" sz="2200" dirty="0" err="1">
                <a:ea typeface="ＭＳ Ｐゴシック" pitchFamily="34" charset="-128"/>
              </a:rPr>
              <a:t>canalizan</a:t>
            </a:r>
            <a:r>
              <a:rPr lang="en-US" altLang="es-CL" sz="2200" dirty="0">
                <a:ea typeface="ＭＳ Ｐゴシック" pitchFamily="34" charset="-128"/>
              </a:rPr>
              <a:t> sin </a:t>
            </a:r>
            <a:r>
              <a:rPr lang="en-US" altLang="es-CL" sz="2200" dirty="0" err="1">
                <a:ea typeface="ＭＳ Ｐゴシック" pitchFamily="34" charset="-128"/>
              </a:rPr>
              <a:t>ambigüedad</a:t>
            </a:r>
            <a:r>
              <a:rPr lang="en-US" altLang="es-CL" sz="2200" dirty="0">
                <a:ea typeface="ＭＳ Ｐゴシック" pitchFamily="34" charset="-128"/>
              </a:rPr>
              <a:t> las </a:t>
            </a:r>
            <a:r>
              <a:rPr lang="en-US" altLang="es-CL" sz="2200" dirty="0" err="1">
                <a:ea typeface="ＭＳ Ｐゴシック" pitchFamily="34" charset="-128"/>
              </a:rPr>
              <a:t>necesidades</a:t>
            </a:r>
            <a:r>
              <a:rPr lang="en-US" altLang="es-CL" sz="2200" dirty="0">
                <a:ea typeface="ＭＳ Ｐゴシック" pitchFamily="34" charset="-128"/>
              </a:rPr>
              <a:t> de </a:t>
            </a:r>
            <a:r>
              <a:rPr lang="en-US" altLang="es-CL" sz="2200" dirty="0" err="1">
                <a:ea typeface="ＭＳ Ｐゴシック" pitchFamily="34" charset="-128"/>
              </a:rPr>
              <a:t>los</a:t>
            </a:r>
            <a:r>
              <a:rPr lang="en-US" altLang="es-CL" sz="2200" dirty="0">
                <a:ea typeface="ＭＳ Ｐゴシック" pitchFamily="34" charset="-128"/>
              </a:rPr>
              <a:t> </a:t>
            </a:r>
            <a:r>
              <a:rPr lang="en-US" altLang="es-CL" sz="2200" dirty="0" err="1">
                <a:ea typeface="ＭＳ Ｐゴシック" pitchFamily="34" charset="-128"/>
              </a:rPr>
              <a:t>usuarios</a:t>
            </a:r>
            <a:r>
              <a:rPr lang="en-US" altLang="es-CL" sz="2200" dirty="0">
                <a:ea typeface="ＭＳ Ｐゴシック" pitchFamily="34" charset="-128"/>
              </a:rPr>
              <a:t>.</a:t>
            </a:r>
          </a:p>
          <a:p>
            <a:pPr algn="just">
              <a:lnSpc>
                <a:spcPct val="150000"/>
              </a:lnSpc>
            </a:pPr>
            <a:r>
              <a:rPr lang="en-US" altLang="es-CL" sz="2200" dirty="0">
                <a:ea typeface="ＭＳ Ｐゴシック" pitchFamily="34" charset="-128"/>
              </a:rPr>
              <a:t>Por </a:t>
            </a:r>
            <a:r>
              <a:rPr lang="en-US" altLang="es-CL" sz="2200" dirty="0" err="1">
                <a:ea typeface="ＭＳ Ｐゴシック" pitchFamily="34" charset="-128"/>
              </a:rPr>
              <a:t>ejemplo</a:t>
            </a:r>
            <a:r>
              <a:rPr lang="en-US" altLang="es-CL" sz="2200" dirty="0">
                <a:ea typeface="ＭＳ Ｐゴシック" pitchFamily="34" charset="-128"/>
              </a:rPr>
              <a:t> se </a:t>
            </a:r>
            <a:r>
              <a:rPr lang="en-US" altLang="es-CL" sz="2200" dirty="0" err="1">
                <a:ea typeface="ＭＳ Ｐゴシック" pitchFamily="34" charset="-128"/>
              </a:rPr>
              <a:t>pueden</a:t>
            </a:r>
            <a:r>
              <a:rPr lang="en-US" altLang="es-CL" sz="2200" dirty="0">
                <a:ea typeface="ＭＳ Ｐゴシック" pitchFamily="34" charset="-128"/>
              </a:rPr>
              <a:t> </a:t>
            </a:r>
            <a:r>
              <a:rPr lang="en-US" altLang="es-CL" sz="2200" dirty="0" err="1">
                <a:ea typeface="ＭＳ Ｐゴシック" pitchFamily="34" charset="-128"/>
              </a:rPr>
              <a:t>desarrollar</a:t>
            </a:r>
            <a:r>
              <a:rPr lang="en-US" altLang="es-CL" sz="2200" dirty="0">
                <a:ea typeface="ＭＳ Ｐゴシック" pitchFamily="34" charset="-128"/>
              </a:rPr>
              <a:t> vistas para:</a:t>
            </a:r>
          </a:p>
          <a:p>
            <a:pPr lvl="1" algn="just">
              <a:lnSpc>
                <a:spcPct val="150000"/>
              </a:lnSpc>
            </a:pPr>
            <a:r>
              <a:rPr lang="en-US" altLang="es-CL" sz="1800" dirty="0" err="1">
                <a:ea typeface="ＭＳ Ｐゴシック" pitchFamily="34" charset="-128"/>
              </a:rPr>
              <a:t>Usuarios</a:t>
            </a:r>
            <a:r>
              <a:rPr lang="en-US" altLang="es-CL" sz="1800" dirty="0">
                <a:ea typeface="ＭＳ Ｐゴシック" pitchFamily="34" charset="-128"/>
              </a:rPr>
              <a:t> finales (</a:t>
            </a:r>
            <a:r>
              <a:rPr lang="en-US" altLang="es-CL" sz="1800" dirty="0" err="1">
                <a:ea typeface="ＭＳ Ｐゴシック" pitchFamily="34" charset="-128"/>
              </a:rPr>
              <a:t>gerentes</a:t>
            </a:r>
            <a:r>
              <a:rPr lang="en-US" altLang="es-CL" sz="1800" dirty="0">
                <a:ea typeface="ＭＳ Ｐゴシック" pitchFamily="34" charset="-128"/>
              </a:rPr>
              <a:t>).</a:t>
            </a:r>
          </a:p>
          <a:p>
            <a:pPr lvl="1" algn="just">
              <a:lnSpc>
                <a:spcPct val="150000"/>
              </a:lnSpc>
            </a:pPr>
            <a:r>
              <a:rPr lang="en-US" altLang="es-CL" sz="1800" dirty="0" err="1">
                <a:ea typeface="ＭＳ Ｐゴシック" pitchFamily="34" charset="-128"/>
              </a:rPr>
              <a:t>Administradores</a:t>
            </a:r>
            <a:r>
              <a:rPr lang="en-US" altLang="es-CL" sz="1800" dirty="0">
                <a:ea typeface="ＭＳ Ｐゴシック" pitchFamily="34" charset="-128"/>
              </a:rPr>
              <a:t> del DW.</a:t>
            </a:r>
          </a:p>
          <a:p>
            <a:pPr lvl="1" algn="just">
              <a:lnSpc>
                <a:spcPct val="150000"/>
              </a:lnSpc>
            </a:pPr>
            <a:r>
              <a:rPr lang="en-US" altLang="es-CL" sz="1800" dirty="0" err="1">
                <a:ea typeface="ＭＳ Ｐゴシック" pitchFamily="34" charset="-128"/>
              </a:rPr>
              <a:t>Desarrolladores</a:t>
            </a:r>
            <a:r>
              <a:rPr lang="en-US" altLang="es-CL" sz="1800" dirty="0">
                <a:ea typeface="ＭＳ Ｐゴシック" pitchFamily="34" charset="-128"/>
              </a:rPr>
              <a:t>.</a:t>
            </a:r>
          </a:p>
          <a:p>
            <a:pPr algn="just">
              <a:lnSpc>
                <a:spcPct val="150000"/>
              </a:lnSpc>
              <a:buFont typeface="Wingdings 2" pitchFamily="18" charset="2"/>
              <a:buNone/>
            </a:pPr>
            <a:endParaRPr lang="en-US" altLang="es-CL" sz="22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48</a:t>
            </a:fld>
            <a:endParaRPr lang="es-ES_tradnl"/>
          </a:p>
        </p:txBody>
      </p:sp>
      <p:sp>
        <p:nvSpPr>
          <p:cNvPr id="171015" name="Text Box 4"/>
          <p:cNvSpPr txBox="1">
            <a:spLocks noChangeArrowheads="1"/>
          </p:cNvSpPr>
          <p:nvPr/>
        </p:nvSpPr>
        <p:spPr bwMode="auto">
          <a:xfrm>
            <a:off x="1676400" y="41148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endParaRPr lang="es-ES" altLang="es-CL" sz="1400"/>
          </a:p>
        </p:txBody>
      </p:sp>
      <p:sp>
        <p:nvSpPr>
          <p:cNvPr id="171016" name="Text Box 4"/>
          <p:cNvSpPr txBox="1">
            <a:spLocks noChangeArrowheads="1"/>
          </p:cNvSpPr>
          <p:nvPr/>
        </p:nvSpPr>
        <p:spPr bwMode="auto">
          <a:xfrm>
            <a:off x="1676400" y="3844925"/>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endParaRPr lang="es-ES" altLang="es-CL" sz="14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Título"/>
          <p:cNvSpPr>
            <a:spLocks noGrp="1"/>
          </p:cNvSpPr>
          <p:nvPr>
            <p:ph type="title"/>
          </p:nvPr>
        </p:nvSpPr>
        <p:spPr/>
        <p:txBody>
          <a:bodyPr>
            <a:normAutofit/>
          </a:bodyPr>
          <a:lstStyle/>
          <a:p>
            <a:pPr>
              <a:defRPr/>
            </a:pPr>
            <a:r>
              <a:rPr lang="es-CL" dirty="0"/>
              <a:t>Metadatos: Usuarios Finales</a:t>
            </a:r>
            <a:endParaRPr lang="es-ES" dirty="0"/>
          </a:p>
        </p:txBody>
      </p:sp>
      <p:sp>
        <p:nvSpPr>
          <p:cNvPr id="158725" name="Content Placeholder 2"/>
          <p:cNvSpPr>
            <a:spLocks noGrp="1"/>
          </p:cNvSpPr>
          <p:nvPr>
            <p:ph idx="1"/>
          </p:nvPr>
        </p:nvSpPr>
        <p:spPr>
          <a:xfrm>
            <a:off x="768095" y="1988840"/>
            <a:ext cx="7290055" cy="4023360"/>
          </a:xfrm>
        </p:spPr>
        <p:txBody>
          <a:bodyPr>
            <a:normAutofit fontScale="92500"/>
          </a:bodyPr>
          <a:lstStyle/>
          <a:p>
            <a:pPr algn="just">
              <a:lnSpc>
                <a:spcPct val="150000"/>
              </a:lnSpc>
              <a:defRPr/>
            </a:pPr>
            <a:r>
              <a:rPr lang="en-US" sz="2200" dirty="0" err="1">
                <a:ea typeface="ＭＳ Ｐゴシック" pitchFamily="34" charset="-128"/>
              </a:rPr>
              <a:t>Supongamos</a:t>
            </a:r>
            <a:r>
              <a:rPr lang="en-US" sz="2200" dirty="0">
                <a:ea typeface="ＭＳ Ｐゴシック" pitchFamily="34" charset="-128"/>
              </a:rPr>
              <a:t> </a:t>
            </a:r>
            <a:r>
              <a:rPr lang="en-US" sz="2200" dirty="0" err="1">
                <a:ea typeface="ＭＳ Ｐゴシック" pitchFamily="34" charset="-128"/>
              </a:rPr>
              <a:t>que</a:t>
            </a:r>
            <a:r>
              <a:rPr lang="en-US" sz="2200" dirty="0">
                <a:ea typeface="ＭＳ Ｐゴシック" pitchFamily="34" charset="-128"/>
              </a:rPr>
              <a:t>  se </a:t>
            </a:r>
            <a:r>
              <a:rPr lang="en-US" sz="2200" dirty="0" err="1">
                <a:ea typeface="ＭＳ Ｐゴシック" pitchFamily="34" charset="-128"/>
              </a:rPr>
              <a:t>trata</a:t>
            </a:r>
            <a:r>
              <a:rPr lang="en-US" sz="2200" dirty="0">
                <a:ea typeface="ＭＳ Ｐゴシック" pitchFamily="34" charset="-128"/>
              </a:rPr>
              <a:t> de un </a:t>
            </a:r>
            <a:r>
              <a:rPr lang="en-US" sz="2200" dirty="0" err="1">
                <a:ea typeface="ＭＳ Ｐゴシック" pitchFamily="34" charset="-128"/>
              </a:rPr>
              <a:t>experto</a:t>
            </a:r>
            <a:r>
              <a:rPr lang="en-US" sz="2200" dirty="0">
                <a:ea typeface="ＭＳ Ｐゴシック" pitchFamily="34" charset="-128"/>
              </a:rPr>
              <a:t> en el </a:t>
            </a:r>
            <a:r>
              <a:rPr lang="en-US" sz="2200" dirty="0" err="1">
                <a:ea typeface="ＭＳ Ｐゴシック" pitchFamily="34" charset="-128"/>
              </a:rPr>
              <a:t>negocio</a:t>
            </a:r>
            <a:r>
              <a:rPr lang="en-US" sz="2200" dirty="0">
                <a:ea typeface="ＭＳ Ｐゴシック" pitchFamily="34" charset="-128"/>
              </a:rPr>
              <a:t>.</a:t>
            </a:r>
          </a:p>
          <a:p>
            <a:pPr algn="just">
              <a:lnSpc>
                <a:spcPct val="150000"/>
              </a:lnSpc>
              <a:defRPr/>
            </a:pPr>
            <a:r>
              <a:rPr lang="en-US" sz="2200" dirty="0">
                <a:ea typeface="ＭＳ Ｐゴシック" pitchFamily="34" charset="-128"/>
              </a:rPr>
              <a:t>La vista </a:t>
            </a:r>
            <a:r>
              <a:rPr lang="en-US" sz="2200" dirty="0" err="1">
                <a:ea typeface="ＭＳ Ｐゴシック" pitchFamily="34" charset="-128"/>
              </a:rPr>
              <a:t>es</a:t>
            </a:r>
            <a:r>
              <a:rPr lang="en-US" sz="2200" dirty="0">
                <a:ea typeface="ＭＳ Ｐゴシック" pitchFamily="34" charset="-128"/>
              </a:rPr>
              <a:t> </a:t>
            </a:r>
            <a:r>
              <a:rPr lang="en-US" sz="2200" dirty="0" err="1">
                <a:ea typeface="ＭＳ Ｐゴシック" pitchFamily="34" charset="-128"/>
              </a:rPr>
              <a:t>donde</a:t>
            </a:r>
            <a:r>
              <a:rPr lang="en-US" sz="2200" dirty="0">
                <a:ea typeface="ＭＳ Ｐゴシック" pitchFamily="34" charset="-128"/>
              </a:rPr>
              <a:t> el </a:t>
            </a:r>
            <a:r>
              <a:rPr lang="en-US" sz="2200" dirty="0" err="1">
                <a:ea typeface="ＭＳ Ｐゴシック" pitchFamily="34" charset="-128"/>
              </a:rPr>
              <a:t>usuario</a:t>
            </a:r>
            <a:r>
              <a:rPr lang="en-US" sz="2200" dirty="0">
                <a:ea typeface="ＭＳ Ｐゴシック" pitchFamily="34" charset="-128"/>
              </a:rPr>
              <a:t> </a:t>
            </a:r>
            <a:r>
              <a:rPr lang="en-US" sz="2200" dirty="0" err="1">
                <a:ea typeface="ＭＳ Ｐゴシック" pitchFamily="34" charset="-128"/>
              </a:rPr>
              <a:t>revisa</a:t>
            </a:r>
            <a:r>
              <a:rPr lang="en-US" sz="2200" dirty="0">
                <a:ea typeface="ＭＳ Ｐゴシック" pitchFamily="34" charset="-128"/>
              </a:rPr>
              <a:t> </a:t>
            </a:r>
            <a:r>
              <a:rPr lang="en-US" sz="2200" dirty="0" err="1">
                <a:ea typeface="ＭＳ Ｐゴシック" pitchFamily="34" charset="-128"/>
              </a:rPr>
              <a:t>qué</a:t>
            </a:r>
            <a:r>
              <a:rPr lang="en-US" sz="2200" dirty="0">
                <a:ea typeface="ＭＳ Ｐゴシック" pitchFamily="34" charset="-128"/>
              </a:rPr>
              <a:t> hay </a:t>
            </a:r>
            <a:r>
              <a:rPr lang="en-US" sz="2200" dirty="0" err="1">
                <a:ea typeface="ＭＳ Ｐゴシック" pitchFamily="34" charset="-128"/>
              </a:rPr>
              <a:t>almacenado</a:t>
            </a:r>
            <a:r>
              <a:rPr lang="en-US" sz="2200" dirty="0">
                <a:ea typeface="ＭＳ Ｐゴシック" pitchFamily="34" charset="-128"/>
              </a:rPr>
              <a:t> y </a:t>
            </a:r>
            <a:r>
              <a:rPr lang="en-US" sz="2200" dirty="0" err="1">
                <a:ea typeface="ＭＳ Ｐゴシック" pitchFamily="34" charset="-128"/>
              </a:rPr>
              <a:t>donde</a:t>
            </a:r>
            <a:r>
              <a:rPr lang="en-US" sz="2200" dirty="0">
                <a:ea typeface="ＭＳ Ｐゴシック" pitchFamily="34" charset="-128"/>
              </a:rPr>
              <a:t> </a:t>
            </a:r>
            <a:r>
              <a:rPr lang="en-US" sz="2200" dirty="0" err="1">
                <a:ea typeface="ＭＳ Ｐゴシック" pitchFamily="34" charset="-128"/>
              </a:rPr>
              <a:t>está</a:t>
            </a:r>
            <a:r>
              <a:rPr lang="en-US" sz="2200" dirty="0">
                <a:ea typeface="ＭＳ Ｐゴシック" pitchFamily="34" charset="-128"/>
              </a:rPr>
              <a:t>.</a:t>
            </a:r>
          </a:p>
          <a:p>
            <a:pPr algn="just">
              <a:lnSpc>
                <a:spcPct val="150000"/>
              </a:lnSpc>
              <a:defRPr/>
            </a:pPr>
            <a:r>
              <a:rPr lang="en-US" sz="2200" dirty="0">
                <a:ea typeface="ＭＳ Ｐゴシック" pitchFamily="34" charset="-128"/>
              </a:rPr>
              <a:t>Describe:	</a:t>
            </a:r>
          </a:p>
          <a:p>
            <a:pPr lvl="1" algn="just">
              <a:lnSpc>
                <a:spcPct val="150000"/>
              </a:lnSpc>
              <a:defRPr/>
            </a:pPr>
            <a:r>
              <a:rPr lang="en-US" sz="1800" dirty="0" err="1">
                <a:ea typeface="ＭＳ Ｐゴシック" pitchFamily="34" charset="-128"/>
              </a:rPr>
              <a:t>Dónde</a:t>
            </a:r>
            <a:r>
              <a:rPr lang="en-US" sz="1800" dirty="0">
                <a:ea typeface="ＭＳ Ｐゴシック" pitchFamily="34" charset="-128"/>
              </a:rPr>
              <a:t> se </a:t>
            </a:r>
            <a:r>
              <a:rPr lang="en-US" sz="1800" dirty="0" err="1">
                <a:ea typeface="ＭＳ Ｐゴシック" pitchFamily="34" charset="-128"/>
              </a:rPr>
              <a:t>localizan</a:t>
            </a:r>
            <a:r>
              <a:rPr lang="en-US" sz="1800" dirty="0">
                <a:ea typeface="ＭＳ Ｐゴシック" pitchFamily="34" charset="-128"/>
              </a:rPr>
              <a:t> los </a:t>
            </a:r>
            <a:r>
              <a:rPr lang="en-US" sz="1800" dirty="0" err="1">
                <a:ea typeface="ＭＳ Ｐゴシック" pitchFamily="34" charset="-128"/>
              </a:rPr>
              <a:t>datos</a:t>
            </a:r>
            <a:r>
              <a:rPr lang="en-US" sz="1800" dirty="0">
                <a:ea typeface="ＭＳ Ｐゴシック" pitchFamily="34" charset="-128"/>
              </a:rPr>
              <a:t>, </a:t>
            </a:r>
            <a:r>
              <a:rPr lang="en-US" sz="1800" dirty="0" err="1">
                <a:ea typeface="ＭＳ Ｐゴシック" pitchFamily="34" charset="-128"/>
              </a:rPr>
              <a:t>nombre</a:t>
            </a:r>
            <a:r>
              <a:rPr lang="en-US" sz="1800" dirty="0">
                <a:ea typeface="ＭＳ Ｐゴシック" pitchFamily="34" charset="-128"/>
              </a:rPr>
              <a:t> de </a:t>
            </a:r>
            <a:r>
              <a:rPr lang="en-US" sz="1800" dirty="0" err="1">
                <a:ea typeface="ＭＳ Ｐゴシック" pitchFamily="34" charset="-128"/>
              </a:rPr>
              <a:t>tablas</a:t>
            </a:r>
            <a:r>
              <a:rPr lang="en-US" sz="1800" dirty="0">
                <a:ea typeface="ＭＳ Ｐゴシック" pitchFamily="34" charset="-128"/>
              </a:rPr>
              <a:t> y </a:t>
            </a:r>
            <a:r>
              <a:rPr lang="en-US" sz="1800" dirty="0" err="1">
                <a:ea typeface="ＭＳ Ｐゴシック" pitchFamily="34" charset="-128"/>
              </a:rPr>
              <a:t>atributos</a:t>
            </a:r>
            <a:r>
              <a:rPr lang="en-US" sz="1800" dirty="0">
                <a:ea typeface="ＭＳ Ｐゴシック" pitchFamily="34" charset="-128"/>
              </a:rPr>
              <a:t>.</a:t>
            </a:r>
          </a:p>
          <a:p>
            <a:pPr lvl="1">
              <a:defRPr/>
            </a:pPr>
            <a:r>
              <a:rPr lang="es-CL" sz="1800" dirty="0">
                <a:solidFill>
                  <a:srgbClr val="000000"/>
                </a:solidFill>
              </a:rPr>
              <a:t>Nombre de la tabla: </a:t>
            </a:r>
            <a:r>
              <a:rPr lang="es-CL" sz="1800" dirty="0" err="1">
                <a:solidFill>
                  <a:srgbClr val="000000"/>
                </a:solidFill>
              </a:rPr>
              <a:t>ventas_region</a:t>
            </a:r>
            <a:r>
              <a:rPr lang="es-CL" sz="1800" dirty="0">
                <a:solidFill>
                  <a:srgbClr val="000000"/>
                </a:solidFill>
              </a:rPr>
              <a:t>, tabla con códigos de todas las regiones de Ventas. Cada una se identifica con un código de  tres </a:t>
            </a:r>
            <a:r>
              <a:rPr lang="es-CL" sz="1800" dirty="0" err="1">
                <a:solidFill>
                  <a:srgbClr val="000000"/>
                </a:solidFill>
              </a:rPr>
              <a:t>carácteres</a:t>
            </a:r>
            <a:r>
              <a:rPr lang="es-CL" sz="1800" dirty="0">
                <a:solidFill>
                  <a:srgbClr val="000000"/>
                </a:solidFill>
              </a:rPr>
              <a:t>.</a:t>
            </a:r>
          </a:p>
          <a:p>
            <a:pPr lvl="1">
              <a:defRPr/>
            </a:pPr>
            <a:r>
              <a:rPr lang="es-CL" sz="1800" dirty="0">
                <a:solidFill>
                  <a:srgbClr val="000000"/>
                </a:solidFill>
              </a:rPr>
              <a:t>Atributos:  </a:t>
            </a:r>
            <a:r>
              <a:rPr lang="es-CL" sz="1800" dirty="0" err="1">
                <a:solidFill>
                  <a:srgbClr val="000000"/>
                </a:solidFill>
              </a:rPr>
              <a:t>id_vr</a:t>
            </a:r>
            <a:r>
              <a:rPr lang="es-CL" sz="1800" dirty="0">
                <a:solidFill>
                  <a:srgbClr val="000000"/>
                </a:solidFill>
              </a:rPr>
              <a:t>, código de dos caracteres.</a:t>
            </a:r>
          </a:p>
          <a:p>
            <a:pPr lvl="1">
              <a:defRPr/>
            </a:pPr>
            <a:r>
              <a:rPr lang="es-CL" sz="1800" dirty="0" err="1">
                <a:solidFill>
                  <a:srgbClr val="000000"/>
                </a:solidFill>
              </a:rPr>
              <a:t>Desc_vr</a:t>
            </a:r>
            <a:r>
              <a:rPr lang="es-CL" sz="1800" dirty="0">
                <a:solidFill>
                  <a:srgbClr val="000000"/>
                </a:solidFill>
              </a:rPr>
              <a:t>: descripción de 1 a 50 caracteres de la región.</a:t>
            </a:r>
            <a:endParaRPr lang="es-CL" sz="1800" dirty="0">
              <a:effectLst>
                <a:outerShdw blurRad="38100" dist="38100" dir="2700000" algn="tl">
                  <a:srgbClr val="FFFFFF"/>
                </a:outerShdw>
              </a:effectLst>
            </a:endParaRPr>
          </a:p>
          <a:p>
            <a:pPr lvl="1" algn="just">
              <a:lnSpc>
                <a:spcPct val="150000"/>
              </a:lnSpc>
              <a:defRPr/>
            </a:pPr>
            <a:endParaRPr lang="en-US" sz="1800" dirty="0">
              <a:ea typeface="ＭＳ Ｐゴシック" pitchFamily="34" charset="-128"/>
            </a:endParaRPr>
          </a:p>
          <a:p>
            <a:pPr algn="just">
              <a:lnSpc>
                <a:spcPct val="150000"/>
              </a:lnSpc>
              <a:buFont typeface="Wingdings 2" pitchFamily="18" charset="2"/>
              <a:buNone/>
              <a:defRPr/>
            </a:pPr>
            <a:endParaRPr lang="en-US" sz="22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49</a:t>
            </a:fld>
            <a:endParaRPr lang="es-ES_tradn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pPr>
              <a:defRPr/>
            </a:pPr>
            <a:r>
              <a:rPr lang="es-CL" dirty="0"/>
              <a:t>Tipos de Atributos</a:t>
            </a:r>
            <a:endParaRPr lang="es-ES" dirty="0"/>
          </a:p>
        </p:txBody>
      </p:sp>
      <p:sp>
        <p:nvSpPr>
          <p:cNvPr id="20483" name="Content Placeholder 2"/>
          <p:cNvSpPr>
            <a:spLocks noGrp="1"/>
          </p:cNvSpPr>
          <p:nvPr>
            <p:ph idx="1"/>
          </p:nvPr>
        </p:nvSpPr>
        <p:spPr>
          <a:xfrm>
            <a:off x="768095" y="2084832"/>
            <a:ext cx="7290055" cy="4023360"/>
          </a:xfrm>
        </p:spPr>
        <p:txBody>
          <a:bodyPr>
            <a:normAutofit/>
          </a:bodyPr>
          <a:lstStyle/>
          <a:p>
            <a:pPr algn="just"/>
            <a:r>
              <a:rPr lang="es-ES" altLang="es-CL" sz="2400" dirty="0">
                <a:ea typeface="ＭＳ Ｐゴシック" pitchFamily="34" charset="-128"/>
              </a:rPr>
              <a:t>Nominales</a:t>
            </a:r>
          </a:p>
          <a:p>
            <a:pPr lvl="1" algn="just"/>
            <a:r>
              <a:rPr lang="es-ES" altLang="es-CL" sz="2000" dirty="0">
                <a:ea typeface="ＭＳ Ｐゴシック" pitchFamily="34" charset="-128"/>
              </a:rPr>
              <a:t>Ejemplos: Números de la identificación, color de ojos, códigos postales.</a:t>
            </a:r>
          </a:p>
          <a:p>
            <a:pPr algn="just"/>
            <a:r>
              <a:rPr lang="es-ES" altLang="es-CL" sz="2400" dirty="0">
                <a:ea typeface="ＭＳ Ｐゴシック" pitchFamily="34" charset="-128"/>
              </a:rPr>
              <a:t>Ordinales</a:t>
            </a:r>
          </a:p>
          <a:p>
            <a:pPr lvl="1" algn="just"/>
            <a:r>
              <a:rPr lang="es-ES" altLang="es-CL" sz="2000" dirty="0">
                <a:ea typeface="ＭＳ Ｐゴシック" pitchFamily="34" charset="-128"/>
              </a:rPr>
              <a:t>Ejemplos: rankings (Ej., gusto por algo en una escala a partir de 1-10), grados, altura en {alto, medio, pequeño}.</a:t>
            </a:r>
          </a:p>
          <a:p>
            <a:pPr algn="just"/>
            <a:r>
              <a:rPr lang="es-ES" altLang="es-CL" sz="2400" dirty="0">
                <a:ea typeface="ＭＳ Ｐゴシック" pitchFamily="34" charset="-128"/>
              </a:rPr>
              <a:t>Intervalo</a:t>
            </a:r>
          </a:p>
          <a:p>
            <a:pPr lvl="1" algn="just"/>
            <a:r>
              <a:rPr lang="es-ES" altLang="es-CL" sz="2000" dirty="0">
                <a:ea typeface="ＭＳ Ｐゴシック" pitchFamily="34" charset="-128"/>
              </a:rPr>
              <a:t>Ejemplos: fechas, temperaturas en centígrado o Fahrenheit.</a:t>
            </a:r>
          </a:p>
          <a:p>
            <a:pPr algn="just"/>
            <a:r>
              <a:rPr lang="es-ES" altLang="es-CL" sz="2400" dirty="0">
                <a:ea typeface="ＭＳ Ｐゴシック" pitchFamily="34" charset="-128"/>
              </a:rPr>
              <a:t>Cociente</a:t>
            </a:r>
          </a:p>
          <a:p>
            <a:pPr lvl="1" algn="just"/>
            <a:r>
              <a:rPr lang="es-ES" altLang="es-CL" sz="2000" dirty="0">
                <a:ea typeface="ＭＳ Ｐゴシック" pitchFamily="34" charset="-128"/>
              </a:rPr>
              <a:t>Ejemplos: temperatura en Kelvin, longitud, tiempo, cuentas. </a:t>
            </a:r>
          </a:p>
          <a:p>
            <a:pPr algn="just"/>
            <a:endParaRPr lang="es-ES" altLang="es-CL" sz="24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5</a:t>
            </a:fld>
            <a:endParaRPr lang="es-ES_tradnl"/>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Título"/>
          <p:cNvSpPr>
            <a:spLocks noGrp="1"/>
          </p:cNvSpPr>
          <p:nvPr>
            <p:ph type="title"/>
          </p:nvPr>
        </p:nvSpPr>
        <p:spPr/>
        <p:txBody>
          <a:bodyPr>
            <a:normAutofit/>
          </a:bodyPr>
          <a:lstStyle/>
          <a:p>
            <a:pPr>
              <a:defRPr/>
            </a:pPr>
            <a:r>
              <a:rPr lang="es-CL" dirty="0"/>
              <a:t>Metadatos: Usuarios Finales</a:t>
            </a:r>
            <a:endParaRPr lang="es-ES" dirty="0"/>
          </a:p>
        </p:txBody>
      </p:sp>
      <p:sp>
        <p:nvSpPr>
          <p:cNvPr id="159749" name="Content Placeholder 2"/>
          <p:cNvSpPr>
            <a:spLocks noGrp="1"/>
          </p:cNvSpPr>
          <p:nvPr>
            <p:ph idx="1"/>
          </p:nvPr>
        </p:nvSpPr>
        <p:spPr>
          <a:xfrm>
            <a:off x="768095" y="1985645"/>
            <a:ext cx="7290055" cy="4023360"/>
          </a:xfrm>
        </p:spPr>
        <p:txBody>
          <a:bodyPr>
            <a:normAutofit/>
          </a:bodyPr>
          <a:lstStyle/>
          <a:p>
            <a:pPr algn="just">
              <a:lnSpc>
                <a:spcPct val="150000"/>
              </a:lnSpc>
              <a:defRPr/>
            </a:pPr>
            <a:r>
              <a:rPr lang="en-US" sz="2000" dirty="0" err="1">
                <a:ea typeface="ＭＳ Ｐゴシック" pitchFamily="34" charset="-128"/>
              </a:rPr>
              <a:t>Nivel</a:t>
            </a:r>
            <a:r>
              <a:rPr lang="en-US" sz="2000" dirty="0">
                <a:ea typeface="ＭＳ Ｐゴシック" pitchFamily="34" charset="-128"/>
              </a:rPr>
              <a:t> de </a:t>
            </a:r>
            <a:r>
              <a:rPr lang="en-US" sz="2000" dirty="0" err="1">
                <a:ea typeface="ＭＳ Ｐゴシック" pitchFamily="34" charset="-128"/>
              </a:rPr>
              <a:t>almacenamiento</a:t>
            </a:r>
            <a:r>
              <a:rPr lang="en-US" sz="2000" dirty="0">
                <a:ea typeface="ＭＳ Ｐゴシック" pitchFamily="34" charset="-128"/>
              </a:rPr>
              <a:t> de </a:t>
            </a:r>
            <a:r>
              <a:rPr lang="en-US" sz="2000" dirty="0" err="1">
                <a:ea typeface="ＭＳ Ｐゴシック" pitchFamily="34" charset="-128"/>
              </a:rPr>
              <a:t>las</a:t>
            </a:r>
            <a:r>
              <a:rPr lang="en-US" sz="2000" dirty="0">
                <a:ea typeface="ＭＳ Ｐゴシック" pitchFamily="34" charset="-128"/>
              </a:rPr>
              <a:t> </a:t>
            </a:r>
            <a:r>
              <a:rPr lang="en-US" sz="2000" dirty="0" err="1">
                <a:ea typeface="ＭＳ Ｐゴシック" pitchFamily="34" charset="-128"/>
              </a:rPr>
              <a:t>tablas</a:t>
            </a:r>
            <a:r>
              <a:rPr lang="en-US" sz="2000" dirty="0">
                <a:ea typeface="ＭＳ Ｐゴシック" pitchFamily="34" charset="-128"/>
              </a:rPr>
              <a:t>. </a:t>
            </a:r>
            <a:r>
              <a:rPr lang="en-US" sz="2000" dirty="0" err="1">
                <a:ea typeface="ＭＳ Ｐゴシック" pitchFamily="34" charset="-128"/>
              </a:rPr>
              <a:t>Constituye</a:t>
            </a:r>
            <a:r>
              <a:rPr lang="en-US" sz="2000" dirty="0">
                <a:ea typeface="ＭＳ Ｐゴシック" pitchFamily="34" charset="-128"/>
              </a:rPr>
              <a:t> </a:t>
            </a:r>
            <a:r>
              <a:rPr lang="en-US" sz="2000" dirty="0" err="1">
                <a:ea typeface="ＭＳ Ｐゴシック" pitchFamily="34" charset="-128"/>
              </a:rPr>
              <a:t>una</a:t>
            </a:r>
            <a:r>
              <a:rPr lang="en-US" sz="2000" dirty="0">
                <a:ea typeface="ＭＳ Ｐゴシック" pitchFamily="34" charset="-128"/>
              </a:rPr>
              <a:t> </a:t>
            </a:r>
            <a:r>
              <a:rPr lang="en-US" sz="2000" dirty="0" err="1">
                <a:ea typeface="ＭＳ Ｐゴシック" pitchFamily="34" charset="-128"/>
              </a:rPr>
              <a:t>guía</a:t>
            </a:r>
            <a:r>
              <a:rPr lang="en-US" sz="2000" dirty="0">
                <a:ea typeface="ＭＳ Ｐゴシック" pitchFamily="34" charset="-128"/>
              </a:rPr>
              <a:t> </a:t>
            </a:r>
            <a:r>
              <a:rPr lang="en-US" sz="2000" dirty="0" err="1">
                <a:ea typeface="ＭＳ Ｐゴシック" pitchFamily="34" charset="-128"/>
              </a:rPr>
              <a:t>sobre</a:t>
            </a:r>
            <a:r>
              <a:rPr lang="en-US" sz="2000" dirty="0">
                <a:ea typeface="ＭＳ Ｐゴシック" pitchFamily="34" charset="-128"/>
              </a:rPr>
              <a:t> el </a:t>
            </a:r>
            <a:r>
              <a:rPr lang="en-US" sz="2000" dirty="0" err="1">
                <a:ea typeface="ＭＳ Ｐゴシック" pitchFamily="34" charset="-128"/>
              </a:rPr>
              <a:t>nivel</a:t>
            </a:r>
            <a:r>
              <a:rPr lang="en-US" sz="2000" dirty="0">
                <a:ea typeface="ＭＳ Ｐゴシック" pitchFamily="34" charset="-128"/>
              </a:rPr>
              <a:t> de </a:t>
            </a:r>
            <a:r>
              <a:rPr lang="en-US" sz="2000" dirty="0" err="1">
                <a:ea typeface="ＭＳ Ｐゴシック" pitchFamily="34" charset="-128"/>
              </a:rPr>
              <a:t>almacenamiento</a:t>
            </a:r>
            <a:r>
              <a:rPr lang="en-US" sz="2000" dirty="0">
                <a:ea typeface="ＭＳ Ｐゴシック" pitchFamily="34" charset="-128"/>
              </a:rPr>
              <a:t> de </a:t>
            </a:r>
            <a:r>
              <a:rPr lang="en-US" sz="2000" dirty="0" err="1">
                <a:ea typeface="ＭＳ Ｐゴシック" pitchFamily="34" charset="-128"/>
              </a:rPr>
              <a:t>resumen</a:t>
            </a:r>
            <a:r>
              <a:rPr lang="en-US" sz="2000" dirty="0">
                <a:ea typeface="ＭＳ Ｐゴシック" pitchFamily="34" charset="-128"/>
              </a:rPr>
              <a:t>.</a:t>
            </a:r>
          </a:p>
          <a:p>
            <a:pPr>
              <a:defRPr/>
            </a:pPr>
            <a:r>
              <a:rPr lang="es-CL" sz="2000" dirty="0">
                <a:solidFill>
                  <a:srgbClr val="000000"/>
                </a:solidFill>
              </a:rPr>
              <a:t>Atributos: </a:t>
            </a:r>
          </a:p>
          <a:p>
            <a:pPr lvl="1">
              <a:buFontTx/>
              <a:buChar char="•"/>
              <a:defRPr/>
            </a:pPr>
            <a:r>
              <a:rPr lang="es-CL" sz="1600" dirty="0" err="1">
                <a:solidFill>
                  <a:srgbClr val="000000"/>
                </a:solidFill>
              </a:rPr>
              <a:t>Total_Ventas</a:t>
            </a:r>
            <a:r>
              <a:rPr lang="es-CL" sz="1600" dirty="0">
                <a:solidFill>
                  <a:srgbClr val="000000"/>
                </a:solidFill>
              </a:rPr>
              <a:t>: Cantidad de dinero recibidos por todos los  artículos vendidos en el período actual.  Representa cantidad por oficina. La cantidad por cada miembro se puede ver en </a:t>
            </a:r>
            <a:r>
              <a:rPr lang="es-CL" sz="1600" dirty="0" err="1">
                <a:solidFill>
                  <a:srgbClr val="000000"/>
                </a:solidFill>
              </a:rPr>
              <a:t>PV_Resumen</a:t>
            </a:r>
            <a:r>
              <a:rPr lang="es-CL" sz="1600" dirty="0">
                <a:solidFill>
                  <a:srgbClr val="000000"/>
                </a:solidFill>
              </a:rPr>
              <a:t>.</a:t>
            </a:r>
          </a:p>
          <a:p>
            <a:pPr lvl="1">
              <a:buFontTx/>
              <a:buChar char="•"/>
              <a:defRPr/>
            </a:pPr>
            <a:r>
              <a:rPr lang="es-CL" sz="1600" dirty="0" err="1">
                <a:solidFill>
                  <a:srgbClr val="000000"/>
                </a:solidFill>
              </a:rPr>
              <a:t>Total_Delta</a:t>
            </a:r>
            <a:r>
              <a:rPr lang="es-CL" sz="1600" dirty="0">
                <a:solidFill>
                  <a:srgbClr val="000000"/>
                </a:solidFill>
              </a:rPr>
              <a:t>: Es la diferencia entre las cantidades  de todos los productos vendidos en el período actual y las cantidades conseguidas en el anterior</a:t>
            </a:r>
          </a:p>
          <a:p>
            <a:pPr lvl="1">
              <a:buFontTx/>
              <a:buChar char="•"/>
              <a:defRPr/>
            </a:pPr>
            <a:r>
              <a:rPr lang="es-CL" sz="1600" dirty="0" err="1">
                <a:solidFill>
                  <a:srgbClr val="000000"/>
                </a:solidFill>
              </a:rPr>
              <a:t>Periodo_actual</a:t>
            </a:r>
            <a:r>
              <a:rPr lang="es-CL" sz="1600" dirty="0">
                <a:solidFill>
                  <a:srgbClr val="000000"/>
                </a:solidFill>
              </a:rPr>
              <a:t>: Mes y año correspondientes al último mes para el que se graban los datos de venta.</a:t>
            </a:r>
          </a:p>
          <a:p>
            <a:pPr lvl="1">
              <a:buFontTx/>
              <a:buChar char="•"/>
              <a:defRPr/>
            </a:pPr>
            <a:r>
              <a:rPr lang="es-CL" sz="1600" dirty="0">
                <a:solidFill>
                  <a:srgbClr val="000000"/>
                </a:solidFill>
              </a:rPr>
              <a:t>Anterior: Mes y año correspondientes al períodos anterior en el  que se almacenó información sobre ventas.</a:t>
            </a:r>
            <a:endParaRPr lang="es-CL" sz="1600" dirty="0">
              <a:effectLst>
                <a:outerShdw blurRad="38100" dist="38100" dir="2700000" algn="tl">
                  <a:srgbClr val="FFFFFF"/>
                </a:outerShdw>
              </a:effectLst>
            </a:endParaRPr>
          </a:p>
          <a:p>
            <a:pPr algn="just">
              <a:lnSpc>
                <a:spcPct val="150000"/>
              </a:lnSpc>
              <a:defRPr/>
            </a:pPr>
            <a:endParaRPr lang="en-US" sz="1400" dirty="0">
              <a:ea typeface="ＭＳ Ｐゴシック" pitchFamily="34" charset="-128"/>
            </a:endParaRPr>
          </a:p>
          <a:p>
            <a:pPr algn="just">
              <a:lnSpc>
                <a:spcPct val="150000"/>
              </a:lnSpc>
              <a:buFont typeface="Wingdings 2" pitchFamily="18" charset="2"/>
              <a:buNone/>
              <a:defRPr/>
            </a:pPr>
            <a:endParaRPr lang="en-US" sz="14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50</a:t>
            </a:fld>
            <a:endParaRPr lang="es-ES_tradnl"/>
          </a:p>
        </p:txBody>
      </p:sp>
      <p:sp>
        <p:nvSpPr>
          <p:cNvPr id="173063" name="Text Box 4"/>
          <p:cNvSpPr txBox="1">
            <a:spLocks noChangeArrowheads="1"/>
          </p:cNvSpPr>
          <p:nvPr/>
        </p:nvSpPr>
        <p:spPr bwMode="auto">
          <a:xfrm>
            <a:off x="1676400" y="41148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endParaRPr lang="es-ES" altLang="es-CL" sz="1400"/>
          </a:p>
        </p:txBody>
      </p:sp>
      <p:sp>
        <p:nvSpPr>
          <p:cNvPr id="173064" name="Text Box 4"/>
          <p:cNvSpPr txBox="1">
            <a:spLocks noChangeArrowheads="1"/>
          </p:cNvSpPr>
          <p:nvPr/>
        </p:nvSpPr>
        <p:spPr bwMode="auto">
          <a:xfrm>
            <a:off x="1676400" y="3844925"/>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endParaRPr lang="es-ES" altLang="es-CL" sz="14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txBody>
          <a:bodyPr>
            <a:normAutofit/>
          </a:bodyPr>
          <a:lstStyle/>
          <a:p>
            <a:pPr>
              <a:defRPr/>
            </a:pPr>
            <a:r>
              <a:rPr lang="es-CL" dirty="0"/>
              <a:t>Metadatos: Usuarios Finales</a:t>
            </a:r>
            <a:endParaRPr lang="es-ES" dirty="0"/>
          </a:p>
        </p:txBody>
      </p:sp>
      <p:sp>
        <p:nvSpPr>
          <p:cNvPr id="160773" name="Content Placeholder 2"/>
          <p:cNvSpPr>
            <a:spLocks noGrp="1"/>
          </p:cNvSpPr>
          <p:nvPr>
            <p:ph idx="1"/>
          </p:nvPr>
        </p:nvSpPr>
        <p:spPr>
          <a:xfrm>
            <a:off x="768095" y="2103120"/>
            <a:ext cx="7290055" cy="4023360"/>
          </a:xfrm>
        </p:spPr>
        <p:txBody>
          <a:bodyPr>
            <a:normAutofit/>
          </a:bodyPr>
          <a:lstStyle/>
          <a:p>
            <a:pPr algn="just">
              <a:lnSpc>
                <a:spcPct val="150000"/>
              </a:lnSpc>
              <a:defRPr/>
            </a:pPr>
            <a:r>
              <a:rPr lang="en-US" sz="2200" dirty="0" err="1">
                <a:ea typeface="ＭＳ Ｐゴシック" pitchFamily="34" charset="-128"/>
              </a:rPr>
              <a:t>Dimensiones</a:t>
            </a:r>
            <a:r>
              <a:rPr lang="en-US" sz="2200" dirty="0">
                <a:ea typeface="ＭＳ Ｐゴシック" pitchFamily="34" charset="-128"/>
              </a:rPr>
              <a:t> </a:t>
            </a:r>
            <a:r>
              <a:rPr lang="en-US" sz="2200" dirty="0" err="1">
                <a:ea typeface="ＭＳ Ｐゴシック" pitchFamily="34" charset="-128"/>
              </a:rPr>
              <a:t>utilizadas</a:t>
            </a:r>
            <a:r>
              <a:rPr lang="en-US" sz="2200" dirty="0">
                <a:ea typeface="ＭＳ Ｐゴシック" pitchFamily="34" charset="-128"/>
              </a:rPr>
              <a:t>.</a:t>
            </a:r>
          </a:p>
          <a:p>
            <a:pPr>
              <a:defRPr/>
            </a:pPr>
            <a:r>
              <a:rPr lang="es-CL" sz="2000" dirty="0">
                <a:solidFill>
                  <a:srgbClr val="000000"/>
                </a:solidFill>
              </a:rPr>
              <a:t>Nombre tabla: </a:t>
            </a:r>
            <a:r>
              <a:rPr lang="es-CL" sz="2000" dirty="0" err="1">
                <a:solidFill>
                  <a:srgbClr val="000000"/>
                </a:solidFill>
              </a:rPr>
              <a:t>Region_Ventas</a:t>
            </a:r>
            <a:r>
              <a:rPr lang="es-CL" sz="2000" dirty="0">
                <a:solidFill>
                  <a:srgbClr val="000000"/>
                </a:solidFill>
              </a:rPr>
              <a:t>.</a:t>
            </a:r>
          </a:p>
          <a:p>
            <a:pPr>
              <a:defRPr/>
            </a:pPr>
            <a:r>
              <a:rPr lang="es-CL" sz="2000" dirty="0">
                <a:solidFill>
                  <a:srgbClr val="000000"/>
                </a:solidFill>
              </a:rPr>
              <a:t>Resumida en: El nivel más bajo de resumen es ID_RV. Cuando ID_RV  tiene un valor de </a:t>
            </a:r>
            <a:r>
              <a:rPr lang="es-CL" altLang="es-ES" sz="2000" dirty="0">
                <a:solidFill>
                  <a:srgbClr val="000000"/>
                </a:solidFill>
              </a:rPr>
              <a:t>‘</a:t>
            </a:r>
            <a:r>
              <a:rPr lang="es-CL" sz="2000" dirty="0">
                <a:solidFill>
                  <a:srgbClr val="000000"/>
                </a:solidFill>
              </a:rPr>
              <a:t>XX</a:t>
            </a:r>
            <a:r>
              <a:rPr lang="es-CL" altLang="es-ES" sz="2000" dirty="0">
                <a:solidFill>
                  <a:srgbClr val="000000"/>
                </a:solidFill>
              </a:rPr>
              <a:t>’</a:t>
            </a:r>
            <a:r>
              <a:rPr lang="es-CL" sz="2000" dirty="0">
                <a:solidFill>
                  <a:srgbClr val="000000"/>
                </a:solidFill>
              </a:rPr>
              <a:t> se trata de información sobre ventas totales de la compañía. Para llegar a un nivel de resumen de oficina, hay que agrupar  los datos de la columna OFICINA. La información por área geográfica se puede extraer usando los valores del 1 al 4 de la columna GEO_CD. El nivel de región es el de más bajo nivel de detalle del código de área geográfica. Los enlaces entre las tablas VENTAS_REGION y la tabla RESUMEN_SP están definidos en la </a:t>
            </a:r>
            <a:r>
              <a:rPr lang="es-CL" sz="2000" dirty="0" err="1">
                <a:solidFill>
                  <a:srgbClr val="000000"/>
                </a:solidFill>
              </a:rPr>
              <a:t>la</a:t>
            </a:r>
            <a:r>
              <a:rPr lang="es-CL" sz="2000" dirty="0">
                <a:solidFill>
                  <a:srgbClr val="000000"/>
                </a:solidFill>
              </a:rPr>
              <a:t> columna ID_RV para permitir determinar las ventas de una persona en una región.</a:t>
            </a:r>
            <a:endParaRPr lang="es-CL" sz="3600" dirty="0">
              <a:effectLst>
                <a:outerShdw blurRad="38100" dist="38100" dir="2700000" algn="tl">
                  <a:srgbClr val="FFFFFF"/>
                </a:outerShdw>
              </a:effectLst>
            </a:endParaRPr>
          </a:p>
          <a:p>
            <a:pPr algn="just">
              <a:lnSpc>
                <a:spcPct val="150000"/>
              </a:lnSpc>
              <a:defRPr/>
            </a:pPr>
            <a:endParaRPr lang="en-US" sz="20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51</a:t>
            </a:fld>
            <a:endParaRPr lang="es-ES_tradnl"/>
          </a:p>
        </p:txBody>
      </p:sp>
      <p:sp>
        <p:nvSpPr>
          <p:cNvPr id="174087" name="Text Box 4"/>
          <p:cNvSpPr txBox="1">
            <a:spLocks noChangeArrowheads="1"/>
          </p:cNvSpPr>
          <p:nvPr/>
        </p:nvSpPr>
        <p:spPr bwMode="auto">
          <a:xfrm>
            <a:off x="1676400" y="41148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endParaRPr lang="es-ES" altLang="es-CL" sz="1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611560" y="980728"/>
            <a:ext cx="9144000" cy="648072"/>
          </a:xfrm>
        </p:spPr>
        <p:txBody>
          <a:bodyPr>
            <a:normAutofit/>
          </a:bodyPr>
          <a:lstStyle/>
          <a:p>
            <a:pPr>
              <a:defRPr/>
            </a:pPr>
            <a:r>
              <a:rPr lang="es-CL" dirty="0"/>
              <a:t>Metadatos: Usuario Administrador</a:t>
            </a:r>
            <a:endParaRPr lang="es-ES" dirty="0"/>
          </a:p>
        </p:txBody>
      </p:sp>
      <p:sp>
        <p:nvSpPr>
          <p:cNvPr id="175107" name="Content Placeholder 2"/>
          <p:cNvSpPr>
            <a:spLocks noGrp="1"/>
          </p:cNvSpPr>
          <p:nvPr>
            <p:ph idx="1"/>
          </p:nvPr>
        </p:nvSpPr>
        <p:spPr>
          <a:xfrm>
            <a:off x="611560" y="2038072"/>
            <a:ext cx="7290055" cy="4023360"/>
          </a:xfrm>
        </p:spPr>
        <p:txBody>
          <a:bodyPr>
            <a:normAutofit/>
          </a:bodyPr>
          <a:lstStyle/>
          <a:p>
            <a:pPr algn="just">
              <a:lnSpc>
                <a:spcPct val="150000"/>
              </a:lnSpc>
            </a:pPr>
            <a:r>
              <a:rPr lang="en-US" altLang="es-CL" sz="2200" dirty="0" err="1">
                <a:ea typeface="ＭＳ Ｐゴシック" pitchFamily="34" charset="-128"/>
              </a:rPr>
              <a:t>Detalla</a:t>
            </a:r>
            <a:r>
              <a:rPr lang="en-US" altLang="es-CL" sz="2200" dirty="0">
                <a:ea typeface="ＭＳ Ｐゴシック" pitchFamily="34" charset="-128"/>
              </a:rPr>
              <a:t> </a:t>
            </a:r>
            <a:r>
              <a:rPr lang="en-US" altLang="es-CL" sz="2200" dirty="0" err="1">
                <a:ea typeface="ＭＳ Ｐゴシック" pitchFamily="34" charset="-128"/>
              </a:rPr>
              <a:t>información</a:t>
            </a:r>
            <a:r>
              <a:rPr lang="en-US" altLang="es-CL" sz="2200" dirty="0">
                <a:ea typeface="ＭＳ Ｐゴシック" pitchFamily="34" charset="-128"/>
              </a:rPr>
              <a:t> </a:t>
            </a:r>
            <a:r>
              <a:rPr lang="en-US" altLang="es-CL" sz="2200" dirty="0" err="1">
                <a:ea typeface="ＭＳ Ｐゴシック" pitchFamily="34" charset="-128"/>
              </a:rPr>
              <a:t>sobre</a:t>
            </a:r>
            <a:r>
              <a:rPr lang="en-US" altLang="es-CL" sz="2200" dirty="0">
                <a:ea typeface="ＭＳ Ｐゴシック" pitchFamily="34" charset="-128"/>
              </a:rPr>
              <a:t> </a:t>
            </a:r>
            <a:r>
              <a:rPr lang="en-US" altLang="es-CL" sz="2200" dirty="0" err="1">
                <a:ea typeface="ＭＳ Ｐゴシック" pitchFamily="34" charset="-128"/>
              </a:rPr>
              <a:t>los</a:t>
            </a:r>
            <a:r>
              <a:rPr lang="en-US" altLang="es-CL" sz="2200" dirty="0">
                <a:ea typeface="ＭＳ Ｐゴシック" pitchFamily="34" charset="-128"/>
              </a:rPr>
              <a:t> </a:t>
            </a:r>
            <a:r>
              <a:rPr lang="en-US" altLang="es-CL" sz="2200" dirty="0" err="1">
                <a:ea typeface="ＭＳ Ｐゴシック" pitchFamily="34" charset="-128"/>
              </a:rPr>
              <a:t>datos</a:t>
            </a:r>
            <a:r>
              <a:rPr lang="en-US" altLang="es-CL" sz="2200" dirty="0">
                <a:ea typeface="ＭＳ Ｐゴシック" pitchFamily="34" charset="-128"/>
              </a:rPr>
              <a:t>:</a:t>
            </a:r>
          </a:p>
          <a:p>
            <a:pPr lvl="1" algn="just">
              <a:lnSpc>
                <a:spcPct val="150000"/>
              </a:lnSpc>
            </a:pPr>
            <a:r>
              <a:rPr lang="en-US" altLang="es-CL" sz="1800" dirty="0" err="1">
                <a:ea typeface="ＭＳ Ｐゴシック" pitchFamily="34" charset="-128"/>
              </a:rPr>
              <a:t>Tamaño</a:t>
            </a:r>
            <a:r>
              <a:rPr lang="en-US" altLang="es-CL" sz="1800" dirty="0">
                <a:ea typeface="ＭＳ Ｐゴシック" pitchFamily="34" charset="-128"/>
              </a:rPr>
              <a:t> de </a:t>
            </a:r>
            <a:r>
              <a:rPr lang="en-US" altLang="es-CL" sz="1800" dirty="0" err="1">
                <a:ea typeface="ＭＳ Ｐゴシック" pitchFamily="34" charset="-128"/>
              </a:rPr>
              <a:t>cada</a:t>
            </a:r>
            <a:r>
              <a:rPr lang="en-US" altLang="es-CL" sz="1800" dirty="0">
                <a:ea typeface="ＭＳ Ｐゴシック" pitchFamily="34" charset="-128"/>
              </a:rPr>
              <a:t> </a:t>
            </a:r>
            <a:r>
              <a:rPr lang="en-US" altLang="es-CL" sz="1800" dirty="0" err="1">
                <a:ea typeface="ＭＳ Ｐゴシック" pitchFamily="34" charset="-128"/>
              </a:rPr>
              <a:t>tabla</a:t>
            </a:r>
            <a:r>
              <a:rPr lang="en-US" altLang="es-CL" sz="1800" dirty="0">
                <a:ea typeface="ＭＳ Ｐゴシック" pitchFamily="34" charset="-128"/>
              </a:rPr>
              <a:t> del DW y </a:t>
            </a:r>
            <a:r>
              <a:rPr lang="en-US" altLang="es-CL" sz="1800" dirty="0" err="1">
                <a:ea typeface="ＭＳ Ｐゴシック" pitchFamily="34" charset="-128"/>
              </a:rPr>
              <a:t>su</a:t>
            </a:r>
            <a:r>
              <a:rPr lang="en-US" altLang="es-CL" sz="1800" dirty="0">
                <a:ea typeface="ＭＳ Ｐゴシック" pitchFamily="34" charset="-128"/>
              </a:rPr>
              <a:t> </a:t>
            </a:r>
            <a:r>
              <a:rPr lang="en-US" altLang="es-CL" sz="1800" dirty="0" err="1">
                <a:ea typeface="ＭＳ Ｐゴシック" pitchFamily="34" charset="-128"/>
              </a:rPr>
              <a:t>localización</a:t>
            </a:r>
            <a:r>
              <a:rPr lang="en-US" altLang="es-CL" sz="1800" dirty="0">
                <a:ea typeface="ＭＳ Ｐゴシック" pitchFamily="34" charset="-128"/>
              </a:rPr>
              <a:t> </a:t>
            </a:r>
            <a:r>
              <a:rPr lang="en-US" altLang="es-CL" sz="1800" dirty="0" err="1">
                <a:ea typeface="ＭＳ Ｐゴシック" pitchFamily="34" charset="-128"/>
              </a:rPr>
              <a:t>física</a:t>
            </a:r>
            <a:r>
              <a:rPr lang="en-US" altLang="es-CL" sz="1800" dirty="0">
                <a:ea typeface="ＭＳ Ｐゴシック" pitchFamily="34" charset="-128"/>
              </a:rPr>
              <a:t>.</a:t>
            </a:r>
          </a:p>
          <a:p>
            <a:pPr lvl="1"/>
            <a:r>
              <a:rPr lang="es-CL" altLang="es-CL" sz="1600" dirty="0">
                <a:solidFill>
                  <a:srgbClr val="000000"/>
                </a:solidFill>
                <a:ea typeface="ＭＳ Ｐゴシック" pitchFamily="34" charset="-128"/>
              </a:rPr>
              <a:t>Nombre tabla: TOTAL_VENTAS</a:t>
            </a:r>
          </a:p>
          <a:p>
            <a:pPr lvl="1"/>
            <a:r>
              <a:rPr lang="es-CL" altLang="es-CL" sz="1600" dirty="0">
                <a:solidFill>
                  <a:srgbClr val="000000"/>
                </a:solidFill>
                <a:ea typeface="ＭＳ Ｐゴシック" pitchFamily="34" charset="-128"/>
              </a:rPr>
              <a:t>Espacio de almacenamiento: Inicial 28M, </a:t>
            </a:r>
            <a:r>
              <a:rPr lang="es-CL" altLang="es-CL" sz="1600" dirty="0" err="1">
                <a:solidFill>
                  <a:srgbClr val="000000"/>
                </a:solidFill>
                <a:ea typeface="ＭＳ Ｐゴシック" pitchFamily="34" charset="-128"/>
              </a:rPr>
              <a:t>proximo</a:t>
            </a:r>
            <a:r>
              <a:rPr lang="es-CL" altLang="es-CL" sz="1600" dirty="0">
                <a:solidFill>
                  <a:srgbClr val="000000"/>
                </a:solidFill>
                <a:ea typeface="ＭＳ Ｐゴシック" pitchFamily="34" charset="-128"/>
              </a:rPr>
              <a:t> 20M</a:t>
            </a:r>
          </a:p>
          <a:p>
            <a:pPr lvl="1"/>
            <a:r>
              <a:rPr lang="es-CL" altLang="es-CL" sz="1600" dirty="0" err="1">
                <a:solidFill>
                  <a:srgbClr val="000000"/>
                </a:solidFill>
                <a:ea typeface="ＭＳ Ｐゴシック" pitchFamily="34" charset="-128"/>
              </a:rPr>
              <a:t>Tablespace</a:t>
            </a:r>
            <a:r>
              <a:rPr lang="es-CL" altLang="es-CL" sz="1600" dirty="0">
                <a:solidFill>
                  <a:srgbClr val="000000"/>
                </a:solidFill>
                <a:ea typeface="ＭＳ Ｐゴシック" pitchFamily="34" charset="-128"/>
              </a:rPr>
              <a:t>: VENTAS_DW.</a:t>
            </a:r>
          </a:p>
          <a:p>
            <a:pPr lvl="1"/>
            <a:r>
              <a:rPr lang="es-CL" altLang="es-CL" sz="1600" dirty="0">
                <a:solidFill>
                  <a:srgbClr val="000000"/>
                </a:solidFill>
                <a:ea typeface="ＭＳ Ｐゴシック" pitchFamily="34" charset="-128"/>
              </a:rPr>
              <a:t>Archivos asociados: </a:t>
            </a:r>
          </a:p>
          <a:p>
            <a:pPr lvl="2"/>
            <a:r>
              <a:rPr lang="es-CL" altLang="es-CL" sz="1400" dirty="0">
                <a:solidFill>
                  <a:srgbClr val="000000"/>
                </a:solidFill>
                <a:ea typeface="ＭＳ Ｐゴシック" pitchFamily="34" charset="-128"/>
              </a:rPr>
              <a:t>/</a:t>
            </a:r>
            <a:r>
              <a:rPr lang="es-CL" altLang="es-CL" sz="1400" dirty="0" err="1">
                <a:solidFill>
                  <a:srgbClr val="000000"/>
                </a:solidFill>
                <a:ea typeface="ＭＳ Ｐゴシック" pitchFamily="34" charset="-128"/>
              </a:rPr>
              <a:t>usr</a:t>
            </a:r>
            <a:r>
              <a:rPr lang="es-CL" altLang="es-CL" sz="1400" dirty="0">
                <a:solidFill>
                  <a:srgbClr val="000000"/>
                </a:solidFill>
                <a:ea typeface="ＭＳ Ｐゴシック" pitchFamily="34" charset="-128"/>
              </a:rPr>
              <a:t>/disc05/</a:t>
            </a:r>
            <a:r>
              <a:rPr lang="es-CL" altLang="es-CL" sz="1400" dirty="0" err="1">
                <a:solidFill>
                  <a:srgbClr val="000000"/>
                </a:solidFill>
                <a:ea typeface="ＭＳ Ｐゴシック" pitchFamily="34" charset="-128"/>
              </a:rPr>
              <a:t>dw_ora</a:t>
            </a:r>
            <a:r>
              <a:rPr lang="es-CL" altLang="es-CL" sz="1400" dirty="0">
                <a:solidFill>
                  <a:srgbClr val="000000"/>
                </a:solidFill>
                <a:ea typeface="ＭＳ Ｐゴシック" pitchFamily="34" charset="-128"/>
              </a:rPr>
              <a:t>/total_ventas01.dbf  60M</a:t>
            </a:r>
          </a:p>
          <a:p>
            <a:pPr lvl="2"/>
            <a:r>
              <a:rPr lang="es-CL" altLang="es-CL" sz="1400" dirty="0">
                <a:solidFill>
                  <a:srgbClr val="000000"/>
                </a:solidFill>
                <a:ea typeface="ＭＳ Ｐゴシック" pitchFamily="34" charset="-128"/>
              </a:rPr>
              <a:t>/</a:t>
            </a:r>
            <a:r>
              <a:rPr lang="es-CL" altLang="es-CL" sz="1400" dirty="0" err="1">
                <a:solidFill>
                  <a:srgbClr val="000000"/>
                </a:solidFill>
                <a:ea typeface="ＭＳ Ｐゴシック" pitchFamily="34" charset="-128"/>
              </a:rPr>
              <a:t>usr</a:t>
            </a:r>
            <a:r>
              <a:rPr lang="es-CL" altLang="es-CL" sz="1400" dirty="0">
                <a:solidFill>
                  <a:srgbClr val="000000"/>
                </a:solidFill>
                <a:ea typeface="ＭＳ Ｐゴシック" pitchFamily="34" charset="-128"/>
              </a:rPr>
              <a:t>/disc07/</a:t>
            </a:r>
            <a:r>
              <a:rPr lang="es-CL" altLang="es-CL" sz="1400" dirty="0" err="1">
                <a:solidFill>
                  <a:srgbClr val="000000"/>
                </a:solidFill>
                <a:ea typeface="ＭＳ Ｐゴシック" pitchFamily="34" charset="-128"/>
              </a:rPr>
              <a:t>dw_ora</a:t>
            </a:r>
            <a:r>
              <a:rPr lang="es-CL" altLang="es-CL" sz="1400" dirty="0">
                <a:solidFill>
                  <a:srgbClr val="000000"/>
                </a:solidFill>
                <a:ea typeface="ＭＳ Ｐゴシック" pitchFamily="34" charset="-128"/>
              </a:rPr>
              <a:t>/total_ventas02.dbf  80M</a:t>
            </a:r>
          </a:p>
          <a:p>
            <a:pPr lvl="1"/>
            <a:r>
              <a:rPr lang="es-CL" altLang="es-CL" sz="1600" dirty="0">
                <a:solidFill>
                  <a:srgbClr val="000000"/>
                </a:solidFill>
                <a:ea typeface="ＭＳ Ｐゴシック" pitchFamily="34" charset="-128"/>
              </a:rPr>
              <a:t>Extensión: </a:t>
            </a:r>
          </a:p>
          <a:p>
            <a:pPr lvl="2"/>
            <a:r>
              <a:rPr lang="es-CL" altLang="es-CL" sz="1400" dirty="0">
                <a:solidFill>
                  <a:srgbClr val="000000"/>
                </a:solidFill>
                <a:ea typeface="ＭＳ Ｐゴシック" pitchFamily="34" charset="-128"/>
              </a:rPr>
              <a:t>total_venats01.dbf 2</a:t>
            </a:r>
          </a:p>
          <a:p>
            <a:pPr lvl="2"/>
            <a:r>
              <a:rPr lang="es-CL" altLang="es-CL" sz="1400" dirty="0">
                <a:solidFill>
                  <a:srgbClr val="000000"/>
                </a:solidFill>
                <a:ea typeface="ＭＳ Ｐゴシック" pitchFamily="34" charset="-128"/>
              </a:rPr>
              <a:t>total_ventas02.dbf 4</a:t>
            </a:r>
          </a:p>
          <a:p>
            <a:pPr lvl="1"/>
            <a:r>
              <a:rPr lang="es-CL" altLang="es-CL" sz="1600" dirty="0">
                <a:solidFill>
                  <a:srgbClr val="000000"/>
                </a:solidFill>
                <a:ea typeface="ＭＳ Ｐゴシック" pitchFamily="34" charset="-128"/>
              </a:rPr>
              <a:t>Reorganización:  Ninguna</a:t>
            </a:r>
          </a:p>
          <a:p>
            <a:pPr lvl="1" algn="just">
              <a:lnSpc>
                <a:spcPct val="150000"/>
              </a:lnSpc>
            </a:pPr>
            <a:endParaRPr lang="en-US" altLang="es-CL" sz="1200" dirty="0">
              <a:ea typeface="ＭＳ Ｐゴシック" pitchFamily="34" charset="-128"/>
            </a:endParaRPr>
          </a:p>
          <a:p>
            <a:pPr algn="just">
              <a:lnSpc>
                <a:spcPct val="150000"/>
              </a:lnSpc>
              <a:buFont typeface="Wingdings 2" pitchFamily="18" charset="2"/>
              <a:buNone/>
            </a:pPr>
            <a:endParaRPr lang="en-US" altLang="es-CL" sz="16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52</a:t>
            </a:fld>
            <a:endParaRPr lang="es-ES_tradnl"/>
          </a:p>
        </p:txBody>
      </p:sp>
      <p:sp>
        <p:nvSpPr>
          <p:cNvPr id="175111" name="Text Box 4"/>
          <p:cNvSpPr txBox="1">
            <a:spLocks noChangeArrowheads="1"/>
          </p:cNvSpPr>
          <p:nvPr/>
        </p:nvSpPr>
        <p:spPr bwMode="auto">
          <a:xfrm>
            <a:off x="1676400" y="41148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endParaRPr lang="es-ES" altLang="es-CL" sz="14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Título"/>
          <p:cNvSpPr>
            <a:spLocks noGrp="1"/>
          </p:cNvSpPr>
          <p:nvPr>
            <p:ph type="title"/>
          </p:nvPr>
        </p:nvSpPr>
        <p:spPr>
          <a:xfrm>
            <a:off x="611560" y="966230"/>
            <a:ext cx="9144000" cy="648072"/>
          </a:xfrm>
        </p:spPr>
        <p:txBody>
          <a:bodyPr>
            <a:normAutofit/>
          </a:bodyPr>
          <a:lstStyle/>
          <a:p>
            <a:pPr>
              <a:defRPr/>
            </a:pPr>
            <a:r>
              <a:rPr lang="es-CL" dirty="0"/>
              <a:t>Metadatos: Usuario Administrador</a:t>
            </a:r>
            <a:endParaRPr lang="es-ES" dirty="0"/>
          </a:p>
        </p:txBody>
      </p:sp>
      <p:sp>
        <p:nvSpPr>
          <p:cNvPr id="176131" name="Content Placeholder 2"/>
          <p:cNvSpPr>
            <a:spLocks noGrp="1"/>
          </p:cNvSpPr>
          <p:nvPr>
            <p:ph idx="1"/>
          </p:nvPr>
        </p:nvSpPr>
        <p:spPr>
          <a:xfrm>
            <a:off x="611560" y="1852427"/>
            <a:ext cx="7290055" cy="4023360"/>
          </a:xfrm>
        </p:spPr>
        <p:txBody>
          <a:bodyPr/>
          <a:lstStyle/>
          <a:p>
            <a:pPr algn="just">
              <a:lnSpc>
                <a:spcPct val="150000"/>
              </a:lnSpc>
            </a:pPr>
            <a:r>
              <a:rPr lang="en-US" altLang="es-CL" sz="2200" dirty="0" err="1">
                <a:ea typeface="ＭＳ Ｐゴシック" pitchFamily="34" charset="-128"/>
              </a:rPr>
              <a:t>Cantidad</a:t>
            </a:r>
            <a:r>
              <a:rPr lang="en-US" altLang="es-CL" sz="2200" dirty="0">
                <a:ea typeface="ＭＳ Ｐゴシック" pitchFamily="34" charset="-128"/>
              </a:rPr>
              <a:t> de </a:t>
            </a:r>
            <a:r>
              <a:rPr lang="en-US" altLang="es-CL" sz="2200" dirty="0" err="1">
                <a:ea typeface="ＭＳ Ｐゴシック" pitchFamily="34" charset="-128"/>
              </a:rPr>
              <a:t>filas</a:t>
            </a:r>
            <a:r>
              <a:rPr lang="en-US" altLang="es-CL" sz="2200" dirty="0">
                <a:ea typeface="ＭＳ Ｐゴシック" pitchFamily="34" charset="-128"/>
              </a:rPr>
              <a:t> de las </a:t>
            </a:r>
            <a:r>
              <a:rPr lang="en-US" altLang="es-CL" sz="2200" dirty="0" err="1">
                <a:ea typeface="ＭＳ Ｐゴシック" pitchFamily="34" charset="-128"/>
              </a:rPr>
              <a:t>tablas</a:t>
            </a:r>
            <a:endParaRPr lang="en-US" altLang="es-CL" sz="2200" dirty="0">
              <a:ea typeface="ＭＳ Ｐゴシック" pitchFamily="34" charset="-128"/>
            </a:endParaRPr>
          </a:p>
          <a:p>
            <a:pPr algn="just">
              <a:lnSpc>
                <a:spcPct val="150000"/>
              </a:lnSpc>
            </a:pPr>
            <a:endParaRPr lang="en-US" altLang="es-CL" sz="2200" dirty="0">
              <a:ea typeface="ＭＳ Ｐゴシック" pitchFamily="34" charset="-128"/>
            </a:endParaRPr>
          </a:p>
          <a:p>
            <a:pPr algn="just">
              <a:lnSpc>
                <a:spcPct val="150000"/>
              </a:lnSpc>
            </a:pPr>
            <a:endParaRPr lang="en-US" altLang="es-CL" sz="2200" dirty="0">
              <a:ea typeface="ＭＳ Ｐゴシック" pitchFamily="34" charset="-128"/>
            </a:endParaRPr>
          </a:p>
          <a:p>
            <a:pPr marL="0" indent="0" algn="just">
              <a:lnSpc>
                <a:spcPct val="150000"/>
              </a:lnSpc>
              <a:buNone/>
            </a:pPr>
            <a:r>
              <a:rPr lang="en-US" altLang="es-CL" sz="2200" dirty="0">
                <a:ea typeface="ＭＳ Ｐゴシック" pitchFamily="34" charset="-128"/>
              </a:rPr>
              <a:t> </a:t>
            </a:r>
            <a:r>
              <a:rPr lang="en-US" altLang="es-CL" sz="2200" dirty="0" err="1">
                <a:ea typeface="ＭＳ Ｐゴシック" pitchFamily="34" charset="-128"/>
              </a:rPr>
              <a:t>Patrones</a:t>
            </a:r>
            <a:r>
              <a:rPr lang="en-US" altLang="es-CL" sz="2200" dirty="0">
                <a:ea typeface="ＭＳ Ｐゴシック" pitchFamily="34" charset="-128"/>
              </a:rPr>
              <a:t> de </a:t>
            </a:r>
            <a:r>
              <a:rPr lang="en-US" altLang="es-CL" sz="2200" dirty="0" err="1">
                <a:ea typeface="ＭＳ Ｐゴシック" pitchFamily="34" charset="-128"/>
              </a:rPr>
              <a:t>Crecimiento</a:t>
            </a:r>
            <a:endParaRPr lang="en-US" altLang="es-CL" sz="2200" dirty="0">
              <a:ea typeface="ＭＳ Ｐゴシック" pitchFamily="34" charset="-128"/>
            </a:endParaRPr>
          </a:p>
          <a:p>
            <a:pPr algn="just">
              <a:lnSpc>
                <a:spcPct val="150000"/>
              </a:lnSpc>
            </a:pPr>
            <a:endParaRPr lang="en-US" altLang="es-CL" sz="2200" dirty="0">
              <a:ea typeface="ＭＳ Ｐゴシック" pitchFamily="34" charset="-128"/>
            </a:endParaRPr>
          </a:p>
          <a:p>
            <a:pPr algn="just">
              <a:lnSpc>
                <a:spcPct val="150000"/>
              </a:lnSpc>
            </a:pPr>
            <a:endParaRPr lang="en-US" altLang="es-CL" sz="2200" dirty="0">
              <a:ea typeface="ＭＳ Ｐゴシック" pitchFamily="34" charset="-128"/>
            </a:endParaRPr>
          </a:p>
          <a:p>
            <a:pPr algn="just">
              <a:lnSpc>
                <a:spcPct val="150000"/>
              </a:lnSpc>
            </a:pPr>
            <a:endParaRPr lang="en-US" altLang="es-CL" sz="22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53</a:t>
            </a:fld>
            <a:endParaRPr lang="es-ES_tradnl"/>
          </a:p>
        </p:txBody>
      </p:sp>
      <p:sp>
        <p:nvSpPr>
          <p:cNvPr id="176135" name="Text Box 4"/>
          <p:cNvSpPr txBox="1">
            <a:spLocks noChangeArrowheads="1"/>
          </p:cNvSpPr>
          <p:nvPr/>
        </p:nvSpPr>
        <p:spPr bwMode="auto">
          <a:xfrm>
            <a:off x="1676400" y="41148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endParaRPr lang="es-ES" altLang="es-CL" sz="1400"/>
          </a:p>
        </p:txBody>
      </p:sp>
      <p:sp>
        <p:nvSpPr>
          <p:cNvPr id="18" name="Text Box 4"/>
          <p:cNvSpPr txBox="1">
            <a:spLocks noChangeArrowheads="1"/>
          </p:cNvSpPr>
          <p:nvPr/>
        </p:nvSpPr>
        <p:spPr bwMode="auto">
          <a:xfrm>
            <a:off x="1857375" y="2495496"/>
            <a:ext cx="4929188" cy="1692275"/>
          </a:xfrm>
          <a:prstGeom prst="rect">
            <a:avLst/>
          </a:prstGeom>
          <a:noFill/>
          <a:ln w="12700">
            <a:noFill/>
            <a:miter lim="800000"/>
            <a:headEnd type="none" w="sm" len="sm"/>
            <a:tailEnd type="none" w="sm" len="sm"/>
          </a:ln>
          <a:effec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s-CL" sz="1800" u="sng" dirty="0">
                <a:solidFill>
                  <a:srgbClr val="000000"/>
                </a:solidFill>
                <a:latin typeface="+mn-lt"/>
              </a:rPr>
              <a:t>Nombre tabla</a:t>
            </a:r>
            <a:r>
              <a:rPr lang="es-CL" sz="1800" dirty="0">
                <a:solidFill>
                  <a:srgbClr val="000000"/>
                </a:solidFill>
                <a:latin typeface="+mn-lt"/>
              </a:rPr>
              <a:t>       </a:t>
            </a:r>
            <a:r>
              <a:rPr lang="es-CL" sz="1800" u="sng" dirty="0">
                <a:solidFill>
                  <a:srgbClr val="000000"/>
                </a:solidFill>
                <a:latin typeface="+mn-lt"/>
              </a:rPr>
              <a:t>Cantidad filas</a:t>
            </a:r>
            <a:r>
              <a:rPr lang="es-CL" sz="1800" dirty="0">
                <a:solidFill>
                  <a:srgbClr val="000000"/>
                </a:solidFill>
                <a:latin typeface="+mn-lt"/>
              </a:rPr>
              <a:t>    	    </a:t>
            </a:r>
            <a:r>
              <a:rPr lang="es-CL" sz="1800" u="sng" dirty="0">
                <a:solidFill>
                  <a:srgbClr val="000000"/>
                </a:solidFill>
                <a:latin typeface="+mn-lt"/>
              </a:rPr>
              <a:t>Fecha</a:t>
            </a:r>
          </a:p>
          <a:p>
            <a:pPr eaLnBrk="1" hangingPunct="1">
              <a:defRPr/>
            </a:pPr>
            <a:r>
              <a:rPr lang="es-CL" sz="1800" dirty="0" err="1">
                <a:solidFill>
                  <a:srgbClr val="000000"/>
                </a:solidFill>
                <a:latin typeface="+mn-lt"/>
              </a:rPr>
              <a:t>Region</a:t>
            </a:r>
            <a:r>
              <a:rPr lang="es-CL" sz="1800" dirty="0">
                <a:solidFill>
                  <a:srgbClr val="000000"/>
                </a:solidFill>
                <a:latin typeface="+mn-lt"/>
              </a:rPr>
              <a:t>                        40                	10/12/2000</a:t>
            </a:r>
          </a:p>
          <a:p>
            <a:pPr eaLnBrk="1" hangingPunct="1">
              <a:defRPr/>
            </a:pPr>
            <a:r>
              <a:rPr lang="es-CL" sz="1800" dirty="0" err="1">
                <a:solidFill>
                  <a:srgbClr val="000000"/>
                </a:solidFill>
                <a:latin typeface="+mn-lt"/>
              </a:rPr>
              <a:t>Total_Ventas</a:t>
            </a:r>
            <a:r>
              <a:rPr lang="es-CL" sz="1800" dirty="0">
                <a:solidFill>
                  <a:srgbClr val="000000"/>
                </a:solidFill>
                <a:latin typeface="+mn-lt"/>
              </a:rPr>
              <a:t>           8.000.006 		12/01/2001</a:t>
            </a:r>
          </a:p>
          <a:p>
            <a:pPr eaLnBrk="1" hangingPunct="1">
              <a:defRPr/>
            </a:pPr>
            <a:r>
              <a:rPr lang="es-CL" sz="1800" dirty="0" err="1">
                <a:solidFill>
                  <a:srgbClr val="000000"/>
                </a:solidFill>
                <a:latin typeface="+mn-lt"/>
              </a:rPr>
              <a:t>Ventas_Region</a:t>
            </a:r>
            <a:r>
              <a:rPr lang="es-CL" sz="1800" dirty="0">
                <a:solidFill>
                  <a:srgbClr val="000000"/>
                </a:solidFill>
                <a:latin typeface="+mn-lt"/>
              </a:rPr>
              <a:t>        2.335.003    		02/03/2001</a:t>
            </a:r>
            <a:endParaRPr lang="es-CL" sz="1800" u="sng" dirty="0">
              <a:solidFill>
                <a:srgbClr val="000000"/>
              </a:solidFill>
              <a:latin typeface="+mn-lt"/>
            </a:endParaRPr>
          </a:p>
          <a:p>
            <a:pPr eaLnBrk="1" hangingPunct="1">
              <a:defRPr/>
            </a:pPr>
            <a:endParaRPr lang="es-CL" sz="3200" u="sng" dirty="0">
              <a:effectLst>
                <a:outerShdw blurRad="38100" dist="38100" dir="2700000" algn="tl">
                  <a:srgbClr val="FFFFFF"/>
                </a:outerShdw>
              </a:effectLst>
              <a:latin typeface="+mn-lt"/>
            </a:endParaRPr>
          </a:p>
        </p:txBody>
      </p:sp>
      <p:sp>
        <p:nvSpPr>
          <p:cNvPr id="20" name="Text Box 5"/>
          <p:cNvSpPr txBox="1">
            <a:spLocks noChangeArrowheads="1"/>
          </p:cNvSpPr>
          <p:nvPr/>
        </p:nvSpPr>
        <p:spPr bwMode="auto">
          <a:xfrm>
            <a:off x="1857375" y="4566231"/>
            <a:ext cx="6858000" cy="1952625"/>
          </a:xfrm>
          <a:prstGeom prst="rect">
            <a:avLst/>
          </a:prstGeom>
          <a:noFill/>
          <a:ln w="12700">
            <a:noFill/>
            <a:miter lim="800000"/>
            <a:headEnd type="none" w="sm" len="sm"/>
            <a:tailEnd type="none" w="sm" len="sm"/>
          </a:ln>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s-CL" sz="1800" u="sng" dirty="0">
                <a:solidFill>
                  <a:srgbClr val="000000"/>
                </a:solidFill>
                <a:latin typeface="+mn-lt"/>
              </a:rPr>
              <a:t>Nombre tabla</a:t>
            </a:r>
            <a:r>
              <a:rPr lang="es-CL" sz="1800" dirty="0">
                <a:solidFill>
                  <a:srgbClr val="000000"/>
                </a:solidFill>
                <a:latin typeface="+mn-lt"/>
              </a:rPr>
              <a:t>       </a:t>
            </a:r>
            <a:r>
              <a:rPr lang="es-CL" sz="1800" u="sng" dirty="0">
                <a:solidFill>
                  <a:srgbClr val="000000"/>
                </a:solidFill>
                <a:latin typeface="+mn-lt"/>
              </a:rPr>
              <a:t>Cantidad filas</a:t>
            </a:r>
            <a:r>
              <a:rPr lang="es-CL" sz="1800" dirty="0">
                <a:solidFill>
                  <a:srgbClr val="000000"/>
                </a:solidFill>
                <a:latin typeface="+mn-lt"/>
              </a:rPr>
              <a:t>    	</a:t>
            </a:r>
            <a:r>
              <a:rPr lang="es-CL" sz="1800" u="sng" dirty="0">
                <a:solidFill>
                  <a:srgbClr val="000000"/>
                </a:solidFill>
                <a:latin typeface="+mn-lt"/>
              </a:rPr>
              <a:t>Fecha</a:t>
            </a:r>
            <a:r>
              <a:rPr lang="es-CL" sz="1800" dirty="0">
                <a:solidFill>
                  <a:srgbClr val="000000"/>
                </a:solidFill>
                <a:latin typeface="+mn-lt"/>
              </a:rPr>
              <a:t>              </a:t>
            </a:r>
            <a:r>
              <a:rPr lang="es-CL" sz="1800" u="sng" dirty="0">
                <a:solidFill>
                  <a:srgbClr val="000000"/>
                </a:solidFill>
                <a:latin typeface="+mn-lt"/>
              </a:rPr>
              <a:t>Crecimiento</a:t>
            </a:r>
            <a:endParaRPr lang="es-CL" sz="1800" dirty="0">
              <a:solidFill>
                <a:srgbClr val="000000"/>
              </a:solidFill>
              <a:latin typeface="+mn-lt"/>
            </a:endParaRPr>
          </a:p>
          <a:p>
            <a:pPr eaLnBrk="1" hangingPunct="1">
              <a:defRPr/>
            </a:pPr>
            <a:r>
              <a:rPr lang="es-CL" sz="1800" dirty="0" err="1">
                <a:solidFill>
                  <a:srgbClr val="000000"/>
                </a:solidFill>
                <a:latin typeface="+mn-lt"/>
              </a:rPr>
              <a:t>Region</a:t>
            </a:r>
            <a:r>
              <a:rPr lang="es-CL" sz="1800" dirty="0">
                <a:solidFill>
                  <a:srgbClr val="000000"/>
                </a:solidFill>
                <a:latin typeface="+mn-lt"/>
              </a:rPr>
              <a:t>                        40                10/12/2000       		S/C</a:t>
            </a:r>
          </a:p>
          <a:p>
            <a:pPr eaLnBrk="1" hangingPunct="1">
              <a:defRPr/>
            </a:pPr>
            <a:r>
              <a:rPr lang="es-CL" sz="1800" dirty="0" err="1">
                <a:solidFill>
                  <a:srgbClr val="000000"/>
                </a:solidFill>
                <a:latin typeface="+mn-lt"/>
              </a:rPr>
              <a:t>Total_Ventas</a:t>
            </a:r>
            <a:r>
              <a:rPr lang="es-CL" sz="1800" dirty="0">
                <a:solidFill>
                  <a:srgbClr val="000000"/>
                </a:solidFill>
                <a:latin typeface="+mn-lt"/>
              </a:rPr>
              <a:t>           8.000.006   	   12/01/2001      	       5,6</a:t>
            </a:r>
          </a:p>
          <a:p>
            <a:pPr eaLnBrk="1" hangingPunct="1">
              <a:defRPr/>
            </a:pPr>
            <a:r>
              <a:rPr lang="es-CL" sz="1800" dirty="0">
                <a:solidFill>
                  <a:srgbClr val="000000"/>
                </a:solidFill>
                <a:latin typeface="+mn-lt"/>
              </a:rPr>
              <a:t>                             7.680.210   	   24/01/2001      		7,4</a:t>
            </a:r>
          </a:p>
          <a:p>
            <a:pPr eaLnBrk="1" hangingPunct="1">
              <a:defRPr/>
            </a:pPr>
            <a:r>
              <a:rPr lang="es-CL" sz="1800" dirty="0" err="1">
                <a:solidFill>
                  <a:srgbClr val="000000"/>
                </a:solidFill>
                <a:latin typeface="+mn-lt"/>
              </a:rPr>
              <a:t>Ventas_Region</a:t>
            </a:r>
            <a:r>
              <a:rPr lang="es-CL" sz="1800" dirty="0">
                <a:solidFill>
                  <a:srgbClr val="000000"/>
                </a:solidFill>
                <a:latin typeface="+mn-lt"/>
              </a:rPr>
              <a:t>        2.335.003  	   02/03/2001  .....</a:t>
            </a:r>
            <a:endParaRPr lang="es-CL" sz="1800" u="sng" dirty="0">
              <a:solidFill>
                <a:srgbClr val="000000"/>
              </a:solidFill>
              <a:latin typeface="+mn-lt"/>
            </a:endParaRPr>
          </a:p>
          <a:p>
            <a:pPr eaLnBrk="1" hangingPunct="1">
              <a:defRPr/>
            </a:pPr>
            <a:endParaRPr lang="es-CL" sz="3200" u="sng" dirty="0">
              <a:effectLst>
                <a:outerShdw blurRad="38100" dist="38100" dir="2700000" algn="tl">
                  <a:srgbClr val="FFFFFF"/>
                </a:outerShdw>
              </a:effectLst>
              <a:latin typeface="+mn-l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a:xfrm>
            <a:off x="768096" y="934170"/>
            <a:ext cx="9144000" cy="648072"/>
          </a:xfrm>
        </p:spPr>
        <p:txBody>
          <a:bodyPr>
            <a:normAutofit/>
          </a:bodyPr>
          <a:lstStyle/>
          <a:p>
            <a:pPr>
              <a:defRPr/>
            </a:pPr>
            <a:r>
              <a:rPr lang="es-CL" dirty="0"/>
              <a:t>Metadatos: Usuario Desarrollador</a:t>
            </a:r>
            <a:endParaRPr lang="es-ES" dirty="0"/>
          </a:p>
        </p:txBody>
      </p:sp>
      <p:sp>
        <p:nvSpPr>
          <p:cNvPr id="177155" name="Content Placeholder 2"/>
          <p:cNvSpPr>
            <a:spLocks noGrp="1"/>
          </p:cNvSpPr>
          <p:nvPr>
            <p:ph idx="1"/>
          </p:nvPr>
        </p:nvSpPr>
        <p:spPr>
          <a:xfrm>
            <a:off x="768239" y="2014793"/>
            <a:ext cx="7290055" cy="4023360"/>
          </a:xfrm>
        </p:spPr>
        <p:txBody>
          <a:bodyPr>
            <a:normAutofit fontScale="92500" lnSpcReduction="10000"/>
          </a:bodyPr>
          <a:lstStyle/>
          <a:p>
            <a:pPr algn="just">
              <a:lnSpc>
                <a:spcPct val="150000"/>
              </a:lnSpc>
            </a:pPr>
            <a:r>
              <a:rPr lang="es-ES" altLang="es-CL" sz="2200" dirty="0">
                <a:ea typeface="ＭＳ Ｐゴシック" pitchFamily="34" charset="-128"/>
              </a:rPr>
              <a:t>Información para el desarrollador del DSS.</a:t>
            </a:r>
          </a:p>
          <a:p>
            <a:pPr lvl="1" algn="just">
              <a:lnSpc>
                <a:spcPct val="150000"/>
              </a:lnSpc>
            </a:pPr>
            <a:r>
              <a:rPr lang="es-ES" altLang="es-CL" sz="1800" dirty="0">
                <a:ea typeface="ＭＳ Ｐゴシック" pitchFamily="34" charset="-128"/>
              </a:rPr>
              <a:t>Reglas del negocio, sirven para saber cómo se han capturado los datos desde los Sistemas Operacionales.</a:t>
            </a:r>
          </a:p>
          <a:p>
            <a:pPr lvl="1" algn="just">
              <a:lnSpc>
                <a:spcPct val="150000"/>
              </a:lnSpc>
            </a:pPr>
            <a:r>
              <a:rPr lang="es-ES" altLang="es-CL" sz="1800" dirty="0">
                <a:ea typeface="ＭＳ Ｐゴシック" pitchFamily="34" charset="-128"/>
              </a:rPr>
              <a:t>Modelo de datos.</a:t>
            </a:r>
          </a:p>
          <a:p>
            <a:pPr lvl="1" algn="just">
              <a:lnSpc>
                <a:spcPct val="150000"/>
              </a:lnSpc>
            </a:pPr>
            <a:endParaRPr lang="es-ES" altLang="es-CL" sz="1800" dirty="0">
              <a:ea typeface="ＭＳ Ｐゴシック" pitchFamily="34" charset="-128"/>
            </a:endParaRPr>
          </a:p>
          <a:p>
            <a:pPr lvl="1" algn="just">
              <a:lnSpc>
                <a:spcPct val="150000"/>
              </a:lnSpc>
            </a:pPr>
            <a:endParaRPr lang="es-ES" altLang="es-CL" sz="1800" dirty="0">
              <a:ea typeface="ＭＳ Ｐゴシック" pitchFamily="34" charset="-128"/>
            </a:endParaRPr>
          </a:p>
          <a:p>
            <a:pPr lvl="1" algn="just">
              <a:lnSpc>
                <a:spcPct val="150000"/>
              </a:lnSpc>
            </a:pPr>
            <a:endParaRPr lang="es-ES" altLang="es-CL" sz="1800" dirty="0">
              <a:ea typeface="ＭＳ Ｐゴシック" pitchFamily="34" charset="-128"/>
            </a:endParaRPr>
          </a:p>
          <a:p>
            <a:pPr lvl="1" algn="just">
              <a:lnSpc>
                <a:spcPct val="150000"/>
              </a:lnSpc>
            </a:pPr>
            <a:r>
              <a:rPr lang="es-ES" altLang="es-CL" sz="1800" dirty="0">
                <a:ea typeface="ＭＳ Ｐゴシック" pitchFamily="34" charset="-128"/>
              </a:rPr>
              <a:t>Detalles sobre las restricciones de integridad (lo que aparece en la USER_CONSTRAINTS)</a:t>
            </a:r>
          </a:p>
          <a:p>
            <a:pPr algn="just">
              <a:lnSpc>
                <a:spcPct val="150000"/>
              </a:lnSpc>
            </a:pPr>
            <a:endParaRPr lang="en-US" altLang="es-CL" sz="2200" dirty="0">
              <a:ea typeface="ＭＳ Ｐゴシック" pitchFamily="34" charset="-128"/>
            </a:endParaRPr>
          </a:p>
          <a:p>
            <a:pPr lvl="1" algn="just">
              <a:lnSpc>
                <a:spcPct val="150000"/>
              </a:lnSpc>
              <a:buFont typeface="Verdana" pitchFamily="34" charset="0"/>
              <a:buNone/>
            </a:pPr>
            <a:endParaRPr lang="en-US" altLang="es-CL" sz="18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54</a:t>
            </a:fld>
            <a:endParaRPr lang="es-ES_tradnl"/>
          </a:p>
        </p:txBody>
      </p:sp>
      <p:sp>
        <p:nvSpPr>
          <p:cNvPr id="177159" name="Text Box 4"/>
          <p:cNvSpPr txBox="1">
            <a:spLocks noChangeArrowheads="1"/>
          </p:cNvSpPr>
          <p:nvPr/>
        </p:nvSpPr>
        <p:spPr bwMode="auto">
          <a:xfrm>
            <a:off x="1676400" y="41148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endParaRPr lang="es-ES" altLang="es-CL" sz="1400"/>
          </a:p>
        </p:txBody>
      </p:sp>
      <p:sp>
        <p:nvSpPr>
          <p:cNvPr id="163849" name="Text Box 4"/>
          <p:cNvSpPr txBox="1">
            <a:spLocks noChangeArrowheads="1"/>
          </p:cNvSpPr>
          <p:nvPr/>
        </p:nvSpPr>
        <p:spPr bwMode="auto">
          <a:xfrm>
            <a:off x="2057400" y="3693517"/>
            <a:ext cx="5105400" cy="1463675"/>
          </a:xfrm>
          <a:prstGeom prst="rect">
            <a:avLst/>
          </a:prstGeom>
          <a:noFill/>
          <a:ln w="12700">
            <a:noFill/>
            <a:miter lim="800000"/>
            <a:headEnd type="none" w="sm" len="sm"/>
            <a:tailEnd type="none" w="sm" len="sm"/>
          </a:ln>
        </p:spPr>
        <p:txBody>
          <a:bodyPr>
            <a:spAutoFit/>
          </a:bodyPr>
          <a:lstStyle/>
          <a:p>
            <a:pPr>
              <a:defRPr/>
            </a:pPr>
            <a:r>
              <a:rPr lang="es-CL" dirty="0">
                <a:solidFill>
                  <a:srgbClr val="000000"/>
                </a:solidFill>
                <a:latin typeface="+mn-lt"/>
              </a:rPr>
              <a:t>Resumen de información de Ventas:</a:t>
            </a:r>
          </a:p>
          <a:p>
            <a:pPr>
              <a:defRPr/>
            </a:pPr>
            <a:r>
              <a:rPr lang="es-CL" dirty="0">
                <a:solidFill>
                  <a:srgbClr val="000000"/>
                </a:solidFill>
                <a:latin typeface="+mn-lt"/>
              </a:rPr>
              <a:t>Nombre tabla: TOTAL_VENTAS</a:t>
            </a:r>
          </a:p>
          <a:p>
            <a:pPr>
              <a:defRPr/>
            </a:pPr>
            <a:r>
              <a:rPr lang="es-CL" dirty="0" err="1">
                <a:solidFill>
                  <a:srgbClr val="000000"/>
                </a:solidFill>
                <a:latin typeface="+mn-lt"/>
              </a:rPr>
              <a:t>Clave_Primaria</a:t>
            </a:r>
            <a:r>
              <a:rPr lang="es-CL" dirty="0">
                <a:solidFill>
                  <a:srgbClr val="000000"/>
                </a:solidFill>
                <a:latin typeface="+mn-lt"/>
              </a:rPr>
              <a:t>: ID_TV</a:t>
            </a:r>
          </a:p>
          <a:p>
            <a:pPr>
              <a:defRPr/>
            </a:pPr>
            <a:r>
              <a:rPr lang="es-CL" dirty="0">
                <a:solidFill>
                  <a:srgbClr val="000000"/>
                </a:solidFill>
                <a:latin typeface="+mn-lt"/>
              </a:rPr>
              <a:t>Claves Foráneas: SPAN_TV, ID_SP_TV,....</a:t>
            </a:r>
          </a:p>
          <a:p>
            <a:pPr>
              <a:defRPr/>
            </a:pPr>
            <a:r>
              <a:rPr lang="es-CL" dirty="0">
                <a:solidFill>
                  <a:srgbClr val="000000"/>
                </a:solidFill>
                <a:latin typeface="+mn-lt"/>
              </a:rPr>
              <a:t>Restricciones: Por ahora no hay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768096" y="958900"/>
            <a:ext cx="9144000" cy="648072"/>
          </a:xfrm>
        </p:spPr>
        <p:txBody>
          <a:bodyPr>
            <a:noAutofit/>
          </a:bodyPr>
          <a:lstStyle/>
          <a:p>
            <a:pPr>
              <a:defRPr/>
            </a:pPr>
            <a:r>
              <a:rPr lang="es-CL" sz="3200" dirty="0"/>
              <a:t>Desarrollos Recientes: </a:t>
            </a:r>
            <a:r>
              <a:rPr lang="es-CL" sz="3200" dirty="0" err="1"/>
              <a:t>Metadata</a:t>
            </a:r>
            <a:r>
              <a:rPr lang="es-CL" sz="3200" dirty="0"/>
              <a:t> </a:t>
            </a:r>
            <a:r>
              <a:rPr lang="es-CL" sz="3200" dirty="0" err="1"/>
              <a:t>Integration</a:t>
            </a:r>
            <a:endParaRPr lang="es-ES" sz="3200" dirty="0"/>
          </a:p>
        </p:txBody>
      </p:sp>
      <p:sp>
        <p:nvSpPr>
          <p:cNvPr id="178179" name="Content Placeholder 2"/>
          <p:cNvSpPr>
            <a:spLocks noGrp="1"/>
          </p:cNvSpPr>
          <p:nvPr>
            <p:ph idx="1"/>
          </p:nvPr>
        </p:nvSpPr>
        <p:spPr>
          <a:xfrm>
            <a:off x="768096" y="2103120"/>
            <a:ext cx="7290055" cy="4023360"/>
          </a:xfrm>
        </p:spPr>
        <p:txBody>
          <a:bodyPr>
            <a:normAutofit/>
          </a:bodyPr>
          <a:lstStyle/>
          <a:p>
            <a:pPr algn="just"/>
            <a:r>
              <a:rPr lang="es-ES_tradnl" altLang="es-CL" sz="2200" dirty="0">
                <a:ea typeface="ＭＳ Ｐゴシック" pitchFamily="34" charset="-128"/>
              </a:rPr>
              <a:t>Ya es casi un consenso en la industria del desarrollo de DW que el metadatos es crítico para asegurar el éxito del proyecto.</a:t>
            </a:r>
          </a:p>
          <a:p>
            <a:pPr algn="just"/>
            <a:r>
              <a:rPr lang="es-ES_tradnl" altLang="es-CL" sz="2200" dirty="0">
                <a:ea typeface="ＭＳ Ｐゴシック" pitchFamily="34" charset="-128"/>
              </a:rPr>
              <a:t>El problema, como de costumbre en TI, es la estandarización.</a:t>
            </a:r>
          </a:p>
          <a:p>
            <a:pPr algn="just"/>
            <a:r>
              <a:rPr lang="es-ES_tradnl" altLang="es-CL" sz="2200" dirty="0">
                <a:ea typeface="ＭＳ Ｐゴシック" pitchFamily="34" charset="-128"/>
              </a:rPr>
              <a:t>Varias empresas relacionadas con el mundo de los DW, están de acuerdo en que se debes desarrollar Metadatos comunes para las aplicaciones que se están vendiendo (CRM, ERP, etc.) </a:t>
            </a:r>
          </a:p>
          <a:p>
            <a:pPr algn="just"/>
            <a:r>
              <a:rPr lang="es-ES_tradnl" altLang="es-CL" sz="2200" dirty="0">
                <a:ea typeface="ＭＳ Ｐゴシック" pitchFamily="34" charset="-128"/>
              </a:rPr>
              <a:t>Para crear Metadatos y documentarlos, empresas como Microsoft, </a:t>
            </a:r>
            <a:r>
              <a:rPr lang="es-ES_tradnl" altLang="es-CL" sz="2200" dirty="0" err="1">
                <a:ea typeface="ＭＳ Ｐゴシック" pitchFamily="34" charset="-128"/>
              </a:rPr>
              <a:t>Computer</a:t>
            </a:r>
            <a:r>
              <a:rPr lang="es-ES_tradnl" altLang="es-CL" sz="2200" dirty="0">
                <a:ea typeface="ＭＳ Ｐゴシック" pitchFamily="34" charset="-128"/>
              </a:rPr>
              <a:t> </a:t>
            </a:r>
            <a:r>
              <a:rPr lang="es-ES_tradnl" altLang="es-CL" sz="2200" dirty="0" err="1">
                <a:ea typeface="ＭＳ Ｐゴシック" pitchFamily="34" charset="-128"/>
              </a:rPr>
              <a:t>Associates</a:t>
            </a:r>
            <a:r>
              <a:rPr lang="es-ES_tradnl" altLang="es-CL" sz="2200" dirty="0">
                <a:ea typeface="ＭＳ Ｐゴシック" pitchFamily="34" charset="-128"/>
              </a:rPr>
              <a:t>, y Oracle, están desarrollando aplicaciones para la creación, y mantención de metadatos para DW.</a:t>
            </a:r>
          </a:p>
          <a:p>
            <a:pPr lvl="1" algn="just">
              <a:buFont typeface="Verdana" pitchFamily="34" charset="0"/>
              <a:buNone/>
            </a:pPr>
            <a:endParaRPr lang="es-ES_tradnl" altLang="es-CL" sz="18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55</a:t>
            </a:fld>
            <a:endParaRPr lang="es-ES_tradnl"/>
          </a:p>
        </p:txBody>
      </p:sp>
      <p:sp>
        <p:nvSpPr>
          <p:cNvPr id="178183" name="Text Box 4"/>
          <p:cNvSpPr txBox="1">
            <a:spLocks noChangeArrowheads="1"/>
          </p:cNvSpPr>
          <p:nvPr/>
        </p:nvSpPr>
        <p:spPr bwMode="auto">
          <a:xfrm>
            <a:off x="1676400" y="41148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endParaRPr lang="es-ES" altLang="es-CL"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76 Título"/>
          <p:cNvSpPr>
            <a:spLocks noGrp="1"/>
          </p:cNvSpPr>
          <p:nvPr>
            <p:ph type="title"/>
          </p:nvPr>
        </p:nvSpPr>
        <p:spPr/>
        <p:txBody>
          <a:bodyPr>
            <a:normAutofit/>
          </a:bodyPr>
          <a:lstStyle/>
          <a:p>
            <a:pPr>
              <a:defRPr/>
            </a:pPr>
            <a:r>
              <a:rPr lang="es-CL" dirty="0"/>
              <a:t>Tipos de Atributos</a:t>
            </a:r>
            <a:endParaRPr lang="es-ES" dirty="0"/>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6</a:t>
            </a:fld>
            <a:endParaRPr lang="es-ES_tradnl"/>
          </a:p>
        </p:txBody>
      </p:sp>
      <p:grpSp>
        <p:nvGrpSpPr>
          <p:cNvPr id="21510" name="Group 2"/>
          <p:cNvGrpSpPr>
            <a:grpSpLocks/>
          </p:cNvGrpSpPr>
          <p:nvPr/>
        </p:nvGrpSpPr>
        <p:grpSpPr bwMode="auto">
          <a:xfrm>
            <a:off x="856755" y="1814817"/>
            <a:ext cx="7500937" cy="4649693"/>
            <a:chOff x="-2" y="-2"/>
            <a:chExt cx="3890" cy="5274"/>
          </a:xfrm>
        </p:grpSpPr>
        <p:grpSp>
          <p:nvGrpSpPr>
            <p:cNvPr id="21511" name="Group 3"/>
            <p:cNvGrpSpPr>
              <a:grpSpLocks/>
            </p:cNvGrpSpPr>
            <p:nvPr/>
          </p:nvGrpSpPr>
          <p:grpSpPr bwMode="auto">
            <a:xfrm>
              <a:off x="0" y="0"/>
              <a:ext cx="3886" cy="5270"/>
              <a:chOff x="0" y="0"/>
              <a:chExt cx="3886" cy="5270"/>
            </a:xfrm>
          </p:grpSpPr>
          <p:grpSp>
            <p:nvGrpSpPr>
              <p:cNvPr id="21513" name="Group 19"/>
              <p:cNvGrpSpPr>
                <a:grpSpLocks/>
              </p:cNvGrpSpPr>
              <p:nvPr/>
            </p:nvGrpSpPr>
            <p:grpSpPr bwMode="auto">
              <a:xfrm>
                <a:off x="0" y="0"/>
                <a:ext cx="684" cy="596"/>
                <a:chOff x="0" y="0"/>
                <a:chExt cx="684" cy="596"/>
              </a:xfrm>
            </p:grpSpPr>
            <p:sp>
              <p:nvSpPr>
                <p:cNvPr id="52299" name="Rectangle 5"/>
                <p:cNvSpPr>
                  <a:spLocks noChangeArrowheads="1"/>
                </p:cNvSpPr>
                <p:nvPr/>
              </p:nvSpPr>
              <p:spPr bwMode="auto">
                <a:xfrm>
                  <a:off x="0" y="0"/>
                  <a:ext cx="684" cy="596"/>
                </a:xfrm>
                <a:prstGeom prst="rect">
                  <a:avLst/>
                </a:prstGeom>
                <a:solidFill>
                  <a:srgbClr val="CCFFFF"/>
                </a:solidFill>
                <a:ln w="9525">
                  <a:noFill/>
                  <a:miter lim="800000"/>
                  <a:headEnd/>
                  <a:tailEnd/>
                </a:ln>
              </p:spPr>
              <p:txBody>
                <a:bodyPr/>
                <a:lstStyle/>
                <a:p>
                  <a:pPr>
                    <a:defRPr/>
                  </a:pPr>
                  <a:endParaRPr lang="en-US" sz="1600">
                    <a:latin typeface="+mn-lt"/>
                  </a:endParaRPr>
                </a:p>
              </p:txBody>
            </p:sp>
            <p:grpSp>
              <p:nvGrpSpPr>
                <p:cNvPr id="21578" name="Group 6"/>
                <p:cNvGrpSpPr>
                  <a:grpSpLocks/>
                </p:cNvGrpSpPr>
                <p:nvPr/>
              </p:nvGrpSpPr>
              <p:grpSpPr bwMode="auto">
                <a:xfrm>
                  <a:off x="0" y="0"/>
                  <a:ext cx="684" cy="596"/>
                  <a:chOff x="0" y="0"/>
                  <a:chExt cx="684" cy="596"/>
                </a:xfrm>
              </p:grpSpPr>
              <p:sp>
                <p:nvSpPr>
                  <p:cNvPr id="52301" name="Rectangle 7"/>
                  <p:cNvSpPr>
                    <a:spLocks noChangeArrowheads="1"/>
                  </p:cNvSpPr>
                  <p:nvPr/>
                </p:nvSpPr>
                <p:spPr bwMode="auto">
                  <a:xfrm>
                    <a:off x="42" y="0"/>
                    <a:ext cx="599" cy="596"/>
                  </a:xfrm>
                  <a:prstGeom prst="rect">
                    <a:avLst/>
                  </a:prstGeom>
                  <a:solidFill>
                    <a:srgbClr val="CCFFFF"/>
                  </a:solidFill>
                  <a:ln w="9525">
                    <a:noFill/>
                    <a:miter lim="800000"/>
                    <a:headEnd/>
                    <a:tailEnd/>
                  </a:ln>
                </p:spPr>
                <p:txBody>
                  <a:bodyPr/>
                  <a:lstStyle/>
                  <a:p>
                    <a:pPr algn="ctr">
                      <a:defRPr/>
                    </a:pPr>
                    <a:r>
                      <a:rPr lang="es-CL" sz="1400" dirty="0">
                        <a:latin typeface="+mn-lt"/>
                        <a:cs typeface="Times New Roman" pitchFamily="18" charset="0"/>
                      </a:rPr>
                      <a:t>Tipo Atributo</a:t>
                    </a:r>
                    <a:endParaRPr lang="es-CL" sz="1100" dirty="0">
                      <a:latin typeface="+mn-lt"/>
                      <a:cs typeface="Times New Roman" pitchFamily="18" charset="0"/>
                    </a:endParaRPr>
                  </a:p>
                  <a:p>
                    <a:pPr algn="ctr">
                      <a:defRPr/>
                    </a:pPr>
                    <a:endParaRPr lang="es-CL" sz="2000" dirty="0">
                      <a:latin typeface="+mn-lt"/>
                    </a:endParaRPr>
                  </a:p>
                </p:txBody>
              </p:sp>
              <p:sp>
                <p:nvSpPr>
                  <p:cNvPr id="52302" name="Rectangle 8"/>
                  <p:cNvSpPr>
                    <a:spLocks noChangeArrowheads="1"/>
                  </p:cNvSpPr>
                  <p:nvPr/>
                </p:nvSpPr>
                <p:spPr bwMode="auto">
                  <a:xfrm>
                    <a:off x="0" y="0"/>
                    <a:ext cx="684" cy="596"/>
                  </a:xfrm>
                  <a:prstGeom prst="rect">
                    <a:avLst/>
                  </a:prstGeom>
                  <a:noFill/>
                  <a:ln w="7">
                    <a:solidFill>
                      <a:srgbClr val="A0A0A0"/>
                    </a:solidFill>
                    <a:miter lim="800000"/>
                    <a:headEnd/>
                    <a:tailEnd/>
                  </a:ln>
                </p:spPr>
                <p:txBody>
                  <a:bodyPr/>
                  <a:lstStyle/>
                  <a:p>
                    <a:pPr>
                      <a:defRPr/>
                    </a:pPr>
                    <a:endParaRPr lang="en-US" sz="1600">
                      <a:latin typeface="+mn-lt"/>
                    </a:endParaRPr>
                  </a:p>
                </p:txBody>
              </p:sp>
            </p:grpSp>
          </p:grpSp>
          <p:grpSp>
            <p:nvGrpSpPr>
              <p:cNvPr id="21514" name="Group 9"/>
              <p:cNvGrpSpPr>
                <a:grpSpLocks/>
              </p:cNvGrpSpPr>
              <p:nvPr/>
            </p:nvGrpSpPr>
            <p:grpSpPr bwMode="auto">
              <a:xfrm>
                <a:off x="684" y="0"/>
                <a:ext cx="1403" cy="596"/>
                <a:chOff x="684" y="0"/>
                <a:chExt cx="1403" cy="596"/>
              </a:xfrm>
            </p:grpSpPr>
            <p:sp>
              <p:nvSpPr>
                <p:cNvPr id="52295" name="Rectangle 10"/>
                <p:cNvSpPr>
                  <a:spLocks noChangeArrowheads="1"/>
                </p:cNvSpPr>
                <p:nvPr/>
              </p:nvSpPr>
              <p:spPr bwMode="auto">
                <a:xfrm>
                  <a:off x="684" y="0"/>
                  <a:ext cx="1403" cy="596"/>
                </a:xfrm>
                <a:prstGeom prst="rect">
                  <a:avLst/>
                </a:prstGeom>
                <a:solidFill>
                  <a:srgbClr val="CCFFFF"/>
                </a:solidFill>
                <a:ln w="9525">
                  <a:noFill/>
                  <a:miter lim="800000"/>
                  <a:headEnd/>
                  <a:tailEnd/>
                </a:ln>
              </p:spPr>
              <p:txBody>
                <a:bodyPr/>
                <a:lstStyle/>
                <a:p>
                  <a:pPr>
                    <a:defRPr/>
                  </a:pPr>
                  <a:endParaRPr lang="en-US" sz="1600">
                    <a:latin typeface="+mn-lt"/>
                  </a:endParaRPr>
                </a:p>
              </p:txBody>
            </p:sp>
            <p:grpSp>
              <p:nvGrpSpPr>
                <p:cNvPr id="21574" name="Group 11"/>
                <p:cNvGrpSpPr>
                  <a:grpSpLocks/>
                </p:cNvGrpSpPr>
                <p:nvPr/>
              </p:nvGrpSpPr>
              <p:grpSpPr bwMode="auto">
                <a:xfrm>
                  <a:off x="684" y="0"/>
                  <a:ext cx="1403" cy="596"/>
                  <a:chOff x="684" y="0"/>
                  <a:chExt cx="1403" cy="596"/>
                </a:xfrm>
              </p:grpSpPr>
              <p:sp>
                <p:nvSpPr>
                  <p:cNvPr id="52297" name="Rectangle 12"/>
                  <p:cNvSpPr>
                    <a:spLocks noChangeArrowheads="1"/>
                  </p:cNvSpPr>
                  <p:nvPr/>
                </p:nvSpPr>
                <p:spPr bwMode="auto">
                  <a:xfrm>
                    <a:off x="727" y="0"/>
                    <a:ext cx="1317" cy="596"/>
                  </a:xfrm>
                  <a:prstGeom prst="rect">
                    <a:avLst/>
                  </a:prstGeom>
                  <a:solidFill>
                    <a:srgbClr val="CCFFFF"/>
                  </a:solidFill>
                  <a:ln w="9525">
                    <a:noFill/>
                    <a:miter lim="800000"/>
                    <a:headEnd/>
                    <a:tailEnd/>
                  </a:ln>
                </p:spPr>
                <p:txBody>
                  <a:bodyPr/>
                  <a:lstStyle/>
                  <a:p>
                    <a:pPr algn="ctr">
                      <a:defRPr/>
                    </a:pPr>
                    <a:r>
                      <a:rPr lang="es-CL" sz="1400" dirty="0">
                        <a:latin typeface="+mn-lt"/>
                        <a:cs typeface="Times New Roman" pitchFamily="18" charset="0"/>
                      </a:rPr>
                      <a:t>Descripción</a:t>
                    </a:r>
                    <a:endParaRPr lang="es-CL" sz="1100" dirty="0">
                      <a:latin typeface="+mn-lt"/>
                      <a:cs typeface="Times New Roman" pitchFamily="18" charset="0"/>
                    </a:endParaRPr>
                  </a:p>
                  <a:p>
                    <a:pPr algn="ctr">
                      <a:defRPr/>
                    </a:pPr>
                    <a:endParaRPr lang="es-CL" sz="2000" dirty="0">
                      <a:latin typeface="+mn-lt"/>
                    </a:endParaRPr>
                  </a:p>
                </p:txBody>
              </p:sp>
              <p:sp>
                <p:nvSpPr>
                  <p:cNvPr id="52298" name="Rectangle 13"/>
                  <p:cNvSpPr>
                    <a:spLocks noChangeArrowheads="1"/>
                  </p:cNvSpPr>
                  <p:nvPr/>
                </p:nvSpPr>
                <p:spPr bwMode="auto">
                  <a:xfrm>
                    <a:off x="684" y="0"/>
                    <a:ext cx="1403" cy="596"/>
                  </a:xfrm>
                  <a:prstGeom prst="rect">
                    <a:avLst/>
                  </a:prstGeom>
                  <a:noFill/>
                  <a:ln w="7">
                    <a:solidFill>
                      <a:srgbClr val="A0A0A0"/>
                    </a:solidFill>
                    <a:miter lim="800000"/>
                    <a:headEnd/>
                    <a:tailEnd/>
                  </a:ln>
                </p:spPr>
                <p:txBody>
                  <a:bodyPr/>
                  <a:lstStyle/>
                  <a:p>
                    <a:pPr>
                      <a:defRPr/>
                    </a:pPr>
                    <a:endParaRPr lang="en-US" sz="1600">
                      <a:latin typeface="+mn-lt"/>
                    </a:endParaRPr>
                  </a:p>
                </p:txBody>
              </p:sp>
            </p:grpSp>
          </p:grpSp>
          <p:grpSp>
            <p:nvGrpSpPr>
              <p:cNvPr id="21515" name="Group 14"/>
              <p:cNvGrpSpPr>
                <a:grpSpLocks/>
              </p:cNvGrpSpPr>
              <p:nvPr/>
            </p:nvGrpSpPr>
            <p:grpSpPr bwMode="auto">
              <a:xfrm>
                <a:off x="2087" y="0"/>
                <a:ext cx="950" cy="596"/>
                <a:chOff x="2087" y="0"/>
                <a:chExt cx="950" cy="596"/>
              </a:xfrm>
            </p:grpSpPr>
            <p:sp>
              <p:nvSpPr>
                <p:cNvPr id="52291" name="Rectangle 15"/>
                <p:cNvSpPr>
                  <a:spLocks noChangeArrowheads="1"/>
                </p:cNvSpPr>
                <p:nvPr/>
              </p:nvSpPr>
              <p:spPr bwMode="auto">
                <a:xfrm>
                  <a:off x="2087" y="0"/>
                  <a:ext cx="964" cy="596"/>
                </a:xfrm>
                <a:prstGeom prst="rect">
                  <a:avLst/>
                </a:prstGeom>
                <a:solidFill>
                  <a:srgbClr val="CCFFFF"/>
                </a:solidFill>
                <a:ln w="9525">
                  <a:noFill/>
                  <a:miter lim="800000"/>
                  <a:headEnd/>
                  <a:tailEnd/>
                </a:ln>
              </p:spPr>
              <p:txBody>
                <a:bodyPr/>
                <a:lstStyle/>
                <a:p>
                  <a:pPr>
                    <a:defRPr/>
                  </a:pPr>
                  <a:endParaRPr lang="en-US" sz="1600">
                    <a:latin typeface="+mn-lt"/>
                  </a:endParaRPr>
                </a:p>
              </p:txBody>
            </p:sp>
            <p:grpSp>
              <p:nvGrpSpPr>
                <p:cNvPr id="21570" name="Group 16"/>
                <p:cNvGrpSpPr>
                  <a:grpSpLocks/>
                </p:cNvGrpSpPr>
                <p:nvPr/>
              </p:nvGrpSpPr>
              <p:grpSpPr bwMode="auto">
                <a:xfrm>
                  <a:off x="2087" y="0"/>
                  <a:ext cx="950" cy="596"/>
                  <a:chOff x="2087" y="0"/>
                  <a:chExt cx="950" cy="596"/>
                </a:xfrm>
              </p:grpSpPr>
              <p:sp>
                <p:nvSpPr>
                  <p:cNvPr id="52293" name="Rectangle 17"/>
                  <p:cNvSpPr>
                    <a:spLocks noChangeArrowheads="1"/>
                  </p:cNvSpPr>
                  <p:nvPr/>
                </p:nvSpPr>
                <p:spPr bwMode="auto">
                  <a:xfrm>
                    <a:off x="2129" y="0"/>
                    <a:ext cx="878" cy="596"/>
                  </a:xfrm>
                  <a:prstGeom prst="rect">
                    <a:avLst/>
                  </a:prstGeom>
                  <a:solidFill>
                    <a:srgbClr val="CCFFFF"/>
                  </a:solidFill>
                  <a:ln w="9525">
                    <a:noFill/>
                    <a:miter lim="800000"/>
                    <a:headEnd/>
                    <a:tailEnd/>
                  </a:ln>
                </p:spPr>
                <p:txBody>
                  <a:bodyPr/>
                  <a:lstStyle/>
                  <a:p>
                    <a:pPr algn="ctr">
                      <a:defRPr/>
                    </a:pPr>
                    <a:r>
                      <a:rPr lang="es-CL" sz="1400" dirty="0">
                        <a:latin typeface="+mn-lt"/>
                        <a:cs typeface="Times New Roman" pitchFamily="18" charset="0"/>
                      </a:rPr>
                      <a:t>Ejemplos</a:t>
                    </a:r>
                    <a:endParaRPr lang="es-CL" sz="1100" dirty="0">
                      <a:latin typeface="+mn-lt"/>
                      <a:cs typeface="Times New Roman" pitchFamily="18" charset="0"/>
                    </a:endParaRPr>
                  </a:p>
                  <a:p>
                    <a:pPr algn="ctr">
                      <a:defRPr/>
                    </a:pPr>
                    <a:endParaRPr lang="es-CL" sz="2000" dirty="0">
                      <a:latin typeface="+mn-lt"/>
                    </a:endParaRPr>
                  </a:p>
                </p:txBody>
              </p:sp>
              <p:sp>
                <p:nvSpPr>
                  <p:cNvPr id="52294" name="Rectangle 18"/>
                  <p:cNvSpPr>
                    <a:spLocks noChangeArrowheads="1"/>
                  </p:cNvSpPr>
                  <p:nvPr/>
                </p:nvSpPr>
                <p:spPr bwMode="auto">
                  <a:xfrm>
                    <a:off x="2087" y="0"/>
                    <a:ext cx="964" cy="596"/>
                  </a:xfrm>
                  <a:prstGeom prst="rect">
                    <a:avLst/>
                  </a:prstGeom>
                  <a:noFill/>
                  <a:ln w="7">
                    <a:solidFill>
                      <a:srgbClr val="A0A0A0"/>
                    </a:solidFill>
                    <a:miter lim="800000"/>
                    <a:headEnd/>
                    <a:tailEnd/>
                  </a:ln>
                </p:spPr>
                <p:txBody>
                  <a:bodyPr/>
                  <a:lstStyle/>
                  <a:p>
                    <a:pPr>
                      <a:defRPr/>
                    </a:pPr>
                    <a:endParaRPr lang="en-US" sz="1600">
                      <a:latin typeface="+mn-lt"/>
                    </a:endParaRPr>
                  </a:p>
                </p:txBody>
              </p:sp>
            </p:grpSp>
          </p:grpSp>
          <p:grpSp>
            <p:nvGrpSpPr>
              <p:cNvPr id="21516" name="Group 19"/>
              <p:cNvGrpSpPr>
                <a:grpSpLocks/>
              </p:cNvGrpSpPr>
              <p:nvPr/>
            </p:nvGrpSpPr>
            <p:grpSpPr bwMode="auto">
              <a:xfrm>
                <a:off x="3037" y="0"/>
                <a:ext cx="849" cy="596"/>
                <a:chOff x="3037" y="0"/>
                <a:chExt cx="849" cy="596"/>
              </a:xfrm>
            </p:grpSpPr>
            <p:sp>
              <p:nvSpPr>
                <p:cNvPr id="52287" name="Rectangle 20"/>
                <p:cNvSpPr>
                  <a:spLocks noChangeArrowheads="1"/>
                </p:cNvSpPr>
                <p:nvPr/>
              </p:nvSpPr>
              <p:spPr bwMode="auto">
                <a:xfrm>
                  <a:off x="3038" y="0"/>
                  <a:ext cx="849" cy="596"/>
                </a:xfrm>
                <a:prstGeom prst="rect">
                  <a:avLst/>
                </a:prstGeom>
                <a:solidFill>
                  <a:srgbClr val="CCFFFF"/>
                </a:solidFill>
                <a:ln w="9525">
                  <a:noFill/>
                  <a:miter lim="800000"/>
                  <a:headEnd/>
                  <a:tailEnd/>
                </a:ln>
              </p:spPr>
              <p:txBody>
                <a:bodyPr/>
                <a:lstStyle/>
                <a:p>
                  <a:pPr>
                    <a:defRPr/>
                  </a:pPr>
                  <a:endParaRPr lang="en-US" sz="1600">
                    <a:latin typeface="+mn-lt"/>
                  </a:endParaRPr>
                </a:p>
              </p:txBody>
            </p:sp>
            <p:grpSp>
              <p:nvGrpSpPr>
                <p:cNvPr id="21566" name="Group 21"/>
                <p:cNvGrpSpPr>
                  <a:grpSpLocks/>
                </p:cNvGrpSpPr>
                <p:nvPr/>
              </p:nvGrpSpPr>
              <p:grpSpPr bwMode="auto">
                <a:xfrm>
                  <a:off x="3037" y="0"/>
                  <a:ext cx="849" cy="596"/>
                  <a:chOff x="3037" y="0"/>
                  <a:chExt cx="849" cy="596"/>
                </a:xfrm>
              </p:grpSpPr>
              <p:sp>
                <p:nvSpPr>
                  <p:cNvPr id="52289" name="Rectangle 22"/>
                  <p:cNvSpPr>
                    <a:spLocks noChangeArrowheads="1"/>
                  </p:cNvSpPr>
                  <p:nvPr/>
                </p:nvSpPr>
                <p:spPr bwMode="auto">
                  <a:xfrm>
                    <a:off x="3080" y="0"/>
                    <a:ext cx="763" cy="596"/>
                  </a:xfrm>
                  <a:prstGeom prst="rect">
                    <a:avLst/>
                  </a:prstGeom>
                  <a:solidFill>
                    <a:srgbClr val="CCFFFF"/>
                  </a:solidFill>
                  <a:ln w="9525">
                    <a:noFill/>
                    <a:miter lim="800000"/>
                    <a:headEnd/>
                    <a:tailEnd/>
                  </a:ln>
                </p:spPr>
                <p:txBody>
                  <a:bodyPr/>
                  <a:lstStyle/>
                  <a:p>
                    <a:pPr algn="ctr">
                      <a:defRPr/>
                    </a:pPr>
                    <a:r>
                      <a:rPr lang="es-CL" sz="1400">
                        <a:latin typeface="+mn-lt"/>
                        <a:cs typeface="Times New Roman" pitchFamily="18" charset="0"/>
                      </a:rPr>
                      <a:t>Operaciones</a:t>
                    </a:r>
                    <a:endParaRPr lang="es-CL" sz="1100">
                      <a:latin typeface="+mn-lt"/>
                      <a:cs typeface="Times New Roman" pitchFamily="18" charset="0"/>
                    </a:endParaRPr>
                  </a:p>
                  <a:p>
                    <a:pPr algn="ctr">
                      <a:defRPr/>
                    </a:pPr>
                    <a:endParaRPr lang="es-CL" sz="2000">
                      <a:latin typeface="+mn-lt"/>
                    </a:endParaRPr>
                  </a:p>
                </p:txBody>
              </p:sp>
              <p:sp>
                <p:nvSpPr>
                  <p:cNvPr id="52290" name="Rectangle 23"/>
                  <p:cNvSpPr>
                    <a:spLocks noChangeArrowheads="1"/>
                  </p:cNvSpPr>
                  <p:nvPr/>
                </p:nvSpPr>
                <p:spPr bwMode="auto">
                  <a:xfrm>
                    <a:off x="3038" y="0"/>
                    <a:ext cx="849" cy="596"/>
                  </a:xfrm>
                  <a:prstGeom prst="rect">
                    <a:avLst/>
                  </a:prstGeom>
                  <a:noFill/>
                  <a:ln w="7">
                    <a:solidFill>
                      <a:srgbClr val="A0A0A0"/>
                    </a:solidFill>
                    <a:miter lim="800000"/>
                    <a:headEnd/>
                    <a:tailEnd/>
                  </a:ln>
                </p:spPr>
                <p:txBody>
                  <a:bodyPr/>
                  <a:lstStyle/>
                  <a:p>
                    <a:pPr>
                      <a:defRPr/>
                    </a:pPr>
                    <a:endParaRPr lang="en-US" sz="1600">
                      <a:latin typeface="+mn-lt"/>
                    </a:endParaRPr>
                  </a:p>
                </p:txBody>
              </p:sp>
            </p:grpSp>
          </p:grpSp>
          <p:grpSp>
            <p:nvGrpSpPr>
              <p:cNvPr id="21517" name="Group 24"/>
              <p:cNvGrpSpPr>
                <a:grpSpLocks/>
              </p:cNvGrpSpPr>
              <p:nvPr/>
            </p:nvGrpSpPr>
            <p:grpSpPr bwMode="auto">
              <a:xfrm>
                <a:off x="0" y="596"/>
                <a:ext cx="684" cy="1130"/>
                <a:chOff x="0" y="596"/>
                <a:chExt cx="684" cy="1130"/>
              </a:xfrm>
            </p:grpSpPr>
            <p:sp>
              <p:nvSpPr>
                <p:cNvPr id="52285" name="Rectangle 25"/>
                <p:cNvSpPr>
                  <a:spLocks noChangeArrowheads="1"/>
                </p:cNvSpPr>
                <p:nvPr/>
              </p:nvSpPr>
              <p:spPr bwMode="auto">
                <a:xfrm>
                  <a:off x="42" y="594"/>
                  <a:ext cx="599" cy="1130"/>
                </a:xfrm>
                <a:prstGeom prst="rect">
                  <a:avLst/>
                </a:prstGeom>
                <a:noFill/>
                <a:ln w="9525">
                  <a:noFill/>
                  <a:miter lim="800000"/>
                  <a:headEnd/>
                  <a:tailEnd/>
                </a:ln>
              </p:spPr>
              <p:txBody>
                <a:bodyPr/>
                <a:lstStyle/>
                <a:p>
                  <a:pPr algn="ctr">
                    <a:defRPr/>
                  </a:pPr>
                  <a:r>
                    <a:rPr lang="es-CL" sz="1400">
                      <a:latin typeface="+mn-lt"/>
                      <a:cs typeface="Times New Roman" pitchFamily="18" charset="0"/>
                    </a:rPr>
                    <a:t>Nominal</a:t>
                  </a:r>
                  <a:endParaRPr lang="es-CL" sz="1200">
                    <a:latin typeface="+mn-lt"/>
                    <a:cs typeface="Times New Roman" pitchFamily="18" charset="0"/>
                  </a:endParaRPr>
                </a:p>
                <a:p>
                  <a:pPr algn="ctr">
                    <a:defRPr/>
                  </a:pPr>
                  <a:endParaRPr lang="es-CL" sz="2400">
                    <a:latin typeface="+mn-lt"/>
                  </a:endParaRPr>
                </a:p>
              </p:txBody>
            </p:sp>
            <p:sp>
              <p:nvSpPr>
                <p:cNvPr id="52286" name="Rectangle 26"/>
                <p:cNvSpPr>
                  <a:spLocks noChangeArrowheads="1"/>
                </p:cNvSpPr>
                <p:nvPr/>
              </p:nvSpPr>
              <p:spPr bwMode="auto">
                <a:xfrm>
                  <a:off x="0" y="594"/>
                  <a:ext cx="684" cy="1130"/>
                </a:xfrm>
                <a:prstGeom prst="rect">
                  <a:avLst/>
                </a:prstGeom>
                <a:noFill/>
                <a:ln w="7">
                  <a:solidFill>
                    <a:srgbClr val="A0A0A0"/>
                  </a:solidFill>
                  <a:miter lim="800000"/>
                  <a:headEnd/>
                  <a:tailEnd/>
                </a:ln>
              </p:spPr>
              <p:txBody>
                <a:bodyPr/>
                <a:lstStyle/>
                <a:p>
                  <a:pPr>
                    <a:defRPr/>
                  </a:pPr>
                  <a:endParaRPr lang="en-US" sz="1600">
                    <a:latin typeface="+mn-lt"/>
                  </a:endParaRPr>
                </a:p>
              </p:txBody>
            </p:sp>
          </p:grpSp>
          <p:grpSp>
            <p:nvGrpSpPr>
              <p:cNvPr id="21518" name="Group 27"/>
              <p:cNvGrpSpPr>
                <a:grpSpLocks/>
              </p:cNvGrpSpPr>
              <p:nvPr/>
            </p:nvGrpSpPr>
            <p:grpSpPr bwMode="auto">
              <a:xfrm>
                <a:off x="684" y="596"/>
                <a:ext cx="1403" cy="1130"/>
                <a:chOff x="684" y="596"/>
                <a:chExt cx="1403" cy="1130"/>
              </a:xfrm>
            </p:grpSpPr>
            <p:sp>
              <p:nvSpPr>
                <p:cNvPr id="52283" name="Rectangle 28"/>
                <p:cNvSpPr>
                  <a:spLocks noChangeArrowheads="1"/>
                </p:cNvSpPr>
                <p:nvPr/>
              </p:nvSpPr>
              <p:spPr bwMode="auto">
                <a:xfrm>
                  <a:off x="727" y="594"/>
                  <a:ext cx="1317" cy="1130"/>
                </a:xfrm>
                <a:prstGeom prst="rect">
                  <a:avLst/>
                </a:prstGeom>
                <a:noFill/>
                <a:ln w="9525">
                  <a:noFill/>
                  <a:miter lim="800000"/>
                  <a:headEnd/>
                  <a:tailEnd/>
                </a:ln>
              </p:spPr>
              <p:txBody>
                <a:bodyPr/>
                <a:lstStyle/>
                <a:p>
                  <a:pPr>
                    <a:defRPr/>
                  </a:pPr>
                  <a:r>
                    <a:rPr lang="es-CL" sz="1200" dirty="0">
                      <a:latin typeface="+mn-lt"/>
                      <a:ea typeface="MS Mincho" pitchFamily="49" charset="-128"/>
                    </a:rPr>
                    <a:t>Los valores de un atributo nominal son sólo nombres diferentes, es decir, los atributos nominales proporcionan sólo información suficiente para distinguir un objeto del otro. (=, </a:t>
                  </a:r>
                  <a:r>
                    <a:rPr lang="es-CL" sz="1200" dirty="0">
                      <a:latin typeface="+mn-lt"/>
                      <a:ea typeface="MS Mincho" pitchFamily="49" charset="-128"/>
                      <a:sym typeface="Symbol" pitchFamily="18" charset="2"/>
                    </a:rPr>
                    <a:t></a:t>
                  </a:r>
                  <a:r>
                    <a:rPr lang="es-CL" sz="1200" dirty="0">
                      <a:latin typeface="+mn-lt"/>
                      <a:ea typeface="MS Mincho" pitchFamily="49" charset="-128"/>
                    </a:rPr>
                    <a:t>)</a:t>
                  </a:r>
                  <a:endParaRPr lang="es-CL" sz="1200" dirty="0">
                    <a:latin typeface="+mn-lt"/>
                    <a:ea typeface="MS Mincho" pitchFamily="49" charset="-128"/>
                    <a:sym typeface="Symbol" pitchFamily="18" charset="2"/>
                  </a:endParaRPr>
                </a:p>
                <a:p>
                  <a:pPr>
                    <a:defRPr/>
                  </a:pPr>
                  <a:endParaRPr lang="es-CL" sz="1200" dirty="0">
                    <a:latin typeface="+mn-lt"/>
                    <a:ea typeface="MS Mincho" pitchFamily="49" charset="-128"/>
                    <a:sym typeface="Symbol" pitchFamily="18" charset="2"/>
                  </a:endParaRPr>
                </a:p>
              </p:txBody>
            </p:sp>
            <p:sp>
              <p:nvSpPr>
                <p:cNvPr id="52284" name="Rectangle 29"/>
                <p:cNvSpPr>
                  <a:spLocks noChangeArrowheads="1"/>
                </p:cNvSpPr>
                <p:nvPr/>
              </p:nvSpPr>
              <p:spPr bwMode="auto">
                <a:xfrm>
                  <a:off x="684" y="594"/>
                  <a:ext cx="1403" cy="1130"/>
                </a:xfrm>
                <a:prstGeom prst="rect">
                  <a:avLst/>
                </a:prstGeom>
                <a:noFill/>
                <a:ln w="7">
                  <a:solidFill>
                    <a:srgbClr val="A0A0A0"/>
                  </a:solidFill>
                  <a:miter lim="800000"/>
                  <a:headEnd/>
                  <a:tailEnd/>
                </a:ln>
              </p:spPr>
              <p:txBody>
                <a:bodyPr/>
                <a:lstStyle/>
                <a:p>
                  <a:pPr>
                    <a:defRPr/>
                  </a:pPr>
                  <a:endParaRPr lang="en-US" sz="1600">
                    <a:latin typeface="+mn-lt"/>
                  </a:endParaRPr>
                </a:p>
              </p:txBody>
            </p:sp>
          </p:grpSp>
          <p:grpSp>
            <p:nvGrpSpPr>
              <p:cNvPr id="21519" name="Group 30"/>
              <p:cNvGrpSpPr>
                <a:grpSpLocks/>
              </p:cNvGrpSpPr>
              <p:nvPr/>
            </p:nvGrpSpPr>
            <p:grpSpPr bwMode="auto">
              <a:xfrm>
                <a:off x="2087" y="596"/>
                <a:ext cx="950" cy="1130"/>
                <a:chOff x="2087" y="596"/>
                <a:chExt cx="950" cy="1130"/>
              </a:xfrm>
            </p:grpSpPr>
            <p:sp>
              <p:nvSpPr>
                <p:cNvPr id="52281" name="Rectangle 31"/>
                <p:cNvSpPr>
                  <a:spLocks noChangeArrowheads="1"/>
                </p:cNvSpPr>
                <p:nvPr/>
              </p:nvSpPr>
              <p:spPr bwMode="auto">
                <a:xfrm>
                  <a:off x="2129" y="594"/>
                  <a:ext cx="878" cy="1130"/>
                </a:xfrm>
                <a:prstGeom prst="rect">
                  <a:avLst/>
                </a:prstGeom>
                <a:noFill/>
                <a:ln w="9525">
                  <a:noFill/>
                  <a:miter lim="800000"/>
                  <a:headEnd/>
                  <a:tailEnd/>
                </a:ln>
              </p:spPr>
              <p:txBody>
                <a:bodyPr/>
                <a:lstStyle/>
                <a:p>
                  <a:pPr>
                    <a:defRPr/>
                  </a:pPr>
                  <a:r>
                    <a:rPr lang="es-CL" sz="1200" dirty="0">
                      <a:latin typeface="+mn-lt"/>
                      <a:ea typeface="MS Mincho" pitchFamily="49" charset="-128"/>
                    </a:rPr>
                    <a:t>Códigos postales, números de ID de empleado , color de ojo, sexo: {masculino, femenino}.</a:t>
                  </a:r>
                  <a:endParaRPr lang="es-CL" sz="1100" dirty="0">
                    <a:latin typeface="+mn-lt"/>
                    <a:cs typeface="Times New Roman" pitchFamily="18" charset="0"/>
                  </a:endParaRPr>
                </a:p>
                <a:p>
                  <a:pPr>
                    <a:defRPr/>
                  </a:pPr>
                  <a:endParaRPr lang="es-CL" sz="2000" dirty="0">
                    <a:latin typeface="+mn-lt"/>
                  </a:endParaRPr>
                </a:p>
              </p:txBody>
            </p:sp>
            <p:sp>
              <p:nvSpPr>
                <p:cNvPr id="52282" name="Rectangle 32"/>
                <p:cNvSpPr>
                  <a:spLocks noChangeArrowheads="1"/>
                </p:cNvSpPr>
                <p:nvPr/>
              </p:nvSpPr>
              <p:spPr bwMode="auto">
                <a:xfrm>
                  <a:off x="2087" y="594"/>
                  <a:ext cx="964" cy="1130"/>
                </a:xfrm>
                <a:prstGeom prst="rect">
                  <a:avLst/>
                </a:prstGeom>
                <a:noFill/>
                <a:ln w="7">
                  <a:solidFill>
                    <a:srgbClr val="A0A0A0"/>
                  </a:solidFill>
                  <a:miter lim="800000"/>
                  <a:headEnd/>
                  <a:tailEnd/>
                </a:ln>
              </p:spPr>
              <p:txBody>
                <a:bodyPr/>
                <a:lstStyle/>
                <a:p>
                  <a:pPr>
                    <a:defRPr/>
                  </a:pPr>
                  <a:endParaRPr lang="en-US" sz="1600">
                    <a:latin typeface="+mn-lt"/>
                  </a:endParaRPr>
                </a:p>
              </p:txBody>
            </p:sp>
          </p:grpSp>
          <p:grpSp>
            <p:nvGrpSpPr>
              <p:cNvPr id="21520" name="Group 33"/>
              <p:cNvGrpSpPr>
                <a:grpSpLocks/>
              </p:cNvGrpSpPr>
              <p:nvPr/>
            </p:nvGrpSpPr>
            <p:grpSpPr bwMode="auto">
              <a:xfrm>
                <a:off x="3037" y="596"/>
                <a:ext cx="849" cy="1130"/>
                <a:chOff x="3037" y="596"/>
                <a:chExt cx="849" cy="1130"/>
              </a:xfrm>
            </p:grpSpPr>
            <p:sp>
              <p:nvSpPr>
                <p:cNvPr id="52279" name="Rectangle 34"/>
                <p:cNvSpPr>
                  <a:spLocks noChangeArrowheads="1"/>
                </p:cNvSpPr>
                <p:nvPr/>
              </p:nvSpPr>
              <p:spPr bwMode="auto">
                <a:xfrm>
                  <a:off x="3080" y="594"/>
                  <a:ext cx="763" cy="1130"/>
                </a:xfrm>
                <a:prstGeom prst="rect">
                  <a:avLst/>
                </a:prstGeom>
                <a:noFill/>
                <a:ln w="9525">
                  <a:noFill/>
                  <a:miter lim="800000"/>
                  <a:headEnd/>
                  <a:tailEnd/>
                </a:ln>
              </p:spPr>
              <p:txBody>
                <a:bodyPr/>
                <a:lstStyle/>
                <a:p>
                  <a:pPr>
                    <a:defRPr/>
                  </a:pPr>
                  <a:r>
                    <a:rPr lang="es-CL" sz="1200" dirty="0">
                      <a:latin typeface="+mn-lt"/>
                      <a:ea typeface="MS Mincho" pitchFamily="49" charset="-128"/>
                    </a:rPr>
                    <a:t>Modo, entropía, correlación de contingencia, test </a:t>
                  </a:r>
                  <a:r>
                    <a:rPr lang="es-CL" sz="1200" dirty="0">
                      <a:latin typeface="+mn-lt"/>
                      <a:ea typeface="MS Mincho" pitchFamily="49" charset="-128"/>
                      <a:sym typeface="Symbol" pitchFamily="18" charset="2"/>
                    </a:rPr>
                    <a:t></a:t>
                  </a:r>
                  <a:r>
                    <a:rPr lang="es-CL" sz="1200" dirty="0">
                      <a:latin typeface="+mn-lt"/>
                      <a:ea typeface="MS Mincho" pitchFamily="49" charset="-128"/>
                    </a:rPr>
                    <a:t>2.</a:t>
                  </a:r>
                  <a:endParaRPr lang="es-CL" sz="1200" dirty="0">
                    <a:latin typeface="+mn-lt"/>
                    <a:ea typeface="MS Mincho" pitchFamily="49" charset="-128"/>
                    <a:sym typeface="Symbol" pitchFamily="18" charset="2"/>
                  </a:endParaRPr>
                </a:p>
                <a:p>
                  <a:pPr>
                    <a:defRPr/>
                  </a:pPr>
                  <a:endParaRPr lang="es-CL" sz="1200" dirty="0">
                    <a:latin typeface="+mn-lt"/>
                    <a:ea typeface="MS Mincho" pitchFamily="49" charset="-128"/>
                    <a:sym typeface="Symbol" pitchFamily="18" charset="2"/>
                  </a:endParaRPr>
                </a:p>
              </p:txBody>
            </p:sp>
            <p:sp>
              <p:nvSpPr>
                <p:cNvPr id="52280" name="Rectangle 35"/>
                <p:cNvSpPr>
                  <a:spLocks noChangeArrowheads="1"/>
                </p:cNvSpPr>
                <p:nvPr/>
              </p:nvSpPr>
              <p:spPr bwMode="auto">
                <a:xfrm>
                  <a:off x="3038" y="594"/>
                  <a:ext cx="849" cy="1130"/>
                </a:xfrm>
                <a:prstGeom prst="rect">
                  <a:avLst/>
                </a:prstGeom>
                <a:noFill/>
                <a:ln w="7">
                  <a:solidFill>
                    <a:srgbClr val="A0A0A0"/>
                  </a:solidFill>
                  <a:miter lim="800000"/>
                  <a:headEnd/>
                  <a:tailEnd/>
                </a:ln>
              </p:spPr>
              <p:txBody>
                <a:bodyPr/>
                <a:lstStyle/>
                <a:p>
                  <a:pPr>
                    <a:defRPr/>
                  </a:pPr>
                  <a:endParaRPr lang="en-US" sz="1600">
                    <a:latin typeface="+mn-lt"/>
                  </a:endParaRPr>
                </a:p>
              </p:txBody>
            </p:sp>
          </p:grpSp>
          <p:grpSp>
            <p:nvGrpSpPr>
              <p:cNvPr id="21521" name="Group 36"/>
              <p:cNvGrpSpPr>
                <a:grpSpLocks/>
              </p:cNvGrpSpPr>
              <p:nvPr/>
            </p:nvGrpSpPr>
            <p:grpSpPr bwMode="auto">
              <a:xfrm>
                <a:off x="0" y="1726"/>
                <a:ext cx="684" cy="1092"/>
                <a:chOff x="0" y="1726"/>
                <a:chExt cx="684" cy="1092"/>
              </a:xfrm>
            </p:grpSpPr>
            <p:sp>
              <p:nvSpPr>
                <p:cNvPr id="52277" name="Rectangle 37"/>
                <p:cNvSpPr>
                  <a:spLocks noChangeArrowheads="1"/>
                </p:cNvSpPr>
                <p:nvPr/>
              </p:nvSpPr>
              <p:spPr bwMode="auto">
                <a:xfrm>
                  <a:off x="42" y="1726"/>
                  <a:ext cx="599" cy="1096"/>
                </a:xfrm>
                <a:prstGeom prst="rect">
                  <a:avLst/>
                </a:prstGeom>
                <a:noFill/>
                <a:ln w="9525">
                  <a:noFill/>
                  <a:miter lim="800000"/>
                  <a:headEnd/>
                  <a:tailEnd/>
                </a:ln>
              </p:spPr>
              <p:txBody>
                <a:bodyPr/>
                <a:lstStyle/>
                <a:p>
                  <a:pPr algn="ctr">
                    <a:defRPr/>
                  </a:pPr>
                  <a:r>
                    <a:rPr lang="es-CL" sz="1400">
                      <a:latin typeface="+mn-lt"/>
                      <a:cs typeface="Times New Roman" pitchFamily="18" charset="0"/>
                    </a:rPr>
                    <a:t>Ordinal</a:t>
                  </a:r>
                  <a:endParaRPr lang="es-CL" sz="1200">
                    <a:latin typeface="+mn-lt"/>
                    <a:cs typeface="Times New Roman" pitchFamily="18" charset="0"/>
                  </a:endParaRPr>
                </a:p>
                <a:p>
                  <a:pPr algn="ctr">
                    <a:defRPr/>
                  </a:pPr>
                  <a:endParaRPr lang="es-CL" sz="2400">
                    <a:latin typeface="+mn-lt"/>
                  </a:endParaRPr>
                </a:p>
              </p:txBody>
            </p:sp>
            <p:sp>
              <p:nvSpPr>
                <p:cNvPr id="52278" name="Rectangle 38"/>
                <p:cNvSpPr>
                  <a:spLocks noChangeArrowheads="1"/>
                </p:cNvSpPr>
                <p:nvPr/>
              </p:nvSpPr>
              <p:spPr bwMode="auto">
                <a:xfrm>
                  <a:off x="0" y="1726"/>
                  <a:ext cx="684" cy="1096"/>
                </a:xfrm>
                <a:prstGeom prst="rect">
                  <a:avLst/>
                </a:prstGeom>
                <a:noFill/>
                <a:ln w="7">
                  <a:solidFill>
                    <a:srgbClr val="A0A0A0"/>
                  </a:solidFill>
                  <a:miter lim="800000"/>
                  <a:headEnd/>
                  <a:tailEnd/>
                </a:ln>
              </p:spPr>
              <p:txBody>
                <a:bodyPr/>
                <a:lstStyle/>
                <a:p>
                  <a:pPr>
                    <a:defRPr/>
                  </a:pPr>
                  <a:endParaRPr lang="en-US" sz="1600">
                    <a:latin typeface="+mn-lt"/>
                  </a:endParaRPr>
                </a:p>
              </p:txBody>
            </p:sp>
          </p:grpSp>
          <p:grpSp>
            <p:nvGrpSpPr>
              <p:cNvPr id="21522" name="Group 39"/>
              <p:cNvGrpSpPr>
                <a:grpSpLocks/>
              </p:cNvGrpSpPr>
              <p:nvPr/>
            </p:nvGrpSpPr>
            <p:grpSpPr bwMode="auto">
              <a:xfrm>
                <a:off x="684" y="1726"/>
                <a:ext cx="1403" cy="1092"/>
                <a:chOff x="684" y="1726"/>
                <a:chExt cx="1403" cy="1092"/>
              </a:xfrm>
            </p:grpSpPr>
            <p:sp>
              <p:nvSpPr>
                <p:cNvPr id="52275" name="Rectangle 40"/>
                <p:cNvSpPr>
                  <a:spLocks noChangeArrowheads="1"/>
                </p:cNvSpPr>
                <p:nvPr/>
              </p:nvSpPr>
              <p:spPr bwMode="auto">
                <a:xfrm>
                  <a:off x="727" y="1726"/>
                  <a:ext cx="1317" cy="1096"/>
                </a:xfrm>
                <a:prstGeom prst="rect">
                  <a:avLst/>
                </a:prstGeom>
                <a:noFill/>
                <a:ln w="9525">
                  <a:noFill/>
                  <a:miter lim="800000"/>
                  <a:headEnd/>
                  <a:tailEnd/>
                </a:ln>
              </p:spPr>
              <p:txBody>
                <a:bodyPr/>
                <a:lstStyle/>
                <a:p>
                  <a:pPr>
                    <a:defRPr/>
                  </a:pPr>
                  <a:r>
                    <a:rPr lang="es-CL" sz="1200" dirty="0">
                      <a:latin typeface="+mn-lt"/>
                      <a:ea typeface="MS Mincho" pitchFamily="49" charset="-128"/>
                    </a:rPr>
                    <a:t>Los valores de un atributo ordinal proporcionan información suficiente para ordenar objetos. (&lt;&gt;),</a:t>
                  </a:r>
                </a:p>
                <a:p>
                  <a:pPr>
                    <a:defRPr/>
                  </a:pPr>
                  <a:endParaRPr lang="es-CL" sz="1200" dirty="0">
                    <a:latin typeface="+mn-lt"/>
                    <a:ea typeface="MS Mincho" pitchFamily="49" charset="-128"/>
                  </a:endParaRPr>
                </a:p>
              </p:txBody>
            </p:sp>
            <p:sp>
              <p:nvSpPr>
                <p:cNvPr id="52276" name="Rectangle 41"/>
                <p:cNvSpPr>
                  <a:spLocks noChangeArrowheads="1"/>
                </p:cNvSpPr>
                <p:nvPr/>
              </p:nvSpPr>
              <p:spPr bwMode="auto">
                <a:xfrm>
                  <a:off x="684" y="1726"/>
                  <a:ext cx="1403" cy="1096"/>
                </a:xfrm>
                <a:prstGeom prst="rect">
                  <a:avLst/>
                </a:prstGeom>
                <a:noFill/>
                <a:ln w="7">
                  <a:solidFill>
                    <a:srgbClr val="A0A0A0"/>
                  </a:solidFill>
                  <a:miter lim="800000"/>
                  <a:headEnd/>
                  <a:tailEnd/>
                </a:ln>
              </p:spPr>
              <p:txBody>
                <a:bodyPr/>
                <a:lstStyle/>
                <a:p>
                  <a:pPr>
                    <a:defRPr/>
                  </a:pPr>
                  <a:endParaRPr lang="en-US" sz="1600">
                    <a:latin typeface="+mn-lt"/>
                  </a:endParaRPr>
                </a:p>
              </p:txBody>
            </p:sp>
          </p:grpSp>
          <p:grpSp>
            <p:nvGrpSpPr>
              <p:cNvPr id="21523" name="Group 42"/>
              <p:cNvGrpSpPr>
                <a:grpSpLocks/>
              </p:cNvGrpSpPr>
              <p:nvPr/>
            </p:nvGrpSpPr>
            <p:grpSpPr bwMode="auto">
              <a:xfrm>
                <a:off x="2087" y="1726"/>
                <a:ext cx="950" cy="1092"/>
                <a:chOff x="2087" y="1726"/>
                <a:chExt cx="950" cy="1092"/>
              </a:xfrm>
            </p:grpSpPr>
            <p:sp>
              <p:nvSpPr>
                <p:cNvPr id="52273" name="Rectangle 43"/>
                <p:cNvSpPr>
                  <a:spLocks noChangeArrowheads="1"/>
                </p:cNvSpPr>
                <p:nvPr/>
              </p:nvSpPr>
              <p:spPr bwMode="auto">
                <a:xfrm>
                  <a:off x="2129" y="1726"/>
                  <a:ext cx="878" cy="1096"/>
                </a:xfrm>
                <a:prstGeom prst="rect">
                  <a:avLst/>
                </a:prstGeom>
                <a:noFill/>
                <a:ln w="9525">
                  <a:noFill/>
                  <a:miter lim="800000"/>
                  <a:headEnd/>
                  <a:tailEnd/>
                </a:ln>
              </p:spPr>
              <p:txBody>
                <a:bodyPr/>
                <a:lstStyle/>
                <a:p>
                  <a:pPr>
                    <a:defRPr/>
                  </a:pPr>
                  <a:r>
                    <a:rPr lang="es-CL" sz="1200" dirty="0">
                      <a:latin typeface="+mn-lt"/>
                      <a:ea typeface="MS Mincho" pitchFamily="49" charset="-128"/>
                    </a:rPr>
                    <a:t>Dureza de minerales, {</a:t>
                  </a:r>
                  <a:r>
                    <a:rPr lang="es-CL" sz="1200" i="1" dirty="0">
                      <a:latin typeface="+mn-lt"/>
                      <a:ea typeface="MS Mincho" pitchFamily="49" charset="-128"/>
                    </a:rPr>
                    <a:t>buena, mejor, óptima}, </a:t>
                  </a:r>
                  <a:r>
                    <a:rPr lang="es-CL" sz="1200" dirty="0">
                      <a:latin typeface="+mn-lt"/>
                      <a:ea typeface="MS Mincho" pitchFamily="49" charset="-128"/>
                    </a:rPr>
                    <a:t>grados, números de la calle.</a:t>
                  </a:r>
                </a:p>
                <a:p>
                  <a:pPr>
                    <a:defRPr/>
                  </a:pPr>
                  <a:endParaRPr lang="es-CL" sz="1200" dirty="0">
                    <a:latin typeface="+mn-lt"/>
                    <a:ea typeface="MS Mincho" pitchFamily="49" charset="-128"/>
                  </a:endParaRPr>
                </a:p>
              </p:txBody>
            </p:sp>
            <p:sp>
              <p:nvSpPr>
                <p:cNvPr id="52274" name="Rectangle 44"/>
                <p:cNvSpPr>
                  <a:spLocks noChangeArrowheads="1"/>
                </p:cNvSpPr>
                <p:nvPr/>
              </p:nvSpPr>
              <p:spPr bwMode="auto">
                <a:xfrm>
                  <a:off x="2087" y="1726"/>
                  <a:ext cx="964" cy="1096"/>
                </a:xfrm>
                <a:prstGeom prst="rect">
                  <a:avLst/>
                </a:prstGeom>
                <a:noFill/>
                <a:ln w="7">
                  <a:solidFill>
                    <a:srgbClr val="A0A0A0"/>
                  </a:solidFill>
                  <a:miter lim="800000"/>
                  <a:headEnd/>
                  <a:tailEnd/>
                </a:ln>
              </p:spPr>
              <p:txBody>
                <a:bodyPr/>
                <a:lstStyle/>
                <a:p>
                  <a:pPr>
                    <a:defRPr/>
                  </a:pPr>
                  <a:endParaRPr lang="en-US" sz="1600">
                    <a:latin typeface="+mn-lt"/>
                  </a:endParaRPr>
                </a:p>
              </p:txBody>
            </p:sp>
          </p:grpSp>
          <p:grpSp>
            <p:nvGrpSpPr>
              <p:cNvPr id="21524" name="Group 45"/>
              <p:cNvGrpSpPr>
                <a:grpSpLocks/>
              </p:cNvGrpSpPr>
              <p:nvPr/>
            </p:nvGrpSpPr>
            <p:grpSpPr bwMode="auto">
              <a:xfrm>
                <a:off x="3037" y="1726"/>
                <a:ext cx="849" cy="1092"/>
                <a:chOff x="3037" y="1726"/>
                <a:chExt cx="849" cy="1092"/>
              </a:xfrm>
            </p:grpSpPr>
            <p:sp>
              <p:nvSpPr>
                <p:cNvPr id="52271" name="Rectangle 46"/>
                <p:cNvSpPr>
                  <a:spLocks noChangeArrowheads="1"/>
                </p:cNvSpPr>
                <p:nvPr/>
              </p:nvSpPr>
              <p:spPr bwMode="auto">
                <a:xfrm>
                  <a:off x="3080" y="1726"/>
                  <a:ext cx="763" cy="1096"/>
                </a:xfrm>
                <a:prstGeom prst="rect">
                  <a:avLst/>
                </a:prstGeom>
                <a:noFill/>
                <a:ln w="9525">
                  <a:noFill/>
                  <a:miter lim="800000"/>
                  <a:headEnd/>
                  <a:tailEnd/>
                </a:ln>
              </p:spPr>
              <p:txBody>
                <a:bodyPr/>
                <a:lstStyle/>
                <a:p>
                  <a:pPr>
                    <a:defRPr/>
                  </a:pPr>
                  <a:r>
                    <a:rPr lang="es-CL" sz="1200" dirty="0">
                      <a:latin typeface="+mn-lt"/>
                      <a:ea typeface="MS Mincho" pitchFamily="49" charset="-128"/>
                    </a:rPr>
                    <a:t>La mediana, los percentiles.</a:t>
                  </a:r>
                </a:p>
              </p:txBody>
            </p:sp>
            <p:sp>
              <p:nvSpPr>
                <p:cNvPr id="52272" name="Rectangle 47"/>
                <p:cNvSpPr>
                  <a:spLocks noChangeArrowheads="1"/>
                </p:cNvSpPr>
                <p:nvPr/>
              </p:nvSpPr>
              <p:spPr bwMode="auto">
                <a:xfrm>
                  <a:off x="3038" y="1726"/>
                  <a:ext cx="849" cy="1096"/>
                </a:xfrm>
                <a:prstGeom prst="rect">
                  <a:avLst/>
                </a:prstGeom>
                <a:noFill/>
                <a:ln w="7">
                  <a:solidFill>
                    <a:srgbClr val="A0A0A0"/>
                  </a:solidFill>
                  <a:miter lim="800000"/>
                  <a:headEnd/>
                  <a:tailEnd/>
                </a:ln>
              </p:spPr>
              <p:txBody>
                <a:bodyPr/>
                <a:lstStyle/>
                <a:p>
                  <a:pPr>
                    <a:defRPr/>
                  </a:pPr>
                  <a:endParaRPr lang="en-US" sz="1600">
                    <a:latin typeface="+mn-lt"/>
                  </a:endParaRPr>
                </a:p>
              </p:txBody>
            </p:sp>
          </p:grpSp>
          <p:grpSp>
            <p:nvGrpSpPr>
              <p:cNvPr id="21525" name="Group 48"/>
              <p:cNvGrpSpPr>
                <a:grpSpLocks/>
              </p:cNvGrpSpPr>
              <p:nvPr/>
            </p:nvGrpSpPr>
            <p:grpSpPr bwMode="auto">
              <a:xfrm>
                <a:off x="0" y="2818"/>
                <a:ext cx="684" cy="1092"/>
                <a:chOff x="0" y="2818"/>
                <a:chExt cx="684" cy="1092"/>
              </a:xfrm>
            </p:grpSpPr>
            <p:sp>
              <p:nvSpPr>
                <p:cNvPr id="52269" name="Rectangle 49"/>
                <p:cNvSpPr>
                  <a:spLocks noChangeArrowheads="1"/>
                </p:cNvSpPr>
                <p:nvPr/>
              </p:nvSpPr>
              <p:spPr bwMode="auto">
                <a:xfrm>
                  <a:off x="42" y="2820"/>
                  <a:ext cx="599" cy="1090"/>
                </a:xfrm>
                <a:prstGeom prst="rect">
                  <a:avLst/>
                </a:prstGeom>
                <a:noFill/>
                <a:ln w="9525">
                  <a:noFill/>
                  <a:miter lim="800000"/>
                  <a:headEnd/>
                  <a:tailEnd/>
                </a:ln>
              </p:spPr>
              <p:txBody>
                <a:bodyPr/>
                <a:lstStyle/>
                <a:p>
                  <a:pPr algn="ctr">
                    <a:defRPr/>
                  </a:pPr>
                  <a:r>
                    <a:rPr lang="es-CL" sz="1400">
                      <a:latin typeface="+mn-lt"/>
                      <a:cs typeface="Times New Roman" pitchFamily="18" charset="0"/>
                    </a:rPr>
                    <a:t>Intervalo</a:t>
                  </a:r>
                  <a:endParaRPr lang="es-CL" sz="1200">
                    <a:latin typeface="+mn-lt"/>
                    <a:cs typeface="Times New Roman" pitchFamily="18" charset="0"/>
                  </a:endParaRPr>
                </a:p>
                <a:p>
                  <a:pPr algn="ctr">
                    <a:defRPr/>
                  </a:pPr>
                  <a:endParaRPr lang="es-CL" sz="2400">
                    <a:latin typeface="+mn-lt"/>
                  </a:endParaRPr>
                </a:p>
              </p:txBody>
            </p:sp>
            <p:sp>
              <p:nvSpPr>
                <p:cNvPr id="52270" name="Rectangle 50"/>
                <p:cNvSpPr>
                  <a:spLocks noChangeArrowheads="1"/>
                </p:cNvSpPr>
                <p:nvPr/>
              </p:nvSpPr>
              <p:spPr bwMode="auto">
                <a:xfrm>
                  <a:off x="0" y="2820"/>
                  <a:ext cx="684" cy="1090"/>
                </a:xfrm>
                <a:prstGeom prst="rect">
                  <a:avLst/>
                </a:prstGeom>
                <a:noFill/>
                <a:ln w="7">
                  <a:solidFill>
                    <a:srgbClr val="A0A0A0"/>
                  </a:solidFill>
                  <a:miter lim="800000"/>
                  <a:headEnd/>
                  <a:tailEnd/>
                </a:ln>
              </p:spPr>
              <p:txBody>
                <a:bodyPr/>
                <a:lstStyle/>
                <a:p>
                  <a:pPr>
                    <a:defRPr/>
                  </a:pPr>
                  <a:endParaRPr lang="en-US" sz="1600">
                    <a:latin typeface="+mn-lt"/>
                  </a:endParaRPr>
                </a:p>
              </p:txBody>
            </p:sp>
          </p:grpSp>
          <p:grpSp>
            <p:nvGrpSpPr>
              <p:cNvPr id="21526" name="Group 51"/>
              <p:cNvGrpSpPr>
                <a:grpSpLocks/>
              </p:cNvGrpSpPr>
              <p:nvPr/>
            </p:nvGrpSpPr>
            <p:grpSpPr bwMode="auto">
              <a:xfrm>
                <a:off x="684" y="2818"/>
                <a:ext cx="1403" cy="1092"/>
                <a:chOff x="684" y="2818"/>
                <a:chExt cx="1403" cy="1092"/>
              </a:xfrm>
            </p:grpSpPr>
            <p:sp>
              <p:nvSpPr>
                <p:cNvPr id="52267" name="Rectangle 52"/>
                <p:cNvSpPr>
                  <a:spLocks noChangeArrowheads="1"/>
                </p:cNvSpPr>
                <p:nvPr/>
              </p:nvSpPr>
              <p:spPr bwMode="auto">
                <a:xfrm>
                  <a:off x="727" y="2820"/>
                  <a:ext cx="1317" cy="1090"/>
                </a:xfrm>
                <a:prstGeom prst="rect">
                  <a:avLst/>
                </a:prstGeom>
                <a:noFill/>
                <a:ln w="9525">
                  <a:noFill/>
                  <a:miter lim="800000"/>
                  <a:headEnd/>
                  <a:tailEnd/>
                </a:ln>
              </p:spPr>
              <p:txBody>
                <a:bodyPr/>
                <a:lstStyle/>
                <a:p>
                  <a:pPr>
                    <a:defRPr/>
                  </a:pPr>
                  <a:r>
                    <a:rPr lang="es-CL" sz="1200" dirty="0">
                      <a:latin typeface="+mn-lt"/>
                      <a:ea typeface="MS Mincho" pitchFamily="49" charset="-128"/>
                    </a:rPr>
                    <a:t>Para atributos de intervalo, las diferencias entre valores son significativas, es decir, una unidad de medida existe.  </a:t>
                  </a:r>
                  <a:br>
                    <a:rPr lang="es-CL" sz="1200" dirty="0">
                      <a:latin typeface="+mn-lt"/>
                      <a:ea typeface="MS Mincho" pitchFamily="49" charset="-128"/>
                    </a:rPr>
                  </a:br>
                  <a:r>
                    <a:rPr lang="es-CL" sz="1200" dirty="0">
                      <a:latin typeface="+mn-lt"/>
                      <a:ea typeface="MS Mincho" pitchFamily="49" charset="-128"/>
                    </a:rPr>
                    <a:t>(+, - ).</a:t>
                  </a:r>
                  <a:endParaRPr lang="es-CL" sz="1100" dirty="0">
                    <a:latin typeface="+mn-lt"/>
                    <a:cs typeface="Times New Roman" pitchFamily="18" charset="0"/>
                  </a:endParaRPr>
                </a:p>
                <a:p>
                  <a:pPr>
                    <a:defRPr/>
                  </a:pPr>
                  <a:endParaRPr lang="es-CL" sz="2000" dirty="0">
                    <a:latin typeface="+mn-lt"/>
                  </a:endParaRPr>
                </a:p>
              </p:txBody>
            </p:sp>
            <p:sp>
              <p:nvSpPr>
                <p:cNvPr id="52268" name="Rectangle 53"/>
                <p:cNvSpPr>
                  <a:spLocks noChangeArrowheads="1"/>
                </p:cNvSpPr>
                <p:nvPr/>
              </p:nvSpPr>
              <p:spPr bwMode="auto">
                <a:xfrm>
                  <a:off x="684" y="2820"/>
                  <a:ext cx="1403" cy="1090"/>
                </a:xfrm>
                <a:prstGeom prst="rect">
                  <a:avLst/>
                </a:prstGeom>
                <a:noFill/>
                <a:ln w="7">
                  <a:solidFill>
                    <a:srgbClr val="A0A0A0"/>
                  </a:solidFill>
                  <a:miter lim="800000"/>
                  <a:headEnd/>
                  <a:tailEnd/>
                </a:ln>
              </p:spPr>
              <p:txBody>
                <a:bodyPr/>
                <a:lstStyle/>
                <a:p>
                  <a:pPr>
                    <a:defRPr/>
                  </a:pPr>
                  <a:endParaRPr lang="en-US" sz="1600">
                    <a:latin typeface="+mn-lt"/>
                  </a:endParaRPr>
                </a:p>
              </p:txBody>
            </p:sp>
          </p:grpSp>
          <p:grpSp>
            <p:nvGrpSpPr>
              <p:cNvPr id="21527" name="Group 54"/>
              <p:cNvGrpSpPr>
                <a:grpSpLocks/>
              </p:cNvGrpSpPr>
              <p:nvPr/>
            </p:nvGrpSpPr>
            <p:grpSpPr bwMode="auto">
              <a:xfrm>
                <a:off x="2087" y="2818"/>
                <a:ext cx="950" cy="1092"/>
                <a:chOff x="2087" y="2818"/>
                <a:chExt cx="950" cy="1092"/>
              </a:xfrm>
            </p:grpSpPr>
            <p:sp>
              <p:nvSpPr>
                <p:cNvPr id="52265" name="Rectangle 55"/>
                <p:cNvSpPr>
                  <a:spLocks noChangeArrowheads="1"/>
                </p:cNvSpPr>
                <p:nvPr/>
              </p:nvSpPr>
              <p:spPr bwMode="auto">
                <a:xfrm>
                  <a:off x="2129" y="2820"/>
                  <a:ext cx="878" cy="1090"/>
                </a:xfrm>
                <a:prstGeom prst="rect">
                  <a:avLst/>
                </a:prstGeom>
                <a:noFill/>
                <a:ln w="9525">
                  <a:noFill/>
                  <a:miter lim="800000"/>
                  <a:headEnd/>
                  <a:tailEnd/>
                </a:ln>
              </p:spPr>
              <p:txBody>
                <a:bodyPr/>
                <a:lstStyle/>
                <a:p>
                  <a:pPr>
                    <a:defRPr/>
                  </a:pPr>
                  <a:r>
                    <a:rPr lang="es-CL" sz="1200" dirty="0">
                      <a:latin typeface="+mn-lt"/>
                      <a:ea typeface="MS Mincho" pitchFamily="49" charset="-128"/>
                    </a:rPr>
                    <a:t>fechas de calendario, temperatura en Celsius o Fahrenheit.</a:t>
                  </a:r>
                </a:p>
                <a:p>
                  <a:pPr>
                    <a:defRPr/>
                  </a:pPr>
                  <a:endParaRPr lang="es-CL" sz="1200" dirty="0">
                    <a:latin typeface="+mn-lt"/>
                    <a:ea typeface="MS Mincho" pitchFamily="49" charset="-128"/>
                  </a:endParaRPr>
                </a:p>
              </p:txBody>
            </p:sp>
            <p:sp>
              <p:nvSpPr>
                <p:cNvPr id="52266" name="Rectangle 56"/>
                <p:cNvSpPr>
                  <a:spLocks noChangeArrowheads="1"/>
                </p:cNvSpPr>
                <p:nvPr/>
              </p:nvSpPr>
              <p:spPr bwMode="auto">
                <a:xfrm>
                  <a:off x="2087" y="2820"/>
                  <a:ext cx="964" cy="1090"/>
                </a:xfrm>
                <a:prstGeom prst="rect">
                  <a:avLst/>
                </a:prstGeom>
                <a:noFill/>
                <a:ln w="7">
                  <a:solidFill>
                    <a:srgbClr val="A0A0A0"/>
                  </a:solidFill>
                  <a:miter lim="800000"/>
                  <a:headEnd/>
                  <a:tailEnd/>
                </a:ln>
              </p:spPr>
              <p:txBody>
                <a:bodyPr/>
                <a:lstStyle/>
                <a:p>
                  <a:pPr>
                    <a:defRPr/>
                  </a:pPr>
                  <a:endParaRPr lang="en-US" sz="1600">
                    <a:latin typeface="+mn-lt"/>
                  </a:endParaRPr>
                </a:p>
              </p:txBody>
            </p:sp>
          </p:grpSp>
          <p:grpSp>
            <p:nvGrpSpPr>
              <p:cNvPr id="21528" name="Group 57"/>
              <p:cNvGrpSpPr>
                <a:grpSpLocks/>
              </p:cNvGrpSpPr>
              <p:nvPr/>
            </p:nvGrpSpPr>
            <p:grpSpPr bwMode="auto">
              <a:xfrm>
                <a:off x="3037" y="2818"/>
                <a:ext cx="849" cy="1092"/>
                <a:chOff x="3037" y="2818"/>
                <a:chExt cx="849" cy="1092"/>
              </a:xfrm>
            </p:grpSpPr>
            <p:sp>
              <p:nvSpPr>
                <p:cNvPr id="52263" name="Rectangle 58"/>
                <p:cNvSpPr>
                  <a:spLocks noChangeArrowheads="1"/>
                </p:cNvSpPr>
                <p:nvPr/>
              </p:nvSpPr>
              <p:spPr bwMode="auto">
                <a:xfrm>
                  <a:off x="3080" y="2820"/>
                  <a:ext cx="763" cy="1090"/>
                </a:xfrm>
                <a:prstGeom prst="rect">
                  <a:avLst/>
                </a:prstGeom>
                <a:noFill/>
                <a:ln w="9525">
                  <a:noFill/>
                  <a:miter lim="800000"/>
                  <a:headEnd/>
                  <a:tailEnd/>
                </a:ln>
              </p:spPr>
              <p:txBody>
                <a:bodyPr/>
                <a:lstStyle/>
                <a:p>
                  <a:pPr>
                    <a:defRPr/>
                  </a:pPr>
                  <a:r>
                    <a:rPr lang="es-CL" sz="1200" dirty="0">
                      <a:latin typeface="+mn-lt"/>
                      <a:ea typeface="MS Mincho" pitchFamily="49" charset="-128"/>
                    </a:rPr>
                    <a:t>Promedio, desviación estándar, la correlación de Pearson, t y pruebas de F.</a:t>
                  </a:r>
                </a:p>
                <a:p>
                  <a:pPr>
                    <a:defRPr/>
                  </a:pPr>
                  <a:endParaRPr lang="es-CL" sz="1200" dirty="0">
                    <a:latin typeface="+mn-lt"/>
                    <a:ea typeface="MS Mincho" pitchFamily="49" charset="-128"/>
                  </a:endParaRPr>
                </a:p>
                <a:p>
                  <a:pPr>
                    <a:defRPr/>
                  </a:pPr>
                  <a:endParaRPr lang="es-CL" sz="1200" dirty="0">
                    <a:latin typeface="+mn-lt"/>
                    <a:ea typeface="MS Mincho" pitchFamily="49" charset="-128"/>
                  </a:endParaRPr>
                </a:p>
              </p:txBody>
            </p:sp>
            <p:sp>
              <p:nvSpPr>
                <p:cNvPr id="52264" name="Rectangle 59"/>
                <p:cNvSpPr>
                  <a:spLocks noChangeArrowheads="1"/>
                </p:cNvSpPr>
                <p:nvPr/>
              </p:nvSpPr>
              <p:spPr bwMode="auto">
                <a:xfrm>
                  <a:off x="3038" y="2820"/>
                  <a:ext cx="849" cy="1090"/>
                </a:xfrm>
                <a:prstGeom prst="rect">
                  <a:avLst/>
                </a:prstGeom>
                <a:noFill/>
                <a:ln w="7">
                  <a:solidFill>
                    <a:srgbClr val="A0A0A0"/>
                  </a:solidFill>
                  <a:miter lim="800000"/>
                  <a:headEnd/>
                  <a:tailEnd/>
                </a:ln>
              </p:spPr>
              <p:txBody>
                <a:bodyPr/>
                <a:lstStyle/>
                <a:p>
                  <a:pPr>
                    <a:defRPr/>
                  </a:pPr>
                  <a:endParaRPr lang="en-US" sz="1600">
                    <a:latin typeface="+mn-lt"/>
                  </a:endParaRPr>
                </a:p>
              </p:txBody>
            </p:sp>
          </p:grpSp>
          <p:grpSp>
            <p:nvGrpSpPr>
              <p:cNvPr id="21529" name="Group 60"/>
              <p:cNvGrpSpPr>
                <a:grpSpLocks/>
              </p:cNvGrpSpPr>
              <p:nvPr/>
            </p:nvGrpSpPr>
            <p:grpSpPr bwMode="auto">
              <a:xfrm>
                <a:off x="0" y="3910"/>
                <a:ext cx="684" cy="1360"/>
                <a:chOff x="0" y="3910"/>
                <a:chExt cx="684" cy="1360"/>
              </a:xfrm>
            </p:grpSpPr>
            <p:sp>
              <p:nvSpPr>
                <p:cNvPr id="52261" name="Rectangle 61"/>
                <p:cNvSpPr>
                  <a:spLocks noChangeArrowheads="1"/>
                </p:cNvSpPr>
                <p:nvPr/>
              </p:nvSpPr>
              <p:spPr bwMode="auto">
                <a:xfrm>
                  <a:off x="42" y="3910"/>
                  <a:ext cx="599" cy="1360"/>
                </a:xfrm>
                <a:prstGeom prst="rect">
                  <a:avLst/>
                </a:prstGeom>
                <a:noFill/>
                <a:ln w="9525">
                  <a:noFill/>
                  <a:miter lim="800000"/>
                  <a:headEnd/>
                  <a:tailEnd/>
                </a:ln>
              </p:spPr>
              <p:txBody>
                <a:bodyPr/>
                <a:lstStyle/>
                <a:p>
                  <a:pPr algn="ctr">
                    <a:defRPr/>
                  </a:pPr>
                  <a:r>
                    <a:rPr lang="es-CL" sz="1400">
                      <a:latin typeface="+mn-lt"/>
                      <a:cs typeface="Times New Roman" pitchFamily="18" charset="0"/>
                    </a:rPr>
                    <a:t>Ratio</a:t>
                  </a:r>
                  <a:endParaRPr lang="es-CL" sz="1200">
                    <a:latin typeface="+mn-lt"/>
                    <a:cs typeface="Times New Roman" pitchFamily="18" charset="0"/>
                  </a:endParaRPr>
                </a:p>
                <a:p>
                  <a:pPr algn="ctr">
                    <a:defRPr/>
                  </a:pPr>
                  <a:endParaRPr lang="es-CL" sz="2400">
                    <a:latin typeface="+mn-lt"/>
                  </a:endParaRPr>
                </a:p>
              </p:txBody>
            </p:sp>
            <p:sp>
              <p:nvSpPr>
                <p:cNvPr id="52262" name="Rectangle 62"/>
                <p:cNvSpPr>
                  <a:spLocks noChangeArrowheads="1"/>
                </p:cNvSpPr>
                <p:nvPr/>
              </p:nvSpPr>
              <p:spPr bwMode="auto">
                <a:xfrm>
                  <a:off x="0" y="3910"/>
                  <a:ext cx="684" cy="1360"/>
                </a:xfrm>
                <a:prstGeom prst="rect">
                  <a:avLst/>
                </a:prstGeom>
                <a:noFill/>
                <a:ln w="7">
                  <a:solidFill>
                    <a:srgbClr val="A0A0A0"/>
                  </a:solidFill>
                  <a:miter lim="800000"/>
                  <a:headEnd/>
                  <a:tailEnd/>
                </a:ln>
              </p:spPr>
              <p:txBody>
                <a:bodyPr/>
                <a:lstStyle/>
                <a:p>
                  <a:pPr>
                    <a:defRPr/>
                  </a:pPr>
                  <a:endParaRPr lang="en-US" sz="1600">
                    <a:latin typeface="+mn-lt"/>
                  </a:endParaRPr>
                </a:p>
              </p:txBody>
            </p:sp>
          </p:grpSp>
          <p:grpSp>
            <p:nvGrpSpPr>
              <p:cNvPr id="21530" name="Group 63"/>
              <p:cNvGrpSpPr>
                <a:grpSpLocks/>
              </p:cNvGrpSpPr>
              <p:nvPr/>
            </p:nvGrpSpPr>
            <p:grpSpPr bwMode="auto">
              <a:xfrm>
                <a:off x="684" y="3910"/>
                <a:ext cx="1403" cy="1360"/>
                <a:chOff x="684" y="3910"/>
                <a:chExt cx="1403" cy="1360"/>
              </a:xfrm>
            </p:grpSpPr>
            <p:sp>
              <p:nvSpPr>
                <p:cNvPr id="52259" name="Rectangle 64"/>
                <p:cNvSpPr>
                  <a:spLocks noChangeArrowheads="1"/>
                </p:cNvSpPr>
                <p:nvPr/>
              </p:nvSpPr>
              <p:spPr bwMode="auto">
                <a:xfrm>
                  <a:off x="727" y="3910"/>
                  <a:ext cx="1317" cy="1360"/>
                </a:xfrm>
                <a:prstGeom prst="rect">
                  <a:avLst/>
                </a:prstGeom>
                <a:noFill/>
                <a:ln w="9525">
                  <a:noFill/>
                  <a:miter lim="800000"/>
                  <a:headEnd/>
                  <a:tailEnd/>
                </a:ln>
              </p:spPr>
              <p:txBody>
                <a:bodyPr/>
                <a:lstStyle/>
                <a:p>
                  <a:pPr>
                    <a:defRPr/>
                  </a:pPr>
                  <a:r>
                    <a:rPr lang="es-CL" sz="1200" dirty="0">
                      <a:latin typeface="+mn-lt"/>
                      <a:ea typeface="MS Mincho" pitchFamily="49" charset="-128"/>
                    </a:rPr>
                    <a:t>Para variables de proporción, tanto las diferencias como las proporciones son significativas. (*, /).</a:t>
                  </a:r>
                  <a:endParaRPr lang="es-CL" sz="1100" dirty="0">
                    <a:latin typeface="+mn-lt"/>
                    <a:cs typeface="Times New Roman" pitchFamily="18" charset="0"/>
                  </a:endParaRPr>
                </a:p>
                <a:p>
                  <a:pPr>
                    <a:defRPr/>
                  </a:pPr>
                  <a:endParaRPr lang="es-CL" sz="2000" dirty="0">
                    <a:latin typeface="+mn-lt"/>
                  </a:endParaRPr>
                </a:p>
              </p:txBody>
            </p:sp>
            <p:sp>
              <p:nvSpPr>
                <p:cNvPr id="52260" name="Rectangle 65"/>
                <p:cNvSpPr>
                  <a:spLocks noChangeArrowheads="1"/>
                </p:cNvSpPr>
                <p:nvPr/>
              </p:nvSpPr>
              <p:spPr bwMode="auto">
                <a:xfrm>
                  <a:off x="684" y="3910"/>
                  <a:ext cx="1403" cy="1360"/>
                </a:xfrm>
                <a:prstGeom prst="rect">
                  <a:avLst/>
                </a:prstGeom>
                <a:noFill/>
                <a:ln w="7">
                  <a:solidFill>
                    <a:srgbClr val="A0A0A0"/>
                  </a:solidFill>
                  <a:miter lim="800000"/>
                  <a:headEnd/>
                  <a:tailEnd/>
                </a:ln>
              </p:spPr>
              <p:txBody>
                <a:bodyPr/>
                <a:lstStyle/>
                <a:p>
                  <a:pPr>
                    <a:defRPr/>
                  </a:pPr>
                  <a:endParaRPr lang="en-US" sz="1600">
                    <a:latin typeface="+mn-lt"/>
                  </a:endParaRPr>
                </a:p>
              </p:txBody>
            </p:sp>
          </p:grpSp>
          <p:grpSp>
            <p:nvGrpSpPr>
              <p:cNvPr id="21531" name="Group 66"/>
              <p:cNvGrpSpPr>
                <a:grpSpLocks/>
              </p:cNvGrpSpPr>
              <p:nvPr/>
            </p:nvGrpSpPr>
            <p:grpSpPr bwMode="auto">
              <a:xfrm>
                <a:off x="2087" y="3910"/>
                <a:ext cx="950" cy="1360"/>
                <a:chOff x="2087" y="3910"/>
                <a:chExt cx="950" cy="1360"/>
              </a:xfrm>
            </p:grpSpPr>
            <p:sp>
              <p:nvSpPr>
                <p:cNvPr id="52257" name="Rectangle 67"/>
                <p:cNvSpPr>
                  <a:spLocks noChangeArrowheads="1"/>
                </p:cNvSpPr>
                <p:nvPr/>
              </p:nvSpPr>
              <p:spPr bwMode="auto">
                <a:xfrm>
                  <a:off x="2129" y="3910"/>
                  <a:ext cx="878" cy="1360"/>
                </a:xfrm>
                <a:prstGeom prst="rect">
                  <a:avLst/>
                </a:prstGeom>
                <a:noFill/>
                <a:ln w="9525">
                  <a:noFill/>
                  <a:miter lim="800000"/>
                  <a:headEnd/>
                  <a:tailEnd/>
                </a:ln>
              </p:spPr>
              <p:txBody>
                <a:bodyPr/>
                <a:lstStyle/>
                <a:p>
                  <a:pPr>
                    <a:defRPr/>
                  </a:pPr>
                  <a:r>
                    <a:rPr lang="es-CL" sz="1200" dirty="0">
                      <a:latin typeface="+mn-lt"/>
                      <a:ea typeface="MS Mincho" pitchFamily="49" charset="-128"/>
                    </a:rPr>
                    <a:t>Temperatura en Kelvin, cantidades monetarias, cuentas, edad, masa, longitud, corriente eléctrica.</a:t>
                  </a:r>
                </a:p>
                <a:p>
                  <a:pPr>
                    <a:defRPr/>
                  </a:pPr>
                  <a:endParaRPr lang="es-CL" sz="1200" dirty="0">
                    <a:latin typeface="+mn-lt"/>
                    <a:ea typeface="MS Mincho" pitchFamily="49" charset="-128"/>
                  </a:endParaRPr>
                </a:p>
              </p:txBody>
            </p:sp>
            <p:sp>
              <p:nvSpPr>
                <p:cNvPr id="52258" name="Rectangle 68"/>
                <p:cNvSpPr>
                  <a:spLocks noChangeArrowheads="1"/>
                </p:cNvSpPr>
                <p:nvPr/>
              </p:nvSpPr>
              <p:spPr bwMode="auto">
                <a:xfrm>
                  <a:off x="2087" y="3910"/>
                  <a:ext cx="964" cy="1360"/>
                </a:xfrm>
                <a:prstGeom prst="rect">
                  <a:avLst/>
                </a:prstGeom>
                <a:noFill/>
                <a:ln w="7">
                  <a:solidFill>
                    <a:srgbClr val="A0A0A0"/>
                  </a:solidFill>
                  <a:miter lim="800000"/>
                  <a:headEnd/>
                  <a:tailEnd/>
                </a:ln>
              </p:spPr>
              <p:txBody>
                <a:bodyPr/>
                <a:lstStyle/>
                <a:p>
                  <a:pPr>
                    <a:defRPr/>
                  </a:pPr>
                  <a:endParaRPr lang="en-US" sz="1600">
                    <a:latin typeface="+mn-lt"/>
                  </a:endParaRPr>
                </a:p>
              </p:txBody>
            </p:sp>
          </p:grpSp>
          <p:grpSp>
            <p:nvGrpSpPr>
              <p:cNvPr id="21532" name="Group 69"/>
              <p:cNvGrpSpPr>
                <a:grpSpLocks/>
              </p:cNvGrpSpPr>
              <p:nvPr/>
            </p:nvGrpSpPr>
            <p:grpSpPr bwMode="auto">
              <a:xfrm>
                <a:off x="3037" y="3910"/>
                <a:ext cx="849" cy="1360"/>
                <a:chOff x="3037" y="3910"/>
                <a:chExt cx="849" cy="1360"/>
              </a:xfrm>
            </p:grpSpPr>
            <p:sp>
              <p:nvSpPr>
                <p:cNvPr id="52255" name="Rectangle 70"/>
                <p:cNvSpPr>
                  <a:spLocks noChangeArrowheads="1"/>
                </p:cNvSpPr>
                <p:nvPr/>
              </p:nvSpPr>
              <p:spPr bwMode="auto">
                <a:xfrm>
                  <a:off x="3080" y="3910"/>
                  <a:ext cx="763" cy="1360"/>
                </a:xfrm>
                <a:prstGeom prst="rect">
                  <a:avLst/>
                </a:prstGeom>
                <a:noFill/>
                <a:ln w="9525">
                  <a:noFill/>
                  <a:miter lim="800000"/>
                  <a:headEnd/>
                  <a:tailEnd/>
                </a:ln>
              </p:spPr>
              <p:txBody>
                <a:bodyPr/>
                <a:lstStyle/>
                <a:p>
                  <a:pPr>
                    <a:defRPr/>
                  </a:pPr>
                  <a:r>
                    <a:rPr lang="es-CL" sz="1200" dirty="0">
                      <a:latin typeface="+mn-lt"/>
                      <a:ea typeface="MS Mincho" pitchFamily="49" charset="-128"/>
                    </a:rPr>
                    <a:t>Promedio geométrico, promedio armónico, variación porcentual.</a:t>
                  </a:r>
                  <a:endParaRPr lang="es-CL" sz="1100" dirty="0">
                    <a:latin typeface="+mn-lt"/>
                    <a:cs typeface="Times New Roman" pitchFamily="18" charset="0"/>
                  </a:endParaRPr>
                </a:p>
                <a:p>
                  <a:pPr>
                    <a:defRPr/>
                  </a:pPr>
                  <a:endParaRPr lang="es-CL" sz="2000" dirty="0">
                    <a:latin typeface="+mn-lt"/>
                  </a:endParaRPr>
                </a:p>
              </p:txBody>
            </p:sp>
            <p:sp>
              <p:nvSpPr>
                <p:cNvPr id="52256" name="Rectangle 71"/>
                <p:cNvSpPr>
                  <a:spLocks noChangeArrowheads="1"/>
                </p:cNvSpPr>
                <p:nvPr/>
              </p:nvSpPr>
              <p:spPr bwMode="auto">
                <a:xfrm>
                  <a:off x="3038" y="3910"/>
                  <a:ext cx="849" cy="1360"/>
                </a:xfrm>
                <a:prstGeom prst="rect">
                  <a:avLst/>
                </a:prstGeom>
                <a:noFill/>
                <a:ln w="7">
                  <a:solidFill>
                    <a:srgbClr val="A0A0A0"/>
                  </a:solidFill>
                  <a:miter lim="800000"/>
                  <a:headEnd/>
                  <a:tailEnd/>
                </a:ln>
              </p:spPr>
              <p:txBody>
                <a:bodyPr/>
                <a:lstStyle/>
                <a:p>
                  <a:pPr>
                    <a:defRPr/>
                  </a:pPr>
                  <a:endParaRPr lang="en-US" sz="1600">
                    <a:latin typeface="+mn-lt"/>
                  </a:endParaRPr>
                </a:p>
              </p:txBody>
            </p:sp>
          </p:grpSp>
        </p:grpSp>
        <p:sp>
          <p:nvSpPr>
            <p:cNvPr id="52234" name="Rectangle 72"/>
            <p:cNvSpPr>
              <a:spLocks noChangeArrowheads="1"/>
            </p:cNvSpPr>
            <p:nvPr/>
          </p:nvSpPr>
          <p:spPr bwMode="auto">
            <a:xfrm>
              <a:off x="-2" y="-2"/>
              <a:ext cx="3890" cy="5274"/>
            </a:xfrm>
            <a:prstGeom prst="rect">
              <a:avLst/>
            </a:prstGeom>
            <a:noFill/>
            <a:ln w="6350">
              <a:solidFill>
                <a:srgbClr val="A0A0A0"/>
              </a:solidFill>
              <a:miter lim="800000"/>
              <a:headEnd/>
              <a:tailEnd/>
            </a:ln>
          </p:spPr>
          <p:txBody>
            <a:bodyPr/>
            <a:lstStyle/>
            <a:p>
              <a:pPr>
                <a:defRPr/>
              </a:pPr>
              <a:endParaRPr lang="en-US" sz="1600">
                <a:latin typeface="+mn-lt"/>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59 Título"/>
          <p:cNvSpPr>
            <a:spLocks noGrp="1"/>
          </p:cNvSpPr>
          <p:nvPr>
            <p:ph type="title"/>
          </p:nvPr>
        </p:nvSpPr>
        <p:spPr/>
        <p:txBody>
          <a:bodyPr>
            <a:normAutofit/>
          </a:bodyPr>
          <a:lstStyle/>
          <a:p>
            <a:pPr>
              <a:defRPr/>
            </a:pPr>
            <a:r>
              <a:rPr lang="es-CL" dirty="0"/>
              <a:t>Tipos de Atributos (2)</a:t>
            </a:r>
            <a:endParaRPr lang="es-ES" dirty="0"/>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7</a:t>
            </a:fld>
            <a:endParaRPr lang="es-ES_tradnl"/>
          </a:p>
        </p:txBody>
      </p:sp>
      <p:grpSp>
        <p:nvGrpSpPr>
          <p:cNvPr id="22534" name="Group 2"/>
          <p:cNvGrpSpPr>
            <a:grpSpLocks/>
          </p:cNvGrpSpPr>
          <p:nvPr/>
        </p:nvGrpSpPr>
        <p:grpSpPr bwMode="auto">
          <a:xfrm>
            <a:off x="768096" y="1716241"/>
            <a:ext cx="7553325" cy="4754463"/>
            <a:chOff x="-2" y="-2"/>
            <a:chExt cx="3761" cy="4164"/>
          </a:xfrm>
        </p:grpSpPr>
        <p:grpSp>
          <p:nvGrpSpPr>
            <p:cNvPr id="22535" name="Group 3"/>
            <p:cNvGrpSpPr>
              <a:grpSpLocks/>
            </p:cNvGrpSpPr>
            <p:nvPr/>
          </p:nvGrpSpPr>
          <p:grpSpPr bwMode="auto">
            <a:xfrm>
              <a:off x="0" y="0"/>
              <a:ext cx="3757" cy="4160"/>
              <a:chOff x="0" y="0"/>
              <a:chExt cx="3757" cy="4160"/>
            </a:xfrm>
          </p:grpSpPr>
          <p:grpSp>
            <p:nvGrpSpPr>
              <p:cNvPr id="22537" name="Group 92"/>
              <p:cNvGrpSpPr>
                <a:grpSpLocks/>
              </p:cNvGrpSpPr>
              <p:nvPr/>
            </p:nvGrpSpPr>
            <p:grpSpPr bwMode="auto">
              <a:xfrm>
                <a:off x="0" y="0"/>
                <a:ext cx="684" cy="596"/>
                <a:chOff x="0" y="0"/>
                <a:chExt cx="684" cy="596"/>
              </a:xfrm>
            </p:grpSpPr>
            <p:sp>
              <p:nvSpPr>
                <p:cNvPr id="53306" name="Rectangle 5"/>
                <p:cNvSpPr>
                  <a:spLocks noChangeArrowheads="1"/>
                </p:cNvSpPr>
                <p:nvPr/>
              </p:nvSpPr>
              <p:spPr bwMode="auto">
                <a:xfrm>
                  <a:off x="0" y="3"/>
                  <a:ext cx="684" cy="593"/>
                </a:xfrm>
                <a:prstGeom prst="rect">
                  <a:avLst/>
                </a:prstGeom>
                <a:solidFill>
                  <a:srgbClr val="CCFFFF"/>
                </a:solidFill>
                <a:ln w="9525">
                  <a:noFill/>
                  <a:miter lim="800000"/>
                  <a:headEnd/>
                  <a:tailEnd/>
                </a:ln>
              </p:spPr>
              <p:txBody>
                <a:bodyPr/>
                <a:lstStyle/>
                <a:p>
                  <a:pPr>
                    <a:defRPr/>
                  </a:pPr>
                  <a:endParaRPr lang="en-US">
                    <a:latin typeface="+mn-lt"/>
                  </a:endParaRPr>
                </a:p>
              </p:txBody>
            </p:sp>
            <p:grpSp>
              <p:nvGrpSpPr>
                <p:cNvPr id="22585" name="Group 6"/>
                <p:cNvGrpSpPr>
                  <a:grpSpLocks/>
                </p:cNvGrpSpPr>
                <p:nvPr/>
              </p:nvGrpSpPr>
              <p:grpSpPr bwMode="auto">
                <a:xfrm>
                  <a:off x="0" y="0"/>
                  <a:ext cx="684" cy="596"/>
                  <a:chOff x="0" y="0"/>
                  <a:chExt cx="684" cy="596"/>
                </a:xfrm>
              </p:grpSpPr>
              <p:sp>
                <p:nvSpPr>
                  <p:cNvPr id="53308" name="Rectangle 7"/>
                  <p:cNvSpPr>
                    <a:spLocks noChangeArrowheads="1"/>
                  </p:cNvSpPr>
                  <p:nvPr/>
                </p:nvSpPr>
                <p:spPr bwMode="auto">
                  <a:xfrm>
                    <a:off x="43" y="3"/>
                    <a:ext cx="598" cy="593"/>
                  </a:xfrm>
                  <a:prstGeom prst="rect">
                    <a:avLst/>
                  </a:prstGeom>
                  <a:solidFill>
                    <a:srgbClr val="CCFFFF"/>
                  </a:solidFill>
                  <a:ln w="9525">
                    <a:noFill/>
                    <a:miter lim="800000"/>
                    <a:headEnd/>
                    <a:tailEnd/>
                  </a:ln>
                </p:spPr>
                <p:txBody>
                  <a:bodyPr/>
                  <a:lstStyle/>
                  <a:p>
                    <a:pPr algn="ctr">
                      <a:defRPr/>
                    </a:pPr>
                    <a:r>
                      <a:rPr lang="es-CL" sz="1600">
                        <a:latin typeface="+mn-lt"/>
                        <a:cs typeface="Times New Roman" pitchFamily="18" charset="0"/>
                      </a:rPr>
                      <a:t>Nivel de atributo</a:t>
                    </a:r>
                  </a:p>
                  <a:p>
                    <a:pPr algn="ctr">
                      <a:defRPr/>
                    </a:pPr>
                    <a:endParaRPr lang="es-CL" sz="1600">
                      <a:latin typeface="+mn-lt"/>
                    </a:endParaRPr>
                  </a:p>
                </p:txBody>
              </p:sp>
              <p:sp>
                <p:nvSpPr>
                  <p:cNvPr id="53309" name="Rectangle 8"/>
                  <p:cNvSpPr>
                    <a:spLocks noChangeArrowheads="1"/>
                  </p:cNvSpPr>
                  <p:nvPr/>
                </p:nvSpPr>
                <p:spPr bwMode="auto">
                  <a:xfrm>
                    <a:off x="0" y="3"/>
                    <a:ext cx="684" cy="593"/>
                  </a:xfrm>
                  <a:prstGeom prst="rect">
                    <a:avLst/>
                  </a:prstGeom>
                  <a:noFill/>
                  <a:ln w="7">
                    <a:solidFill>
                      <a:srgbClr val="A0A0A0"/>
                    </a:solidFill>
                    <a:miter lim="800000"/>
                    <a:headEnd/>
                    <a:tailEnd/>
                  </a:ln>
                </p:spPr>
                <p:txBody>
                  <a:bodyPr/>
                  <a:lstStyle/>
                  <a:p>
                    <a:pPr>
                      <a:defRPr/>
                    </a:pPr>
                    <a:endParaRPr lang="en-US">
                      <a:latin typeface="+mn-lt"/>
                    </a:endParaRPr>
                  </a:p>
                </p:txBody>
              </p:sp>
            </p:grpSp>
          </p:grpSp>
          <p:grpSp>
            <p:nvGrpSpPr>
              <p:cNvPr id="22538" name="Group 9"/>
              <p:cNvGrpSpPr>
                <a:grpSpLocks/>
              </p:cNvGrpSpPr>
              <p:nvPr/>
            </p:nvGrpSpPr>
            <p:grpSpPr bwMode="auto">
              <a:xfrm>
                <a:off x="684" y="0"/>
                <a:ext cx="1691" cy="596"/>
                <a:chOff x="684" y="0"/>
                <a:chExt cx="1691" cy="596"/>
              </a:xfrm>
            </p:grpSpPr>
            <p:sp>
              <p:nvSpPr>
                <p:cNvPr id="53302" name="Rectangle 10"/>
                <p:cNvSpPr>
                  <a:spLocks noChangeArrowheads="1"/>
                </p:cNvSpPr>
                <p:nvPr/>
              </p:nvSpPr>
              <p:spPr bwMode="auto">
                <a:xfrm>
                  <a:off x="684" y="3"/>
                  <a:ext cx="1691" cy="593"/>
                </a:xfrm>
                <a:prstGeom prst="rect">
                  <a:avLst/>
                </a:prstGeom>
                <a:solidFill>
                  <a:srgbClr val="CCFFFF"/>
                </a:solidFill>
                <a:ln w="9525">
                  <a:noFill/>
                  <a:miter lim="800000"/>
                  <a:headEnd/>
                  <a:tailEnd/>
                </a:ln>
              </p:spPr>
              <p:txBody>
                <a:bodyPr/>
                <a:lstStyle/>
                <a:p>
                  <a:pPr>
                    <a:defRPr/>
                  </a:pPr>
                  <a:endParaRPr lang="en-US">
                    <a:latin typeface="+mn-lt"/>
                  </a:endParaRPr>
                </a:p>
              </p:txBody>
            </p:sp>
            <p:grpSp>
              <p:nvGrpSpPr>
                <p:cNvPr id="22581" name="Group 11"/>
                <p:cNvGrpSpPr>
                  <a:grpSpLocks/>
                </p:cNvGrpSpPr>
                <p:nvPr/>
              </p:nvGrpSpPr>
              <p:grpSpPr bwMode="auto">
                <a:xfrm>
                  <a:off x="684" y="0"/>
                  <a:ext cx="1691" cy="596"/>
                  <a:chOff x="684" y="0"/>
                  <a:chExt cx="1691" cy="596"/>
                </a:xfrm>
              </p:grpSpPr>
              <p:sp>
                <p:nvSpPr>
                  <p:cNvPr id="53304" name="Rectangle 12"/>
                  <p:cNvSpPr>
                    <a:spLocks noChangeArrowheads="1"/>
                  </p:cNvSpPr>
                  <p:nvPr/>
                </p:nvSpPr>
                <p:spPr bwMode="auto">
                  <a:xfrm>
                    <a:off x="727" y="3"/>
                    <a:ext cx="1605" cy="593"/>
                  </a:xfrm>
                  <a:prstGeom prst="rect">
                    <a:avLst/>
                  </a:prstGeom>
                  <a:solidFill>
                    <a:srgbClr val="CCFFFF"/>
                  </a:solidFill>
                  <a:ln w="9525">
                    <a:noFill/>
                    <a:miter lim="800000"/>
                    <a:headEnd/>
                    <a:tailEnd/>
                  </a:ln>
                </p:spPr>
                <p:txBody>
                  <a:bodyPr/>
                  <a:lstStyle/>
                  <a:p>
                    <a:pPr algn="ctr">
                      <a:defRPr/>
                    </a:pPr>
                    <a:r>
                      <a:rPr lang="es-CL" sz="1600">
                        <a:latin typeface="+mn-lt"/>
                        <a:cs typeface="Times New Roman" pitchFamily="18" charset="0"/>
                      </a:rPr>
                      <a:t>Transformación</a:t>
                    </a:r>
                  </a:p>
                  <a:p>
                    <a:pPr algn="ctr">
                      <a:defRPr/>
                    </a:pPr>
                    <a:endParaRPr lang="es-CL" sz="1600">
                      <a:latin typeface="+mn-lt"/>
                    </a:endParaRPr>
                  </a:p>
                </p:txBody>
              </p:sp>
              <p:sp>
                <p:nvSpPr>
                  <p:cNvPr id="53305" name="Rectangle 13"/>
                  <p:cNvSpPr>
                    <a:spLocks noChangeArrowheads="1"/>
                  </p:cNvSpPr>
                  <p:nvPr/>
                </p:nvSpPr>
                <p:spPr bwMode="auto">
                  <a:xfrm>
                    <a:off x="684" y="3"/>
                    <a:ext cx="1691" cy="593"/>
                  </a:xfrm>
                  <a:prstGeom prst="rect">
                    <a:avLst/>
                  </a:prstGeom>
                  <a:noFill/>
                  <a:ln w="7">
                    <a:solidFill>
                      <a:srgbClr val="A0A0A0"/>
                    </a:solidFill>
                    <a:miter lim="800000"/>
                    <a:headEnd/>
                    <a:tailEnd/>
                  </a:ln>
                </p:spPr>
                <p:txBody>
                  <a:bodyPr/>
                  <a:lstStyle/>
                  <a:p>
                    <a:pPr>
                      <a:defRPr/>
                    </a:pPr>
                    <a:endParaRPr lang="en-US">
                      <a:latin typeface="+mn-lt"/>
                    </a:endParaRPr>
                  </a:p>
                </p:txBody>
              </p:sp>
            </p:grpSp>
          </p:grpSp>
          <p:grpSp>
            <p:nvGrpSpPr>
              <p:cNvPr id="22539" name="Group 14"/>
              <p:cNvGrpSpPr>
                <a:grpSpLocks/>
              </p:cNvGrpSpPr>
              <p:nvPr/>
            </p:nvGrpSpPr>
            <p:grpSpPr bwMode="auto">
              <a:xfrm>
                <a:off x="2375" y="0"/>
                <a:ext cx="1382" cy="596"/>
                <a:chOff x="2375" y="0"/>
                <a:chExt cx="1382" cy="596"/>
              </a:xfrm>
            </p:grpSpPr>
            <p:sp>
              <p:nvSpPr>
                <p:cNvPr id="53298" name="Rectangle 15"/>
                <p:cNvSpPr>
                  <a:spLocks noChangeArrowheads="1"/>
                </p:cNvSpPr>
                <p:nvPr/>
              </p:nvSpPr>
              <p:spPr bwMode="auto">
                <a:xfrm>
                  <a:off x="2375" y="3"/>
                  <a:ext cx="1382" cy="593"/>
                </a:xfrm>
                <a:prstGeom prst="rect">
                  <a:avLst/>
                </a:prstGeom>
                <a:solidFill>
                  <a:srgbClr val="CCFFFF"/>
                </a:solidFill>
                <a:ln w="9525">
                  <a:noFill/>
                  <a:miter lim="800000"/>
                  <a:headEnd/>
                  <a:tailEnd/>
                </a:ln>
              </p:spPr>
              <p:txBody>
                <a:bodyPr/>
                <a:lstStyle/>
                <a:p>
                  <a:pPr>
                    <a:defRPr/>
                  </a:pPr>
                  <a:endParaRPr lang="en-US">
                    <a:latin typeface="+mn-lt"/>
                  </a:endParaRPr>
                </a:p>
              </p:txBody>
            </p:sp>
            <p:grpSp>
              <p:nvGrpSpPr>
                <p:cNvPr id="22577" name="Group 16"/>
                <p:cNvGrpSpPr>
                  <a:grpSpLocks/>
                </p:cNvGrpSpPr>
                <p:nvPr/>
              </p:nvGrpSpPr>
              <p:grpSpPr bwMode="auto">
                <a:xfrm>
                  <a:off x="2375" y="0"/>
                  <a:ext cx="1382" cy="596"/>
                  <a:chOff x="2375" y="0"/>
                  <a:chExt cx="1382" cy="596"/>
                </a:xfrm>
              </p:grpSpPr>
              <p:sp>
                <p:nvSpPr>
                  <p:cNvPr id="53300" name="Rectangle 17"/>
                  <p:cNvSpPr>
                    <a:spLocks noChangeArrowheads="1"/>
                  </p:cNvSpPr>
                  <p:nvPr/>
                </p:nvSpPr>
                <p:spPr bwMode="auto">
                  <a:xfrm>
                    <a:off x="2418" y="3"/>
                    <a:ext cx="1296" cy="593"/>
                  </a:xfrm>
                  <a:prstGeom prst="rect">
                    <a:avLst/>
                  </a:prstGeom>
                  <a:solidFill>
                    <a:srgbClr val="CCFFFF"/>
                  </a:solidFill>
                  <a:ln w="9525">
                    <a:noFill/>
                    <a:miter lim="800000"/>
                    <a:headEnd/>
                    <a:tailEnd/>
                  </a:ln>
                </p:spPr>
                <p:txBody>
                  <a:bodyPr/>
                  <a:lstStyle/>
                  <a:p>
                    <a:pPr algn="ctr">
                      <a:defRPr/>
                    </a:pPr>
                    <a:r>
                      <a:rPr lang="es-CL" sz="1600">
                        <a:latin typeface="+mn-lt"/>
                        <a:cs typeface="Times New Roman" pitchFamily="18" charset="0"/>
                      </a:rPr>
                      <a:t>Comentarios</a:t>
                    </a:r>
                  </a:p>
                  <a:p>
                    <a:pPr algn="ctr">
                      <a:defRPr/>
                    </a:pPr>
                    <a:endParaRPr lang="es-CL" sz="1600">
                      <a:latin typeface="+mn-lt"/>
                    </a:endParaRPr>
                  </a:p>
                </p:txBody>
              </p:sp>
              <p:sp>
                <p:nvSpPr>
                  <p:cNvPr id="53301" name="Rectangle 18"/>
                  <p:cNvSpPr>
                    <a:spLocks noChangeArrowheads="1"/>
                  </p:cNvSpPr>
                  <p:nvPr/>
                </p:nvSpPr>
                <p:spPr bwMode="auto">
                  <a:xfrm>
                    <a:off x="2375" y="3"/>
                    <a:ext cx="1382" cy="593"/>
                  </a:xfrm>
                  <a:prstGeom prst="rect">
                    <a:avLst/>
                  </a:prstGeom>
                  <a:noFill/>
                  <a:ln w="7">
                    <a:solidFill>
                      <a:srgbClr val="A0A0A0"/>
                    </a:solidFill>
                    <a:miter lim="800000"/>
                    <a:headEnd/>
                    <a:tailEnd/>
                  </a:ln>
                </p:spPr>
                <p:txBody>
                  <a:bodyPr/>
                  <a:lstStyle/>
                  <a:p>
                    <a:pPr>
                      <a:defRPr/>
                    </a:pPr>
                    <a:endParaRPr lang="en-US">
                      <a:latin typeface="+mn-lt"/>
                    </a:endParaRPr>
                  </a:p>
                </p:txBody>
              </p:sp>
            </p:grpSp>
          </p:grpSp>
          <p:grpSp>
            <p:nvGrpSpPr>
              <p:cNvPr id="22540" name="Group 19"/>
              <p:cNvGrpSpPr>
                <a:grpSpLocks/>
              </p:cNvGrpSpPr>
              <p:nvPr/>
            </p:nvGrpSpPr>
            <p:grpSpPr bwMode="auto">
              <a:xfrm>
                <a:off x="0" y="596"/>
                <a:ext cx="684" cy="824"/>
                <a:chOff x="0" y="596"/>
                <a:chExt cx="684" cy="824"/>
              </a:xfrm>
            </p:grpSpPr>
            <p:sp>
              <p:nvSpPr>
                <p:cNvPr id="53296" name="Rectangle 20"/>
                <p:cNvSpPr>
                  <a:spLocks noChangeArrowheads="1"/>
                </p:cNvSpPr>
                <p:nvPr/>
              </p:nvSpPr>
              <p:spPr bwMode="auto">
                <a:xfrm>
                  <a:off x="43" y="596"/>
                  <a:ext cx="598" cy="827"/>
                </a:xfrm>
                <a:prstGeom prst="rect">
                  <a:avLst/>
                </a:prstGeom>
                <a:noFill/>
                <a:ln w="9525">
                  <a:noFill/>
                  <a:miter lim="800000"/>
                  <a:headEnd/>
                  <a:tailEnd/>
                </a:ln>
              </p:spPr>
              <p:txBody>
                <a:bodyPr/>
                <a:lstStyle/>
                <a:p>
                  <a:pPr algn="ctr">
                    <a:defRPr/>
                  </a:pPr>
                  <a:r>
                    <a:rPr lang="es-CL" sz="1600">
                      <a:latin typeface="+mn-lt"/>
                      <a:cs typeface="Times New Roman" pitchFamily="18" charset="0"/>
                    </a:rPr>
                    <a:t>Nominal</a:t>
                  </a:r>
                </a:p>
                <a:p>
                  <a:pPr algn="ctr">
                    <a:defRPr/>
                  </a:pPr>
                  <a:endParaRPr lang="es-CL" sz="2000">
                    <a:latin typeface="+mn-lt"/>
                  </a:endParaRPr>
                </a:p>
              </p:txBody>
            </p:sp>
            <p:sp>
              <p:nvSpPr>
                <p:cNvPr id="53297" name="Rectangle 21"/>
                <p:cNvSpPr>
                  <a:spLocks noChangeArrowheads="1"/>
                </p:cNvSpPr>
                <p:nvPr/>
              </p:nvSpPr>
              <p:spPr bwMode="auto">
                <a:xfrm>
                  <a:off x="0" y="596"/>
                  <a:ext cx="684" cy="827"/>
                </a:xfrm>
                <a:prstGeom prst="rect">
                  <a:avLst/>
                </a:prstGeom>
                <a:noFill/>
                <a:ln w="7">
                  <a:solidFill>
                    <a:srgbClr val="A0A0A0"/>
                  </a:solidFill>
                  <a:miter lim="800000"/>
                  <a:headEnd/>
                  <a:tailEnd/>
                </a:ln>
              </p:spPr>
              <p:txBody>
                <a:bodyPr/>
                <a:lstStyle/>
                <a:p>
                  <a:pPr>
                    <a:defRPr/>
                  </a:pPr>
                  <a:endParaRPr lang="en-US">
                    <a:latin typeface="+mn-lt"/>
                  </a:endParaRPr>
                </a:p>
              </p:txBody>
            </p:sp>
          </p:grpSp>
          <p:grpSp>
            <p:nvGrpSpPr>
              <p:cNvPr id="22541" name="Group 22"/>
              <p:cNvGrpSpPr>
                <a:grpSpLocks/>
              </p:cNvGrpSpPr>
              <p:nvPr/>
            </p:nvGrpSpPr>
            <p:grpSpPr bwMode="auto">
              <a:xfrm>
                <a:off x="684" y="596"/>
                <a:ext cx="1691" cy="824"/>
                <a:chOff x="684" y="596"/>
                <a:chExt cx="1691" cy="824"/>
              </a:xfrm>
            </p:grpSpPr>
            <p:sp>
              <p:nvSpPr>
                <p:cNvPr id="53294" name="Rectangle 23"/>
                <p:cNvSpPr>
                  <a:spLocks noChangeArrowheads="1"/>
                </p:cNvSpPr>
                <p:nvPr/>
              </p:nvSpPr>
              <p:spPr bwMode="auto">
                <a:xfrm>
                  <a:off x="727" y="596"/>
                  <a:ext cx="1605" cy="827"/>
                </a:xfrm>
                <a:prstGeom prst="rect">
                  <a:avLst/>
                </a:prstGeom>
                <a:noFill/>
                <a:ln w="9525">
                  <a:noFill/>
                  <a:miter lim="800000"/>
                  <a:headEnd/>
                  <a:tailEnd/>
                </a:ln>
              </p:spPr>
              <p:txBody>
                <a:bodyPr/>
                <a:lstStyle/>
                <a:p>
                  <a:pPr>
                    <a:defRPr/>
                  </a:pPr>
                  <a:r>
                    <a:rPr lang="es-CL" sz="1400" dirty="0">
                      <a:latin typeface="+mn-lt"/>
                      <a:ea typeface="MS Mincho" pitchFamily="49" charset="-128"/>
                    </a:rPr>
                    <a:t>Cualquier permutación de valores.</a:t>
                  </a:r>
                  <a:endParaRPr lang="es-CL" sz="1400" dirty="0">
                    <a:latin typeface="+mn-lt"/>
                    <a:cs typeface="Times New Roman" pitchFamily="18" charset="0"/>
                  </a:endParaRPr>
                </a:p>
                <a:p>
                  <a:pPr>
                    <a:defRPr/>
                  </a:pPr>
                  <a:endParaRPr lang="es-CL" sz="1400" dirty="0">
                    <a:latin typeface="+mn-lt"/>
                  </a:endParaRPr>
                </a:p>
              </p:txBody>
            </p:sp>
            <p:sp>
              <p:nvSpPr>
                <p:cNvPr id="53295" name="Rectangle 24"/>
                <p:cNvSpPr>
                  <a:spLocks noChangeArrowheads="1"/>
                </p:cNvSpPr>
                <p:nvPr/>
              </p:nvSpPr>
              <p:spPr bwMode="auto">
                <a:xfrm>
                  <a:off x="684" y="596"/>
                  <a:ext cx="1691" cy="827"/>
                </a:xfrm>
                <a:prstGeom prst="rect">
                  <a:avLst/>
                </a:prstGeom>
                <a:noFill/>
                <a:ln w="7">
                  <a:solidFill>
                    <a:srgbClr val="A0A0A0"/>
                  </a:solidFill>
                  <a:miter lim="800000"/>
                  <a:headEnd/>
                  <a:tailEnd/>
                </a:ln>
              </p:spPr>
              <p:txBody>
                <a:bodyPr/>
                <a:lstStyle/>
                <a:p>
                  <a:pPr>
                    <a:defRPr/>
                  </a:pPr>
                  <a:endParaRPr lang="en-US">
                    <a:latin typeface="+mn-lt"/>
                  </a:endParaRPr>
                </a:p>
              </p:txBody>
            </p:sp>
          </p:grpSp>
          <p:grpSp>
            <p:nvGrpSpPr>
              <p:cNvPr id="22542" name="Group 25"/>
              <p:cNvGrpSpPr>
                <a:grpSpLocks/>
              </p:cNvGrpSpPr>
              <p:nvPr/>
            </p:nvGrpSpPr>
            <p:grpSpPr bwMode="auto">
              <a:xfrm>
                <a:off x="2375" y="596"/>
                <a:ext cx="1382" cy="824"/>
                <a:chOff x="2375" y="596"/>
                <a:chExt cx="1382" cy="824"/>
              </a:xfrm>
            </p:grpSpPr>
            <p:sp>
              <p:nvSpPr>
                <p:cNvPr id="53292" name="Rectangle 26"/>
                <p:cNvSpPr>
                  <a:spLocks noChangeArrowheads="1"/>
                </p:cNvSpPr>
                <p:nvPr/>
              </p:nvSpPr>
              <p:spPr bwMode="auto">
                <a:xfrm>
                  <a:off x="2418" y="596"/>
                  <a:ext cx="1296" cy="827"/>
                </a:xfrm>
                <a:prstGeom prst="rect">
                  <a:avLst/>
                </a:prstGeom>
                <a:noFill/>
                <a:ln w="9525">
                  <a:noFill/>
                  <a:miter lim="800000"/>
                  <a:headEnd/>
                  <a:tailEnd/>
                </a:ln>
              </p:spPr>
              <p:txBody>
                <a:bodyPr/>
                <a:lstStyle/>
                <a:p>
                  <a:pPr>
                    <a:defRPr/>
                  </a:pPr>
                  <a:r>
                    <a:rPr lang="es-CL" sz="1400" dirty="0">
                      <a:latin typeface="+mn-lt"/>
                      <a:cs typeface="Times New Roman" pitchFamily="18" charset="0"/>
                    </a:rPr>
                    <a:t>Si todos los ID de los empleados fueran reasignados, haría alguna diferencia?</a:t>
                  </a:r>
                </a:p>
                <a:p>
                  <a:pPr>
                    <a:defRPr/>
                  </a:pPr>
                  <a:endParaRPr lang="es-CL" dirty="0">
                    <a:latin typeface="+mn-lt"/>
                  </a:endParaRPr>
                </a:p>
              </p:txBody>
            </p:sp>
            <p:sp>
              <p:nvSpPr>
                <p:cNvPr id="53293" name="Rectangle 27"/>
                <p:cNvSpPr>
                  <a:spLocks noChangeArrowheads="1"/>
                </p:cNvSpPr>
                <p:nvPr/>
              </p:nvSpPr>
              <p:spPr bwMode="auto">
                <a:xfrm>
                  <a:off x="2375" y="596"/>
                  <a:ext cx="1382" cy="827"/>
                </a:xfrm>
                <a:prstGeom prst="rect">
                  <a:avLst/>
                </a:prstGeom>
                <a:noFill/>
                <a:ln w="7">
                  <a:solidFill>
                    <a:srgbClr val="A0A0A0"/>
                  </a:solidFill>
                  <a:miter lim="800000"/>
                  <a:headEnd/>
                  <a:tailEnd/>
                </a:ln>
              </p:spPr>
              <p:txBody>
                <a:bodyPr/>
                <a:lstStyle/>
                <a:p>
                  <a:pPr>
                    <a:defRPr/>
                  </a:pPr>
                  <a:endParaRPr lang="en-US">
                    <a:latin typeface="+mn-lt"/>
                  </a:endParaRPr>
                </a:p>
              </p:txBody>
            </p:sp>
          </p:grpSp>
          <p:grpSp>
            <p:nvGrpSpPr>
              <p:cNvPr id="22543" name="Group 28"/>
              <p:cNvGrpSpPr>
                <a:grpSpLocks/>
              </p:cNvGrpSpPr>
              <p:nvPr/>
            </p:nvGrpSpPr>
            <p:grpSpPr bwMode="auto">
              <a:xfrm>
                <a:off x="0" y="1420"/>
                <a:ext cx="684" cy="1092"/>
                <a:chOff x="0" y="1420"/>
                <a:chExt cx="684" cy="1092"/>
              </a:xfrm>
            </p:grpSpPr>
            <p:sp>
              <p:nvSpPr>
                <p:cNvPr id="53290" name="Rectangle 29"/>
                <p:cNvSpPr>
                  <a:spLocks noChangeArrowheads="1"/>
                </p:cNvSpPr>
                <p:nvPr/>
              </p:nvSpPr>
              <p:spPr bwMode="auto">
                <a:xfrm>
                  <a:off x="43" y="1423"/>
                  <a:ext cx="598" cy="1086"/>
                </a:xfrm>
                <a:prstGeom prst="rect">
                  <a:avLst/>
                </a:prstGeom>
                <a:noFill/>
                <a:ln w="9525">
                  <a:noFill/>
                  <a:miter lim="800000"/>
                  <a:headEnd/>
                  <a:tailEnd/>
                </a:ln>
              </p:spPr>
              <p:txBody>
                <a:bodyPr/>
                <a:lstStyle/>
                <a:p>
                  <a:pPr algn="ctr">
                    <a:defRPr/>
                  </a:pPr>
                  <a:r>
                    <a:rPr lang="es-CL" sz="1600">
                      <a:latin typeface="+mn-lt"/>
                      <a:cs typeface="Times New Roman" pitchFamily="18" charset="0"/>
                    </a:rPr>
                    <a:t>Ordinal</a:t>
                  </a:r>
                </a:p>
                <a:p>
                  <a:pPr algn="ctr">
                    <a:defRPr/>
                  </a:pPr>
                  <a:endParaRPr lang="es-CL" sz="2000">
                    <a:latin typeface="+mn-lt"/>
                  </a:endParaRPr>
                </a:p>
              </p:txBody>
            </p:sp>
            <p:sp>
              <p:nvSpPr>
                <p:cNvPr id="53291" name="Rectangle 30"/>
                <p:cNvSpPr>
                  <a:spLocks noChangeArrowheads="1"/>
                </p:cNvSpPr>
                <p:nvPr/>
              </p:nvSpPr>
              <p:spPr bwMode="auto">
                <a:xfrm>
                  <a:off x="0" y="1423"/>
                  <a:ext cx="684" cy="1086"/>
                </a:xfrm>
                <a:prstGeom prst="rect">
                  <a:avLst/>
                </a:prstGeom>
                <a:noFill/>
                <a:ln w="7">
                  <a:solidFill>
                    <a:srgbClr val="A0A0A0"/>
                  </a:solidFill>
                  <a:miter lim="800000"/>
                  <a:headEnd/>
                  <a:tailEnd/>
                </a:ln>
              </p:spPr>
              <p:txBody>
                <a:bodyPr/>
                <a:lstStyle/>
                <a:p>
                  <a:pPr>
                    <a:defRPr/>
                  </a:pPr>
                  <a:endParaRPr lang="en-US">
                    <a:latin typeface="+mn-lt"/>
                  </a:endParaRPr>
                </a:p>
              </p:txBody>
            </p:sp>
          </p:grpSp>
          <p:grpSp>
            <p:nvGrpSpPr>
              <p:cNvPr id="22544" name="Group 31"/>
              <p:cNvGrpSpPr>
                <a:grpSpLocks/>
              </p:cNvGrpSpPr>
              <p:nvPr/>
            </p:nvGrpSpPr>
            <p:grpSpPr bwMode="auto">
              <a:xfrm>
                <a:off x="684" y="1420"/>
                <a:ext cx="1691" cy="1092"/>
                <a:chOff x="684" y="1420"/>
                <a:chExt cx="1691" cy="1092"/>
              </a:xfrm>
            </p:grpSpPr>
            <p:sp>
              <p:nvSpPr>
                <p:cNvPr id="53288" name="Rectangle 32"/>
                <p:cNvSpPr>
                  <a:spLocks noChangeArrowheads="1"/>
                </p:cNvSpPr>
                <p:nvPr/>
              </p:nvSpPr>
              <p:spPr bwMode="auto">
                <a:xfrm>
                  <a:off x="727" y="1423"/>
                  <a:ext cx="1605" cy="1086"/>
                </a:xfrm>
                <a:prstGeom prst="rect">
                  <a:avLst/>
                </a:prstGeom>
                <a:noFill/>
                <a:ln w="9525">
                  <a:noFill/>
                  <a:miter lim="800000"/>
                  <a:headEnd/>
                  <a:tailEnd/>
                </a:ln>
              </p:spPr>
              <p:txBody>
                <a:bodyPr/>
                <a:lstStyle/>
                <a:p>
                  <a:pPr>
                    <a:defRPr/>
                  </a:pPr>
                  <a:r>
                    <a:rPr lang="es-CL" sz="1400">
                      <a:latin typeface="+mn-lt"/>
                      <a:ea typeface="MS Mincho" pitchFamily="49" charset="-128"/>
                    </a:rPr>
                    <a:t>Un orden preservando cambios de valores, es decir, </a:t>
                  </a:r>
                </a:p>
                <a:p>
                  <a:pPr>
                    <a:defRPr/>
                  </a:pPr>
                  <a:r>
                    <a:rPr lang="es-CL" sz="1400" i="1">
                      <a:latin typeface="+mn-lt"/>
                      <a:ea typeface="MS Mincho" pitchFamily="49" charset="-128"/>
                    </a:rPr>
                    <a:t>new_value = f(old_value) </a:t>
                  </a:r>
                  <a:br>
                    <a:rPr lang="es-CL" sz="1400" i="1">
                      <a:latin typeface="+mn-lt"/>
                      <a:ea typeface="MS Mincho" pitchFamily="49" charset="-128"/>
                    </a:rPr>
                  </a:br>
                  <a:r>
                    <a:rPr lang="es-CL" sz="1400">
                      <a:latin typeface="+mn-lt"/>
                      <a:ea typeface="MS Mincho" pitchFamily="49" charset="-128"/>
                    </a:rPr>
                    <a:t>donde </a:t>
                  </a:r>
                  <a:r>
                    <a:rPr lang="es-CL" sz="1400" i="1">
                      <a:latin typeface="+mn-lt"/>
                      <a:ea typeface="MS Mincho" pitchFamily="49" charset="-128"/>
                    </a:rPr>
                    <a:t>f</a:t>
                  </a:r>
                  <a:r>
                    <a:rPr lang="es-CL" sz="1400">
                      <a:latin typeface="+mn-lt"/>
                      <a:ea typeface="MS Mincho" pitchFamily="49" charset="-128"/>
                    </a:rPr>
                    <a:t> es una función monótona.</a:t>
                  </a:r>
                  <a:endParaRPr lang="es-CL" sz="1400">
                    <a:latin typeface="+mn-lt"/>
                    <a:cs typeface="Times New Roman" pitchFamily="18" charset="0"/>
                  </a:endParaRPr>
                </a:p>
                <a:p>
                  <a:pPr>
                    <a:defRPr/>
                  </a:pPr>
                  <a:endParaRPr lang="es-CL" sz="1400">
                    <a:latin typeface="+mn-lt"/>
                  </a:endParaRPr>
                </a:p>
              </p:txBody>
            </p:sp>
            <p:sp>
              <p:nvSpPr>
                <p:cNvPr id="53289" name="Rectangle 33"/>
                <p:cNvSpPr>
                  <a:spLocks noChangeArrowheads="1"/>
                </p:cNvSpPr>
                <p:nvPr/>
              </p:nvSpPr>
              <p:spPr bwMode="auto">
                <a:xfrm>
                  <a:off x="684" y="1423"/>
                  <a:ext cx="1691" cy="1086"/>
                </a:xfrm>
                <a:prstGeom prst="rect">
                  <a:avLst/>
                </a:prstGeom>
                <a:noFill/>
                <a:ln w="7">
                  <a:solidFill>
                    <a:srgbClr val="A0A0A0"/>
                  </a:solidFill>
                  <a:miter lim="800000"/>
                  <a:headEnd/>
                  <a:tailEnd/>
                </a:ln>
              </p:spPr>
              <p:txBody>
                <a:bodyPr/>
                <a:lstStyle/>
                <a:p>
                  <a:pPr>
                    <a:defRPr/>
                  </a:pPr>
                  <a:endParaRPr lang="en-US">
                    <a:latin typeface="+mn-lt"/>
                  </a:endParaRPr>
                </a:p>
              </p:txBody>
            </p:sp>
          </p:grpSp>
          <p:grpSp>
            <p:nvGrpSpPr>
              <p:cNvPr id="22545" name="Group 34"/>
              <p:cNvGrpSpPr>
                <a:grpSpLocks/>
              </p:cNvGrpSpPr>
              <p:nvPr/>
            </p:nvGrpSpPr>
            <p:grpSpPr bwMode="auto">
              <a:xfrm>
                <a:off x="2375" y="1420"/>
                <a:ext cx="1382" cy="1092"/>
                <a:chOff x="2375" y="1420"/>
                <a:chExt cx="1382" cy="1092"/>
              </a:xfrm>
            </p:grpSpPr>
            <p:sp>
              <p:nvSpPr>
                <p:cNvPr id="53286" name="Rectangle 35"/>
                <p:cNvSpPr>
                  <a:spLocks noChangeArrowheads="1"/>
                </p:cNvSpPr>
                <p:nvPr/>
              </p:nvSpPr>
              <p:spPr bwMode="auto">
                <a:xfrm>
                  <a:off x="2418" y="1423"/>
                  <a:ext cx="1296" cy="1086"/>
                </a:xfrm>
                <a:prstGeom prst="rect">
                  <a:avLst/>
                </a:prstGeom>
                <a:noFill/>
                <a:ln w="9525">
                  <a:noFill/>
                  <a:miter lim="800000"/>
                  <a:headEnd/>
                  <a:tailEnd/>
                </a:ln>
              </p:spPr>
              <p:txBody>
                <a:bodyPr/>
                <a:lstStyle/>
                <a:p>
                  <a:pPr>
                    <a:defRPr/>
                  </a:pPr>
                  <a:r>
                    <a:rPr lang="es-CL" sz="1400">
                      <a:latin typeface="+mn-lt"/>
                      <a:cs typeface="Times New Roman" pitchFamily="18" charset="0"/>
                    </a:rPr>
                    <a:t>Un atributo que abarca la noción de bueno, mejor, óptimo puede ser representado igualmente bien por los valores {1, 2, 3} o por { 0.5, 1, 10}.</a:t>
                  </a:r>
                </a:p>
                <a:p>
                  <a:pPr>
                    <a:defRPr/>
                  </a:pPr>
                  <a:endParaRPr lang="es-CL" sz="1400">
                    <a:latin typeface="+mn-lt"/>
                  </a:endParaRPr>
                </a:p>
              </p:txBody>
            </p:sp>
            <p:sp>
              <p:nvSpPr>
                <p:cNvPr id="53287" name="Rectangle 36"/>
                <p:cNvSpPr>
                  <a:spLocks noChangeArrowheads="1"/>
                </p:cNvSpPr>
                <p:nvPr/>
              </p:nvSpPr>
              <p:spPr bwMode="auto">
                <a:xfrm>
                  <a:off x="2375" y="1423"/>
                  <a:ext cx="1382" cy="1086"/>
                </a:xfrm>
                <a:prstGeom prst="rect">
                  <a:avLst/>
                </a:prstGeom>
                <a:noFill/>
                <a:ln w="7">
                  <a:solidFill>
                    <a:srgbClr val="A0A0A0"/>
                  </a:solidFill>
                  <a:miter lim="800000"/>
                  <a:headEnd/>
                  <a:tailEnd/>
                </a:ln>
              </p:spPr>
              <p:txBody>
                <a:bodyPr/>
                <a:lstStyle/>
                <a:p>
                  <a:pPr>
                    <a:defRPr/>
                  </a:pPr>
                  <a:endParaRPr lang="en-US">
                    <a:latin typeface="+mn-lt"/>
                  </a:endParaRPr>
                </a:p>
              </p:txBody>
            </p:sp>
          </p:grpSp>
          <p:grpSp>
            <p:nvGrpSpPr>
              <p:cNvPr id="22546" name="Group 37"/>
              <p:cNvGrpSpPr>
                <a:grpSpLocks/>
              </p:cNvGrpSpPr>
              <p:nvPr/>
            </p:nvGrpSpPr>
            <p:grpSpPr bwMode="auto">
              <a:xfrm>
                <a:off x="0" y="2512"/>
                <a:ext cx="684" cy="1092"/>
                <a:chOff x="0" y="2512"/>
                <a:chExt cx="684" cy="1092"/>
              </a:xfrm>
            </p:grpSpPr>
            <p:sp>
              <p:nvSpPr>
                <p:cNvPr id="53284" name="Rectangle 38"/>
                <p:cNvSpPr>
                  <a:spLocks noChangeArrowheads="1"/>
                </p:cNvSpPr>
                <p:nvPr/>
              </p:nvSpPr>
              <p:spPr bwMode="auto">
                <a:xfrm>
                  <a:off x="43" y="2512"/>
                  <a:ext cx="598" cy="1092"/>
                </a:xfrm>
                <a:prstGeom prst="rect">
                  <a:avLst/>
                </a:prstGeom>
                <a:noFill/>
                <a:ln w="9525">
                  <a:noFill/>
                  <a:miter lim="800000"/>
                  <a:headEnd/>
                  <a:tailEnd/>
                </a:ln>
              </p:spPr>
              <p:txBody>
                <a:bodyPr/>
                <a:lstStyle/>
                <a:p>
                  <a:pPr algn="ctr">
                    <a:defRPr/>
                  </a:pPr>
                  <a:r>
                    <a:rPr lang="es-CL" sz="1600">
                      <a:latin typeface="+mn-lt"/>
                      <a:cs typeface="Times New Roman" pitchFamily="18" charset="0"/>
                    </a:rPr>
                    <a:t>Intervalo</a:t>
                  </a:r>
                </a:p>
                <a:p>
                  <a:pPr algn="ctr">
                    <a:defRPr/>
                  </a:pPr>
                  <a:endParaRPr lang="es-CL" sz="2000">
                    <a:latin typeface="+mn-lt"/>
                  </a:endParaRPr>
                </a:p>
              </p:txBody>
            </p:sp>
            <p:sp>
              <p:nvSpPr>
                <p:cNvPr id="53285" name="Rectangle 39"/>
                <p:cNvSpPr>
                  <a:spLocks noChangeArrowheads="1"/>
                </p:cNvSpPr>
                <p:nvPr/>
              </p:nvSpPr>
              <p:spPr bwMode="auto">
                <a:xfrm>
                  <a:off x="0" y="2512"/>
                  <a:ext cx="684" cy="1092"/>
                </a:xfrm>
                <a:prstGeom prst="rect">
                  <a:avLst/>
                </a:prstGeom>
                <a:noFill/>
                <a:ln w="7">
                  <a:solidFill>
                    <a:srgbClr val="A0A0A0"/>
                  </a:solidFill>
                  <a:miter lim="800000"/>
                  <a:headEnd/>
                  <a:tailEnd/>
                </a:ln>
              </p:spPr>
              <p:txBody>
                <a:bodyPr/>
                <a:lstStyle/>
                <a:p>
                  <a:pPr>
                    <a:defRPr/>
                  </a:pPr>
                  <a:endParaRPr lang="en-US">
                    <a:latin typeface="+mn-lt"/>
                  </a:endParaRPr>
                </a:p>
              </p:txBody>
            </p:sp>
          </p:grpSp>
          <p:grpSp>
            <p:nvGrpSpPr>
              <p:cNvPr id="22547" name="Group 40"/>
              <p:cNvGrpSpPr>
                <a:grpSpLocks/>
              </p:cNvGrpSpPr>
              <p:nvPr/>
            </p:nvGrpSpPr>
            <p:grpSpPr bwMode="auto">
              <a:xfrm>
                <a:off x="684" y="2512"/>
                <a:ext cx="1691" cy="1092"/>
                <a:chOff x="684" y="2512"/>
                <a:chExt cx="1691" cy="1092"/>
              </a:xfrm>
            </p:grpSpPr>
            <p:sp>
              <p:nvSpPr>
                <p:cNvPr id="53282" name="Rectangle 41"/>
                <p:cNvSpPr>
                  <a:spLocks noChangeArrowheads="1"/>
                </p:cNvSpPr>
                <p:nvPr/>
              </p:nvSpPr>
              <p:spPr bwMode="auto">
                <a:xfrm>
                  <a:off x="727" y="2512"/>
                  <a:ext cx="1605" cy="1092"/>
                </a:xfrm>
                <a:prstGeom prst="rect">
                  <a:avLst/>
                </a:prstGeom>
                <a:noFill/>
                <a:ln w="9525">
                  <a:noFill/>
                  <a:miter lim="800000"/>
                  <a:headEnd/>
                  <a:tailEnd/>
                </a:ln>
              </p:spPr>
              <p:txBody>
                <a:bodyPr/>
                <a:lstStyle/>
                <a:p>
                  <a:pPr>
                    <a:defRPr/>
                  </a:pPr>
                  <a:r>
                    <a:rPr lang="es-CL" sz="1400" i="1" dirty="0" err="1">
                      <a:latin typeface="+mn-lt"/>
                      <a:ea typeface="MS Mincho" pitchFamily="49" charset="-128"/>
                    </a:rPr>
                    <a:t>new_value</a:t>
                  </a:r>
                  <a:r>
                    <a:rPr lang="es-CL" sz="1400" i="1" dirty="0">
                      <a:latin typeface="+mn-lt"/>
                      <a:ea typeface="MS Mincho" pitchFamily="49" charset="-128"/>
                    </a:rPr>
                    <a:t> =a * </a:t>
                  </a:r>
                  <a:r>
                    <a:rPr lang="es-CL" sz="1400" i="1" dirty="0" err="1">
                      <a:latin typeface="+mn-lt"/>
                      <a:ea typeface="MS Mincho" pitchFamily="49" charset="-128"/>
                    </a:rPr>
                    <a:t>old_value</a:t>
                  </a:r>
                  <a:r>
                    <a:rPr lang="es-CL" sz="1400" i="1" dirty="0">
                      <a:latin typeface="+mn-lt"/>
                      <a:ea typeface="MS Mincho" pitchFamily="49" charset="-128"/>
                    </a:rPr>
                    <a:t> + b donde </a:t>
                  </a:r>
                  <a:r>
                    <a:rPr lang="es-CL" sz="1400" dirty="0">
                      <a:latin typeface="+mn-lt"/>
                      <a:cs typeface="Times New Roman" pitchFamily="18" charset="0"/>
                    </a:rPr>
                    <a:t>a y b son constantes.</a:t>
                  </a:r>
                </a:p>
                <a:p>
                  <a:pPr>
                    <a:defRPr/>
                  </a:pPr>
                  <a:endParaRPr lang="es-CL" sz="1400" dirty="0">
                    <a:latin typeface="+mn-lt"/>
                  </a:endParaRPr>
                </a:p>
              </p:txBody>
            </p:sp>
            <p:sp>
              <p:nvSpPr>
                <p:cNvPr id="53283" name="Rectangle 42"/>
                <p:cNvSpPr>
                  <a:spLocks noChangeArrowheads="1"/>
                </p:cNvSpPr>
                <p:nvPr/>
              </p:nvSpPr>
              <p:spPr bwMode="auto">
                <a:xfrm>
                  <a:off x="684" y="2512"/>
                  <a:ext cx="1691" cy="1092"/>
                </a:xfrm>
                <a:prstGeom prst="rect">
                  <a:avLst/>
                </a:prstGeom>
                <a:noFill/>
                <a:ln w="7">
                  <a:solidFill>
                    <a:srgbClr val="A0A0A0"/>
                  </a:solidFill>
                  <a:miter lim="800000"/>
                  <a:headEnd/>
                  <a:tailEnd/>
                </a:ln>
              </p:spPr>
              <p:txBody>
                <a:bodyPr/>
                <a:lstStyle/>
                <a:p>
                  <a:pPr>
                    <a:defRPr/>
                  </a:pPr>
                  <a:endParaRPr lang="en-US">
                    <a:latin typeface="+mn-lt"/>
                  </a:endParaRPr>
                </a:p>
              </p:txBody>
            </p:sp>
          </p:grpSp>
          <p:grpSp>
            <p:nvGrpSpPr>
              <p:cNvPr id="22548" name="Group 43"/>
              <p:cNvGrpSpPr>
                <a:grpSpLocks/>
              </p:cNvGrpSpPr>
              <p:nvPr/>
            </p:nvGrpSpPr>
            <p:grpSpPr bwMode="auto">
              <a:xfrm>
                <a:off x="2375" y="2512"/>
                <a:ext cx="1382" cy="1092"/>
                <a:chOff x="2375" y="2512"/>
                <a:chExt cx="1382" cy="1092"/>
              </a:xfrm>
            </p:grpSpPr>
            <p:sp>
              <p:nvSpPr>
                <p:cNvPr id="53280" name="Rectangle 44"/>
                <p:cNvSpPr>
                  <a:spLocks noChangeArrowheads="1"/>
                </p:cNvSpPr>
                <p:nvPr/>
              </p:nvSpPr>
              <p:spPr bwMode="auto">
                <a:xfrm>
                  <a:off x="2418" y="2512"/>
                  <a:ext cx="1296" cy="1092"/>
                </a:xfrm>
                <a:prstGeom prst="rect">
                  <a:avLst/>
                </a:prstGeom>
                <a:noFill/>
                <a:ln w="9525">
                  <a:noFill/>
                  <a:miter lim="800000"/>
                  <a:headEnd/>
                  <a:tailEnd/>
                </a:ln>
              </p:spPr>
              <p:txBody>
                <a:bodyPr/>
                <a:lstStyle/>
                <a:p>
                  <a:pPr>
                    <a:defRPr/>
                  </a:pPr>
                  <a:r>
                    <a:rPr lang="es-CL" sz="1400">
                      <a:latin typeface="+mn-lt"/>
                      <a:cs typeface="Times New Roman" pitchFamily="18" charset="0"/>
                    </a:rPr>
                    <a:t>Así las escalas de temperatura Fahrenheit y Celsius difieren en términos de dónde está el cero y el tamaño de la unidad (grado).</a:t>
                  </a:r>
                </a:p>
                <a:p>
                  <a:pPr>
                    <a:defRPr/>
                  </a:pPr>
                  <a:endParaRPr lang="es-CL" sz="1400">
                    <a:latin typeface="+mn-lt"/>
                  </a:endParaRPr>
                </a:p>
              </p:txBody>
            </p:sp>
            <p:sp>
              <p:nvSpPr>
                <p:cNvPr id="53281" name="Rectangle 45"/>
                <p:cNvSpPr>
                  <a:spLocks noChangeArrowheads="1"/>
                </p:cNvSpPr>
                <p:nvPr/>
              </p:nvSpPr>
              <p:spPr bwMode="auto">
                <a:xfrm>
                  <a:off x="2375" y="2512"/>
                  <a:ext cx="1382" cy="1092"/>
                </a:xfrm>
                <a:prstGeom prst="rect">
                  <a:avLst/>
                </a:prstGeom>
                <a:noFill/>
                <a:ln w="7">
                  <a:solidFill>
                    <a:srgbClr val="A0A0A0"/>
                  </a:solidFill>
                  <a:miter lim="800000"/>
                  <a:headEnd/>
                  <a:tailEnd/>
                </a:ln>
              </p:spPr>
              <p:txBody>
                <a:bodyPr/>
                <a:lstStyle/>
                <a:p>
                  <a:pPr>
                    <a:defRPr/>
                  </a:pPr>
                  <a:endParaRPr lang="en-US">
                    <a:latin typeface="+mn-lt"/>
                  </a:endParaRPr>
                </a:p>
              </p:txBody>
            </p:sp>
          </p:grpSp>
          <p:grpSp>
            <p:nvGrpSpPr>
              <p:cNvPr id="22549" name="Group 46"/>
              <p:cNvGrpSpPr>
                <a:grpSpLocks/>
              </p:cNvGrpSpPr>
              <p:nvPr/>
            </p:nvGrpSpPr>
            <p:grpSpPr bwMode="auto">
              <a:xfrm>
                <a:off x="0" y="3604"/>
                <a:ext cx="684" cy="556"/>
                <a:chOff x="0" y="3604"/>
                <a:chExt cx="684" cy="556"/>
              </a:xfrm>
            </p:grpSpPr>
            <p:sp>
              <p:nvSpPr>
                <p:cNvPr id="53278" name="Rectangle 47"/>
                <p:cNvSpPr>
                  <a:spLocks noChangeArrowheads="1"/>
                </p:cNvSpPr>
                <p:nvPr/>
              </p:nvSpPr>
              <p:spPr bwMode="auto">
                <a:xfrm>
                  <a:off x="43" y="3604"/>
                  <a:ext cx="598" cy="556"/>
                </a:xfrm>
                <a:prstGeom prst="rect">
                  <a:avLst/>
                </a:prstGeom>
                <a:noFill/>
                <a:ln w="9525">
                  <a:noFill/>
                  <a:miter lim="800000"/>
                  <a:headEnd/>
                  <a:tailEnd/>
                </a:ln>
              </p:spPr>
              <p:txBody>
                <a:bodyPr/>
                <a:lstStyle/>
                <a:p>
                  <a:pPr algn="ctr">
                    <a:defRPr/>
                  </a:pPr>
                  <a:r>
                    <a:rPr lang="es-CL" sz="1600">
                      <a:latin typeface="+mn-lt"/>
                      <a:cs typeface="Times New Roman" pitchFamily="18" charset="0"/>
                    </a:rPr>
                    <a:t>Ratio</a:t>
                  </a:r>
                </a:p>
                <a:p>
                  <a:pPr algn="ctr">
                    <a:defRPr/>
                  </a:pPr>
                  <a:endParaRPr lang="es-CL" sz="2000">
                    <a:latin typeface="+mn-lt"/>
                  </a:endParaRPr>
                </a:p>
              </p:txBody>
            </p:sp>
            <p:sp>
              <p:nvSpPr>
                <p:cNvPr id="53279" name="Rectangle 48"/>
                <p:cNvSpPr>
                  <a:spLocks noChangeArrowheads="1"/>
                </p:cNvSpPr>
                <p:nvPr/>
              </p:nvSpPr>
              <p:spPr bwMode="auto">
                <a:xfrm>
                  <a:off x="0" y="3604"/>
                  <a:ext cx="684" cy="556"/>
                </a:xfrm>
                <a:prstGeom prst="rect">
                  <a:avLst/>
                </a:prstGeom>
                <a:noFill/>
                <a:ln w="7">
                  <a:solidFill>
                    <a:srgbClr val="A0A0A0"/>
                  </a:solidFill>
                  <a:miter lim="800000"/>
                  <a:headEnd/>
                  <a:tailEnd/>
                </a:ln>
              </p:spPr>
              <p:txBody>
                <a:bodyPr/>
                <a:lstStyle/>
                <a:p>
                  <a:pPr>
                    <a:defRPr/>
                  </a:pPr>
                  <a:endParaRPr lang="en-US">
                    <a:latin typeface="+mn-lt"/>
                  </a:endParaRPr>
                </a:p>
              </p:txBody>
            </p:sp>
          </p:grpSp>
          <p:grpSp>
            <p:nvGrpSpPr>
              <p:cNvPr id="22550" name="Group 49"/>
              <p:cNvGrpSpPr>
                <a:grpSpLocks/>
              </p:cNvGrpSpPr>
              <p:nvPr/>
            </p:nvGrpSpPr>
            <p:grpSpPr bwMode="auto">
              <a:xfrm>
                <a:off x="684" y="3604"/>
                <a:ext cx="1691" cy="556"/>
                <a:chOff x="684" y="3604"/>
                <a:chExt cx="1691" cy="556"/>
              </a:xfrm>
            </p:grpSpPr>
            <p:sp>
              <p:nvSpPr>
                <p:cNvPr id="53276" name="Rectangle 50"/>
                <p:cNvSpPr>
                  <a:spLocks noChangeArrowheads="1"/>
                </p:cNvSpPr>
                <p:nvPr/>
              </p:nvSpPr>
              <p:spPr bwMode="auto">
                <a:xfrm>
                  <a:off x="727" y="3604"/>
                  <a:ext cx="1605" cy="556"/>
                </a:xfrm>
                <a:prstGeom prst="rect">
                  <a:avLst/>
                </a:prstGeom>
                <a:noFill/>
                <a:ln w="9525">
                  <a:noFill/>
                  <a:miter lim="800000"/>
                  <a:headEnd/>
                  <a:tailEnd/>
                </a:ln>
              </p:spPr>
              <p:txBody>
                <a:bodyPr/>
                <a:lstStyle/>
                <a:p>
                  <a:pPr>
                    <a:defRPr/>
                  </a:pPr>
                  <a:r>
                    <a:rPr lang="es-CL" sz="1400" i="1" dirty="0" err="1">
                      <a:latin typeface="+mn-lt"/>
                      <a:ea typeface="MS Mincho" pitchFamily="49" charset="-128"/>
                    </a:rPr>
                    <a:t>new_value</a:t>
                  </a:r>
                  <a:r>
                    <a:rPr lang="es-CL" sz="1400" i="1" dirty="0">
                      <a:latin typeface="+mn-lt"/>
                      <a:ea typeface="MS Mincho" pitchFamily="49" charset="-128"/>
                    </a:rPr>
                    <a:t> = a * </a:t>
                  </a:r>
                  <a:r>
                    <a:rPr lang="es-CL" sz="1400" i="1" dirty="0" err="1">
                      <a:latin typeface="+mn-lt"/>
                      <a:ea typeface="MS Mincho" pitchFamily="49" charset="-128"/>
                    </a:rPr>
                    <a:t>old_value</a:t>
                  </a:r>
                  <a:endParaRPr lang="es-CL" sz="1400" dirty="0">
                    <a:latin typeface="+mn-lt"/>
                    <a:cs typeface="Times New Roman" pitchFamily="18" charset="0"/>
                  </a:endParaRPr>
                </a:p>
                <a:p>
                  <a:pPr>
                    <a:defRPr/>
                  </a:pPr>
                  <a:endParaRPr lang="es-CL" sz="1400" dirty="0">
                    <a:latin typeface="+mn-lt"/>
                  </a:endParaRPr>
                </a:p>
              </p:txBody>
            </p:sp>
            <p:sp>
              <p:nvSpPr>
                <p:cNvPr id="53277" name="Rectangle 51"/>
                <p:cNvSpPr>
                  <a:spLocks noChangeArrowheads="1"/>
                </p:cNvSpPr>
                <p:nvPr/>
              </p:nvSpPr>
              <p:spPr bwMode="auto">
                <a:xfrm>
                  <a:off x="684" y="3604"/>
                  <a:ext cx="1691" cy="556"/>
                </a:xfrm>
                <a:prstGeom prst="rect">
                  <a:avLst/>
                </a:prstGeom>
                <a:noFill/>
                <a:ln w="7">
                  <a:solidFill>
                    <a:srgbClr val="A0A0A0"/>
                  </a:solidFill>
                  <a:miter lim="800000"/>
                  <a:headEnd/>
                  <a:tailEnd/>
                </a:ln>
              </p:spPr>
              <p:txBody>
                <a:bodyPr/>
                <a:lstStyle/>
                <a:p>
                  <a:pPr>
                    <a:defRPr/>
                  </a:pPr>
                  <a:endParaRPr lang="en-US">
                    <a:latin typeface="+mn-lt"/>
                  </a:endParaRPr>
                </a:p>
              </p:txBody>
            </p:sp>
          </p:grpSp>
          <p:grpSp>
            <p:nvGrpSpPr>
              <p:cNvPr id="22551" name="Group 52"/>
              <p:cNvGrpSpPr>
                <a:grpSpLocks/>
              </p:cNvGrpSpPr>
              <p:nvPr/>
            </p:nvGrpSpPr>
            <p:grpSpPr bwMode="auto">
              <a:xfrm>
                <a:off x="2375" y="3604"/>
                <a:ext cx="1382" cy="556"/>
                <a:chOff x="2375" y="3604"/>
                <a:chExt cx="1382" cy="556"/>
              </a:xfrm>
            </p:grpSpPr>
            <p:sp>
              <p:nvSpPr>
                <p:cNvPr id="53274" name="Rectangle 53"/>
                <p:cNvSpPr>
                  <a:spLocks noChangeArrowheads="1"/>
                </p:cNvSpPr>
                <p:nvPr/>
              </p:nvSpPr>
              <p:spPr bwMode="auto">
                <a:xfrm>
                  <a:off x="2418" y="3604"/>
                  <a:ext cx="1296" cy="556"/>
                </a:xfrm>
                <a:prstGeom prst="rect">
                  <a:avLst/>
                </a:prstGeom>
                <a:noFill/>
                <a:ln w="9525">
                  <a:noFill/>
                  <a:miter lim="800000"/>
                  <a:headEnd/>
                  <a:tailEnd/>
                </a:ln>
              </p:spPr>
              <p:txBody>
                <a:bodyPr/>
                <a:lstStyle/>
                <a:p>
                  <a:pPr>
                    <a:defRPr/>
                  </a:pPr>
                  <a:r>
                    <a:rPr lang="es-CL" sz="1400">
                      <a:latin typeface="+mn-lt"/>
                      <a:cs typeface="Times New Roman" pitchFamily="18" charset="0"/>
                    </a:rPr>
                    <a:t>El largo puede ser medido en metros o pies.</a:t>
                  </a:r>
                </a:p>
                <a:p>
                  <a:pPr>
                    <a:defRPr/>
                  </a:pPr>
                  <a:endParaRPr lang="es-CL" sz="1400">
                    <a:latin typeface="+mn-lt"/>
                  </a:endParaRPr>
                </a:p>
              </p:txBody>
            </p:sp>
            <p:sp>
              <p:nvSpPr>
                <p:cNvPr id="53275" name="Rectangle 54"/>
                <p:cNvSpPr>
                  <a:spLocks noChangeArrowheads="1"/>
                </p:cNvSpPr>
                <p:nvPr/>
              </p:nvSpPr>
              <p:spPr bwMode="auto">
                <a:xfrm>
                  <a:off x="2375" y="3604"/>
                  <a:ext cx="1382" cy="556"/>
                </a:xfrm>
                <a:prstGeom prst="rect">
                  <a:avLst/>
                </a:prstGeom>
                <a:noFill/>
                <a:ln w="7">
                  <a:solidFill>
                    <a:srgbClr val="A0A0A0"/>
                  </a:solidFill>
                  <a:miter lim="800000"/>
                  <a:headEnd/>
                  <a:tailEnd/>
                </a:ln>
              </p:spPr>
              <p:txBody>
                <a:bodyPr/>
                <a:lstStyle/>
                <a:p>
                  <a:pPr>
                    <a:defRPr/>
                  </a:pPr>
                  <a:endParaRPr lang="en-US">
                    <a:latin typeface="+mn-lt"/>
                  </a:endParaRPr>
                </a:p>
              </p:txBody>
            </p:sp>
          </p:grpSp>
        </p:grpSp>
        <p:sp>
          <p:nvSpPr>
            <p:cNvPr id="53258" name="Rectangle 55"/>
            <p:cNvSpPr>
              <a:spLocks noChangeArrowheads="1"/>
            </p:cNvSpPr>
            <p:nvPr/>
          </p:nvSpPr>
          <p:spPr bwMode="auto">
            <a:xfrm>
              <a:off x="-2" y="-2"/>
              <a:ext cx="3761" cy="4164"/>
            </a:xfrm>
            <a:prstGeom prst="rect">
              <a:avLst/>
            </a:prstGeom>
            <a:noFill/>
            <a:ln w="6350">
              <a:solidFill>
                <a:srgbClr val="A0A0A0"/>
              </a:solidFill>
              <a:miter lim="800000"/>
              <a:headEnd/>
              <a:tailEnd/>
            </a:ln>
          </p:spPr>
          <p:txBody>
            <a:bodyPr/>
            <a:lstStyle/>
            <a:p>
              <a:pPr>
                <a:defRPr/>
              </a:pPr>
              <a:endParaRPr lang="en-US">
                <a:latin typeface="+mn-lt"/>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27584" y="908720"/>
            <a:ext cx="9144000" cy="648072"/>
          </a:xfrm>
        </p:spPr>
        <p:txBody>
          <a:bodyPr>
            <a:noAutofit/>
          </a:bodyPr>
          <a:lstStyle/>
          <a:p>
            <a:pPr>
              <a:defRPr/>
            </a:pPr>
            <a:r>
              <a:rPr lang="es-CL" sz="3200" dirty="0"/>
              <a:t>Propiedades de los Valores de los Atributos</a:t>
            </a:r>
            <a:endParaRPr lang="es-ES" sz="3200" dirty="0"/>
          </a:p>
        </p:txBody>
      </p:sp>
      <p:sp>
        <p:nvSpPr>
          <p:cNvPr id="23555" name="Content Placeholder 2"/>
          <p:cNvSpPr>
            <a:spLocks noGrp="1"/>
          </p:cNvSpPr>
          <p:nvPr>
            <p:ph idx="1"/>
          </p:nvPr>
        </p:nvSpPr>
        <p:spPr>
          <a:xfrm>
            <a:off x="827584" y="1832883"/>
            <a:ext cx="7499350" cy="5053013"/>
          </a:xfrm>
        </p:spPr>
        <p:txBody>
          <a:bodyPr>
            <a:normAutofit/>
          </a:bodyPr>
          <a:lstStyle/>
          <a:p>
            <a:pPr algn="just">
              <a:lnSpc>
                <a:spcPct val="150000"/>
              </a:lnSpc>
            </a:pPr>
            <a:r>
              <a:rPr lang="en-US" altLang="es-CL" sz="2200" dirty="0">
                <a:ea typeface="ＭＳ Ｐゴシック" pitchFamily="34" charset="-128"/>
              </a:rPr>
              <a:t>El </a:t>
            </a:r>
            <a:r>
              <a:rPr lang="en-US" altLang="es-CL" sz="2200" dirty="0" err="1">
                <a:ea typeface="ＭＳ Ｐゴシック" pitchFamily="34" charset="-128"/>
              </a:rPr>
              <a:t>tipo</a:t>
            </a:r>
            <a:r>
              <a:rPr lang="en-US" altLang="es-CL" sz="2200" dirty="0">
                <a:ea typeface="ＭＳ Ｐゴシック" pitchFamily="34" charset="-128"/>
              </a:rPr>
              <a:t> de un </a:t>
            </a:r>
            <a:r>
              <a:rPr lang="en-US" altLang="es-CL" sz="2200" dirty="0" err="1">
                <a:ea typeface="ＭＳ Ｐゴシック" pitchFamily="34" charset="-128"/>
              </a:rPr>
              <a:t>atributo</a:t>
            </a:r>
            <a:r>
              <a:rPr lang="en-US" altLang="es-CL" sz="2200" dirty="0">
                <a:ea typeface="ＭＳ Ｐゴシック" pitchFamily="34" charset="-128"/>
              </a:rPr>
              <a:t> </a:t>
            </a:r>
            <a:r>
              <a:rPr lang="en-US" altLang="es-CL" sz="2200" dirty="0" err="1">
                <a:ea typeface="ＭＳ Ｐゴシック" pitchFamily="34" charset="-128"/>
              </a:rPr>
              <a:t>depende</a:t>
            </a:r>
            <a:r>
              <a:rPr lang="en-US" altLang="es-CL" sz="2200" dirty="0">
                <a:ea typeface="ＭＳ Ｐゴシック" pitchFamily="34" charset="-128"/>
              </a:rPr>
              <a:t> de </a:t>
            </a:r>
            <a:r>
              <a:rPr lang="en-US" altLang="es-CL" sz="2200" dirty="0" err="1">
                <a:ea typeface="ＭＳ Ｐゴシック" pitchFamily="34" charset="-128"/>
              </a:rPr>
              <a:t>cuál</a:t>
            </a:r>
            <a:r>
              <a:rPr lang="en-US" altLang="es-CL" sz="2200" dirty="0">
                <a:ea typeface="ＭＳ Ｐゴシック" pitchFamily="34" charset="-128"/>
              </a:rPr>
              <a:t> de </a:t>
            </a:r>
            <a:r>
              <a:rPr lang="en-US" altLang="es-CL" sz="2200" dirty="0" err="1">
                <a:ea typeface="ＭＳ Ｐゴシック" pitchFamily="34" charset="-128"/>
              </a:rPr>
              <a:t>las</a:t>
            </a:r>
            <a:r>
              <a:rPr lang="en-US" altLang="es-CL" sz="2200" dirty="0">
                <a:ea typeface="ＭＳ Ｐゴシック" pitchFamily="34" charset="-128"/>
              </a:rPr>
              <a:t> </a:t>
            </a:r>
            <a:r>
              <a:rPr lang="en-US" altLang="es-CL" sz="2200" dirty="0" err="1">
                <a:ea typeface="ＭＳ Ｐゴシック" pitchFamily="34" charset="-128"/>
              </a:rPr>
              <a:t>propiedades</a:t>
            </a:r>
            <a:r>
              <a:rPr lang="en-US" altLang="es-CL" sz="2200" dirty="0">
                <a:ea typeface="ＭＳ Ｐゴシック" pitchFamily="34" charset="-128"/>
              </a:rPr>
              <a:t> </a:t>
            </a:r>
            <a:r>
              <a:rPr lang="en-US" altLang="es-CL" sz="2200" dirty="0" err="1">
                <a:ea typeface="ＭＳ Ｐゴシック" pitchFamily="34" charset="-128"/>
              </a:rPr>
              <a:t>siguientes</a:t>
            </a:r>
            <a:r>
              <a:rPr lang="en-US" altLang="es-CL" sz="2200" dirty="0">
                <a:ea typeface="ＭＳ Ｐゴシック" pitchFamily="34" charset="-128"/>
              </a:rPr>
              <a:t> </a:t>
            </a:r>
            <a:r>
              <a:rPr lang="en-US" altLang="es-CL" sz="2200" dirty="0" err="1">
                <a:ea typeface="ＭＳ Ｐゴシック" pitchFamily="34" charset="-128"/>
              </a:rPr>
              <a:t>posee</a:t>
            </a:r>
            <a:r>
              <a:rPr lang="en-US" altLang="es-CL" sz="2200" dirty="0">
                <a:ea typeface="ＭＳ Ｐゴシック" pitchFamily="34" charset="-128"/>
              </a:rPr>
              <a:t>:</a:t>
            </a:r>
          </a:p>
          <a:p>
            <a:pPr lvl="1" algn="just">
              <a:lnSpc>
                <a:spcPct val="150000"/>
              </a:lnSpc>
            </a:pPr>
            <a:r>
              <a:rPr lang="en-US" altLang="es-CL" sz="1800" dirty="0" err="1">
                <a:ea typeface="ＭＳ Ｐゴシック" pitchFamily="34" charset="-128"/>
              </a:rPr>
              <a:t>Distinción</a:t>
            </a:r>
            <a:r>
              <a:rPr lang="en-US" altLang="es-CL" sz="1800" dirty="0">
                <a:ea typeface="ＭＳ Ｐゴシック" pitchFamily="34" charset="-128"/>
              </a:rPr>
              <a:t>: =    </a:t>
            </a:r>
          </a:p>
          <a:p>
            <a:pPr lvl="1" algn="just">
              <a:lnSpc>
                <a:spcPct val="150000"/>
              </a:lnSpc>
            </a:pPr>
            <a:r>
              <a:rPr lang="en-US" altLang="es-CL" sz="1800" dirty="0" err="1">
                <a:ea typeface="ＭＳ Ｐゴシック" pitchFamily="34" charset="-128"/>
              </a:rPr>
              <a:t>Orden</a:t>
            </a:r>
            <a:r>
              <a:rPr lang="en-US" altLang="es-CL" sz="1800" dirty="0">
                <a:ea typeface="ＭＳ Ｐゴシック" pitchFamily="34" charset="-128"/>
              </a:rPr>
              <a:t>: &lt;&gt;    </a:t>
            </a:r>
          </a:p>
          <a:p>
            <a:pPr lvl="1" algn="just">
              <a:lnSpc>
                <a:spcPct val="150000"/>
              </a:lnSpc>
            </a:pPr>
            <a:r>
              <a:rPr lang="en-US" altLang="es-CL" sz="1800" dirty="0" err="1">
                <a:ea typeface="ＭＳ Ｐゴシック" pitchFamily="34" charset="-128"/>
              </a:rPr>
              <a:t>Adición</a:t>
            </a:r>
            <a:r>
              <a:rPr lang="en-US" altLang="es-CL" sz="1800" dirty="0">
                <a:ea typeface="ＭＳ Ｐゴシック" pitchFamily="34" charset="-128"/>
              </a:rPr>
              <a:t>: +-   </a:t>
            </a:r>
          </a:p>
          <a:p>
            <a:pPr lvl="1" algn="just">
              <a:lnSpc>
                <a:spcPct val="150000"/>
              </a:lnSpc>
            </a:pPr>
            <a:r>
              <a:rPr lang="en-US" altLang="es-CL" sz="1800" dirty="0" err="1">
                <a:ea typeface="ＭＳ Ｐゴシック" pitchFamily="34" charset="-128"/>
              </a:rPr>
              <a:t>Multiplicación</a:t>
            </a:r>
            <a:r>
              <a:rPr lang="en-US" altLang="es-CL" sz="1800" dirty="0">
                <a:ea typeface="ＭＳ Ｐゴシック" pitchFamily="34" charset="-128"/>
              </a:rPr>
              <a:t>: */</a:t>
            </a:r>
          </a:p>
          <a:p>
            <a:pPr lvl="1" algn="just">
              <a:lnSpc>
                <a:spcPct val="150000"/>
              </a:lnSpc>
            </a:pPr>
            <a:r>
              <a:rPr lang="en-US" altLang="es-CL" sz="1800" dirty="0" err="1">
                <a:ea typeface="ＭＳ Ｐゴシック" pitchFamily="34" charset="-128"/>
              </a:rPr>
              <a:t>Atributo</a:t>
            </a:r>
            <a:r>
              <a:rPr lang="en-US" altLang="es-CL" sz="1800" dirty="0">
                <a:ea typeface="ＭＳ Ｐゴシック" pitchFamily="34" charset="-128"/>
              </a:rPr>
              <a:t> nominal: </a:t>
            </a:r>
            <a:r>
              <a:rPr lang="en-US" altLang="es-CL" sz="1800" dirty="0" err="1">
                <a:ea typeface="ＭＳ Ｐゴシック" pitchFamily="34" charset="-128"/>
              </a:rPr>
              <a:t>claridad</a:t>
            </a:r>
            <a:endParaRPr lang="en-US" altLang="es-CL" sz="1800" dirty="0">
              <a:ea typeface="ＭＳ Ｐゴシック" pitchFamily="34" charset="-128"/>
            </a:endParaRPr>
          </a:p>
          <a:p>
            <a:pPr lvl="1" algn="just">
              <a:lnSpc>
                <a:spcPct val="150000"/>
              </a:lnSpc>
            </a:pPr>
            <a:r>
              <a:rPr lang="en-US" altLang="es-CL" sz="1800" dirty="0" err="1">
                <a:ea typeface="ＭＳ Ｐゴシック" pitchFamily="34" charset="-128"/>
              </a:rPr>
              <a:t>Atributo</a:t>
            </a:r>
            <a:r>
              <a:rPr lang="en-US" altLang="es-CL" sz="1800" dirty="0">
                <a:ea typeface="ＭＳ Ｐゴシック" pitchFamily="34" charset="-128"/>
              </a:rPr>
              <a:t> ordinal: </a:t>
            </a:r>
            <a:r>
              <a:rPr lang="en-US" altLang="es-CL" sz="1800" dirty="0" err="1">
                <a:ea typeface="ＭＳ Ｐゴシック" pitchFamily="34" charset="-128"/>
              </a:rPr>
              <a:t>Distinción</a:t>
            </a:r>
            <a:r>
              <a:rPr lang="en-US" altLang="es-CL" sz="1800" dirty="0">
                <a:ea typeface="ＭＳ Ｐゴシック" pitchFamily="34" charset="-128"/>
              </a:rPr>
              <a:t> y </a:t>
            </a:r>
            <a:r>
              <a:rPr lang="en-US" altLang="es-CL" sz="1800" dirty="0" err="1">
                <a:ea typeface="ＭＳ Ｐゴシック" pitchFamily="34" charset="-128"/>
              </a:rPr>
              <a:t>orden</a:t>
            </a:r>
            <a:endParaRPr lang="en-US" altLang="es-CL" sz="1800" dirty="0">
              <a:ea typeface="ＭＳ Ｐゴシック" pitchFamily="34" charset="-128"/>
            </a:endParaRPr>
          </a:p>
          <a:p>
            <a:pPr lvl="1" algn="just">
              <a:lnSpc>
                <a:spcPct val="150000"/>
              </a:lnSpc>
            </a:pPr>
            <a:r>
              <a:rPr lang="en-US" altLang="es-CL" sz="1800" dirty="0" err="1">
                <a:ea typeface="ＭＳ Ｐゴシック" pitchFamily="34" charset="-128"/>
              </a:rPr>
              <a:t>Atributo</a:t>
            </a:r>
            <a:r>
              <a:rPr lang="en-US" altLang="es-CL" sz="1800" dirty="0">
                <a:ea typeface="ＭＳ Ｐゴシック" pitchFamily="34" charset="-128"/>
              </a:rPr>
              <a:t> de </a:t>
            </a:r>
            <a:r>
              <a:rPr lang="en-US" altLang="es-CL" sz="1800" dirty="0" err="1">
                <a:ea typeface="ＭＳ Ｐゴシック" pitchFamily="34" charset="-128"/>
              </a:rPr>
              <a:t>intervalo</a:t>
            </a:r>
            <a:r>
              <a:rPr lang="en-US" altLang="es-CL" sz="1800" dirty="0">
                <a:ea typeface="ＭＳ Ｐゴシック" pitchFamily="34" charset="-128"/>
              </a:rPr>
              <a:t>: </a:t>
            </a:r>
            <a:r>
              <a:rPr lang="en-US" altLang="es-CL" sz="1800" dirty="0" err="1">
                <a:ea typeface="ＭＳ Ｐゴシック" pitchFamily="34" charset="-128"/>
              </a:rPr>
              <a:t>Distinción</a:t>
            </a:r>
            <a:r>
              <a:rPr lang="en-US" altLang="es-CL" sz="1800" dirty="0">
                <a:ea typeface="ＭＳ Ｐゴシック" pitchFamily="34" charset="-128"/>
              </a:rPr>
              <a:t>, </a:t>
            </a:r>
            <a:r>
              <a:rPr lang="en-US" altLang="es-CL" sz="1800" dirty="0" err="1">
                <a:ea typeface="ＭＳ Ｐゴシック" pitchFamily="34" charset="-128"/>
              </a:rPr>
              <a:t>orden</a:t>
            </a:r>
            <a:r>
              <a:rPr lang="en-US" altLang="es-CL" sz="1800" dirty="0">
                <a:ea typeface="ＭＳ Ｐゴシック" pitchFamily="34" charset="-128"/>
              </a:rPr>
              <a:t> y </a:t>
            </a:r>
            <a:r>
              <a:rPr lang="en-US" altLang="es-CL" sz="1800" dirty="0" err="1">
                <a:ea typeface="ＭＳ Ｐゴシック" pitchFamily="34" charset="-128"/>
              </a:rPr>
              <a:t>adición</a:t>
            </a:r>
            <a:endParaRPr lang="en-US" altLang="es-CL" sz="1800" dirty="0">
              <a:ea typeface="ＭＳ Ｐゴシック" pitchFamily="34" charset="-128"/>
            </a:endParaRPr>
          </a:p>
          <a:p>
            <a:pPr lvl="1" algn="just">
              <a:lnSpc>
                <a:spcPct val="150000"/>
              </a:lnSpc>
            </a:pPr>
            <a:r>
              <a:rPr lang="en-US" altLang="es-CL" sz="1800" dirty="0" err="1">
                <a:ea typeface="ＭＳ Ｐゴシック" pitchFamily="34" charset="-128"/>
              </a:rPr>
              <a:t>Atributo</a:t>
            </a:r>
            <a:r>
              <a:rPr lang="en-US" altLang="es-CL" sz="1800" dirty="0">
                <a:ea typeface="ＭＳ Ｐゴシック" pitchFamily="34" charset="-128"/>
              </a:rPr>
              <a:t> de </a:t>
            </a:r>
            <a:r>
              <a:rPr lang="en-US" altLang="es-CL" sz="1800" dirty="0" err="1">
                <a:ea typeface="ＭＳ Ｐゴシック" pitchFamily="34" charset="-128"/>
              </a:rPr>
              <a:t>proporción</a:t>
            </a:r>
            <a:r>
              <a:rPr lang="en-US" altLang="es-CL" sz="1800" dirty="0">
                <a:ea typeface="ＭＳ Ｐゴシック" pitchFamily="34" charset="-128"/>
              </a:rPr>
              <a:t>: </a:t>
            </a:r>
            <a:r>
              <a:rPr lang="en-US" altLang="es-CL" sz="1800" dirty="0" err="1">
                <a:ea typeface="ＭＳ Ｐゴシック" pitchFamily="34" charset="-128"/>
              </a:rPr>
              <a:t>las</a:t>
            </a:r>
            <a:r>
              <a:rPr lang="en-US" altLang="es-CL" sz="1800" dirty="0">
                <a:ea typeface="ＭＳ Ｐゴシック" pitchFamily="34" charset="-128"/>
              </a:rPr>
              <a:t> 4 </a:t>
            </a:r>
            <a:r>
              <a:rPr lang="en-US" altLang="es-CL" sz="1800" dirty="0" err="1">
                <a:ea typeface="ＭＳ Ｐゴシック" pitchFamily="34" charset="-128"/>
              </a:rPr>
              <a:t>propiedades</a:t>
            </a:r>
            <a:endParaRPr lang="en-US" altLang="es-CL" sz="2200" dirty="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8</a:t>
            </a:fld>
            <a:endParaRPr lang="es-ES_tradnl"/>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pPr>
              <a:defRPr/>
            </a:pPr>
            <a:r>
              <a:rPr lang="es-CL" dirty="0"/>
              <a:t>Atributos Discretos y Continuos</a:t>
            </a:r>
            <a:endParaRPr lang="es-ES" dirty="0"/>
          </a:p>
        </p:txBody>
      </p:sp>
      <p:sp>
        <p:nvSpPr>
          <p:cNvPr id="24579" name="Content Placeholder 2"/>
          <p:cNvSpPr>
            <a:spLocks noGrp="1"/>
          </p:cNvSpPr>
          <p:nvPr>
            <p:ph idx="1"/>
          </p:nvPr>
        </p:nvSpPr>
        <p:spPr/>
        <p:txBody>
          <a:bodyPr>
            <a:normAutofit/>
          </a:bodyPr>
          <a:lstStyle/>
          <a:p>
            <a:pPr algn="just"/>
            <a:r>
              <a:rPr lang="es-ES_tradnl" altLang="es-CL" sz="2200">
                <a:ea typeface="ＭＳ Ｐゴシック" pitchFamily="34" charset="-128"/>
              </a:rPr>
              <a:t>Atributos discretos</a:t>
            </a:r>
          </a:p>
          <a:p>
            <a:pPr lvl="1" algn="just"/>
            <a:r>
              <a:rPr lang="es-ES_tradnl" altLang="es-CL" sz="1800">
                <a:ea typeface="ＭＳ Ｐゴシック" pitchFamily="34" charset="-128"/>
              </a:rPr>
              <a:t>Tiene sólo un número finito o contable de valores.</a:t>
            </a:r>
          </a:p>
          <a:p>
            <a:pPr lvl="1" algn="just"/>
            <a:r>
              <a:rPr lang="es-ES_tradnl" altLang="es-CL" sz="1800">
                <a:ea typeface="ＭＳ Ｐゴシック" pitchFamily="34" charset="-128"/>
              </a:rPr>
              <a:t>Ejemplo: zip codes, conteos, o el conjunto de palabras en una colección de documentos.</a:t>
            </a:r>
          </a:p>
          <a:p>
            <a:pPr lvl="1" algn="just"/>
            <a:r>
              <a:rPr lang="es-ES_tradnl" altLang="es-CL" sz="1800">
                <a:ea typeface="ＭＳ Ｐゴシック" pitchFamily="34" charset="-128"/>
              </a:rPr>
              <a:t>A veces representados por valores enteros.</a:t>
            </a:r>
          </a:p>
          <a:p>
            <a:pPr lvl="1" algn="just"/>
            <a:r>
              <a:rPr lang="es-ES_tradnl" altLang="es-CL" sz="1800">
                <a:ea typeface="ＭＳ Ｐゴシック" pitchFamily="34" charset="-128"/>
              </a:rPr>
              <a:t>Nota: atributos binarios son un caso particular de atributos discretos. </a:t>
            </a:r>
            <a:endParaRPr lang="es-ES_tradnl" altLang="es-CL" sz="2200">
              <a:ea typeface="ＭＳ Ｐゴシック" pitchFamily="34" charset="-128"/>
            </a:endParaRPr>
          </a:p>
          <a:p>
            <a:pPr algn="just"/>
            <a:r>
              <a:rPr lang="es-ES_tradnl" altLang="es-CL" sz="2200">
                <a:ea typeface="ＭＳ Ｐゴシック" pitchFamily="34" charset="-128"/>
              </a:rPr>
              <a:t>Atributos continuos</a:t>
            </a:r>
          </a:p>
          <a:p>
            <a:pPr lvl="1" algn="just"/>
            <a:r>
              <a:rPr lang="es-ES_tradnl" altLang="es-CL" sz="1800">
                <a:ea typeface="ＭＳ Ｐゴシック" pitchFamily="34" charset="-128"/>
              </a:rPr>
              <a:t>Valores reales</a:t>
            </a:r>
          </a:p>
          <a:p>
            <a:pPr lvl="1" algn="just"/>
            <a:r>
              <a:rPr lang="es-ES_tradnl" altLang="es-CL" sz="1800">
                <a:ea typeface="ＭＳ Ｐゴシック" pitchFamily="34" charset="-128"/>
              </a:rPr>
              <a:t>Ejemplo: temperatura, altura, o peso.  </a:t>
            </a:r>
          </a:p>
          <a:p>
            <a:pPr lvl="1" algn="just"/>
            <a:r>
              <a:rPr lang="es-ES_tradnl" altLang="es-CL" sz="1800">
                <a:ea typeface="ＭＳ Ｐゴシック" pitchFamily="34" charset="-128"/>
              </a:rPr>
              <a:t>Prácticamente, los valores reales pueden ser medidos con una cantidad finita de números o dígitos.</a:t>
            </a:r>
          </a:p>
          <a:p>
            <a:pPr lvl="1" algn="just"/>
            <a:r>
              <a:rPr lang="es-ES_tradnl" altLang="es-CL" sz="1800">
                <a:ea typeface="ＭＳ Ｐゴシック" pitchFamily="34" charset="-128"/>
              </a:rPr>
              <a:t>Estos valores son representados por codificación de punto flotante.</a:t>
            </a:r>
          </a:p>
          <a:p>
            <a:pPr algn="just"/>
            <a:endParaRPr lang="es-ES_tradnl" altLang="es-CL" sz="2200">
              <a:ea typeface="ＭＳ Ｐゴシック" pitchFamily="34" charset="-128"/>
            </a:endParaRPr>
          </a:p>
        </p:txBody>
      </p:sp>
      <p:sp>
        <p:nvSpPr>
          <p:cNvPr id="2" name="Marcador de pie de página 1"/>
          <p:cNvSpPr>
            <a:spLocks noGrp="1"/>
          </p:cNvSpPr>
          <p:nvPr>
            <p:ph type="ftr" sz="quarter" idx="11"/>
          </p:nvPr>
        </p:nvSpPr>
        <p:spPr/>
        <p:txBody>
          <a:bodyPr/>
          <a:lstStyle/>
          <a:p>
            <a:pPr>
              <a:defRPr/>
            </a:pPr>
            <a:r>
              <a:rPr lang="es-ES_tradnl" dirty="0"/>
              <a:t>IN5523 – Primavera 2021</a:t>
            </a:r>
          </a:p>
        </p:txBody>
      </p:sp>
      <p:sp>
        <p:nvSpPr>
          <p:cNvPr id="3" name="Marcador de número de diapositiva 2"/>
          <p:cNvSpPr>
            <a:spLocks noGrp="1"/>
          </p:cNvSpPr>
          <p:nvPr>
            <p:ph type="sldNum" sz="quarter" idx="12"/>
          </p:nvPr>
        </p:nvSpPr>
        <p:spPr/>
        <p:txBody>
          <a:bodyPr/>
          <a:lstStyle/>
          <a:p>
            <a:pPr>
              <a:defRPr/>
            </a:pPr>
            <a:fld id="{C63798AE-EF7A-4EB6-A204-51D7D25A3346}" type="slidenum">
              <a:rPr lang="es-ES_tradnl" smtClean="0"/>
              <a:pPr>
                <a:defRPr/>
              </a:pPr>
              <a:t>9</a:t>
            </a:fld>
            <a:endParaRPr lang="es-ES_tradnl"/>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Adyacencia">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1_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Template>
  <TotalTime>2095</TotalTime>
  <Words>3896</Words>
  <Application>Microsoft Office PowerPoint</Application>
  <PresentationFormat>Presentación en pantalla (4:3)</PresentationFormat>
  <Paragraphs>537</Paragraphs>
  <Slides>55</Slides>
  <Notes>4</Notes>
  <HiddenSlides>0</HiddenSlides>
  <MMClips>0</MMClips>
  <ScaleCrop>false</ScaleCrop>
  <HeadingPairs>
    <vt:vector size="8" baseType="variant">
      <vt:variant>
        <vt:lpstr>Fuentes usadas</vt:lpstr>
      </vt:variant>
      <vt:variant>
        <vt:i4>9</vt:i4>
      </vt:variant>
      <vt:variant>
        <vt:lpstr>Tema</vt:lpstr>
      </vt:variant>
      <vt:variant>
        <vt:i4>3</vt:i4>
      </vt:variant>
      <vt:variant>
        <vt:lpstr>Servidores OLE incrustados</vt:lpstr>
      </vt:variant>
      <vt:variant>
        <vt:i4>6</vt:i4>
      </vt:variant>
      <vt:variant>
        <vt:lpstr>Títulos de diapositiva</vt:lpstr>
      </vt:variant>
      <vt:variant>
        <vt:i4>55</vt:i4>
      </vt:variant>
    </vt:vector>
  </HeadingPairs>
  <TitlesOfParts>
    <vt:vector size="73" baseType="lpstr">
      <vt:lpstr>Arial</vt:lpstr>
      <vt:lpstr>Calibri</vt:lpstr>
      <vt:lpstr>Cambria</vt:lpstr>
      <vt:lpstr>Tw Cen MT</vt:lpstr>
      <vt:lpstr>Tw Cen MT Condensed</vt:lpstr>
      <vt:lpstr>Verdana</vt:lpstr>
      <vt:lpstr>Wingdings</vt:lpstr>
      <vt:lpstr>Wingdings 2</vt:lpstr>
      <vt:lpstr>Wingdings 3</vt:lpstr>
      <vt:lpstr>Adyacencia</vt:lpstr>
      <vt:lpstr>Integral</vt:lpstr>
      <vt:lpstr>1_Integral</vt:lpstr>
      <vt:lpstr>Document</vt:lpstr>
      <vt:lpstr>VISIO</vt:lpstr>
      <vt:lpstr>Visio</vt:lpstr>
      <vt:lpstr>Documento</vt:lpstr>
      <vt:lpstr>ClipArt</vt:lpstr>
      <vt:lpstr>CorelDRAW!</vt:lpstr>
      <vt:lpstr>Data Warehousing v.2021</vt:lpstr>
      <vt:lpstr>5.1 Tipos de Datos</vt:lpstr>
      <vt:lpstr>¿Qué son los Datos?</vt:lpstr>
      <vt:lpstr>Valores de Atributos</vt:lpstr>
      <vt:lpstr>Tipos de Atributos</vt:lpstr>
      <vt:lpstr>Tipos de Atributos</vt:lpstr>
      <vt:lpstr>Tipos de Atributos (2)</vt:lpstr>
      <vt:lpstr>Propiedades de los Valores de los Atributos</vt:lpstr>
      <vt:lpstr>Atributos Discretos y Continuos</vt:lpstr>
      <vt:lpstr>Tipos de Conjuntos de Datos</vt:lpstr>
      <vt:lpstr>Características Importantes en la Data Estructurada</vt:lpstr>
      <vt:lpstr>Record Data</vt:lpstr>
      <vt:lpstr>Matriz de Datos</vt:lpstr>
      <vt:lpstr>Datos de Documento</vt:lpstr>
      <vt:lpstr>Datos de Documento (2)</vt:lpstr>
      <vt:lpstr>Data Multi-Relacional</vt:lpstr>
      <vt:lpstr>Data Grafo</vt:lpstr>
      <vt:lpstr>Data Ordenada</vt:lpstr>
      <vt:lpstr>Data Ordenada (2)</vt:lpstr>
      <vt:lpstr>Data Ordenada (3)</vt:lpstr>
      <vt:lpstr>5.2 Calidad de Datos</vt:lpstr>
      <vt:lpstr>Calidad de la Data</vt:lpstr>
      <vt:lpstr>Ruido</vt:lpstr>
      <vt:lpstr>Outliers</vt:lpstr>
      <vt:lpstr>Valores Faltantes</vt:lpstr>
      <vt:lpstr>Data Duplicada</vt:lpstr>
      <vt:lpstr>Definiendo Calidad de Datos</vt:lpstr>
      <vt:lpstr>¿Quien es el Encargado de la Calidad de Datos ?</vt:lpstr>
      <vt:lpstr>El Alto Costo de la Calidad de los Datos </vt:lpstr>
      <vt:lpstr>El Alto Costo de la Calidad de los Datos </vt:lpstr>
      <vt:lpstr>5.5 Los Metadatos</vt:lpstr>
      <vt:lpstr>Los metadatos responden preguntas sobre el DW </vt:lpstr>
      <vt:lpstr>El rol de los metadatos en el DW</vt:lpstr>
      <vt:lpstr>Fuentes de Metadatos</vt:lpstr>
      <vt:lpstr>Lo que describen los metadatos</vt:lpstr>
      <vt:lpstr>Lo que describen los metadatos</vt:lpstr>
      <vt:lpstr>Lo que describen los metadatos</vt:lpstr>
      <vt:lpstr>Metadatos: Mapeando Contenido</vt:lpstr>
      <vt:lpstr>¿Qué es el Directorio de Información?</vt:lpstr>
      <vt:lpstr>Administrando los Metadatos</vt:lpstr>
      <vt:lpstr>Administrando los Metadatos</vt:lpstr>
      <vt:lpstr>Vistas del Negocio: Directorio de Información</vt:lpstr>
      <vt:lpstr>Vistas Técnicas</vt:lpstr>
      <vt:lpstr>Guías para la administración de los Metadatos</vt:lpstr>
      <vt:lpstr>Modelo de datos para Metadatos</vt:lpstr>
      <vt:lpstr>La coalición de los Metadatos</vt:lpstr>
      <vt:lpstr>Metadatos: Un Caso</vt:lpstr>
      <vt:lpstr>Metadatos: Consideraciones</vt:lpstr>
      <vt:lpstr>Metadatos: Usuarios Finales</vt:lpstr>
      <vt:lpstr>Metadatos: Usuarios Finales</vt:lpstr>
      <vt:lpstr>Metadatos: Usuarios Finales</vt:lpstr>
      <vt:lpstr>Metadatos: Usuario Administrador</vt:lpstr>
      <vt:lpstr>Metadatos: Usuario Administrador</vt:lpstr>
      <vt:lpstr>Metadatos: Usuario Desarrollador</vt:lpstr>
      <vt:lpstr>Desarrollos Recientes: Metadata Integration</vt:lpstr>
    </vt:vector>
  </TitlesOfParts>
  <Company>UdeChile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Tecnologías de la información</dc:title>
  <dc:creator>halvarez</dc:creator>
  <cp:lastModifiedBy>Héctor Álvarez Gómez</cp:lastModifiedBy>
  <cp:revision>133</cp:revision>
  <dcterms:created xsi:type="dcterms:W3CDTF">2009-07-23T02:15:16Z</dcterms:created>
  <dcterms:modified xsi:type="dcterms:W3CDTF">2021-11-12T20:11:17Z</dcterms:modified>
</cp:coreProperties>
</file>