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22"/>
  </p:notesMasterIdLst>
  <p:sldIdLst>
    <p:sldId id="275" r:id="rId2"/>
    <p:sldId id="305" r:id="rId3"/>
    <p:sldId id="304" r:id="rId4"/>
    <p:sldId id="295" r:id="rId5"/>
    <p:sldId id="266" r:id="rId6"/>
    <p:sldId id="273" r:id="rId7"/>
    <p:sldId id="297" r:id="rId8"/>
    <p:sldId id="267" r:id="rId9"/>
    <p:sldId id="268" r:id="rId10"/>
    <p:sldId id="274" r:id="rId11"/>
    <p:sldId id="269" r:id="rId12"/>
    <p:sldId id="298" r:id="rId13"/>
    <p:sldId id="270" r:id="rId14"/>
    <p:sldId id="299" r:id="rId15"/>
    <p:sldId id="306" r:id="rId16"/>
    <p:sldId id="307" r:id="rId17"/>
    <p:sldId id="303" r:id="rId18"/>
    <p:sldId id="300" r:id="rId19"/>
    <p:sldId id="301" r:id="rId20"/>
    <p:sldId id="302" r:id="rId2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AEDE7"/>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397BFE38-C7D5-400A-88BF-70FC062D5E07}" v="34" dt="2021-11-15T19:00:43.027"/>
    <p1510:client id="{658AB8F9-BEFD-4E59-A32C-E691EA0C844E}" v="18" dt="2021-11-15T19:53:26.238"/>
  </p1510:revLst>
</p1510:revInfo>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Estilo medio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2" d="100"/>
          <a:sy n="72" d="100"/>
        </p:scale>
        <p:origin x="660"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28" Type="http://schemas.microsoft.com/office/2015/10/relationships/revisionInfo" Target="revisionInfo.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ristobal plubins" userId="4c13d14aa1962691" providerId="LiveId" clId="{658AB8F9-BEFD-4E59-A32C-E691EA0C844E}"/>
    <pc:docChg chg="undo custSel addSld delSld modSld sldOrd">
      <pc:chgData name="cristobal plubins" userId="4c13d14aa1962691" providerId="LiveId" clId="{658AB8F9-BEFD-4E59-A32C-E691EA0C844E}" dt="2021-11-15T19:53:55.632" v="88"/>
      <pc:docMkLst>
        <pc:docMk/>
      </pc:docMkLst>
      <pc:sldChg chg="modAnim">
        <pc:chgData name="cristobal plubins" userId="4c13d14aa1962691" providerId="LiveId" clId="{658AB8F9-BEFD-4E59-A32C-E691EA0C844E}" dt="2021-11-15T19:46:01.668" v="62"/>
        <pc:sldMkLst>
          <pc:docMk/>
          <pc:sldMk cId="3676447466" sldId="266"/>
        </pc:sldMkLst>
      </pc:sldChg>
      <pc:sldChg chg="modAnim">
        <pc:chgData name="cristobal plubins" userId="4c13d14aa1962691" providerId="LiveId" clId="{658AB8F9-BEFD-4E59-A32C-E691EA0C844E}" dt="2021-11-15T19:51:27.736" v="65"/>
        <pc:sldMkLst>
          <pc:docMk/>
          <pc:sldMk cId="874665006" sldId="268"/>
        </pc:sldMkLst>
      </pc:sldChg>
      <pc:sldChg chg="modAnim">
        <pc:chgData name="cristobal plubins" userId="4c13d14aa1962691" providerId="LiveId" clId="{658AB8F9-BEFD-4E59-A32C-E691EA0C844E}" dt="2021-11-15T19:51:42.727" v="69"/>
        <pc:sldMkLst>
          <pc:docMk/>
          <pc:sldMk cId="2078158226" sldId="269"/>
        </pc:sldMkLst>
      </pc:sldChg>
      <pc:sldChg chg="modAnim">
        <pc:chgData name="cristobal plubins" userId="4c13d14aa1962691" providerId="LiveId" clId="{658AB8F9-BEFD-4E59-A32C-E691EA0C844E}" dt="2021-11-15T19:51:11.766" v="64"/>
        <pc:sldMkLst>
          <pc:docMk/>
          <pc:sldMk cId="3366071281" sldId="273"/>
        </pc:sldMkLst>
      </pc:sldChg>
      <pc:sldChg chg="modSp mod modAnim">
        <pc:chgData name="cristobal plubins" userId="4c13d14aa1962691" providerId="LiveId" clId="{658AB8F9-BEFD-4E59-A32C-E691EA0C844E}" dt="2021-11-15T19:51:37.306" v="68"/>
        <pc:sldMkLst>
          <pc:docMk/>
          <pc:sldMk cId="1375796869" sldId="274"/>
        </pc:sldMkLst>
        <pc:spChg chg="mod">
          <ac:chgData name="cristobal plubins" userId="4c13d14aa1962691" providerId="LiveId" clId="{658AB8F9-BEFD-4E59-A32C-E691EA0C844E}" dt="2021-11-15T19:51:31.673" v="66" actId="1076"/>
          <ac:spMkLst>
            <pc:docMk/>
            <pc:sldMk cId="1375796869" sldId="274"/>
            <ac:spMk id="6" creationId="{14520CA5-DBD4-4350-BCD3-0218C0C96F7D}"/>
          </ac:spMkLst>
        </pc:spChg>
      </pc:sldChg>
      <pc:sldChg chg="modSp mod addAnim delAnim modAnim">
        <pc:chgData name="cristobal plubins" userId="4c13d14aa1962691" providerId="LiveId" clId="{658AB8F9-BEFD-4E59-A32C-E691EA0C844E}" dt="2021-11-15T19:53:11.429" v="84"/>
        <pc:sldMkLst>
          <pc:docMk/>
          <pc:sldMk cId="2058191311" sldId="299"/>
        </pc:sldMkLst>
        <pc:graphicFrameChg chg="modGraphic">
          <ac:chgData name="cristobal plubins" userId="4c13d14aa1962691" providerId="LiveId" clId="{658AB8F9-BEFD-4E59-A32C-E691EA0C844E}" dt="2021-11-15T19:52:38.986" v="80" actId="6549"/>
          <ac:graphicFrameMkLst>
            <pc:docMk/>
            <pc:sldMk cId="2058191311" sldId="299"/>
            <ac:graphicFrameMk id="3" creationId="{7EDC6E58-BF86-4C12-97D6-3B895F6DAEDF}"/>
          </ac:graphicFrameMkLst>
        </pc:graphicFrameChg>
      </pc:sldChg>
      <pc:sldChg chg="ord">
        <pc:chgData name="cristobal plubins" userId="4c13d14aa1962691" providerId="LiveId" clId="{658AB8F9-BEFD-4E59-A32C-E691EA0C844E}" dt="2021-11-15T19:53:55.632" v="88"/>
        <pc:sldMkLst>
          <pc:docMk/>
          <pc:sldMk cId="1775891600" sldId="303"/>
        </pc:sldMkLst>
      </pc:sldChg>
      <pc:sldChg chg="modSp mod">
        <pc:chgData name="cristobal plubins" userId="4c13d14aa1962691" providerId="LiveId" clId="{658AB8F9-BEFD-4E59-A32C-E691EA0C844E}" dt="2021-11-15T19:36:35.509" v="60" actId="20577"/>
        <pc:sldMkLst>
          <pc:docMk/>
          <pc:sldMk cId="4062553391" sldId="304"/>
        </pc:sldMkLst>
        <pc:spChg chg="mod">
          <ac:chgData name="cristobal plubins" userId="4c13d14aa1962691" providerId="LiveId" clId="{658AB8F9-BEFD-4E59-A32C-E691EA0C844E}" dt="2021-11-15T19:36:35.509" v="60" actId="20577"/>
          <ac:spMkLst>
            <pc:docMk/>
            <pc:sldMk cId="4062553391" sldId="304"/>
            <ac:spMk id="2" creationId="{00000000-0000-0000-0000-000000000000}"/>
          </ac:spMkLst>
        </pc:spChg>
      </pc:sldChg>
      <pc:sldChg chg="modSp add mod">
        <pc:chgData name="cristobal plubins" userId="4c13d14aa1962691" providerId="LiveId" clId="{658AB8F9-BEFD-4E59-A32C-E691EA0C844E}" dt="2021-11-15T19:04:08.684" v="11" actId="20577"/>
        <pc:sldMkLst>
          <pc:docMk/>
          <pc:sldMk cId="965482731" sldId="305"/>
        </pc:sldMkLst>
        <pc:spChg chg="mod">
          <ac:chgData name="cristobal plubins" userId="4c13d14aa1962691" providerId="LiveId" clId="{658AB8F9-BEFD-4E59-A32C-E691EA0C844E}" dt="2021-11-15T19:04:08.684" v="11" actId="20577"/>
          <ac:spMkLst>
            <pc:docMk/>
            <pc:sldMk cId="965482731" sldId="305"/>
            <ac:spMk id="2" creationId="{C5FC6735-51DC-450D-ABB5-EA1BA37DEA86}"/>
          </ac:spMkLst>
        </pc:spChg>
      </pc:sldChg>
      <pc:sldChg chg="modSp add mod modAnim">
        <pc:chgData name="cristobal plubins" userId="4c13d14aa1962691" providerId="LiveId" clId="{658AB8F9-BEFD-4E59-A32C-E691EA0C844E}" dt="2021-11-15T19:53:23.004" v="85"/>
        <pc:sldMkLst>
          <pc:docMk/>
          <pc:sldMk cId="250045638" sldId="306"/>
        </pc:sldMkLst>
        <pc:graphicFrameChg chg="modGraphic">
          <ac:chgData name="cristobal plubins" userId="4c13d14aa1962691" providerId="LiveId" clId="{658AB8F9-BEFD-4E59-A32C-E691EA0C844E}" dt="2021-11-15T19:52:48.046" v="81" actId="6549"/>
          <ac:graphicFrameMkLst>
            <pc:docMk/>
            <pc:sldMk cId="250045638" sldId="306"/>
            <ac:graphicFrameMk id="3" creationId="{7EDC6E58-BF86-4C12-97D6-3B895F6DAEDF}"/>
          </ac:graphicFrameMkLst>
        </pc:graphicFrameChg>
      </pc:sldChg>
      <pc:sldChg chg="add modAnim">
        <pc:chgData name="cristobal plubins" userId="4c13d14aa1962691" providerId="LiveId" clId="{658AB8F9-BEFD-4E59-A32C-E691EA0C844E}" dt="2021-11-15T19:53:26.238" v="86"/>
        <pc:sldMkLst>
          <pc:docMk/>
          <pc:sldMk cId="692477159" sldId="307"/>
        </pc:sldMkLst>
      </pc:sldChg>
      <pc:sldChg chg="add del">
        <pc:chgData name="cristobal plubins" userId="4c13d14aa1962691" providerId="LiveId" clId="{658AB8F9-BEFD-4E59-A32C-E691EA0C844E}" dt="2021-11-15T19:52:52.927" v="82" actId="47"/>
        <pc:sldMkLst>
          <pc:docMk/>
          <pc:sldMk cId="4012921905" sldId="308"/>
        </pc:sldMkLst>
      </pc:sldChg>
    </pc:docChg>
  </pc:docChgLst>
  <pc:docChgLst>
    <pc:chgData name="cristobal plubins" userId="4c13d14aa1962691" providerId="LiveId" clId="{397BFE38-C7D5-400A-88BF-70FC062D5E07}"/>
    <pc:docChg chg="undo custSel addSld delSld modSld sldOrd">
      <pc:chgData name="cristobal plubins" userId="4c13d14aa1962691" providerId="LiveId" clId="{397BFE38-C7D5-400A-88BF-70FC062D5E07}" dt="2021-11-15T19:02:03.114" v="3412" actId="20577"/>
      <pc:docMkLst>
        <pc:docMk/>
      </pc:docMkLst>
      <pc:sldChg chg="del">
        <pc:chgData name="cristobal plubins" userId="4c13d14aa1962691" providerId="LiveId" clId="{397BFE38-C7D5-400A-88BF-70FC062D5E07}" dt="2021-11-15T16:01:24.552" v="238" actId="47"/>
        <pc:sldMkLst>
          <pc:docMk/>
          <pc:sldMk cId="1011114382" sldId="258"/>
        </pc:sldMkLst>
      </pc:sldChg>
      <pc:sldChg chg="del">
        <pc:chgData name="cristobal plubins" userId="4c13d14aa1962691" providerId="LiveId" clId="{397BFE38-C7D5-400A-88BF-70FC062D5E07}" dt="2021-11-15T16:01:26.273" v="240" actId="47"/>
        <pc:sldMkLst>
          <pc:docMk/>
          <pc:sldMk cId="405445687" sldId="259"/>
        </pc:sldMkLst>
      </pc:sldChg>
      <pc:sldChg chg="del">
        <pc:chgData name="cristobal plubins" userId="4c13d14aa1962691" providerId="LiveId" clId="{397BFE38-C7D5-400A-88BF-70FC062D5E07}" dt="2021-11-15T16:01:26.432" v="241" actId="47"/>
        <pc:sldMkLst>
          <pc:docMk/>
          <pc:sldMk cId="2459270895" sldId="261"/>
        </pc:sldMkLst>
      </pc:sldChg>
      <pc:sldChg chg="del">
        <pc:chgData name="cristobal plubins" userId="4c13d14aa1962691" providerId="LiveId" clId="{397BFE38-C7D5-400A-88BF-70FC062D5E07}" dt="2021-11-15T16:01:15.456" v="223" actId="47"/>
        <pc:sldMkLst>
          <pc:docMk/>
          <pc:sldMk cId="348078039" sldId="263"/>
        </pc:sldMkLst>
      </pc:sldChg>
      <pc:sldChg chg="addSp delSp modSp mod">
        <pc:chgData name="cristobal plubins" userId="4c13d14aa1962691" providerId="LiveId" clId="{397BFE38-C7D5-400A-88BF-70FC062D5E07}" dt="2021-11-15T19:00:10.273" v="3345" actId="14100"/>
        <pc:sldMkLst>
          <pc:docMk/>
          <pc:sldMk cId="3676447466" sldId="266"/>
        </pc:sldMkLst>
        <pc:spChg chg="mod">
          <ac:chgData name="cristobal plubins" userId="4c13d14aa1962691" providerId="LiveId" clId="{397BFE38-C7D5-400A-88BF-70FC062D5E07}" dt="2021-11-15T18:48:05.955" v="1683" actId="1076"/>
          <ac:spMkLst>
            <pc:docMk/>
            <pc:sldMk cId="3676447466" sldId="266"/>
            <ac:spMk id="2" creationId="{00000000-0000-0000-0000-000000000000}"/>
          </ac:spMkLst>
        </pc:spChg>
        <pc:spChg chg="del">
          <ac:chgData name="cristobal plubins" userId="4c13d14aa1962691" providerId="LiveId" clId="{397BFE38-C7D5-400A-88BF-70FC062D5E07}" dt="2021-11-15T15:54:47.698" v="40" actId="478"/>
          <ac:spMkLst>
            <pc:docMk/>
            <pc:sldMk cId="3676447466" sldId="266"/>
            <ac:spMk id="6" creationId="{00000000-0000-0000-0000-000000000000}"/>
          </ac:spMkLst>
        </pc:spChg>
        <pc:graphicFrameChg chg="add del mod modGraphic">
          <ac:chgData name="cristobal plubins" userId="4c13d14aa1962691" providerId="LiveId" clId="{397BFE38-C7D5-400A-88BF-70FC062D5E07}" dt="2021-11-15T18:53:15.462" v="2544" actId="3680"/>
          <ac:graphicFrameMkLst>
            <pc:docMk/>
            <pc:sldMk cId="3676447466" sldId="266"/>
            <ac:graphicFrameMk id="3" creationId="{7A81FAF7-CAB3-4AF9-85BF-2849F24A1D84}"/>
          </ac:graphicFrameMkLst>
        </pc:graphicFrameChg>
        <pc:graphicFrameChg chg="add mod modGraphic">
          <ac:chgData name="cristobal plubins" userId="4c13d14aa1962691" providerId="LiveId" clId="{397BFE38-C7D5-400A-88BF-70FC062D5E07}" dt="2021-11-15T19:00:00.719" v="3344" actId="313"/>
          <ac:graphicFrameMkLst>
            <pc:docMk/>
            <pc:sldMk cId="3676447466" sldId="266"/>
            <ac:graphicFrameMk id="4" creationId="{1EED5F06-7488-4B1A-B491-DCF240B8EEF0}"/>
          </ac:graphicFrameMkLst>
        </pc:graphicFrameChg>
        <pc:graphicFrameChg chg="add mod modGraphic">
          <ac:chgData name="cristobal plubins" userId="4c13d14aa1962691" providerId="LiveId" clId="{397BFE38-C7D5-400A-88BF-70FC062D5E07}" dt="2021-11-15T19:00:10.273" v="3345" actId="14100"/>
          <ac:graphicFrameMkLst>
            <pc:docMk/>
            <pc:sldMk cId="3676447466" sldId="266"/>
            <ac:graphicFrameMk id="7" creationId="{511EF7B2-687E-4FF1-BC97-B95EEB02ABBE}"/>
          </ac:graphicFrameMkLst>
        </pc:graphicFrameChg>
      </pc:sldChg>
      <pc:sldChg chg="delSp modSp mod delAnim">
        <pc:chgData name="cristobal plubins" userId="4c13d14aa1962691" providerId="LiveId" clId="{397BFE38-C7D5-400A-88BF-70FC062D5E07}" dt="2021-11-15T18:11:28.921" v="244" actId="20577"/>
        <pc:sldMkLst>
          <pc:docMk/>
          <pc:sldMk cId="1594652437" sldId="267"/>
        </pc:sldMkLst>
        <pc:spChg chg="mod">
          <ac:chgData name="cristobal plubins" userId="4c13d14aa1962691" providerId="LiveId" clId="{397BFE38-C7D5-400A-88BF-70FC062D5E07}" dt="2021-11-15T18:11:28.921" v="244" actId="20577"/>
          <ac:spMkLst>
            <pc:docMk/>
            <pc:sldMk cId="1594652437" sldId="267"/>
            <ac:spMk id="2" creationId="{00000000-0000-0000-0000-000000000000}"/>
          </ac:spMkLst>
        </pc:spChg>
        <pc:spChg chg="del">
          <ac:chgData name="cristobal plubins" userId="4c13d14aa1962691" providerId="LiveId" clId="{397BFE38-C7D5-400A-88BF-70FC062D5E07}" dt="2021-11-15T15:56:53.606" v="131" actId="478"/>
          <ac:spMkLst>
            <pc:docMk/>
            <pc:sldMk cId="1594652437" sldId="267"/>
            <ac:spMk id="3" creationId="{50F6548F-4464-46D4-8147-1B4BF60E5972}"/>
          </ac:spMkLst>
        </pc:spChg>
        <pc:spChg chg="del">
          <ac:chgData name="cristobal plubins" userId="4c13d14aa1962691" providerId="LiveId" clId="{397BFE38-C7D5-400A-88BF-70FC062D5E07}" dt="2021-11-15T15:56:46.189" v="127" actId="478"/>
          <ac:spMkLst>
            <pc:docMk/>
            <pc:sldMk cId="1594652437" sldId="267"/>
            <ac:spMk id="4" creationId="{1F747FEA-F285-4872-9A6F-98EE97614FD2}"/>
          </ac:spMkLst>
        </pc:spChg>
        <pc:spChg chg="del">
          <ac:chgData name="cristobal plubins" userId="4c13d14aa1962691" providerId="LiveId" clId="{397BFE38-C7D5-400A-88BF-70FC062D5E07}" dt="2021-11-15T15:56:59.455" v="133" actId="478"/>
          <ac:spMkLst>
            <pc:docMk/>
            <pc:sldMk cId="1594652437" sldId="267"/>
            <ac:spMk id="5" creationId="{8414A1EC-391F-4C93-A928-57EBC9122ECD}"/>
          </ac:spMkLst>
        </pc:spChg>
        <pc:spChg chg="del">
          <ac:chgData name="cristobal plubins" userId="4c13d14aa1962691" providerId="LiveId" clId="{397BFE38-C7D5-400A-88BF-70FC062D5E07}" dt="2021-11-15T15:56:50.687" v="130" actId="478"/>
          <ac:spMkLst>
            <pc:docMk/>
            <pc:sldMk cId="1594652437" sldId="267"/>
            <ac:spMk id="7" creationId="{00000000-0000-0000-0000-000000000000}"/>
          </ac:spMkLst>
        </pc:spChg>
        <pc:spChg chg="del">
          <ac:chgData name="cristobal plubins" userId="4c13d14aa1962691" providerId="LiveId" clId="{397BFE38-C7D5-400A-88BF-70FC062D5E07}" dt="2021-11-15T15:56:53.606" v="131" actId="478"/>
          <ac:spMkLst>
            <pc:docMk/>
            <pc:sldMk cId="1594652437" sldId="267"/>
            <ac:spMk id="8" creationId="{00000000-0000-0000-0000-000000000000}"/>
          </ac:spMkLst>
        </pc:spChg>
        <pc:spChg chg="del">
          <ac:chgData name="cristobal plubins" userId="4c13d14aa1962691" providerId="LiveId" clId="{397BFE38-C7D5-400A-88BF-70FC062D5E07}" dt="2021-11-15T15:56:53.606" v="131" actId="478"/>
          <ac:spMkLst>
            <pc:docMk/>
            <pc:sldMk cId="1594652437" sldId="267"/>
            <ac:spMk id="9" creationId="{00000000-0000-0000-0000-000000000000}"/>
          </ac:spMkLst>
        </pc:spChg>
        <pc:spChg chg="del">
          <ac:chgData name="cristobal plubins" userId="4c13d14aa1962691" providerId="LiveId" clId="{397BFE38-C7D5-400A-88BF-70FC062D5E07}" dt="2021-11-15T15:56:53.606" v="131" actId="478"/>
          <ac:spMkLst>
            <pc:docMk/>
            <pc:sldMk cId="1594652437" sldId="267"/>
            <ac:spMk id="11" creationId="{453BA076-B2B2-4A48-9EDC-0ED90DD0777E}"/>
          </ac:spMkLst>
        </pc:spChg>
        <pc:spChg chg="del">
          <ac:chgData name="cristobal plubins" userId="4c13d14aa1962691" providerId="LiveId" clId="{397BFE38-C7D5-400A-88BF-70FC062D5E07}" dt="2021-11-15T15:56:56.407" v="132" actId="478"/>
          <ac:spMkLst>
            <pc:docMk/>
            <pc:sldMk cId="1594652437" sldId="267"/>
            <ac:spMk id="12" creationId="{AC7C190C-B224-4FA9-B7AB-8A0A89739E1B}"/>
          </ac:spMkLst>
        </pc:spChg>
        <pc:spChg chg="del mod">
          <ac:chgData name="cristobal plubins" userId="4c13d14aa1962691" providerId="LiveId" clId="{397BFE38-C7D5-400A-88BF-70FC062D5E07}" dt="2021-11-15T15:56:49.323" v="129" actId="478"/>
          <ac:spMkLst>
            <pc:docMk/>
            <pc:sldMk cId="1594652437" sldId="267"/>
            <ac:spMk id="19" creationId="{206DA538-F1CC-4C50-B31C-AB36ADBD8895}"/>
          </ac:spMkLst>
        </pc:spChg>
        <pc:spChg chg="del">
          <ac:chgData name="cristobal plubins" userId="4c13d14aa1962691" providerId="LiveId" clId="{397BFE38-C7D5-400A-88BF-70FC062D5E07}" dt="2021-11-15T15:56:53.606" v="131" actId="478"/>
          <ac:spMkLst>
            <pc:docMk/>
            <pc:sldMk cId="1594652437" sldId="267"/>
            <ac:spMk id="21" creationId="{AC23C2A6-4000-4CDB-83B4-031A6725C191}"/>
          </ac:spMkLst>
        </pc:spChg>
        <pc:spChg chg="del">
          <ac:chgData name="cristobal plubins" userId="4c13d14aa1962691" providerId="LiveId" clId="{397BFE38-C7D5-400A-88BF-70FC062D5E07}" dt="2021-11-15T15:56:53.606" v="131" actId="478"/>
          <ac:spMkLst>
            <pc:docMk/>
            <pc:sldMk cId="1594652437" sldId="267"/>
            <ac:spMk id="23" creationId="{1CA6EAAC-159B-4299-97E0-C69127B5E12E}"/>
          </ac:spMkLst>
        </pc:spChg>
        <pc:cxnChg chg="del mod">
          <ac:chgData name="cristobal plubins" userId="4c13d14aa1962691" providerId="LiveId" clId="{397BFE38-C7D5-400A-88BF-70FC062D5E07}" dt="2021-11-15T15:56:53.606" v="131" actId="478"/>
          <ac:cxnSpMkLst>
            <pc:docMk/>
            <pc:sldMk cId="1594652437" sldId="267"/>
            <ac:cxnSpMk id="10" creationId="{00000000-0000-0000-0000-000000000000}"/>
          </ac:cxnSpMkLst>
        </pc:cxnChg>
        <pc:cxnChg chg="del mod">
          <ac:chgData name="cristobal plubins" userId="4c13d14aa1962691" providerId="LiveId" clId="{397BFE38-C7D5-400A-88BF-70FC062D5E07}" dt="2021-11-15T15:56:53.606" v="131" actId="478"/>
          <ac:cxnSpMkLst>
            <pc:docMk/>
            <pc:sldMk cId="1594652437" sldId="267"/>
            <ac:cxnSpMk id="13" creationId="{00000000-0000-0000-0000-000000000000}"/>
          </ac:cxnSpMkLst>
        </pc:cxnChg>
      </pc:sldChg>
      <pc:sldChg chg="addSp delSp modSp mod delAnim modAnim">
        <pc:chgData name="cristobal plubins" userId="4c13d14aa1962691" providerId="LiveId" clId="{397BFE38-C7D5-400A-88BF-70FC062D5E07}" dt="2021-11-15T18:13:55.611" v="471" actId="20577"/>
        <pc:sldMkLst>
          <pc:docMk/>
          <pc:sldMk cId="874665006" sldId="268"/>
        </pc:sldMkLst>
        <pc:spChg chg="mod">
          <ac:chgData name="cristobal plubins" userId="4c13d14aa1962691" providerId="LiveId" clId="{397BFE38-C7D5-400A-88BF-70FC062D5E07}" dt="2021-11-15T15:57:47.725" v="147"/>
          <ac:spMkLst>
            <pc:docMk/>
            <pc:sldMk cId="874665006" sldId="268"/>
            <ac:spMk id="2" creationId="{00000000-0000-0000-0000-000000000000}"/>
          </ac:spMkLst>
        </pc:spChg>
        <pc:spChg chg="del">
          <ac:chgData name="cristobal plubins" userId="4c13d14aa1962691" providerId="LiveId" clId="{397BFE38-C7D5-400A-88BF-70FC062D5E07}" dt="2021-11-15T15:57:58.769" v="151" actId="478"/>
          <ac:spMkLst>
            <pc:docMk/>
            <pc:sldMk cId="874665006" sldId="268"/>
            <ac:spMk id="3" creationId="{96E108FC-84E3-453A-B101-413958BDE04A}"/>
          </ac:spMkLst>
        </pc:spChg>
        <pc:spChg chg="del">
          <ac:chgData name="cristobal plubins" userId="4c13d14aa1962691" providerId="LiveId" clId="{397BFE38-C7D5-400A-88BF-70FC062D5E07}" dt="2021-11-15T15:57:57.145" v="150" actId="478"/>
          <ac:spMkLst>
            <pc:docMk/>
            <pc:sldMk cId="874665006" sldId="268"/>
            <ac:spMk id="4" creationId="{C0CC41A4-47A2-43B7-9957-CD971A107878}"/>
          </ac:spMkLst>
        </pc:spChg>
        <pc:spChg chg="add mod">
          <ac:chgData name="cristobal plubins" userId="4c13d14aa1962691" providerId="LiveId" clId="{397BFE38-C7D5-400A-88BF-70FC062D5E07}" dt="2021-11-15T18:13:55.611" v="471" actId="20577"/>
          <ac:spMkLst>
            <pc:docMk/>
            <pc:sldMk cId="874665006" sldId="268"/>
            <ac:spMk id="5" creationId="{D3150CE7-759F-4700-8EFD-EA823BB88C2F}"/>
          </ac:spMkLst>
        </pc:spChg>
        <pc:spChg chg="del">
          <ac:chgData name="cristobal plubins" userId="4c13d14aa1962691" providerId="LiveId" clId="{397BFE38-C7D5-400A-88BF-70FC062D5E07}" dt="2021-11-15T15:57:57.145" v="150" actId="478"/>
          <ac:spMkLst>
            <pc:docMk/>
            <pc:sldMk cId="874665006" sldId="268"/>
            <ac:spMk id="7" creationId="{E847BFD5-743F-4C83-BEEA-6782C15C1BF1}"/>
          </ac:spMkLst>
        </pc:spChg>
        <pc:spChg chg="del">
          <ac:chgData name="cristobal plubins" userId="4c13d14aa1962691" providerId="LiveId" clId="{397BFE38-C7D5-400A-88BF-70FC062D5E07}" dt="2021-11-15T15:57:57.145" v="150" actId="478"/>
          <ac:spMkLst>
            <pc:docMk/>
            <pc:sldMk cId="874665006" sldId="268"/>
            <ac:spMk id="8" creationId="{93CCA365-ED80-4A2C-B14E-C8E992CB36D4}"/>
          </ac:spMkLst>
        </pc:spChg>
        <pc:spChg chg="del">
          <ac:chgData name="cristobal plubins" userId="4c13d14aa1962691" providerId="LiveId" clId="{397BFE38-C7D5-400A-88BF-70FC062D5E07}" dt="2021-11-15T15:57:57.145" v="150" actId="478"/>
          <ac:spMkLst>
            <pc:docMk/>
            <pc:sldMk cId="874665006" sldId="268"/>
            <ac:spMk id="10" creationId="{82A40AF1-ABA3-4E38-8998-E5EFE116AAB2}"/>
          </ac:spMkLst>
        </pc:spChg>
        <pc:spChg chg="del">
          <ac:chgData name="cristobal plubins" userId="4c13d14aa1962691" providerId="LiveId" clId="{397BFE38-C7D5-400A-88BF-70FC062D5E07}" dt="2021-11-15T15:58:03.821" v="153" actId="478"/>
          <ac:spMkLst>
            <pc:docMk/>
            <pc:sldMk cId="874665006" sldId="268"/>
            <ac:spMk id="11" creationId="{93A43E1F-517D-43D7-8D09-A151A4183AB2}"/>
          </ac:spMkLst>
        </pc:spChg>
        <pc:spChg chg="del">
          <ac:chgData name="cristobal plubins" userId="4c13d14aa1962691" providerId="LiveId" clId="{397BFE38-C7D5-400A-88BF-70FC062D5E07}" dt="2021-11-15T15:57:57.145" v="150" actId="478"/>
          <ac:spMkLst>
            <pc:docMk/>
            <pc:sldMk cId="874665006" sldId="268"/>
            <ac:spMk id="12" creationId="{261362D8-03F0-4651-85CB-931BEB6A57DE}"/>
          </ac:spMkLst>
        </pc:spChg>
        <pc:spChg chg="add del mod">
          <ac:chgData name="cristobal plubins" userId="4c13d14aa1962691" providerId="LiveId" clId="{397BFE38-C7D5-400A-88BF-70FC062D5E07}" dt="2021-11-15T15:57:53.110" v="149" actId="478"/>
          <ac:spMkLst>
            <pc:docMk/>
            <pc:sldMk cId="874665006" sldId="268"/>
            <ac:spMk id="13" creationId="{06E52567-9588-47D9-9D9F-BD3400D7A7E0}"/>
          </ac:spMkLst>
        </pc:spChg>
        <pc:spChg chg="add del mod">
          <ac:chgData name="cristobal plubins" userId="4c13d14aa1962691" providerId="LiveId" clId="{397BFE38-C7D5-400A-88BF-70FC062D5E07}" dt="2021-11-15T15:57:53.110" v="149" actId="478"/>
          <ac:spMkLst>
            <pc:docMk/>
            <pc:sldMk cId="874665006" sldId="268"/>
            <ac:spMk id="14" creationId="{FAA7B114-39D3-4C30-A3AB-2DE98CC39B3E}"/>
          </ac:spMkLst>
        </pc:spChg>
        <pc:graphicFrameChg chg="del">
          <ac:chgData name="cristobal plubins" userId="4c13d14aa1962691" providerId="LiveId" clId="{397BFE38-C7D5-400A-88BF-70FC062D5E07}" dt="2021-11-15T15:58:01.245" v="152" actId="478"/>
          <ac:graphicFrameMkLst>
            <pc:docMk/>
            <pc:sldMk cId="874665006" sldId="268"/>
            <ac:graphicFrameMk id="9" creationId="{022F84BB-3477-4C9B-AAE0-8EF89C3C63CD}"/>
          </ac:graphicFrameMkLst>
        </pc:graphicFrameChg>
      </pc:sldChg>
      <pc:sldChg chg="addSp delSp modSp mod delAnim">
        <pc:chgData name="cristobal plubins" userId="4c13d14aa1962691" providerId="LiveId" clId="{397BFE38-C7D5-400A-88BF-70FC062D5E07}" dt="2021-11-15T18:20:06.202" v="1515" actId="20577"/>
        <pc:sldMkLst>
          <pc:docMk/>
          <pc:sldMk cId="2078158226" sldId="269"/>
        </pc:sldMkLst>
        <pc:spChg chg="mod">
          <ac:chgData name="cristobal plubins" userId="4c13d14aa1962691" providerId="LiveId" clId="{397BFE38-C7D5-400A-88BF-70FC062D5E07}" dt="2021-11-15T15:58:59.025" v="171"/>
          <ac:spMkLst>
            <pc:docMk/>
            <pc:sldMk cId="2078158226" sldId="269"/>
            <ac:spMk id="3" creationId="{8482DFAD-628C-4713-AED0-0600C93B9BEC}"/>
          </ac:spMkLst>
        </pc:spChg>
        <pc:spChg chg="del">
          <ac:chgData name="cristobal plubins" userId="4c13d14aa1962691" providerId="LiveId" clId="{397BFE38-C7D5-400A-88BF-70FC062D5E07}" dt="2021-11-15T15:59:12.875" v="173" actId="478"/>
          <ac:spMkLst>
            <pc:docMk/>
            <pc:sldMk cId="2078158226" sldId="269"/>
            <ac:spMk id="4" creationId="{0A0BEEF5-EF1C-4C3F-B664-59CE96B191F9}"/>
          </ac:spMkLst>
        </pc:spChg>
        <pc:spChg chg="del">
          <ac:chgData name="cristobal plubins" userId="4c13d14aa1962691" providerId="LiveId" clId="{397BFE38-C7D5-400A-88BF-70FC062D5E07}" dt="2021-11-15T15:59:12.875" v="173" actId="478"/>
          <ac:spMkLst>
            <pc:docMk/>
            <pc:sldMk cId="2078158226" sldId="269"/>
            <ac:spMk id="5" creationId="{0375FE6C-4453-436B-A659-D9AC8BAC040A}"/>
          </ac:spMkLst>
        </pc:spChg>
        <pc:spChg chg="del">
          <ac:chgData name="cristobal plubins" userId="4c13d14aa1962691" providerId="LiveId" clId="{397BFE38-C7D5-400A-88BF-70FC062D5E07}" dt="2021-11-15T15:59:12.875" v="173" actId="478"/>
          <ac:spMkLst>
            <pc:docMk/>
            <pc:sldMk cId="2078158226" sldId="269"/>
            <ac:spMk id="6" creationId="{4BD28BC2-6648-4485-94E7-B8ACE36C449F}"/>
          </ac:spMkLst>
        </pc:spChg>
        <pc:spChg chg="del">
          <ac:chgData name="cristobal plubins" userId="4c13d14aa1962691" providerId="LiveId" clId="{397BFE38-C7D5-400A-88BF-70FC062D5E07}" dt="2021-11-15T15:59:09.236" v="172" actId="478"/>
          <ac:spMkLst>
            <pc:docMk/>
            <pc:sldMk cId="2078158226" sldId="269"/>
            <ac:spMk id="7" creationId="{C851A055-B0E5-40C2-85FD-6886F3013B71}"/>
          </ac:spMkLst>
        </pc:spChg>
        <pc:spChg chg="add mod">
          <ac:chgData name="cristobal plubins" userId="4c13d14aa1962691" providerId="LiveId" clId="{397BFE38-C7D5-400A-88BF-70FC062D5E07}" dt="2021-11-15T18:20:06.202" v="1515" actId="20577"/>
          <ac:spMkLst>
            <pc:docMk/>
            <pc:sldMk cId="2078158226" sldId="269"/>
            <ac:spMk id="8" creationId="{6055C0B3-FE9E-4AFC-8162-22ADCEB72296}"/>
          </ac:spMkLst>
        </pc:spChg>
      </pc:sldChg>
      <pc:sldChg chg="addSp delSp modSp mod delAnim modAnim">
        <pc:chgData name="cristobal plubins" userId="4c13d14aa1962691" providerId="LiveId" clId="{397BFE38-C7D5-400A-88BF-70FC062D5E07}" dt="2021-11-15T16:00:02.038" v="199"/>
        <pc:sldMkLst>
          <pc:docMk/>
          <pc:sldMk cId="2227057021" sldId="270"/>
        </pc:sldMkLst>
        <pc:spChg chg="del mod">
          <ac:chgData name="cristobal plubins" userId="4c13d14aa1962691" providerId="LiveId" clId="{397BFE38-C7D5-400A-88BF-70FC062D5E07}" dt="2021-11-15T15:59:38.341" v="180" actId="478"/>
          <ac:spMkLst>
            <pc:docMk/>
            <pc:sldMk cId="2227057021" sldId="270"/>
            <ac:spMk id="2" creationId="{64730ACF-55CE-4901-A2B6-ACA24D2662DB}"/>
          </ac:spMkLst>
        </pc:spChg>
        <pc:spChg chg="mod">
          <ac:chgData name="cristobal plubins" userId="4c13d14aa1962691" providerId="LiveId" clId="{397BFE38-C7D5-400A-88BF-70FC062D5E07}" dt="2021-11-15T16:00:02.038" v="199"/>
          <ac:spMkLst>
            <pc:docMk/>
            <pc:sldMk cId="2227057021" sldId="270"/>
            <ac:spMk id="3" creationId="{2AAFB6FF-00C0-45E5-9E8F-4EE588FB3BFF}"/>
          </ac:spMkLst>
        </pc:spChg>
        <pc:spChg chg="del mod">
          <ac:chgData name="cristobal plubins" userId="4c13d14aa1962691" providerId="LiveId" clId="{397BFE38-C7D5-400A-88BF-70FC062D5E07}" dt="2021-11-15T15:59:58.458" v="197" actId="478"/>
          <ac:spMkLst>
            <pc:docMk/>
            <pc:sldMk cId="2227057021" sldId="270"/>
            <ac:spMk id="5" creationId="{0B34E5ED-F038-4CAA-911E-F32A26B75DB4}"/>
          </ac:spMkLst>
        </pc:spChg>
        <pc:spChg chg="del">
          <ac:chgData name="cristobal plubins" userId="4c13d14aa1962691" providerId="LiveId" clId="{397BFE38-C7D5-400A-88BF-70FC062D5E07}" dt="2021-11-15T15:59:56.286" v="195" actId="478"/>
          <ac:spMkLst>
            <pc:docMk/>
            <pc:sldMk cId="2227057021" sldId="270"/>
            <ac:spMk id="6" creationId="{7FDC52B4-B526-4866-9636-277931E9D0B8}"/>
          </ac:spMkLst>
        </pc:spChg>
        <pc:spChg chg="del mod">
          <ac:chgData name="cristobal plubins" userId="4c13d14aa1962691" providerId="LiveId" clId="{397BFE38-C7D5-400A-88BF-70FC062D5E07}" dt="2021-11-15T15:59:55.108" v="194"/>
          <ac:spMkLst>
            <pc:docMk/>
            <pc:sldMk cId="2227057021" sldId="270"/>
            <ac:spMk id="7" creationId="{C814753C-C871-4A2E-A8CF-0D7F674FDD07}"/>
          </ac:spMkLst>
        </pc:spChg>
        <pc:spChg chg="add mod">
          <ac:chgData name="cristobal plubins" userId="4c13d14aa1962691" providerId="LiveId" clId="{397BFE38-C7D5-400A-88BF-70FC062D5E07}" dt="2021-11-15T15:59:38.341" v="180" actId="478"/>
          <ac:spMkLst>
            <pc:docMk/>
            <pc:sldMk cId="2227057021" sldId="270"/>
            <ac:spMk id="8" creationId="{7CD3C841-7B44-466B-8006-50EBA9DE76CE}"/>
          </ac:spMkLst>
        </pc:spChg>
      </pc:sldChg>
      <pc:sldChg chg="addSp delSp modSp mod">
        <pc:chgData name="cristobal plubins" userId="4c13d14aa1962691" providerId="LiveId" clId="{397BFE38-C7D5-400A-88BF-70FC062D5E07}" dt="2021-11-15T18:52:14.080" v="2510" actId="1076"/>
        <pc:sldMkLst>
          <pc:docMk/>
          <pc:sldMk cId="3366071281" sldId="273"/>
        </pc:sldMkLst>
        <pc:spChg chg="mod">
          <ac:chgData name="cristobal plubins" userId="4c13d14aa1962691" providerId="LiveId" clId="{397BFE38-C7D5-400A-88BF-70FC062D5E07}" dt="2021-11-15T18:48:23.876" v="1689" actId="20577"/>
          <ac:spMkLst>
            <pc:docMk/>
            <pc:sldMk cId="3366071281" sldId="273"/>
            <ac:spMk id="2" creationId="{00000000-0000-0000-0000-000000000000}"/>
          </ac:spMkLst>
        </pc:spChg>
        <pc:spChg chg="add mod">
          <ac:chgData name="cristobal plubins" userId="4c13d14aa1962691" providerId="LiveId" clId="{397BFE38-C7D5-400A-88BF-70FC062D5E07}" dt="2021-11-15T18:52:14.080" v="2510" actId="1076"/>
          <ac:spMkLst>
            <pc:docMk/>
            <pc:sldMk cId="3366071281" sldId="273"/>
            <ac:spMk id="3" creationId="{CF2C7C6E-8016-47A2-A022-9834721B2CC5}"/>
          </ac:spMkLst>
        </pc:spChg>
        <pc:spChg chg="del">
          <ac:chgData name="cristobal plubins" userId="4c13d14aa1962691" providerId="LiveId" clId="{397BFE38-C7D5-400A-88BF-70FC062D5E07}" dt="2021-11-15T15:55:55.469" v="118" actId="478"/>
          <ac:spMkLst>
            <pc:docMk/>
            <pc:sldMk cId="3366071281" sldId="273"/>
            <ac:spMk id="5" creationId="{CA3F1E56-E663-4826-85EB-2EA7CB0B45C0}"/>
          </ac:spMkLst>
        </pc:spChg>
      </pc:sldChg>
      <pc:sldChg chg="addSp delSp modSp mod delAnim">
        <pc:chgData name="cristobal plubins" userId="4c13d14aa1962691" providerId="LiveId" clId="{397BFE38-C7D5-400A-88BF-70FC062D5E07}" dt="2021-11-15T18:18:20.118" v="1237" actId="20577"/>
        <pc:sldMkLst>
          <pc:docMk/>
          <pc:sldMk cId="1375796869" sldId="274"/>
        </pc:sldMkLst>
        <pc:spChg chg="mod">
          <ac:chgData name="cristobal plubins" userId="4c13d14aa1962691" providerId="LiveId" clId="{397BFE38-C7D5-400A-88BF-70FC062D5E07}" dt="2021-11-15T15:58:50.340" v="166" actId="20577"/>
          <ac:spMkLst>
            <pc:docMk/>
            <pc:sldMk cId="1375796869" sldId="274"/>
            <ac:spMk id="2" creationId="{00000000-0000-0000-0000-000000000000}"/>
          </ac:spMkLst>
        </pc:spChg>
        <pc:spChg chg="del">
          <ac:chgData name="cristobal plubins" userId="4c13d14aa1962691" providerId="LiveId" clId="{397BFE38-C7D5-400A-88BF-70FC062D5E07}" dt="2021-11-15T15:58:42.055" v="162" actId="478"/>
          <ac:spMkLst>
            <pc:docMk/>
            <pc:sldMk cId="1375796869" sldId="274"/>
            <ac:spMk id="5" creationId="{CD8B646E-A17F-4CE8-8043-A0BD257C545E}"/>
          </ac:spMkLst>
        </pc:spChg>
        <pc:spChg chg="add mod">
          <ac:chgData name="cristobal plubins" userId="4c13d14aa1962691" providerId="LiveId" clId="{397BFE38-C7D5-400A-88BF-70FC062D5E07}" dt="2021-11-15T18:15:59.807" v="673" actId="20577"/>
          <ac:spMkLst>
            <pc:docMk/>
            <pc:sldMk cId="1375796869" sldId="274"/>
            <ac:spMk id="6" creationId="{14520CA5-DBD4-4350-BCD3-0218C0C96F7D}"/>
          </ac:spMkLst>
        </pc:spChg>
        <pc:spChg chg="add mod">
          <ac:chgData name="cristobal plubins" userId="4c13d14aa1962691" providerId="LiveId" clId="{397BFE38-C7D5-400A-88BF-70FC062D5E07}" dt="2021-11-15T18:18:20.118" v="1237" actId="20577"/>
          <ac:spMkLst>
            <pc:docMk/>
            <pc:sldMk cId="1375796869" sldId="274"/>
            <ac:spMk id="7" creationId="{61262003-4FF9-4340-A755-C7A17CB2A415}"/>
          </ac:spMkLst>
        </pc:spChg>
        <pc:spChg chg="del">
          <ac:chgData name="cristobal plubins" userId="4c13d14aa1962691" providerId="LiveId" clId="{397BFE38-C7D5-400A-88BF-70FC062D5E07}" dt="2021-11-15T15:58:34.228" v="160" actId="478"/>
          <ac:spMkLst>
            <pc:docMk/>
            <pc:sldMk cId="1375796869" sldId="274"/>
            <ac:spMk id="11" creationId="{93A43E1F-517D-43D7-8D09-A151A4183AB2}"/>
          </ac:spMkLst>
        </pc:spChg>
        <pc:spChg chg="del">
          <ac:chgData name="cristobal plubins" userId="4c13d14aa1962691" providerId="LiveId" clId="{397BFE38-C7D5-400A-88BF-70FC062D5E07}" dt="2021-11-15T15:58:38.694" v="161" actId="478"/>
          <ac:spMkLst>
            <pc:docMk/>
            <pc:sldMk cId="1375796869" sldId="274"/>
            <ac:spMk id="13" creationId="{2EEA5037-B682-433B-9DF5-5EABB4587A7C}"/>
          </ac:spMkLst>
        </pc:spChg>
      </pc:sldChg>
      <pc:sldChg chg="modSp mod">
        <pc:chgData name="cristobal plubins" userId="4c13d14aa1962691" providerId="LiveId" clId="{397BFE38-C7D5-400A-88BF-70FC062D5E07}" dt="2021-11-15T15:27:42.139" v="29" actId="20577"/>
        <pc:sldMkLst>
          <pc:docMk/>
          <pc:sldMk cId="3318279406" sldId="275"/>
        </pc:sldMkLst>
        <pc:spChg chg="mod">
          <ac:chgData name="cristobal plubins" userId="4c13d14aa1962691" providerId="LiveId" clId="{397BFE38-C7D5-400A-88BF-70FC062D5E07}" dt="2021-11-15T15:27:42.139" v="29" actId="20577"/>
          <ac:spMkLst>
            <pc:docMk/>
            <pc:sldMk cId="3318279406" sldId="275"/>
            <ac:spMk id="2" creationId="{86E3B9EA-7BE6-48FD-909A-B5FC38430FF6}"/>
          </ac:spMkLst>
        </pc:spChg>
        <pc:spChg chg="mod">
          <ac:chgData name="cristobal plubins" userId="4c13d14aa1962691" providerId="LiveId" clId="{397BFE38-C7D5-400A-88BF-70FC062D5E07}" dt="2021-11-15T15:27:33.918" v="9" actId="20577"/>
          <ac:spMkLst>
            <pc:docMk/>
            <pc:sldMk cId="3318279406" sldId="275"/>
            <ac:spMk id="3" creationId="{51C6E4C3-8AF8-4E5D-B92A-35AEDD64238E}"/>
          </ac:spMkLst>
        </pc:spChg>
      </pc:sldChg>
      <pc:sldChg chg="del">
        <pc:chgData name="cristobal plubins" userId="4c13d14aa1962691" providerId="LiveId" clId="{397BFE38-C7D5-400A-88BF-70FC062D5E07}" dt="2021-11-15T16:01:12.979" v="220" actId="47"/>
        <pc:sldMkLst>
          <pc:docMk/>
          <pc:sldMk cId="1870395321" sldId="276"/>
        </pc:sldMkLst>
      </pc:sldChg>
      <pc:sldChg chg="del">
        <pc:chgData name="cristobal plubins" userId="4c13d14aa1962691" providerId="LiveId" clId="{397BFE38-C7D5-400A-88BF-70FC062D5E07}" dt="2021-11-15T16:01:14.204" v="221" actId="47"/>
        <pc:sldMkLst>
          <pc:docMk/>
          <pc:sldMk cId="3969514120" sldId="277"/>
        </pc:sldMkLst>
      </pc:sldChg>
      <pc:sldChg chg="del">
        <pc:chgData name="cristobal plubins" userId="4c13d14aa1962691" providerId="LiveId" clId="{397BFE38-C7D5-400A-88BF-70FC062D5E07}" dt="2021-11-15T16:01:14.915" v="222" actId="47"/>
        <pc:sldMkLst>
          <pc:docMk/>
          <pc:sldMk cId="198640179" sldId="278"/>
        </pc:sldMkLst>
      </pc:sldChg>
      <pc:sldChg chg="del">
        <pc:chgData name="cristobal plubins" userId="4c13d14aa1962691" providerId="LiveId" clId="{397BFE38-C7D5-400A-88BF-70FC062D5E07}" dt="2021-11-15T16:01:15.779" v="224" actId="47"/>
        <pc:sldMkLst>
          <pc:docMk/>
          <pc:sldMk cId="1025238391" sldId="279"/>
        </pc:sldMkLst>
      </pc:sldChg>
      <pc:sldChg chg="del">
        <pc:chgData name="cristobal plubins" userId="4c13d14aa1962691" providerId="LiveId" clId="{397BFE38-C7D5-400A-88BF-70FC062D5E07}" dt="2021-11-15T16:01:17.038" v="227" actId="47"/>
        <pc:sldMkLst>
          <pc:docMk/>
          <pc:sldMk cId="480000932" sldId="281"/>
        </pc:sldMkLst>
      </pc:sldChg>
      <pc:sldChg chg="del">
        <pc:chgData name="cristobal plubins" userId="4c13d14aa1962691" providerId="LiveId" clId="{397BFE38-C7D5-400A-88BF-70FC062D5E07}" dt="2021-11-15T16:01:17.977" v="229" actId="47"/>
        <pc:sldMkLst>
          <pc:docMk/>
          <pc:sldMk cId="3518366851" sldId="282"/>
        </pc:sldMkLst>
      </pc:sldChg>
      <pc:sldChg chg="del">
        <pc:chgData name="cristobal plubins" userId="4c13d14aa1962691" providerId="LiveId" clId="{397BFE38-C7D5-400A-88BF-70FC062D5E07}" dt="2021-11-15T16:01:16.282" v="225" actId="47"/>
        <pc:sldMkLst>
          <pc:docMk/>
          <pc:sldMk cId="944677260" sldId="283"/>
        </pc:sldMkLst>
      </pc:sldChg>
      <pc:sldChg chg="del">
        <pc:chgData name="cristobal plubins" userId="4c13d14aa1962691" providerId="LiveId" clId="{397BFE38-C7D5-400A-88BF-70FC062D5E07}" dt="2021-11-15T16:01:18.465" v="230" actId="47"/>
        <pc:sldMkLst>
          <pc:docMk/>
          <pc:sldMk cId="2100181593" sldId="284"/>
        </pc:sldMkLst>
      </pc:sldChg>
      <pc:sldChg chg="del">
        <pc:chgData name="cristobal plubins" userId="4c13d14aa1962691" providerId="LiveId" clId="{397BFE38-C7D5-400A-88BF-70FC062D5E07}" dt="2021-11-15T16:01:20.965" v="233" actId="47"/>
        <pc:sldMkLst>
          <pc:docMk/>
          <pc:sldMk cId="3033608540" sldId="285"/>
        </pc:sldMkLst>
      </pc:sldChg>
      <pc:sldChg chg="del">
        <pc:chgData name="cristobal plubins" userId="4c13d14aa1962691" providerId="LiveId" clId="{397BFE38-C7D5-400A-88BF-70FC062D5E07}" dt="2021-11-15T16:01:17.467" v="228" actId="47"/>
        <pc:sldMkLst>
          <pc:docMk/>
          <pc:sldMk cId="4032495544" sldId="286"/>
        </pc:sldMkLst>
      </pc:sldChg>
      <pc:sldChg chg="del">
        <pc:chgData name="cristobal plubins" userId="4c13d14aa1962691" providerId="LiveId" clId="{397BFE38-C7D5-400A-88BF-70FC062D5E07}" dt="2021-11-15T16:01:19.516" v="231" actId="47"/>
        <pc:sldMkLst>
          <pc:docMk/>
          <pc:sldMk cId="3035406951" sldId="287"/>
        </pc:sldMkLst>
      </pc:sldChg>
      <pc:sldChg chg="del">
        <pc:chgData name="cristobal plubins" userId="4c13d14aa1962691" providerId="LiveId" clId="{397BFE38-C7D5-400A-88BF-70FC062D5E07}" dt="2021-11-15T16:01:19.595" v="232" actId="47"/>
        <pc:sldMkLst>
          <pc:docMk/>
          <pc:sldMk cId="1551950954" sldId="289"/>
        </pc:sldMkLst>
      </pc:sldChg>
      <pc:sldChg chg="del">
        <pc:chgData name="cristobal plubins" userId="4c13d14aa1962691" providerId="LiveId" clId="{397BFE38-C7D5-400A-88BF-70FC062D5E07}" dt="2021-11-15T16:01:21.656" v="234" actId="47"/>
        <pc:sldMkLst>
          <pc:docMk/>
          <pc:sldMk cId="3980018680" sldId="290"/>
        </pc:sldMkLst>
      </pc:sldChg>
      <pc:sldChg chg="del">
        <pc:chgData name="cristobal plubins" userId="4c13d14aa1962691" providerId="LiveId" clId="{397BFE38-C7D5-400A-88BF-70FC062D5E07}" dt="2021-11-15T16:01:22.698" v="235" actId="47"/>
        <pc:sldMkLst>
          <pc:docMk/>
          <pc:sldMk cId="112384310" sldId="291"/>
        </pc:sldMkLst>
      </pc:sldChg>
      <pc:sldChg chg="del">
        <pc:chgData name="cristobal plubins" userId="4c13d14aa1962691" providerId="LiveId" clId="{397BFE38-C7D5-400A-88BF-70FC062D5E07}" dt="2021-11-15T16:01:23.196" v="236" actId="47"/>
        <pc:sldMkLst>
          <pc:docMk/>
          <pc:sldMk cId="157909996" sldId="292"/>
        </pc:sldMkLst>
      </pc:sldChg>
      <pc:sldChg chg="del">
        <pc:chgData name="cristobal plubins" userId="4c13d14aa1962691" providerId="LiveId" clId="{397BFE38-C7D5-400A-88BF-70FC062D5E07}" dt="2021-11-15T16:01:25.328" v="239" actId="47"/>
        <pc:sldMkLst>
          <pc:docMk/>
          <pc:sldMk cId="2708137171" sldId="293"/>
        </pc:sldMkLst>
      </pc:sldChg>
      <pc:sldChg chg="del">
        <pc:chgData name="cristobal plubins" userId="4c13d14aa1962691" providerId="LiveId" clId="{397BFE38-C7D5-400A-88BF-70FC062D5E07}" dt="2021-11-15T16:01:24.070" v="237" actId="47"/>
        <pc:sldMkLst>
          <pc:docMk/>
          <pc:sldMk cId="578483549" sldId="294"/>
        </pc:sldMkLst>
      </pc:sldChg>
      <pc:sldChg chg="modSp mod">
        <pc:chgData name="cristobal plubins" userId="4c13d14aa1962691" providerId="LiveId" clId="{397BFE38-C7D5-400A-88BF-70FC062D5E07}" dt="2021-11-15T15:53:33.690" v="39" actId="20577"/>
        <pc:sldMkLst>
          <pc:docMk/>
          <pc:sldMk cId="3617525579" sldId="295"/>
        </pc:sldMkLst>
        <pc:spChg chg="mod">
          <ac:chgData name="cristobal plubins" userId="4c13d14aa1962691" providerId="LiveId" clId="{397BFE38-C7D5-400A-88BF-70FC062D5E07}" dt="2021-11-15T15:53:33.690" v="39" actId="20577"/>
          <ac:spMkLst>
            <pc:docMk/>
            <pc:sldMk cId="3617525579" sldId="295"/>
            <ac:spMk id="2" creationId="{C5FC6735-51DC-450D-ABB5-EA1BA37DEA86}"/>
          </ac:spMkLst>
        </pc:spChg>
      </pc:sldChg>
      <pc:sldChg chg="del">
        <pc:chgData name="cristobal plubins" userId="4c13d14aa1962691" providerId="LiveId" clId="{397BFE38-C7D5-400A-88BF-70FC062D5E07}" dt="2021-11-15T16:01:16.687" v="226" actId="47"/>
        <pc:sldMkLst>
          <pc:docMk/>
          <pc:sldMk cId="15763236" sldId="296"/>
        </pc:sldMkLst>
      </pc:sldChg>
      <pc:sldChg chg="modSp add mod ord">
        <pc:chgData name="cristobal plubins" userId="4c13d14aa1962691" providerId="LiveId" clId="{397BFE38-C7D5-400A-88BF-70FC062D5E07}" dt="2021-11-15T15:56:21.957" v="123" actId="20577"/>
        <pc:sldMkLst>
          <pc:docMk/>
          <pc:sldMk cId="2664441625" sldId="297"/>
        </pc:sldMkLst>
        <pc:spChg chg="mod">
          <ac:chgData name="cristobal plubins" userId="4c13d14aa1962691" providerId="LiveId" clId="{397BFE38-C7D5-400A-88BF-70FC062D5E07}" dt="2021-11-15T15:56:21.957" v="123" actId="20577"/>
          <ac:spMkLst>
            <pc:docMk/>
            <pc:sldMk cId="2664441625" sldId="297"/>
            <ac:spMk id="2" creationId="{C5FC6735-51DC-450D-ABB5-EA1BA37DEA86}"/>
          </ac:spMkLst>
        </pc:spChg>
      </pc:sldChg>
      <pc:sldChg chg="modSp add mod ord">
        <pc:chgData name="cristobal plubins" userId="4c13d14aa1962691" providerId="LiveId" clId="{397BFE38-C7D5-400A-88BF-70FC062D5E07}" dt="2021-11-15T15:59:32.994" v="178" actId="20577"/>
        <pc:sldMkLst>
          <pc:docMk/>
          <pc:sldMk cId="1036846545" sldId="298"/>
        </pc:sldMkLst>
        <pc:spChg chg="mod">
          <ac:chgData name="cristobal plubins" userId="4c13d14aa1962691" providerId="LiveId" clId="{397BFE38-C7D5-400A-88BF-70FC062D5E07}" dt="2021-11-15T15:59:32.994" v="178" actId="20577"/>
          <ac:spMkLst>
            <pc:docMk/>
            <pc:sldMk cId="1036846545" sldId="298"/>
            <ac:spMk id="2" creationId="{C5FC6735-51DC-450D-ABB5-EA1BA37DEA86}"/>
          </ac:spMkLst>
        </pc:spChg>
      </pc:sldChg>
      <pc:sldChg chg="addSp modSp add mod ord">
        <pc:chgData name="cristobal plubins" userId="4c13d14aa1962691" providerId="LiveId" clId="{397BFE38-C7D5-400A-88BF-70FC062D5E07}" dt="2021-11-15T18:39:30.748" v="1662" actId="20577"/>
        <pc:sldMkLst>
          <pc:docMk/>
          <pc:sldMk cId="2058191311" sldId="299"/>
        </pc:sldMkLst>
        <pc:spChg chg="mod">
          <ac:chgData name="cristobal plubins" userId="4c13d14aa1962691" providerId="LiveId" clId="{397BFE38-C7D5-400A-88BF-70FC062D5E07}" dt="2021-11-15T16:00:34.495" v="205"/>
          <ac:spMkLst>
            <pc:docMk/>
            <pc:sldMk cId="2058191311" sldId="299"/>
            <ac:spMk id="2" creationId="{00000000-0000-0000-0000-000000000000}"/>
          </ac:spMkLst>
        </pc:spChg>
        <pc:graphicFrameChg chg="add mod modGraphic">
          <ac:chgData name="cristobal plubins" userId="4c13d14aa1962691" providerId="LiveId" clId="{397BFE38-C7D5-400A-88BF-70FC062D5E07}" dt="2021-11-15T18:39:30.748" v="1662" actId="20577"/>
          <ac:graphicFrameMkLst>
            <pc:docMk/>
            <pc:sldMk cId="2058191311" sldId="299"/>
            <ac:graphicFrameMk id="3" creationId="{7EDC6E58-BF86-4C12-97D6-3B895F6DAEDF}"/>
          </ac:graphicFrameMkLst>
        </pc:graphicFrameChg>
      </pc:sldChg>
      <pc:sldChg chg="addSp modSp add mod">
        <pc:chgData name="cristobal plubins" userId="4c13d14aa1962691" providerId="LiveId" clId="{397BFE38-C7D5-400A-88BF-70FC062D5E07}" dt="2021-11-15T18:41:17.102" v="1667" actId="207"/>
        <pc:sldMkLst>
          <pc:docMk/>
          <pc:sldMk cId="2610728562" sldId="300"/>
        </pc:sldMkLst>
        <pc:spChg chg="mod">
          <ac:chgData name="cristobal plubins" userId="4c13d14aa1962691" providerId="LiveId" clId="{397BFE38-C7D5-400A-88BF-70FC062D5E07}" dt="2021-11-15T16:00:50.054" v="213" actId="20577"/>
          <ac:spMkLst>
            <pc:docMk/>
            <pc:sldMk cId="2610728562" sldId="300"/>
            <ac:spMk id="2" creationId="{00000000-0000-0000-0000-000000000000}"/>
          </ac:spMkLst>
        </pc:spChg>
        <pc:graphicFrameChg chg="add mod modGraphic">
          <ac:chgData name="cristobal plubins" userId="4c13d14aa1962691" providerId="LiveId" clId="{397BFE38-C7D5-400A-88BF-70FC062D5E07}" dt="2021-11-15T18:41:17.102" v="1667" actId="207"/>
          <ac:graphicFrameMkLst>
            <pc:docMk/>
            <pc:sldMk cId="2610728562" sldId="300"/>
            <ac:graphicFrameMk id="3" creationId="{22DFB47F-CB85-444F-AB5D-DD758CE16B4B}"/>
          </ac:graphicFrameMkLst>
        </pc:graphicFrameChg>
      </pc:sldChg>
      <pc:sldChg chg="addSp modSp add del mod">
        <pc:chgData name="cristobal plubins" userId="4c13d14aa1962691" providerId="LiveId" clId="{397BFE38-C7D5-400A-88BF-70FC062D5E07}" dt="2021-11-15T18:42:06.604" v="1673" actId="207"/>
        <pc:sldMkLst>
          <pc:docMk/>
          <pc:sldMk cId="3041461117" sldId="301"/>
        </pc:sldMkLst>
        <pc:spChg chg="mod">
          <ac:chgData name="cristobal plubins" userId="4c13d14aa1962691" providerId="LiveId" clId="{397BFE38-C7D5-400A-88BF-70FC062D5E07}" dt="2021-11-15T16:01:07.742" v="219" actId="20577"/>
          <ac:spMkLst>
            <pc:docMk/>
            <pc:sldMk cId="3041461117" sldId="301"/>
            <ac:spMk id="2" creationId="{00000000-0000-0000-0000-000000000000}"/>
          </ac:spMkLst>
        </pc:spChg>
        <pc:graphicFrameChg chg="add modGraphic">
          <ac:chgData name="cristobal plubins" userId="4c13d14aa1962691" providerId="LiveId" clId="{397BFE38-C7D5-400A-88BF-70FC062D5E07}" dt="2021-11-15T18:42:06.604" v="1673" actId="207"/>
          <ac:graphicFrameMkLst>
            <pc:docMk/>
            <pc:sldMk cId="3041461117" sldId="301"/>
            <ac:graphicFrameMk id="3" creationId="{88526356-F8F6-4EBF-8E6E-F407F136D572}"/>
          </ac:graphicFrameMkLst>
        </pc:graphicFrameChg>
      </pc:sldChg>
      <pc:sldChg chg="modSp add mod">
        <pc:chgData name="cristobal plubins" userId="4c13d14aa1962691" providerId="LiveId" clId="{397BFE38-C7D5-400A-88BF-70FC062D5E07}" dt="2021-11-15T18:42:22.245" v="1675" actId="207"/>
        <pc:sldMkLst>
          <pc:docMk/>
          <pc:sldMk cId="3864541344" sldId="302"/>
        </pc:sldMkLst>
        <pc:graphicFrameChg chg="modGraphic">
          <ac:chgData name="cristobal plubins" userId="4c13d14aa1962691" providerId="LiveId" clId="{397BFE38-C7D5-400A-88BF-70FC062D5E07}" dt="2021-11-15T18:42:22.245" v="1675" actId="207"/>
          <ac:graphicFrameMkLst>
            <pc:docMk/>
            <pc:sldMk cId="3864541344" sldId="302"/>
            <ac:graphicFrameMk id="3" creationId="{88526356-F8F6-4EBF-8E6E-F407F136D572}"/>
          </ac:graphicFrameMkLst>
        </pc:graphicFrameChg>
      </pc:sldChg>
      <pc:sldChg chg="modSp add mod">
        <pc:chgData name="cristobal plubins" userId="4c13d14aa1962691" providerId="LiveId" clId="{397BFE38-C7D5-400A-88BF-70FC062D5E07}" dt="2021-11-15T18:43:35.646" v="1682" actId="207"/>
        <pc:sldMkLst>
          <pc:docMk/>
          <pc:sldMk cId="1775891600" sldId="303"/>
        </pc:sldMkLst>
        <pc:graphicFrameChg chg="mod modGraphic">
          <ac:chgData name="cristobal plubins" userId="4c13d14aa1962691" providerId="LiveId" clId="{397BFE38-C7D5-400A-88BF-70FC062D5E07}" dt="2021-11-15T18:43:35.646" v="1682" actId="207"/>
          <ac:graphicFrameMkLst>
            <pc:docMk/>
            <pc:sldMk cId="1775891600" sldId="303"/>
            <ac:graphicFrameMk id="3" creationId="{22DFB47F-CB85-444F-AB5D-DD758CE16B4B}"/>
          </ac:graphicFrameMkLst>
        </pc:graphicFrameChg>
      </pc:sldChg>
      <pc:sldChg chg="modSp add mod ord">
        <pc:chgData name="cristobal plubins" userId="4c13d14aa1962691" providerId="LiveId" clId="{397BFE38-C7D5-400A-88BF-70FC062D5E07}" dt="2021-11-15T19:02:03.114" v="3412" actId="20577"/>
        <pc:sldMkLst>
          <pc:docMk/>
          <pc:sldMk cId="4062553391" sldId="304"/>
        </pc:sldMkLst>
        <pc:spChg chg="mod">
          <ac:chgData name="cristobal plubins" userId="4c13d14aa1962691" providerId="LiveId" clId="{397BFE38-C7D5-400A-88BF-70FC062D5E07}" dt="2021-11-15T19:02:03.114" v="3412" actId="20577"/>
          <ac:spMkLst>
            <pc:docMk/>
            <pc:sldMk cId="4062553391" sldId="304"/>
            <ac:spMk id="2" creationId="{00000000-0000-0000-0000-000000000000}"/>
          </ac:spMkLst>
        </pc:spChg>
      </pc:sldChg>
    </pc:docChg>
  </pc:docChgLst>
  <pc:docChgLst>
    <pc:chgData name="cristobal plubins" userId="4c13d14aa1962691" providerId="LiveId" clId="{989DF664-E140-47C8-9DB5-CAD61F7830D6}"/>
    <pc:docChg chg="undo custSel addSld delSld modSld">
      <pc:chgData name="cristobal plubins" userId="4c13d14aa1962691" providerId="LiveId" clId="{989DF664-E140-47C8-9DB5-CAD61F7830D6}" dt="2021-09-06T22:28:33.119" v="510" actId="20577"/>
      <pc:docMkLst>
        <pc:docMk/>
      </pc:docMkLst>
      <pc:sldChg chg="del">
        <pc:chgData name="cristobal plubins" userId="4c13d14aa1962691" providerId="LiveId" clId="{989DF664-E140-47C8-9DB5-CAD61F7830D6}" dt="2021-09-06T04:52:33.108" v="0" actId="47"/>
        <pc:sldMkLst>
          <pc:docMk/>
          <pc:sldMk cId="4106890571" sldId="256"/>
        </pc:sldMkLst>
      </pc:sldChg>
      <pc:sldChg chg="modSp add mod">
        <pc:chgData name="cristobal plubins" userId="4c13d14aa1962691" providerId="LiveId" clId="{989DF664-E140-47C8-9DB5-CAD61F7830D6}" dt="2021-09-06T13:55:47.832" v="108" actId="14100"/>
        <pc:sldMkLst>
          <pc:docMk/>
          <pc:sldMk cId="1011114382" sldId="258"/>
        </pc:sldMkLst>
        <pc:spChg chg="mod">
          <ac:chgData name="cristobal plubins" userId="4c13d14aa1962691" providerId="LiveId" clId="{989DF664-E140-47C8-9DB5-CAD61F7830D6}" dt="2021-09-06T13:55:47.832" v="108" actId="14100"/>
          <ac:spMkLst>
            <pc:docMk/>
            <pc:sldMk cId="1011114382" sldId="258"/>
            <ac:spMk id="3" creationId="{0DF5EC8E-3EE2-4E8E-AF56-B2E2D3CE722A}"/>
          </ac:spMkLst>
        </pc:spChg>
      </pc:sldChg>
      <pc:sldChg chg="addSp delSp modSp add mod modAnim">
        <pc:chgData name="cristobal plubins" userId="4c13d14aa1962691" providerId="LiveId" clId="{989DF664-E140-47C8-9DB5-CAD61F7830D6}" dt="2021-09-06T22:27:09.695" v="444" actId="20577"/>
        <pc:sldMkLst>
          <pc:docMk/>
          <pc:sldMk cId="405445687" sldId="259"/>
        </pc:sldMkLst>
        <pc:spChg chg="mod">
          <ac:chgData name="cristobal plubins" userId="4c13d14aa1962691" providerId="LiveId" clId="{989DF664-E140-47C8-9DB5-CAD61F7830D6}" dt="2021-09-06T13:39:51.203" v="77" actId="1076"/>
          <ac:spMkLst>
            <pc:docMk/>
            <pc:sldMk cId="405445687" sldId="259"/>
            <ac:spMk id="2" creationId="{7A9E3A53-DBD1-40B0-B1D1-777EF7B432E1}"/>
          </ac:spMkLst>
        </pc:spChg>
        <pc:spChg chg="mod">
          <ac:chgData name="cristobal plubins" userId="4c13d14aa1962691" providerId="LiveId" clId="{989DF664-E140-47C8-9DB5-CAD61F7830D6}" dt="2021-09-06T22:27:09.695" v="444" actId="20577"/>
          <ac:spMkLst>
            <pc:docMk/>
            <pc:sldMk cId="405445687" sldId="259"/>
            <ac:spMk id="5" creationId="{B24B22C4-959B-419A-BF5F-A714E6360579}"/>
          </ac:spMkLst>
        </pc:spChg>
        <pc:spChg chg="add del mod">
          <ac:chgData name="cristobal plubins" userId="4c13d14aa1962691" providerId="LiveId" clId="{989DF664-E140-47C8-9DB5-CAD61F7830D6}" dt="2021-09-06T22:26:19.620" v="423"/>
          <ac:spMkLst>
            <pc:docMk/>
            <pc:sldMk cId="405445687" sldId="259"/>
            <ac:spMk id="9" creationId="{31929F10-2B73-4711-A387-CC2555F5E7B7}"/>
          </ac:spMkLst>
        </pc:spChg>
      </pc:sldChg>
      <pc:sldChg chg="modSp add mod modAnim">
        <pc:chgData name="cristobal plubins" userId="4c13d14aa1962691" providerId="LiveId" clId="{989DF664-E140-47C8-9DB5-CAD61F7830D6}" dt="2021-09-06T22:28:33.119" v="510" actId="20577"/>
        <pc:sldMkLst>
          <pc:docMk/>
          <pc:sldMk cId="2459270895" sldId="261"/>
        </pc:sldMkLst>
        <pc:spChg chg="mod">
          <ac:chgData name="cristobal plubins" userId="4c13d14aa1962691" providerId="LiveId" clId="{989DF664-E140-47C8-9DB5-CAD61F7830D6}" dt="2021-09-06T14:25:07.053" v="202" actId="1076"/>
          <ac:spMkLst>
            <pc:docMk/>
            <pc:sldMk cId="2459270895" sldId="261"/>
            <ac:spMk id="2" creationId="{14F84D77-9040-4D51-8361-0E8FF6FBB1FA}"/>
          </ac:spMkLst>
        </pc:spChg>
        <pc:spChg chg="mod">
          <ac:chgData name="cristobal plubins" userId="4c13d14aa1962691" providerId="LiveId" clId="{989DF664-E140-47C8-9DB5-CAD61F7830D6}" dt="2021-09-06T22:28:33.119" v="510" actId="20577"/>
          <ac:spMkLst>
            <pc:docMk/>
            <pc:sldMk cId="2459270895" sldId="261"/>
            <ac:spMk id="3" creationId="{BB6B51ED-406B-4653-8B8D-F36E82CDFC22}"/>
          </ac:spMkLst>
        </pc:spChg>
        <pc:spChg chg="mod">
          <ac:chgData name="cristobal plubins" userId="4c13d14aa1962691" providerId="LiveId" clId="{989DF664-E140-47C8-9DB5-CAD61F7830D6}" dt="2021-09-06T14:25:22.638" v="270" actId="20577"/>
          <ac:spMkLst>
            <pc:docMk/>
            <pc:sldMk cId="2459270895" sldId="261"/>
            <ac:spMk id="4" creationId="{CBF48C4F-48FD-4341-A3DC-8F9D2F9FE939}"/>
          </ac:spMkLst>
        </pc:spChg>
      </pc:sldChg>
      <pc:sldChg chg="del">
        <pc:chgData name="cristobal plubins" userId="4c13d14aa1962691" providerId="LiveId" clId="{989DF664-E140-47C8-9DB5-CAD61F7830D6}" dt="2021-09-06T04:53:35.242" v="50" actId="47"/>
        <pc:sldMkLst>
          <pc:docMk/>
          <pc:sldMk cId="2824321237" sldId="262"/>
        </pc:sldMkLst>
      </pc:sldChg>
      <pc:sldChg chg="del">
        <pc:chgData name="cristobal plubins" userId="4c13d14aa1962691" providerId="LiveId" clId="{989DF664-E140-47C8-9DB5-CAD61F7830D6}" dt="2021-09-06T04:53:33.635" v="49" actId="47"/>
        <pc:sldMkLst>
          <pc:docMk/>
          <pc:sldMk cId="3761808416" sldId="264"/>
        </pc:sldMkLst>
      </pc:sldChg>
      <pc:sldChg chg="modSp mod">
        <pc:chgData name="cristobal plubins" userId="4c13d14aa1962691" providerId="LiveId" clId="{989DF664-E140-47C8-9DB5-CAD61F7830D6}" dt="2021-09-06T20:30:58.239" v="272"/>
        <pc:sldMkLst>
          <pc:docMk/>
          <pc:sldMk cId="874665006" sldId="268"/>
        </pc:sldMkLst>
        <pc:spChg chg="mod">
          <ac:chgData name="cristobal plubins" userId="4c13d14aa1962691" providerId="LiveId" clId="{989DF664-E140-47C8-9DB5-CAD61F7830D6}" dt="2021-09-06T20:30:58.239" v="272"/>
          <ac:spMkLst>
            <pc:docMk/>
            <pc:sldMk cId="874665006" sldId="268"/>
            <ac:spMk id="2" creationId="{00000000-0000-0000-0000-000000000000}"/>
          </ac:spMkLst>
        </pc:spChg>
      </pc:sldChg>
      <pc:sldChg chg="modSp">
        <pc:chgData name="cristobal plubins" userId="4c13d14aa1962691" providerId="LiveId" clId="{989DF664-E140-47C8-9DB5-CAD61F7830D6}" dt="2021-09-06T21:25:51.674" v="417" actId="20577"/>
        <pc:sldMkLst>
          <pc:docMk/>
          <pc:sldMk cId="2078158226" sldId="269"/>
        </pc:sldMkLst>
        <pc:spChg chg="mod">
          <ac:chgData name="cristobal plubins" userId="4c13d14aa1962691" providerId="LiveId" clId="{989DF664-E140-47C8-9DB5-CAD61F7830D6}" dt="2021-09-06T21:25:51.674" v="417" actId="20577"/>
          <ac:spMkLst>
            <pc:docMk/>
            <pc:sldMk cId="2078158226" sldId="269"/>
            <ac:spMk id="5" creationId="{0375FE6C-4453-436B-A659-D9AC8BAC040A}"/>
          </ac:spMkLst>
        </pc:spChg>
      </pc:sldChg>
      <pc:sldChg chg="addSp delSp modSp mod">
        <pc:chgData name="cristobal plubins" userId="4c13d14aa1962691" providerId="LiveId" clId="{989DF664-E140-47C8-9DB5-CAD61F7830D6}" dt="2021-09-06T21:25:58.955" v="421" actId="20577"/>
        <pc:sldMkLst>
          <pc:docMk/>
          <pc:sldMk cId="2227057021" sldId="270"/>
        </pc:sldMkLst>
        <pc:spChg chg="add del">
          <ac:chgData name="cristobal plubins" userId="4c13d14aa1962691" providerId="LiveId" clId="{989DF664-E140-47C8-9DB5-CAD61F7830D6}" dt="2021-09-06T20:31:26.790" v="276" actId="478"/>
          <ac:spMkLst>
            <pc:docMk/>
            <pc:sldMk cId="2227057021" sldId="270"/>
            <ac:spMk id="2" creationId="{64730ACF-55CE-4901-A2B6-ACA24D2662DB}"/>
          </ac:spMkLst>
        </pc:spChg>
        <pc:spChg chg="mod">
          <ac:chgData name="cristobal plubins" userId="4c13d14aa1962691" providerId="LiveId" clId="{989DF664-E140-47C8-9DB5-CAD61F7830D6}" dt="2021-09-06T21:25:58.955" v="421" actId="20577"/>
          <ac:spMkLst>
            <pc:docMk/>
            <pc:sldMk cId="2227057021" sldId="270"/>
            <ac:spMk id="5" creationId="{0B34E5ED-F038-4CAA-911E-F32A26B75DB4}"/>
          </ac:spMkLst>
        </pc:spChg>
        <pc:spChg chg="add del mod">
          <ac:chgData name="cristobal plubins" userId="4c13d14aa1962691" providerId="LiveId" clId="{989DF664-E140-47C8-9DB5-CAD61F7830D6}" dt="2021-09-06T20:31:26.790" v="276" actId="478"/>
          <ac:spMkLst>
            <pc:docMk/>
            <pc:sldMk cId="2227057021" sldId="270"/>
            <ac:spMk id="8" creationId="{02845E5E-3F5B-48C6-B45B-A53473EC5EE4}"/>
          </ac:spMkLst>
        </pc:spChg>
      </pc:sldChg>
      <pc:sldChg chg="modSp mod">
        <pc:chgData name="cristobal plubins" userId="4c13d14aa1962691" providerId="LiveId" clId="{989DF664-E140-47C8-9DB5-CAD61F7830D6}" dt="2021-09-06T20:31:06.493" v="274"/>
        <pc:sldMkLst>
          <pc:docMk/>
          <pc:sldMk cId="1375796869" sldId="274"/>
        </pc:sldMkLst>
        <pc:spChg chg="mod">
          <ac:chgData name="cristobal plubins" userId="4c13d14aa1962691" providerId="LiveId" clId="{989DF664-E140-47C8-9DB5-CAD61F7830D6}" dt="2021-09-06T20:31:06.493" v="274"/>
          <ac:spMkLst>
            <pc:docMk/>
            <pc:sldMk cId="1375796869" sldId="274"/>
            <ac:spMk id="2" creationId="{00000000-0000-0000-0000-000000000000}"/>
          </ac:spMkLst>
        </pc:spChg>
      </pc:sldChg>
      <pc:sldChg chg="modSp mod">
        <pc:chgData name="cristobal plubins" userId="4c13d14aa1962691" providerId="LiveId" clId="{989DF664-E140-47C8-9DB5-CAD61F7830D6}" dt="2021-09-06T04:53:01.458" v="41" actId="20577"/>
        <pc:sldMkLst>
          <pc:docMk/>
          <pc:sldMk cId="3318279406" sldId="275"/>
        </pc:sldMkLst>
        <pc:spChg chg="mod">
          <ac:chgData name="cristobal plubins" userId="4c13d14aa1962691" providerId="LiveId" clId="{989DF664-E140-47C8-9DB5-CAD61F7830D6}" dt="2021-09-06T04:52:45.006" v="17" actId="20577"/>
          <ac:spMkLst>
            <pc:docMk/>
            <pc:sldMk cId="3318279406" sldId="275"/>
            <ac:spMk id="2" creationId="{86E3B9EA-7BE6-48FD-909A-B5FC38430FF6}"/>
          </ac:spMkLst>
        </pc:spChg>
        <pc:spChg chg="mod">
          <ac:chgData name="cristobal plubins" userId="4c13d14aa1962691" providerId="LiveId" clId="{989DF664-E140-47C8-9DB5-CAD61F7830D6}" dt="2021-09-06T04:53:01.458" v="41" actId="20577"/>
          <ac:spMkLst>
            <pc:docMk/>
            <pc:sldMk cId="3318279406" sldId="275"/>
            <ac:spMk id="3" creationId="{51C6E4C3-8AF8-4E5D-B92A-35AEDD64238E}"/>
          </ac:spMkLst>
        </pc:spChg>
      </pc:sldChg>
      <pc:sldChg chg="del">
        <pc:chgData name="cristobal plubins" userId="4c13d14aa1962691" providerId="LiveId" clId="{989DF664-E140-47C8-9DB5-CAD61F7830D6}" dt="2021-09-06T20:36:48.834" v="391" actId="47"/>
        <pc:sldMkLst>
          <pc:docMk/>
          <pc:sldMk cId="1688448266" sldId="280"/>
        </pc:sldMkLst>
      </pc:sldChg>
      <pc:sldChg chg="modSp mod">
        <pc:chgData name="cristobal plubins" userId="4c13d14aa1962691" providerId="LiveId" clId="{989DF664-E140-47C8-9DB5-CAD61F7830D6}" dt="2021-09-06T20:41:35.937" v="405"/>
        <pc:sldMkLst>
          <pc:docMk/>
          <pc:sldMk cId="480000932" sldId="281"/>
        </pc:sldMkLst>
        <pc:graphicFrameChg chg="mod modGraphic">
          <ac:chgData name="cristobal plubins" userId="4c13d14aa1962691" providerId="LiveId" clId="{989DF664-E140-47C8-9DB5-CAD61F7830D6}" dt="2021-09-06T20:41:35.937" v="405"/>
          <ac:graphicFrameMkLst>
            <pc:docMk/>
            <pc:sldMk cId="480000932" sldId="281"/>
            <ac:graphicFrameMk id="3" creationId="{ADF7A742-7A34-7A4F-B872-142D000CCD90}"/>
          </ac:graphicFrameMkLst>
        </pc:graphicFrameChg>
      </pc:sldChg>
      <pc:sldChg chg="addSp modSp">
        <pc:chgData name="cristobal plubins" userId="4c13d14aa1962691" providerId="LiveId" clId="{989DF664-E140-47C8-9DB5-CAD61F7830D6}" dt="2021-09-06T20:43:25.973" v="411" actId="571"/>
        <pc:sldMkLst>
          <pc:docMk/>
          <pc:sldMk cId="3518366851" sldId="282"/>
        </pc:sldMkLst>
        <pc:spChg chg="add mod">
          <ac:chgData name="cristobal plubins" userId="4c13d14aa1962691" providerId="LiveId" clId="{989DF664-E140-47C8-9DB5-CAD61F7830D6}" dt="2021-09-06T20:43:25.973" v="411" actId="571"/>
          <ac:spMkLst>
            <pc:docMk/>
            <pc:sldMk cId="3518366851" sldId="282"/>
            <ac:spMk id="5" creationId="{51C14FE3-5072-4EE8-931E-DB0C9831A591}"/>
          </ac:spMkLst>
        </pc:spChg>
      </pc:sldChg>
      <pc:sldChg chg="addSp delSp modSp add del mod">
        <pc:chgData name="cristobal plubins" userId="4c13d14aa1962691" providerId="LiveId" clId="{989DF664-E140-47C8-9DB5-CAD61F7830D6}" dt="2021-09-06T20:43:28.807" v="412"/>
        <pc:sldMkLst>
          <pc:docMk/>
          <pc:sldMk cId="4032495544" sldId="286"/>
        </pc:sldMkLst>
        <pc:spChg chg="del">
          <ac:chgData name="cristobal plubins" userId="4c13d14aa1962691" providerId="LiveId" clId="{989DF664-E140-47C8-9DB5-CAD61F7830D6}" dt="2021-09-06T20:34:28.586" v="285" actId="478"/>
          <ac:spMkLst>
            <pc:docMk/>
            <pc:sldMk cId="4032495544" sldId="286"/>
            <ac:spMk id="2" creationId="{8A2B56AC-0DC0-BD43-B4C8-C00EB5846346}"/>
          </ac:spMkLst>
        </pc:spChg>
        <pc:spChg chg="add del mod">
          <ac:chgData name="cristobal plubins" userId="4c13d14aa1962691" providerId="LiveId" clId="{989DF664-E140-47C8-9DB5-CAD61F7830D6}" dt="2021-09-06T20:43:28.807" v="412"/>
          <ac:spMkLst>
            <pc:docMk/>
            <pc:sldMk cId="4032495544" sldId="286"/>
            <ac:spMk id="6" creationId="{1174747C-CD55-4917-866E-8875D8CBCAAE}"/>
          </ac:spMkLst>
        </pc:spChg>
        <pc:spChg chg="add mod">
          <ac:chgData name="cristobal plubins" userId="4c13d14aa1962691" providerId="LiveId" clId="{989DF664-E140-47C8-9DB5-CAD61F7830D6}" dt="2021-09-06T20:43:28.807" v="412"/>
          <ac:spMkLst>
            <pc:docMk/>
            <pc:sldMk cId="4032495544" sldId="286"/>
            <ac:spMk id="7" creationId="{AE137FF0-5EEA-4DC4-B108-4C711E73E389}"/>
          </ac:spMkLst>
        </pc:spChg>
        <pc:picChg chg="del mod modCrop">
          <ac:chgData name="cristobal plubins" userId="4c13d14aa1962691" providerId="LiveId" clId="{989DF664-E140-47C8-9DB5-CAD61F7830D6}" dt="2021-09-06T20:43:09.552" v="408" actId="478"/>
          <ac:picMkLst>
            <pc:docMk/>
            <pc:sldMk cId="4032495544" sldId="286"/>
            <ac:picMk id="5" creationId="{5CFF0AF4-1F58-7748-AB97-EC179CEB9F04}"/>
          </ac:picMkLst>
        </pc:picChg>
      </pc:sldChg>
      <pc:sldChg chg="modSp mod">
        <pc:chgData name="cristobal plubins" userId="4c13d14aa1962691" providerId="LiveId" clId="{989DF664-E140-47C8-9DB5-CAD61F7830D6}" dt="2021-09-06T20:45:21.288" v="413" actId="732"/>
        <pc:sldMkLst>
          <pc:docMk/>
          <pc:sldMk cId="3980018680" sldId="290"/>
        </pc:sldMkLst>
        <pc:picChg chg="mod modCrop">
          <ac:chgData name="cristobal plubins" userId="4c13d14aa1962691" providerId="LiveId" clId="{989DF664-E140-47C8-9DB5-CAD61F7830D6}" dt="2021-09-06T20:45:21.288" v="413" actId="732"/>
          <ac:picMkLst>
            <pc:docMk/>
            <pc:sldMk cId="3980018680" sldId="290"/>
            <ac:picMk id="5" creationId="{F8A79E88-7CEE-C941-B038-76011A292F3C}"/>
          </ac:picMkLst>
        </pc:picChg>
      </pc:sldChg>
      <pc:sldChg chg="modSp add mod">
        <pc:chgData name="cristobal plubins" userId="4c13d14aa1962691" providerId="LiveId" clId="{989DF664-E140-47C8-9DB5-CAD61F7830D6}" dt="2021-09-06T13:47:49.459" v="82" actId="1076"/>
        <pc:sldMkLst>
          <pc:docMk/>
          <pc:sldMk cId="2708137171" sldId="293"/>
        </pc:sldMkLst>
        <pc:spChg chg="mod">
          <ac:chgData name="cristobal plubins" userId="4c13d14aa1962691" providerId="LiveId" clId="{989DF664-E140-47C8-9DB5-CAD61F7830D6}" dt="2021-09-06T13:47:49.459" v="82" actId="1076"/>
          <ac:spMkLst>
            <pc:docMk/>
            <pc:sldMk cId="2708137171" sldId="293"/>
            <ac:spMk id="3" creationId="{0DF5EC8E-3EE2-4E8E-AF56-B2E2D3CE722A}"/>
          </ac:spMkLst>
        </pc:spChg>
      </pc:sldChg>
      <pc:sldChg chg="modSp add mod">
        <pc:chgData name="cristobal plubins" userId="4c13d14aa1962691" providerId="LiveId" clId="{989DF664-E140-47C8-9DB5-CAD61F7830D6}" dt="2021-09-06T04:53:27.519" v="48" actId="20577"/>
        <pc:sldMkLst>
          <pc:docMk/>
          <pc:sldMk cId="578483549" sldId="294"/>
        </pc:sldMkLst>
        <pc:spChg chg="mod">
          <ac:chgData name="cristobal plubins" userId="4c13d14aa1962691" providerId="LiveId" clId="{989DF664-E140-47C8-9DB5-CAD61F7830D6}" dt="2021-09-06T04:53:27.519" v="48" actId="20577"/>
          <ac:spMkLst>
            <pc:docMk/>
            <pc:sldMk cId="578483549" sldId="294"/>
            <ac:spMk id="2" creationId="{C5FC6735-51DC-450D-ABB5-EA1BA37DEA86}"/>
          </ac:spMkLst>
        </pc:spChg>
      </pc:sldChg>
      <pc:sldChg chg="modSp add mod">
        <pc:chgData name="cristobal plubins" userId="4c13d14aa1962691" providerId="LiveId" clId="{989DF664-E140-47C8-9DB5-CAD61F7830D6}" dt="2021-09-06T04:53:53.273" v="75" actId="20577"/>
        <pc:sldMkLst>
          <pc:docMk/>
          <pc:sldMk cId="3617525579" sldId="295"/>
        </pc:sldMkLst>
        <pc:spChg chg="mod">
          <ac:chgData name="cristobal plubins" userId="4c13d14aa1962691" providerId="LiveId" clId="{989DF664-E140-47C8-9DB5-CAD61F7830D6}" dt="2021-09-06T04:53:53.273" v="75" actId="20577"/>
          <ac:spMkLst>
            <pc:docMk/>
            <pc:sldMk cId="3617525579" sldId="295"/>
            <ac:spMk id="2" creationId="{C5FC6735-51DC-450D-ABB5-EA1BA37DEA86}"/>
          </ac:spMkLst>
        </pc:spChg>
      </pc:sldChg>
      <pc:sldChg chg="addSp delSp modSp add mod">
        <pc:chgData name="cristobal plubins" userId="4c13d14aa1962691" providerId="LiveId" clId="{989DF664-E140-47C8-9DB5-CAD61F7830D6}" dt="2021-09-06T20:36:39.807" v="390" actId="313"/>
        <pc:sldMkLst>
          <pc:docMk/>
          <pc:sldMk cId="15763236" sldId="296"/>
        </pc:sldMkLst>
        <pc:spChg chg="del">
          <ac:chgData name="cristobal plubins" userId="4c13d14aa1962691" providerId="LiveId" clId="{989DF664-E140-47C8-9DB5-CAD61F7830D6}" dt="2021-09-06T20:35:20.974" v="374" actId="478"/>
          <ac:spMkLst>
            <pc:docMk/>
            <pc:sldMk cId="15763236" sldId="296"/>
            <ac:spMk id="3" creationId="{40E165CB-4366-8B41-9FEE-1E826B8D6E4C}"/>
          </ac:spMkLst>
        </pc:spChg>
        <pc:spChg chg="mod">
          <ac:chgData name="cristobal plubins" userId="4c13d14aa1962691" providerId="LiveId" clId="{989DF664-E140-47C8-9DB5-CAD61F7830D6}" dt="2021-09-06T20:36:39.807" v="390" actId="313"/>
          <ac:spMkLst>
            <pc:docMk/>
            <pc:sldMk cId="15763236" sldId="296"/>
            <ac:spMk id="4" creationId="{A3984737-50E8-B04F-90FA-5B8D61364EFB}"/>
          </ac:spMkLst>
        </pc:spChg>
        <pc:spChg chg="add del mod">
          <ac:chgData name="cristobal plubins" userId="4c13d14aa1962691" providerId="LiveId" clId="{989DF664-E140-47C8-9DB5-CAD61F7830D6}" dt="2021-09-06T20:35:27.102" v="377" actId="478"/>
          <ac:spMkLst>
            <pc:docMk/>
            <pc:sldMk cId="15763236" sldId="296"/>
            <ac:spMk id="5" creationId="{54A52618-76FE-4A44-8E72-17F1878E212A}"/>
          </ac:spMkLst>
        </pc:spChg>
        <pc:spChg chg="add mod">
          <ac:chgData name="cristobal plubins" userId="4c13d14aa1962691" providerId="LiveId" clId="{989DF664-E140-47C8-9DB5-CAD61F7830D6}" dt="2021-09-06T20:36:36.417" v="389" actId="14100"/>
          <ac:spMkLst>
            <pc:docMk/>
            <pc:sldMk cId="15763236" sldId="296"/>
            <ac:spMk id="7" creationId="{24638AE3-B897-454A-AFE1-F796EB0010E8}"/>
          </ac:spMkLst>
        </pc:spChg>
        <pc:graphicFrameChg chg="add mod">
          <ac:chgData name="cristobal plubins" userId="4c13d14aa1962691" providerId="LiveId" clId="{989DF664-E140-47C8-9DB5-CAD61F7830D6}" dt="2021-09-06T20:35:42.706" v="379" actId="1076"/>
          <ac:graphicFrameMkLst>
            <pc:docMk/>
            <pc:sldMk cId="15763236" sldId="296"/>
            <ac:graphicFrameMk id="6" creationId="{F4213AE9-3234-480C-9C47-ED11F547E089}"/>
          </ac:graphicFrameMkLst>
        </pc:graphicFrameChg>
      </pc:sldChg>
    </pc:docChg>
  </pc:docChgLst>
</pc:chgInfo>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s-CL"/>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7502255-4679-42B8-BBE0-A105ECD7814F}" type="datetimeFigureOut">
              <a:rPr lang="es-CL" smtClean="0"/>
              <a:t>15-11-2021</a:t>
            </a:fld>
            <a:endParaRPr lang="es-CL"/>
          </a:p>
        </p:txBody>
      </p:sp>
      <p:sp>
        <p:nvSpPr>
          <p:cNvPr id="4" name="Marcador de imagen de diapositiva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s-CL"/>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s-CL"/>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s-CL"/>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1E681A2A-33BF-4BA9-AE27-34D3CFAA977B}" type="slidenum">
              <a:rPr lang="es-CL" smtClean="0"/>
              <a:t>‹Nº›</a:t>
            </a:fld>
            <a:endParaRPr lang="es-CL"/>
          </a:p>
        </p:txBody>
      </p:sp>
    </p:spTree>
    <p:extLst>
      <p:ext uri="{BB962C8B-B14F-4D97-AF65-F5344CB8AC3E}">
        <p14:creationId xmlns:p14="http://schemas.microsoft.com/office/powerpoint/2010/main" val="48454607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s-ES"/>
              <a:t>Haga clic para modificar el estilo de título del patrón</a:t>
            </a:r>
            <a:endParaRPr lang="en-US" dirty="0"/>
          </a:p>
        </p:txBody>
      </p:sp>
      <p:sp>
        <p:nvSpPr>
          <p:cNvPr id="3" name="Subtitle 2"/>
          <p:cNvSpPr>
            <a:spLocks noGrp="1"/>
          </p:cNvSpPr>
          <p:nvPr>
            <p:ph type="subTitle" idx="1"/>
          </p:nvPr>
        </p:nvSpPr>
        <p:spPr>
          <a:xfrm>
            <a:off x="1100051" y="4455620"/>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s-ES"/>
              <a:t>Haga clic para modificar el estilo de subtítulo del patrón</a:t>
            </a:r>
            <a:endParaRPr lang="en-US" dirty="0"/>
          </a:p>
        </p:txBody>
      </p:sp>
      <p:sp>
        <p:nvSpPr>
          <p:cNvPr id="4" name="Date Placeholder 3"/>
          <p:cNvSpPr>
            <a:spLocks noGrp="1"/>
          </p:cNvSpPr>
          <p:nvPr>
            <p:ph type="dt" sz="half" idx="10"/>
          </p:nvPr>
        </p:nvSpPr>
        <p:spPr/>
        <p:txBody>
          <a:bodyPr/>
          <a:lstStyle/>
          <a:p>
            <a:fld id="{9596396B-4EF7-4629-9A51-653E0B9D211D}" type="datetimeFigureOut">
              <a:rPr lang="es-CL" smtClean="0"/>
              <a:t>15-11-2021</a:t>
            </a:fld>
            <a:endParaRPr lang="es-CL"/>
          </a:p>
        </p:txBody>
      </p:sp>
      <p:sp>
        <p:nvSpPr>
          <p:cNvPr id="5" name="Footer Placeholder 4"/>
          <p:cNvSpPr>
            <a:spLocks noGrp="1"/>
          </p:cNvSpPr>
          <p:nvPr>
            <p:ph type="ftr" sz="quarter" idx="11"/>
          </p:nvPr>
        </p:nvSpPr>
        <p:spPr/>
        <p:txBody>
          <a:bodyPr/>
          <a:lstStyle/>
          <a:p>
            <a:endParaRPr lang="es-CL"/>
          </a:p>
        </p:txBody>
      </p:sp>
      <p:sp>
        <p:nvSpPr>
          <p:cNvPr id="6" name="Slide Number Placeholder 5"/>
          <p:cNvSpPr>
            <a:spLocks noGrp="1"/>
          </p:cNvSpPr>
          <p:nvPr>
            <p:ph type="sldNum" sz="quarter" idx="12"/>
          </p:nvPr>
        </p:nvSpPr>
        <p:spPr/>
        <p:txBody>
          <a:bodyPr/>
          <a:lstStyle/>
          <a:p>
            <a:fld id="{92DB96E5-1E66-4577-9C2C-2725FEDB4EF7}" type="slidenum">
              <a:rPr lang="es-CL" smtClean="0"/>
              <a:t>‹Nº›</a:t>
            </a:fld>
            <a:endParaRPr lang="es-CL"/>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745087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9596396B-4EF7-4629-9A51-653E0B9D211D}" type="datetimeFigureOut">
              <a:rPr lang="es-CL" smtClean="0"/>
              <a:t>15-11-2021</a:t>
            </a:fld>
            <a:endParaRPr lang="es-CL"/>
          </a:p>
        </p:txBody>
      </p:sp>
      <p:sp>
        <p:nvSpPr>
          <p:cNvPr id="5" name="Footer Placeholder 4"/>
          <p:cNvSpPr>
            <a:spLocks noGrp="1"/>
          </p:cNvSpPr>
          <p:nvPr>
            <p:ph type="ftr" sz="quarter" idx="11"/>
          </p:nvPr>
        </p:nvSpPr>
        <p:spPr/>
        <p:txBody>
          <a:bodyPr/>
          <a:lstStyle/>
          <a:p>
            <a:endParaRPr lang="es-CL"/>
          </a:p>
        </p:txBody>
      </p:sp>
      <p:sp>
        <p:nvSpPr>
          <p:cNvPr id="6" name="Slide Number Placeholder 5"/>
          <p:cNvSpPr>
            <a:spLocks noGrp="1"/>
          </p:cNvSpPr>
          <p:nvPr>
            <p:ph type="sldNum" sz="quarter" idx="12"/>
          </p:nvPr>
        </p:nvSpPr>
        <p:spPr/>
        <p:txBody>
          <a:bodyPr/>
          <a:lstStyle/>
          <a:p>
            <a:fld id="{92DB96E5-1E66-4577-9C2C-2725FEDB4EF7}" type="slidenum">
              <a:rPr lang="es-CL" smtClean="0"/>
              <a:t>‹Nº›</a:t>
            </a:fld>
            <a:endParaRPr lang="es-CL"/>
          </a:p>
        </p:txBody>
      </p:sp>
    </p:spTree>
    <p:extLst>
      <p:ext uri="{BB962C8B-B14F-4D97-AF65-F5344CB8AC3E}">
        <p14:creationId xmlns:p14="http://schemas.microsoft.com/office/powerpoint/2010/main" val="52800432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Título vertical y texto">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4778"/>
            <a:ext cx="2628900" cy="5757421"/>
          </a:xfrm>
        </p:spPr>
        <p:txBody>
          <a:bodyPr vert="eaVert"/>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a:xfrm>
            <a:off x="838200" y="414778"/>
            <a:ext cx="7734300" cy="5757422"/>
          </a:xfrm>
        </p:spPr>
        <p:txBody>
          <a:bodyPr vert="eaVert" lIns="45720" tIns="0" rIns="45720" bIns="0"/>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9596396B-4EF7-4629-9A51-653E0B9D211D}" type="datetimeFigureOut">
              <a:rPr lang="es-CL" smtClean="0"/>
              <a:t>15-11-2021</a:t>
            </a:fld>
            <a:endParaRPr lang="es-CL"/>
          </a:p>
        </p:txBody>
      </p:sp>
      <p:sp>
        <p:nvSpPr>
          <p:cNvPr id="5" name="Footer Placeholder 4"/>
          <p:cNvSpPr>
            <a:spLocks noGrp="1"/>
          </p:cNvSpPr>
          <p:nvPr>
            <p:ph type="ftr" sz="quarter" idx="11"/>
          </p:nvPr>
        </p:nvSpPr>
        <p:spPr/>
        <p:txBody>
          <a:bodyPr/>
          <a:lstStyle/>
          <a:p>
            <a:endParaRPr lang="es-CL"/>
          </a:p>
        </p:txBody>
      </p:sp>
      <p:sp>
        <p:nvSpPr>
          <p:cNvPr id="6" name="Slide Number Placeholder 5"/>
          <p:cNvSpPr>
            <a:spLocks noGrp="1"/>
          </p:cNvSpPr>
          <p:nvPr>
            <p:ph type="sldNum" sz="quarter" idx="12"/>
          </p:nvPr>
        </p:nvSpPr>
        <p:spPr/>
        <p:txBody>
          <a:bodyPr/>
          <a:lstStyle/>
          <a:p>
            <a:fld id="{92DB96E5-1E66-4577-9C2C-2725FEDB4EF7}" type="slidenum">
              <a:rPr lang="es-CL" smtClean="0"/>
              <a:t>‹Nº›</a:t>
            </a:fld>
            <a:endParaRPr lang="es-CL"/>
          </a:p>
        </p:txBody>
      </p:sp>
    </p:spTree>
    <p:extLst>
      <p:ext uri="{BB962C8B-B14F-4D97-AF65-F5344CB8AC3E}">
        <p14:creationId xmlns:p14="http://schemas.microsoft.com/office/powerpoint/2010/main" val="14051170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marL="0">
              <a:defRPr/>
            </a:lvl1pPr>
          </a:lstStyle>
          <a:p>
            <a:r>
              <a:rPr lang="es-ES"/>
              <a:t>Haga clic para modificar el estilo de título del patrón</a:t>
            </a:r>
            <a:endParaRPr lang="en-US" dirty="0"/>
          </a:p>
        </p:txBody>
      </p:sp>
      <p:sp>
        <p:nvSpPr>
          <p:cNvPr id="3" name="Content Placeholder 2"/>
          <p:cNvSpPr>
            <a:spLocks noGrp="1"/>
          </p:cNvSpPr>
          <p:nvPr>
            <p:ph idx="1"/>
          </p:nvPr>
        </p:nvSpPr>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9596396B-4EF7-4629-9A51-653E0B9D211D}" type="datetimeFigureOut">
              <a:rPr lang="es-CL" smtClean="0"/>
              <a:t>15-11-2021</a:t>
            </a:fld>
            <a:endParaRPr lang="es-CL"/>
          </a:p>
        </p:txBody>
      </p:sp>
      <p:sp>
        <p:nvSpPr>
          <p:cNvPr id="5" name="Footer Placeholder 4"/>
          <p:cNvSpPr>
            <a:spLocks noGrp="1"/>
          </p:cNvSpPr>
          <p:nvPr>
            <p:ph type="ftr" sz="quarter" idx="11"/>
          </p:nvPr>
        </p:nvSpPr>
        <p:spPr/>
        <p:txBody>
          <a:bodyPr/>
          <a:lstStyle/>
          <a:p>
            <a:endParaRPr lang="es-CL"/>
          </a:p>
        </p:txBody>
      </p:sp>
      <p:sp>
        <p:nvSpPr>
          <p:cNvPr id="6" name="Slide Number Placeholder 5"/>
          <p:cNvSpPr>
            <a:spLocks noGrp="1"/>
          </p:cNvSpPr>
          <p:nvPr>
            <p:ph type="sldNum" sz="quarter" idx="12"/>
          </p:nvPr>
        </p:nvSpPr>
        <p:spPr/>
        <p:txBody>
          <a:bodyPr/>
          <a:lstStyle/>
          <a:p>
            <a:fld id="{92DB96E5-1E66-4577-9C2C-2725FEDB4EF7}" type="slidenum">
              <a:rPr lang="es-CL" smtClean="0"/>
              <a:t>‹Nº›</a:t>
            </a:fld>
            <a:endParaRPr lang="es-CL"/>
          </a:p>
        </p:txBody>
      </p:sp>
    </p:spTree>
    <p:extLst>
      <p:ext uri="{BB962C8B-B14F-4D97-AF65-F5344CB8AC3E}">
        <p14:creationId xmlns:p14="http://schemas.microsoft.com/office/powerpoint/2010/main" val="297921578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Encabezado de sección">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s-ES"/>
              <a:t>Haga clic para modificar el estilo de título del patrón</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los estilos de texto del patrón</a:t>
            </a:r>
          </a:p>
        </p:txBody>
      </p:sp>
      <p:sp>
        <p:nvSpPr>
          <p:cNvPr id="4" name="Date Placeholder 3"/>
          <p:cNvSpPr>
            <a:spLocks noGrp="1"/>
          </p:cNvSpPr>
          <p:nvPr>
            <p:ph type="dt" sz="half" idx="10"/>
          </p:nvPr>
        </p:nvSpPr>
        <p:spPr/>
        <p:txBody>
          <a:bodyPr/>
          <a:lstStyle/>
          <a:p>
            <a:fld id="{9596396B-4EF7-4629-9A51-653E0B9D211D}" type="datetimeFigureOut">
              <a:rPr lang="es-CL" smtClean="0"/>
              <a:t>15-11-2021</a:t>
            </a:fld>
            <a:endParaRPr lang="es-CL"/>
          </a:p>
        </p:txBody>
      </p:sp>
      <p:sp>
        <p:nvSpPr>
          <p:cNvPr id="5" name="Footer Placeholder 4"/>
          <p:cNvSpPr>
            <a:spLocks noGrp="1"/>
          </p:cNvSpPr>
          <p:nvPr>
            <p:ph type="ftr" sz="quarter" idx="11"/>
          </p:nvPr>
        </p:nvSpPr>
        <p:spPr/>
        <p:txBody>
          <a:bodyPr/>
          <a:lstStyle/>
          <a:p>
            <a:endParaRPr lang="es-CL"/>
          </a:p>
        </p:txBody>
      </p:sp>
      <p:sp>
        <p:nvSpPr>
          <p:cNvPr id="6" name="Slide Number Placeholder 5"/>
          <p:cNvSpPr>
            <a:spLocks noGrp="1"/>
          </p:cNvSpPr>
          <p:nvPr>
            <p:ph type="sldNum" sz="quarter" idx="12"/>
          </p:nvPr>
        </p:nvSpPr>
        <p:spPr/>
        <p:txBody>
          <a:bodyPr/>
          <a:lstStyle/>
          <a:p>
            <a:fld id="{92DB96E5-1E66-4577-9C2C-2725FEDB4EF7}" type="slidenum">
              <a:rPr lang="es-CL" smtClean="0"/>
              <a:t>‹Nº›</a:t>
            </a:fld>
            <a:endParaRPr lang="es-CL"/>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9600258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s-ES"/>
              <a:t>Haga clic para modificar el estilo de título del patrón</a:t>
            </a:r>
            <a:endParaRPr lang="en-US" dirty="0"/>
          </a:p>
        </p:txBody>
      </p:sp>
      <p:sp>
        <p:nvSpPr>
          <p:cNvPr id="3" name="Content Placeholder 2"/>
          <p:cNvSpPr>
            <a:spLocks noGrp="1"/>
          </p:cNvSpPr>
          <p:nvPr>
            <p:ph sz="half" idx="1"/>
          </p:nvPr>
        </p:nvSpPr>
        <p:spPr>
          <a:xfrm>
            <a:off x="1097279" y="1845734"/>
            <a:ext cx="4937760" cy="4023360"/>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5" name="Date Placeholder 4"/>
          <p:cNvSpPr>
            <a:spLocks noGrp="1"/>
          </p:cNvSpPr>
          <p:nvPr>
            <p:ph type="dt" sz="half" idx="10"/>
          </p:nvPr>
        </p:nvSpPr>
        <p:spPr/>
        <p:txBody>
          <a:bodyPr/>
          <a:lstStyle/>
          <a:p>
            <a:fld id="{9596396B-4EF7-4629-9A51-653E0B9D211D}" type="datetimeFigureOut">
              <a:rPr lang="es-CL" smtClean="0"/>
              <a:t>15-11-2021</a:t>
            </a:fld>
            <a:endParaRPr lang="es-CL"/>
          </a:p>
        </p:txBody>
      </p:sp>
      <p:sp>
        <p:nvSpPr>
          <p:cNvPr id="6" name="Footer Placeholder 5"/>
          <p:cNvSpPr>
            <a:spLocks noGrp="1"/>
          </p:cNvSpPr>
          <p:nvPr>
            <p:ph type="ftr" sz="quarter" idx="11"/>
          </p:nvPr>
        </p:nvSpPr>
        <p:spPr/>
        <p:txBody>
          <a:bodyPr/>
          <a:lstStyle/>
          <a:p>
            <a:endParaRPr lang="es-CL"/>
          </a:p>
        </p:txBody>
      </p:sp>
      <p:sp>
        <p:nvSpPr>
          <p:cNvPr id="7" name="Slide Number Placeholder 6"/>
          <p:cNvSpPr>
            <a:spLocks noGrp="1"/>
          </p:cNvSpPr>
          <p:nvPr>
            <p:ph type="sldNum" sz="quarter" idx="12"/>
          </p:nvPr>
        </p:nvSpPr>
        <p:spPr/>
        <p:txBody>
          <a:bodyPr/>
          <a:lstStyle/>
          <a:p>
            <a:fld id="{92DB96E5-1E66-4577-9C2C-2725FEDB4EF7}" type="slidenum">
              <a:rPr lang="es-CL" smtClean="0"/>
              <a:t>‹Nº›</a:t>
            </a:fld>
            <a:endParaRPr lang="es-CL"/>
          </a:p>
        </p:txBody>
      </p:sp>
    </p:spTree>
    <p:extLst>
      <p:ext uri="{BB962C8B-B14F-4D97-AF65-F5344CB8AC3E}">
        <p14:creationId xmlns:p14="http://schemas.microsoft.com/office/powerpoint/2010/main" val="12291396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s-ES"/>
              <a:t>Haga clic para modificar el estilo de título del patrón</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los estilos de texto del patrón</a:t>
            </a:r>
          </a:p>
        </p:txBody>
      </p:sp>
      <p:sp>
        <p:nvSpPr>
          <p:cNvPr id="4" name="Content Placeholder 3"/>
          <p:cNvSpPr>
            <a:spLocks noGrp="1"/>
          </p:cNvSpPr>
          <p:nvPr>
            <p:ph sz="half" idx="2"/>
          </p:nvPr>
        </p:nvSpPr>
        <p:spPr>
          <a:xfrm>
            <a:off x="1097280" y="2582334"/>
            <a:ext cx="4937760" cy="3378200"/>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los estilos de texto del patrón</a:t>
            </a:r>
          </a:p>
        </p:txBody>
      </p:sp>
      <p:sp>
        <p:nvSpPr>
          <p:cNvPr id="6" name="Content Placeholder 5"/>
          <p:cNvSpPr>
            <a:spLocks noGrp="1"/>
          </p:cNvSpPr>
          <p:nvPr>
            <p:ph sz="quarter" idx="4"/>
          </p:nvPr>
        </p:nvSpPr>
        <p:spPr>
          <a:xfrm>
            <a:off x="6217920" y="2582334"/>
            <a:ext cx="4937760" cy="3378200"/>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7" name="Date Placeholder 6"/>
          <p:cNvSpPr>
            <a:spLocks noGrp="1"/>
          </p:cNvSpPr>
          <p:nvPr>
            <p:ph type="dt" sz="half" idx="10"/>
          </p:nvPr>
        </p:nvSpPr>
        <p:spPr/>
        <p:txBody>
          <a:bodyPr/>
          <a:lstStyle/>
          <a:p>
            <a:fld id="{9596396B-4EF7-4629-9A51-653E0B9D211D}" type="datetimeFigureOut">
              <a:rPr lang="es-CL" smtClean="0"/>
              <a:t>15-11-2021</a:t>
            </a:fld>
            <a:endParaRPr lang="es-CL"/>
          </a:p>
        </p:txBody>
      </p:sp>
      <p:sp>
        <p:nvSpPr>
          <p:cNvPr id="8" name="Footer Placeholder 7"/>
          <p:cNvSpPr>
            <a:spLocks noGrp="1"/>
          </p:cNvSpPr>
          <p:nvPr>
            <p:ph type="ftr" sz="quarter" idx="11"/>
          </p:nvPr>
        </p:nvSpPr>
        <p:spPr/>
        <p:txBody>
          <a:bodyPr/>
          <a:lstStyle/>
          <a:p>
            <a:endParaRPr lang="es-CL"/>
          </a:p>
        </p:txBody>
      </p:sp>
      <p:sp>
        <p:nvSpPr>
          <p:cNvPr id="9" name="Slide Number Placeholder 8"/>
          <p:cNvSpPr>
            <a:spLocks noGrp="1"/>
          </p:cNvSpPr>
          <p:nvPr>
            <p:ph type="sldNum" sz="quarter" idx="12"/>
          </p:nvPr>
        </p:nvSpPr>
        <p:spPr/>
        <p:txBody>
          <a:bodyPr/>
          <a:lstStyle/>
          <a:p>
            <a:fld id="{92DB96E5-1E66-4577-9C2C-2725FEDB4EF7}" type="slidenum">
              <a:rPr lang="es-CL" smtClean="0"/>
              <a:t>‹Nº›</a:t>
            </a:fld>
            <a:endParaRPr lang="es-CL"/>
          </a:p>
        </p:txBody>
      </p:sp>
    </p:spTree>
    <p:extLst>
      <p:ext uri="{BB962C8B-B14F-4D97-AF65-F5344CB8AC3E}">
        <p14:creationId xmlns:p14="http://schemas.microsoft.com/office/powerpoint/2010/main" val="375114532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Date Placeholder 2"/>
          <p:cNvSpPr>
            <a:spLocks noGrp="1"/>
          </p:cNvSpPr>
          <p:nvPr>
            <p:ph type="dt" sz="half" idx="10"/>
          </p:nvPr>
        </p:nvSpPr>
        <p:spPr/>
        <p:txBody>
          <a:bodyPr/>
          <a:lstStyle/>
          <a:p>
            <a:fld id="{9596396B-4EF7-4629-9A51-653E0B9D211D}" type="datetimeFigureOut">
              <a:rPr lang="es-CL" smtClean="0"/>
              <a:t>15-11-2021</a:t>
            </a:fld>
            <a:endParaRPr lang="es-CL"/>
          </a:p>
        </p:txBody>
      </p:sp>
      <p:sp>
        <p:nvSpPr>
          <p:cNvPr id="4" name="Footer Placeholder 3"/>
          <p:cNvSpPr>
            <a:spLocks noGrp="1"/>
          </p:cNvSpPr>
          <p:nvPr>
            <p:ph type="ftr" sz="quarter" idx="11"/>
          </p:nvPr>
        </p:nvSpPr>
        <p:spPr/>
        <p:txBody>
          <a:bodyPr/>
          <a:lstStyle/>
          <a:p>
            <a:endParaRPr lang="es-CL"/>
          </a:p>
        </p:txBody>
      </p:sp>
      <p:sp>
        <p:nvSpPr>
          <p:cNvPr id="5" name="Slide Number Placeholder 4"/>
          <p:cNvSpPr>
            <a:spLocks noGrp="1"/>
          </p:cNvSpPr>
          <p:nvPr>
            <p:ph type="sldNum" sz="quarter" idx="12"/>
          </p:nvPr>
        </p:nvSpPr>
        <p:spPr/>
        <p:txBody>
          <a:bodyPr/>
          <a:lstStyle/>
          <a:p>
            <a:fld id="{92DB96E5-1E66-4577-9C2C-2725FEDB4EF7}" type="slidenum">
              <a:rPr lang="es-CL" smtClean="0"/>
              <a:t>‹Nº›</a:t>
            </a:fld>
            <a:endParaRPr lang="es-CL"/>
          </a:p>
        </p:txBody>
      </p:sp>
    </p:spTree>
    <p:extLst>
      <p:ext uri="{BB962C8B-B14F-4D97-AF65-F5344CB8AC3E}">
        <p14:creationId xmlns:p14="http://schemas.microsoft.com/office/powerpoint/2010/main" val="3333109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En blanco">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9596396B-4EF7-4629-9A51-653E0B9D211D}" type="datetimeFigureOut">
              <a:rPr lang="es-CL" smtClean="0"/>
              <a:t>15-11-2021</a:t>
            </a:fld>
            <a:endParaRPr lang="es-CL"/>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s-CL"/>
          </a:p>
        </p:txBody>
      </p:sp>
      <p:sp>
        <p:nvSpPr>
          <p:cNvPr id="9" name="Slide Number Placeholder 8"/>
          <p:cNvSpPr>
            <a:spLocks noGrp="1"/>
          </p:cNvSpPr>
          <p:nvPr>
            <p:ph type="sldNum" sz="quarter" idx="12"/>
          </p:nvPr>
        </p:nvSpPr>
        <p:spPr/>
        <p:txBody>
          <a:bodyPr/>
          <a:lstStyle/>
          <a:p>
            <a:fld id="{92DB96E5-1E66-4577-9C2C-2725FEDB4EF7}" type="slidenum">
              <a:rPr lang="es-CL" smtClean="0"/>
              <a:t>‹Nº›</a:t>
            </a:fld>
            <a:endParaRPr lang="es-CL"/>
          </a:p>
        </p:txBody>
      </p:sp>
    </p:spTree>
    <p:extLst>
      <p:ext uri="{BB962C8B-B14F-4D97-AF65-F5344CB8AC3E}">
        <p14:creationId xmlns:p14="http://schemas.microsoft.com/office/powerpoint/2010/main" val="41955180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ido con título">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s-ES"/>
              <a:t>Haga clic para modificar el estilo de título del patrón</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los estilos de texto del patrón</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9596396B-4EF7-4629-9A51-653E0B9D211D}" type="datetimeFigureOut">
              <a:rPr lang="es-CL" smtClean="0"/>
              <a:t>15-11-2021</a:t>
            </a:fld>
            <a:endParaRPr lang="es-CL"/>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es-CL"/>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92DB96E5-1E66-4577-9C2C-2725FEDB4EF7}" type="slidenum">
              <a:rPr lang="es-CL" smtClean="0"/>
              <a:t>‹Nº›</a:t>
            </a:fld>
            <a:endParaRPr lang="es-CL"/>
          </a:p>
        </p:txBody>
      </p:sp>
    </p:spTree>
    <p:extLst>
      <p:ext uri="{BB962C8B-B14F-4D97-AF65-F5344CB8AC3E}">
        <p14:creationId xmlns:p14="http://schemas.microsoft.com/office/powerpoint/2010/main" val="2078284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264" cy="822960"/>
          </a:xfrm>
        </p:spPr>
        <p:txBody>
          <a:bodyPr lIns="91440" tIns="0" rIns="91440" bIns="0" anchor="b">
            <a:noAutofit/>
          </a:bodyPr>
          <a:lstStyle>
            <a:lvl1pPr>
              <a:defRPr sz="3600" b="0">
                <a:solidFill>
                  <a:srgbClr val="FFFFFF"/>
                </a:solidFill>
              </a:defRPr>
            </a:lvl1pPr>
          </a:lstStyle>
          <a:p>
            <a:r>
              <a:rPr lang="es-ES"/>
              <a:t>Haga clic para modificar el estilo de título del patrón</a:t>
            </a:r>
            <a:endParaRPr lang="en-US" dirty="0"/>
          </a:p>
        </p:txBody>
      </p:sp>
      <p:sp>
        <p:nvSpPr>
          <p:cNvPr id="3" name="Picture Placeholder 2"/>
          <p:cNvSpPr>
            <a:spLocks noGrp="1" noChangeAspect="1"/>
          </p:cNvSpPr>
          <p:nvPr>
            <p:ph type="pic" idx="1"/>
          </p:nvPr>
        </p:nvSpPr>
        <p:spPr>
          <a:xfrm>
            <a:off x="15" y="0"/>
            <a:ext cx="12191985" cy="4915076"/>
          </a:xfrm>
          <a:blipFill>
            <a:blip r:embed="rId2"/>
            <a:stretch>
              <a:fillRect/>
            </a:stretch>
          </a:blipFill>
        </p:spPr>
        <p:txBody>
          <a:bodyPr lIns="457200" tIns="457200" anchor="t"/>
          <a:lstStyle>
            <a:lvl1pPr marL="0" indent="0">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s-ES"/>
              <a:t>Haga clic en el icono para agregar una imagen</a:t>
            </a:r>
            <a:endParaRPr lang="en-US" dirty="0"/>
          </a:p>
        </p:txBody>
      </p:sp>
      <p:sp>
        <p:nvSpPr>
          <p:cNvPr id="4" name="Text Placeholder 3"/>
          <p:cNvSpPr>
            <a:spLocks noGrp="1"/>
          </p:cNvSpPr>
          <p:nvPr>
            <p:ph type="body" sz="half" idx="2"/>
          </p:nvPr>
        </p:nvSpPr>
        <p:spPr>
          <a:xfrm>
            <a:off x="1097280" y="5907023"/>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los estilos de texto del patrón</a:t>
            </a:r>
          </a:p>
        </p:txBody>
      </p:sp>
      <p:sp>
        <p:nvSpPr>
          <p:cNvPr id="5" name="Date Placeholder 4"/>
          <p:cNvSpPr>
            <a:spLocks noGrp="1"/>
          </p:cNvSpPr>
          <p:nvPr>
            <p:ph type="dt" sz="half" idx="10"/>
          </p:nvPr>
        </p:nvSpPr>
        <p:spPr/>
        <p:txBody>
          <a:bodyPr/>
          <a:lstStyle/>
          <a:p>
            <a:fld id="{9596396B-4EF7-4629-9A51-653E0B9D211D}" type="datetimeFigureOut">
              <a:rPr lang="es-CL" smtClean="0"/>
              <a:t>15-11-2021</a:t>
            </a:fld>
            <a:endParaRPr lang="es-CL"/>
          </a:p>
        </p:txBody>
      </p:sp>
      <p:sp>
        <p:nvSpPr>
          <p:cNvPr id="6" name="Footer Placeholder 5"/>
          <p:cNvSpPr>
            <a:spLocks noGrp="1"/>
          </p:cNvSpPr>
          <p:nvPr>
            <p:ph type="ftr" sz="quarter" idx="11"/>
          </p:nvPr>
        </p:nvSpPr>
        <p:spPr/>
        <p:txBody>
          <a:bodyPr/>
          <a:lstStyle/>
          <a:p>
            <a:endParaRPr lang="es-CL"/>
          </a:p>
        </p:txBody>
      </p:sp>
      <p:sp>
        <p:nvSpPr>
          <p:cNvPr id="7" name="Slide Number Placeholder 6"/>
          <p:cNvSpPr>
            <a:spLocks noGrp="1"/>
          </p:cNvSpPr>
          <p:nvPr>
            <p:ph type="sldNum" sz="quarter" idx="12"/>
          </p:nvPr>
        </p:nvSpPr>
        <p:spPr/>
        <p:txBody>
          <a:bodyPr/>
          <a:lstStyle/>
          <a:p>
            <a:fld id="{92DB96E5-1E66-4577-9C2C-2725FEDB4EF7}" type="slidenum">
              <a:rPr lang="es-CL" smtClean="0"/>
              <a:t>‹Nº›</a:t>
            </a:fld>
            <a:endParaRPr lang="es-CL"/>
          </a:p>
        </p:txBody>
      </p:sp>
    </p:spTree>
    <p:extLst>
      <p:ext uri="{BB962C8B-B14F-4D97-AF65-F5344CB8AC3E}">
        <p14:creationId xmlns:p14="http://schemas.microsoft.com/office/powerpoint/2010/main" val="211025521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0" y="6334316"/>
            <a:ext cx="12192001" cy="6599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s-ES"/>
              <a:t>Haga clic para modificar el estilo de título del patrón</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9596396B-4EF7-4629-9A51-653E0B9D211D}" type="datetimeFigureOut">
              <a:rPr lang="es-CL" smtClean="0"/>
              <a:t>15-11-2021</a:t>
            </a:fld>
            <a:endParaRPr lang="es-CL"/>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s-CL"/>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92DB96E5-1E66-4577-9C2C-2725FEDB4EF7}" type="slidenum">
              <a:rPr lang="es-CL" smtClean="0"/>
              <a:t>‹Nº›</a:t>
            </a:fld>
            <a:endParaRPr lang="es-CL"/>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6185887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86E3B9EA-7BE6-48FD-909A-B5FC38430FF6}"/>
              </a:ext>
            </a:extLst>
          </p:cNvPr>
          <p:cNvSpPr>
            <a:spLocks noGrp="1"/>
          </p:cNvSpPr>
          <p:nvPr>
            <p:ph type="title"/>
          </p:nvPr>
        </p:nvSpPr>
        <p:spPr/>
        <p:txBody>
          <a:bodyPr/>
          <a:lstStyle/>
          <a:p>
            <a:pPr algn="ctr"/>
            <a:r>
              <a:rPr lang="es-CL" dirty="0"/>
              <a:t>Auxiliar Cadena de Suministro:</a:t>
            </a:r>
          </a:p>
        </p:txBody>
      </p:sp>
      <p:sp>
        <p:nvSpPr>
          <p:cNvPr id="3" name="Marcador de contenido 2">
            <a:extLst>
              <a:ext uri="{FF2B5EF4-FFF2-40B4-BE49-F238E27FC236}">
                <a16:creationId xmlns:a16="http://schemas.microsoft.com/office/drawing/2014/main" id="{51C6E4C3-8AF8-4E5D-B92A-35AEDD64238E}"/>
              </a:ext>
            </a:extLst>
          </p:cNvPr>
          <p:cNvSpPr>
            <a:spLocks noGrp="1"/>
          </p:cNvSpPr>
          <p:nvPr>
            <p:ph idx="1"/>
          </p:nvPr>
        </p:nvSpPr>
        <p:spPr>
          <a:xfrm>
            <a:off x="3092547" y="2838157"/>
            <a:ext cx="6006905" cy="2440094"/>
          </a:xfrm>
        </p:spPr>
        <p:txBody>
          <a:bodyPr>
            <a:normAutofit/>
          </a:bodyPr>
          <a:lstStyle/>
          <a:p>
            <a:pPr algn="ctr"/>
            <a:r>
              <a:rPr lang="es-CL" dirty="0"/>
              <a:t>Auxiliar:</a:t>
            </a:r>
          </a:p>
          <a:p>
            <a:pPr algn="ctr"/>
            <a:r>
              <a:rPr lang="es-CL" dirty="0"/>
              <a:t>Cristóbal Plubins</a:t>
            </a:r>
          </a:p>
          <a:p>
            <a:pPr algn="ctr"/>
            <a:endParaRPr lang="es-CL" dirty="0"/>
          </a:p>
          <a:p>
            <a:pPr algn="ctr"/>
            <a:r>
              <a:rPr lang="es-CL" dirty="0"/>
              <a:t>Fecha:</a:t>
            </a:r>
          </a:p>
          <a:p>
            <a:pPr algn="ctr"/>
            <a:r>
              <a:rPr lang="es-CL" dirty="0"/>
              <a:t>15/11/2021</a:t>
            </a:r>
          </a:p>
          <a:p>
            <a:pPr algn="ctr"/>
            <a:endParaRPr lang="es-CL" dirty="0"/>
          </a:p>
        </p:txBody>
      </p:sp>
    </p:spTree>
    <p:extLst>
      <p:ext uri="{BB962C8B-B14F-4D97-AF65-F5344CB8AC3E}">
        <p14:creationId xmlns:p14="http://schemas.microsoft.com/office/powerpoint/2010/main" val="331827940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357700" y="391611"/>
            <a:ext cx="11197653" cy="1450088"/>
          </a:xfrm>
          <a:prstGeom prst="rect">
            <a:avLst/>
          </a:prstGeom>
        </p:spPr>
        <p:txBody>
          <a:bodyPr vert="horz" lIns="0" tIns="45720" rIns="0" bIns="45720" rtlCol="0">
            <a:normAutofit/>
          </a:bodyPr>
          <a:lstStyle/>
          <a:p>
            <a:pPr defTabSz="914400">
              <a:lnSpc>
                <a:spcPct val="90000"/>
              </a:lnSpc>
              <a:spcAft>
                <a:spcPts val="600"/>
              </a:spcAft>
              <a:buClr>
                <a:schemeClr val="accent1"/>
              </a:buClr>
            </a:pPr>
            <a:r>
              <a:rPr lang="en-US" sz="2200" dirty="0">
                <a:solidFill>
                  <a:schemeClr val="tx1">
                    <a:lumMod val="75000"/>
                    <a:lumOff val="25000"/>
                  </a:schemeClr>
                </a:solidFill>
              </a:rPr>
              <a:t>2.	</a:t>
            </a:r>
            <a:r>
              <a:rPr lang="es-CL" sz="2200" dirty="0">
                <a:solidFill>
                  <a:schemeClr val="tx1">
                    <a:lumMod val="75000"/>
                    <a:lumOff val="25000"/>
                  </a:schemeClr>
                </a:solidFill>
              </a:rPr>
              <a:t>La fábrica está pensando en invertir para aumentar su capacidad de producción al doble a fin de poder responder mas rápidamente a los pedidos, y no tener que mantener tanto stock en inventario. ¿Cómo haría el cálculo para ver si le conviene  esta inversión?. No desarrolle fórmulas, solo la idea básica.</a:t>
            </a:r>
            <a:endParaRPr lang="en-US" sz="2200" dirty="0">
              <a:solidFill>
                <a:schemeClr val="tx1">
                  <a:lumMod val="75000"/>
                  <a:lumOff val="25000"/>
                </a:schemeClr>
              </a:solidFill>
            </a:endParaRPr>
          </a:p>
        </p:txBody>
      </p:sp>
      <p:sp>
        <p:nvSpPr>
          <p:cNvPr id="6" name="CuadroTexto 5">
            <a:extLst>
              <a:ext uri="{FF2B5EF4-FFF2-40B4-BE49-F238E27FC236}">
                <a16:creationId xmlns:a16="http://schemas.microsoft.com/office/drawing/2014/main" id="{14520CA5-DBD4-4350-BCD3-0218C0C96F7D}"/>
              </a:ext>
            </a:extLst>
          </p:cNvPr>
          <p:cNvSpPr txBox="1"/>
          <p:nvPr/>
        </p:nvSpPr>
        <p:spPr>
          <a:xfrm>
            <a:off x="357700" y="2034540"/>
            <a:ext cx="11102639" cy="646331"/>
          </a:xfrm>
          <a:prstGeom prst="rect">
            <a:avLst/>
          </a:prstGeom>
          <a:noFill/>
        </p:spPr>
        <p:txBody>
          <a:bodyPr wrap="square" rtlCol="0">
            <a:spAutoFit/>
          </a:bodyPr>
          <a:lstStyle/>
          <a:p>
            <a:r>
              <a:rPr lang="es-CL" dirty="0"/>
              <a:t>Básicamente, revisar que la inversión adicional que se realiza para aumentar la capacidad es menor a lo que se va a ahorrar la fabrica por mantener el stock de seguridad</a:t>
            </a:r>
          </a:p>
        </p:txBody>
      </p:sp>
      <p:sp>
        <p:nvSpPr>
          <p:cNvPr id="7" name="CuadroTexto 6">
            <a:extLst>
              <a:ext uri="{FF2B5EF4-FFF2-40B4-BE49-F238E27FC236}">
                <a16:creationId xmlns:a16="http://schemas.microsoft.com/office/drawing/2014/main" id="{61262003-4FF9-4340-A755-C7A17CB2A415}"/>
              </a:ext>
            </a:extLst>
          </p:cNvPr>
          <p:cNvSpPr txBox="1"/>
          <p:nvPr/>
        </p:nvSpPr>
        <p:spPr>
          <a:xfrm>
            <a:off x="357700" y="2873712"/>
            <a:ext cx="11102639" cy="1477328"/>
          </a:xfrm>
          <a:prstGeom prst="rect">
            <a:avLst/>
          </a:prstGeom>
          <a:noFill/>
        </p:spPr>
        <p:txBody>
          <a:bodyPr wrap="square" rtlCol="0">
            <a:spAutoFit/>
          </a:bodyPr>
          <a:lstStyle/>
          <a:p>
            <a:r>
              <a:rPr lang="es-CL" dirty="0"/>
              <a:t>Ahora, usted sabe del estado actual, que la fabrica debe cumplir con un 95% de calidad de servicio y que los pedidos típicamente son 0 por semanas y de repente piden una gran cantidad (Q), para lo cual usted debe tener un stock de seguridad (K).</a:t>
            </a:r>
          </a:p>
          <a:p>
            <a:r>
              <a:rPr lang="es-CL" dirty="0"/>
              <a:t>Con esto usted podría calcular cuanto disminuye K al aumentar en cada unidad la capacidad de producción, y con esto calcular si en algún punto, aumentando la capacidad sus costos totales son menores que en el caso original.</a:t>
            </a:r>
          </a:p>
        </p:txBody>
      </p:sp>
    </p:spTree>
    <p:extLst>
      <p:ext uri="{BB962C8B-B14F-4D97-AF65-F5344CB8AC3E}">
        <p14:creationId xmlns:p14="http://schemas.microsoft.com/office/powerpoint/2010/main" val="137579686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7"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Marcador de contenido 2">
            <a:extLst>
              <a:ext uri="{FF2B5EF4-FFF2-40B4-BE49-F238E27FC236}">
                <a16:creationId xmlns:a16="http://schemas.microsoft.com/office/drawing/2014/main" id="{8482DFAD-628C-4713-AED0-0600C93B9BEC}"/>
              </a:ext>
            </a:extLst>
          </p:cNvPr>
          <p:cNvSpPr>
            <a:spLocks noGrp="1"/>
          </p:cNvSpPr>
          <p:nvPr>
            <p:ph idx="1"/>
          </p:nvPr>
        </p:nvSpPr>
        <p:spPr>
          <a:xfrm>
            <a:off x="838200" y="701363"/>
            <a:ext cx="10515600" cy="1067476"/>
          </a:xfrm>
        </p:spPr>
        <p:txBody>
          <a:bodyPr>
            <a:normAutofit/>
          </a:bodyPr>
          <a:lstStyle/>
          <a:p>
            <a:pPr marL="0" indent="0">
              <a:buNone/>
            </a:pPr>
            <a:r>
              <a:rPr lang="es-CL" sz="2200" dirty="0"/>
              <a:t>3.	Pensando que podría integrar la cadena,  en este caso muy corta: fábrica-gran tienda, ¿Cómo podría hacer para bajar los costos de la fábrica?</a:t>
            </a:r>
          </a:p>
        </p:txBody>
      </p:sp>
      <p:sp>
        <p:nvSpPr>
          <p:cNvPr id="8" name="CuadroTexto 7">
            <a:extLst>
              <a:ext uri="{FF2B5EF4-FFF2-40B4-BE49-F238E27FC236}">
                <a16:creationId xmlns:a16="http://schemas.microsoft.com/office/drawing/2014/main" id="{6055C0B3-FE9E-4AFC-8162-22ADCEB72296}"/>
              </a:ext>
            </a:extLst>
          </p:cNvPr>
          <p:cNvSpPr txBox="1"/>
          <p:nvPr/>
        </p:nvSpPr>
        <p:spPr>
          <a:xfrm>
            <a:off x="372032" y="2034540"/>
            <a:ext cx="11102639" cy="646331"/>
          </a:xfrm>
          <a:prstGeom prst="rect">
            <a:avLst/>
          </a:prstGeom>
          <a:noFill/>
        </p:spPr>
        <p:txBody>
          <a:bodyPr wrap="square" rtlCol="0">
            <a:spAutoFit/>
          </a:bodyPr>
          <a:lstStyle/>
          <a:p>
            <a:r>
              <a:rPr lang="es-CL" dirty="0"/>
              <a:t>La manera mas sencilla es que las ventas de la tienda estén online y visibles a la fabrica, pudiendo así seguirles la pista  y saber cuanto y cuando me van a pedir, e ir ajustando la producción acorde a esto.</a:t>
            </a:r>
          </a:p>
        </p:txBody>
      </p:sp>
    </p:spTree>
    <p:extLst>
      <p:ext uri="{BB962C8B-B14F-4D97-AF65-F5344CB8AC3E}">
        <p14:creationId xmlns:p14="http://schemas.microsoft.com/office/powerpoint/2010/main" val="20781582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5FC6735-51DC-450D-ABB5-EA1BA37DEA86}"/>
              </a:ext>
            </a:extLst>
          </p:cNvPr>
          <p:cNvSpPr>
            <a:spLocks noGrp="1"/>
          </p:cNvSpPr>
          <p:nvPr>
            <p:ph type="title"/>
          </p:nvPr>
        </p:nvSpPr>
        <p:spPr>
          <a:xfrm>
            <a:off x="1066800" y="2433455"/>
            <a:ext cx="10058400" cy="1450757"/>
          </a:xfrm>
        </p:spPr>
        <p:txBody>
          <a:bodyPr/>
          <a:lstStyle/>
          <a:p>
            <a:r>
              <a:rPr lang="es-CL" b="1" u="sng" dirty="0"/>
              <a:t>Pregunta 3</a:t>
            </a:r>
          </a:p>
        </p:txBody>
      </p:sp>
    </p:spTree>
    <p:extLst>
      <p:ext uri="{BB962C8B-B14F-4D97-AF65-F5344CB8AC3E}">
        <p14:creationId xmlns:p14="http://schemas.microsoft.com/office/powerpoint/2010/main" val="103684654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Marcador de contenido 2">
            <a:extLst>
              <a:ext uri="{FF2B5EF4-FFF2-40B4-BE49-F238E27FC236}">
                <a16:creationId xmlns:a16="http://schemas.microsoft.com/office/drawing/2014/main" id="{2AAFB6FF-00C0-45E5-9E8F-4EE588FB3BFF}"/>
              </a:ext>
            </a:extLst>
          </p:cNvPr>
          <p:cNvSpPr>
            <a:spLocks noGrp="1"/>
          </p:cNvSpPr>
          <p:nvPr>
            <p:ph idx="1"/>
          </p:nvPr>
        </p:nvSpPr>
        <p:spPr/>
        <p:txBody>
          <a:bodyPr>
            <a:normAutofit/>
          </a:bodyPr>
          <a:lstStyle/>
          <a:p>
            <a:pPr marL="0" indent="0">
              <a:buNone/>
            </a:pPr>
            <a:r>
              <a:rPr lang="es-CL" sz="2200" dirty="0"/>
              <a:t>En una zapatería nacional el proceso de manufactura de calzado escolar consiste en los siguientes pasos: primero se corta el cuero, para lo cual se cuenta con 3 máquinas cortadoras donde cada una de ellas demora 30 minutos en cortar un zapato. Luego es necesario unir cada una de las piezas de cuero, para esto se poseen 2 máquinas cosedoras donde cada una puede coser 2,5 zapatos por hora. El siguiente paso en la línea de producción consiste en pegar el cuero a la planta de goma con un pegamento muy tóxico, este paso se realiza en una sala especial donde caben 4 zapatos a la vez y cada uno de ellos debe esperar 45 minutos para que el pegamento seque completamente. Finalmente se procede al acordonamiento del zapato, para esta actividad se cuenta con sólo un empleado que demora 10 minutos por cada zapato.</a:t>
            </a:r>
          </a:p>
        </p:txBody>
      </p:sp>
      <p:sp>
        <p:nvSpPr>
          <p:cNvPr id="8" name="Título 7">
            <a:extLst>
              <a:ext uri="{FF2B5EF4-FFF2-40B4-BE49-F238E27FC236}">
                <a16:creationId xmlns:a16="http://schemas.microsoft.com/office/drawing/2014/main" id="{7CD3C841-7B44-466B-8006-50EBA9DE76CE}"/>
              </a:ext>
            </a:extLst>
          </p:cNvPr>
          <p:cNvSpPr>
            <a:spLocks noGrp="1"/>
          </p:cNvSpPr>
          <p:nvPr>
            <p:ph type="title"/>
          </p:nvPr>
        </p:nvSpPr>
        <p:spPr/>
        <p:txBody>
          <a:bodyPr/>
          <a:lstStyle/>
          <a:p>
            <a:endParaRPr lang="es-CL"/>
          </a:p>
        </p:txBody>
      </p:sp>
    </p:spTree>
    <p:extLst>
      <p:ext uri="{BB962C8B-B14F-4D97-AF65-F5344CB8AC3E}">
        <p14:creationId xmlns:p14="http://schemas.microsoft.com/office/powerpoint/2010/main" val="222705702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372032" y="695380"/>
            <a:ext cx="11102639" cy="3670180"/>
          </a:xfrm>
          <a:prstGeom prst="rect">
            <a:avLst/>
          </a:prstGeom>
        </p:spPr>
        <p:txBody>
          <a:bodyPr vert="horz" lIns="0" tIns="45720" rIns="0" bIns="45720" rtlCol="0">
            <a:normAutofit/>
          </a:bodyPr>
          <a:lstStyle/>
          <a:p>
            <a:pPr defTabSz="914400">
              <a:lnSpc>
                <a:spcPct val="90000"/>
              </a:lnSpc>
              <a:spcAft>
                <a:spcPts val="600"/>
              </a:spcAft>
              <a:buClr>
                <a:schemeClr val="accent1"/>
              </a:buClr>
            </a:pPr>
            <a:r>
              <a:rPr lang="en-US" sz="2000" dirty="0">
                <a:solidFill>
                  <a:schemeClr val="tx1">
                    <a:lumMod val="75000"/>
                    <a:lumOff val="25000"/>
                  </a:schemeClr>
                </a:solidFill>
              </a:rPr>
              <a:t>1.	</a:t>
            </a:r>
            <a:r>
              <a:rPr lang="es-CL" sz="2000" dirty="0">
                <a:solidFill>
                  <a:schemeClr val="tx1">
                    <a:lumMod val="75000"/>
                    <a:lumOff val="25000"/>
                  </a:schemeClr>
                </a:solidFill>
              </a:rPr>
              <a:t>Compute la capacidad de cada etapa en la línea de producción</a:t>
            </a:r>
            <a:endParaRPr lang="en-US" sz="2000" dirty="0">
              <a:solidFill>
                <a:schemeClr val="tx1">
                  <a:lumMod val="75000"/>
                  <a:lumOff val="25000"/>
                </a:schemeClr>
              </a:solidFill>
            </a:endParaRPr>
          </a:p>
        </p:txBody>
      </p:sp>
      <p:graphicFrame>
        <p:nvGraphicFramePr>
          <p:cNvPr id="3" name="Tabla 3">
            <a:extLst>
              <a:ext uri="{FF2B5EF4-FFF2-40B4-BE49-F238E27FC236}">
                <a16:creationId xmlns:a16="http://schemas.microsoft.com/office/drawing/2014/main" id="{7EDC6E58-BF86-4C12-97D6-3B895F6DAEDF}"/>
              </a:ext>
            </a:extLst>
          </p:cNvPr>
          <p:cNvGraphicFramePr>
            <a:graphicFrameLocks noGrp="1"/>
          </p:cNvGraphicFramePr>
          <p:nvPr>
            <p:extLst>
              <p:ext uri="{D42A27DB-BD31-4B8C-83A1-F6EECF244321}">
                <p14:modId xmlns:p14="http://schemas.microsoft.com/office/powerpoint/2010/main" val="1740634411"/>
              </p:ext>
            </p:extLst>
          </p:nvPr>
        </p:nvGraphicFramePr>
        <p:xfrm>
          <a:off x="1028700" y="2286000"/>
          <a:ext cx="9441180" cy="3086100"/>
        </p:xfrm>
        <a:graphic>
          <a:graphicData uri="http://schemas.openxmlformats.org/drawingml/2006/table">
            <a:tbl>
              <a:tblPr firstRow="1" bandRow="1">
                <a:tableStyleId>{5C22544A-7EE6-4342-B048-85BDC9FD1C3A}</a:tableStyleId>
              </a:tblPr>
              <a:tblGrid>
                <a:gridCol w="2360295">
                  <a:extLst>
                    <a:ext uri="{9D8B030D-6E8A-4147-A177-3AD203B41FA5}">
                      <a16:colId xmlns:a16="http://schemas.microsoft.com/office/drawing/2014/main" val="2279780099"/>
                    </a:ext>
                  </a:extLst>
                </a:gridCol>
                <a:gridCol w="2360295">
                  <a:extLst>
                    <a:ext uri="{9D8B030D-6E8A-4147-A177-3AD203B41FA5}">
                      <a16:colId xmlns:a16="http://schemas.microsoft.com/office/drawing/2014/main" val="4076314592"/>
                    </a:ext>
                  </a:extLst>
                </a:gridCol>
                <a:gridCol w="2360295">
                  <a:extLst>
                    <a:ext uri="{9D8B030D-6E8A-4147-A177-3AD203B41FA5}">
                      <a16:colId xmlns:a16="http://schemas.microsoft.com/office/drawing/2014/main" val="41469980"/>
                    </a:ext>
                  </a:extLst>
                </a:gridCol>
                <a:gridCol w="2360295">
                  <a:extLst>
                    <a:ext uri="{9D8B030D-6E8A-4147-A177-3AD203B41FA5}">
                      <a16:colId xmlns:a16="http://schemas.microsoft.com/office/drawing/2014/main" val="4264085195"/>
                    </a:ext>
                  </a:extLst>
                </a:gridCol>
              </a:tblGrid>
              <a:tr h="617220">
                <a:tc>
                  <a:txBody>
                    <a:bodyPr/>
                    <a:lstStyle/>
                    <a:p>
                      <a:pPr algn="ctr"/>
                      <a:r>
                        <a:rPr lang="es-CL" dirty="0"/>
                        <a:t>Etapa</a:t>
                      </a:r>
                    </a:p>
                  </a:txBody>
                  <a:tcPr anchor="ctr"/>
                </a:tc>
                <a:tc>
                  <a:txBody>
                    <a:bodyPr/>
                    <a:lstStyle/>
                    <a:p>
                      <a:pPr algn="ctr"/>
                      <a:endParaRPr lang="es-CL" dirty="0"/>
                    </a:p>
                  </a:txBody>
                  <a:tcPr anchor="ctr"/>
                </a:tc>
                <a:tc>
                  <a:txBody>
                    <a:bodyPr/>
                    <a:lstStyle/>
                    <a:p>
                      <a:pPr algn="ctr"/>
                      <a:r>
                        <a:rPr lang="es-CL"/>
                        <a:t>Cantidad de maquinas</a:t>
                      </a:r>
                      <a:endParaRPr lang="es-CL" dirty="0"/>
                    </a:p>
                  </a:txBody>
                  <a:tcPr anchor="ctr"/>
                </a:tc>
                <a:tc>
                  <a:txBody>
                    <a:bodyPr/>
                    <a:lstStyle/>
                    <a:p>
                      <a:pPr algn="ctr"/>
                      <a:endParaRPr lang="es-CL" dirty="0"/>
                    </a:p>
                  </a:txBody>
                  <a:tcPr anchor="ctr"/>
                </a:tc>
                <a:extLst>
                  <a:ext uri="{0D108BD9-81ED-4DB2-BD59-A6C34878D82A}">
                    <a16:rowId xmlns:a16="http://schemas.microsoft.com/office/drawing/2014/main" val="1921627780"/>
                  </a:ext>
                </a:extLst>
              </a:tr>
              <a:tr h="617220">
                <a:tc>
                  <a:txBody>
                    <a:bodyPr/>
                    <a:lstStyle/>
                    <a:p>
                      <a:pPr algn="ctr"/>
                      <a:r>
                        <a:rPr lang="es-CL" dirty="0"/>
                        <a:t>Cortar</a:t>
                      </a:r>
                    </a:p>
                  </a:txBody>
                  <a:tcPr anchor="ctr"/>
                </a:tc>
                <a:tc>
                  <a:txBody>
                    <a:bodyPr/>
                    <a:lstStyle/>
                    <a:p>
                      <a:pPr algn="ctr"/>
                      <a:endParaRPr lang="es-CL" dirty="0"/>
                    </a:p>
                  </a:txBody>
                  <a:tcPr anchor="ctr"/>
                </a:tc>
                <a:tc>
                  <a:txBody>
                    <a:bodyPr/>
                    <a:lstStyle/>
                    <a:p>
                      <a:pPr algn="ctr"/>
                      <a:r>
                        <a:rPr lang="es-CL"/>
                        <a:t>3</a:t>
                      </a:r>
                      <a:endParaRPr lang="es-CL" dirty="0"/>
                    </a:p>
                  </a:txBody>
                  <a:tcPr anchor="ctr"/>
                </a:tc>
                <a:tc>
                  <a:txBody>
                    <a:bodyPr/>
                    <a:lstStyle/>
                    <a:p>
                      <a:pPr algn="ctr"/>
                      <a:endParaRPr lang="es-CL" dirty="0"/>
                    </a:p>
                  </a:txBody>
                  <a:tcPr anchor="ctr"/>
                </a:tc>
                <a:extLst>
                  <a:ext uri="{0D108BD9-81ED-4DB2-BD59-A6C34878D82A}">
                    <a16:rowId xmlns:a16="http://schemas.microsoft.com/office/drawing/2014/main" val="648110379"/>
                  </a:ext>
                </a:extLst>
              </a:tr>
              <a:tr h="617220">
                <a:tc>
                  <a:txBody>
                    <a:bodyPr/>
                    <a:lstStyle/>
                    <a:p>
                      <a:pPr algn="ctr"/>
                      <a:r>
                        <a:rPr lang="es-CL" dirty="0"/>
                        <a:t>Coser</a:t>
                      </a:r>
                    </a:p>
                  </a:txBody>
                  <a:tcPr anchor="ctr"/>
                </a:tc>
                <a:tc>
                  <a:txBody>
                    <a:bodyPr/>
                    <a:lstStyle/>
                    <a:p>
                      <a:pPr algn="ctr"/>
                      <a:endParaRPr lang="es-CL" dirty="0"/>
                    </a:p>
                  </a:txBody>
                  <a:tcPr anchor="ctr"/>
                </a:tc>
                <a:tc>
                  <a:txBody>
                    <a:bodyPr/>
                    <a:lstStyle/>
                    <a:p>
                      <a:pPr algn="ctr"/>
                      <a:r>
                        <a:rPr lang="es-CL" dirty="0"/>
                        <a:t>2</a:t>
                      </a:r>
                    </a:p>
                  </a:txBody>
                  <a:tcPr anchor="ctr"/>
                </a:tc>
                <a:tc>
                  <a:txBody>
                    <a:bodyPr/>
                    <a:lstStyle/>
                    <a:p>
                      <a:pPr algn="ctr"/>
                      <a:endParaRPr lang="es-CL" dirty="0"/>
                    </a:p>
                  </a:txBody>
                  <a:tcPr anchor="ctr"/>
                </a:tc>
                <a:extLst>
                  <a:ext uri="{0D108BD9-81ED-4DB2-BD59-A6C34878D82A}">
                    <a16:rowId xmlns:a16="http://schemas.microsoft.com/office/drawing/2014/main" val="49336957"/>
                  </a:ext>
                </a:extLst>
              </a:tr>
              <a:tr h="617220">
                <a:tc>
                  <a:txBody>
                    <a:bodyPr/>
                    <a:lstStyle/>
                    <a:p>
                      <a:pPr algn="ctr"/>
                      <a:r>
                        <a:rPr lang="es-CL" dirty="0"/>
                        <a:t>Pegar</a:t>
                      </a:r>
                    </a:p>
                  </a:txBody>
                  <a:tcPr anchor="ctr"/>
                </a:tc>
                <a:tc>
                  <a:txBody>
                    <a:bodyPr/>
                    <a:lstStyle/>
                    <a:p>
                      <a:pPr algn="ctr"/>
                      <a:endParaRPr lang="es-CL" dirty="0"/>
                    </a:p>
                  </a:txBody>
                  <a:tcPr anchor="ctr"/>
                </a:tc>
                <a:tc>
                  <a:txBody>
                    <a:bodyPr/>
                    <a:lstStyle/>
                    <a:p>
                      <a:pPr algn="ctr"/>
                      <a:r>
                        <a:rPr lang="es-CL" dirty="0"/>
                        <a:t>4</a:t>
                      </a:r>
                    </a:p>
                  </a:txBody>
                  <a:tcPr anchor="ctr"/>
                </a:tc>
                <a:tc>
                  <a:txBody>
                    <a:bodyPr/>
                    <a:lstStyle/>
                    <a:p>
                      <a:pPr algn="ctr"/>
                      <a:endParaRPr lang="es-CL" dirty="0"/>
                    </a:p>
                  </a:txBody>
                  <a:tcPr anchor="ctr"/>
                </a:tc>
                <a:extLst>
                  <a:ext uri="{0D108BD9-81ED-4DB2-BD59-A6C34878D82A}">
                    <a16:rowId xmlns:a16="http://schemas.microsoft.com/office/drawing/2014/main" val="3276602919"/>
                  </a:ext>
                </a:extLst>
              </a:tr>
              <a:tr h="617220">
                <a:tc>
                  <a:txBody>
                    <a:bodyPr/>
                    <a:lstStyle/>
                    <a:p>
                      <a:pPr algn="ctr"/>
                      <a:r>
                        <a:rPr lang="es-CL" dirty="0"/>
                        <a:t>Acordonar</a:t>
                      </a:r>
                    </a:p>
                  </a:txBody>
                  <a:tcPr anchor="ctr"/>
                </a:tc>
                <a:tc>
                  <a:txBody>
                    <a:bodyPr/>
                    <a:lstStyle/>
                    <a:p>
                      <a:pPr algn="ctr"/>
                      <a:endParaRPr lang="es-CL" dirty="0"/>
                    </a:p>
                  </a:txBody>
                  <a:tcPr anchor="ctr"/>
                </a:tc>
                <a:tc>
                  <a:txBody>
                    <a:bodyPr/>
                    <a:lstStyle/>
                    <a:p>
                      <a:pPr algn="ctr"/>
                      <a:r>
                        <a:rPr lang="es-CL" dirty="0"/>
                        <a:t>1</a:t>
                      </a:r>
                    </a:p>
                  </a:txBody>
                  <a:tcPr anchor="ctr"/>
                </a:tc>
                <a:tc>
                  <a:txBody>
                    <a:bodyPr/>
                    <a:lstStyle/>
                    <a:p>
                      <a:pPr algn="ctr"/>
                      <a:endParaRPr lang="es-CL" dirty="0"/>
                    </a:p>
                  </a:txBody>
                  <a:tcPr anchor="ctr"/>
                </a:tc>
                <a:extLst>
                  <a:ext uri="{0D108BD9-81ED-4DB2-BD59-A6C34878D82A}">
                    <a16:rowId xmlns:a16="http://schemas.microsoft.com/office/drawing/2014/main" val="873378771"/>
                  </a:ext>
                </a:extLst>
              </a:tr>
            </a:tbl>
          </a:graphicData>
        </a:graphic>
      </p:graphicFrame>
    </p:spTree>
    <p:extLst>
      <p:ext uri="{BB962C8B-B14F-4D97-AF65-F5344CB8AC3E}">
        <p14:creationId xmlns:p14="http://schemas.microsoft.com/office/powerpoint/2010/main" val="205819131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372032" y="695380"/>
            <a:ext cx="11102639" cy="3670180"/>
          </a:xfrm>
          <a:prstGeom prst="rect">
            <a:avLst/>
          </a:prstGeom>
        </p:spPr>
        <p:txBody>
          <a:bodyPr vert="horz" lIns="0" tIns="45720" rIns="0" bIns="45720" rtlCol="0">
            <a:normAutofit/>
          </a:bodyPr>
          <a:lstStyle/>
          <a:p>
            <a:pPr defTabSz="914400">
              <a:lnSpc>
                <a:spcPct val="90000"/>
              </a:lnSpc>
              <a:spcAft>
                <a:spcPts val="600"/>
              </a:spcAft>
              <a:buClr>
                <a:schemeClr val="accent1"/>
              </a:buClr>
            </a:pPr>
            <a:r>
              <a:rPr lang="en-US" sz="2000" dirty="0">
                <a:solidFill>
                  <a:schemeClr val="tx1">
                    <a:lumMod val="75000"/>
                    <a:lumOff val="25000"/>
                  </a:schemeClr>
                </a:solidFill>
              </a:rPr>
              <a:t>1.	</a:t>
            </a:r>
            <a:r>
              <a:rPr lang="es-CL" sz="2000" dirty="0">
                <a:solidFill>
                  <a:schemeClr val="tx1">
                    <a:lumMod val="75000"/>
                    <a:lumOff val="25000"/>
                  </a:schemeClr>
                </a:solidFill>
              </a:rPr>
              <a:t>Compute la capacidad de cada etapa en la línea de producción</a:t>
            </a:r>
            <a:endParaRPr lang="en-US" sz="2000" dirty="0">
              <a:solidFill>
                <a:schemeClr val="tx1">
                  <a:lumMod val="75000"/>
                  <a:lumOff val="25000"/>
                </a:schemeClr>
              </a:solidFill>
            </a:endParaRPr>
          </a:p>
        </p:txBody>
      </p:sp>
      <p:graphicFrame>
        <p:nvGraphicFramePr>
          <p:cNvPr id="3" name="Tabla 3">
            <a:extLst>
              <a:ext uri="{FF2B5EF4-FFF2-40B4-BE49-F238E27FC236}">
                <a16:creationId xmlns:a16="http://schemas.microsoft.com/office/drawing/2014/main" id="{7EDC6E58-BF86-4C12-97D6-3B895F6DAEDF}"/>
              </a:ext>
            </a:extLst>
          </p:cNvPr>
          <p:cNvGraphicFramePr>
            <a:graphicFrameLocks noGrp="1"/>
          </p:cNvGraphicFramePr>
          <p:nvPr>
            <p:extLst>
              <p:ext uri="{D42A27DB-BD31-4B8C-83A1-F6EECF244321}">
                <p14:modId xmlns:p14="http://schemas.microsoft.com/office/powerpoint/2010/main" val="3541099430"/>
              </p:ext>
            </p:extLst>
          </p:nvPr>
        </p:nvGraphicFramePr>
        <p:xfrm>
          <a:off x="1028700" y="2286000"/>
          <a:ext cx="9441180" cy="3383280"/>
        </p:xfrm>
        <a:graphic>
          <a:graphicData uri="http://schemas.openxmlformats.org/drawingml/2006/table">
            <a:tbl>
              <a:tblPr firstRow="1" bandRow="1">
                <a:tableStyleId>{5C22544A-7EE6-4342-B048-85BDC9FD1C3A}</a:tableStyleId>
              </a:tblPr>
              <a:tblGrid>
                <a:gridCol w="2360295">
                  <a:extLst>
                    <a:ext uri="{9D8B030D-6E8A-4147-A177-3AD203B41FA5}">
                      <a16:colId xmlns:a16="http://schemas.microsoft.com/office/drawing/2014/main" val="2279780099"/>
                    </a:ext>
                  </a:extLst>
                </a:gridCol>
                <a:gridCol w="2360295">
                  <a:extLst>
                    <a:ext uri="{9D8B030D-6E8A-4147-A177-3AD203B41FA5}">
                      <a16:colId xmlns:a16="http://schemas.microsoft.com/office/drawing/2014/main" val="4076314592"/>
                    </a:ext>
                  </a:extLst>
                </a:gridCol>
                <a:gridCol w="2360295">
                  <a:extLst>
                    <a:ext uri="{9D8B030D-6E8A-4147-A177-3AD203B41FA5}">
                      <a16:colId xmlns:a16="http://schemas.microsoft.com/office/drawing/2014/main" val="41469980"/>
                    </a:ext>
                  </a:extLst>
                </a:gridCol>
                <a:gridCol w="2360295">
                  <a:extLst>
                    <a:ext uri="{9D8B030D-6E8A-4147-A177-3AD203B41FA5}">
                      <a16:colId xmlns:a16="http://schemas.microsoft.com/office/drawing/2014/main" val="4264085195"/>
                    </a:ext>
                  </a:extLst>
                </a:gridCol>
              </a:tblGrid>
              <a:tr h="617220">
                <a:tc>
                  <a:txBody>
                    <a:bodyPr/>
                    <a:lstStyle/>
                    <a:p>
                      <a:pPr algn="ctr"/>
                      <a:r>
                        <a:rPr lang="es-CL" dirty="0"/>
                        <a:t>Etapa</a:t>
                      </a:r>
                    </a:p>
                  </a:txBody>
                  <a:tcPr anchor="ctr"/>
                </a:tc>
                <a:tc>
                  <a:txBody>
                    <a:bodyPr/>
                    <a:lstStyle/>
                    <a:p>
                      <a:pPr algn="ctr"/>
                      <a:r>
                        <a:rPr lang="es-CL" dirty="0"/>
                        <a:t>Capacidad por maquina (zapato/hora)</a:t>
                      </a:r>
                    </a:p>
                  </a:txBody>
                  <a:tcPr anchor="ctr"/>
                </a:tc>
                <a:tc>
                  <a:txBody>
                    <a:bodyPr/>
                    <a:lstStyle/>
                    <a:p>
                      <a:pPr algn="ctr"/>
                      <a:r>
                        <a:rPr lang="es-CL" dirty="0"/>
                        <a:t>Cantidad de maquinas</a:t>
                      </a:r>
                    </a:p>
                  </a:txBody>
                  <a:tcPr anchor="ctr"/>
                </a:tc>
                <a:tc>
                  <a:txBody>
                    <a:bodyPr/>
                    <a:lstStyle/>
                    <a:p>
                      <a:pPr algn="ctr"/>
                      <a:endParaRPr lang="es-CL" dirty="0"/>
                    </a:p>
                  </a:txBody>
                  <a:tcPr anchor="ctr"/>
                </a:tc>
                <a:extLst>
                  <a:ext uri="{0D108BD9-81ED-4DB2-BD59-A6C34878D82A}">
                    <a16:rowId xmlns:a16="http://schemas.microsoft.com/office/drawing/2014/main" val="1921627780"/>
                  </a:ext>
                </a:extLst>
              </a:tr>
              <a:tr h="617220">
                <a:tc>
                  <a:txBody>
                    <a:bodyPr/>
                    <a:lstStyle/>
                    <a:p>
                      <a:pPr algn="ctr"/>
                      <a:r>
                        <a:rPr lang="es-CL" dirty="0"/>
                        <a:t>Cortar</a:t>
                      </a:r>
                    </a:p>
                  </a:txBody>
                  <a:tcPr anchor="ctr"/>
                </a:tc>
                <a:tc>
                  <a:txBody>
                    <a:bodyPr/>
                    <a:lstStyle/>
                    <a:p>
                      <a:pPr algn="ctr"/>
                      <a:r>
                        <a:rPr lang="es-CL" dirty="0"/>
                        <a:t>2</a:t>
                      </a:r>
                    </a:p>
                  </a:txBody>
                  <a:tcPr anchor="ctr"/>
                </a:tc>
                <a:tc>
                  <a:txBody>
                    <a:bodyPr/>
                    <a:lstStyle/>
                    <a:p>
                      <a:pPr algn="ctr"/>
                      <a:r>
                        <a:rPr lang="es-CL" dirty="0"/>
                        <a:t>3</a:t>
                      </a:r>
                    </a:p>
                  </a:txBody>
                  <a:tcPr anchor="ctr"/>
                </a:tc>
                <a:tc>
                  <a:txBody>
                    <a:bodyPr/>
                    <a:lstStyle/>
                    <a:p>
                      <a:pPr algn="ctr"/>
                      <a:endParaRPr lang="es-CL" dirty="0"/>
                    </a:p>
                  </a:txBody>
                  <a:tcPr anchor="ctr"/>
                </a:tc>
                <a:extLst>
                  <a:ext uri="{0D108BD9-81ED-4DB2-BD59-A6C34878D82A}">
                    <a16:rowId xmlns:a16="http://schemas.microsoft.com/office/drawing/2014/main" val="648110379"/>
                  </a:ext>
                </a:extLst>
              </a:tr>
              <a:tr h="617220">
                <a:tc>
                  <a:txBody>
                    <a:bodyPr/>
                    <a:lstStyle/>
                    <a:p>
                      <a:pPr algn="ctr"/>
                      <a:r>
                        <a:rPr lang="es-CL" dirty="0"/>
                        <a:t>Coser</a:t>
                      </a:r>
                    </a:p>
                  </a:txBody>
                  <a:tcPr anchor="ctr"/>
                </a:tc>
                <a:tc>
                  <a:txBody>
                    <a:bodyPr/>
                    <a:lstStyle/>
                    <a:p>
                      <a:pPr algn="ctr"/>
                      <a:r>
                        <a:rPr lang="es-CL" dirty="0"/>
                        <a:t>2,5</a:t>
                      </a:r>
                    </a:p>
                  </a:txBody>
                  <a:tcPr anchor="ctr"/>
                </a:tc>
                <a:tc>
                  <a:txBody>
                    <a:bodyPr/>
                    <a:lstStyle/>
                    <a:p>
                      <a:pPr algn="ctr"/>
                      <a:r>
                        <a:rPr lang="es-CL" dirty="0"/>
                        <a:t>2</a:t>
                      </a:r>
                    </a:p>
                  </a:txBody>
                  <a:tcPr anchor="ctr"/>
                </a:tc>
                <a:tc>
                  <a:txBody>
                    <a:bodyPr/>
                    <a:lstStyle/>
                    <a:p>
                      <a:pPr algn="ctr"/>
                      <a:endParaRPr lang="es-CL" dirty="0"/>
                    </a:p>
                  </a:txBody>
                  <a:tcPr anchor="ctr"/>
                </a:tc>
                <a:extLst>
                  <a:ext uri="{0D108BD9-81ED-4DB2-BD59-A6C34878D82A}">
                    <a16:rowId xmlns:a16="http://schemas.microsoft.com/office/drawing/2014/main" val="49336957"/>
                  </a:ext>
                </a:extLst>
              </a:tr>
              <a:tr h="617220">
                <a:tc>
                  <a:txBody>
                    <a:bodyPr/>
                    <a:lstStyle/>
                    <a:p>
                      <a:pPr algn="ctr"/>
                      <a:r>
                        <a:rPr lang="es-CL" dirty="0"/>
                        <a:t>Pegar</a:t>
                      </a:r>
                    </a:p>
                  </a:txBody>
                  <a:tcPr anchor="ctr"/>
                </a:tc>
                <a:tc>
                  <a:txBody>
                    <a:bodyPr/>
                    <a:lstStyle/>
                    <a:p>
                      <a:pPr algn="ctr"/>
                      <a:r>
                        <a:rPr lang="es-CL" dirty="0"/>
                        <a:t>4/3</a:t>
                      </a:r>
                    </a:p>
                  </a:txBody>
                  <a:tcPr anchor="ctr"/>
                </a:tc>
                <a:tc>
                  <a:txBody>
                    <a:bodyPr/>
                    <a:lstStyle/>
                    <a:p>
                      <a:pPr algn="ctr"/>
                      <a:r>
                        <a:rPr lang="es-CL" dirty="0"/>
                        <a:t>4</a:t>
                      </a:r>
                    </a:p>
                  </a:txBody>
                  <a:tcPr anchor="ctr"/>
                </a:tc>
                <a:tc>
                  <a:txBody>
                    <a:bodyPr/>
                    <a:lstStyle/>
                    <a:p>
                      <a:pPr algn="ctr"/>
                      <a:endParaRPr lang="es-CL" dirty="0"/>
                    </a:p>
                  </a:txBody>
                  <a:tcPr anchor="ctr"/>
                </a:tc>
                <a:extLst>
                  <a:ext uri="{0D108BD9-81ED-4DB2-BD59-A6C34878D82A}">
                    <a16:rowId xmlns:a16="http://schemas.microsoft.com/office/drawing/2014/main" val="3276602919"/>
                  </a:ext>
                </a:extLst>
              </a:tr>
              <a:tr h="617220">
                <a:tc>
                  <a:txBody>
                    <a:bodyPr/>
                    <a:lstStyle/>
                    <a:p>
                      <a:pPr algn="ctr"/>
                      <a:r>
                        <a:rPr lang="es-CL" dirty="0"/>
                        <a:t>Acordonar</a:t>
                      </a:r>
                    </a:p>
                  </a:txBody>
                  <a:tcPr anchor="ctr"/>
                </a:tc>
                <a:tc>
                  <a:txBody>
                    <a:bodyPr/>
                    <a:lstStyle/>
                    <a:p>
                      <a:pPr algn="ctr"/>
                      <a:r>
                        <a:rPr lang="es-CL" dirty="0"/>
                        <a:t>6</a:t>
                      </a:r>
                    </a:p>
                  </a:txBody>
                  <a:tcPr anchor="ctr"/>
                </a:tc>
                <a:tc>
                  <a:txBody>
                    <a:bodyPr/>
                    <a:lstStyle/>
                    <a:p>
                      <a:pPr algn="ctr"/>
                      <a:r>
                        <a:rPr lang="es-CL" dirty="0"/>
                        <a:t>1</a:t>
                      </a:r>
                    </a:p>
                  </a:txBody>
                  <a:tcPr anchor="ctr"/>
                </a:tc>
                <a:tc>
                  <a:txBody>
                    <a:bodyPr/>
                    <a:lstStyle/>
                    <a:p>
                      <a:pPr algn="ctr"/>
                      <a:endParaRPr lang="es-CL" dirty="0"/>
                    </a:p>
                  </a:txBody>
                  <a:tcPr anchor="ctr"/>
                </a:tc>
                <a:extLst>
                  <a:ext uri="{0D108BD9-81ED-4DB2-BD59-A6C34878D82A}">
                    <a16:rowId xmlns:a16="http://schemas.microsoft.com/office/drawing/2014/main" val="873378771"/>
                  </a:ext>
                </a:extLst>
              </a:tr>
            </a:tbl>
          </a:graphicData>
        </a:graphic>
      </p:graphicFrame>
    </p:spTree>
    <p:extLst>
      <p:ext uri="{BB962C8B-B14F-4D97-AF65-F5344CB8AC3E}">
        <p14:creationId xmlns:p14="http://schemas.microsoft.com/office/powerpoint/2010/main" val="25004563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372032" y="695380"/>
            <a:ext cx="11102639" cy="3670180"/>
          </a:xfrm>
          <a:prstGeom prst="rect">
            <a:avLst/>
          </a:prstGeom>
        </p:spPr>
        <p:txBody>
          <a:bodyPr vert="horz" lIns="0" tIns="45720" rIns="0" bIns="45720" rtlCol="0">
            <a:normAutofit/>
          </a:bodyPr>
          <a:lstStyle/>
          <a:p>
            <a:pPr defTabSz="914400">
              <a:lnSpc>
                <a:spcPct val="90000"/>
              </a:lnSpc>
              <a:spcAft>
                <a:spcPts val="600"/>
              </a:spcAft>
              <a:buClr>
                <a:schemeClr val="accent1"/>
              </a:buClr>
            </a:pPr>
            <a:r>
              <a:rPr lang="en-US" sz="2000" dirty="0">
                <a:solidFill>
                  <a:schemeClr val="tx1">
                    <a:lumMod val="75000"/>
                    <a:lumOff val="25000"/>
                  </a:schemeClr>
                </a:solidFill>
              </a:rPr>
              <a:t>1.	</a:t>
            </a:r>
            <a:r>
              <a:rPr lang="es-CL" sz="2000" dirty="0">
                <a:solidFill>
                  <a:schemeClr val="tx1">
                    <a:lumMod val="75000"/>
                    <a:lumOff val="25000"/>
                  </a:schemeClr>
                </a:solidFill>
              </a:rPr>
              <a:t>Compute la capacidad de cada etapa en la línea de producción</a:t>
            </a:r>
            <a:endParaRPr lang="en-US" sz="2000" dirty="0">
              <a:solidFill>
                <a:schemeClr val="tx1">
                  <a:lumMod val="75000"/>
                  <a:lumOff val="25000"/>
                </a:schemeClr>
              </a:solidFill>
            </a:endParaRPr>
          </a:p>
        </p:txBody>
      </p:sp>
      <p:graphicFrame>
        <p:nvGraphicFramePr>
          <p:cNvPr id="3" name="Tabla 3">
            <a:extLst>
              <a:ext uri="{FF2B5EF4-FFF2-40B4-BE49-F238E27FC236}">
                <a16:creationId xmlns:a16="http://schemas.microsoft.com/office/drawing/2014/main" id="{7EDC6E58-BF86-4C12-97D6-3B895F6DAEDF}"/>
              </a:ext>
            </a:extLst>
          </p:cNvPr>
          <p:cNvGraphicFramePr>
            <a:graphicFrameLocks noGrp="1"/>
          </p:cNvGraphicFramePr>
          <p:nvPr/>
        </p:nvGraphicFramePr>
        <p:xfrm>
          <a:off x="1028700" y="2286000"/>
          <a:ext cx="9441180" cy="3383280"/>
        </p:xfrm>
        <a:graphic>
          <a:graphicData uri="http://schemas.openxmlformats.org/drawingml/2006/table">
            <a:tbl>
              <a:tblPr firstRow="1" bandRow="1">
                <a:tableStyleId>{5C22544A-7EE6-4342-B048-85BDC9FD1C3A}</a:tableStyleId>
              </a:tblPr>
              <a:tblGrid>
                <a:gridCol w="2360295">
                  <a:extLst>
                    <a:ext uri="{9D8B030D-6E8A-4147-A177-3AD203B41FA5}">
                      <a16:colId xmlns:a16="http://schemas.microsoft.com/office/drawing/2014/main" val="2279780099"/>
                    </a:ext>
                  </a:extLst>
                </a:gridCol>
                <a:gridCol w="2360295">
                  <a:extLst>
                    <a:ext uri="{9D8B030D-6E8A-4147-A177-3AD203B41FA5}">
                      <a16:colId xmlns:a16="http://schemas.microsoft.com/office/drawing/2014/main" val="4076314592"/>
                    </a:ext>
                  </a:extLst>
                </a:gridCol>
                <a:gridCol w="2360295">
                  <a:extLst>
                    <a:ext uri="{9D8B030D-6E8A-4147-A177-3AD203B41FA5}">
                      <a16:colId xmlns:a16="http://schemas.microsoft.com/office/drawing/2014/main" val="41469980"/>
                    </a:ext>
                  </a:extLst>
                </a:gridCol>
                <a:gridCol w="2360295">
                  <a:extLst>
                    <a:ext uri="{9D8B030D-6E8A-4147-A177-3AD203B41FA5}">
                      <a16:colId xmlns:a16="http://schemas.microsoft.com/office/drawing/2014/main" val="4264085195"/>
                    </a:ext>
                  </a:extLst>
                </a:gridCol>
              </a:tblGrid>
              <a:tr h="617220">
                <a:tc>
                  <a:txBody>
                    <a:bodyPr/>
                    <a:lstStyle/>
                    <a:p>
                      <a:pPr algn="ctr"/>
                      <a:r>
                        <a:rPr lang="es-CL" dirty="0"/>
                        <a:t>Etapa</a:t>
                      </a:r>
                    </a:p>
                  </a:txBody>
                  <a:tcPr anchor="ctr"/>
                </a:tc>
                <a:tc>
                  <a:txBody>
                    <a:bodyPr/>
                    <a:lstStyle/>
                    <a:p>
                      <a:pPr algn="ctr"/>
                      <a:r>
                        <a:rPr lang="es-CL" dirty="0"/>
                        <a:t>Capacidad por maquina (zapato/hora)</a:t>
                      </a:r>
                    </a:p>
                  </a:txBody>
                  <a:tcPr anchor="ctr"/>
                </a:tc>
                <a:tc>
                  <a:txBody>
                    <a:bodyPr/>
                    <a:lstStyle/>
                    <a:p>
                      <a:pPr algn="ctr"/>
                      <a:r>
                        <a:rPr lang="es-CL" dirty="0"/>
                        <a:t>Cantidad de maquinas</a:t>
                      </a:r>
                    </a:p>
                  </a:txBody>
                  <a:tcPr anchor="ctr"/>
                </a:tc>
                <a:tc>
                  <a:txBody>
                    <a:bodyPr/>
                    <a:lstStyle/>
                    <a:p>
                      <a:pPr algn="ctr"/>
                      <a:r>
                        <a:rPr lang="es-CL" dirty="0"/>
                        <a:t>Capacidad (zapatos/hora)</a:t>
                      </a:r>
                    </a:p>
                  </a:txBody>
                  <a:tcPr anchor="ctr"/>
                </a:tc>
                <a:extLst>
                  <a:ext uri="{0D108BD9-81ED-4DB2-BD59-A6C34878D82A}">
                    <a16:rowId xmlns:a16="http://schemas.microsoft.com/office/drawing/2014/main" val="1921627780"/>
                  </a:ext>
                </a:extLst>
              </a:tr>
              <a:tr h="617220">
                <a:tc>
                  <a:txBody>
                    <a:bodyPr/>
                    <a:lstStyle/>
                    <a:p>
                      <a:pPr algn="ctr"/>
                      <a:r>
                        <a:rPr lang="es-CL" dirty="0"/>
                        <a:t>Cortar</a:t>
                      </a:r>
                    </a:p>
                  </a:txBody>
                  <a:tcPr anchor="ctr"/>
                </a:tc>
                <a:tc>
                  <a:txBody>
                    <a:bodyPr/>
                    <a:lstStyle/>
                    <a:p>
                      <a:pPr algn="ctr"/>
                      <a:r>
                        <a:rPr lang="es-CL" dirty="0"/>
                        <a:t>2</a:t>
                      </a:r>
                    </a:p>
                  </a:txBody>
                  <a:tcPr anchor="ctr"/>
                </a:tc>
                <a:tc>
                  <a:txBody>
                    <a:bodyPr/>
                    <a:lstStyle/>
                    <a:p>
                      <a:pPr algn="ctr"/>
                      <a:r>
                        <a:rPr lang="es-CL" dirty="0"/>
                        <a:t>3</a:t>
                      </a:r>
                    </a:p>
                  </a:txBody>
                  <a:tcPr anchor="ctr"/>
                </a:tc>
                <a:tc>
                  <a:txBody>
                    <a:bodyPr/>
                    <a:lstStyle/>
                    <a:p>
                      <a:pPr algn="ctr"/>
                      <a:r>
                        <a:rPr lang="es-CL" dirty="0"/>
                        <a:t>6</a:t>
                      </a:r>
                    </a:p>
                  </a:txBody>
                  <a:tcPr anchor="ctr"/>
                </a:tc>
                <a:extLst>
                  <a:ext uri="{0D108BD9-81ED-4DB2-BD59-A6C34878D82A}">
                    <a16:rowId xmlns:a16="http://schemas.microsoft.com/office/drawing/2014/main" val="648110379"/>
                  </a:ext>
                </a:extLst>
              </a:tr>
              <a:tr h="617220">
                <a:tc>
                  <a:txBody>
                    <a:bodyPr/>
                    <a:lstStyle/>
                    <a:p>
                      <a:pPr algn="ctr"/>
                      <a:r>
                        <a:rPr lang="es-CL" dirty="0"/>
                        <a:t>Coser</a:t>
                      </a:r>
                    </a:p>
                  </a:txBody>
                  <a:tcPr anchor="ctr"/>
                </a:tc>
                <a:tc>
                  <a:txBody>
                    <a:bodyPr/>
                    <a:lstStyle/>
                    <a:p>
                      <a:pPr algn="ctr"/>
                      <a:r>
                        <a:rPr lang="es-CL" dirty="0"/>
                        <a:t>2,5</a:t>
                      </a:r>
                    </a:p>
                  </a:txBody>
                  <a:tcPr anchor="ctr"/>
                </a:tc>
                <a:tc>
                  <a:txBody>
                    <a:bodyPr/>
                    <a:lstStyle/>
                    <a:p>
                      <a:pPr algn="ctr"/>
                      <a:r>
                        <a:rPr lang="es-CL" dirty="0"/>
                        <a:t>2</a:t>
                      </a:r>
                    </a:p>
                  </a:txBody>
                  <a:tcPr anchor="ctr"/>
                </a:tc>
                <a:tc>
                  <a:txBody>
                    <a:bodyPr/>
                    <a:lstStyle/>
                    <a:p>
                      <a:pPr algn="ctr"/>
                      <a:r>
                        <a:rPr lang="es-CL" dirty="0"/>
                        <a:t>5</a:t>
                      </a:r>
                    </a:p>
                  </a:txBody>
                  <a:tcPr anchor="ctr"/>
                </a:tc>
                <a:extLst>
                  <a:ext uri="{0D108BD9-81ED-4DB2-BD59-A6C34878D82A}">
                    <a16:rowId xmlns:a16="http://schemas.microsoft.com/office/drawing/2014/main" val="49336957"/>
                  </a:ext>
                </a:extLst>
              </a:tr>
              <a:tr h="617220">
                <a:tc>
                  <a:txBody>
                    <a:bodyPr/>
                    <a:lstStyle/>
                    <a:p>
                      <a:pPr algn="ctr"/>
                      <a:r>
                        <a:rPr lang="es-CL" dirty="0"/>
                        <a:t>Pegar</a:t>
                      </a:r>
                    </a:p>
                  </a:txBody>
                  <a:tcPr anchor="ctr"/>
                </a:tc>
                <a:tc>
                  <a:txBody>
                    <a:bodyPr/>
                    <a:lstStyle/>
                    <a:p>
                      <a:pPr algn="ctr"/>
                      <a:r>
                        <a:rPr lang="es-CL" dirty="0"/>
                        <a:t>4/3</a:t>
                      </a:r>
                    </a:p>
                  </a:txBody>
                  <a:tcPr anchor="ctr"/>
                </a:tc>
                <a:tc>
                  <a:txBody>
                    <a:bodyPr/>
                    <a:lstStyle/>
                    <a:p>
                      <a:pPr algn="ctr"/>
                      <a:r>
                        <a:rPr lang="es-CL" dirty="0"/>
                        <a:t>4</a:t>
                      </a:r>
                    </a:p>
                  </a:txBody>
                  <a:tcPr anchor="ctr"/>
                </a:tc>
                <a:tc>
                  <a:txBody>
                    <a:bodyPr/>
                    <a:lstStyle/>
                    <a:p>
                      <a:pPr algn="ctr"/>
                      <a:r>
                        <a:rPr lang="es-CL" dirty="0"/>
                        <a:t>5,3</a:t>
                      </a:r>
                    </a:p>
                  </a:txBody>
                  <a:tcPr anchor="ctr"/>
                </a:tc>
                <a:extLst>
                  <a:ext uri="{0D108BD9-81ED-4DB2-BD59-A6C34878D82A}">
                    <a16:rowId xmlns:a16="http://schemas.microsoft.com/office/drawing/2014/main" val="3276602919"/>
                  </a:ext>
                </a:extLst>
              </a:tr>
              <a:tr h="617220">
                <a:tc>
                  <a:txBody>
                    <a:bodyPr/>
                    <a:lstStyle/>
                    <a:p>
                      <a:pPr algn="ctr"/>
                      <a:r>
                        <a:rPr lang="es-CL" dirty="0"/>
                        <a:t>Acordonar</a:t>
                      </a:r>
                    </a:p>
                  </a:txBody>
                  <a:tcPr anchor="ctr"/>
                </a:tc>
                <a:tc>
                  <a:txBody>
                    <a:bodyPr/>
                    <a:lstStyle/>
                    <a:p>
                      <a:pPr algn="ctr"/>
                      <a:r>
                        <a:rPr lang="es-CL" dirty="0"/>
                        <a:t>6</a:t>
                      </a:r>
                    </a:p>
                  </a:txBody>
                  <a:tcPr anchor="ctr"/>
                </a:tc>
                <a:tc>
                  <a:txBody>
                    <a:bodyPr/>
                    <a:lstStyle/>
                    <a:p>
                      <a:pPr algn="ctr"/>
                      <a:r>
                        <a:rPr lang="es-CL" dirty="0"/>
                        <a:t>1</a:t>
                      </a:r>
                    </a:p>
                  </a:txBody>
                  <a:tcPr anchor="ctr"/>
                </a:tc>
                <a:tc>
                  <a:txBody>
                    <a:bodyPr/>
                    <a:lstStyle/>
                    <a:p>
                      <a:pPr algn="ctr"/>
                      <a:r>
                        <a:rPr lang="es-CL" dirty="0"/>
                        <a:t>6</a:t>
                      </a:r>
                    </a:p>
                  </a:txBody>
                  <a:tcPr anchor="ctr"/>
                </a:tc>
                <a:extLst>
                  <a:ext uri="{0D108BD9-81ED-4DB2-BD59-A6C34878D82A}">
                    <a16:rowId xmlns:a16="http://schemas.microsoft.com/office/drawing/2014/main" val="873378771"/>
                  </a:ext>
                </a:extLst>
              </a:tr>
            </a:tbl>
          </a:graphicData>
        </a:graphic>
      </p:graphicFrame>
    </p:spTree>
    <p:extLst>
      <p:ext uri="{BB962C8B-B14F-4D97-AF65-F5344CB8AC3E}">
        <p14:creationId xmlns:p14="http://schemas.microsoft.com/office/powerpoint/2010/main" val="69247715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372032" y="695380"/>
            <a:ext cx="11102639" cy="3670180"/>
          </a:xfrm>
          <a:prstGeom prst="rect">
            <a:avLst/>
          </a:prstGeom>
        </p:spPr>
        <p:txBody>
          <a:bodyPr vert="horz" lIns="0" tIns="45720" rIns="0" bIns="45720" rtlCol="0">
            <a:normAutofit/>
          </a:bodyPr>
          <a:lstStyle/>
          <a:p>
            <a:pPr defTabSz="914400">
              <a:lnSpc>
                <a:spcPct val="90000"/>
              </a:lnSpc>
              <a:spcAft>
                <a:spcPts val="600"/>
              </a:spcAft>
              <a:buClr>
                <a:schemeClr val="accent1"/>
              </a:buClr>
            </a:pPr>
            <a:r>
              <a:rPr lang="en-US" sz="2000" dirty="0">
                <a:solidFill>
                  <a:schemeClr val="tx1">
                    <a:lumMod val="75000"/>
                    <a:lumOff val="25000"/>
                  </a:schemeClr>
                </a:solidFill>
              </a:rPr>
              <a:t>2.	</a:t>
            </a:r>
            <a:r>
              <a:rPr lang="es-CL" sz="2000" dirty="0">
                <a:solidFill>
                  <a:schemeClr val="tx1">
                    <a:lumMod val="75000"/>
                    <a:lumOff val="25000"/>
                  </a:schemeClr>
                </a:solidFill>
              </a:rPr>
              <a:t>Identifique el cuello de botella e indique la capacidad del sistema completo</a:t>
            </a:r>
            <a:endParaRPr lang="en-US" sz="2000" dirty="0">
              <a:solidFill>
                <a:schemeClr val="tx1">
                  <a:lumMod val="75000"/>
                  <a:lumOff val="25000"/>
                </a:schemeClr>
              </a:solidFill>
            </a:endParaRPr>
          </a:p>
        </p:txBody>
      </p:sp>
      <p:graphicFrame>
        <p:nvGraphicFramePr>
          <p:cNvPr id="3" name="Tabla 3">
            <a:extLst>
              <a:ext uri="{FF2B5EF4-FFF2-40B4-BE49-F238E27FC236}">
                <a16:creationId xmlns:a16="http://schemas.microsoft.com/office/drawing/2014/main" id="{22DFB47F-CB85-444F-AB5D-DD758CE16B4B}"/>
              </a:ext>
            </a:extLst>
          </p:cNvPr>
          <p:cNvGraphicFramePr>
            <a:graphicFrameLocks noGrp="1"/>
          </p:cNvGraphicFramePr>
          <p:nvPr>
            <p:extLst>
              <p:ext uri="{D42A27DB-BD31-4B8C-83A1-F6EECF244321}">
                <p14:modId xmlns:p14="http://schemas.microsoft.com/office/powerpoint/2010/main" val="524991184"/>
              </p:ext>
            </p:extLst>
          </p:nvPr>
        </p:nvGraphicFramePr>
        <p:xfrm>
          <a:off x="1028700" y="2286000"/>
          <a:ext cx="9441180" cy="3383280"/>
        </p:xfrm>
        <a:graphic>
          <a:graphicData uri="http://schemas.openxmlformats.org/drawingml/2006/table">
            <a:tbl>
              <a:tblPr firstRow="1" bandRow="1">
                <a:tableStyleId>{5C22544A-7EE6-4342-B048-85BDC9FD1C3A}</a:tableStyleId>
              </a:tblPr>
              <a:tblGrid>
                <a:gridCol w="2360295">
                  <a:extLst>
                    <a:ext uri="{9D8B030D-6E8A-4147-A177-3AD203B41FA5}">
                      <a16:colId xmlns:a16="http://schemas.microsoft.com/office/drawing/2014/main" val="2279780099"/>
                    </a:ext>
                  </a:extLst>
                </a:gridCol>
                <a:gridCol w="2360295">
                  <a:extLst>
                    <a:ext uri="{9D8B030D-6E8A-4147-A177-3AD203B41FA5}">
                      <a16:colId xmlns:a16="http://schemas.microsoft.com/office/drawing/2014/main" val="4076314592"/>
                    </a:ext>
                  </a:extLst>
                </a:gridCol>
                <a:gridCol w="2360295">
                  <a:extLst>
                    <a:ext uri="{9D8B030D-6E8A-4147-A177-3AD203B41FA5}">
                      <a16:colId xmlns:a16="http://schemas.microsoft.com/office/drawing/2014/main" val="41469980"/>
                    </a:ext>
                  </a:extLst>
                </a:gridCol>
                <a:gridCol w="2360295">
                  <a:extLst>
                    <a:ext uri="{9D8B030D-6E8A-4147-A177-3AD203B41FA5}">
                      <a16:colId xmlns:a16="http://schemas.microsoft.com/office/drawing/2014/main" val="4264085195"/>
                    </a:ext>
                  </a:extLst>
                </a:gridCol>
              </a:tblGrid>
              <a:tr h="617220">
                <a:tc>
                  <a:txBody>
                    <a:bodyPr/>
                    <a:lstStyle/>
                    <a:p>
                      <a:pPr algn="ctr"/>
                      <a:r>
                        <a:rPr lang="es-CL" dirty="0"/>
                        <a:t>Etapa</a:t>
                      </a:r>
                    </a:p>
                  </a:txBody>
                  <a:tcPr anchor="ctr"/>
                </a:tc>
                <a:tc>
                  <a:txBody>
                    <a:bodyPr/>
                    <a:lstStyle/>
                    <a:p>
                      <a:pPr algn="ctr"/>
                      <a:r>
                        <a:rPr lang="es-CL" dirty="0"/>
                        <a:t>Capacidad por maquina (zapato/hora)</a:t>
                      </a:r>
                    </a:p>
                  </a:txBody>
                  <a:tcPr anchor="ctr"/>
                </a:tc>
                <a:tc>
                  <a:txBody>
                    <a:bodyPr/>
                    <a:lstStyle/>
                    <a:p>
                      <a:pPr algn="ctr"/>
                      <a:r>
                        <a:rPr lang="es-CL" dirty="0"/>
                        <a:t>Cantidad de maquinas</a:t>
                      </a:r>
                    </a:p>
                  </a:txBody>
                  <a:tcPr anchor="ctr"/>
                </a:tc>
                <a:tc>
                  <a:txBody>
                    <a:bodyPr/>
                    <a:lstStyle/>
                    <a:p>
                      <a:pPr algn="ctr"/>
                      <a:r>
                        <a:rPr lang="es-CL" dirty="0"/>
                        <a:t>Capacidad (zapatos/hora)</a:t>
                      </a:r>
                    </a:p>
                  </a:txBody>
                  <a:tcPr anchor="ctr">
                    <a:solidFill>
                      <a:schemeClr val="bg2">
                        <a:lumMod val="75000"/>
                      </a:schemeClr>
                    </a:solidFill>
                  </a:tcPr>
                </a:tc>
                <a:extLst>
                  <a:ext uri="{0D108BD9-81ED-4DB2-BD59-A6C34878D82A}">
                    <a16:rowId xmlns:a16="http://schemas.microsoft.com/office/drawing/2014/main" val="1921627780"/>
                  </a:ext>
                </a:extLst>
              </a:tr>
              <a:tr h="617220">
                <a:tc>
                  <a:txBody>
                    <a:bodyPr/>
                    <a:lstStyle/>
                    <a:p>
                      <a:pPr algn="ctr"/>
                      <a:r>
                        <a:rPr lang="es-CL" dirty="0"/>
                        <a:t>Cortar</a:t>
                      </a:r>
                    </a:p>
                  </a:txBody>
                  <a:tcPr anchor="ctr"/>
                </a:tc>
                <a:tc>
                  <a:txBody>
                    <a:bodyPr/>
                    <a:lstStyle/>
                    <a:p>
                      <a:pPr algn="ctr"/>
                      <a:r>
                        <a:rPr lang="es-CL" dirty="0"/>
                        <a:t>2</a:t>
                      </a:r>
                    </a:p>
                  </a:txBody>
                  <a:tcPr anchor="ctr"/>
                </a:tc>
                <a:tc>
                  <a:txBody>
                    <a:bodyPr/>
                    <a:lstStyle/>
                    <a:p>
                      <a:pPr algn="ctr"/>
                      <a:r>
                        <a:rPr lang="es-CL" dirty="0"/>
                        <a:t>3</a:t>
                      </a:r>
                    </a:p>
                  </a:txBody>
                  <a:tcPr anchor="ctr"/>
                </a:tc>
                <a:tc>
                  <a:txBody>
                    <a:bodyPr/>
                    <a:lstStyle/>
                    <a:p>
                      <a:pPr algn="ctr"/>
                      <a:r>
                        <a:rPr lang="es-CL" dirty="0"/>
                        <a:t>6</a:t>
                      </a:r>
                    </a:p>
                  </a:txBody>
                  <a:tcPr anchor="ctr"/>
                </a:tc>
                <a:extLst>
                  <a:ext uri="{0D108BD9-81ED-4DB2-BD59-A6C34878D82A}">
                    <a16:rowId xmlns:a16="http://schemas.microsoft.com/office/drawing/2014/main" val="648110379"/>
                  </a:ext>
                </a:extLst>
              </a:tr>
              <a:tr h="617220">
                <a:tc>
                  <a:txBody>
                    <a:bodyPr/>
                    <a:lstStyle/>
                    <a:p>
                      <a:pPr algn="ctr"/>
                      <a:r>
                        <a:rPr lang="es-CL" dirty="0"/>
                        <a:t>Coser</a:t>
                      </a:r>
                    </a:p>
                  </a:txBody>
                  <a:tcPr anchor="ctr"/>
                </a:tc>
                <a:tc>
                  <a:txBody>
                    <a:bodyPr/>
                    <a:lstStyle/>
                    <a:p>
                      <a:pPr algn="ctr"/>
                      <a:r>
                        <a:rPr lang="es-CL" dirty="0"/>
                        <a:t>2,5</a:t>
                      </a:r>
                    </a:p>
                  </a:txBody>
                  <a:tcPr anchor="ctr"/>
                </a:tc>
                <a:tc>
                  <a:txBody>
                    <a:bodyPr/>
                    <a:lstStyle/>
                    <a:p>
                      <a:pPr marL="0" algn="ctr" defTabSz="914400" rtl="0" eaLnBrk="1" latinLnBrk="0" hangingPunct="1"/>
                      <a:r>
                        <a:rPr lang="es-CL" sz="1800" kern="1200" dirty="0">
                          <a:solidFill>
                            <a:schemeClr val="dk1"/>
                          </a:solidFill>
                          <a:latin typeface="+mn-lt"/>
                          <a:ea typeface="+mn-ea"/>
                          <a:cs typeface="+mn-cs"/>
                        </a:rPr>
                        <a:t>2</a:t>
                      </a:r>
                    </a:p>
                  </a:txBody>
                  <a:tcPr anchor="ctr"/>
                </a:tc>
                <a:tc>
                  <a:txBody>
                    <a:bodyPr/>
                    <a:lstStyle/>
                    <a:p>
                      <a:pPr marL="0" algn="ctr" defTabSz="914400" rtl="0" eaLnBrk="1" latinLnBrk="0" hangingPunct="1"/>
                      <a:r>
                        <a:rPr lang="es-CL" sz="1800" kern="1200" dirty="0">
                          <a:solidFill>
                            <a:schemeClr val="dk1"/>
                          </a:solidFill>
                          <a:latin typeface="+mn-lt"/>
                          <a:ea typeface="+mn-ea"/>
                          <a:cs typeface="+mn-cs"/>
                        </a:rPr>
                        <a:t>5</a:t>
                      </a:r>
                    </a:p>
                  </a:txBody>
                  <a:tcPr anchor="ctr">
                    <a:solidFill>
                      <a:srgbClr val="FAEDE7"/>
                    </a:solidFill>
                  </a:tcPr>
                </a:tc>
                <a:extLst>
                  <a:ext uri="{0D108BD9-81ED-4DB2-BD59-A6C34878D82A}">
                    <a16:rowId xmlns:a16="http://schemas.microsoft.com/office/drawing/2014/main" val="49336957"/>
                  </a:ext>
                </a:extLst>
              </a:tr>
              <a:tr h="617220">
                <a:tc>
                  <a:txBody>
                    <a:bodyPr/>
                    <a:lstStyle/>
                    <a:p>
                      <a:pPr algn="ctr"/>
                      <a:r>
                        <a:rPr lang="es-CL" dirty="0"/>
                        <a:t>Pegar</a:t>
                      </a:r>
                    </a:p>
                  </a:txBody>
                  <a:tcPr anchor="ctr"/>
                </a:tc>
                <a:tc>
                  <a:txBody>
                    <a:bodyPr/>
                    <a:lstStyle/>
                    <a:p>
                      <a:pPr algn="ctr"/>
                      <a:r>
                        <a:rPr lang="es-CL" dirty="0"/>
                        <a:t>4/3</a:t>
                      </a:r>
                    </a:p>
                  </a:txBody>
                  <a:tcPr anchor="ctr"/>
                </a:tc>
                <a:tc>
                  <a:txBody>
                    <a:bodyPr/>
                    <a:lstStyle/>
                    <a:p>
                      <a:pPr algn="ctr"/>
                      <a:r>
                        <a:rPr lang="es-CL" dirty="0"/>
                        <a:t>4</a:t>
                      </a:r>
                    </a:p>
                  </a:txBody>
                  <a:tcPr anchor="ctr"/>
                </a:tc>
                <a:tc>
                  <a:txBody>
                    <a:bodyPr/>
                    <a:lstStyle/>
                    <a:p>
                      <a:pPr algn="ctr"/>
                      <a:r>
                        <a:rPr lang="es-CL" dirty="0"/>
                        <a:t>5,3</a:t>
                      </a:r>
                    </a:p>
                  </a:txBody>
                  <a:tcPr anchor="ctr"/>
                </a:tc>
                <a:extLst>
                  <a:ext uri="{0D108BD9-81ED-4DB2-BD59-A6C34878D82A}">
                    <a16:rowId xmlns:a16="http://schemas.microsoft.com/office/drawing/2014/main" val="3276602919"/>
                  </a:ext>
                </a:extLst>
              </a:tr>
              <a:tr h="617220">
                <a:tc>
                  <a:txBody>
                    <a:bodyPr/>
                    <a:lstStyle/>
                    <a:p>
                      <a:pPr algn="ctr"/>
                      <a:r>
                        <a:rPr lang="es-CL" dirty="0"/>
                        <a:t>Acordonar</a:t>
                      </a:r>
                    </a:p>
                  </a:txBody>
                  <a:tcPr anchor="ctr"/>
                </a:tc>
                <a:tc>
                  <a:txBody>
                    <a:bodyPr/>
                    <a:lstStyle/>
                    <a:p>
                      <a:pPr algn="ctr"/>
                      <a:r>
                        <a:rPr lang="es-CL" dirty="0"/>
                        <a:t>6</a:t>
                      </a:r>
                    </a:p>
                  </a:txBody>
                  <a:tcPr anchor="ctr"/>
                </a:tc>
                <a:tc>
                  <a:txBody>
                    <a:bodyPr/>
                    <a:lstStyle/>
                    <a:p>
                      <a:pPr algn="ctr"/>
                      <a:r>
                        <a:rPr lang="es-CL" dirty="0"/>
                        <a:t>1</a:t>
                      </a:r>
                    </a:p>
                  </a:txBody>
                  <a:tcPr anchor="ctr"/>
                </a:tc>
                <a:tc>
                  <a:txBody>
                    <a:bodyPr/>
                    <a:lstStyle/>
                    <a:p>
                      <a:pPr algn="ctr"/>
                      <a:r>
                        <a:rPr lang="es-CL" dirty="0"/>
                        <a:t>6</a:t>
                      </a:r>
                    </a:p>
                  </a:txBody>
                  <a:tcPr anchor="ctr"/>
                </a:tc>
                <a:extLst>
                  <a:ext uri="{0D108BD9-81ED-4DB2-BD59-A6C34878D82A}">
                    <a16:rowId xmlns:a16="http://schemas.microsoft.com/office/drawing/2014/main" val="873378771"/>
                  </a:ext>
                </a:extLst>
              </a:tr>
            </a:tbl>
          </a:graphicData>
        </a:graphic>
      </p:graphicFrame>
    </p:spTree>
    <p:extLst>
      <p:ext uri="{BB962C8B-B14F-4D97-AF65-F5344CB8AC3E}">
        <p14:creationId xmlns:p14="http://schemas.microsoft.com/office/powerpoint/2010/main" val="177589160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372032" y="695380"/>
            <a:ext cx="11102639" cy="3670180"/>
          </a:xfrm>
          <a:prstGeom prst="rect">
            <a:avLst/>
          </a:prstGeom>
        </p:spPr>
        <p:txBody>
          <a:bodyPr vert="horz" lIns="0" tIns="45720" rIns="0" bIns="45720" rtlCol="0">
            <a:normAutofit/>
          </a:bodyPr>
          <a:lstStyle/>
          <a:p>
            <a:pPr defTabSz="914400">
              <a:lnSpc>
                <a:spcPct val="90000"/>
              </a:lnSpc>
              <a:spcAft>
                <a:spcPts val="600"/>
              </a:spcAft>
              <a:buClr>
                <a:schemeClr val="accent1"/>
              </a:buClr>
            </a:pPr>
            <a:r>
              <a:rPr lang="en-US" sz="2000" dirty="0">
                <a:solidFill>
                  <a:schemeClr val="tx1">
                    <a:lumMod val="75000"/>
                    <a:lumOff val="25000"/>
                  </a:schemeClr>
                </a:solidFill>
              </a:rPr>
              <a:t>2.	</a:t>
            </a:r>
            <a:r>
              <a:rPr lang="es-CL" sz="2000" dirty="0">
                <a:solidFill>
                  <a:schemeClr val="tx1">
                    <a:lumMod val="75000"/>
                    <a:lumOff val="25000"/>
                  </a:schemeClr>
                </a:solidFill>
              </a:rPr>
              <a:t>Identifique el cuello de botella e indique la capacidad del sistema completo</a:t>
            </a:r>
            <a:endParaRPr lang="en-US" sz="2000" dirty="0">
              <a:solidFill>
                <a:schemeClr val="tx1">
                  <a:lumMod val="75000"/>
                  <a:lumOff val="25000"/>
                </a:schemeClr>
              </a:solidFill>
            </a:endParaRPr>
          </a:p>
        </p:txBody>
      </p:sp>
      <p:graphicFrame>
        <p:nvGraphicFramePr>
          <p:cNvPr id="3" name="Tabla 3">
            <a:extLst>
              <a:ext uri="{FF2B5EF4-FFF2-40B4-BE49-F238E27FC236}">
                <a16:creationId xmlns:a16="http://schemas.microsoft.com/office/drawing/2014/main" id="{22DFB47F-CB85-444F-AB5D-DD758CE16B4B}"/>
              </a:ext>
            </a:extLst>
          </p:cNvPr>
          <p:cNvGraphicFramePr>
            <a:graphicFrameLocks noGrp="1"/>
          </p:cNvGraphicFramePr>
          <p:nvPr>
            <p:extLst>
              <p:ext uri="{D42A27DB-BD31-4B8C-83A1-F6EECF244321}">
                <p14:modId xmlns:p14="http://schemas.microsoft.com/office/powerpoint/2010/main" val="2145451945"/>
              </p:ext>
            </p:extLst>
          </p:nvPr>
        </p:nvGraphicFramePr>
        <p:xfrm>
          <a:off x="1028700" y="2286000"/>
          <a:ext cx="9441180" cy="3383280"/>
        </p:xfrm>
        <a:graphic>
          <a:graphicData uri="http://schemas.openxmlformats.org/drawingml/2006/table">
            <a:tbl>
              <a:tblPr firstRow="1" bandRow="1">
                <a:tableStyleId>{5C22544A-7EE6-4342-B048-85BDC9FD1C3A}</a:tableStyleId>
              </a:tblPr>
              <a:tblGrid>
                <a:gridCol w="2360295">
                  <a:extLst>
                    <a:ext uri="{9D8B030D-6E8A-4147-A177-3AD203B41FA5}">
                      <a16:colId xmlns:a16="http://schemas.microsoft.com/office/drawing/2014/main" val="2279780099"/>
                    </a:ext>
                  </a:extLst>
                </a:gridCol>
                <a:gridCol w="2360295">
                  <a:extLst>
                    <a:ext uri="{9D8B030D-6E8A-4147-A177-3AD203B41FA5}">
                      <a16:colId xmlns:a16="http://schemas.microsoft.com/office/drawing/2014/main" val="4076314592"/>
                    </a:ext>
                  </a:extLst>
                </a:gridCol>
                <a:gridCol w="2360295">
                  <a:extLst>
                    <a:ext uri="{9D8B030D-6E8A-4147-A177-3AD203B41FA5}">
                      <a16:colId xmlns:a16="http://schemas.microsoft.com/office/drawing/2014/main" val="41469980"/>
                    </a:ext>
                  </a:extLst>
                </a:gridCol>
                <a:gridCol w="2360295">
                  <a:extLst>
                    <a:ext uri="{9D8B030D-6E8A-4147-A177-3AD203B41FA5}">
                      <a16:colId xmlns:a16="http://schemas.microsoft.com/office/drawing/2014/main" val="4264085195"/>
                    </a:ext>
                  </a:extLst>
                </a:gridCol>
              </a:tblGrid>
              <a:tr h="617220">
                <a:tc>
                  <a:txBody>
                    <a:bodyPr/>
                    <a:lstStyle/>
                    <a:p>
                      <a:pPr algn="ctr"/>
                      <a:r>
                        <a:rPr lang="es-CL" dirty="0"/>
                        <a:t>Etapa</a:t>
                      </a:r>
                    </a:p>
                  </a:txBody>
                  <a:tcPr anchor="ctr"/>
                </a:tc>
                <a:tc>
                  <a:txBody>
                    <a:bodyPr/>
                    <a:lstStyle/>
                    <a:p>
                      <a:pPr algn="ctr"/>
                      <a:r>
                        <a:rPr lang="es-CL" dirty="0"/>
                        <a:t>Capacidad por maquina (zapato/hora)</a:t>
                      </a:r>
                    </a:p>
                  </a:txBody>
                  <a:tcPr anchor="ctr"/>
                </a:tc>
                <a:tc>
                  <a:txBody>
                    <a:bodyPr/>
                    <a:lstStyle/>
                    <a:p>
                      <a:pPr algn="ctr"/>
                      <a:r>
                        <a:rPr lang="es-CL" dirty="0"/>
                        <a:t>Cantidad de maquinas</a:t>
                      </a:r>
                    </a:p>
                  </a:txBody>
                  <a:tcPr anchor="ctr"/>
                </a:tc>
                <a:tc>
                  <a:txBody>
                    <a:bodyPr/>
                    <a:lstStyle/>
                    <a:p>
                      <a:pPr algn="ctr"/>
                      <a:r>
                        <a:rPr lang="es-CL" dirty="0"/>
                        <a:t>Capacidad (zapatos/hora)</a:t>
                      </a:r>
                    </a:p>
                  </a:txBody>
                  <a:tcPr anchor="ctr">
                    <a:solidFill>
                      <a:schemeClr val="bg2">
                        <a:lumMod val="75000"/>
                      </a:schemeClr>
                    </a:solidFill>
                  </a:tcPr>
                </a:tc>
                <a:extLst>
                  <a:ext uri="{0D108BD9-81ED-4DB2-BD59-A6C34878D82A}">
                    <a16:rowId xmlns:a16="http://schemas.microsoft.com/office/drawing/2014/main" val="1921627780"/>
                  </a:ext>
                </a:extLst>
              </a:tr>
              <a:tr h="617220">
                <a:tc>
                  <a:txBody>
                    <a:bodyPr/>
                    <a:lstStyle/>
                    <a:p>
                      <a:pPr algn="ctr"/>
                      <a:r>
                        <a:rPr lang="es-CL" dirty="0"/>
                        <a:t>Cortar</a:t>
                      </a:r>
                    </a:p>
                  </a:txBody>
                  <a:tcPr anchor="ctr"/>
                </a:tc>
                <a:tc>
                  <a:txBody>
                    <a:bodyPr/>
                    <a:lstStyle/>
                    <a:p>
                      <a:pPr algn="ctr"/>
                      <a:r>
                        <a:rPr lang="es-CL" dirty="0"/>
                        <a:t>2</a:t>
                      </a:r>
                    </a:p>
                  </a:txBody>
                  <a:tcPr anchor="ctr"/>
                </a:tc>
                <a:tc>
                  <a:txBody>
                    <a:bodyPr/>
                    <a:lstStyle/>
                    <a:p>
                      <a:pPr algn="ctr"/>
                      <a:r>
                        <a:rPr lang="es-CL" dirty="0"/>
                        <a:t>3</a:t>
                      </a:r>
                    </a:p>
                  </a:txBody>
                  <a:tcPr anchor="ctr"/>
                </a:tc>
                <a:tc>
                  <a:txBody>
                    <a:bodyPr/>
                    <a:lstStyle/>
                    <a:p>
                      <a:pPr algn="ctr"/>
                      <a:r>
                        <a:rPr lang="es-CL" dirty="0"/>
                        <a:t>6</a:t>
                      </a:r>
                    </a:p>
                  </a:txBody>
                  <a:tcPr anchor="ctr"/>
                </a:tc>
                <a:extLst>
                  <a:ext uri="{0D108BD9-81ED-4DB2-BD59-A6C34878D82A}">
                    <a16:rowId xmlns:a16="http://schemas.microsoft.com/office/drawing/2014/main" val="648110379"/>
                  </a:ext>
                </a:extLst>
              </a:tr>
              <a:tr h="617220">
                <a:tc>
                  <a:txBody>
                    <a:bodyPr/>
                    <a:lstStyle/>
                    <a:p>
                      <a:pPr algn="ctr"/>
                      <a:r>
                        <a:rPr lang="es-CL" dirty="0"/>
                        <a:t>Coser</a:t>
                      </a:r>
                    </a:p>
                  </a:txBody>
                  <a:tcPr anchor="ctr"/>
                </a:tc>
                <a:tc>
                  <a:txBody>
                    <a:bodyPr/>
                    <a:lstStyle/>
                    <a:p>
                      <a:pPr algn="ctr"/>
                      <a:r>
                        <a:rPr lang="es-CL" dirty="0"/>
                        <a:t>2,5</a:t>
                      </a:r>
                    </a:p>
                  </a:txBody>
                  <a:tcPr anchor="ctr"/>
                </a:tc>
                <a:tc>
                  <a:txBody>
                    <a:bodyPr/>
                    <a:lstStyle/>
                    <a:p>
                      <a:pPr algn="ctr"/>
                      <a:r>
                        <a:rPr lang="es-CL" dirty="0"/>
                        <a:t>2</a:t>
                      </a:r>
                    </a:p>
                  </a:txBody>
                  <a:tcPr anchor="ctr"/>
                </a:tc>
                <a:tc>
                  <a:txBody>
                    <a:bodyPr/>
                    <a:lstStyle/>
                    <a:p>
                      <a:pPr algn="ctr"/>
                      <a:r>
                        <a:rPr lang="es-CL" dirty="0"/>
                        <a:t>5</a:t>
                      </a:r>
                    </a:p>
                  </a:txBody>
                  <a:tcPr anchor="ctr">
                    <a:solidFill>
                      <a:srgbClr val="FF0000"/>
                    </a:solidFill>
                  </a:tcPr>
                </a:tc>
                <a:extLst>
                  <a:ext uri="{0D108BD9-81ED-4DB2-BD59-A6C34878D82A}">
                    <a16:rowId xmlns:a16="http://schemas.microsoft.com/office/drawing/2014/main" val="49336957"/>
                  </a:ext>
                </a:extLst>
              </a:tr>
              <a:tr h="617220">
                <a:tc>
                  <a:txBody>
                    <a:bodyPr/>
                    <a:lstStyle/>
                    <a:p>
                      <a:pPr algn="ctr"/>
                      <a:r>
                        <a:rPr lang="es-CL" dirty="0"/>
                        <a:t>Pegar</a:t>
                      </a:r>
                    </a:p>
                  </a:txBody>
                  <a:tcPr anchor="ctr"/>
                </a:tc>
                <a:tc>
                  <a:txBody>
                    <a:bodyPr/>
                    <a:lstStyle/>
                    <a:p>
                      <a:pPr algn="ctr"/>
                      <a:r>
                        <a:rPr lang="es-CL" dirty="0"/>
                        <a:t>4/3</a:t>
                      </a:r>
                    </a:p>
                  </a:txBody>
                  <a:tcPr anchor="ctr"/>
                </a:tc>
                <a:tc>
                  <a:txBody>
                    <a:bodyPr/>
                    <a:lstStyle/>
                    <a:p>
                      <a:pPr algn="ctr"/>
                      <a:r>
                        <a:rPr lang="es-CL" dirty="0"/>
                        <a:t>4</a:t>
                      </a:r>
                    </a:p>
                  </a:txBody>
                  <a:tcPr anchor="ctr"/>
                </a:tc>
                <a:tc>
                  <a:txBody>
                    <a:bodyPr/>
                    <a:lstStyle/>
                    <a:p>
                      <a:pPr algn="ctr"/>
                      <a:r>
                        <a:rPr lang="es-CL" dirty="0"/>
                        <a:t>5,3</a:t>
                      </a:r>
                    </a:p>
                  </a:txBody>
                  <a:tcPr anchor="ctr"/>
                </a:tc>
                <a:extLst>
                  <a:ext uri="{0D108BD9-81ED-4DB2-BD59-A6C34878D82A}">
                    <a16:rowId xmlns:a16="http://schemas.microsoft.com/office/drawing/2014/main" val="3276602919"/>
                  </a:ext>
                </a:extLst>
              </a:tr>
              <a:tr h="617220">
                <a:tc>
                  <a:txBody>
                    <a:bodyPr/>
                    <a:lstStyle/>
                    <a:p>
                      <a:pPr algn="ctr"/>
                      <a:r>
                        <a:rPr lang="es-CL" dirty="0"/>
                        <a:t>Acordonar</a:t>
                      </a:r>
                    </a:p>
                  </a:txBody>
                  <a:tcPr anchor="ctr"/>
                </a:tc>
                <a:tc>
                  <a:txBody>
                    <a:bodyPr/>
                    <a:lstStyle/>
                    <a:p>
                      <a:pPr algn="ctr"/>
                      <a:r>
                        <a:rPr lang="es-CL" dirty="0"/>
                        <a:t>6</a:t>
                      </a:r>
                    </a:p>
                  </a:txBody>
                  <a:tcPr anchor="ctr"/>
                </a:tc>
                <a:tc>
                  <a:txBody>
                    <a:bodyPr/>
                    <a:lstStyle/>
                    <a:p>
                      <a:pPr algn="ctr"/>
                      <a:r>
                        <a:rPr lang="es-CL" dirty="0"/>
                        <a:t>1</a:t>
                      </a:r>
                    </a:p>
                  </a:txBody>
                  <a:tcPr anchor="ctr"/>
                </a:tc>
                <a:tc>
                  <a:txBody>
                    <a:bodyPr/>
                    <a:lstStyle/>
                    <a:p>
                      <a:pPr algn="ctr"/>
                      <a:r>
                        <a:rPr lang="es-CL" dirty="0"/>
                        <a:t>6</a:t>
                      </a:r>
                    </a:p>
                  </a:txBody>
                  <a:tcPr anchor="ctr"/>
                </a:tc>
                <a:extLst>
                  <a:ext uri="{0D108BD9-81ED-4DB2-BD59-A6C34878D82A}">
                    <a16:rowId xmlns:a16="http://schemas.microsoft.com/office/drawing/2014/main" val="873378771"/>
                  </a:ext>
                </a:extLst>
              </a:tr>
            </a:tbl>
          </a:graphicData>
        </a:graphic>
      </p:graphicFrame>
    </p:spTree>
    <p:extLst>
      <p:ext uri="{BB962C8B-B14F-4D97-AF65-F5344CB8AC3E}">
        <p14:creationId xmlns:p14="http://schemas.microsoft.com/office/powerpoint/2010/main" val="261072856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372032" y="695380"/>
            <a:ext cx="11102639" cy="3670180"/>
          </a:xfrm>
          <a:prstGeom prst="rect">
            <a:avLst/>
          </a:prstGeom>
        </p:spPr>
        <p:txBody>
          <a:bodyPr vert="horz" lIns="0" tIns="45720" rIns="0" bIns="45720" rtlCol="0">
            <a:normAutofit/>
          </a:bodyPr>
          <a:lstStyle/>
          <a:p>
            <a:pPr defTabSz="914400">
              <a:lnSpc>
                <a:spcPct val="90000"/>
              </a:lnSpc>
              <a:spcAft>
                <a:spcPts val="600"/>
              </a:spcAft>
              <a:buClr>
                <a:schemeClr val="accent1"/>
              </a:buClr>
            </a:pPr>
            <a:r>
              <a:rPr lang="en-US" sz="2000" dirty="0">
                <a:solidFill>
                  <a:schemeClr val="tx1">
                    <a:lumMod val="75000"/>
                    <a:lumOff val="25000"/>
                  </a:schemeClr>
                </a:solidFill>
              </a:rPr>
              <a:t>3.	</a:t>
            </a:r>
            <a:r>
              <a:rPr lang="es-CL" sz="2000" dirty="0">
                <a:solidFill>
                  <a:schemeClr val="tx1">
                    <a:lumMod val="75000"/>
                    <a:lumOff val="25000"/>
                  </a:schemeClr>
                </a:solidFill>
              </a:rPr>
              <a:t>Si se contratara otro empleado para acordonar los zapatos, es decir, ahora hay dos empleados acordonando y cada uno de ellos se demora 10 minutos por cada zapato. ¿Cuál es la nueva capacidad de esta etapa y cuál es la nueva capacidad del sistema completo?</a:t>
            </a:r>
            <a:endParaRPr lang="en-US" sz="2000" dirty="0">
              <a:solidFill>
                <a:schemeClr val="tx1">
                  <a:lumMod val="75000"/>
                  <a:lumOff val="25000"/>
                </a:schemeClr>
              </a:solidFill>
            </a:endParaRPr>
          </a:p>
        </p:txBody>
      </p:sp>
      <p:graphicFrame>
        <p:nvGraphicFramePr>
          <p:cNvPr id="3" name="Tabla 2">
            <a:extLst>
              <a:ext uri="{FF2B5EF4-FFF2-40B4-BE49-F238E27FC236}">
                <a16:creationId xmlns:a16="http://schemas.microsoft.com/office/drawing/2014/main" id="{88526356-F8F6-4EBF-8E6E-F407F136D572}"/>
              </a:ext>
            </a:extLst>
          </p:cNvPr>
          <p:cNvGraphicFramePr>
            <a:graphicFrameLocks noGrp="1"/>
          </p:cNvGraphicFramePr>
          <p:nvPr>
            <p:extLst>
              <p:ext uri="{D42A27DB-BD31-4B8C-83A1-F6EECF244321}">
                <p14:modId xmlns:p14="http://schemas.microsoft.com/office/powerpoint/2010/main" val="2818243161"/>
              </p:ext>
            </p:extLst>
          </p:nvPr>
        </p:nvGraphicFramePr>
        <p:xfrm>
          <a:off x="1096963" y="1846263"/>
          <a:ext cx="9441180" cy="3383280"/>
        </p:xfrm>
        <a:graphic>
          <a:graphicData uri="http://schemas.openxmlformats.org/drawingml/2006/table">
            <a:tbl>
              <a:tblPr firstRow="1" bandRow="1">
                <a:tableStyleId>{5C22544A-7EE6-4342-B048-85BDC9FD1C3A}</a:tableStyleId>
              </a:tblPr>
              <a:tblGrid>
                <a:gridCol w="2360295">
                  <a:extLst>
                    <a:ext uri="{9D8B030D-6E8A-4147-A177-3AD203B41FA5}">
                      <a16:colId xmlns:a16="http://schemas.microsoft.com/office/drawing/2014/main" val="3859391516"/>
                    </a:ext>
                  </a:extLst>
                </a:gridCol>
                <a:gridCol w="2360295">
                  <a:extLst>
                    <a:ext uri="{9D8B030D-6E8A-4147-A177-3AD203B41FA5}">
                      <a16:colId xmlns:a16="http://schemas.microsoft.com/office/drawing/2014/main" val="2178146568"/>
                    </a:ext>
                  </a:extLst>
                </a:gridCol>
                <a:gridCol w="2360295">
                  <a:extLst>
                    <a:ext uri="{9D8B030D-6E8A-4147-A177-3AD203B41FA5}">
                      <a16:colId xmlns:a16="http://schemas.microsoft.com/office/drawing/2014/main" val="1274853106"/>
                    </a:ext>
                  </a:extLst>
                </a:gridCol>
                <a:gridCol w="2360295">
                  <a:extLst>
                    <a:ext uri="{9D8B030D-6E8A-4147-A177-3AD203B41FA5}">
                      <a16:colId xmlns:a16="http://schemas.microsoft.com/office/drawing/2014/main" val="2551834063"/>
                    </a:ext>
                  </a:extLst>
                </a:gridCol>
              </a:tblGrid>
              <a:tr h="617220">
                <a:tc>
                  <a:txBody>
                    <a:bodyPr/>
                    <a:lstStyle/>
                    <a:p>
                      <a:pPr algn="ctr"/>
                      <a:r>
                        <a:rPr lang="es-CL" dirty="0"/>
                        <a:t>Etapa</a:t>
                      </a:r>
                    </a:p>
                  </a:txBody>
                  <a:tcPr anchor="ctr"/>
                </a:tc>
                <a:tc>
                  <a:txBody>
                    <a:bodyPr/>
                    <a:lstStyle/>
                    <a:p>
                      <a:pPr algn="ctr"/>
                      <a:r>
                        <a:rPr lang="es-CL" dirty="0"/>
                        <a:t>Capacidad por maquina (zapato/hora)</a:t>
                      </a:r>
                    </a:p>
                  </a:txBody>
                  <a:tcPr anchor="ctr"/>
                </a:tc>
                <a:tc>
                  <a:txBody>
                    <a:bodyPr/>
                    <a:lstStyle/>
                    <a:p>
                      <a:pPr algn="ctr"/>
                      <a:r>
                        <a:rPr lang="es-CL" dirty="0"/>
                        <a:t>Cantidad de maquinas</a:t>
                      </a:r>
                    </a:p>
                  </a:txBody>
                  <a:tcPr anchor="ctr"/>
                </a:tc>
                <a:tc>
                  <a:txBody>
                    <a:bodyPr/>
                    <a:lstStyle/>
                    <a:p>
                      <a:pPr algn="ctr"/>
                      <a:r>
                        <a:rPr lang="es-CL" dirty="0"/>
                        <a:t>Capacidad (zapatos/hora)</a:t>
                      </a:r>
                    </a:p>
                  </a:txBody>
                  <a:tcPr anchor="ctr"/>
                </a:tc>
                <a:extLst>
                  <a:ext uri="{0D108BD9-81ED-4DB2-BD59-A6C34878D82A}">
                    <a16:rowId xmlns:a16="http://schemas.microsoft.com/office/drawing/2014/main" val="232807130"/>
                  </a:ext>
                </a:extLst>
              </a:tr>
              <a:tr h="617220">
                <a:tc>
                  <a:txBody>
                    <a:bodyPr/>
                    <a:lstStyle/>
                    <a:p>
                      <a:pPr algn="ctr"/>
                      <a:r>
                        <a:rPr lang="es-CL" dirty="0"/>
                        <a:t>Cortar</a:t>
                      </a:r>
                    </a:p>
                  </a:txBody>
                  <a:tcPr anchor="ctr"/>
                </a:tc>
                <a:tc>
                  <a:txBody>
                    <a:bodyPr/>
                    <a:lstStyle/>
                    <a:p>
                      <a:pPr algn="ctr"/>
                      <a:r>
                        <a:rPr lang="es-CL" dirty="0"/>
                        <a:t>2</a:t>
                      </a:r>
                    </a:p>
                  </a:txBody>
                  <a:tcPr anchor="ctr"/>
                </a:tc>
                <a:tc>
                  <a:txBody>
                    <a:bodyPr/>
                    <a:lstStyle/>
                    <a:p>
                      <a:pPr algn="ctr"/>
                      <a:r>
                        <a:rPr lang="es-CL" dirty="0"/>
                        <a:t>3</a:t>
                      </a:r>
                    </a:p>
                  </a:txBody>
                  <a:tcPr anchor="ctr"/>
                </a:tc>
                <a:tc>
                  <a:txBody>
                    <a:bodyPr/>
                    <a:lstStyle/>
                    <a:p>
                      <a:pPr algn="ctr"/>
                      <a:r>
                        <a:rPr lang="es-CL" dirty="0"/>
                        <a:t>6</a:t>
                      </a:r>
                    </a:p>
                  </a:txBody>
                  <a:tcPr anchor="ctr"/>
                </a:tc>
                <a:extLst>
                  <a:ext uri="{0D108BD9-81ED-4DB2-BD59-A6C34878D82A}">
                    <a16:rowId xmlns:a16="http://schemas.microsoft.com/office/drawing/2014/main" val="2072007147"/>
                  </a:ext>
                </a:extLst>
              </a:tr>
              <a:tr h="617220">
                <a:tc>
                  <a:txBody>
                    <a:bodyPr/>
                    <a:lstStyle/>
                    <a:p>
                      <a:pPr algn="ctr"/>
                      <a:r>
                        <a:rPr lang="es-CL" dirty="0"/>
                        <a:t>Coser</a:t>
                      </a:r>
                    </a:p>
                  </a:txBody>
                  <a:tcPr anchor="ctr"/>
                </a:tc>
                <a:tc>
                  <a:txBody>
                    <a:bodyPr/>
                    <a:lstStyle/>
                    <a:p>
                      <a:pPr algn="ctr"/>
                      <a:r>
                        <a:rPr lang="es-CL" dirty="0"/>
                        <a:t>2,5</a:t>
                      </a:r>
                    </a:p>
                  </a:txBody>
                  <a:tcPr anchor="ctr"/>
                </a:tc>
                <a:tc>
                  <a:txBody>
                    <a:bodyPr/>
                    <a:lstStyle/>
                    <a:p>
                      <a:pPr algn="ctr"/>
                      <a:r>
                        <a:rPr lang="es-CL" dirty="0"/>
                        <a:t>2</a:t>
                      </a:r>
                    </a:p>
                  </a:txBody>
                  <a:tcPr anchor="ctr"/>
                </a:tc>
                <a:tc>
                  <a:txBody>
                    <a:bodyPr/>
                    <a:lstStyle/>
                    <a:p>
                      <a:pPr algn="ctr"/>
                      <a:r>
                        <a:rPr lang="es-CL" dirty="0"/>
                        <a:t>5</a:t>
                      </a:r>
                    </a:p>
                  </a:txBody>
                  <a:tcPr anchor="ctr"/>
                </a:tc>
                <a:extLst>
                  <a:ext uri="{0D108BD9-81ED-4DB2-BD59-A6C34878D82A}">
                    <a16:rowId xmlns:a16="http://schemas.microsoft.com/office/drawing/2014/main" val="3537407089"/>
                  </a:ext>
                </a:extLst>
              </a:tr>
              <a:tr h="617220">
                <a:tc>
                  <a:txBody>
                    <a:bodyPr/>
                    <a:lstStyle/>
                    <a:p>
                      <a:pPr algn="ctr"/>
                      <a:r>
                        <a:rPr lang="es-CL" dirty="0"/>
                        <a:t>Pegar</a:t>
                      </a:r>
                    </a:p>
                  </a:txBody>
                  <a:tcPr anchor="ctr"/>
                </a:tc>
                <a:tc>
                  <a:txBody>
                    <a:bodyPr/>
                    <a:lstStyle/>
                    <a:p>
                      <a:pPr algn="ctr"/>
                      <a:r>
                        <a:rPr lang="es-CL" dirty="0"/>
                        <a:t>4/3</a:t>
                      </a:r>
                    </a:p>
                  </a:txBody>
                  <a:tcPr anchor="ctr"/>
                </a:tc>
                <a:tc>
                  <a:txBody>
                    <a:bodyPr/>
                    <a:lstStyle/>
                    <a:p>
                      <a:pPr algn="ctr"/>
                      <a:r>
                        <a:rPr lang="es-CL" dirty="0"/>
                        <a:t>4</a:t>
                      </a:r>
                    </a:p>
                  </a:txBody>
                  <a:tcPr anchor="ctr"/>
                </a:tc>
                <a:tc>
                  <a:txBody>
                    <a:bodyPr/>
                    <a:lstStyle/>
                    <a:p>
                      <a:pPr algn="ctr"/>
                      <a:r>
                        <a:rPr lang="es-CL" dirty="0"/>
                        <a:t>5,3</a:t>
                      </a:r>
                    </a:p>
                  </a:txBody>
                  <a:tcPr anchor="ctr"/>
                </a:tc>
                <a:extLst>
                  <a:ext uri="{0D108BD9-81ED-4DB2-BD59-A6C34878D82A}">
                    <a16:rowId xmlns:a16="http://schemas.microsoft.com/office/drawing/2014/main" val="2507076397"/>
                  </a:ext>
                </a:extLst>
              </a:tr>
              <a:tr h="617220">
                <a:tc>
                  <a:txBody>
                    <a:bodyPr/>
                    <a:lstStyle/>
                    <a:p>
                      <a:pPr algn="ctr"/>
                      <a:r>
                        <a:rPr lang="es-CL" dirty="0"/>
                        <a:t>Acordonar</a:t>
                      </a:r>
                    </a:p>
                  </a:txBody>
                  <a:tcPr anchor="ctr"/>
                </a:tc>
                <a:tc>
                  <a:txBody>
                    <a:bodyPr/>
                    <a:lstStyle/>
                    <a:p>
                      <a:pPr algn="ctr"/>
                      <a:r>
                        <a:rPr lang="es-CL" dirty="0"/>
                        <a:t>6</a:t>
                      </a:r>
                    </a:p>
                  </a:txBody>
                  <a:tcPr anchor="ctr"/>
                </a:tc>
                <a:tc>
                  <a:txBody>
                    <a:bodyPr/>
                    <a:lstStyle/>
                    <a:p>
                      <a:pPr algn="ctr"/>
                      <a:r>
                        <a:rPr lang="es-CL" dirty="0"/>
                        <a:t>2</a:t>
                      </a:r>
                    </a:p>
                  </a:txBody>
                  <a:tcPr anchor="ctr">
                    <a:solidFill>
                      <a:srgbClr val="92D050"/>
                    </a:solidFill>
                  </a:tcPr>
                </a:tc>
                <a:tc>
                  <a:txBody>
                    <a:bodyPr/>
                    <a:lstStyle/>
                    <a:p>
                      <a:pPr algn="ctr"/>
                      <a:r>
                        <a:rPr lang="es-CL" dirty="0"/>
                        <a:t>12</a:t>
                      </a:r>
                    </a:p>
                  </a:txBody>
                  <a:tcPr anchor="ctr">
                    <a:solidFill>
                      <a:srgbClr val="92D050"/>
                    </a:solidFill>
                  </a:tcPr>
                </a:tc>
                <a:extLst>
                  <a:ext uri="{0D108BD9-81ED-4DB2-BD59-A6C34878D82A}">
                    <a16:rowId xmlns:a16="http://schemas.microsoft.com/office/drawing/2014/main" val="2816603556"/>
                  </a:ext>
                </a:extLst>
              </a:tr>
            </a:tbl>
          </a:graphicData>
        </a:graphic>
      </p:graphicFrame>
    </p:spTree>
    <p:extLst>
      <p:ext uri="{BB962C8B-B14F-4D97-AF65-F5344CB8AC3E}">
        <p14:creationId xmlns:p14="http://schemas.microsoft.com/office/powerpoint/2010/main" val="304146111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5FC6735-51DC-450D-ABB5-EA1BA37DEA86}"/>
              </a:ext>
            </a:extLst>
          </p:cNvPr>
          <p:cNvSpPr>
            <a:spLocks noGrp="1"/>
          </p:cNvSpPr>
          <p:nvPr>
            <p:ph type="title"/>
          </p:nvPr>
        </p:nvSpPr>
        <p:spPr>
          <a:xfrm>
            <a:off x="1066800" y="2433455"/>
            <a:ext cx="10058400" cy="1450757"/>
          </a:xfrm>
        </p:spPr>
        <p:txBody>
          <a:bodyPr/>
          <a:lstStyle/>
          <a:p>
            <a:r>
              <a:rPr lang="es-CL" b="1" u="sng" dirty="0"/>
              <a:t>Conceptos</a:t>
            </a:r>
          </a:p>
        </p:txBody>
      </p:sp>
    </p:spTree>
    <p:extLst>
      <p:ext uri="{BB962C8B-B14F-4D97-AF65-F5344CB8AC3E}">
        <p14:creationId xmlns:p14="http://schemas.microsoft.com/office/powerpoint/2010/main" val="96548273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372032" y="695380"/>
            <a:ext cx="11102639" cy="3670180"/>
          </a:xfrm>
          <a:prstGeom prst="rect">
            <a:avLst/>
          </a:prstGeom>
        </p:spPr>
        <p:txBody>
          <a:bodyPr vert="horz" lIns="0" tIns="45720" rIns="0" bIns="45720" rtlCol="0">
            <a:normAutofit/>
          </a:bodyPr>
          <a:lstStyle/>
          <a:p>
            <a:pPr defTabSz="914400">
              <a:lnSpc>
                <a:spcPct val="90000"/>
              </a:lnSpc>
              <a:spcAft>
                <a:spcPts val="600"/>
              </a:spcAft>
              <a:buClr>
                <a:schemeClr val="accent1"/>
              </a:buClr>
            </a:pPr>
            <a:r>
              <a:rPr lang="en-US" sz="2000" dirty="0">
                <a:solidFill>
                  <a:schemeClr val="tx1">
                    <a:lumMod val="75000"/>
                    <a:lumOff val="25000"/>
                  </a:schemeClr>
                </a:solidFill>
              </a:rPr>
              <a:t>3.	</a:t>
            </a:r>
            <a:r>
              <a:rPr lang="es-CL" sz="2000" dirty="0">
                <a:solidFill>
                  <a:schemeClr val="tx1">
                    <a:lumMod val="75000"/>
                    <a:lumOff val="25000"/>
                  </a:schemeClr>
                </a:solidFill>
              </a:rPr>
              <a:t>Si se contratara otro empleado para acordonar los zapatos, es decir, ahora hay dos empleados acordonando y cada uno de ellos se demora 10 minutos por cada zapato. ¿Cuál es la nueva capacidad de esta etapa y cuál es la nueva capacidad del sistema completo?</a:t>
            </a:r>
            <a:endParaRPr lang="en-US" sz="2000" dirty="0">
              <a:solidFill>
                <a:schemeClr val="tx1">
                  <a:lumMod val="75000"/>
                  <a:lumOff val="25000"/>
                </a:schemeClr>
              </a:solidFill>
            </a:endParaRPr>
          </a:p>
        </p:txBody>
      </p:sp>
      <p:graphicFrame>
        <p:nvGraphicFramePr>
          <p:cNvPr id="3" name="Tabla 2">
            <a:extLst>
              <a:ext uri="{FF2B5EF4-FFF2-40B4-BE49-F238E27FC236}">
                <a16:creationId xmlns:a16="http://schemas.microsoft.com/office/drawing/2014/main" id="{88526356-F8F6-4EBF-8E6E-F407F136D572}"/>
              </a:ext>
            </a:extLst>
          </p:cNvPr>
          <p:cNvGraphicFramePr>
            <a:graphicFrameLocks noGrp="1"/>
          </p:cNvGraphicFramePr>
          <p:nvPr>
            <p:extLst>
              <p:ext uri="{D42A27DB-BD31-4B8C-83A1-F6EECF244321}">
                <p14:modId xmlns:p14="http://schemas.microsoft.com/office/powerpoint/2010/main" val="3835171791"/>
              </p:ext>
            </p:extLst>
          </p:nvPr>
        </p:nvGraphicFramePr>
        <p:xfrm>
          <a:off x="1096963" y="1846263"/>
          <a:ext cx="9441180" cy="3383280"/>
        </p:xfrm>
        <a:graphic>
          <a:graphicData uri="http://schemas.openxmlformats.org/drawingml/2006/table">
            <a:tbl>
              <a:tblPr firstRow="1" bandRow="1">
                <a:tableStyleId>{5C22544A-7EE6-4342-B048-85BDC9FD1C3A}</a:tableStyleId>
              </a:tblPr>
              <a:tblGrid>
                <a:gridCol w="2360295">
                  <a:extLst>
                    <a:ext uri="{9D8B030D-6E8A-4147-A177-3AD203B41FA5}">
                      <a16:colId xmlns:a16="http://schemas.microsoft.com/office/drawing/2014/main" val="3859391516"/>
                    </a:ext>
                  </a:extLst>
                </a:gridCol>
                <a:gridCol w="2360295">
                  <a:extLst>
                    <a:ext uri="{9D8B030D-6E8A-4147-A177-3AD203B41FA5}">
                      <a16:colId xmlns:a16="http://schemas.microsoft.com/office/drawing/2014/main" val="2178146568"/>
                    </a:ext>
                  </a:extLst>
                </a:gridCol>
                <a:gridCol w="2360295">
                  <a:extLst>
                    <a:ext uri="{9D8B030D-6E8A-4147-A177-3AD203B41FA5}">
                      <a16:colId xmlns:a16="http://schemas.microsoft.com/office/drawing/2014/main" val="1274853106"/>
                    </a:ext>
                  </a:extLst>
                </a:gridCol>
                <a:gridCol w="2360295">
                  <a:extLst>
                    <a:ext uri="{9D8B030D-6E8A-4147-A177-3AD203B41FA5}">
                      <a16:colId xmlns:a16="http://schemas.microsoft.com/office/drawing/2014/main" val="2551834063"/>
                    </a:ext>
                  </a:extLst>
                </a:gridCol>
              </a:tblGrid>
              <a:tr h="617220">
                <a:tc>
                  <a:txBody>
                    <a:bodyPr/>
                    <a:lstStyle/>
                    <a:p>
                      <a:pPr algn="ctr"/>
                      <a:r>
                        <a:rPr lang="es-CL" dirty="0"/>
                        <a:t>Etapa</a:t>
                      </a:r>
                    </a:p>
                  </a:txBody>
                  <a:tcPr anchor="ctr"/>
                </a:tc>
                <a:tc>
                  <a:txBody>
                    <a:bodyPr/>
                    <a:lstStyle/>
                    <a:p>
                      <a:pPr algn="ctr"/>
                      <a:r>
                        <a:rPr lang="es-CL" dirty="0"/>
                        <a:t>Capacidad por maquina (zapato/hora)</a:t>
                      </a:r>
                    </a:p>
                  </a:txBody>
                  <a:tcPr anchor="ctr"/>
                </a:tc>
                <a:tc>
                  <a:txBody>
                    <a:bodyPr/>
                    <a:lstStyle/>
                    <a:p>
                      <a:pPr algn="ctr"/>
                      <a:r>
                        <a:rPr lang="es-CL" dirty="0"/>
                        <a:t>Cantidad de maquinas</a:t>
                      </a:r>
                    </a:p>
                  </a:txBody>
                  <a:tcPr anchor="ctr"/>
                </a:tc>
                <a:tc>
                  <a:txBody>
                    <a:bodyPr/>
                    <a:lstStyle/>
                    <a:p>
                      <a:pPr algn="ctr"/>
                      <a:r>
                        <a:rPr lang="es-CL" dirty="0"/>
                        <a:t>Capacidad (zapatos/hora)</a:t>
                      </a:r>
                    </a:p>
                  </a:txBody>
                  <a:tcPr anchor="ctr"/>
                </a:tc>
                <a:extLst>
                  <a:ext uri="{0D108BD9-81ED-4DB2-BD59-A6C34878D82A}">
                    <a16:rowId xmlns:a16="http://schemas.microsoft.com/office/drawing/2014/main" val="232807130"/>
                  </a:ext>
                </a:extLst>
              </a:tr>
              <a:tr h="617220">
                <a:tc>
                  <a:txBody>
                    <a:bodyPr/>
                    <a:lstStyle/>
                    <a:p>
                      <a:pPr algn="ctr"/>
                      <a:r>
                        <a:rPr lang="es-CL" dirty="0"/>
                        <a:t>Cortar</a:t>
                      </a:r>
                    </a:p>
                  </a:txBody>
                  <a:tcPr anchor="ctr"/>
                </a:tc>
                <a:tc>
                  <a:txBody>
                    <a:bodyPr/>
                    <a:lstStyle/>
                    <a:p>
                      <a:pPr algn="ctr"/>
                      <a:r>
                        <a:rPr lang="es-CL" dirty="0"/>
                        <a:t>2</a:t>
                      </a:r>
                    </a:p>
                  </a:txBody>
                  <a:tcPr anchor="ctr"/>
                </a:tc>
                <a:tc>
                  <a:txBody>
                    <a:bodyPr/>
                    <a:lstStyle/>
                    <a:p>
                      <a:pPr algn="ctr"/>
                      <a:r>
                        <a:rPr lang="es-CL" dirty="0"/>
                        <a:t>3</a:t>
                      </a:r>
                    </a:p>
                  </a:txBody>
                  <a:tcPr anchor="ctr"/>
                </a:tc>
                <a:tc>
                  <a:txBody>
                    <a:bodyPr/>
                    <a:lstStyle/>
                    <a:p>
                      <a:pPr algn="ctr"/>
                      <a:r>
                        <a:rPr lang="es-CL" dirty="0"/>
                        <a:t>6</a:t>
                      </a:r>
                    </a:p>
                  </a:txBody>
                  <a:tcPr anchor="ctr"/>
                </a:tc>
                <a:extLst>
                  <a:ext uri="{0D108BD9-81ED-4DB2-BD59-A6C34878D82A}">
                    <a16:rowId xmlns:a16="http://schemas.microsoft.com/office/drawing/2014/main" val="2072007147"/>
                  </a:ext>
                </a:extLst>
              </a:tr>
              <a:tr h="617220">
                <a:tc>
                  <a:txBody>
                    <a:bodyPr/>
                    <a:lstStyle/>
                    <a:p>
                      <a:pPr algn="ctr"/>
                      <a:r>
                        <a:rPr lang="es-CL" dirty="0"/>
                        <a:t>Coser</a:t>
                      </a:r>
                    </a:p>
                  </a:txBody>
                  <a:tcPr anchor="ctr"/>
                </a:tc>
                <a:tc>
                  <a:txBody>
                    <a:bodyPr/>
                    <a:lstStyle/>
                    <a:p>
                      <a:pPr algn="ctr"/>
                      <a:r>
                        <a:rPr lang="es-CL" dirty="0"/>
                        <a:t>2,5</a:t>
                      </a:r>
                    </a:p>
                  </a:txBody>
                  <a:tcPr anchor="ctr"/>
                </a:tc>
                <a:tc>
                  <a:txBody>
                    <a:bodyPr/>
                    <a:lstStyle/>
                    <a:p>
                      <a:pPr algn="ctr"/>
                      <a:r>
                        <a:rPr lang="es-CL" dirty="0"/>
                        <a:t>2</a:t>
                      </a:r>
                    </a:p>
                  </a:txBody>
                  <a:tcPr anchor="ctr"/>
                </a:tc>
                <a:tc>
                  <a:txBody>
                    <a:bodyPr/>
                    <a:lstStyle/>
                    <a:p>
                      <a:pPr algn="ctr"/>
                      <a:r>
                        <a:rPr lang="es-CL" dirty="0"/>
                        <a:t>5</a:t>
                      </a:r>
                    </a:p>
                  </a:txBody>
                  <a:tcPr anchor="ctr">
                    <a:solidFill>
                      <a:srgbClr val="FF0000"/>
                    </a:solidFill>
                  </a:tcPr>
                </a:tc>
                <a:extLst>
                  <a:ext uri="{0D108BD9-81ED-4DB2-BD59-A6C34878D82A}">
                    <a16:rowId xmlns:a16="http://schemas.microsoft.com/office/drawing/2014/main" val="3537407089"/>
                  </a:ext>
                </a:extLst>
              </a:tr>
              <a:tr h="617220">
                <a:tc>
                  <a:txBody>
                    <a:bodyPr/>
                    <a:lstStyle/>
                    <a:p>
                      <a:pPr algn="ctr"/>
                      <a:r>
                        <a:rPr lang="es-CL" dirty="0"/>
                        <a:t>Pegar</a:t>
                      </a:r>
                    </a:p>
                  </a:txBody>
                  <a:tcPr anchor="ctr"/>
                </a:tc>
                <a:tc>
                  <a:txBody>
                    <a:bodyPr/>
                    <a:lstStyle/>
                    <a:p>
                      <a:pPr algn="ctr"/>
                      <a:r>
                        <a:rPr lang="es-CL" dirty="0"/>
                        <a:t>4/3</a:t>
                      </a:r>
                    </a:p>
                  </a:txBody>
                  <a:tcPr anchor="ctr"/>
                </a:tc>
                <a:tc>
                  <a:txBody>
                    <a:bodyPr/>
                    <a:lstStyle/>
                    <a:p>
                      <a:pPr algn="ctr"/>
                      <a:r>
                        <a:rPr lang="es-CL" dirty="0"/>
                        <a:t>4</a:t>
                      </a:r>
                    </a:p>
                  </a:txBody>
                  <a:tcPr anchor="ctr"/>
                </a:tc>
                <a:tc>
                  <a:txBody>
                    <a:bodyPr/>
                    <a:lstStyle/>
                    <a:p>
                      <a:pPr algn="ctr"/>
                      <a:r>
                        <a:rPr lang="es-CL" dirty="0"/>
                        <a:t>5,3</a:t>
                      </a:r>
                    </a:p>
                  </a:txBody>
                  <a:tcPr anchor="ctr"/>
                </a:tc>
                <a:extLst>
                  <a:ext uri="{0D108BD9-81ED-4DB2-BD59-A6C34878D82A}">
                    <a16:rowId xmlns:a16="http://schemas.microsoft.com/office/drawing/2014/main" val="2507076397"/>
                  </a:ext>
                </a:extLst>
              </a:tr>
              <a:tr h="617220">
                <a:tc>
                  <a:txBody>
                    <a:bodyPr/>
                    <a:lstStyle/>
                    <a:p>
                      <a:pPr algn="ctr"/>
                      <a:r>
                        <a:rPr lang="es-CL" dirty="0"/>
                        <a:t>Acordonar</a:t>
                      </a:r>
                    </a:p>
                  </a:txBody>
                  <a:tcPr anchor="ctr"/>
                </a:tc>
                <a:tc>
                  <a:txBody>
                    <a:bodyPr/>
                    <a:lstStyle/>
                    <a:p>
                      <a:pPr algn="ctr"/>
                      <a:r>
                        <a:rPr lang="es-CL" dirty="0"/>
                        <a:t>6</a:t>
                      </a:r>
                    </a:p>
                  </a:txBody>
                  <a:tcPr anchor="ctr"/>
                </a:tc>
                <a:tc>
                  <a:txBody>
                    <a:bodyPr/>
                    <a:lstStyle/>
                    <a:p>
                      <a:pPr algn="ctr"/>
                      <a:r>
                        <a:rPr lang="es-CL" dirty="0"/>
                        <a:t>2</a:t>
                      </a:r>
                    </a:p>
                  </a:txBody>
                  <a:tcPr anchor="ctr">
                    <a:solidFill>
                      <a:srgbClr val="92D050"/>
                    </a:solidFill>
                  </a:tcPr>
                </a:tc>
                <a:tc>
                  <a:txBody>
                    <a:bodyPr/>
                    <a:lstStyle/>
                    <a:p>
                      <a:pPr algn="ctr"/>
                      <a:r>
                        <a:rPr lang="es-CL" dirty="0"/>
                        <a:t>12</a:t>
                      </a:r>
                    </a:p>
                  </a:txBody>
                  <a:tcPr anchor="ctr">
                    <a:solidFill>
                      <a:srgbClr val="92D050"/>
                    </a:solidFill>
                  </a:tcPr>
                </a:tc>
                <a:extLst>
                  <a:ext uri="{0D108BD9-81ED-4DB2-BD59-A6C34878D82A}">
                    <a16:rowId xmlns:a16="http://schemas.microsoft.com/office/drawing/2014/main" val="2816603556"/>
                  </a:ext>
                </a:extLst>
              </a:tr>
            </a:tbl>
          </a:graphicData>
        </a:graphic>
      </p:graphicFrame>
    </p:spTree>
    <p:extLst>
      <p:ext uri="{BB962C8B-B14F-4D97-AF65-F5344CB8AC3E}">
        <p14:creationId xmlns:p14="http://schemas.microsoft.com/office/powerpoint/2010/main" val="386454134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7" name="Conector recto 16"/>
          <p:cNvCxnSpPr/>
          <p:nvPr/>
        </p:nvCxnSpPr>
        <p:spPr>
          <a:xfrm rot="-2700000">
            <a:off x="2002206" y="-3261888"/>
            <a:ext cx="8280000" cy="8280000"/>
          </a:xfrm>
          <a:prstGeom prst="line">
            <a:avLst/>
          </a:prstGeom>
        </p:spPr>
        <p:style>
          <a:lnRef idx="1">
            <a:schemeClr val="accent1"/>
          </a:lnRef>
          <a:fillRef idx="0">
            <a:schemeClr val="accent1"/>
          </a:fillRef>
          <a:effectRef idx="0">
            <a:schemeClr val="accent1"/>
          </a:effectRef>
          <a:fontRef idx="minor">
            <a:schemeClr val="tx1"/>
          </a:fontRef>
        </p:style>
      </p:cxnSp>
      <p:sp>
        <p:nvSpPr>
          <p:cNvPr id="2" name="Rectángulo 1"/>
          <p:cNvSpPr/>
          <p:nvPr/>
        </p:nvSpPr>
        <p:spPr>
          <a:xfrm>
            <a:off x="287361" y="1777633"/>
            <a:ext cx="11556296" cy="3477875"/>
          </a:xfrm>
          <a:prstGeom prst="rect">
            <a:avLst/>
          </a:prstGeom>
        </p:spPr>
        <p:txBody>
          <a:bodyPr wrap="square">
            <a:spAutoFit/>
          </a:bodyPr>
          <a:lstStyle/>
          <a:p>
            <a:pPr marL="457200" indent="-457200" algn="just">
              <a:buAutoNum type="arabicPeriod"/>
            </a:pPr>
            <a:r>
              <a:rPr lang="es-CL" sz="2200" dirty="0"/>
              <a:t>Efecto látigo: A medida que se va retrocediendo en la cadena la variabilidad aumenta.</a:t>
            </a:r>
          </a:p>
          <a:p>
            <a:pPr marL="457200" indent="-457200" algn="just">
              <a:buAutoNum type="arabicPeriod"/>
            </a:pPr>
            <a:endParaRPr lang="es-CL" sz="2200" dirty="0"/>
          </a:p>
          <a:p>
            <a:pPr marL="457200" indent="-457200" algn="just">
              <a:buAutoNum type="arabicPeriod"/>
            </a:pPr>
            <a:r>
              <a:rPr lang="es-CL" sz="2200" dirty="0"/>
              <a:t>Flujos: Existe el flujo de bienes, desde el proveedor al vendedor, de información en ambos sentidos y de dinero desde el vendedor al proveedor.</a:t>
            </a:r>
          </a:p>
          <a:p>
            <a:pPr marL="457200" indent="-457200" algn="just">
              <a:buAutoNum type="arabicPeriod"/>
            </a:pPr>
            <a:endParaRPr lang="es-CL" sz="2200" dirty="0"/>
          </a:p>
          <a:p>
            <a:pPr marL="457200" indent="-457200" algn="just">
              <a:buAutoNum type="arabicPeriod"/>
            </a:pPr>
            <a:r>
              <a:rPr lang="es-CL" sz="2200" dirty="0"/>
              <a:t> Modelo SCOR: Consiste de 5 categorías, Plan, </a:t>
            </a:r>
            <a:r>
              <a:rPr lang="es-CL" sz="2200" dirty="0" err="1"/>
              <a:t>Source</a:t>
            </a:r>
            <a:r>
              <a:rPr lang="es-CL" sz="2200" dirty="0"/>
              <a:t>, </a:t>
            </a:r>
            <a:r>
              <a:rPr lang="es-CL" sz="2200" dirty="0" err="1"/>
              <a:t>Make</a:t>
            </a:r>
            <a:r>
              <a:rPr lang="es-CL" sz="2200" dirty="0"/>
              <a:t>, </a:t>
            </a:r>
            <a:r>
              <a:rPr lang="es-CL" sz="2200" dirty="0" err="1"/>
              <a:t>Deliver</a:t>
            </a:r>
            <a:r>
              <a:rPr lang="es-CL" sz="2200" dirty="0"/>
              <a:t> y </a:t>
            </a:r>
            <a:r>
              <a:rPr lang="es-CL" sz="2200" dirty="0" err="1"/>
              <a:t>Return</a:t>
            </a:r>
            <a:r>
              <a:rPr lang="es-CL" sz="2200" dirty="0"/>
              <a:t>.</a:t>
            </a:r>
          </a:p>
          <a:p>
            <a:pPr marL="457200" indent="-457200" algn="just">
              <a:buAutoNum type="arabicPeriod"/>
            </a:pPr>
            <a:endParaRPr lang="es-CL" sz="2200" dirty="0"/>
          </a:p>
          <a:p>
            <a:pPr marL="457200" indent="-457200" algn="just">
              <a:buAutoNum type="arabicPeriod"/>
            </a:pPr>
            <a:r>
              <a:rPr lang="es-CL" sz="2200" dirty="0"/>
              <a:t> Tipos de integraciones: Vertical y horizontal.</a:t>
            </a:r>
          </a:p>
          <a:p>
            <a:pPr marL="457200" indent="-457200" algn="just">
              <a:buAutoNum type="arabicPeriod"/>
            </a:pPr>
            <a:endParaRPr lang="es-CL" sz="2200" dirty="0"/>
          </a:p>
          <a:p>
            <a:pPr marL="457200" indent="-457200" algn="just">
              <a:buAutoNum type="arabicPeriod"/>
            </a:pPr>
            <a:r>
              <a:rPr lang="es-CL" sz="2200" dirty="0"/>
              <a:t>Estrategias: Fiabilidad, </a:t>
            </a:r>
            <a:r>
              <a:rPr lang="es-CL" sz="2200" dirty="0" err="1"/>
              <a:t>Responsiveness</a:t>
            </a:r>
            <a:r>
              <a:rPr lang="es-CL" sz="2200" dirty="0"/>
              <a:t>, Agilidad, Costos, Manejo de Activos.</a:t>
            </a:r>
          </a:p>
        </p:txBody>
      </p:sp>
    </p:spTree>
    <p:extLst>
      <p:ext uri="{BB962C8B-B14F-4D97-AF65-F5344CB8AC3E}">
        <p14:creationId xmlns:p14="http://schemas.microsoft.com/office/powerpoint/2010/main" val="406255339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5FC6735-51DC-450D-ABB5-EA1BA37DEA86}"/>
              </a:ext>
            </a:extLst>
          </p:cNvPr>
          <p:cNvSpPr>
            <a:spLocks noGrp="1"/>
          </p:cNvSpPr>
          <p:nvPr>
            <p:ph type="title"/>
          </p:nvPr>
        </p:nvSpPr>
        <p:spPr>
          <a:xfrm>
            <a:off x="1066800" y="2433455"/>
            <a:ext cx="10058400" cy="1450757"/>
          </a:xfrm>
        </p:spPr>
        <p:txBody>
          <a:bodyPr/>
          <a:lstStyle/>
          <a:p>
            <a:r>
              <a:rPr lang="es-CL" b="1" u="sng" dirty="0"/>
              <a:t>Pregunta 1</a:t>
            </a:r>
          </a:p>
        </p:txBody>
      </p:sp>
    </p:spTree>
    <p:extLst>
      <p:ext uri="{BB962C8B-B14F-4D97-AF65-F5344CB8AC3E}">
        <p14:creationId xmlns:p14="http://schemas.microsoft.com/office/powerpoint/2010/main" val="361752557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7" name="Conector recto 16"/>
          <p:cNvCxnSpPr/>
          <p:nvPr/>
        </p:nvCxnSpPr>
        <p:spPr>
          <a:xfrm rot="-2700000">
            <a:off x="2002206" y="-3261888"/>
            <a:ext cx="8280000" cy="8280000"/>
          </a:xfrm>
          <a:prstGeom prst="line">
            <a:avLst/>
          </a:prstGeom>
        </p:spPr>
        <p:style>
          <a:lnRef idx="1">
            <a:schemeClr val="accent1"/>
          </a:lnRef>
          <a:fillRef idx="0">
            <a:schemeClr val="accent1"/>
          </a:fillRef>
          <a:effectRef idx="0">
            <a:schemeClr val="accent1"/>
          </a:effectRef>
          <a:fontRef idx="minor">
            <a:schemeClr val="tx1"/>
          </a:fontRef>
        </p:style>
      </p:cxnSp>
      <p:sp>
        <p:nvSpPr>
          <p:cNvPr id="2" name="Rectángulo 1"/>
          <p:cNvSpPr/>
          <p:nvPr/>
        </p:nvSpPr>
        <p:spPr>
          <a:xfrm>
            <a:off x="529771" y="1180574"/>
            <a:ext cx="11132457" cy="430887"/>
          </a:xfrm>
          <a:prstGeom prst="rect">
            <a:avLst/>
          </a:prstGeom>
        </p:spPr>
        <p:txBody>
          <a:bodyPr wrap="square">
            <a:spAutoFit/>
          </a:bodyPr>
          <a:lstStyle/>
          <a:p>
            <a:pPr algn="just"/>
            <a:r>
              <a:rPr lang="es-CL" sz="2200" dirty="0"/>
              <a:t>1. De 2 ejemplos de integraciones verticales y 2 potenciales beneficios</a:t>
            </a:r>
          </a:p>
        </p:txBody>
      </p:sp>
      <p:graphicFrame>
        <p:nvGraphicFramePr>
          <p:cNvPr id="4" name="Tabla 4">
            <a:extLst>
              <a:ext uri="{FF2B5EF4-FFF2-40B4-BE49-F238E27FC236}">
                <a16:creationId xmlns:a16="http://schemas.microsoft.com/office/drawing/2014/main" id="{1EED5F06-7488-4B1A-B491-DCF240B8EEF0}"/>
              </a:ext>
            </a:extLst>
          </p:cNvPr>
          <p:cNvGraphicFramePr>
            <a:graphicFrameLocks noGrp="1"/>
          </p:cNvGraphicFramePr>
          <p:nvPr>
            <p:extLst>
              <p:ext uri="{D42A27DB-BD31-4B8C-83A1-F6EECF244321}">
                <p14:modId xmlns:p14="http://schemas.microsoft.com/office/powerpoint/2010/main" val="1989813399"/>
              </p:ext>
            </p:extLst>
          </p:nvPr>
        </p:nvGraphicFramePr>
        <p:xfrm>
          <a:off x="1181100" y="2057400"/>
          <a:ext cx="4019369" cy="3882636"/>
        </p:xfrm>
        <a:graphic>
          <a:graphicData uri="http://schemas.openxmlformats.org/drawingml/2006/table">
            <a:tbl>
              <a:tblPr firstRow="1" bandRow="1">
                <a:tableStyleId>{5C22544A-7EE6-4342-B048-85BDC9FD1C3A}</a:tableStyleId>
              </a:tblPr>
              <a:tblGrid>
                <a:gridCol w="4019369">
                  <a:extLst>
                    <a:ext uri="{9D8B030D-6E8A-4147-A177-3AD203B41FA5}">
                      <a16:colId xmlns:a16="http://schemas.microsoft.com/office/drawing/2014/main" val="733255206"/>
                    </a:ext>
                  </a:extLst>
                </a:gridCol>
              </a:tblGrid>
              <a:tr h="670526">
                <a:tc>
                  <a:txBody>
                    <a:bodyPr/>
                    <a:lstStyle/>
                    <a:p>
                      <a:pPr algn="ctr"/>
                      <a:r>
                        <a:rPr lang="es-CL" dirty="0"/>
                        <a:t>Ejemplos</a:t>
                      </a:r>
                    </a:p>
                  </a:txBody>
                  <a:tcPr anchor="ctr"/>
                </a:tc>
                <a:extLst>
                  <a:ext uri="{0D108BD9-81ED-4DB2-BD59-A6C34878D82A}">
                    <a16:rowId xmlns:a16="http://schemas.microsoft.com/office/drawing/2014/main" val="689481543"/>
                  </a:ext>
                </a:extLst>
              </a:tr>
              <a:tr h="1474750">
                <a:tc>
                  <a:txBody>
                    <a:bodyPr/>
                    <a:lstStyle/>
                    <a:p>
                      <a:pPr algn="ctr"/>
                      <a:r>
                        <a:rPr lang="es-CL" dirty="0"/>
                        <a:t>Coca Cola adquiriendo embotelladoras</a:t>
                      </a:r>
                    </a:p>
                  </a:txBody>
                  <a:tcPr anchor="ctr"/>
                </a:tc>
                <a:extLst>
                  <a:ext uri="{0D108BD9-81ED-4DB2-BD59-A6C34878D82A}">
                    <a16:rowId xmlns:a16="http://schemas.microsoft.com/office/drawing/2014/main" val="1988861729"/>
                  </a:ext>
                </a:extLst>
              </a:tr>
              <a:tr h="1474750">
                <a:tc>
                  <a:txBody>
                    <a:bodyPr/>
                    <a:lstStyle/>
                    <a:p>
                      <a:pPr algn="ctr"/>
                      <a:r>
                        <a:rPr lang="es-CL" dirty="0"/>
                        <a:t>Zara compite en gran medida por estar siempre a la moda, porque se hace cargo desde el diseño, producción, logística hasta la venta del producto, pudiendo así en tan solo semanas adecuarse a las tendencias</a:t>
                      </a:r>
                    </a:p>
                  </a:txBody>
                  <a:tcPr anchor="ctr"/>
                </a:tc>
                <a:extLst>
                  <a:ext uri="{0D108BD9-81ED-4DB2-BD59-A6C34878D82A}">
                    <a16:rowId xmlns:a16="http://schemas.microsoft.com/office/drawing/2014/main" val="3374675273"/>
                  </a:ext>
                </a:extLst>
              </a:tr>
            </a:tbl>
          </a:graphicData>
        </a:graphic>
      </p:graphicFrame>
      <p:graphicFrame>
        <p:nvGraphicFramePr>
          <p:cNvPr id="7" name="Tabla 4">
            <a:extLst>
              <a:ext uri="{FF2B5EF4-FFF2-40B4-BE49-F238E27FC236}">
                <a16:creationId xmlns:a16="http://schemas.microsoft.com/office/drawing/2014/main" id="{511EF7B2-687E-4FF1-BC97-B95EEB02ABBE}"/>
              </a:ext>
            </a:extLst>
          </p:cNvPr>
          <p:cNvGraphicFramePr>
            <a:graphicFrameLocks noGrp="1"/>
          </p:cNvGraphicFramePr>
          <p:nvPr>
            <p:extLst>
              <p:ext uri="{D42A27DB-BD31-4B8C-83A1-F6EECF244321}">
                <p14:modId xmlns:p14="http://schemas.microsoft.com/office/powerpoint/2010/main" val="3491018566"/>
              </p:ext>
            </p:extLst>
          </p:nvPr>
        </p:nvGraphicFramePr>
        <p:xfrm>
          <a:off x="6991531" y="2057400"/>
          <a:ext cx="4019369" cy="3882636"/>
        </p:xfrm>
        <a:graphic>
          <a:graphicData uri="http://schemas.openxmlformats.org/drawingml/2006/table">
            <a:tbl>
              <a:tblPr firstRow="1" bandRow="1">
                <a:tableStyleId>{5C22544A-7EE6-4342-B048-85BDC9FD1C3A}</a:tableStyleId>
              </a:tblPr>
              <a:tblGrid>
                <a:gridCol w="4019369">
                  <a:extLst>
                    <a:ext uri="{9D8B030D-6E8A-4147-A177-3AD203B41FA5}">
                      <a16:colId xmlns:a16="http://schemas.microsoft.com/office/drawing/2014/main" val="733255206"/>
                    </a:ext>
                  </a:extLst>
                </a:gridCol>
              </a:tblGrid>
              <a:tr h="719168">
                <a:tc>
                  <a:txBody>
                    <a:bodyPr/>
                    <a:lstStyle/>
                    <a:p>
                      <a:pPr algn="ctr"/>
                      <a:r>
                        <a:rPr lang="es-CL" dirty="0"/>
                        <a:t>Beneficios</a:t>
                      </a:r>
                    </a:p>
                  </a:txBody>
                  <a:tcPr anchor="ctr"/>
                </a:tc>
                <a:extLst>
                  <a:ext uri="{0D108BD9-81ED-4DB2-BD59-A6C34878D82A}">
                    <a16:rowId xmlns:a16="http://schemas.microsoft.com/office/drawing/2014/main" val="689481543"/>
                  </a:ext>
                </a:extLst>
              </a:tr>
              <a:tr h="1581734">
                <a:tc>
                  <a:txBody>
                    <a:bodyPr/>
                    <a:lstStyle/>
                    <a:p>
                      <a:pPr algn="ctr"/>
                      <a:r>
                        <a:rPr lang="es-CL" dirty="0"/>
                        <a:t>Reduce gastos de las empresas primarias (producción) y ofrece mayor continuidad de suministros a los vendedores finales</a:t>
                      </a:r>
                    </a:p>
                  </a:txBody>
                  <a:tcPr anchor="ctr"/>
                </a:tc>
                <a:extLst>
                  <a:ext uri="{0D108BD9-81ED-4DB2-BD59-A6C34878D82A}">
                    <a16:rowId xmlns:a16="http://schemas.microsoft.com/office/drawing/2014/main" val="1988861729"/>
                  </a:ext>
                </a:extLst>
              </a:tr>
              <a:tr h="1581734">
                <a:tc>
                  <a:txBody>
                    <a:bodyPr/>
                    <a:lstStyle/>
                    <a:p>
                      <a:pPr algn="ctr"/>
                      <a:r>
                        <a:rPr lang="es-CL" dirty="0"/>
                        <a:t>Mayor capacidad de negociación en algunos casos, o definitivamente no depender de terceros</a:t>
                      </a:r>
                    </a:p>
                  </a:txBody>
                  <a:tcPr anchor="ctr"/>
                </a:tc>
                <a:extLst>
                  <a:ext uri="{0D108BD9-81ED-4DB2-BD59-A6C34878D82A}">
                    <a16:rowId xmlns:a16="http://schemas.microsoft.com/office/drawing/2014/main" val="3374675273"/>
                  </a:ext>
                </a:extLst>
              </a:tr>
            </a:tbl>
          </a:graphicData>
        </a:graphic>
      </p:graphicFrame>
    </p:spTree>
    <p:extLst>
      <p:ext uri="{BB962C8B-B14F-4D97-AF65-F5344CB8AC3E}">
        <p14:creationId xmlns:p14="http://schemas.microsoft.com/office/powerpoint/2010/main" val="367644746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7" name="Conector recto 16"/>
          <p:cNvCxnSpPr/>
          <p:nvPr/>
        </p:nvCxnSpPr>
        <p:spPr>
          <a:xfrm rot="-2700000">
            <a:off x="2002206" y="-3261888"/>
            <a:ext cx="8280000" cy="8280000"/>
          </a:xfrm>
          <a:prstGeom prst="line">
            <a:avLst/>
          </a:prstGeom>
        </p:spPr>
        <p:style>
          <a:lnRef idx="1">
            <a:schemeClr val="accent1"/>
          </a:lnRef>
          <a:fillRef idx="0">
            <a:schemeClr val="accent1"/>
          </a:fillRef>
          <a:effectRef idx="0">
            <a:schemeClr val="accent1"/>
          </a:effectRef>
          <a:fontRef idx="minor">
            <a:schemeClr val="tx1"/>
          </a:fontRef>
        </p:style>
      </p:cxnSp>
      <p:sp>
        <p:nvSpPr>
          <p:cNvPr id="2" name="Rectángulo 1"/>
          <p:cNvSpPr/>
          <p:nvPr/>
        </p:nvSpPr>
        <p:spPr>
          <a:xfrm>
            <a:off x="529771" y="1657651"/>
            <a:ext cx="11132457" cy="1107996"/>
          </a:xfrm>
          <a:prstGeom prst="rect">
            <a:avLst/>
          </a:prstGeom>
        </p:spPr>
        <p:txBody>
          <a:bodyPr wrap="square">
            <a:spAutoFit/>
          </a:bodyPr>
          <a:lstStyle/>
          <a:p>
            <a:pPr algn="just"/>
            <a:r>
              <a:rPr lang="es-CL" sz="2200" dirty="0"/>
              <a:t>2. ¿Por qué una panadería como Castaño una hora antes de cerrar ya se le está acabando la selección de panes, mientras que en una empresa de trajes de baño de lujo el fin de temporada aún queda un número importante de productos sin vender?</a:t>
            </a:r>
          </a:p>
        </p:txBody>
      </p:sp>
      <p:sp>
        <p:nvSpPr>
          <p:cNvPr id="3" name="CuadroTexto 2">
            <a:extLst>
              <a:ext uri="{FF2B5EF4-FFF2-40B4-BE49-F238E27FC236}">
                <a16:creationId xmlns:a16="http://schemas.microsoft.com/office/drawing/2014/main" id="{CF2C7C6E-8016-47A2-A022-9834721B2CC5}"/>
              </a:ext>
            </a:extLst>
          </p:cNvPr>
          <p:cNvSpPr txBox="1"/>
          <p:nvPr/>
        </p:nvSpPr>
        <p:spPr>
          <a:xfrm>
            <a:off x="529771" y="3086100"/>
            <a:ext cx="11132457" cy="2862322"/>
          </a:xfrm>
          <a:prstGeom prst="rect">
            <a:avLst/>
          </a:prstGeom>
          <a:noFill/>
        </p:spPr>
        <p:txBody>
          <a:bodyPr wrap="square" rtlCol="0">
            <a:spAutoFit/>
          </a:bodyPr>
          <a:lstStyle/>
          <a:p>
            <a:r>
              <a:rPr lang="es-CL" sz="2000" dirty="0"/>
              <a:t>Existen dos razones principales:</a:t>
            </a:r>
          </a:p>
          <a:p>
            <a:pPr marL="342900" indent="-342900">
              <a:buAutoNum type="arabicPeriod"/>
            </a:pPr>
            <a:r>
              <a:rPr lang="es-CL" sz="2000" dirty="0"/>
              <a:t>El margen de castaños es muy bajo por unidad vendida, por lo que el costo de perder ventas (incluido el costo reputacional) es menor al costo de perder unidades de pan al final del día, en cambio, los trajes de baño, al tener un gran margen, prefieren no perder ventas y que les sobren unidades, que los pueden vender en oferta a final de temporada.</a:t>
            </a:r>
          </a:p>
          <a:p>
            <a:pPr marL="342900" indent="-342900">
              <a:buAutoNum type="arabicPeriod"/>
            </a:pPr>
            <a:r>
              <a:rPr lang="es-CL" sz="2000" dirty="0"/>
              <a:t>Por otra parte, los panes de un día para otro pierden gran parte de su calidad y deben ser botados, por lo que quedar con panes al final de cada día significa un costo importante para castaños, caso contrario con los trajes de año, a pesar de no estar en temporada, pueden venderlos durante meses después a precio de oferta sin tener que botarlos.</a:t>
            </a:r>
          </a:p>
        </p:txBody>
      </p:sp>
    </p:spTree>
    <p:extLst>
      <p:ext uri="{BB962C8B-B14F-4D97-AF65-F5344CB8AC3E}">
        <p14:creationId xmlns:p14="http://schemas.microsoft.com/office/powerpoint/2010/main" val="336607128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5FC6735-51DC-450D-ABB5-EA1BA37DEA86}"/>
              </a:ext>
            </a:extLst>
          </p:cNvPr>
          <p:cNvSpPr>
            <a:spLocks noGrp="1"/>
          </p:cNvSpPr>
          <p:nvPr>
            <p:ph type="title"/>
          </p:nvPr>
        </p:nvSpPr>
        <p:spPr>
          <a:xfrm>
            <a:off x="1066800" y="2433455"/>
            <a:ext cx="10058400" cy="1450757"/>
          </a:xfrm>
        </p:spPr>
        <p:txBody>
          <a:bodyPr/>
          <a:lstStyle/>
          <a:p>
            <a:r>
              <a:rPr lang="es-CL" b="1" u="sng" dirty="0"/>
              <a:t>Pregunta 2</a:t>
            </a:r>
          </a:p>
        </p:txBody>
      </p:sp>
    </p:spTree>
    <p:extLst>
      <p:ext uri="{BB962C8B-B14F-4D97-AF65-F5344CB8AC3E}">
        <p14:creationId xmlns:p14="http://schemas.microsoft.com/office/powerpoint/2010/main" val="266444162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7" name="Conector recto 16"/>
          <p:cNvCxnSpPr/>
          <p:nvPr/>
        </p:nvCxnSpPr>
        <p:spPr>
          <a:xfrm rot="-2700000">
            <a:off x="2002206" y="-3261888"/>
            <a:ext cx="8280000" cy="8280000"/>
          </a:xfrm>
          <a:prstGeom prst="line">
            <a:avLst/>
          </a:prstGeom>
        </p:spPr>
        <p:style>
          <a:lnRef idx="1">
            <a:schemeClr val="accent1"/>
          </a:lnRef>
          <a:fillRef idx="0">
            <a:schemeClr val="accent1"/>
          </a:fillRef>
          <a:effectRef idx="0">
            <a:schemeClr val="accent1"/>
          </a:effectRef>
          <a:fontRef idx="minor">
            <a:schemeClr val="tx1"/>
          </a:fontRef>
        </p:style>
      </p:cxnSp>
      <p:sp>
        <p:nvSpPr>
          <p:cNvPr id="2" name="Rectángulo 1"/>
          <p:cNvSpPr/>
          <p:nvPr/>
        </p:nvSpPr>
        <p:spPr>
          <a:xfrm>
            <a:off x="287361" y="1777633"/>
            <a:ext cx="11556296" cy="2462213"/>
          </a:xfrm>
          <a:prstGeom prst="rect">
            <a:avLst/>
          </a:prstGeom>
        </p:spPr>
        <p:txBody>
          <a:bodyPr wrap="square">
            <a:spAutoFit/>
          </a:bodyPr>
          <a:lstStyle/>
          <a:p>
            <a:pPr algn="just"/>
            <a:r>
              <a:rPr lang="es-CL" sz="2200" dirty="0"/>
              <a:t>Considere una cadena de suministro simple. Una fábrica de </a:t>
            </a:r>
            <a:r>
              <a:rPr lang="es-CL" sz="2200" dirty="0" err="1"/>
              <a:t>bluejeans</a:t>
            </a:r>
            <a:r>
              <a:rPr lang="es-CL" sz="2200" dirty="0"/>
              <a:t> que entrega para la venta a una gran tienda. La gran tienda tiene una política de pedidos de revisión continua. Esto es, cuando su stock baja de cierta cantidad, pide una orden.</a:t>
            </a:r>
          </a:p>
          <a:p>
            <a:pPr algn="just"/>
            <a:r>
              <a:rPr lang="es-CL" sz="2200" dirty="0"/>
              <a:t>Para la fábrica es un problema, porque por semanas no le llega ningún pedido, y de repente le llega uno grande, con fecha de entrega de 2 semanas (la calidad de servicio de entrega a la gran tienda esta dada en 95\%).</a:t>
            </a:r>
          </a:p>
          <a:p>
            <a:pPr algn="just"/>
            <a:r>
              <a:rPr lang="es-CL" sz="2200" dirty="0"/>
              <a:t>Su capacidad de producción es limitada, lo que lo obliga a mantener en inventario una cantidad alta.</a:t>
            </a:r>
          </a:p>
        </p:txBody>
      </p:sp>
    </p:spTree>
    <p:extLst>
      <p:ext uri="{BB962C8B-B14F-4D97-AF65-F5344CB8AC3E}">
        <p14:creationId xmlns:p14="http://schemas.microsoft.com/office/powerpoint/2010/main" val="159465243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372032" y="695380"/>
            <a:ext cx="11102639" cy="3670180"/>
          </a:xfrm>
          <a:prstGeom prst="rect">
            <a:avLst/>
          </a:prstGeom>
        </p:spPr>
        <p:txBody>
          <a:bodyPr vert="horz" lIns="0" tIns="45720" rIns="0" bIns="45720" rtlCol="0">
            <a:normAutofit/>
          </a:bodyPr>
          <a:lstStyle/>
          <a:p>
            <a:pPr defTabSz="914400">
              <a:lnSpc>
                <a:spcPct val="90000"/>
              </a:lnSpc>
              <a:spcAft>
                <a:spcPts val="600"/>
              </a:spcAft>
              <a:buClr>
                <a:schemeClr val="accent1"/>
              </a:buClr>
            </a:pPr>
            <a:r>
              <a:rPr lang="en-US" sz="2000" dirty="0">
                <a:solidFill>
                  <a:schemeClr val="tx1">
                    <a:lumMod val="75000"/>
                    <a:lumOff val="25000"/>
                  </a:schemeClr>
                </a:solidFill>
              </a:rPr>
              <a:t>1.	</a:t>
            </a:r>
            <a:r>
              <a:rPr lang="es-CL" sz="2000" dirty="0">
                <a:solidFill>
                  <a:schemeClr val="tx1">
                    <a:lumMod val="75000"/>
                    <a:lumOff val="25000"/>
                  </a:schemeClr>
                </a:solidFill>
              </a:rPr>
              <a:t>Si a la gran tienda la demanda que le llega diariamente es bastante regular, ¿por qué los pedidos a la fábrica son irregulares?</a:t>
            </a:r>
            <a:endParaRPr lang="en-US" sz="2000" dirty="0">
              <a:solidFill>
                <a:schemeClr val="tx1">
                  <a:lumMod val="75000"/>
                  <a:lumOff val="25000"/>
                </a:schemeClr>
              </a:solidFill>
            </a:endParaRPr>
          </a:p>
        </p:txBody>
      </p:sp>
      <p:sp>
        <p:nvSpPr>
          <p:cNvPr id="5" name="CuadroTexto 4">
            <a:extLst>
              <a:ext uri="{FF2B5EF4-FFF2-40B4-BE49-F238E27FC236}">
                <a16:creationId xmlns:a16="http://schemas.microsoft.com/office/drawing/2014/main" id="{D3150CE7-759F-4700-8EFD-EA823BB88C2F}"/>
              </a:ext>
            </a:extLst>
          </p:cNvPr>
          <p:cNvSpPr txBox="1"/>
          <p:nvPr/>
        </p:nvSpPr>
        <p:spPr>
          <a:xfrm>
            <a:off x="372032" y="2034540"/>
            <a:ext cx="11102639" cy="646331"/>
          </a:xfrm>
          <a:prstGeom prst="rect">
            <a:avLst/>
          </a:prstGeom>
          <a:noFill/>
        </p:spPr>
        <p:txBody>
          <a:bodyPr wrap="square" rtlCol="0">
            <a:spAutoFit/>
          </a:bodyPr>
          <a:lstStyle/>
          <a:p>
            <a:r>
              <a:rPr lang="es-CL" dirty="0"/>
              <a:t>La tienda tiene una política de pedidos continuos. Por lo tanto, aunque tenga ventas muy similares todos los días, no pide hasta que su stock baje de cierto valor, y ahí pide un numero grande de productos.</a:t>
            </a:r>
          </a:p>
        </p:txBody>
      </p:sp>
    </p:spTree>
    <p:extLst>
      <p:ext uri="{BB962C8B-B14F-4D97-AF65-F5344CB8AC3E}">
        <p14:creationId xmlns:p14="http://schemas.microsoft.com/office/powerpoint/2010/main" val="8746650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theme/theme1.xml><?xml version="1.0" encoding="utf-8"?>
<a:theme xmlns:a="http://schemas.openxmlformats.org/drawingml/2006/main" name="Retrospección">
  <a:themeElements>
    <a:clrScheme name="Retrospección">
      <a:dk1>
        <a:srgbClr val="000000"/>
      </a:dk1>
      <a:lt1>
        <a:sysClr val="window" lastClr="FFFFFF"/>
      </a:lt1>
      <a:dk2>
        <a:srgbClr val="637052"/>
      </a:dk2>
      <a:lt2>
        <a:srgbClr val="CCDDEA"/>
      </a:lt2>
      <a:accent1>
        <a:srgbClr val="E48312"/>
      </a:accent1>
      <a:accent2>
        <a:srgbClr val="BD582C"/>
      </a:accent2>
      <a:accent3>
        <a:srgbClr val="865640"/>
      </a:accent3>
      <a:accent4>
        <a:srgbClr val="9B8357"/>
      </a:accent4>
      <a:accent5>
        <a:srgbClr val="C2BC80"/>
      </a:accent5>
      <a:accent6>
        <a:srgbClr val="94A088"/>
      </a:accent6>
      <a:hlink>
        <a:srgbClr val="2998E3"/>
      </a:hlink>
      <a:folHlink>
        <a:srgbClr val="8C8C8C"/>
      </a:folHlink>
    </a:clrScheme>
    <a:fontScheme name="Retrospección">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ción">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3F1AAB62-24C6-49D2-8E01-B56FAC9A3DCD}"/>
    </a:ext>
  </a:ext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Retrospect</Template>
  <TotalTime>1959</TotalTime>
  <Words>1375</Words>
  <Application>Microsoft Office PowerPoint</Application>
  <PresentationFormat>Panorámica</PresentationFormat>
  <Paragraphs>174</Paragraphs>
  <Slides>20</Slides>
  <Notes>0</Notes>
  <HiddenSlides>0</HiddenSlides>
  <MMClips>0</MMClips>
  <ScaleCrop>false</ScaleCrop>
  <HeadingPairs>
    <vt:vector size="6" baseType="variant">
      <vt:variant>
        <vt:lpstr>Fuentes usadas</vt:lpstr>
      </vt:variant>
      <vt:variant>
        <vt:i4>2</vt:i4>
      </vt:variant>
      <vt:variant>
        <vt:lpstr>Tema</vt:lpstr>
      </vt:variant>
      <vt:variant>
        <vt:i4>1</vt:i4>
      </vt:variant>
      <vt:variant>
        <vt:lpstr>Títulos de diapositiva</vt:lpstr>
      </vt:variant>
      <vt:variant>
        <vt:i4>20</vt:i4>
      </vt:variant>
    </vt:vector>
  </HeadingPairs>
  <TitlesOfParts>
    <vt:vector size="23" baseType="lpstr">
      <vt:lpstr>Calibri</vt:lpstr>
      <vt:lpstr>Calibri Light</vt:lpstr>
      <vt:lpstr>Retrospección</vt:lpstr>
      <vt:lpstr>Auxiliar Cadena de Suministro:</vt:lpstr>
      <vt:lpstr>Conceptos</vt:lpstr>
      <vt:lpstr>Presentación de PowerPoint</vt:lpstr>
      <vt:lpstr>Pregunta 1</vt:lpstr>
      <vt:lpstr>Presentación de PowerPoint</vt:lpstr>
      <vt:lpstr>Presentación de PowerPoint</vt:lpstr>
      <vt:lpstr>Pregunta 2</vt:lpstr>
      <vt:lpstr>Presentación de PowerPoint</vt:lpstr>
      <vt:lpstr>Presentación de PowerPoint</vt:lpstr>
      <vt:lpstr>Presentación de PowerPoint</vt:lpstr>
      <vt:lpstr>Presentación de PowerPoint</vt:lpstr>
      <vt:lpstr>Pregunta 3</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cristobal plubins</dc:creator>
  <cp:lastModifiedBy>cristobal plubins</cp:lastModifiedBy>
  <cp:revision>1</cp:revision>
  <dcterms:created xsi:type="dcterms:W3CDTF">2021-09-05T18:12:44Z</dcterms:created>
  <dcterms:modified xsi:type="dcterms:W3CDTF">2021-11-15T19:54:04Z</dcterms:modified>
</cp:coreProperties>
</file>

<file path=docProps/thumbnail.jpeg>
</file>