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6" r:id="rId9"/>
    <p:sldId id="347" r:id="rId10"/>
    <p:sldId id="345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ías Muñoz Flores" initials="MMF" lastIdx="1" clrIdx="0">
    <p:extLst>
      <p:ext uri="{19B8F6BF-5375-455C-9EA6-DF929625EA0E}">
        <p15:presenceInfo xmlns:p15="http://schemas.microsoft.com/office/powerpoint/2012/main" userId="27ad84dbbc56e1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63"/>
    <a:srgbClr val="FFAB40"/>
    <a:srgbClr val="0B5394"/>
    <a:srgbClr val="002060"/>
    <a:srgbClr val="3D85C6"/>
    <a:srgbClr val="000066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4096AF-F0F4-4DFF-87AC-97C3278ACDB8}">
  <a:tblStyle styleId="{9A4096AF-F0F4-4DFF-87AC-97C3278ACDB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1332" autoAdjust="0"/>
  </p:normalViewPr>
  <p:slideViewPr>
    <p:cSldViewPr snapToGrid="0">
      <p:cViewPr>
        <p:scale>
          <a:sx n="125" d="100"/>
          <a:sy n="125" d="100"/>
        </p:scale>
        <p:origin x="9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dirty="0"/>
              <a:t>Saludar, presentarme, decir que voy a exponer mi presentación de practica 1 en el instituto de sistemas complejos de ingeniería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08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49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4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07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173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341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5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579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32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78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336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99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10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68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50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7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18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73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2" name="Google Shape;5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3" name="Google Shape;54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Los procesos después se ingresaban en un Excel que nos entregaban.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97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>
              <a:alpha val="3686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1600" y="3578350"/>
            <a:ext cx="1160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subtitle">
  <p:cSld name="CUSTOM_11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75150" y="-119000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-62625" y="-37600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 rot="10800000">
            <a:off x="7729072" y="2256327"/>
            <a:ext cx="1484325" cy="3043825"/>
          </a:xfrm>
          <a:custGeom>
            <a:avLst/>
            <a:gdLst/>
            <a:ahLst/>
            <a:cxnLst/>
            <a:rect l="l" t="t" r="r" b="b"/>
            <a:pathLst>
              <a:path w="59373" h="121753" extrusionOk="0">
                <a:moveTo>
                  <a:pt x="59373" y="2004"/>
                </a:moveTo>
                <a:lnTo>
                  <a:pt x="0" y="0"/>
                </a:lnTo>
                <a:lnTo>
                  <a:pt x="751" y="121753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</p:sp>
      <p:sp>
        <p:nvSpPr>
          <p:cNvPr id="38" name="Google Shape;38;p6"/>
          <p:cNvSpPr/>
          <p:nvPr/>
        </p:nvSpPr>
        <p:spPr>
          <a:xfrm rot="10800000">
            <a:off x="7641372" y="2794952"/>
            <a:ext cx="1559500" cy="2423800"/>
          </a:xfrm>
          <a:custGeom>
            <a:avLst/>
            <a:gdLst/>
            <a:ahLst/>
            <a:cxnLst/>
            <a:rect l="l" t="t" r="r" b="b"/>
            <a:pathLst>
              <a:path w="62380" h="96952" extrusionOk="0">
                <a:moveTo>
                  <a:pt x="501" y="96952"/>
                </a:moveTo>
                <a:lnTo>
                  <a:pt x="0" y="0"/>
                </a:lnTo>
                <a:lnTo>
                  <a:pt x="62380" y="50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-62625" y="198800"/>
            <a:ext cx="92067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6000"/>
              <a:buNone/>
              <a:defRPr sz="6000">
                <a:solidFill>
                  <a:srgbClr val="FFAB4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2623850" y="3102034"/>
            <a:ext cx="40767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8475" y="1522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ctrTitle"/>
          </p:nvPr>
        </p:nvSpPr>
        <p:spPr>
          <a:xfrm>
            <a:off x="311700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6600" dirty="0">
                <a:solidFill>
                  <a:srgbClr val="FFFFFF"/>
                </a:solidFill>
              </a:rPr>
              <a:t>Auxiliar 4</a:t>
            </a:r>
            <a:br>
              <a:rPr lang="es" sz="6600" dirty="0">
                <a:solidFill>
                  <a:srgbClr val="FFFFFF"/>
                </a:solidFill>
              </a:rPr>
            </a:br>
            <a:r>
              <a:rPr lang="es" sz="2800" dirty="0">
                <a:solidFill>
                  <a:srgbClr val="FFFFFF"/>
                </a:solidFill>
              </a:rPr>
              <a:t>Geometría y Simplex</a:t>
            </a:r>
            <a:endParaRPr sz="2800" dirty="0">
              <a:solidFill>
                <a:srgbClr val="FFFFFF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56780FF-2E79-44AF-829C-C07E6D4765F3}"/>
              </a:ext>
            </a:extLst>
          </p:cNvPr>
          <p:cNvCxnSpPr>
            <a:cxnSpLocks/>
          </p:cNvCxnSpPr>
          <p:nvPr/>
        </p:nvCxnSpPr>
        <p:spPr>
          <a:xfrm>
            <a:off x="899652" y="3568553"/>
            <a:ext cx="72783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B89AD1-51D4-4110-BCCA-1BB6C6B74968}"/>
              </a:ext>
            </a:extLst>
          </p:cNvPr>
          <p:cNvSpPr txBox="1"/>
          <p:nvPr/>
        </p:nvSpPr>
        <p:spPr>
          <a:xfrm>
            <a:off x="3401347" y="4011561"/>
            <a:ext cx="227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Matías Muñoz Flores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DII U Chile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otoño 2021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2EDFE3-9C11-4B40-B59F-FC1C80F2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124022"/>
            <a:ext cx="7524750" cy="58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46D96-B64C-4101-AE3C-8DC4BA98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1828477"/>
            <a:ext cx="5956300" cy="74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4D31D11-3DF2-497E-939B-06BDD55E165B}"/>
              </a:ext>
            </a:extLst>
          </p:cNvPr>
          <p:cNvSpPr/>
          <p:nvPr/>
        </p:nvSpPr>
        <p:spPr>
          <a:xfrm>
            <a:off x="358908" y="2529399"/>
            <a:ext cx="77798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se demuestr</a:t>
            </a:r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que una función es convexa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587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E1562F7-BCB0-4D46-8BBE-75E7E2F3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5" y="1133381"/>
            <a:ext cx="7153275" cy="41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A07673-CAE8-431F-815C-E815C852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09" y="2043073"/>
            <a:ext cx="1986825" cy="7469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3FE0E1E-C789-4C66-94B9-2DCC2F287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949" y="1833037"/>
            <a:ext cx="2990851" cy="12016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6FE82DE-80C1-48D8-9AC8-F2EDE63D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25" y="3123424"/>
            <a:ext cx="2767480" cy="138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Matriz hessiana - Wikipedia, la enciclopedia libre">
            <a:extLst>
              <a:ext uri="{FF2B5EF4-FFF2-40B4-BE49-F238E27FC236}">
                <a16:creationId xmlns:a16="http://schemas.microsoft.com/office/drawing/2014/main" id="{2258B969-26F9-42ED-9501-958FB725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79" y="2036929"/>
            <a:ext cx="2355990" cy="1340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C6539FB-F657-4BFF-9036-4883C65DF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412" y="3817955"/>
            <a:ext cx="3608388" cy="33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7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E1562F7-BCB0-4D46-8BBE-75E7E2F3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5" y="1133381"/>
            <a:ext cx="7153275" cy="41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A07673-CAE8-431F-815C-E815C852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09" y="2043073"/>
            <a:ext cx="1986825" cy="7469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3FE0E1E-C789-4C66-94B9-2DCC2F287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949" y="1833037"/>
            <a:ext cx="2990851" cy="12016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6FE82DE-80C1-48D8-9AC8-F2EDE63D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25" y="3123424"/>
            <a:ext cx="2767480" cy="138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Matriz hessiana - Wikipedia, la enciclopedia libre">
            <a:extLst>
              <a:ext uri="{FF2B5EF4-FFF2-40B4-BE49-F238E27FC236}">
                <a16:creationId xmlns:a16="http://schemas.microsoft.com/office/drawing/2014/main" id="{2258B969-26F9-42ED-9501-958FB725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79" y="2036929"/>
            <a:ext cx="2355990" cy="1340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C6539FB-F657-4BFF-9036-4883C65DF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412" y="3817955"/>
            <a:ext cx="3608388" cy="33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B2BF7FA-44B1-440E-BCB9-9C09B4ECE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663" y="-127876"/>
            <a:ext cx="9391325" cy="52713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237747-4A0D-421A-97FC-57C66E33E665}"/>
              </a:ext>
            </a:extLst>
          </p:cNvPr>
          <p:cNvSpPr/>
          <p:nvPr/>
        </p:nvSpPr>
        <p:spPr>
          <a:xfrm>
            <a:off x="4420593" y="1026040"/>
            <a:ext cx="621008" cy="41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6CAEAC-B62E-41A0-A26E-B801735B9520}"/>
              </a:ext>
            </a:extLst>
          </p:cNvPr>
          <p:cNvSpPr/>
          <p:nvPr/>
        </p:nvSpPr>
        <p:spPr>
          <a:xfrm>
            <a:off x="5323015" y="1026040"/>
            <a:ext cx="220493" cy="41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38865CB-B683-48FC-A38A-6A187611F297}"/>
              </a:ext>
            </a:extLst>
          </p:cNvPr>
          <p:cNvSpPr/>
          <p:nvPr/>
        </p:nvSpPr>
        <p:spPr>
          <a:xfrm>
            <a:off x="3579779" y="1028997"/>
            <a:ext cx="651633" cy="20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6CFB1FE-B206-4B7A-9EC2-BB6ACC64A4A3}"/>
              </a:ext>
            </a:extLst>
          </p:cNvPr>
          <p:cNvSpPr/>
          <p:nvPr/>
        </p:nvSpPr>
        <p:spPr>
          <a:xfrm>
            <a:off x="6234127" y="1134166"/>
            <a:ext cx="220493" cy="20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857DB7-2F5D-454B-BD5C-5FE39D369F15}"/>
              </a:ext>
            </a:extLst>
          </p:cNvPr>
          <p:cNvSpPr/>
          <p:nvPr/>
        </p:nvSpPr>
        <p:spPr>
          <a:xfrm>
            <a:off x="4076458" y="1885550"/>
            <a:ext cx="1089921" cy="678629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A574A9D-2C56-476F-997B-1F919832F9A7}"/>
              </a:ext>
            </a:extLst>
          </p:cNvPr>
          <p:cNvCxnSpPr>
            <a:cxnSpLocks/>
          </p:cNvCxnSpPr>
          <p:nvPr/>
        </p:nvCxnSpPr>
        <p:spPr>
          <a:xfrm>
            <a:off x="4156953" y="1953205"/>
            <a:ext cx="933856" cy="556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2B049E0-5577-4278-A46D-70C68A524BCB}"/>
              </a:ext>
            </a:extLst>
          </p:cNvPr>
          <p:cNvSpPr/>
          <p:nvPr/>
        </p:nvSpPr>
        <p:spPr>
          <a:xfrm>
            <a:off x="5133460" y="3123424"/>
            <a:ext cx="1429468" cy="111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37EDC17-F91E-4670-9A18-4AC6E9F0A7AC}"/>
              </a:ext>
            </a:extLst>
          </p:cNvPr>
          <p:cNvSpPr/>
          <p:nvPr/>
        </p:nvSpPr>
        <p:spPr>
          <a:xfrm>
            <a:off x="5219630" y="3175370"/>
            <a:ext cx="1124743" cy="8339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10A3005-DD77-47A8-A1E0-866C411A5F2D}"/>
              </a:ext>
            </a:extLst>
          </p:cNvPr>
          <p:cNvSpPr/>
          <p:nvPr/>
        </p:nvSpPr>
        <p:spPr>
          <a:xfrm>
            <a:off x="5297115" y="3222808"/>
            <a:ext cx="759973" cy="5088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1FE059D-1489-4FBC-A4BD-9CDC7518C740}"/>
              </a:ext>
            </a:extLst>
          </p:cNvPr>
          <p:cNvSpPr/>
          <p:nvPr/>
        </p:nvSpPr>
        <p:spPr>
          <a:xfrm>
            <a:off x="5348955" y="3258764"/>
            <a:ext cx="250935" cy="191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4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E1562F7-BCB0-4D46-8BBE-75E7E2F3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5" y="1133381"/>
            <a:ext cx="7153275" cy="41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6FE82DE-80C1-48D8-9AC8-F2EDE63D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348" y="1673186"/>
            <a:ext cx="4497628" cy="22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C6539FB-F657-4BFF-9036-4883C65DF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52" y="4237315"/>
            <a:ext cx="5690960" cy="531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1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2EDFE3-9C11-4B40-B59F-FC1C80F2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124022"/>
            <a:ext cx="7524750" cy="58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46D96-B64C-4101-AE3C-8DC4BA98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1828477"/>
            <a:ext cx="5956300" cy="74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7C13122-37F3-418E-AE93-A1CF49581E0C}"/>
              </a:ext>
            </a:extLst>
          </p:cNvPr>
          <p:cNvSpPr/>
          <p:nvPr/>
        </p:nvSpPr>
        <p:spPr>
          <a:xfrm>
            <a:off x="2514600" y="2914650"/>
            <a:ext cx="2851150" cy="1383227"/>
          </a:xfrm>
          <a:prstGeom prst="ellipse">
            <a:avLst/>
          </a:prstGeom>
          <a:gradFill flip="none" rotWithShape="1">
            <a:gsLst>
              <a:gs pos="0">
                <a:srgbClr val="3D85C6">
                  <a:tint val="66000"/>
                  <a:satMod val="160000"/>
                </a:srgbClr>
              </a:gs>
              <a:gs pos="50000">
                <a:srgbClr val="3D85C6">
                  <a:tint val="44500"/>
                  <a:satMod val="160000"/>
                </a:srgbClr>
              </a:gs>
              <a:gs pos="100000">
                <a:srgbClr val="3D85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6F5629-3900-4E53-83D8-411C3F7EF8FD}"/>
              </a:ext>
            </a:extLst>
          </p:cNvPr>
          <p:cNvCxnSpPr>
            <a:cxnSpLocks/>
            <a:stCxn id="2" idx="6"/>
            <a:endCxn id="2" idx="2"/>
          </p:cNvCxnSpPr>
          <p:nvPr/>
        </p:nvCxnSpPr>
        <p:spPr>
          <a:xfrm flipH="1">
            <a:off x="2514600" y="3606264"/>
            <a:ext cx="2851150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51A9551-D327-4266-A7F0-9B12790C5B69}"/>
              </a:ext>
            </a:extLst>
          </p:cNvPr>
          <p:cNvCxnSpPr>
            <a:cxnSpLocks/>
            <a:stCxn id="2" idx="4"/>
            <a:endCxn id="2" idx="0"/>
          </p:cNvCxnSpPr>
          <p:nvPr/>
        </p:nvCxnSpPr>
        <p:spPr>
          <a:xfrm flipV="1">
            <a:off x="3940175" y="2914650"/>
            <a:ext cx="0" cy="1383227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7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78CEEF1-7974-427F-9CF3-87155E6E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4" y="1081391"/>
            <a:ext cx="7677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8AB5E31F-7D79-4FC9-9193-6B8DDA43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8" y="857250"/>
            <a:ext cx="7729684" cy="4286250"/>
          </a:xfrm>
          <a:prstGeom prst="rect">
            <a:avLst/>
          </a:prstGeom>
        </p:spPr>
      </p:pic>
      <p:sp>
        <p:nvSpPr>
          <p:cNvPr id="7" name="Oval 67">
            <a:extLst>
              <a:ext uri="{FF2B5EF4-FFF2-40B4-BE49-F238E27FC236}">
                <a16:creationId xmlns:a16="http://schemas.microsoft.com/office/drawing/2014/main" id="{D3443D43-FA9A-4487-BEE6-F17596B4D94A}"/>
              </a:ext>
            </a:extLst>
          </p:cNvPr>
          <p:cNvSpPr/>
          <p:nvPr/>
        </p:nvSpPr>
        <p:spPr>
          <a:xfrm flipH="1">
            <a:off x="1329201" y="4356086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Oval 67">
            <a:extLst>
              <a:ext uri="{FF2B5EF4-FFF2-40B4-BE49-F238E27FC236}">
                <a16:creationId xmlns:a16="http://schemas.microsoft.com/office/drawing/2014/main" id="{A03B2979-04EE-4C0E-923B-A87517B8CAF4}"/>
              </a:ext>
            </a:extLst>
          </p:cNvPr>
          <p:cNvSpPr/>
          <p:nvPr/>
        </p:nvSpPr>
        <p:spPr>
          <a:xfrm flipH="1">
            <a:off x="1695450" y="4744706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Oval 67">
            <a:extLst>
              <a:ext uri="{FF2B5EF4-FFF2-40B4-BE49-F238E27FC236}">
                <a16:creationId xmlns:a16="http://schemas.microsoft.com/office/drawing/2014/main" id="{064D92D7-ADC9-4E5A-B381-F73F48984371}"/>
              </a:ext>
            </a:extLst>
          </p:cNvPr>
          <p:cNvSpPr/>
          <p:nvPr/>
        </p:nvSpPr>
        <p:spPr>
          <a:xfrm flipH="1">
            <a:off x="1641450" y="4069665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EC4124-0E82-40D8-9CF9-514F09BC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78" y="525824"/>
            <a:ext cx="2511650" cy="135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5B9E4C6-1569-4E9E-B6B7-FA93AFE83E9C}"/>
              </a:ext>
            </a:extLst>
          </p:cNvPr>
          <p:cNvCxnSpPr>
            <a:cxnSpLocks/>
          </p:cNvCxnSpPr>
          <p:nvPr/>
        </p:nvCxnSpPr>
        <p:spPr>
          <a:xfrm>
            <a:off x="-472440" y="2571750"/>
            <a:ext cx="3230880" cy="3211830"/>
          </a:xfrm>
          <a:prstGeom prst="line">
            <a:avLst/>
          </a:prstGeom>
          <a:ln w="28575">
            <a:solidFill>
              <a:srgbClr val="07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6C14BA8-C820-45AE-B1A4-56DA3C92273B}"/>
              </a:ext>
            </a:extLst>
          </p:cNvPr>
          <p:cNvCxnSpPr>
            <a:cxnSpLocks/>
          </p:cNvCxnSpPr>
          <p:nvPr/>
        </p:nvCxnSpPr>
        <p:spPr>
          <a:xfrm flipV="1">
            <a:off x="935123" y="3596013"/>
            <a:ext cx="448078" cy="3962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67">
            <a:extLst>
              <a:ext uri="{FF2B5EF4-FFF2-40B4-BE49-F238E27FC236}">
                <a16:creationId xmlns:a16="http://schemas.microsoft.com/office/drawing/2014/main" id="{68A07E8A-B4A2-4193-820D-BADF70924FF6}"/>
              </a:ext>
            </a:extLst>
          </p:cNvPr>
          <p:cNvSpPr/>
          <p:nvPr/>
        </p:nvSpPr>
        <p:spPr>
          <a:xfrm flipH="1">
            <a:off x="1329201" y="4356086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0EC5F60-949F-45E5-BA15-CA35A082676E}"/>
              </a:ext>
            </a:extLst>
          </p:cNvPr>
          <p:cNvCxnSpPr>
            <a:cxnSpLocks/>
          </p:cNvCxnSpPr>
          <p:nvPr/>
        </p:nvCxnSpPr>
        <p:spPr>
          <a:xfrm flipH="1">
            <a:off x="650756" y="450223"/>
            <a:ext cx="4874328" cy="47199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4772A93-13F8-47C6-864C-7E901D6E06F3}"/>
              </a:ext>
            </a:extLst>
          </p:cNvPr>
          <p:cNvCxnSpPr>
            <a:cxnSpLocks/>
          </p:cNvCxnSpPr>
          <p:nvPr/>
        </p:nvCxnSpPr>
        <p:spPr>
          <a:xfrm flipH="1" flipV="1">
            <a:off x="3360420" y="1690897"/>
            <a:ext cx="432517" cy="380373"/>
          </a:xfrm>
          <a:prstGeom prst="straightConnector1">
            <a:avLst/>
          </a:prstGeom>
          <a:ln w="38100">
            <a:solidFill>
              <a:srgbClr val="FFAB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67">
            <a:extLst>
              <a:ext uri="{FF2B5EF4-FFF2-40B4-BE49-F238E27FC236}">
                <a16:creationId xmlns:a16="http://schemas.microsoft.com/office/drawing/2014/main" id="{74994633-8CCD-4497-A93C-71A7B801FC78}"/>
              </a:ext>
            </a:extLst>
          </p:cNvPr>
          <p:cNvSpPr/>
          <p:nvPr/>
        </p:nvSpPr>
        <p:spPr>
          <a:xfrm flipH="1">
            <a:off x="1641450" y="372360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Oval 67">
            <a:extLst>
              <a:ext uri="{FF2B5EF4-FFF2-40B4-BE49-F238E27FC236}">
                <a16:creationId xmlns:a16="http://schemas.microsoft.com/office/drawing/2014/main" id="{44B1E4EE-2A6B-4036-A3E3-3CE603874E99}"/>
              </a:ext>
            </a:extLst>
          </p:cNvPr>
          <p:cNvSpPr/>
          <p:nvPr/>
        </p:nvSpPr>
        <p:spPr>
          <a:xfrm flipH="1">
            <a:off x="350612" y="439609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70F6200-7829-472A-B6EF-115532B4AE6B}"/>
              </a:ext>
            </a:extLst>
          </p:cNvPr>
          <p:cNvCxnSpPr>
            <a:cxnSpLocks/>
          </p:cNvCxnSpPr>
          <p:nvPr/>
        </p:nvCxnSpPr>
        <p:spPr>
          <a:xfrm flipH="1">
            <a:off x="129540" y="1508760"/>
            <a:ext cx="5738273" cy="3116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D408030-5930-419E-B9C2-2BC97C3F3F23}"/>
              </a:ext>
            </a:extLst>
          </p:cNvPr>
          <p:cNvCxnSpPr>
            <a:cxnSpLocks/>
          </p:cNvCxnSpPr>
          <p:nvPr/>
        </p:nvCxnSpPr>
        <p:spPr>
          <a:xfrm>
            <a:off x="3341505" y="2880252"/>
            <a:ext cx="314864" cy="499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ángulo isósceles 32">
            <a:extLst>
              <a:ext uri="{FF2B5EF4-FFF2-40B4-BE49-F238E27FC236}">
                <a16:creationId xmlns:a16="http://schemas.microsoft.com/office/drawing/2014/main" id="{EB6BA6D1-D42B-4804-834C-1BEBB150DFF8}"/>
              </a:ext>
            </a:extLst>
          </p:cNvPr>
          <p:cNvSpPr/>
          <p:nvPr/>
        </p:nvSpPr>
        <p:spPr>
          <a:xfrm rot="3068462">
            <a:off x="1601608" y="3000540"/>
            <a:ext cx="481881" cy="1568051"/>
          </a:xfrm>
          <a:prstGeom prst="triangle">
            <a:avLst>
              <a:gd name="adj" fmla="val 6672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8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25" grpId="0" animBg="1"/>
      <p:bldP spid="26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457EAEE-3943-4F3F-8C50-5AD16643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712273"/>
            <a:ext cx="7335793" cy="3994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6B4C86-5383-492B-BB79-85B1D0BAA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8" y="1017530"/>
            <a:ext cx="2511650" cy="135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0C9828C-A93F-43D0-A2CC-89F0C59AF707}"/>
              </a:ext>
            </a:extLst>
          </p:cNvPr>
          <p:cNvCxnSpPr>
            <a:cxnSpLocks/>
          </p:cNvCxnSpPr>
          <p:nvPr/>
        </p:nvCxnSpPr>
        <p:spPr>
          <a:xfrm>
            <a:off x="3810000" y="3078480"/>
            <a:ext cx="5589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33A11D0-EF5D-4910-A4C7-1E7F0A374B20}"/>
              </a:ext>
            </a:extLst>
          </p:cNvPr>
          <p:cNvCxnSpPr>
            <a:cxnSpLocks/>
          </p:cNvCxnSpPr>
          <p:nvPr/>
        </p:nvCxnSpPr>
        <p:spPr>
          <a:xfrm flipH="1">
            <a:off x="3246120" y="3086100"/>
            <a:ext cx="56388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8BC8E38-1A84-4C5C-BEB9-C694760C381C}"/>
              </a:ext>
            </a:extLst>
          </p:cNvPr>
          <p:cNvCxnSpPr>
            <a:cxnSpLocks/>
          </p:cNvCxnSpPr>
          <p:nvPr/>
        </p:nvCxnSpPr>
        <p:spPr>
          <a:xfrm flipH="1">
            <a:off x="2804160" y="2834640"/>
            <a:ext cx="56388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67">
            <a:extLst>
              <a:ext uri="{FF2B5EF4-FFF2-40B4-BE49-F238E27FC236}">
                <a16:creationId xmlns:a16="http://schemas.microsoft.com/office/drawing/2014/main" id="{407C2008-935B-4BFE-A3BD-F71E3143EC60}"/>
              </a:ext>
            </a:extLst>
          </p:cNvPr>
          <p:cNvSpPr/>
          <p:nvPr/>
        </p:nvSpPr>
        <p:spPr>
          <a:xfrm flipH="1">
            <a:off x="2750160" y="2780640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TextBox 98">
            <a:extLst>
              <a:ext uri="{FF2B5EF4-FFF2-40B4-BE49-F238E27FC236}">
                <a16:creationId xmlns:a16="http://schemas.microsoft.com/office/drawing/2014/main" id="{6F72AC03-7AE4-4BF9-8309-ED391E318CDE}"/>
              </a:ext>
            </a:extLst>
          </p:cNvPr>
          <p:cNvSpPr txBox="1"/>
          <p:nvPr/>
        </p:nvSpPr>
        <p:spPr>
          <a:xfrm>
            <a:off x="2491086" y="2414897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(-2,1)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577C11-6E1D-46B9-B725-66E21A154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383" y="2568785"/>
            <a:ext cx="1369360" cy="468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457EAEE-3943-4F3F-8C50-5AD16643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712273"/>
            <a:ext cx="7335793" cy="3994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6B4C86-5383-492B-BB79-85B1D0BAA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8" y="1017530"/>
            <a:ext cx="2511650" cy="135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0C9828C-A93F-43D0-A2CC-89F0C59AF707}"/>
              </a:ext>
            </a:extLst>
          </p:cNvPr>
          <p:cNvCxnSpPr>
            <a:cxnSpLocks/>
          </p:cNvCxnSpPr>
          <p:nvPr/>
        </p:nvCxnSpPr>
        <p:spPr>
          <a:xfrm>
            <a:off x="3810000" y="3078480"/>
            <a:ext cx="5589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33A11D0-EF5D-4910-A4C7-1E7F0A374B20}"/>
              </a:ext>
            </a:extLst>
          </p:cNvPr>
          <p:cNvCxnSpPr>
            <a:cxnSpLocks/>
          </p:cNvCxnSpPr>
          <p:nvPr/>
        </p:nvCxnSpPr>
        <p:spPr>
          <a:xfrm flipH="1">
            <a:off x="3246120" y="3086100"/>
            <a:ext cx="56388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8BC8E38-1A84-4C5C-BEB9-C694760C381C}"/>
              </a:ext>
            </a:extLst>
          </p:cNvPr>
          <p:cNvCxnSpPr>
            <a:cxnSpLocks/>
          </p:cNvCxnSpPr>
          <p:nvPr/>
        </p:nvCxnSpPr>
        <p:spPr>
          <a:xfrm flipH="1">
            <a:off x="2804160" y="2834640"/>
            <a:ext cx="563880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67">
            <a:extLst>
              <a:ext uri="{FF2B5EF4-FFF2-40B4-BE49-F238E27FC236}">
                <a16:creationId xmlns:a16="http://schemas.microsoft.com/office/drawing/2014/main" id="{407C2008-935B-4BFE-A3BD-F71E3143EC60}"/>
              </a:ext>
            </a:extLst>
          </p:cNvPr>
          <p:cNvSpPr/>
          <p:nvPr/>
        </p:nvSpPr>
        <p:spPr>
          <a:xfrm flipH="1">
            <a:off x="2750160" y="2780640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TextBox 98">
            <a:extLst>
              <a:ext uri="{FF2B5EF4-FFF2-40B4-BE49-F238E27FC236}">
                <a16:creationId xmlns:a16="http://schemas.microsoft.com/office/drawing/2014/main" id="{6F72AC03-7AE4-4BF9-8309-ED391E318CDE}"/>
              </a:ext>
            </a:extLst>
          </p:cNvPr>
          <p:cNvSpPr txBox="1"/>
          <p:nvPr/>
        </p:nvSpPr>
        <p:spPr>
          <a:xfrm>
            <a:off x="2491086" y="2414897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(-2,1)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577C11-6E1D-46B9-B725-66E21A154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383" y="2568785"/>
            <a:ext cx="1369360" cy="468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8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46B4C86-5383-492B-BB79-85B1D0BA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74" y="1694254"/>
            <a:ext cx="2511650" cy="135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B6319E-2356-4D62-AE78-45404B08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" y="988850"/>
            <a:ext cx="7399020" cy="4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E7B3E84-7987-40DA-9E42-573E61FF4D45}"/>
              </a:ext>
            </a:extLst>
          </p:cNvPr>
          <p:cNvCxnSpPr/>
          <p:nvPr/>
        </p:nvCxnSpPr>
        <p:spPr>
          <a:xfrm>
            <a:off x="3912803" y="2446321"/>
            <a:ext cx="4953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B8FA1BD-AEC5-449F-94DD-3D1DD114C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352" y="1726235"/>
            <a:ext cx="3464174" cy="1535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5180D5BA-DFF9-4B34-9629-E1C9ADD8F33D}"/>
              </a:ext>
            </a:extLst>
          </p:cNvPr>
          <p:cNvGrpSpPr/>
          <p:nvPr/>
        </p:nvGrpSpPr>
        <p:grpSpPr>
          <a:xfrm>
            <a:off x="1121762" y="3997408"/>
            <a:ext cx="6339487" cy="763488"/>
            <a:chOff x="1371951" y="4000500"/>
            <a:chExt cx="6339487" cy="763488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668C0B3-BFDF-4175-A5E1-EC156D5ACC65}"/>
                </a:ext>
              </a:extLst>
            </p:cNvPr>
            <p:cNvCxnSpPr>
              <a:cxnSpLocks/>
            </p:cNvCxnSpPr>
            <p:nvPr/>
          </p:nvCxnSpPr>
          <p:spPr>
            <a:xfrm>
              <a:off x="1371951" y="4244340"/>
              <a:ext cx="624042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54C602B-7545-4B47-9E7C-E51471003F75}"/>
                </a:ext>
              </a:extLst>
            </p:cNvPr>
            <p:cNvCxnSpPr>
              <a:cxnSpLocks/>
            </p:cNvCxnSpPr>
            <p:nvPr/>
          </p:nvCxnSpPr>
          <p:spPr>
            <a:xfrm>
              <a:off x="4410642" y="4000500"/>
              <a:ext cx="0" cy="4876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7E1BF63-A680-40B8-A645-AC616560FE47}"/>
                </a:ext>
              </a:extLst>
            </p:cNvPr>
            <p:cNvSpPr txBox="1"/>
            <p:nvPr/>
          </p:nvSpPr>
          <p:spPr>
            <a:xfrm>
              <a:off x="4285365" y="4456211"/>
              <a:ext cx="434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0</a:t>
              </a:r>
              <a:endParaRPr lang="es-CL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5BB181A-9B83-4B41-B716-272346D90BFE}"/>
                </a:ext>
              </a:extLst>
            </p:cNvPr>
            <p:cNvSpPr txBox="1"/>
            <p:nvPr/>
          </p:nvSpPr>
          <p:spPr>
            <a:xfrm>
              <a:off x="7197501" y="4334542"/>
              <a:ext cx="513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X_1</a:t>
              </a:r>
              <a:endParaRPr lang="es-CL" dirty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E89A47F8-4917-4E90-8CE4-6CBEEA55A5F2}"/>
                </a:ext>
              </a:extLst>
            </p:cNvPr>
            <p:cNvCxnSpPr/>
            <p:nvPr/>
          </p:nvCxnSpPr>
          <p:spPr>
            <a:xfrm>
              <a:off x="1926522" y="4244340"/>
              <a:ext cx="53416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270ED74-41F5-460D-9186-13CF36524EBD}"/>
              </a:ext>
            </a:extLst>
          </p:cNvPr>
          <p:cNvGrpSpPr/>
          <p:nvPr/>
        </p:nvGrpSpPr>
        <p:grpSpPr>
          <a:xfrm>
            <a:off x="1375410" y="3623832"/>
            <a:ext cx="2522220" cy="358068"/>
            <a:chOff x="1695450" y="3642432"/>
            <a:chExt cx="2522220" cy="358068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9CF9B78-4F87-4A63-BCBB-A730B914DE6A}"/>
                </a:ext>
              </a:extLst>
            </p:cNvPr>
            <p:cNvSpPr txBox="1"/>
            <p:nvPr/>
          </p:nvSpPr>
          <p:spPr>
            <a:xfrm>
              <a:off x="2889855" y="3642432"/>
              <a:ext cx="706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X_1-</a:t>
              </a:r>
              <a:endParaRPr lang="es-CL" dirty="0"/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2E12FFB3-6C16-475F-8D8A-0980B77CC8CC}"/>
                </a:ext>
              </a:extLst>
            </p:cNvPr>
            <p:cNvCxnSpPr/>
            <p:nvPr/>
          </p:nvCxnSpPr>
          <p:spPr>
            <a:xfrm>
              <a:off x="1695450" y="4000500"/>
              <a:ext cx="25222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6DA26AA-76C0-4817-8CE8-AFC67CC6649F}"/>
              </a:ext>
            </a:extLst>
          </p:cNvPr>
          <p:cNvGrpSpPr/>
          <p:nvPr/>
        </p:nvGrpSpPr>
        <p:grpSpPr>
          <a:xfrm>
            <a:off x="4495733" y="3589747"/>
            <a:ext cx="2522220" cy="393191"/>
            <a:chOff x="4745922" y="3607309"/>
            <a:chExt cx="2522220" cy="393191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358E64F-27A3-498C-BBD8-8808BA0BA60A}"/>
                </a:ext>
              </a:extLst>
            </p:cNvPr>
            <p:cNvSpPr txBox="1"/>
            <p:nvPr/>
          </p:nvSpPr>
          <p:spPr>
            <a:xfrm>
              <a:off x="6187441" y="3607309"/>
              <a:ext cx="652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X_1+</a:t>
              </a:r>
              <a:endParaRPr lang="es-CL" dirty="0"/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43F3F030-8018-46FF-8C8A-D48A87D0C291}"/>
                </a:ext>
              </a:extLst>
            </p:cNvPr>
            <p:cNvCxnSpPr/>
            <p:nvPr/>
          </p:nvCxnSpPr>
          <p:spPr>
            <a:xfrm>
              <a:off x="4745922" y="4000500"/>
              <a:ext cx="25222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06BF0A7-DACD-4C60-B750-A931D81864AF}"/>
              </a:ext>
            </a:extLst>
          </p:cNvPr>
          <p:cNvSpPr txBox="1"/>
          <p:nvPr/>
        </p:nvSpPr>
        <p:spPr>
          <a:xfrm>
            <a:off x="2999141" y="1749163"/>
            <a:ext cx="2193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B5394"/>
                </a:solidFill>
                <a:latin typeface="Montserrat" panose="00000500000000000000" pitchFamily="2" charset="0"/>
              </a:rPr>
              <a:t>Si es &gt;=, le sobra así que se</a:t>
            </a:r>
            <a:r>
              <a:rPr lang="es-MX" b="1" dirty="0">
                <a:solidFill>
                  <a:srgbClr val="FFAB40"/>
                </a:solidFill>
                <a:latin typeface="Montserrat" panose="00000500000000000000" pitchFamily="2" charset="0"/>
              </a:rPr>
              <a:t> le resta.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rgbClr val="FFAB4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rgbClr val="FFAB4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B5394"/>
                </a:solidFill>
                <a:latin typeface="Montserrat" panose="00000500000000000000" pitchFamily="2" charset="0"/>
              </a:rPr>
              <a:t>Si es &lt;= le falta así que se </a:t>
            </a:r>
            <a:r>
              <a:rPr lang="es-MX" b="1" dirty="0">
                <a:solidFill>
                  <a:srgbClr val="FFAB40"/>
                </a:solidFill>
                <a:latin typeface="Montserrat" panose="00000500000000000000" pitchFamily="2" charset="0"/>
              </a:rPr>
              <a:t>le suma .</a:t>
            </a:r>
            <a:endParaRPr lang="es-CL" b="1" dirty="0">
              <a:solidFill>
                <a:srgbClr val="FFAB4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A)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73EF72B-B6E1-4159-908C-481DF067453F}"/>
              </a:ext>
            </a:extLst>
          </p:cNvPr>
          <p:cNvSpPr txBox="1"/>
          <p:nvPr/>
        </p:nvSpPr>
        <p:spPr>
          <a:xfrm>
            <a:off x="3460514" y="2517032"/>
            <a:ext cx="19888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0B5394"/>
                </a:solidFill>
                <a:latin typeface="Montserrat" panose="020B0604020202020204" charset="0"/>
              </a:rPr>
              <a:t>FALSO</a:t>
            </a:r>
            <a:r>
              <a:rPr lang="es-MX" dirty="0">
                <a:solidFill>
                  <a:srgbClr val="0B5394"/>
                </a:solidFill>
                <a:latin typeface="Montserrat" panose="020B0604020202020204" charset="0"/>
              </a:rPr>
              <a:t>  </a:t>
            </a:r>
            <a:endParaRPr lang="es-MX" dirty="0">
              <a:latin typeface="Montserrat" panose="020B0604020202020204" charset="0"/>
            </a:endParaRPr>
          </a:p>
          <a:p>
            <a:endParaRPr lang="es-CL" dirty="0">
              <a:latin typeface="Montserrat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658173-5502-4BA9-8C51-B6FC1B0C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6" y="765150"/>
            <a:ext cx="7850466" cy="60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05EAED-B67B-4522-9DA6-F2A91DE3D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5327"/>
            <a:ext cx="2085890" cy="144462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7D19117D-AB65-48DC-8D9B-FE404C8AD1D2}"/>
              </a:ext>
            </a:extLst>
          </p:cNvPr>
          <p:cNvGrpSpPr/>
          <p:nvPr/>
        </p:nvGrpSpPr>
        <p:grpSpPr>
          <a:xfrm>
            <a:off x="962424" y="1499218"/>
            <a:ext cx="6981825" cy="3418075"/>
            <a:chOff x="895350" y="1792100"/>
            <a:chExt cx="6981825" cy="3418075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3A934DA4-7CAE-4832-A493-200F2A932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729" y="1847850"/>
              <a:ext cx="5299706" cy="2938783"/>
            </a:xfrm>
            <a:prstGeom prst="rect">
              <a:avLst/>
            </a:prstGeom>
          </p:spPr>
        </p:pic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21CD7F39-C948-4052-BB72-B20E6BAA9905}"/>
                </a:ext>
              </a:extLst>
            </p:cNvPr>
            <p:cNvSpPr/>
            <p:nvPr/>
          </p:nvSpPr>
          <p:spPr>
            <a:xfrm>
              <a:off x="2670495" y="1880204"/>
              <a:ext cx="4576754" cy="2409189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CFC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1" name="Straight Connector 4">
              <a:extLst>
                <a:ext uri="{FF2B5EF4-FFF2-40B4-BE49-F238E27FC236}">
                  <a16:creationId xmlns:a16="http://schemas.microsoft.com/office/drawing/2014/main" id="{C012D8B7-508B-40F4-9BAB-4CDBABA5D525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0" y="4324350"/>
              <a:ext cx="698182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5D288683-D84C-443B-BAF4-FD9390766FF1}"/>
                </a:ext>
              </a:extLst>
            </p:cNvPr>
            <p:cNvCxnSpPr>
              <a:cxnSpLocks/>
            </p:cNvCxnSpPr>
            <p:nvPr/>
          </p:nvCxnSpPr>
          <p:spPr>
            <a:xfrm>
              <a:off x="2645095" y="1828800"/>
              <a:ext cx="0" cy="338137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67">
              <a:extLst>
                <a:ext uri="{FF2B5EF4-FFF2-40B4-BE49-F238E27FC236}">
                  <a16:creationId xmlns:a16="http://schemas.microsoft.com/office/drawing/2014/main" id="{C0E503C2-CFAA-4623-AFDD-2BF9B3D82306}"/>
                </a:ext>
              </a:extLst>
            </p:cNvPr>
            <p:cNvSpPr/>
            <p:nvPr/>
          </p:nvSpPr>
          <p:spPr>
            <a:xfrm flipH="1">
              <a:off x="2591095" y="427035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tint val="66000"/>
                    <a:satMod val="160000"/>
                  </a:schemeClr>
                </a:gs>
                <a:gs pos="50000">
                  <a:schemeClr val="tx1">
                    <a:lumMod val="95000"/>
                    <a:lumOff val="5000"/>
                    <a:tint val="44500"/>
                    <a:satMod val="160000"/>
                  </a:schemeClr>
                </a:gs>
                <a:gs pos="100000">
                  <a:schemeClr val="tx1">
                    <a:lumMod val="95000"/>
                    <a:lumOff val="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28" name="Straight Arrow Connector 26">
              <a:extLst>
                <a:ext uri="{FF2B5EF4-FFF2-40B4-BE49-F238E27FC236}">
                  <a16:creationId xmlns:a16="http://schemas.microsoft.com/office/drawing/2014/main" id="{0A289972-9AC6-4937-A9D2-7BA5A18EAB65}"/>
                </a:ext>
              </a:extLst>
            </p:cNvPr>
            <p:cNvCxnSpPr>
              <a:cxnSpLocks/>
            </p:cNvCxnSpPr>
            <p:nvPr/>
          </p:nvCxnSpPr>
          <p:spPr>
            <a:xfrm>
              <a:off x="2645095" y="2734317"/>
              <a:ext cx="641177" cy="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6">
              <a:extLst>
                <a:ext uri="{FF2B5EF4-FFF2-40B4-BE49-F238E27FC236}">
                  <a16:creationId xmlns:a16="http://schemas.microsoft.com/office/drawing/2014/main" id="{D10766FF-7ACA-4C07-8252-711A14073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445" y="3926833"/>
              <a:ext cx="0" cy="397517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47098949-5A5B-4E9F-B1D4-DD7213F2D882}"/>
                </a:ext>
              </a:extLst>
            </p:cNvPr>
            <p:cNvSpPr txBox="1"/>
            <p:nvPr/>
          </p:nvSpPr>
          <p:spPr>
            <a:xfrm>
              <a:off x="6444068" y="3998750"/>
              <a:ext cx="1250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X1&gt;=0</a:t>
              </a: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4BCEE7BC-1361-4178-9453-0D4CC6160639}"/>
                </a:ext>
              </a:extLst>
            </p:cNvPr>
            <p:cNvSpPr txBox="1"/>
            <p:nvPr/>
          </p:nvSpPr>
          <p:spPr>
            <a:xfrm>
              <a:off x="2591095" y="1792100"/>
              <a:ext cx="1250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X2&gt;=0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1CD91A2C-3CC3-43D0-B6DD-4108C097AD3F}"/>
              </a:ext>
            </a:extLst>
          </p:cNvPr>
          <p:cNvGrpSpPr/>
          <p:nvPr/>
        </p:nvGrpSpPr>
        <p:grpSpPr>
          <a:xfrm>
            <a:off x="1535469" y="1548806"/>
            <a:ext cx="978180" cy="2465184"/>
            <a:chOff x="1504670" y="1859166"/>
            <a:chExt cx="978180" cy="2465184"/>
          </a:xfrm>
        </p:grpSpPr>
        <p:cxnSp>
          <p:nvCxnSpPr>
            <p:cNvPr id="21" name="Straight Connector 4">
              <a:extLst>
                <a:ext uri="{FF2B5EF4-FFF2-40B4-BE49-F238E27FC236}">
                  <a16:creationId xmlns:a16="http://schemas.microsoft.com/office/drawing/2014/main" id="{BA2F1A58-A9AE-4F77-8FE5-7583FBA912C4}"/>
                </a:ext>
              </a:extLst>
            </p:cNvPr>
            <p:cNvCxnSpPr>
              <a:cxnSpLocks/>
            </p:cNvCxnSpPr>
            <p:nvPr/>
          </p:nvCxnSpPr>
          <p:spPr>
            <a:xfrm>
              <a:off x="2408355" y="1859166"/>
              <a:ext cx="0" cy="24651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26">
              <a:extLst>
                <a:ext uri="{FF2B5EF4-FFF2-40B4-BE49-F238E27FC236}">
                  <a16:creationId xmlns:a16="http://schemas.microsoft.com/office/drawing/2014/main" id="{092E0926-E073-492C-81DE-B0A0E8945F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6068" y="3135939"/>
              <a:ext cx="359095" cy="45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8">
              <a:extLst>
                <a:ext uri="{FF2B5EF4-FFF2-40B4-BE49-F238E27FC236}">
                  <a16:creationId xmlns:a16="http://schemas.microsoft.com/office/drawing/2014/main" id="{42C223CA-628C-44E9-B674-546835E2CCEA}"/>
                </a:ext>
              </a:extLst>
            </p:cNvPr>
            <p:cNvSpPr txBox="1"/>
            <p:nvPr/>
          </p:nvSpPr>
          <p:spPr>
            <a:xfrm>
              <a:off x="1504670" y="3222761"/>
              <a:ext cx="97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X1&lt;=-1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2: Simplex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31448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9B6319E-2356-4D62-AE78-45404B08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988850"/>
            <a:ext cx="7399020" cy="4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8FA1BD-AEC5-449F-94DD-3D1DD114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26" y="1803917"/>
            <a:ext cx="3464174" cy="1535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FA62E5-FC21-4CA0-A778-7D7DB71D2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3546834"/>
            <a:ext cx="7589520" cy="763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F3F189-6C96-479D-9D19-E253AF5A0259}"/>
              </a:ext>
            </a:extLst>
          </p:cNvPr>
          <p:cNvSpPr txBox="1"/>
          <p:nvPr/>
        </p:nvSpPr>
        <p:spPr>
          <a:xfrm>
            <a:off x="4975860" y="2417860"/>
            <a:ext cx="3995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73763"/>
                </a:solidFill>
                <a:latin typeface="Montserrat" panose="00000500000000000000" pitchFamily="2" charset="0"/>
              </a:rPr>
              <a:t>EL PUNTO EN EL PFS SERÍA (0,0,1,0,2,0,2)</a:t>
            </a:r>
            <a:endParaRPr lang="es-CL" b="1" dirty="0">
              <a:solidFill>
                <a:srgbClr val="07376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A)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51E7422-F600-4AA0-8656-87337AF0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000772"/>
            <a:ext cx="7327900" cy="74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E165518-C116-4E24-BEA6-FFFD95F4B47E}"/>
              </a:ext>
            </a:extLst>
          </p:cNvPr>
          <p:cNvSpPr/>
          <p:nvPr/>
        </p:nvSpPr>
        <p:spPr>
          <a:xfrm>
            <a:off x="706157" y="2325985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proceder aquí? </a:t>
            </a:r>
          </a:p>
        </p:txBody>
      </p:sp>
    </p:spTree>
    <p:extLst>
      <p:ext uri="{BB962C8B-B14F-4D97-AF65-F5344CB8AC3E}">
        <p14:creationId xmlns:p14="http://schemas.microsoft.com/office/powerpoint/2010/main" val="25595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>
            <a:extLst>
              <a:ext uri="{FF2B5EF4-FFF2-40B4-BE49-F238E27FC236}">
                <a16:creationId xmlns:a16="http://schemas.microsoft.com/office/drawing/2014/main" id="{E857620A-C34E-44D4-8B71-4F5D11FDB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3764318" y="1946240"/>
            <a:ext cx="4863231" cy="2735568"/>
          </a:xfrm>
          <a:prstGeom prst="rect">
            <a:avLst/>
          </a:prstGeom>
        </p:spPr>
      </p:pic>
      <p:sp>
        <p:nvSpPr>
          <p:cNvPr id="73" name="Rectangle 48">
            <a:extLst>
              <a:ext uri="{FF2B5EF4-FFF2-40B4-BE49-F238E27FC236}">
                <a16:creationId xmlns:a16="http://schemas.microsoft.com/office/drawing/2014/main" id="{418D4299-B445-4B9D-AB52-E746A3F67B41}"/>
              </a:ext>
            </a:extLst>
          </p:cNvPr>
          <p:cNvSpPr/>
          <p:nvPr/>
        </p:nvSpPr>
        <p:spPr>
          <a:xfrm>
            <a:off x="6150597" y="2092912"/>
            <a:ext cx="619073" cy="617254"/>
          </a:xfrm>
          <a:prstGeom prst="rect">
            <a:avLst/>
          </a:prstGeom>
          <a:solidFill>
            <a:srgbClr val="CFCFCF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B)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51E7422-F600-4AA0-8656-87337AF03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1000772"/>
            <a:ext cx="7327900" cy="74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3DB299B-3132-4EB0-A0C8-47DF7661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6"/>
          <a:stretch/>
        </p:blipFill>
        <p:spPr>
          <a:xfrm>
            <a:off x="-283277" y="1817145"/>
            <a:ext cx="3534478" cy="2937689"/>
          </a:xfrm>
          <a:prstGeom prst="rect">
            <a:avLst/>
          </a:prstGeom>
        </p:spPr>
      </p:pic>
      <p:sp>
        <p:nvSpPr>
          <p:cNvPr id="35" name="Rectangle 48">
            <a:extLst>
              <a:ext uri="{FF2B5EF4-FFF2-40B4-BE49-F238E27FC236}">
                <a16:creationId xmlns:a16="http://schemas.microsoft.com/office/drawing/2014/main" id="{5E68814B-EA0E-4881-8F73-A171216E1A56}"/>
              </a:ext>
            </a:extLst>
          </p:cNvPr>
          <p:cNvSpPr/>
          <p:nvPr/>
        </p:nvSpPr>
        <p:spPr>
          <a:xfrm>
            <a:off x="954439" y="3695700"/>
            <a:ext cx="347311" cy="322030"/>
          </a:xfrm>
          <a:prstGeom prst="rect">
            <a:avLst/>
          </a:prstGeom>
          <a:solidFill>
            <a:srgbClr val="CFCFCF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2FB241AC-B37C-4279-9490-64BE4D2CAC51}"/>
              </a:ext>
            </a:extLst>
          </p:cNvPr>
          <p:cNvSpPr/>
          <p:nvPr/>
        </p:nvSpPr>
        <p:spPr>
          <a:xfrm>
            <a:off x="1614839" y="2679700"/>
            <a:ext cx="328261" cy="322030"/>
          </a:xfrm>
          <a:prstGeom prst="rect">
            <a:avLst/>
          </a:prstGeom>
          <a:solidFill>
            <a:srgbClr val="CFCFCF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8" name="Straight Connector 55">
            <a:extLst>
              <a:ext uri="{FF2B5EF4-FFF2-40B4-BE49-F238E27FC236}">
                <a16:creationId xmlns:a16="http://schemas.microsoft.com/office/drawing/2014/main" id="{395A35E6-D8BD-4E2F-A140-91F081FD6ED4}"/>
              </a:ext>
            </a:extLst>
          </p:cNvPr>
          <p:cNvCxnSpPr>
            <a:cxnSpLocks/>
          </p:cNvCxnSpPr>
          <p:nvPr/>
        </p:nvCxnSpPr>
        <p:spPr>
          <a:xfrm flipV="1">
            <a:off x="954439" y="3346450"/>
            <a:ext cx="0" cy="97573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55">
            <a:extLst>
              <a:ext uri="{FF2B5EF4-FFF2-40B4-BE49-F238E27FC236}">
                <a16:creationId xmlns:a16="http://schemas.microsoft.com/office/drawing/2014/main" id="{884E4CAC-8126-4248-A0E5-AAD2FB16B1D9}"/>
              </a:ext>
            </a:extLst>
          </p:cNvPr>
          <p:cNvCxnSpPr>
            <a:cxnSpLocks/>
          </p:cNvCxnSpPr>
          <p:nvPr/>
        </p:nvCxnSpPr>
        <p:spPr>
          <a:xfrm flipV="1">
            <a:off x="1301750" y="3346450"/>
            <a:ext cx="0" cy="97573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55">
            <a:extLst>
              <a:ext uri="{FF2B5EF4-FFF2-40B4-BE49-F238E27FC236}">
                <a16:creationId xmlns:a16="http://schemas.microsoft.com/office/drawing/2014/main" id="{353EDA48-D756-4875-AE94-EC619C1BB781}"/>
              </a:ext>
            </a:extLst>
          </p:cNvPr>
          <p:cNvCxnSpPr>
            <a:cxnSpLocks/>
          </p:cNvCxnSpPr>
          <p:nvPr/>
        </p:nvCxnSpPr>
        <p:spPr>
          <a:xfrm flipV="1">
            <a:off x="829644" y="3628893"/>
            <a:ext cx="596900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55">
            <a:extLst>
              <a:ext uri="{FF2B5EF4-FFF2-40B4-BE49-F238E27FC236}">
                <a16:creationId xmlns:a16="http://schemas.microsoft.com/office/drawing/2014/main" id="{AEC48B99-C3B4-4F47-97B2-C56F80ED453C}"/>
              </a:ext>
            </a:extLst>
          </p:cNvPr>
          <p:cNvCxnSpPr>
            <a:cxnSpLocks/>
          </p:cNvCxnSpPr>
          <p:nvPr/>
        </p:nvCxnSpPr>
        <p:spPr>
          <a:xfrm flipV="1">
            <a:off x="827438" y="4017730"/>
            <a:ext cx="596900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8">
            <a:extLst>
              <a:ext uri="{FF2B5EF4-FFF2-40B4-BE49-F238E27FC236}">
                <a16:creationId xmlns:a16="http://schemas.microsoft.com/office/drawing/2014/main" id="{943FB37E-2FC4-4556-AF0B-63EBF9F63BAD}"/>
              </a:ext>
            </a:extLst>
          </p:cNvPr>
          <p:cNvSpPr/>
          <p:nvPr/>
        </p:nvSpPr>
        <p:spPr>
          <a:xfrm>
            <a:off x="1595789" y="2687535"/>
            <a:ext cx="347311" cy="322030"/>
          </a:xfrm>
          <a:prstGeom prst="rect">
            <a:avLst/>
          </a:prstGeom>
          <a:solidFill>
            <a:srgbClr val="CFCFCF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5" name="Straight Connector 55">
            <a:extLst>
              <a:ext uri="{FF2B5EF4-FFF2-40B4-BE49-F238E27FC236}">
                <a16:creationId xmlns:a16="http://schemas.microsoft.com/office/drawing/2014/main" id="{BBD2E73F-B638-46C2-9D30-84AE2EB9E56B}"/>
              </a:ext>
            </a:extLst>
          </p:cNvPr>
          <p:cNvCxnSpPr>
            <a:cxnSpLocks/>
          </p:cNvCxnSpPr>
          <p:nvPr/>
        </p:nvCxnSpPr>
        <p:spPr>
          <a:xfrm flipV="1">
            <a:off x="1595789" y="2338285"/>
            <a:ext cx="0" cy="97573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55">
            <a:extLst>
              <a:ext uri="{FF2B5EF4-FFF2-40B4-BE49-F238E27FC236}">
                <a16:creationId xmlns:a16="http://schemas.microsoft.com/office/drawing/2014/main" id="{87D71886-6E43-4013-85D6-C86174097E60}"/>
              </a:ext>
            </a:extLst>
          </p:cNvPr>
          <p:cNvCxnSpPr>
            <a:cxnSpLocks/>
          </p:cNvCxnSpPr>
          <p:nvPr/>
        </p:nvCxnSpPr>
        <p:spPr>
          <a:xfrm flipV="1">
            <a:off x="1943100" y="2338285"/>
            <a:ext cx="0" cy="97573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55">
            <a:extLst>
              <a:ext uri="{FF2B5EF4-FFF2-40B4-BE49-F238E27FC236}">
                <a16:creationId xmlns:a16="http://schemas.microsoft.com/office/drawing/2014/main" id="{4CAD1BB8-0A3E-43EA-B3BE-DFB2CAFB33D3}"/>
              </a:ext>
            </a:extLst>
          </p:cNvPr>
          <p:cNvCxnSpPr>
            <a:cxnSpLocks/>
          </p:cNvCxnSpPr>
          <p:nvPr/>
        </p:nvCxnSpPr>
        <p:spPr>
          <a:xfrm flipV="1">
            <a:off x="1470994" y="2620728"/>
            <a:ext cx="596900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55">
            <a:extLst>
              <a:ext uri="{FF2B5EF4-FFF2-40B4-BE49-F238E27FC236}">
                <a16:creationId xmlns:a16="http://schemas.microsoft.com/office/drawing/2014/main" id="{1EE46966-B1D8-496E-AB6F-F059FCFC39DE}"/>
              </a:ext>
            </a:extLst>
          </p:cNvPr>
          <p:cNvCxnSpPr>
            <a:cxnSpLocks/>
          </p:cNvCxnSpPr>
          <p:nvPr/>
        </p:nvCxnSpPr>
        <p:spPr>
          <a:xfrm flipV="1">
            <a:off x="1468788" y="3009565"/>
            <a:ext cx="596900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67">
            <a:extLst>
              <a:ext uri="{FF2B5EF4-FFF2-40B4-BE49-F238E27FC236}">
                <a16:creationId xmlns:a16="http://schemas.microsoft.com/office/drawing/2014/main" id="{63C38FA3-0116-4E88-A63F-B92E414F3431}"/>
              </a:ext>
            </a:extLst>
          </p:cNvPr>
          <p:cNvSpPr/>
          <p:nvPr/>
        </p:nvSpPr>
        <p:spPr>
          <a:xfrm flipH="1">
            <a:off x="900438" y="3963731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Oval 67">
            <a:extLst>
              <a:ext uri="{FF2B5EF4-FFF2-40B4-BE49-F238E27FC236}">
                <a16:creationId xmlns:a16="http://schemas.microsoft.com/office/drawing/2014/main" id="{C3E93AC3-D19C-4B1F-882F-626B9E6C93F5}"/>
              </a:ext>
            </a:extLst>
          </p:cNvPr>
          <p:cNvSpPr/>
          <p:nvPr/>
        </p:nvSpPr>
        <p:spPr>
          <a:xfrm flipH="1">
            <a:off x="1247750" y="3963731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" name="Oval 67">
            <a:extLst>
              <a:ext uri="{FF2B5EF4-FFF2-40B4-BE49-F238E27FC236}">
                <a16:creationId xmlns:a16="http://schemas.microsoft.com/office/drawing/2014/main" id="{10B78C94-3C79-4FE4-95F5-00B83888C2F9}"/>
              </a:ext>
            </a:extLst>
          </p:cNvPr>
          <p:cNvSpPr/>
          <p:nvPr/>
        </p:nvSpPr>
        <p:spPr>
          <a:xfrm flipH="1">
            <a:off x="1247750" y="3554297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Oval 67">
            <a:extLst>
              <a:ext uri="{FF2B5EF4-FFF2-40B4-BE49-F238E27FC236}">
                <a16:creationId xmlns:a16="http://schemas.microsoft.com/office/drawing/2014/main" id="{48182A33-BF4C-4B5C-AD65-899503F92ACC}"/>
              </a:ext>
            </a:extLst>
          </p:cNvPr>
          <p:cNvSpPr/>
          <p:nvPr/>
        </p:nvSpPr>
        <p:spPr>
          <a:xfrm flipH="1">
            <a:off x="900438" y="3582401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4" name="Oval 67">
            <a:extLst>
              <a:ext uri="{FF2B5EF4-FFF2-40B4-BE49-F238E27FC236}">
                <a16:creationId xmlns:a16="http://schemas.microsoft.com/office/drawing/2014/main" id="{DDF1521D-AD24-4716-A93B-C2CD4C0F51D2}"/>
              </a:ext>
            </a:extLst>
          </p:cNvPr>
          <p:cNvSpPr/>
          <p:nvPr/>
        </p:nvSpPr>
        <p:spPr>
          <a:xfrm flipH="1">
            <a:off x="1538602" y="2947730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5" name="Oval 67">
            <a:extLst>
              <a:ext uri="{FF2B5EF4-FFF2-40B4-BE49-F238E27FC236}">
                <a16:creationId xmlns:a16="http://schemas.microsoft.com/office/drawing/2014/main" id="{F4CCF5F9-8AA9-4257-8078-84D1D596D444}"/>
              </a:ext>
            </a:extLst>
          </p:cNvPr>
          <p:cNvSpPr/>
          <p:nvPr/>
        </p:nvSpPr>
        <p:spPr>
          <a:xfrm flipH="1">
            <a:off x="1898625" y="2968371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Oval 67">
            <a:extLst>
              <a:ext uri="{FF2B5EF4-FFF2-40B4-BE49-F238E27FC236}">
                <a16:creationId xmlns:a16="http://schemas.microsoft.com/office/drawing/2014/main" id="{50E0EA05-878F-41DE-8350-6B6CE085F297}"/>
              </a:ext>
            </a:extLst>
          </p:cNvPr>
          <p:cNvSpPr/>
          <p:nvPr/>
        </p:nvSpPr>
        <p:spPr>
          <a:xfrm flipH="1">
            <a:off x="1884689" y="2581981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7" name="Oval 67">
            <a:extLst>
              <a:ext uri="{FF2B5EF4-FFF2-40B4-BE49-F238E27FC236}">
                <a16:creationId xmlns:a16="http://schemas.microsoft.com/office/drawing/2014/main" id="{A001C218-7CE0-4D64-864B-6A55F4D1C456}"/>
              </a:ext>
            </a:extLst>
          </p:cNvPr>
          <p:cNvSpPr/>
          <p:nvPr/>
        </p:nvSpPr>
        <p:spPr>
          <a:xfrm flipH="1">
            <a:off x="1551315" y="2571700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TextBox 98">
            <a:extLst>
              <a:ext uri="{FF2B5EF4-FFF2-40B4-BE49-F238E27FC236}">
                <a16:creationId xmlns:a16="http://schemas.microsoft.com/office/drawing/2014/main" id="{9D55B900-48A9-44ED-A45E-EDEEE38933C6}"/>
              </a:ext>
            </a:extLst>
          </p:cNvPr>
          <p:cNvSpPr txBox="1"/>
          <p:nvPr/>
        </p:nvSpPr>
        <p:spPr>
          <a:xfrm>
            <a:off x="1312541" y="4003043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(3,1)</a:t>
            </a:r>
          </a:p>
        </p:txBody>
      </p:sp>
      <p:sp>
        <p:nvSpPr>
          <p:cNvPr id="59" name="TextBox 98">
            <a:extLst>
              <a:ext uri="{FF2B5EF4-FFF2-40B4-BE49-F238E27FC236}">
                <a16:creationId xmlns:a16="http://schemas.microsoft.com/office/drawing/2014/main" id="{BB336E94-245C-4AA2-918F-5D6396CABC69}"/>
              </a:ext>
            </a:extLst>
          </p:cNvPr>
          <p:cNvSpPr txBox="1"/>
          <p:nvPr/>
        </p:nvSpPr>
        <p:spPr>
          <a:xfrm>
            <a:off x="395903" y="3958432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(2,1)</a:t>
            </a:r>
          </a:p>
        </p:txBody>
      </p:sp>
      <p:sp>
        <p:nvSpPr>
          <p:cNvPr id="60" name="TextBox 98">
            <a:extLst>
              <a:ext uri="{FF2B5EF4-FFF2-40B4-BE49-F238E27FC236}">
                <a16:creationId xmlns:a16="http://schemas.microsoft.com/office/drawing/2014/main" id="{F7BFD16C-855D-47E4-AEE5-DA658354E05E}"/>
              </a:ext>
            </a:extLst>
          </p:cNvPr>
          <p:cNvSpPr txBox="1"/>
          <p:nvPr/>
        </p:nvSpPr>
        <p:spPr>
          <a:xfrm>
            <a:off x="441322" y="3304414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(2,2)</a:t>
            </a:r>
          </a:p>
        </p:txBody>
      </p:sp>
      <p:sp>
        <p:nvSpPr>
          <p:cNvPr id="61" name="TextBox 98">
            <a:extLst>
              <a:ext uri="{FF2B5EF4-FFF2-40B4-BE49-F238E27FC236}">
                <a16:creationId xmlns:a16="http://schemas.microsoft.com/office/drawing/2014/main" id="{EF51F1AD-F708-486E-86E7-79B1D2DFEAF4}"/>
              </a:ext>
            </a:extLst>
          </p:cNvPr>
          <p:cNvSpPr txBox="1"/>
          <p:nvPr/>
        </p:nvSpPr>
        <p:spPr>
          <a:xfrm>
            <a:off x="1322375" y="3387131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sp>
        <p:nvSpPr>
          <p:cNvPr id="62" name="TextBox 98">
            <a:extLst>
              <a:ext uri="{FF2B5EF4-FFF2-40B4-BE49-F238E27FC236}">
                <a16:creationId xmlns:a16="http://schemas.microsoft.com/office/drawing/2014/main" id="{1F685C15-1E47-4B5F-9B03-EAED26D7E19C}"/>
              </a:ext>
            </a:extLst>
          </p:cNvPr>
          <p:cNvSpPr txBox="1"/>
          <p:nvPr/>
        </p:nvSpPr>
        <p:spPr>
          <a:xfrm>
            <a:off x="2014926" y="2980906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(5,4)</a:t>
            </a:r>
          </a:p>
        </p:txBody>
      </p:sp>
      <p:sp>
        <p:nvSpPr>
          <p:cNvPr id="63" name="TextBox 98">
            <a:extLst>
              <a:ext uri="{FF2B5EF4-FFF2-40B4-BE49-F238E27FC236}">
                <a16:creationId xmlns:a16="http://schemas.microsoft.com/office/drawing/2014/main" id="{59313726-1B78-47E7-8D03-2F14BFFF608F}"/>
              </a:ext>
            </a:extLst>
          </p:cNvPr>
          <p:cNvSpPr txBox="1"/>
          <p:nvPr/>
        </p:nvSpPr>
        <p:spPr>
          <a:xfrm>
            <a:off x="1945335" y="2302864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(5,5)</a:t>
            </a:r>
          </a:p>
        </p:txBody>
      </p:sp>
      <p:sp>
        <p:nvSpPr>
          <p:cNvPr id="64" name="TextBox 98">
            <a:extLst>
              <a:ext uri="{FF2B5EF4-FFF2-40B4-BE49-F238E27FC236}">
                <a16:creationId xmlns:a16="http://schemas.microsoft.com/office/drawing/2014/main" id="{E5419C01-7A16-4D2C-BD30-A9F47FBA8801}"/>
              </a:ext>
            </a:extLst>
          </p:cNvPr>
          <p:cNvSpPr txBox="1"/>
          <p:nvPr/>
        </p:nvSpPr>
        <p:spPr>
          <a:xfrm>
            <a:off x="1030932" y="2289031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(4,5)</a:t>
            </a:r>
          </a:p>
        </p:txBody>
      </p:sp>
      <p:sp>
        <p:nvSpPr>
          <p:cNvPr id="65" name="TextBox 98">
            <a:extLst>
              <a:ext uri="{FF2B5EF4-FFF2-40B4-BE49-F238E27FC236}">
                <a16:creationId xmlns:a16="http://schemas.microsoft.com/office/drawing/2014/main" id="{3F0FFFCC-01E2-4B36-83F4-331059ACA8AF}"/>
              </a:ext>
            </a:extLst>
          </p:cNvPr>
          <p:cNvSpPr txBox="1"/>
          <p:nvPr/>
        </p:nvSpPr>
        <p:spPr>
          <a:xfrm>
            <a:off x="1121060" y="2980906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(4,4)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8EB2191-BBE0-4323-9B42-3FB353F53F13}"/>
              </a:ext>
            </a:extLst>
          </p:cNvPr>
          <p:cNvSpPr/>
          <p:nvPr/>
        </p:nvSpPr>
        <p:spPr>
          <a:xfrm flipH="1">
            <a:off x="6073373" y="2673686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0" name="Oval 67">
            <a:extLst>
              <a:ext uri="{FF2B5EF4-FFF2-40B4-BE49-F238E27FC236}">
                <a16:creationId xmlns:a16="http://schemas.microsoft.com/office/drawing/2014/main" id="{3A417DD9-F848-4885-BBD4-219639801263}"/>
              </a:ext>
            </a:extLst>
          </p:cNvPr>
          <p:cNvSpPr/>
          <p:nvPr/>
        </p:nvSpPr>
        <p:spPr>
          <a:xfrm flipH="1">
            <a:off x="6739401" y="2710166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1" name="Oval 67">
            <a:extLst>
              <a:ext uri="{FF2B5EF4-FFF2-40B4-BE49-F238E27FC236}">
                <a16:creationId xmlns:a16="http://schemas.microsoft.com/office/drawing/2014/main" id="{E7D3FCA0-E93D-4A66-8DD0-9A39A14EBE72}"/>
              </a:ext>
            </a:extLst>
          </p:cNvPr>
          <p:cNvSpPr/>
          <p:nvPr/>
        </p:nvSpPr>
        <p:spPr>
          <a:xfrm flipH="1">
            <a:off x="6096597" y="2038912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Oval 67">
            <a:extLst>
              <a:ext uri="{FF2B5EF4-FFF2-40B4-BE49-F238E27FC236}">
                <a16:creationId xmlns:a16="http://schemas.microsoft.com/office/drawing/2014/main" id="{38B674A3-01DD-446F-AA4D-A891D5A12FBE}"/>
              </a:ext>
            </a:extLst>
          </p:cNvPr>
          <p:cNvSpPr/>
          <p:nvPr/>
        </p:nvSpPr>
        <p:spPr>
          <a:xfrm flipH="1">
            <a:off x="6739401" y="2038912"/>
            <a:ext cx="108000" cy="108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4" name="Oval 67">
            <a:extLst>
              <a:ext uri="{FF2B5EF4-FFF2-40B4-BE49-F238E27FC236}">
                <a16:creationId xmlns:a16="http://schemas.microsoft.com/office/drawing/2014/main" id="{D8AFA098-6C74-435B-BB4D-2768B488529E}"/>
              </a:ext>
            </a:extLst>
          </p:cNvPr>
          <p:cNvSpPr/>
          <p:nvPr/>
        </p:nvSpPr>
        <p:spPr>
          <a:xfrm flipH="1">
            <a:off x="6077049" y="233828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5" name="Oval 67">
            <a:extLst>
              <a:ext uri="{FF2B5EF4-FFF2-40B4-BE49-F238E27FC236}">
                <a16:creationId xmlns:a16="http://schemas.microsoft.com/office/drawing/2014/main" id="{0937E350-4D94-4DAF-9767-39B125FFAAFB}"/>
              </a:ext>
            </a:extLst>
          </p:cNvPr>
          <p:cNvSpPr/>
          <p:nvPr/>
        </p:nvSpPr>
        <p:spPr>
          <a:xfrm flipH="1">
            <a:off x="6406133" y="265616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6" name="Oval 67">
            <a:extLst>
              <a:ext uri="{FF2B5EF4-FFF2-40B4-BE49-F238E27FC236}">
                <a16:creationId xmlns:a16="http://schemas.microsoft.com/office/drawing/2014/main" id="{3F068FF2-F6A3-4774-B984-C257ACFFFB50}"/>
              </a:ext>
            </a:extLst>
          </p:cNvPr>
          <p:cNvSpPr/>
          <p:nvPr/>
        </p:nvSpPr>
        <p:spPr>
          <a:xfrm flipH="1">
            <a:off x="6739401" y="232533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7" name="Oval 67">
            <a:extLst>
              <a:ext uri="{FF2B5EF4-FFF2-40B4-BE49-F238E27FC236}">
                <a16:creationId xmlns:a16="http://schemas.microsoft.com/office/drawing/2014/main" id="{A0208EFA-F602-4946-AF3F-6E935EDB9C05}"/>
              </a:ext>
            </a:extLst>
          </p:cNvPr>
          <p:cNvSpPr/>
          <p:nvPr/>
        </p:nvSpPr>
        <p:spPr>
          <a:xfrm flipH="1">
            <a:off x="6406133" y="203891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8" name="Oval 67">
            <a:extLst>
              <a:ext uri="{FF2B5EF4-FFF2-40B4-BE49-F238E27FC236}">
                <a16:creationId xmlns:a16="http://schemas.microsoft.com/office/drawing/2014/main" id="{4244FE49-877E-4079-BF15-FA07FAAA88BE}"/>
              </a:ext>
            </a:extLst>
          </p:cNvPr>
          <p:cNvSpPr/>
          <p:nvPr/>
        </p:nvSpPr>
        <p:spPr>
          <a:xfrm flipH="1">
            <a:off x="6406133" y="233828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85" name="Straight Arrow Connector 26">
            <a:extLst>
              <a:ext uri="{FF2B5EF4-FFF2-40B4-BE49-F238E27FC236}">
                <a16:creationId xmlns:a16="http://schemas.microsoft.com/office/drawing/2014/main" id="{CD0DAE5E-CC59-49A7-B24D-D7D5518DAD51}"/>
              </a:ext>
            </a:extLst>
          </p:cNvPr>
          <p:cNvCxnSpPr>
            <a:cxnSpLocks/>
          </p:cNvCxnSpPr>
          <p:nvPr/>
        </p:nvCxnSpPr>
        <p:spPr>
          <a:xfrm flipH="1">
            <a:off x="3214944" y="3387131"/>
            <a:ext cx="7574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26">
            <a:extLst>
              <a:ext uri="{FF2B5EF4-FFF2-40B4-BE49-F238E27FC236}">
                <a16:creationId xmlns:a16="http://schemas.microsoft.com/office/drawing/2014/main" id="{4F1269BE-9C92-4E77-9D75-569082840374}"/>
              </a:ext>
            </a:extLst>
          </p:cNvPr>
          <p:cNvCxnSpPr>
            <a:cxnSpLocks/>
          </p:cNvCxnSpPr>
          <p:nvPr/>
        </p:nvCxnSpPr>
        <p:spPr>
          <a:xfrm flipV="1">
            <a:off x="3218310" y="3012156"/>
            <a:ext cx="754124" cy="10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F9DD4373-ED08-4D4F-A1A0-0C05A7F09F47}"/>
              </a:ext>
            </a:extLst>
          </p:cNvPr>
          <p:cNvCxnSpPr>
            <a:cxnSpLocks/>
          </p:cNvCxnSpPr>
          <p:nvPr/>
        </p:nvCxnSpPr>
        <p:spPr>
          <a:xfrm>
            <a:off x="3500453" y="2777781"/>
            <a:ext cx="111622" cy="4478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8">
            <a:extLst>
              <a:ext uri="{FF2B5EF4-FFF2-40B4-BE49-F238E27FC236}">
                <a16:creationId xmlns:a16="http://schemas.microsoft.com/office/drawing/2014/main" id="{5F400D71-A557-49A3-AD73-BE60058FBD5D}"/>
              </a:ext>
            </a:extLst>
          </p:cNvPr>
          <p:cNvSpPr txBox="1"/>
          <p:nvPr/>
        </p:nvSpPr>
        <p:spPr>
          <a:xfrm>
            <a:off x="5588054" y="2710166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(6,5)</a:t>
            </a:r>
          </a:p>
        </p:txBody>
      </p:sp>
      <p:sp>
        <p:nvSpPr>
          <p:cNvPr id="95" name="TextBox 98">
            <a:extLst>
              <a:ext uri="{FF2B5EF4-FFF2-40B4-BE49-F238E27FC236}">
                <a16:creationId xmlns:a16="http://schemas.microsoft.com/office/drawing/2014/main" id="{5B964E27-BA8E-4053-9AC0-7A9D73E939DF}"/>
              </a:ext>
            </a:extLst>
          </p:cNvPr>
          <p:cNvSpPr txBox="1"/>
          <p:nvPr/>
        </p:nvSpPr>
        <p:spPr>
          <a:xfrm>
            <a:off x="6667079" y="2842700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(8,5)</a:t>
            </a:r>
          </a:p>
        </p:txBody>
      </p:sp>
      <p:sp>
        <p:nvSpPr>
          <p:cNvPr id="96" name="TextBox 98">
            <a:extLst>
              <a:ext uri="{FF2B5EF4-FFF2-40B4-BE49-F238E27FC236}">
                <a16:creationId xmlns:a16="http://schemas.microsoft.com/office/drawing/2014/main" id="{13BB6E5D-7459-47E1-8E50-7487F0ED00AC}"/>
              </a:ext>
            </a:extLst>
          </p:cNvPr>
          <p:cNvSpPr txBox="1"/>
          <p:nvPr/>
        </p:nvSpPr>
        <p:spPr>
          <a:xfrm>
            <a:off x="6906425" y="1994712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(8,7)</a:t>
            </a:r>
          </a:p>
        </p:txBody>
      </p:sp>
      <p:sp>
        <p:nvSpPr>
          <p:cNvPr id="97" name="TextBox 98">
            <a:extLst>
              <a:ext uri="{FF2B5EF4-FFF2-40B4-BE49-F238E27FC236}">
                <a16:creationId xmlns:a16="http://schemas.microsoft.com/office/drawing/2014/main" id="{3CCFB907-2189-4BBC-9DEE-BF5196AE16C7}"/>
              </a:ext>
            </a:extLst>
          </p:cNvPr>
          <p:cNvSpPr txBox="1"/>
          <p:nvPr/>
        </p:nvSpPr>
        <p:spPr>
          <a:xfrm>
            <a:off x="5616974" y="1912024"/>
            <a:ext cx="62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(6,7)</a:t>
            </a:r>
          </a:p>
        </p:txBody>
      </p:sp>
    </p:spTree>
    <p:extLst>
      <p:ext uri="{BB962C8B-B14F-4D97-AF65-F5344CB8AC3E}">
        <p14:creationId xmlns:p14="http://schemas.microsoft.com/office/powerpoint/2010/main" val="32302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B)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51E7422-F600-4AA0-8656-87337AF0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" y="861552"/>
            <a:ext cx="7327900" cy="74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DD333128-7D70-4A98-A864-A0AEEDA61E00}"/>
              </a:ext>
            </a:extLst>
          </p:cNvPr>
          <p:cNvSpPr txBox="1"/>
          <p:nvPr/>
        </p:nvSpPr>
        <p:spPr>
          <a:xfrm>
            <a:off x="2722844" y="2140698"/>
            <a:ext cx="32323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rgbClr val="0B5394"/>
                </a:solidFill>
                <a:latin typeface="Montserrat" panose="020B0604020202020204" charset="0"/>
              </a:rPr>
              <a:t>Contradicción</a:t>
            </a:r>
            <a:r>
              <a:rPr lang="es-MX" dirty="0">
                <a:solidFill>
                  <a:srgbClr val="0B5394"/>
                </a:solidFill>
                <a:latin typeface="Montserrat" panose="020B0604020202020204" charset="0"/>
              </a:rPr>
              <a:t>  </a:t>
            </a:r>
            <a:endParaRPr lang="es-MX" dirty="0">
              <a:latin typeface="Montserrat" panose="020B0604020202020204" charset="0"/>
            </a:endParaRPr>
          </a:p>
          <a:p>
            <a:endParaRPr lang="es-CL" dirty="0">
              <a:latin typeface="Montserrat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413367-2250-4017-8686-F4F418B1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2" y="1953754"/>
            <a:ext cx="7885889" cy="865849"/>
          </a:xfrm>
          <a:prstGeom prst="round2DiagRect">
            <a:avLst>
              <a:gd name="adj1" fmla="val 16667"/>
              <a:gd name="adj2" fmla="val 1679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A691A6B-8B4C-4A10-BA58-FDB83DE75068}"/>
                  </a:ext>
                </a:extLst>
              </p:cNvPr>
              <p:cNvSpPr txBox="1"/>
              <p:nvPr/>
            </p:nvSpPr>
            <p:spPr>
              <a:xfrm>
                <a:off x="895258" y="2968274"/>
                <a:ext cx="176811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Z= </a:t>
                </a:r>
                <a:r>
                  <a:rPr lang="es-MX" b="1" dirty="0" err="1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x+y</a:t>
                </a:r>
                <a:endParaRPr lang="es-MX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  <a:p>
                <a:endParaRPr lang="es-MX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  <a:p>
                <a:r>
                  <a:rPr lang="es-MX" b="1" dirty="0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rgbClr val="0B5394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b="1" i="1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L" b="1" i="0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CL" b="1" i="0" dirty="0">
                        <a:solidFill>
                          <a:srgbClr val="0B5394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0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b="1" i="0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CL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A691A6B-8B4C-4A10-BA58-FDB83DE7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58" y="2968274"/>
                <a:ext cx="1768113" cy="738664"/>
              </a:xfrm>
              <a:prstGeom prst="rect">
                <a:avLst/>
              </a:prstGeom>
              <a:blipFill>
                <a:blip r:embed="rId5"/>
                <a:stretch>
                  <a:fillRect l="-1034" t="-1653" b="-74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26">
            <a:extLst>
              <a:ext uri="{FF2B5EF4-FFF2-40B4-BE49-F238E27FC236}">
                <a16:creationId xmlns:a16="http://schemas.microsoft.com/office/drawing/2014/main" id="{22296E3B-DE6E-4EBE-8848-1727B0C7F3D0}"/>
              </a:ext>
            </a:extLst>
          </p:cNvPr>
          <p:cNvCxnSpPr>
            <a:cxnSpLocks/>
          </p:cNvCxnSpPr>
          <p:nvPr/>
        </p:nvCxnSpPr>
        <p:spPr>
          <a:xfrm flipV="1">
            <a:off x="1608509" y="3706938"/>
            <a:ext cx="100294" cy="315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E92C5A1-B69C-4FD1-8960-D49E6A7A5925}"/>
              </a:ext>
            </a:extLst>
          </p:cNvPr>
          <p:cNvSpPr txBox="1"/>
          <p:nvPr/>
        </p:nvSpPr>
        <p:spPr>
          <a:xfrm>
            <a:off x="129630" y="4004280"/>
            <a:ext cx="3299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Combinación convexa de 2 puntos en el poliedro P implica que no es punto extremo </a:t>
            </a:r>
            <a:endParaRPr lang="es-CL" sz="1100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cxnSp>
        <p:nvCxnSpPr>
          <p:cNvPr id="79" name="Straight Arrow Connector 26">
            <a:extLst>
              <a:ext uri="{FF2B5EF4-FFF2-40B4-BE49-F238E27FC236}">
                <a16:creationId xmlns:a16="http://schemas.microsoft.com/office/drawing/2014/main" id="{6548E704-2299-4555-ABD3-A8221F7E68D9}"/>
              </a:ext>
            </a:extLst>
          </p:cNvPr>
          <p:cNvCxnSpPr>
            <a:cxnSpLocks/>
          </p:cNvCxnSpPr>
          <p:nvPr/>
        </p:nvCxnSpPr>
        <p:spPr>
          <a:xfrm flipH="1">
            <a:off x="1893451" y="3130020"/>
            <a:ext cx="38487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371E25EF-165C-440B-9E5D-2CAE18BC7A4E}"/>
              </a:ext>
            </a:extLst>
          </p:cNvPr>
          <p:cNvSpPr txBox="1"/>
          <p:nvPr/>
        </p:nvSpPr>
        <p:spPr>
          <a:xfrm>
            <a:off x="2278329" y="3006547"/>
            <a:ext cx="2130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Suposición  de que si es P.E</a:t>
            </a:r>
            <a:endParaRPr lang="es-CL" sz="1100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B)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51E7422-F600-4AA0-8656-87337AF0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7" y="861552"/>
            <a:ext cx="7327900" cy="749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A691A6B-8B4C-4A10-BA58-FDB83DE75068}"/>
                  </a:ext>
                </a:extLst>
              </p:cNvPr>
              <p:cNvSpPr txBox="1"/>
              <p:nvPr/>
            </p:nvSpPr>
            <p:spPr>
              <a:xfrm>
                <a:off x="730802" y="1833086"/>
                <a:ext cx="176811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Z= </a:t>
                </a:r>
                <a:r>
                  <a:rPr lang="es-MX" b="1" dirty="0" err="1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x+y</a:t>
                </a:r>
                <a:endParaRPr lang="es-MX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  <a:p>
                <a:endParaRPr lang="es-MX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  <a:p>
                <a:r>
                  <a:rPr lang="es-MX" b="1" dirty="0">
                    <a:solidFill>
                      <a:srgbClr val="0B5394"/>
                    </a:solidFill>
                    <a:latin typeface="Montserrat" panose="00000500000000000000" pitchFamily="2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rgbClr val="0B5394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b="1" i="1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CL" b="1" i="0" dirty="0">
                                <a:solidFill>
                                  <a:srgbClr val="0B539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CL" b="1" i="0" dirty="0">
                        <a:solidFill>
                          <a:srgbClr val="0B5394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0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L" b="1" i="0" dirty="0">
                            <a:solidFill>
                              <a:srgbClr val="0B539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CL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A691A6B-8B4C-4A10-BA58-FDB83DE7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2" y="1833086"/>
                <a:ext cx="1768113" cy="738664"/>
              </a:xfrm>
              <a:prstGeom prst="rect">
                <a:avLst/>
              </a:prstGeom>
              <a:blipFill>
                <a:blip r:embed="rId4"/>
                <a:stretch>
                  <a:fillRect l="-1034" t="-1653" b="-74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26">
            <a:extLst>
              <a:ext uri="{FF2B5EF4-FFF2-40B4-BE49-F238E27FC236}">
                <a16:creationId xmlns:a16="http://schemas.microsoft.com/office/drawing/2014/main" id="{22296E3B-DE6E-4EBE-8848-1727B0C7F3D0}"/>
              </a:ext>
            </a:extLst>
          </p:cNvPr>
          <p:cNvCxnSpPr>
            <a:cxnSpLocks/>
          </p:cNvCxnSpPr>
          <p:nvPr/>
        </p:nvCxnSpPr>
        <p:spPr>
          <a:xfrm flipH="1">
            <a:off x="2759675" y="2290849"/>
            <a:ext cx="1417910" cy="155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E92C5A1-B69C-4FD1-8960-D49E6A7A5925}"/>
              </a:ext>
            </a:extLst>
          </p:cNvPr>
          <p:cNvSpPr txBox="1"/>
          <p:nvPr/>
        </p:nvSpPr>
        <p:spPr>
          <a:xfrm>
            <a:off x="4247692" y="1916203"/>
            <a:ext cx="3299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Combinación </a:t>
            </a:r>
            <a:r>
              <a:rPr lang="es-MX" sz="1100" dirty="0">
                <a:solidFill>
                  <a:srgbClr val="FFAB40"/>
                </a:solidFill>
                <a:latin typeface="Montserrat" panose="00000500000000000000" pitchFamily="2" charset="0"/>
              </a:rPr>
              <a:t>convexa </a:t>
            </a:r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de 2 puntos en el poliedro P implica que no es punto extremo </a:t>
            </a:r>
            <a:endParaRPr lang="es-CL" sz="1100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cxnSp>
        <p:nvCxnSpPr>
          <p:cNvPr id="79" name="Straight Arrow Connector 26">
            <a:extLst>
              <a:ext uri="{FF2B5EF4-FFF2-40B4-BE49-F238E27FC236}">
                <a16:creationId xmlns:a16="http://schemas.microsoft.com/office/drawing/2014/main" id="{6548E704-2299-4555-ABD3-A8221F7E68D9}"/>
              </a:ext>
            </a:extLst>
          </p:cNvPr>
          <p:cNvCxnSpPr>
            <a:cxnSpLocks/>
          </p:cNvCxnSpPr>
          <p:nvPr/>
        </p:nvCxnSpPr>
        <p:spPr>
          <a:xfrm flipH="1">
            <a:off x="1491239" y="1998201"/>
            <a:ext cx="38487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371E25EF-165C-440B-9E5D-2CAE18BC7A4E}"/>
              </a:ext>
            </a:extLst>
          </p:cNvPr>
          <p:cNvSpPr txBox="1"/>
          <p:nvPr/>
        </p:nvSpPr>
        <p:spPr>
          <a:xfrm>
            <a:off x="1876117" y="1874728"/>
            <a:ext cx="2130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Suposición  de que</a:t>
            </a:r>
            <a:r>
              <a:rPr lang="es-MX" sz="1100" dirty="0">
                <a:solidFill>
                  <a:srgbClr val="FFAB40"/>
                </a:solidFill>
                <a:latin typeface="Montserrat" panose="00000500000000000000" pitchFamily="2" charset="0"/>
              </a:rPr>
              <a:t> si </a:t>
            </a:r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es P.E</a:t>
            </a:r>
            <a:endParaRPr lang="es-CL" sz="1100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DF4C61-03CF-4175-9F03-4406FD3A7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02" y="2835469"/>
            <a:ext cx="7055796" cy="517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DEA492D-F02C-4286-9F1B-572922556F1C}"/>
                  </a:ext>
                </a:extLst>
              </p:cNvPr>
              <p:cNvSpPr txBox="1"/>
              <p:nvPr/>
            </p:nvSpPr>
            <p:spPr>
              <a:xfrm>
                <a:off x="2659315" y="3671082"/>
                <a:ext cx="1174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dirty="0" smtClean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L" b="1" i="0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1" i="0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CL" b="1" i="0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1" i="0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s-MX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dirty="0" smtClean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L" b="1" i="0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1" i="0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1" i="0" dirty="0">
                              <a:solidFill>
                                <a:srgbClr val="0B539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1" i="0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 dirty="0">
                          <a:solidFill>
                            <a:srgbClr val="0B5394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s-CL" b="1" dirty="0">
                  <a:solidFill>
                    <a:srgbClr val="0B5394"/>
                  </a:solidFill>
                  <a:latin typeface="Montserrat" panose="00000500000000000000" pitchFamily="2" charset="0"/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DEA492D-F02C-4286-9F1B-57292255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15" y="3671082"/>
                <a:ext cx="1174617" cy="523220"/>
              </a:xfrm>
              <a:prstGeom prst="rect">
                <a:avLst/>
              </a:prstGeom>
              <a:blipFill>
                <a:blip r:embed="rId6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26">
            <a:extLst>
              <a:ext uri="{FF2B5EF4-FFF2-40B4-BE49-F238E27FC236}">
                <a16:creationId xmlns:a16="http://schemas.microsoft.com/office/drawing/2014/main" id="{AD7931A0-6C6C-4FE2-97D6-E9B3C47AF106}"/>
              </a:ext>
            </a:extLst>
          </p:cNvPr>
          <p:cNvCxnSpPr>
            <a:cxnSpLocks/>
          </p:cNvCxnSpPr>
          <p:nvPr/>
        </p:nvCxnSpPr>
        <p:spPr>
          <a:xfrm flipH="1" flipV="1">
            <a:off x="4011844" y="3953374"/>
            <a:ext cx="452621" cy="4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4B9A78-84EA-41EE-AE10-44D8A1D64100}"/>
              </a:ext>
            </a:extLst>
          </p:cNvPr>
          <p:cNvSpPr txBox="1"/>
          <p:nvPr/>
        </p:nvSpPr>
        <p:spPr>
          <a:xfrm>
            <a:off x="4514246" y="3801887"/>
            <a:ext cx="1638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0B5394"/>
                </a:solidFill>
                <a:latin typeface="Montserrat" panose="00000500000000000000" pitchFamily="2" charset="0"/>
              </a:rPr>
              <a:t>2 puntos de P+Q</a:t>
            </a:r>
            <a:endParaRPr lang="es-CL" sz="1100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6ED192-90B0-49BA-BB32-F0D9AF1E1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315" y="3616934"/>
            <a:ext cx="3543936" cy="1034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5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2EDFE3-9C11-4B40-B59F-FC1C80F2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124022"/>
            <a:ext cx="7524750" cy="58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46D96-B64C-4101-AE3C-8DC4BA98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1828477"/>
            <a:ext cx="5956300" cy="74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4D31D11-3DF2-497E-939B-06BDD55E165B}"/>
              </a:ext>
            </a:extLst>
          </p:cNvPr>
          <p:cNvSpPr/>
          <p:nvPr/>
        </p:nvSpPr>
        <p:spPr>
          <a:xfrm>
            <a:off x="358908" y="2529399"/>
            <a:ext cx="77798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se demuestr</a:t>
            </a:r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que un conjunto es convexo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803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2EDFE3-9C11-4B40-B59F-FC1C80F2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124022"/>
            <a:ext cx="7524750" cy="58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46D96-B64C-4101-AE3C-8DC4BA98E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028"/>
          <a:stretch/>
        </p:blipFill>
        <p:spPr>
          <a:xfrm>
            <a:off x="1336675" y="1828477"/>
            <a:ext cx="5956300" cy="289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48ED9DD5-FD6B-4FFF-976B-F63470ABF97A}"/>
              </a:ext>
            </a:extLst>
          </p:cNvPr>
          <p:cNvGrpSpPr/>
          <p:nvPr/>
        </p:nvGrpSpPr>
        <p:grpSpPr>
          <a:xfrm>
            <a:off x="494083" y="2819178"/>
            <a:ext cx="2192371" cy="1439694"/>
            <a:chOff x="552449" y="2747842"/>
            <a:chExt cx="2192371" cy="1439694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83112B1-7E78-4D5D-B281-05EF2F9A7F73}"/>
                </a:ext>
              </a:extLst>
            </p:cNvPr>
            <p:cNvSpPr/>
            <p:nvPr/>
          </p:nvSpPr>
          <p:spPr>
            <a:xfrm>
              <a:off x="552449" y="2747842"/>
              <a:ext cx="2192371" cy="1439694"/>
            </a:xfrm>
            <a:prstGeom prst="ellipse">
              <a:avLst/>
            </a:prstGeom>
            <a:solidFill>
              <a:srgbClr val="0B539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Oval 67">
              <a:extLst>
                <a:ext uri="{FF2B5EF4-FFF2-40B4-BE49-F238E27FC236}">
                  <a16:creationId xmlns:a16="http://schemas.microsoft.com/office/drawing/2014/main" id="{7C5EE829-97CA-4071-9B07-8B0594D88083}"/>
                </a:ext>
              </a:extLst>
            </p:cNvPr>
            <p:cNvSpPr/>
            <p:nvPr/>
          </p:nvSpPr>
          <p:spPr>
            <a:xfrm flipH="1">
              <a:off x="986241" y="30581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Oval 67">
              <a:extLst>
                <a:ext uri="{FF2B5EF4-FFF2-40B4-BE49-F238E27FC236}">
                  <a16:creationId xmlns:a16="http://schemas.microsoft.com/office/drawing/2014/main" id="{0204CE92-B2E4-4566-ADEA-CE18E553D6EB}"/>
                </a:ext>
              </a:extLst>
            </p:cNvPr>
            <p:cNvSpPr/>
            <p:nvPr/>
          </p:nvSpPr>
          <p:spPr>
            <a:xfrm flipH="1">
              <a:off x="1540635" y="281241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Oval 67">
              <a:extLst>
                <a:ext uri="{FF2B5EF4-FFF2-40B4-BE49-F238E27FC236}">
                  <a16:creationId xmlns:a16="http://schemas.microsoft.com/office/drawing/2014/main" id="{858E0CC3-4241-42D8-A312-075880CA2060}"/>
                </a:ext>
              </a:extLst>
            </p:cNvPr>
            <p:cNvSpPr/>
            <p:nvPr/>
          </p:nvSpPr>
          <p:spPr>
            <a:xfrm flipH="1">
              <a:off x="1855636" y="342426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Oval 67">
              <a:extLst>
                <a:ext uri="{FF2B5EF4-FFF2-40B4-BE49-F238E27FC236}">
                  <a16:creationId xmlns:a16="http://schemas.microsoft.com/office/drawing/2014/main" id="{C3FA366A-02CA-4C7D-89C4-13F69B726BBD}"/>
                </a:ext>
              </a:extLst>
            </p:cNvPr>
            <p:cNvSpPr/>
            <p:nvPr/>
          </p:nvSpPr>
          <p:spPr>
            <a:xfrm flipH="1">
              <a:off x="1318840" y="31661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Oval 67">
              <a:extLst>
                <a:ext uri="{FF2B5EF4-FFF2-40B4-BE49-F238E27FC236}">
                  <a16:creationId xmlns:a16="http://schemas.microsoft.com/office/drawing/2014/main" id="{0E5A5A38-19CA-4867-8062-F6B6B70009AB}"/>
                </a:ext>
              </a:extLst>
            </p:cNvPr>
            <p:cNvSpPr/>
            <p:nvPr/>
          </p:nvSpPr>
          <p:spPr>
            <a:xfrm flipH="1">
              <a:off x="1814338" y="296231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Oval 67">
              <a:extLst>
                <a:ext uri="{FF2B5EF4-FFF2-40B4-BE49-F238E27FC236}">
                  <a16:creationId xmlns:a16="http://schemas.microsoft.com/office/drawing/2014/main" id="{76946BDD-E3E4-473E-B62D-315605AE5BA9}"/>
                </a:ext>
              </a:extLst>
            </p:cNvPr>
            <p:cNvSpPr/>
            <p:nvPr/>
          </p:nvSpPr>
          <p:spPr>
            <a:xfrm flipH="1">
              <a:off x="1540402" y="357821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Oval 67">
              <a:extLst>
                <a:ext uri="{FF2B5EF4-FFF2-40B4-BE49-F238E27FC236}">
                  <a16:creationId xmlns:a16="http://schemas.microsoft.com/office/drawing/2014/main" id="{94A111F2-7893-466E-94B7-3F1A0E7E9407}"/>
                </a:ext>
              </a:extLst>
            </p:cNvPr>
            <p:cNvSpPr/>
            <p:nvPr/>
          </p:nvSpPr>
          <p:spPr>
            <a:xfrm flipH="1">
              <a:off x="2020738" y="393129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Oval 67">
              <a:extLst>
                <a:ext uri="{FF2B5EF4-FFF2-40B4-BE49-F238E27FC236}">
                  <a16:creationId xmlns:a16="http://schemas.microsoft.com/office/drawing/2014/main" id="{8DFF5816-CDBE-4B7C-A349-058345A5CD79}"/>
                </a:ext>
              </a:extLst>
            </p:cNvPr>
            <p:cNvSpPr/>
            <p:nvPr/>
          </p:nvSpPr>
          <p:spPr>
            <a:xfrm flipH="1">
              <a:off x="2335266" y="34676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Oval 67">
              <a:extLst>
                <a:ext uri="{FF2B5EF4-FFF2-40B4-BE49-F238E27FC236}">
                  <a16:creationId xmlns:a16="http://schemas.microsoft.com/office/drawing/2014/main" id="{BD92DC36-B422-4764-B389-E89C6CA31093}"/>
                </a:ext>
              </a:extLst>
            </p:cNvPr>
            <p:cNvSpPr/>
            <p:nvPr/>
          </p:nvSpPr>
          <p:spPr>
            <a:xfrm flipH="1">
              <a:off x="2546032" y="372489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Oval 67">
              <a:extLst>
                <a:ext uri="{FF2B5EF4-FFF2-40B4-BE49-F238E27FC236}">
                  <a16:creationId xmlns:a16="http://schemas.microsoft.com/office/drawing/2014/main" id="{9E51223D-F8EB-4782-A028-573C61EDEB27}"/>
                </a:ext>
              </a:extLst>
            </p:cNvPr>
            <p:cNvSpPr/>
            <p:nvPr/>
          </p:nvSpPr>
          <p:spPr>
            <a:xfrm flipH="1">
              <a:off x="1210840" y="407953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Oval 67">
              <a:extLst>
                <a:ext uri="{FF2B5EF4-FFF2-40B4-BE49-F238E27FC236}">
                  <a16:creationId xmlns:a16="http://schemas.microsoft.com/office/drawing/2014/main" id="{D6E1BBE9-2FF9-4EC5-9C81-15445CCB25F4}"/>
                </a:ext>
              </a:extLst>
            </p:cNvPr>
            <p:cNvSpPr/>
            <p:nvPr/>
          </p:nvSpPr>
          <p:spPr>
            <a:xfrm flipH="1">
              <a:off x="552449" y="3610380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Oval 67">
              <a:extLst>
                <a:ext uri="{FF2B5EF4-FFF2-40B4-BE49-F238E27FC236}">
                  <a16:creationId xmlns:a16="http://schemas.microsoft.com/office/drawing/2014/main" id="{12A680C6-0213-433D-9455-DF9134E7BACB}"/>
                </a:ext>
              </a:extLst>
            </p:cNvPr>
            <p:cNvSpPr/>
            <p:nvPr/>
          </p:nvSpPr>
          <p:spPr>
            <a:xfrm flipH="1">
              <a:off x="878241" y="34136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Oval 67">
              <a:extLst>
                <a:ext uri="{FF2B5EF4-FFF2-40B4-BE49-F238E27FC236}">
                  <a16:creationId xmlns:a16="http://schemas.microsoft.com/office/drawing/2014/main" id="{32673ECE-964D-4499-BEA2-5B0CC1B03EB1}"/>
                </a:ext>
              </a:extLst>
            </p:cNvPr>
            <p:cNvSpPr/>
            <p:nvPr/>
          </p:nvSpPr>
          <p:spPr>
            <a:xfrm flipH="1">
              <a:off x="1156840" y="365668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Oval 67">
              <a:extLst>
                <a:ext uri="{FF2B5EF4-FFF2-40B4-BE49-F238E27FC236}">
                  <a16:creationId xmlns:a16="http://schemas.microsoft.com/office/drawing/2014/main" id="{FFB4141A-C467-4561-BDEE-1DC09D362679}"/>
                </a:ext>
              </a:extLst>
            </p:cNvPr>
            <p:cNvSpPr/>
            <p:nvPr/>
          </p:nvSpPr>
          <p:spPr>
            <a:xfrm flipH="1">
              <a:off x="1486635" y="393844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Oval 67">
              <a:extLst>
                <a:ext uri="{FF2B5EF4-FFF2-40B4-BE49-F238E27FC236}">
                  <a16:creationId xmlns:a16="http://schemas.microsoft.com/office/drawing/2014/main" id="{C1707FB3-8E62-4DA4-AF4F-AA3EE283E6A4}"/>
                </a:ext>
              </a:extLst>
            </p:cNvPr>
            <p:cNvSpPr/>
            <p:nvPr/>
          </p:nvSpPr>
          <p:spPr>
            <a:xfrm flipH="1">
              <a:off x="2020738" y="274784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Oval 67">
              <a:extLst>
                <a:ext uri="{FF2B5EF4-FFF2-40B4-BE49-F238E27FC236}">
                  <a16:creationId xmlns:a16="http://schemas.microsoft.com/office/drawing/2014/main" id="{FA431D52-6550-4BC4-BF2B-8235509E55E7}"/>
                </a:ext>
              </a:extLst>
            </p:cNvPr>
            <p:cNvSpPr/>
            <p:nvPr/>
          </p:nvSpPr>
          <p:spPr>
            <a:xfrm flipH="1">
              <a:off x="1056588" y="281309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067C2CA-89C4-4ECA-AE43-9FD9B48F619A}"/>
              </a:ext>
            </a:extLst>
          </p:cNvPr>
          <p:cNvCxnSpPr>
            <a:cxnSpLocks/>
            <a:stCxn id="26" idx="2"/>
          </p:cNvCxnSpPr>
          <p:nvPr/>
        </p:nvCxnSpPr>
        <p:spPr>
          <a:xfrm flipV="1">
            <a:off x="2070372" y="2774830"/>
            <a:ext cx="1528862" cy="983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D3A1C23-7672-4C1F-9B7E-ED94AFDCC3AC}"/>
              </a:ext>
            </a:extLst>
          </p:cNvPr>
          <p:cNvCxnSpPr>
            <a:cxnSpLocks/>
            <a:stCxn id="22" idx="1"/>
          </p:cNvCxnSpPr>
          <p:nvPr/>
        </p:nvCxnSpPr>
        <p:spPr>
          <a:xfrm flipV="1">
            <a:off x="586267" y="2948516"/>
            <a:ext cx="3012967" cy="74901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D8F86BA-8E10-4A4D-A155-62C37B521268}"/>
              </a:ext>
            </a:extLst>
          </p:cNvPr>
          <p:cNvSpPr txBox="1"/>
          <p:nvPr/>
        </p:nvSpPr>
        <p:spPr>
          <a:xfrm>
            <a:off x="3569280" y="2622418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B5394"/>
                </a:solidFill>
                <a:latin typeface="Montserrat" panose="00000500000000000000" pitchFamily="2" charset="0"/>
              </a:rPr>
              <a:t>X</a:t>
            </a:r>
          </a:p>
          <a:p>
            <a:r>
              <a:rPr lang="es-MX" b="1" dirty="0">
                <a:solidFill>
                  <a:srgbClr val="0B5394"/>
                </a:solidFill>
                <a:latin typeface="Montserrat" panose="00000500000000000000" pitchFamily="2" charset="0"/>
              </a:rPr>
              <a:t>Y</a:t>
            </a:r>
            <a:endParaRPr lang="es-CL" b="1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025C876-8CDC-4FA0-9FA5-01C2E3D9B6A5}"/>
              </a:ext>
            </a:extLst>
          </p:cNvPr>
          <p:cNvGrpSpPr/>
          <p:nvPr/>
        </p:nvGrpSpPr>
        <p:grpSpPr>
          <a:xfrm>
            <a:off x="4314825" y="2360755"/>
            <a:ext cx="809625" cy="753620"/>
            <a:chOff x="4077247" y="2456550"/>
            <a:chExt cx="809625" cy="753620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A3FD1812-78BA-4901-BA74-22EBC459C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4170"/>
            <a:stretch/>
          </p:blipFill>
          <p:spPr>
            <a:xfrm>
              <a:off x="4077247" y="2686950"/>
              <a:ext cx="809625" cy="523220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5120E876-075F-48B9-957E-BBECB14B1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297"/>
            <a:stretch/>
          </p:blipFill>
          <p:spPr>
            <a:xfrm>
              <a:off x="4077247" y="2456550"/>
              <a:ext cx="809625" cy="491966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19B6575A-41D2-4D59-BB3D-59D14FAA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2778" y="2606646"/>
              <a:ext cx="140559" cy="189755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287519AA-E43C-482E-91FF-8DEA5004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9331" y="2994911"/>
              <a:ext cx="100561" cy="150841"/>
            </a:xfrm>
            <a:prstGeom prst="rect">
              <a:avLst/>
            </a:prstGeom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6BD36A4-D624-41F0-A143-C16E0F4E0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845" y="3750802"/>
            <a:ext cx="4509698" cy="370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7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83;p38">
            <a:extLst>
              <a:ext uri="{FF2B5EF4-FFF2-40B4-BE49-F238E27FC236}">
                <a16:creationId xmlns:a16="http://schemas.microsoft.com/office/drawing/2014/main" id="{6EE35435-23C9-4A65-95C9-D1DA6D5447DF}"/>
              </a:ext>
            </a:extLst>
          </p:cNvPr>
          <p:cNvSpPr txBox="1">
            <a:spLocks/>
          </p:cNvSpPr>
          <p:nvPr/>
        </p:nvSpPr>
        <p:spPr>
          <a:xfrm>
            <a:off x="1695450" y="188173"/>
            <a:ext cx="576579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MX" sz="2400" b="1" dirty="0">
                <a:solidFill>
                  <a:srgbClr val="0B5394"/>
                </a:solidFill>
                <a:latin typeface="Montserrat" panose="020B0604020202020204" charset="0"/>
              </a:rPr>
              <a:t>Pregunta 1: Geometría C)</a:t>
            </a:r>
          </a:p>
        </p:txBody>
      </p:sp>
      <p:cxnSp>
        <p:nvCxnSpPr>
          <p:cNvPr id="14" name="Google Shape;5496;p62">
            <a:extLst>
              <a:ext uri="{FF2B5EF4-FFF2-40B4-BE49-F238E27FC236}">
                <a16:creationId xmlns:a16="http://schemas.microsoft.com/office/drawing/2014/main" id="{67AC3DF8-979B-41F9-9287-1CB1CBE041ED}"/>
              </a:ext>
            </a:extLst>
          </p:cNvPr>
          <p:cNvCxnSpPr>
            <a:cxnSpLocks/>
          </p:cNvCxnSpPr>
          <p:nvPr/>
        </p:nvCxnSpPr>
        <p:spPr>
          <a:xfrm>
            <a:off x="1926522" y="712273"/>
            <a:ext cx="505363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E846D96-B64C-4101-AE3C-8DC4BA98E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028"/>
          <a:stretch/>
        </p:blipFill>
        <p:spPr>
          <a:xfrm>
            <a:off x="1029078" y="1126050"/>
            <a:ext cx="5956300" cy="289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48ED9DD5-FD6B-4FFF-976B-F63470ABF97A}"/>
              </a:ext>
            </a:extLst>
          </p:cNvPr>
          <p:cNvGrpSpPr/>
          <p:nvPr/>
        </p:nvGrpSpPr>
        <p:grpSpPr>
          <a:xfrm>
            <a:off x="449633" y="2622328"/>
            <a:ext cx="2192371" cy="1439694"/>
            <a:chOff x="552449" y="2747842"/>
            <a:chExt cx="2192371" cy="1439694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83112B1-7E78-4D5D-B281-05EF2F9A7F73}"/>
                </a:ext>
              </a:extLst>
            </p:cNvPr>
            <p:cNvSpPr/>
            <p:nvPr/>
          </p:nvSpPr>
          <p:spPr>
            <a:xfrm>
              <a:off x="552449" y="2747842"/>
              <a:ext cx="2192371" cy="1439694"/>
            </a:xfrm>
            <a:prstGeom prst="ellipse">
              <a:avLst/>
            </a:prstGeom>
            <a:solidFill>
              <a:srgbClr val="0B539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Oval 67">
              <a:extLst>
                <a:ext uri="{FF2B5EF4-FFF2-40B4-BE49-F238E27FC236}">
                  <a16:creationId xmlns:a16="http://schemas.microsoft.com/office/drawing/2014/main" id="{7C5EE829-97CA-4071-9B07-8B0594D88083}"/>
                </a:ext>
              </a:extLst>
            </p:cNvPr>
            <p:cNvSpPr/>
            <p:nvPr/>
          </p:nvSpPr>
          <p:spPr>
            <a:xfrm flipH="1">
              <a:off x="986241" y="30581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Oval 67">
              <a:extLst>
                <a:ext uri="{FF2B5EF4-FFF2-40B4-BE49-F238E27FC236}">
                  <a16:creationId xmlns:a16="http://schemas.microsoft.com/office/drawing/2014/main" id="{0204CE92-B2E4-4566-ADEA-CE18E553D6EB}"/>
                </a:ext>
              </a:extLst>
            </p:cNvPr>
            <p:cNvSpPr/>
            <p:nvPr/>
          </p:nvSpPr>
          <p:spPr>
            <a:xfrm flipH="1">
              <a:off x="1540635" y="281241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Oval 67">
              <a:extLst>
                <a:ext uri="{FF2B5EF4-FFF2-40B4-BE49-F238E27FC236}">
                  <a16:creationId xmlns:a16="http://schemas.microsoft.com/office/drawing/2014/main" id="{858E0CC3-4241-42D8-A312-075880CA2060}"/>
                </a:ext>
              </a:extLst>
            </p:cNvPr>
            <p:cNvSpPr/>
            <p:nvPr/>
          </p:nvSpPr>
          <p:spPr>
            <a:xfrm flipH="1">
              <a:off x="1855636" y="342426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Oval 67">
              <a:extLst>
                <a:ext uri="{FF2B5EF4-FFF2-40B4-BE49-F238E27FC236}">
                  <a16:creationId xmlns:a16="http://schemas.microsoft.com/office/drawing/2014/main" id="{0E5A5A38-19CA-4867-8062-F6B6B70009AB}"/>
                </a:ext>
              </a:extLst>
            </p:cNvPr>
            <p:cNvSpPr/>
            <p:nvPr/>
          </p:nvSpPr>
          <p:spPr>
            <a:xfrm flipH="1">
              <a:off x="1814338" y="296231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Oval 67">
              <a:extLst>
                <a:ext uri="{FF2B5EF4-FFF2-40B4-BE49-F238E27FC236}">
                  <a16:creationId xmlns:a16="http://schemas.microsoft.com/office/drawing/2014/main" id="{76946BDD-E3E4-473E-B62D-315605AE5BA9}"/>
                </a:ext>
              </a:extLst>
            </p:cNvPr>
            <p:cNvSpPr/>
            <p:nvPr/>
          </p:nvSpPr>
          <p:spPr>
            <a:xfrm flipH="1">
              <a:off x="1540402" y="357821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Oval 67">
              <a:extLst>
                <a:ext uri="{FF2B5EF4-FFF2-40B4-BE49-F238E27FC236}">
                  <a16:creationId xmlns:a16="http://schemas.microsoft.com/office/drawing/2014/main" id="{94A111F2-7893-466E-94B7-3F1A0E7E9407}"/>
                </a:ext>
              </a:extLst>
            </p:cNvPr>
            <p:cNvSpPr/>
            <p:nvPr/>
          </p:nvSpPr>
          <p:spPr>
            <a:xfrm flipH="1">
              <a:off x="2020738" y="393129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Oval 67">
              <a:extLst>
                <a:ext uri="{FF2B5EF4-FFF2-40B4-BE49-F238E27FC236}">
                  <a16:creationId xmlns:a16="http://schemas.microsoft.com/office/drawing/2014/main" id="{8DFF5816-CDBE-4B7C-A349-058345A5CD79}"/>
                </a:ext>
              </a:extLst>
            </p:cNvPr>
            <p:cNvSpPr/>
            <p:nvPr/>
          </p:nvSpPr>
          <p:spPr>
            <a:xfrm flipH="1">
              <a:off x="2335266" y="34676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Oval 67">
              <a:extLst>
                <a:ext uri="{FF2B5EF4-FFF2-40B4-BE49-F238E27FC236}">
                  <a16:creationId xmlns:a16="http://schemas.microsoft.com/office/drawing/2014/main" id="{BD92DC36-B422-4764-B389-E89C6CA31093}"/>
                </a:ext>
              </a:extLst>
            </p:cNvPr>
            <p:cNvSpPr/>
            <p:nvPr/>
          </p:nvSpPr>
          <p:spPr>
            <a:xfrm flipH="1">
              <a:off x="2546032" y="372489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Oval 67">
              <a:extLst>
                <a:ext uri="{FF2B5EF4-FFF2-40B4-BE49-F238E27FC236}">
                  <a16:creationId xmlns:a16="http://schemas.microsoft.com/office/drawing/2014/main" id="{9E51223D-F8EB-4782-A028-573C61EDEB27}"/>
                </a:ext>
              </a:extLst>
            </p:cNvPr>
            <p:cNvSpPr/>
            <p:nvPr/>
          </p:nvSpPr>
          <p:spPr>
            <a:xfrm flipH="1">
              <a:off x="1210840" y="407953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Oval 67">
              <a:extLst>
                <a:ext uri="{FF2B5EF4-FFF2-40B4-BE49-F238E27FC236}">
                  <a16:creationId xmlns:a16="http://schemas.microsoft.com/office/drawing/2014/main" id="{D6E1BBE9-2FF9-4EC5-9C81-15445CCB25F4}"/>
                </a:ext>
              </a:extLst>
            </p:cNvPr>
            <p:cNvSpPr/>
            <p:nvPr/>
          </p:nvSpPr>
          <p:spPr>
            <a:xfrm flipH="1">
              <a:off x="552449" y="3610380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Oval 67">
              <a:extLst>
                <a:ext uri="{FF2B5EF4-FFF2-40B4-BE49-F238E27FC236}">
                  <a16:creationId xmlns:a16="http://schemas.microsoft.com/office/drawing/2014/main" id="{12A680C6-0213-433D-9455-DF9134E7BACB}"/>
                </a:ext>
              </a:extLst>
            </p:cNvPr>
            <p:cNvSpPr/>
            <p:nvPr/>
          </p:nvSpPr>
          <p:spPr>
            <a:xfrm flipH="1">
              <a:off x="878241" y="34136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Oval 67">
              <a:extLst>
                <a:ext uri="{FF2B5EF4-FFF2-40B4-BE49-F238E27FC236}">
                  <a16:creationId xmlns:a16="http://schemas.microsoft.com/office/drawing/2014/main" id="{32673ECE-964D-4499-BEA2-5B0CC1B03EB1}"/>
                </a:ext>
              </a:extLst>
            </p:cNvPr>
            <p:cNvSpPr/>
            <p:nvPr/>
          </p:nvSpPr>
          <p:spPr>
            <a:xfrm flipH="1">
              <a:off x="1156840" y="365668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Oval 67">
              <a:extLst>
                <a:ext uri="{FF2B5EF4-FFF2-40B4-BE49-F238E27FC236}">
                  <a16:creationId xmlns:a16="http://schemas.microsoft.com/office/drawing/2014/main" id="{FFB4141A-C467-4561-BDEE-1DC09D362679}"/>
                </a:ext>
              </a:extLst>
            </p:cNvPr>
            <p:cNvSpPr/>
            <p:nvPr/>
          </p:nvSpPr>
          <p:spPr>
            <a:xfrm flipH="1">
              <a:off x="1486635" y="3938441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Oval 67">
              <a:extLst>
                <a:ext uri="{FF2B5EF4-FFF2-40B4-BE49-F238E27FC236}">
                  <a16:creationId xmlns:a16="http://schemas.microsoft.com/office/drawing/2014/main" id="{C1707FB3-8E62-4DA4-AF4F-AA3EE283E6A4}"/>
                </a:ext>
              </a:extLst>
            </p:cNvPr>
            <p:cNvSpPr/>
            <p:nvPr/>
          </p:nvSpPr>
          <p:spPr>
            <a:xfrm flipH="1">
              <a:off x="2020738" y="274784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Oval 67">
              <a:extLst>
                <a:ext uri="{FF2B5EF4-FFF2-40B4-BE49-F238E27FC236}">
                  <a16:creationId xmlns:a16="http://schemas.microsoft.com/office/drawing/2014/main" id="{FA431D52-6550-4BC4-BF2B-8235509E55E7}"/>
                </a:ext>
              </a:extLst>
            </p:cNvPr>
            <p:cNvSpPr/>
            <p:nvPr/>
          </p:nvSpPr>
          <p:spPr>
            <a:xfrm flipH="1">
              <a:off x="1056588" y="281309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6BD36A4-D624-41F0-A143-C16E0F4E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570" y="1689329"/>
            <a:ext cx="4509698" cy="370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DBFDA29-591E-4AFF-8151-E8D7C44082FB}"/>
              </a:ext>
            </a:extLst>
          </p:cNvPr>
          <p:cNvCxnSpPr>
            <a:cxnSpLocks/>
          </p:cNvCxnSpPr>
          <p:nvPr/>
        </p:nvCxnSpPr>
        <p:spPr>
          <a:xfrm flipH="1">
            <a:off x="535473" y="2731805"/>
            <a:ext cx="1391921" cy="786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67">
            <a:extLst>
              <a:ext uri="{FF2B5EF4-FFF2-40B4-BE49-F238E27FC236}">
                <a16:creationId xmlns:a16="http://schemas.microsoft.com/office/drawing/2014/main" id="{A716B29D-6D06-4BE1-A940-85EE2727F764}"/>
              </a:ext>
            </a:extLst>
          </p:cNvPr>
          <p:cNvSpPr/>
          <p:nvPr/>
        </p:nvSpPr>
        <p:spPr>
          <a:xfrm flipH="1">
            <a:off x="1231377" y="3040618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38" name="Straight Arrow Connector 26">
            <a:extLst>
              <a:ext uri="{FF2B5EF4-FFF2-40B4-BE49-F238E27FC236}">
                <a16:creationId xmlns:a16="http://schemas.microsoft.com/office/drawing/2014/main" id="{BA30B5A4-55E0-4B06-9D7D-E8F914704FDC}"/>
              </a:ext>
            </a:extLst>
          </p:cNvPr>
          <p:cNvCxnSpPr>
            <a:cxnSpLocks/>
          </p:cNvCxnSpPr>
          <p:nvPr/>
        </p:nvCxnSpPr>
        <p:spPr>
          <a:xfrm flipV="1">
            <a:off x="1359745" y="2635921"/>
            <a:ext cx="1978163" cy="461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Imagen 32">
            <a:extLst>
              <a:ext uri="{FF2B5EF4-FFF2-40B4-BE49-F238E27FC236}">
                <a16:creationId xmlns:a16="http://schemas.microsoft.com/office/drawing/2014/main" id="{ABA9258A-5382-4C8B-A7AF-0F57372A1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34" y="2404947"/>
            <a:ext cx="1010851" cy="461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BB36EB6-2787-404A-B67D-78BCBDFA92A4}"/>
                  </a:ext>
                </a:extLst>
              </p:cNvPr>
              <p:cNvSpPr txBox="1"/>
              <p:nvPr/>
            </p:nvSpPr>
            <p:spPr>
              <a:xfrm>
                <a:off x="2881956" y="2994729"/>
                <a:ext cx="55310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L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CL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i="0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CL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CL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CL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CL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BB36EB6-2787-404A-B67D-78BCBDFA9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6" y="2994729"/>
                <a:ext cx="5531069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uadroTexto 39">
            <a:extLst>
              <a:ext uri="{FF2B5EF4-FFF2-40B4-BE49-F238E27FC236}">
                <a16:creationId xmlns:a16="http://schemas.microsoft.com/office/drawing/2014/main" id="{E61E43A3-125F-4BED-A47D-007644736C11}"/>
              </a:ext>
            </a:extLst>
          </p:cNvPr>
          <p:cNvSpPr txBox="1"/>
          <p:nvPr/>
        </p:nvSpPr>
        <p:spPr>
          <a:xfrm>
            <a:off x="3832408" y="3619734"/>
            <a:ext cx="176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B5394"/>
                </a:solidFill>
                <a:latin typeface="Montserrat" panose="00000500000000000000" pitchFamily="2" charset="0"/>
              </a:rPr>
              <a:t>Por convexidad</a:t>
            </a:r>
            <a:endParaRPr lang="es-CL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93E9507-29CD-4085-9AD3-5A066929ED2E}"/>
              </a:ext>
            </a:extLst>
          </p:cNvPr>
          <p:cNvSpPr txBox="1"/>
          <p:nvPr/>
        </p:nvSpPr>
        <p:spPr>
          <a:xfrm>
            <a:off x="5992311" y="3657194"/>
            <a:ext cx="176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B5394"/>
                </a:solidFill>
                <a:latin typeface="Montserrat" panose="00000500000000000000" pitchFamily="2" charset="0"/>
              </a:rPr>
              <a:t>Por definición</a:t>
            </a:r>
            <a:endParaRPr lang="es-CL" dirty="0">
              <a:solidFill>
                <a:srgbClr val="0B5394"/>
              </a:solidFill>
              <a:latin typeface="Montserrat" panose="00000500000000000000" pitchFamily="2" charset="0"/>
            </a:endParaRPr>
          </a:p>
        </p:txBody>
      </p:sp>
      <p:cxnSp>
        <p:nvCxnSpPr>
          <p:cNvPr id="50" name="Straight Arrow Connector 26">
            <a:extLst>
              <a:ext uri="{FF2B5EF4-FFF2-40B4-BE49-F238E27FC236}">
                <a16:creationId xmlns:a16="http://schemas.microsoft.com/office/drawing/2014/main" id="{22B9EAA8-E821-43AA-A5D9-C8E6568FF3AB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716343" y="3334812"/>
            <a:ext cx="17207" cy="284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26">
            <a:extLst>
              <a:ext uri="{FF2B5EF4-FFF2-40B4-BE49-F238E27FC236}">
                <a16:creationId xmlns:a16="http://schemas.microsoft.com/office/drawing/2014/main" id="{874B441E-A910-40E7-B242-51C5239A3303}"/>
              </a:ext>
            </a:extLst>
          </p:cNvPr>
          <p:cNvCxnSpPr>
            <a:cxnSpLocks/>
          </p:cNvCxnSpPr>
          <p:nvPr/>
        </p:nvCxnSpPr>
        <p:spPr>
          <a:xfrm flipV="1">
            <a:off x="6534061" y="3307714"/>
            <a:ext cx="17207" cy="284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id="{97592351-B853-4DE1-A8A8-CC8E52877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477" y="4141073"/>
            <a:ext cx="5022746" cy="463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8" grpId="0"/>
    </p:bldLst>
  </p:timing>
</p:sld>
</file>

<file path=ppt/theme/theme1.xml><?xml version="1.0" encoding="utf-8"?>
<a:theme xmlns:a="http://schemas.openxmlformats.org/drawingml/2006/main" name="Blu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595</Words>
  <Application>Microsoft Office PowerPoint</Application>
  <PresentationFormat>Presentación en pantalla (16:9)</PresentationFormat>
  <Paragraphs>92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Montserrat</vt:lpstr>
      <vt:lpstr>Arial</vt:lpstr>
      <vt:lpstr>Times New Roman</vt:lpstr>
      <vt:lpstr>Cambria Math</vt:lpstr>
      <vt:lpstr>Blue Business</vt:lpstr>
      <vt:lpstr>Auxiliar 4 Geometría y Simplex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1  ISCI</dc:title>
  <dc:creator>Matías Muñoz Flores</dc:creator>
  <cp:lastModifiedBy>Matías Muñoz Flores</cp:lastModifiedBy>
  <cp:revision>95</cp:revision>
  <dcterms:modified xsi:type="dcterms:W3CDTF">2021-09-22T22:21:07Z</dcterms:modified>
</cp:coreProperties>
</file>