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75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5143500" type="screen16x9"/>
  <p:notesSz cx="9144000" cy="51435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511" autoAdjust="0"/>
  </p:normalViewPr>
  <p:slideViewPr>
    <p:cSldViewPr>
      <p:cViewPr varScale="1">
        <p:scale>
          <a:sx n="105" d="100"/>
          <a:sy n="105" d="100"/>
        </p:scale>
        <p:origin x="802" y="6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55.81395" units="1/cm"/>
          <inkml:channelProperty channel="Y" name="resolution" value="55.6701" units="1/cm"/>
          <inkml:channelProperty channel="T" name="resolution" value="1" units="1/dev"/>
        </inkml:channelProperties>
      </inkml:inkSource>
      <inkml:timestamp xml:id="ts0" timeString="2021-10-28T17:36:50.24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14354 1230 0,'0'14'62,"0"12"-46,0-13-16,0 0 15,0 1-15,0-1 16,0 0-16,0 0 16,13-13-1,-13 27 1,0-14 15,0 0-15,0 1-1,0-1 1,0 0-16,-27-13 16,27 13-1,-13-13-15,0 0 31,13 27 16,-13-27-47,-1 0 0,14 13 16,-13-13-16,0 0 0,13 13 0,-13-13 16,13 13-16,-13-13 78,-1 0-16,14-13-46,-13 13-16,13-13 0,0 0 47,0-1-32,0 1 1,13 13 15,1 0-15,-1 0-1,13 0 1,-13 0 0,1 0-1,12 0-15,-13 0 0,1 0 16,-1 0-16,0 0 16,0 0-1,-13 13-15,0 1 0,0-1 16,0 13-16,14-26 15,-14 14-15,0-1 0,13-13 16,-13 13-16,13-13 0,-13 13 16,13-13-16,0 0 0,1 0 0,-1 0 15,0 0-15,0 0 16,1 0-16,-1 0 0,-13-13 16,13 13-16,0 0 15,-13-26-15,14 26 0,12-14 0,-13 14 16,0-13-16,-13 0 0,14 13 15,-14-13-15,13 13 0,-13-14 0,13 1 16,-13-13-16,0 13 0,13 13 0,-13-14 16,0 1-16,14 13 0,-14-13 0,0 0 15,-14 13 95,14 13-110,0 0 15,-13-13-15,13 13 0,0 1 0,-13-14 0,13 13 0,0 0 16,0 0-16,0 0 0,0 1 16,0-1-16,0 0 0,0 0 15,0 1-15,13-14 0,-13 13 0,0 0 16,13-13-16,-13 13 0,14-13 0,-1 0 31,0 0-31,0 0 16,1 0-1,-1 0-15,-13-13 0,26 13 0,-26-13 16,13 13-16,-13-13 0,0-1 0,14 14 0,-14-13 16,13 13-16,-13-13 0,13 13 0,-13-27 15,0 14-15,13 13 0,-13-13 16,14 13-16,-14-13 0,0 0 0,0-1 15,0 1 1,13 13-16,-13-26 16,13 12-1,0 14 32,0 0-47,-13 14 16,14-14-16,-14 13 0,0 0 0,0 0 0,13-13 0,-13 14 0,0 12 15,13-26-15,-13 13 0,0 0 0,13-13 0,-13 14 0,0-1 0,0 0 16,14-13-16,-14 13 0,0 14 0,0-14 16,0 0-16,0 0 15,0 1-15,13-14 16,-13 13-16,0-26 78,0-1-78,0 1 0,13 13 0,-13-13 0,0 0 0,13 13 16,-13-13-16,0-1 0,0 1 0,0 0 0,0 0 0,14 13 0,-14-14 0,0 1 15,26 13-15,-26-13 0,0 0 0,0 0 0,13 13 0,-13-14 16,13 14-16,-13-13 0,0 0 0,0 0 0,0-1 0,14 14 16,-14-13-16,0 0 0,0 0 0,13 13 0,-13-14 0,13 14 62,-13 14-46,0-1-16,13-13 0,-13 13 0,14-13 0,-14 13 0,0 1 0,0-1 15,0 0-15,0 0 0,0 1 0,0-1 0,0 0 16,13-13-16,-13 13 0,0 0 0,0 1 0,0-1 16,13-13-16,-13 13 0,0 0 0,0 1 0,13-14 0,-13 13 15,14-13 95,-14-13-110,0-1 0,13 14 0,-13-13 0,0-13 0,13 26 15,-13-14-15,13 14 0,-13-13 16,13 13-1,-13-13-15,0 0 0,14 13 0,-14-13 0,13 13 0,-13-14 16,13 14-16,-13-13 0,13 13 0,1 0 0,-14-13 0,13 13 16,-13-13-16,13 13 0,-13-14 0,13 14 0,1 0 15,-14-13-15,13 13 0,-13-13 0,13 13 16,0-13 0,-13-1-16,13 14 31,-13 14-16,0-1-15,0 0 0,14-13 0,-14 13 0,0 1 16,0-1-16,13-13 0,-13 13 0,0 14 0,0-14 16,13-13-16,-13 13 0,13 0 0,-13 0 0,0 1 15,0-1-15,14-13 0,-14 13 0,0 0 16,0 1-16,0-1 16,0 0-16,0 0 15,0 0-15,0 1 0,0-1 16,0 0-16,0 0 0,-14 1 0,1-14 15,13 13-15,0 0 0</inkml:trace>
  <inkml:trace contextRef="#ctx0" brushRef="#br0" timeOffset="978.28">14764 1177 0,'0'-13'109,"13"13"-109,-13 13 141,26-13-126,-12 0 1,-1 0-16,0 0 16,-13-13-16,0 0 0,-13 13 62,0 0-62,-1 0 0,-12 0 0,13 0 0,0 0 16,13 13-16,-14-13 0,1 0 0,0 0 0,0 0 15,-1 0-15,14 13 32,14-13-32,-14 14 0,13-14 15,0 0 1</inkml:trace>
  <inkml:trace contextRef="#ctx0" brushRef="#br0" timeOffset="1826.4">14314 1945 0,'13'0'62,"0"0"-62,1 0 0,-1 0 0,0 0 16,14 0-16,-14 0 0,0 0 16,0 0-16,0 0 0,1 0 0,-1 0 0,0 0 15,0 0-15,1 0 0,-1 0 0,13 0 0,-12 0 16,-1 0-16,0 0 0,0 0 0,0 0 0,1 0 16,-1 0-16,0 0 0,0 0 0,1 0 15,-1 0 1,0 0-1,0 0 1,1 0-16,-1 0 31</inkml:trace>
  <inkml:trace contextRef="#ctx0" brushRef="#br0" timeOffset="3066.14">13891 1812 0,'-14'0'0,"28"0"0,-41 0 0,14 0 0,0 0 16,-1 0-16,14 14 0,-13-14 0,13 26 0,-13-26 16,0 0-16,13 13 0,-13-13 0,13 14 0,-14-14 0,14 13 15,-13-13-15,13 13 0,0 0 0,-13-13 0,13 13 16,0 14 0,13-27-16,-13 13 0,13-13 0,1 0 15,-14 13-15,13-13 0,0 0 0,0 0 0,0 0 0,1 0 0,-14 14 16,13-14-16,0 0 0,0 0 0,1 0 0,-1 0 15,0 0-15,0 0 0,1 0 16,-1 0-16,0 0 0,-13-14 0,13 14 0,0 0 16,-13-13-16,0 0 0,14 13 0,-14-13 15,13 13-15,-13-14 16,13 14-16,0 0 16,-13-13-16,0 0 15,0 0-15,0 0 16,0-1-16,0 1 0,0 0 0,0 0 15,-13 13-15,0 0 16,13-14-16,-13 14 0,-1 0 16,1 0-16,0 0 0,13-13 15,-13 13-15,0 0 0</inkml:trace>
  <inkml:trace contextRef="#ctx0" brushRef="#br0" timeOffset="3701.54">13957 1865 0,'0'14'63,"0"-1"-63,0 0 0,0 0 0,13-13 15,-13 27-15,13-14 0,-13 0 0,0 0 0,13-13 0,-13 14 16,0-1-16,14-13 0,-14 13 0,0 14 0,13-27 0,-13 13 16,0 0-16,13-13 0,-13 13 0,13-13 0,-13 13 0,0 1 15,27-14-15,-14 0 0,-13 13 0,0 13 16,13-26-16</inkml:trace>
  <inkml:trace contextRef="#ctx0" brushRef="#br0" timeOffset="5120.77">14777 1839 0,'13'0'31,"0"0"-31,1 0 16,-14 13-16,13-13 0,-13 13 0,13-13 0,-13 14 15,13-14-15,14 13 0,-14-13 0,-13 13 0,0 0 0,13-13 0,80 80 16,-80-80-16,-13 13 16,13-13-16,1 0 0,-14 13 46,-14-13-30,14 13-16,-13-13 0,0 0 0,13 14 0,-13-14 0,-1 0 16,1 0-16,-13 0 0,26 13 0,-14-13 0,1 13 0,0-13 0,0 0 15,-53 40 1,52-40 0</inkml:trace>
  <inkml:trace contextRef="#ctx0" brushRef="#br0" timeOffset="6023.02">15227 1905 0,'-13'0'16,"-1"0"-1,14 13-15,-13-13 16,13 13-16,-13-13 0,13 14 0,0-1 0,0 0 16,-13-13-16,13 13 0,-14 27 15,14-27-15,0 1 0,0-1 16,0 0-16,0 0 0,0 0 15,14 1 1,-1-14-16,0 0 16,0 0-16,1 0 0,-1 0 15,0 0-15,-13 13 0,13-13 0,0 0 0,1 0 16,-1 0-16,0 0 16,0 0-1,-13-27 1,0 14-1,14 13-15,-14-13 0,0 0 0,0 0 0,0-1 0,0 1 16,0-13-16,0 12 0,13 14 0,-13-13 0,0 0 16,0 0-16,0-1 0,0 1 15,-13 13-15,13-26 16,-14 26-16,1 0 16,0 0-16,0 0 15,-1 0-15,1 0 0,0 0 0,0 0 16,0 0-16,-1 0 0,1 0 0,0 0 0,13-13 15,-27-1 1,14 14 31</inkml:trace>
  <inkml:trace contextRef="#ctx0" brushRef="#br0" timeOffset="8650.66">16060 1098 0,'-13'0'15,"0"0"1,0 0-16,13 13 0,-14-13 15,14 13-15,-13-13 16,13 27-16,0-14 31,-13-13-31,13 13 0,-13-13 0,13 14 16,0-1-16,-14-13 0,14 13 0,0 0 16,0 14-16,0-14 15,0 0-15,0 0 16,-13-13-16,13 14 0,0-1 15,0 0 1,0 14 0,-13-27-16,13 13 0,0 0 0,0 0 15,0 1-15,0-1 0,0 0 16,0 0-16,0 0 0,0 1 16,0-1-16,0 0 15,13-13-15,-13 13 0,13-13 16,-13 14-16,14-14 0,-14 13 0,13 0 0,-13 0 15,13-13-15,-13 13 0,13-13 0,-13 14 0,0-1 0,14-13 0,-14 13 16,13-13-16,0 0 0,-13 13 0,13-13 16,0 0-16,-13 14 0,14-14 0,-1 0 15,0 0-15,0 0 0,1 0 16,-1 0-16,0 0 0,0 0 16,0 0-16,1 0 0,-1 0 15,0 0-15,0 0 16,-13-14-16,14 14 0,-1-13 15,-13 0-15,0 0 0,13 13 0,-13-14 0,13 14 0,-13-13 16,14 13-16,-14-13 0,0-13 0,0 12 0,0 1 0,0 0 0,13 13 0,-13-13 16,0-1-16,0 1 0,0-13 0,0 13 0,0-1 0,0 1 15,0 0-15,0 0 0,0-1 0,0 1 16,0 0-16,0 0 0,0-1 0,0 1 16,0 0-16,0 0 15,0 0-15,0-1 0,0 1 16,0 0-16,0 0 15,-27 13-15,14 0 0,13-14 0,0 1 16,-13 13-16,0 0 0,13-13 31,-14 13-31,1 0 16,0 0-16,13-13 0,-13 13 16,-1 0-16,1 0 15,0 0-15,0 0 0,0 0 0,-1 0 0,1 0 16,0 0-16,0 0 0,-1 0 0,1 0 0,13-14 0,-13 14 15,0 0-15,0 0 0,-1 0 0,1 0 0,0 0 16</inkml:trace>
  <inkml:trace contextRef="#ctx0" brushRef="#br0" timeOffset="9590.82">16695 1098 0,'-13'0'31,"0"0"-15,13 13-16,-13-13 0,-1 13 0,1-13 0,13 14 0,-13-14 16,13 26-16,-13-26 0,13 13 0,-14-13 0,14 14 0,-13-14 0,13 13 0,-13-13 0,13 13 0,-13-13 15,13 13-15,-14-13 0,14 14 0,-13-14 0,13 26 0,-13-26 0,13 13 0,-13-13 16,13 13-16,-13-13 0,13 14 0,0-1 0,-14-13 0,14 13 0,0 0 15,0 14-15,0-14 0,14-13 16,-14 13-16,0 1 0,13-14 0,0 0 0,-13 13 0,0 0 16,0 0-16,13-13 0,-13 27 0,13-27 0,-13 13 15,14-13-15,-14 13 0,0 0 0,0 1 0,0-1 16,13-13-16,-13 13 0,13-13 0,-13 26 0,13-26 16,-13 14-16,14-14 0,-14 13 0,13-13 15,0 0-15,0 0 16,1 0-16,-1 0 15,0 0-15,0 0 0,0 0 0,-13-13 0,14 13 16</inkml:trace>
  <inkml:trace contextRef="#ctx0" brushRef="#br0" timeOffset="10237.95">16880 1191 0,'-13'0'32,"13"13"-32,0 0 15,-13-13-15,13 13 0,0 1 0,-13-14 0,0 0 0,13 13 0,0 0 16,0 0-16,-14-13 0,14 13 0,0 1 15,-13-14-15,13 26 0,0-13 0,0 1 0,0-1 16,0 53 0,0-53-16,13-13 0,-13 13 0,0 1 0,14-14 15,-14 13-15,13 0 0,-13 0 0,13-13 16,-13 27-16,13-27 0,-13 13 0,13-13 0,1 0 16,-14 13-16,13-13 0,-13 13 0,13-13 15,0 0-15,1 0 0,-1 0 16,0 0-16,0 0 0,-13-13 0,13 13 15,27-79 1,-40 66-16,13 13 0,-13-14 0,14 14 16,-14-13-16,0 0 0,13 13 0,-13-13 0,0 0 0,13 13 0,-13-14 0,13 1 15,-13 0-15,0 0 0,0-1 16,0 1-16,0 0 0,0 0 0,0-1 16,0 1-16,0 0 0,0 0 0,0 0 15,-13 13-15,13-14 0,0 1 0,0 0 0,-13 13 0,13-13 0,-13 13 0,-1 0 16,14-14-16,-13 14 15,13-13-15,-13 13 0,13-13 16</inkml:trace>
  <inkml:trace contextRef="#ctx0" brushRef="#br0" timeOffset="10813.82">16986 1310 0,'0'13'31,"13"-13"-31,-13 13 0,0 0 0,14-13 16,-14 14-16,0-1 0,13-13 0,-13 26 0,13-26 0,-13 14 0,13-14 15,-13 13-15,0 0 0,0 0 0,14-13 0,-14 13 0,13-13 0,-13 14 16,0 12-16,0-13 0,0 1 0,13-14 16,-13 13-16,13 0 0,-13 0 0,14-13 0,-14 13 0,0 14 15,13-27-15,-13 13 0,0 0 0,13-13 0,-13 14 16,0-1-16,13-13 0,0 0 16,-13 13-16</inkml:trace>
  <inkml:trace contextRef="#ctx0" brushRef="#br0" timeOffset="11642.23">17092 1019 0,'13'0'63,"1"13"-63,-1-13 15,66 106 1,-79-93-16,0 0 0,13-13 16,-13 13-16,14-13 0,-14 27 0,0-14 0,13-13 0,-13 13 0,0 1 0,13-14 15,-13 13-15,0 0 0,27-13 0,-27 13 0,13-13 0,-13 27 16,0-14-16,0 0 0,13-13 0,-13 13 0,13-13 16,-13 14-16,13-1 0,-13 0 0,0 14 0,14-27 15,-14 13-15,0 0 0,0 0 0,0 0 16,0 1-16,0-1 0,0 0 0,0 0 0,0 1 0,0-1 0,0 0 15,0 0-15,0 0 0,-14-13 0,14 14 0,0-1 0,0 0 0,-13-13 16,13 13-16,0 1 0,-13-14 0,13 13 0,0 0 0,0 0 0,0 1 0,0-1 16,0 0-16,0 0 0,0 0 15</inkml:trace>
  <inkml:trace contextRef="#ctx0" brushRef="#br0" timeOffset="13843.64">18230 1177 0,'-13'0'63,"-1"0"-63,14 14 0,-13-14 0,13 13 0,-13-13 0,0 13 0,13 0 15,-14-13-15,-91 53 16,91-53-16,1 0 0,13 13 0,-13-13 0,13 14 16,-13-14-16,13 13 0,-14-13 0,1 0 0,13 13 0,-13-13 0,0 0 0,13 13 0,-13-13 0,13 14 0,-14-14 0,1 0 0,0 0 15,0 13-15,-1-13 0,14 13 0,-13-13 0,13 13 0,-13-13 0,-27 14 0,40-1 0,-13-13 16,0 0-16,0 0 0,13 13 0,0 0 31,13-13 94,0 0-125,0 0 16,0 0-16,-13 13 0,14-13 0,-1 0 0,0 0 0,0 0 15,-13 14-15,14-14 0,-1 0 0,0 0 0,-13 13 0,13-13 0,1 0 0,-1 0 0,-13 13 16,26-13-16,-13 0 0,-13 13 0,14-13 0,-1 0 0,0 0 0,-13 14 0,13-14 0,1 0 16,-1 0-16,0 0 0,0 0 0,1 0 0,-1 0 0,-13 13 15,13-13-15,0 0 0,0 0 0,1 0 0,-1 0 0,-13 13 0,13-13 0,0 0 0,1 0 16,12 0-16,-13 0 15</inkml:trace>
  <inkml:trace contextRef="#ctx0" brushRef="#br0" timeOffset="16286.91">18574 926 0,'0'26'32,"0"-12"-32,0-1 15,0 0-15,0 0 0,0 1 0,0-1 0,0 13 0,0-12 16,13-14-16,-13 13 0,0 0 0,0 0 0,0 0 0,0 1 0,0 12 15,0-13-15,0 1 0,0-1 0,0 0 0,0 0 0,13-13 0,-13 14 0,0 12 16,13-26-16,-13 13 0,14 0 0,-14 1 0,0-1 16,0 0-16,13-13 15,-13 13-15,0 14 0,0-14 0,0 0 16,13-13-16,-13 14 0,0-1 0,0 0 0,0 0 16,0 0-16,0 1 0,0-1 0,0 0 0,0 0 15,0 1-15,0-1 16,0 0-16,0 0 15,-13-13-15,13 13 0,-13-13 16,-1 0-16,1 14 0,0-14 16,0 0-16,0 0 0,-1 0 15,1 0-15,13 13 0,-26-13 47,12 0-47,14-13 0,0-1 0,-13 14 0,13-13 0,-13 13 16,13-13-16,0 0 0,0 0 15,0-1 1,0 1 0,0 0-16,13 13 0,-13-13 0,13 13 0,1 0 15,-1 0-15,0 0 0,-13-14 0,13 14 0,-13-13 16,14 13-16,-1 0 0,0 0 0,-13-13 16,13 13-16,0 0 0,1 0 15,-1 0-15,0 0 0,-13 13 16,0 0-16,13-13 0,-13 14 0,14-14 15,-14 13-15,13-13 0,-13 13 16,13-13-16,-13 27 0,13-27 0,-13 13 16,0 0-16,13-13 0,1 0 0,-14 13 0,13-13 15,0 0-15,0 0 0,-13 13 0,14-13 16,-14 14-16,13-14 0,0 0 0,0 0 16,1 0-16,-1 0 0,0 0 15,-13-14 1,0 1-16,13 13 0,-13-13 0,0 0 15,0 0-15,0-1 0,0 1 0,0-13 0,13 26 0,-13-14 16,0 1-16,0 0 0,0 0 0,0 0 0,14 13 0,-14-14 16,0-12-16,0 13 0,0-1 15,0 1-15,-14 13 63,14 13-48,0 1-15,0-1 0,0 13 0,0-12 16,0-1-16,0 0 0,0 0 0,0 0 16,0 1-16,0-1 0,14-13 0,-14 13 0,0 0 15,13-13-15,-13 14 0,13-14 0,0 0 0,-13 13 0,14-13 16,-14 13-16,13-13 0,0 0 16,0 0-16,1 0 0,-1 0 15,-13-13-15,13 13 0,-13-27 16,0 14-16,0 0 0,0 0 15,13 13-15,-13-14 0,13 14 0,-13-13 0,0 0 0,14 13 0,-1 0 16,-13-26-16,13 26 0,-13-14 0,13 14 16,-13-13-16,14 13 0,-14-13 47,13 13-47,0 0 0,0 0 15,1 0-15,-1 0 47,-13 13-47,0 14 0,0-14 0,0 0 16,0 0-16,0 0 0,0 1 0,0-1 0,0 13 15,0-12-15,0-1 0,0 0 0,0 0 0,0 0 0,0 1 16,0 12 0,13-39 30,-13 0-30,0-1-16,0 1 0,0 0 0,0 0 0,0 0 0,0-1 16,0 1-16,0 0 0,0 0 0,13 13 0,-13-14 0,0 1 0,0 0 15,0 0-15,0 0 0,13 13 0,-13-27 0,0 14 0,14 13 16,-14-13-16,0-1 0,13 14 0,0 0 16,-13-26-16,0 13 15,13 13-15,1 0 16,-14 13 31,0 0-47,0 0 0,0 1 0,0-1 0,0 0 0,0 0 0,0 1 15,0-1-15,13-13 0,-13 13 0,0 0 0,0 0 0,0 1 0,0-1 16,0 0-16,0 0 0,0 1 0,13-14 0,-13 13 16,13-13 30,1-27-30,-14 14-16,13 13 0,-13-13 16,13 13-16,-13-13 0,13-1 0,0 14 0,-13-13 15,0 0-15,0-13 0,14 26 0,-14-14 0,13 14 0,-13-13 16,0 0-16,0 0 0,0-1 0,13 14 0,-13-13 0,27 13 0,-27-26 16,0 12-16,0 1 0,13 13 0,-13-13 0,13 13 0,-13-13 0,13 13 0,-13-13 15,13 13-15,1 0 0,-14-14 0,13 14 63,0 0-63,-13 27 0,0-14 0,13-13 0,-13 13 0,0 0 0,14-13 15,-14 14-15,13-14 0,-13 13 0,13-13 0,-13 13 0,13-13 0,-13 27 0,0-14 16,14-13-16,-14 13 0,13-13 0,-13 13 0,13-13 0,-13 14 0,0-1 0,13-13 0,-13 26 16,13-26-16,-13 13 0,0 14 0,14-27 0,-14 13 0,0 0 0,13-13 15,-13 14-15,13-1 0,-13 13 0,13-26 16,-13 13-16,-13-13 78,0 0-78,0 0 16,-1 0-16,14-13 0,-13 13 0</inkml:trace>
  <inkml:trace contextRef="#ctx0" brushRef="#br0" timeOffset="16932.16">19182 1124 0,'0'14'31,"0"-1"-15,0 0-16,0 0 15,14-13 16,-1 0-15,0 0-16,0 0 16,0 0-16,-13-13 15,0 0-15,-13 13 63,0 0-48,0 0-15</inkml:trace>
  <inkml:trace contextRef="#ctx0" brushRef="#br0" timeOffset="18042.05">18402 1945 0,'-13'0'16,"-1"0"-16,1 0 0,0 0 15,0 0-15,13 13 0,-14-13 16,1 0-16,13 13 0,-13-13 0,13 13 0,-13-13 16,13 14-16,-14-14 0,14 13 0,-13-13 0,13 13 0,-13-13 15,13 13-15,0 1 0,-13-14 0,13 13 0,0 0 16,0 0-16,0 0 16,0 1-16,0-1 0,0 0 0,13-13 0,-13 13 0,13-13 0,0 0 15,-13 14-15,0-1 0,14-13 0,-14 13 0,13-13 0,-13 13 0,13-13 16,-13 13-16,13-13 0,1 0 0,-14 14 0,13-14 0,-13 13 0,13-13 0,0 0 15,-13 13-15,14-13 0,-1 0 16,0 0-16,0 0 0,0 0 16,1 0-16,-14-13 0,13 13 0,0 0 0,-13-13 0,13 13 0,-13-14 0,0 1 15,14 13-15,-1 0 0,-13-26 0,0 13 0,13 13 0,-13-14 0,0 1 16,0 0-16,0 0 0,0-1 0,0-12 16,0 13-16,0 0 0,0-1 0,-13 14 15,13-13-15,0 0 0,-13 13 0,13-13 0,0-14 0,0 14 16,-14 13-16,14-13 0,-13 13 0,-13 0 15,12-14-15,1 14 0,0 0 16,13-13-16,-13 13 0,0 0 0,-1 0 0,1 0 0,0 0 0,13-13 16,-13 13-16,-1 0 0,1 0 0</inkml:trace>
  <inkml:trace contextRef="#ctx0" brushRef="#br0" timeOffset="18426.05">18402 2077 0,'0'13'47,"0"0"-47,13-13 0,-13 27 0,13-14 0,-13 0 0,13 1 0,-13-1 15,0 0-15,14 0 0,-14 14 0,13-27 0,-13 13 0,0 0 0,0 0 0,13-13 16,-13 14-16,0-1 0,13-13 0,1 13 0,-14 14 0,13-27 0,-13 13 0,13 0 0,-13 0 16,13-13-16,-13 13 0,14-13 0,-14 14 0,13-14 0,0 0 0,-13 13 0,13-13 0,-13 26 0,13-26 0,1 0 15,-1 0-15</inkml:trace>
  <inkml:trace contextRef="#ctx0" brushRef="#br0" timeOffset="19041.34">18812 2117 0,'13'0'32,"0"0"-32,1 0 0,-1 0 0,0 0 15,80 0 1,-80 0-16,0 0 0,0 0 0,1 0 0,-14 13 0,13-13 0,0 0 15,0 0-15,-13 13 0,13-13 0,1 0 0,-1 0 0,0 0 0,-13 13 0,13-13 0,1 0 16,-1 0-16,0 0 0,0 0 0,1 0 0,-1 0 16,0 0-16,0 0 0,0 0 15,1 0-15</inkml:trace>
  <inkml:trace contextRef="#ctx0" brushRef="#br0" timeOffset="19798.5">19196 1998 0,'13'0'47,"0"0"-47,-13 13 16,13-13-16,0 0 0,1 0 0,-14 13 0,0 0 0,26 1 16,-13-14-16,-13 13 0,14-13 0,-1 0 0,-13 13 0,13-13 15,-13 13-15,13-13 0,-13 27 0,14-27 0,-1 0 16,-13 13-16,13-13 0,-13 13 0,13-13 0,0 0 15,-13 13-15,14-13 0,12 0 16,-26 14 15,0-1-15,0 0-16,0 13 0,-13-26 0,13 14 0,0-1 16,0 0-16,0 0 0,0 1 0,-13-14 46,-1 0-46,1 0 0,0 0 16,0 0-16,0 0 0,13-14 0,-14 14 0,1 0 0,13-13 0,-26 13 0,12 0 16,1 0-16,0 0 0,0 0 0,-1 0 0,1 0 15,0 0-15,0 0 0,-14 0 16,14 0-16,13 13 0,-13-13 16</inkml:trace>
  <inkml:trace contextRef="#ctx0" brushRef="#br0" timeOffset="21370.27">20108 1019 0,'0'13'15,"0"0"-15,0 0 16,0 1-16,0-1 0,0 0 0,0 0 0,0 0 15,0 1-15,0-1 0,0 0 0,0 0 0,0 1 0,0-1 0,0 0 0,0 0 16,0 1-16,0-1 0,0 0 0,0 0 0,0 0 0,0 1 0,0-1 0,0 0 16,0 0-16,0 1 0,-13-1 0,13 0 0,0 0 0,0 14 0,0-14 15,0 66 1,0-65-16,0-1 94,13-13-94</inkml:trace>
  <inkml:trace contextRef="#ctx0" brushRef="#br0" timeOffset="22185.83">19950 1204 0,'0'-13'31,"13"13"-31,-13-14 15,0 1-15,13 13 16,0 0-16,-13-13 0,0 0 0,13 13 16,1 0-16,-14-14 0,13 14 0,-13-26 15,13 26-15,0 0 0,-13-13 0,14 13 0,-14-13 0,13 13 16,40-40 0,-40 40-16,0 0 0,0 0 15,1 0-15,-14-13 0,13 13 0,0 0 0,0 0 0,1 0 16,-1 0-16,-13-27 0,13 27 0,0 0 0,1 0 15,-1 0-15,0 0 0,-13 13 32,13-13-32,-13 14 0,13-14 0,-13 13 15,0 0-15,14-13 0,-14 13 0,0 1 0,13-14 0,-13 13 0,13-13 0,-13 13 16,0 0-16,13-13 0,-13 13 0,14-13 0,-14 14 0,13-14 0,-13 13 0,0 0 16,0 0-16,13 1 0,-13-1 0,0 0 15,0 0-15,0 1 16,0-1-16,0 0 0,0 0 15,0 0-15,0 1 0,0-1 0,0 0 16,0 0-16,-13-13 0,13 14 16,0-1-16,-13-13 0,13 13 0,0 0 0,-14-13 15,14 14-15,-13-14 0,13 13 0,-13-13 0,13 13 16,-13-13-16,-1 0 0,14 13 0,-13-13 0,0 0 16,0 0-16,13 13 0,-13-13 0,-1 0 0,14 14 0,-13-14 15,0 0-15,0 13 0,-14-13 0,27 13 16,-13-13-16,0 0 0,-1 0 0,14 13 15,-13-13-15,0 0 0,0 0 16,0 0-16,-1 0 0,1 0 16</inkml:trace>
  <inkml:trace contextRef="#ctx0" brushRef="#br0" timeOffset="23053.88">20955 1098 0,'-13'0'31,"0"0"-15,13 13-16,-14-13 15,1 0-15,0 0 0,13 13 0,-13-13 16,-1 0-16,14 14 0,-13-14 0,13 13 0,-13-13 0,0 0 0,-1 26 16,1-26-16,0 0 0,13 14 0,-13-14 0,0 0 0,13 13 0,-14-13 0,14 13 0,-13-13 0,0 0 0,0 0 15,-1 13-15,14 1 0,-13-14 0,0 0 0,13 13 16,-13-13-16,13 26 0,0-13 15,0 1-15,0-1 0,0 0 16,0 0-16,26-13 0,-26 14 0,0 12 16,13-26-16,-13 13 0,0 1 0,14-14 0,-14 13 15,0 0-15,13-13 0,-13 13 0,13-13 0,-13 13 0,13-13 0,-13 27 0,0-14 16,14-13-16,-14 13 0,13-13 0,-13 14 16,13-14-16,0 0 0,-13 13 0,13-13 0,-13 13 0,14-13 0,-1 0 0,-13 13 0,0 0 15,13-13-15,0 0 0,-13 14 0,14-14 0,-14 13 0,13-13 0,0 0 16,-13 13-16,13-13 0,1 0 0,-1 0 0,0 0 0,0 0 15,0 0-15,1 0 0,-1 0 0,0 0 16,0 0-16,1 0 0,-1 0 16,-13-13-16,13 13 15,-13-13-15,0-14 16,-13 27 15,0 0-31</inkml:trace>
  <inkml:trace contextRef="#ctx0" brushRef="#br0" timeOffset="25878.76">16933 1217 0,'0'13'31,"-13"-13"-31,13 14 125,-13-14-109,13 13-16,0 0 15,-13-13 17,13 13-17</inkml:trace>
  <inkml:trace contextRef="#ctx0" brushRef="#br0" timeOffset="28327.43">16854 1230 0,'0'14'16,"0"-1"-16,-13-13 0,13 13 0,0 0 15,0 0-15,0 1 0,0-1 0,0 13 16,0-12-16,0-1 0,0 0 16,0 0-16,0 1 0,0-1 0,0 13 0,0-13 15,0 1-15,0-1 0,0 0 0,0 0 0,0 1 16,0 12-16,0-13 16,0 0-16,0 1 0,13-14 15,-13 13-15,0 0 0,0 0 16,0 14-16,0-14 15,0 14 1,0-14-16,0 0 0,0 0 16,0 0-1,0 1 63,0-28 47,0 1-125,0 0 0,0 0 16,0 0-16,0-1 0,0 1 0,0 0 0,0 0 0,-13-1 16,13 1-16,0 0 0,0-14 0,0 14 0,0 0 15,0 0-15,-13 13 0,13-13 0,0-1 16,0 1-16,0-13 0,0 12 16,0-52-1,0 40-15,0 13 16,0-1-16,0 1 0,0 0 15,0 0-15,0-1 32,0-12-17,13 26-15,-13-13 16,0 0-16,13 13 0,-13-14 0,0 1 16,13 13-1,-13-13 16,13 13-15,1 0 0,-1 0-16,0 0 0,-13-13 0,13 13 15,1 0 1,-1 0 0,13 0-16,-26 13 0,0 0 15,13-13-15,-13 13 0,14-13 0,-1 0 0,-13 14 0,0-1 0,13-13 0,0 0 16,-13 13-16,0 0 0,14-13 0,-1 0 0,-13 13 0,13-13 0,-13 14 15,13-14-15,-13 13 47,14-13-47,-14 13 16,0 0-16,0 1 0,0-1 0,0 0 0,0 0 16,0 1-16,0-1 0,0 0 15,0 0-15,0 0 0,0 1 31,0-1-15,-14-13 0,14 13-16,-13-13 15,0 0-15,13 13 16,-13-13-16,-1 0 16,1 0-16,13 14 0,-13-14 15,0 0-15,-1 0 0,1 0 0,0 0 0,0 0 16,0 0-16,-1 0 0,1 0 15,0 0-15,0 0 16,-1 0 0,1 0-1,13-14 1,-13 14-16,0 0 0,0 0 16,13-13-16,-14 13 0,1 0 15,26 0 126,1 0-141,-14 13 15,13-13-15,0 0 0,-13 14 16,26-14-16,-12 0 0,-1 0 0,0 0 16,0 26-16,1-26 15,-1 0-15,0 0 16,0 0-16,0 0 16,1 0-16,-14-13 0,13 13 15,-13-13-15,0-1 0,13 14 0,0 0 16,-13-13-16,0 0 0,14 13 0,-14-13 15,13 13-15,-13-14 0,13 14 0,-13-13 16,0 0 15,0 0-31,0 0 16,0-1-16,0 1 16,0-13-16,0 12 15,0 1-15,0 0 16,0 0-16,-13 13 31,13-14-31,0 1 16,-13 13-16,-1 0 15,14-26-15,-13 26 0,13-13 16,-13 13 15,0 0 0,-1 0-31,14-14 0,-13 14 16,13-13-16,-13 13 0,0 0 16,0 0-1,-1 0-15,1 0 16,0 0 46,0 0-46,-1 0-16,1 0 0,0 0 16,0 0 46,13 13-62,0 14 16,0-14-16,0 0 0,0 0 0,0 1 15,0-1-15,0 0 0,0 14 16,0-14-16,0 0 0,0 0 0,0 1 16,13-14-16,-13 13 0,0 0 15,0 13-15,0-12 16,0-1-16,0 0 0,0 0 16,0 1-16,0-1 0,0 13 0,13-26 0,-13 13 15,0 1-15,0-1 0,0 0 0,0 0 16,0 1-16,13-14 0,-13 26 15,0-13 1,0 1 0,0-1-1,0 0-15,0 0 0,14-13 16,-14 13-16</inkml:trace>
  <inkml:trace contextRef="#ctx0" brushRef="#br0" timeOffset="30312.44">21233 1177 0,'0'14'16,"0"52"-1,0-53-15,0 0 0,0 0 0,0 1 16,0-1-16,0 0 0,0 14 0,0-14 16,0 0-16,0 0 0,0 1 0,0-1 0,0 0 0,0 13 0,0-12 15,0-1-15,0 0 0,0 0 0,0 1 0,0-1 16,0 0-16,0 0 0,0 0 0,0 1 0,0-28 156,0 1-156,0-13 16,0-1-1,-13 27-15,13-13 0,0 0 16,0 0-16,0-1 0,0-12 16,-14 26-16,14-13 0,0 0 0,0-1 0,-13 14 0,13-13 0,0 0 0,0-27 15,0 27-15,-13 13 0,13-13 0,0-1 0,-13 1 0,13 0 0,0 0 16,0 0-16,0-1 0,0 1 0,0 0 0,0 0 16,0-1-16,0 1 15,0 0 1,0 0-16,0-1 15,0 1-15,0 0 0,0 0 16,0 0-16,0-1 16,0 1-16,13 13 0,-13-13 15,13 13-15,-13-13 0,13 13 0,1 0 16,-14-14-16,13 14 0,0 0 0,0 0 16,0 0-1,1 0 1,-1 0-1,0 0-15,-13 14 0,13-14 0,-13 13 16,14-13-16,-14 13 0,0 0 0,13-13 0,-13 27 0,13-27 0,-13 13 0,0 0 16,13-13-16,-13 13 0,14-13 0,-14 14 0,0-1 0,0 0 15,0 14-15,0-14 16,0 0-16,0 0 0,0 1 31,-14-14-15,1 0-16,13 13 0,-13-13 0,0 0 0,-1 0 15,1 0-15,0 13 0,0-13 0,13 26 0,-14-26 0,-12 0 16,13 0-16,13 14 0,-13-14 0,-1 0 0,14 13 0,-13-13 0,0 0 16,0 0-16,-1 0 15,14 13-15,-13-13 0,0 0 32,0 0-17,13-13-15,0 0 0,-13 13 0,13-14 0</inkml:trace>
  <inkml:trace contextRef="#ctx0" brushRef="#br0" timeOffset="31060.62">21458 860 0,'0'13'31,"0"0"-31,13-13 0,-13 14 16,13-14-16,-13 13 0,0 0 0,0 0 0,13-13 0,-13 13 0,14-13 0,-14 14 0,0-1 15,13-13-15,0 13 0,-13 0 0,13-13 0,-13 14 0,0-1 0,0 0 0,14-13 0,-14 13 16,13-13-16,-13 14 0,0-1 0,13-13 0,-13 13 0,0 0 0,13-13 0,-13 13 0,0 1 0,13-14 0,-13 13 16,0 0-16,0 0 0,14-13 0,-14 14 0,0-1 0,13 0 0,-13 0 0,0 1 15,0-1-15,0 0 0,0 13 0,13-26 0,-13 106 32,0-92-32,0-1 0,0 13 0,0-13 15,-13-13-15,13 14 0,0-1 0,-13-13 16,13 13-16,0 0 0,0 1 0,-27-14 0,14 0 15,13 26-15,-13-26 0,13 13 0,-13-13 16,13 13-16,-14-13 0,14 14 0,-13-14 0,13 13 16,-13-13-16</inkml:trace>
  <inkml:trace contextRef="#ctx0" brushRef="#br0" timeOffset="36250.92">20730 6853 0,'0'13'31,"0"0"-15,0 0-16,0 1 0,13-14 0,-13 13 16,27-13-16,-27 13 0,0 0 0,0 14 15,13-27-15,-13 13 0,0 0 16,13-13-16,-13 13 0,0 1 16,0-1-16,0 0 15,0 14-15,0-14 0,0 0 16,0 0-16,0 1 0,0-1 15,0 0-15,0 0 0,0 0 0,0 1 0,0-1 16,-13-13-16,13 13 0,0 0 16,-13-13-16,0 0 15,-1 0 1,14 14-16,-13-14 0,0 0 16,0 0-16,-1 0 15,1 0-15,0 0 47,0 0-31,13-14 31,0 1-47,13 13 0,0 0 15,-13-13-15,0 0 0,13 13 0,1 0 16,-1 0 15,13 0-15,-12 0-16,-1 0 0,-13 13 15,13-13-15,0 0 0,-13 13 0,13-13 0,-13 13 16,14-13-16,-14 14 0,13-14 0,-13 13 16,13-13-16,0 0 15,-13 13-15,14-13 0,-1 0 16,0 0-16,0 0 15,1 0-15,-1 0 16,-13-13 0,0 0-16,0-1 0,0 1 15,0 0-15,0 0 0,0-1 0,0 1 0,0 0 0,0 0 16,0 0-16,0-1 0,0 1 16,0 0-16,0 0 15,0 26 48,0 0-63,0 0 15,0 1-15,0-1 0,0 0 0,0 0 16,0 0-16,13-13 0,-13 14 0,0-1 16,13-13-16,-13 13 15,27-13-15,-27 13 0,13-13 16,-13 14-16,13-14 0,-13 13 15,13-13-15,1 0 32,-1 0-17,-13-13-15,13 13 0,-13-14 0,0 1 16,13 13-16,-13-13 0,0 0 0,14 13 0,-14-14 0,0 1 16,13 13-16,-13-13 0,13 13 0,-13-13 15,13 13-15,-13-13 0,0-1 0,0 1 31,13 13-15,-13-13-16,14 13 16,-14-13-16,13 13 47,-13 13-47,0 0 0,0 0 0,0 1 15,0-1-15,0 13 0,0-13 0,0 1 0,0-1 0,0 0 16,0 0-16,0 1 0,0 12 0,0-13 15,0 0-15,0-26 63,0 0-63,13-13 16,-13 12-16,0 1 0,0 0 15,13 13-15,-13-13 0,0-1 0,0 1 16,0-13-16,14 26 0,-14-13 0,0-1 15,13 14-15,-13-13 0,0 0 0,0 0 16,0-1-16,13 14 0,-13-26 0,13 26 16,-13-13-16,13 13 0,1 0 15,-14-14-15,13 14 0,0 0 32,0 0-17,-13 14-15,14-14 0,-14 13 0,0 13 0,13-26 16,-13 14-16,0-1 0,13-13 0,-13 13 0,0 0 15,13-13-15,-13 14 0,14-14 0,-14 13 0,0 13 0,13-26 0,-13 13 16,0 1-16,13-14 16,-13 13-16,13-13 15,0 0 63,1 0-62,-14-13-16,0-1 0,13 14 0,-13-13 0,0 0 0,0 0 0,0 0 16,0-1-16,13 14 0,-13-13 0,0 0 0,0 0 0,0-1 15,0 1-15,13 13 0,-13-13 0,0 0 0,0-1 16,14 14-16,-1 0 0,-13-13 16,13 13 30,-13 27-46,0-14 0,13-13 0,-13 13 0,0 0 16,14-13-16,-14 14 0,0-1 0,0 0 0,0 14 16,13-27-16,-13 13 0,13-13 0,-13 13 0,0 0 0,13-13 0,-13 13 15,0 1-15,0-1 0,13-13 0,-13 26 0,14-26 16,-14 14-16,0-1 0,0 0 47</inkml:trace>
  <inkml:trace contextRef="#ctx0" brushRef="#br0" timeOffset="36556.08">21114 6826 0</inkml:trace>
  <inkml:trace contextRef="#ctx0" brushRef="#br0" timeOffset="38161.71">22000 6800 0,'-13'0'78,"0"0"-78,13 13 16,-27-13-16,14 0 0,13 13 0,0 0 0,-13-13 16,-1 0-16,14 14 0,-13-14 0,13 13 0,-13 27 31,0-40-31,13 13 0,0 0 0,0 0 0,0 1 16,-13-14-16,13 13 0,0 0 0,-14-13 0,14 13 0,0 0 15,0 1-15,0-1 16,0 0-1,0 0-15,0 1 0,0-1 0,0 0 16,14-13-16,-14 13 0,0 1 0,0-1 0,13-13 16,0 0-16,-13 13 0,0 0 0,0 0 0,0 1 15,13-14-15,-13 13 0,13-13 0,1 0 16,-14 13-16,0 0 16,13-13-16,0 0 15,0 0-15,1 0 16,-14 14-16,13-14 0,13 0 15,-12 0-15,-1 0 16,0 0 0,-13-27-16,13 27 0,0 0 0,-13-13 0,0 0 15,14-1-15,-14 1 0,13 0 0,-13 0 0,13 13 16,-13-27-16,0 14 0,13 13 0,-13-13 16,0 0-16,14 13 0,-14-14 15,0 1-15,0 0 16,0-14-16,0 14 15,0 0-15,0 0 0,0 0 0,0-1 0,-14 14 16,14-13-16,0 0 0,0 0 0,0-1 0,0 1 0,-13 13 0,13-13 0,-13 13 0,13-13 0,0-1 16,0 1-16,-13 13 0,13-13 15,-14 13-15,14-13 16,-13 13-16,13-13 16,-13 13-16,13-14 15,-13 14-15,-14 0 0,14 0 16,0 0-16,13-13 0,-13 13 0,-1 0 0,1 0 15,0 0-15,0 0 16,-1 0-16,1 0 63</inkml:trace>
  <inkml:trace contextRef="#ctx0" brushRef="#br0" timeOffset="38592.73">22013 7051 0,'0'13'0,"14"-13"0,-14 14 16,0-1-16,13-13 0,-13 13 15,13-13-15,-13 13 0,0 1 0,0-1 0,13-13 0,0 0 16,-13 13-16,14-13 0,-14 13 0,0 0 0,13-13 0,-13 14 16,13-14-16,-13 13 0,0 0 0,0 0 0,13-13 0,-13 14 15,0-1-15,14-13 0,-14 13 0,0 0 0,0 0 16,13-13-16,-13 27 0,0-14 0,13-13 0,-13 13 16,27 40-1,-14-53-15,-13 27 0</inkml:trace>
  <inkml:trace contextRef="#ctx0" brushRef="#br0" timeOffset="39610.24">20796 7567 0,'-26'-13'31,"13"13"-31,-1 0 0,1 0 15,0 0-15,0 0 0,-1 0 16,1 0-16,13 13 16,0 0-16,0 1 0,0-1 15,0 0-15,0 0 0,0 0 0,0 1 16,0-1-16,0 0 0,0 0 0,0 1 16,0-1-16,0 0 0,0 0 15,13-13-15,-13 14 0,0-1 0,14-13 0,-14 13 0,13-13 16,-13 13-16,0 0 0,13-13 0,-13 14 0,27-14 0,-27 13 15,13-13-15,13 0 0,-26 13 0,13-13 0,1 0 0,-14 13 0,13-13 16,0 14-16,0-14 0,-13 13 0,14-13 16,-1 0-16,0 0 15,0 0-15,-13-13 0,14 13 0,-14-14 16,0 1-16,13 0 0,-13 0 0,13 13 0,-13-14 16,0 1-16,0-13 0,0 13 0,0-1 0,0 1 0,0 0 0,0 0 15,0-1-15,0-12 0,0 13 0,0-1 0,0 1 0,0 0 16,0 0-16,0 0 15,0-14-15,0 14 0,-13 13 0,13-13 16,0-1-16,-13 14 0,-1 0 0,14-13 0,-13 13 0,13-13 16,-13 13-16,-14 0 0,14 0 15,0 0-15,0 0 0,-1 0 16,1 0-16,0 0 0,0 0 0,0 0 16,-1 0-16,1 0 31</inkml:trace>
  <inkml:trace contextRef="#ctx0" brushRef="#br0" timeOffset="39990.96">20836 7686 0,'13'53'16,"-13"-40"-16,27-13 0,-14 0 15,-13 14-15,0-1 0,0 0 0,13-13 16,0 0-16,-13 13 0,0 0 0,14-13 0,-14 27 16,13-27-16,-13 13 0,13-13 15,-13 13-15,0 1 0,13-14 0,-13 13 0,13-13 0,-13 13 16,14-13-16,-14 13 0,13-13 0,-13 27 0,13-27 0,-13 13 0,13-13 15,1 0-15,-14 13 0,0 0 0,13-13 0,0 14 16,0-14-16,-13 13 0</inkml:trace>
  <inkml:trace contextRef="#ctx0" brushRef="#br0" timeOffset="40739.26">21127 7686 0,'13'0'32,"0"0"-32,1 0 15,-1 0-15,0 0 0,0 0 0,1 0 0,-1 0 16,0 0-16,0 0 0,0 0 0,1 0 0,-1 0 0,0 0 0,0 13 16,1-13-16,-1 0 0,-13 14 0,13-14 0,0 0 0,1 0 15,-1 0-15,0 0 0,0 0 16,-13 13-16,13-13 0,14 0 15,-14 0 1,0 0 0,1 0-1</inkml:trace>
  <inkml:trace contextRef="#ctx0" brushRef="#br0" timeOffset="41402.53">21471 7554 0,'13'0'62,"0"0"-62,-13 26 0,14-26 0,-1 0 16,-13 14-16,13-14 0,-13 13 0,13-13 0,-13 13 0,14-13 0,-1 0 16,-13 13-16,0 0 0,13-13 0,0 0 0,0 0 15,-13 14-15,14-14 0,-14 26 0,13-26 0,0 0 16,-13 13-16,0 1 0,0-1 47,0 0-32,0 0-15,0 1 0,0 12 0,0-13 16,-13-13-16,13 13 0,0 1 0,-13-14 16,13 13-16,0 0 0,0 0 15,-14-13-15,1 0 16,0 0-16,0 0 16,0 0-16,-1 0 0,1 0 0,13-13 15,-13 13-15,13-13 0,-13 13 0,-1 0 0,14-13 0,-13 13 16,0 0-1</inkml:trace>
  <inkml:trace contextRef="#ctx0" brushRef="#br0" timeOffset="42783.53">21987 7686 0,'13'0'32,"-13"13"-32,0 1 0,13-14 0,-13 13 0,0 13 0,0-12 15,0-1-15,0 0 0,0 0 16,0 0-1,-13-13 1,13 14-16,-13-14 16,13 26-16,-13-26 0,-1 0 15,1 0-15,0 0 0,0 0 0,-1 0 16,1 0-16,0 0 0,0 0 0,0 0 0,13-13 0,-14 13 0,1 0 16,13-13-16,-13 13 0,0 0 0,13-14 0,0 1 0,-14 13 0,1 0 0,0 0 15,13-13-15,0 0 0,0 0 31,0-1-15,0 1 0,0 0-16,0 0 15,13 13-15,-13-14 16,13 14-16,1 0 16,-1 0-1,-13 14-15,0-1 0,13 0 16,-13 0-16,13-13 0,1 14 0,-14-1 0,0 0 0,13-13 15,0 0-15,-13 13 0,0 0 0,13-13 0,14 0 0,-27 27 16,13-27-16,-13 13 0,13-13 0,0 0 0,-13 13 0,14-13 16,-1 0-16,-13 14 0,0-1 0,13-13 0,0 0 0,-13 13 15,14-13-15,-1 0 0,-13 13 0,13-13 16,0 0-16,0 0 16,1 0-1,-1 0 1,-13-13-16,0 0 0,13 13 0,-13-13 0,0-1 0,0 1 15,0 0-15,0 0 0,0-1 0,13 14 0,-13-13 0,0 0 16,0 0-16,0 0 0,0-1 16,0 1-16,-13-13 31,0 26-15,0 0-16,13-14 0,-14 14 0,1 0 0,0 0 0,0 0 15,0 0-15,-1 0 0,14-13 0,-13 13 0,0 0 16,0 0-16,-1 0 0,14 13 47,0 1-47</inkml:trace>
  <inkml:trace contextRef="#ctx0" brushRef="#br0" timeOffset="44475.76">22503 6628 0,'-13'0'63,"-1"0"-16,14 13-47,0 0 156,-13-13-156,13 13 0,0 1 15,0-1 17,-13-13-32,13 13 0,0 0 0,-13-13 15,-1 93 1,14-80-16,0 0 16,0 1-16,0 12 0,-13-26 0,13 13 0,-13-13 15,13 14-15,0-1 0,0 0 16,0 0-16,0 1 0,0 12 0,0-13 15,0 0-15,0 1 0,0-1 16,0 0-16,0 0 0,0 14 16,0-14-16,0 0 0,0 1 0,0-1 15,13 0-15,-13 0 0,0 14 16,0-14-16,13-13 0,-13 13 0,14-13 0,-14 13 0,0 1 0,13-1 16,0-13-16,-13 13 0,0 13 0,13-26 0</inkml:trace>
  <inkml:trace contextRef="#ctx0" brushRef="#br0" timeOffset="47522.59">22027 6773 0,'-14'0'0,"1"0"16,13 14-16,-13-14 0,0 0 15,13 13-15,0 0 0,-14-13 0,14 13 16,0 0 0,0 1-16,-13-14 0,13 13 15,0 0-15,0 0 0,-13-13 0,13 14 16,0-1-16,0 0 0,0 0 15,0 1-15,0-1 0,0 0 0,0 0 16,0 0-16,0 1 16,13-14-16,-13 13 0,0 0 15,0 0-15,13-13 0,-13 14 16,27 25 0,-14-39-16,-13 14 15,13-14-15,-13 13 16,14-13-16,-14 13 0,13-13 0,-13 26 15,13-26-15,-13 14 0,13-14 0,-13 13 16,13-13-16,1 0 0,-14 13 0,0 0 16,13-13-1,0 0 1,-13 14 15,13-14-31,1 0 0,-1 0 78,0 0-78,0 0 16,1 0-16,-1 0 16,-13-27-16,0 14 0,0 0 15,13 13-15,-13-14 0,0 1 16,0 0-16,0 0 15,0-14-15,0 14 16,0 0-16,0 0 0,0-1 16,0 1-16,0 0 0,0-14 0,0 14 15,0 0-15,0 0 0,0 0 0,-13 13 0,13-14 16,0 1-16,0-13 16,-27 26-16,27-14 15,0 1 1,-13 13-16,0 0 0,13-13 0,-13 13 0,-1 0 15,14-13-15,-13 13 0,13-14 0,-13 14 0,0 0 0,13-13 16,0-13-16,-14 26 0,1 0 0,13-13 16,-13 13 15,13-14-31,-13 14 0,0 0 16,-1 0-1,1 0-15,0 0 16,0 0-16,-1 0 0,1 0 15,13 14 1,-13-14-16,13 13 0,-27-13 16,27 26-16,-13-26 0,13 13 0,-13 1 15,13-1-15,-13-13 0,0 0 0,13 13 0,0 0 16,0 1-16,-14-14 0,14 26 0,0-13 16,-13 53-1,13-39-15,0-14 16,0 0-16,13-13 0,-13 14 0,0-1 15,0 0-15,14-13 0,-14 13 0,0 1 0,13-14 16,-13 13-16,0 0 0,13-13 0,-13 13 0,0 0 0,0 1 0,13-14 16,-13 13-16,13-13 0,-13 13 0,0 0 0,0 1 0,0-1 0,14-13 0,-14 13 15,13-13-15,-13 13 0,13-13 0,-13 13 0,0 1 16,13-14-16,-13 13 0,14-13 0,-14 13 0,13-13 0,-13 13 0,13-13 16,-13 14-16,13-14 0,1 0 0,-1 0 15,0 0-15,-13 13 0,13-13 16,0 0-16,-13 13 15,14-13-15,-1 0 0,0 0 16,0 0-16,1 0 0,-1 0 16,0 0-16,-13-13 0,13 13 0,1 0 15,-14-13-15,13 13 0,-13-27 0,13 27 16,-13-13-16,13 13 0,-13-13 0,0-1 0,0 1 16,13 0-16,-13 0 0,0 0 0,0-1 15,0 1-15,0 0 0,0 0 0,0-1 0,0 1 0,0 0 0,0 0 16,0 0-16,0-1 0,0 1 0,0 0 0,0 0 0,0-1 0,0 1 0,0 0 0,0 0 15,0-1-15,0 1 0,0 0 0,0 0 0,0 0 16,0-67 0,-26 80-1,26-13-15,0 0 16,-13-27-16,0 40 0,-1-13 0,14 0 16,-13 13-16,13-14 0,-13 14 0,0 0 0,13-13 0,-14 13 15,1 0-15,13-13 0,-13 13 16,0 0-16,-1 0 15,1 0-15,0 0 0,0 0 16,13-27-16,-13 27 0,-1 0 0,1 0 0,0 0 0,0 0 16,-1 0-16,1 0 0,0 0 0,0 0 15,-1 0-15,1 0 16,13 14-16,-13-14 0,13 13 0,0 0 16,-13-13-16,0 0 0,13 13 0,0 1 0,0 12 15,-14-26-15,14 13 0,0 0 0,-13-13 0,13 14 0,0-1 16,0 0-16,0 0 0,0 14 0,0-14 15,0 0-15,0 1 0,0-1 16,0 0-16,0 0 0,0 14 0,0-14 0,0 0 16,0 0-16,0 1 0,0-1 0,13 0 0,-13 14 15,0-14-15,0 0 0,14-13 0,-14 13 16,13-13-16,-13 13 0,13-13 0,-13 14 0,13-14 16,-13 13-16,13-13 0,-13 26 0,14-26 15,-1 0-15,-13 14 0,13-14 0,-13 13 0,13-13 0,1 0 0,-1 0 16,-13 13-16,13-13 0,-13 13 0,13-13 0,1 0 15,-14 13-15,13-13 0,0 0 0,0 0 16,0 0-16,1 0 16,-1 0-16,-13-13 15,13 13-15,-13-13 0,13 13 0,-13-13 0,0 0 16,14 13-16,-14-14 0,0 1 0,0 0 0,13 13 0,-13-13 16,0-1-16,13 14 0,-13-13 0,0 0 0,0 0 0,0 0 15,0-1-15,0 1 0,0 0 0,0 0 0,0-1 16,0 1-16,0 0 0,0 0 31,0-1-31,0 1 16,0 0-16,0 0 0,0 0 0,0-1 15,0 1-15,0 0 0,0 0 0,0-1 0,0 1 16,-13 13-16,13-13 0,0 0 0,0-1 0,-27 14 0,27-13 0,0 0 0,-13 13 0,13-13 16,-13 13 15,0 0-31,-1-13 15,1 13-15,0 0 0,0 0 0,0 0 0,-1 0 0,1 0 16,0 0-16,0 0 0,-1 0 0,1 0 0,0 0 0,0 0 16,-1 0-16,1 0 0,0 0 15,0 0-15,13 26 0,-13-26 0,-1 0 16,14 13-16</inkml:trace>
  <inkml:trace contextRef="#ctx0" brushRef="#br0" timeOffset="48937.17">22701 6853 0,'0'13'31,"0"0"-31,0 0 0,0 14 0,0-14 16,0 0-16,0 1 0,0-1 0,0 0 15,0 0-15,0 14 0,0-14 0,0 0 0,0 0 16,0 1-16,0-1 0,0 0 0,0 14 0,0-14 16,0 0-16,0 0 0,0 0 0,0 1 0,0-1 15,0 13-15,0-39 78,0 0-78,0 0 16,0-1 0,0-12-16,0 13 0,0 0 15,0-1-15,0 1 0,0 0 0,0 0 0,0-14 16,0 14-16,0 0 0,0-1 0,0 1 15,0 0-15,0 0 0,0-14 0,0 14 16,0 0-16,0 0 16,0-1-1,0 1-15,0 0 16,13 13-16,-13-27 0,14 27 16,-14-13-16,0 0 0,13 13 0,-13-13 0,13 13 15,-13-13 1,13 13-16,1 0 31,-1 0-31,-13 13 16,0 13-16,13-26 0,0 0 0,-13 13 0,14-13 0,-14 14 15,0-1-15,13-13 0,0 0 0,-13 13 0,0 0 16,13-13-16,-13 14 47,0 12-47,0-13 15,0 1-15,-13-14 16,13 13-16,-13-13 0,13 13 0,-13-13 0,-1 0 0,14 13 16,-13-13-16,0 0 0,0 0 0,13 13 15,-27-13-15,14 0 0,0 0 16,-1 0-16,1 0 0,0 0 0,0 0 0,0 0 16,13-13-16,-14 13 0,14-13 0,-13 13 0,13-13 0,-13 13 0,0 0 0,13-13 0,-14 13 15,14-14-15,-13 14 0,13-13 0,-13 13 0</inkml:trace>
  <inkml:trace contextRef="#ctx0" brushRef="#br0" timeOffset="49557.86">22873 6615 0,'13'0'15,"1"0"-15,-14 13 0,0 0 0,26-13 0,-26 13 16,13-13-16,-13 13 0,14-13 0,-14 14 0,13-1 16,-13 0-16,13-13 0,-13 13 0,0 1 0,13-14 0,-13 13 15,0 0-15,0 0 0,0 1 0,14-14 0,-14 13 0,13-13 0,-13 13 16,0 0-16,13 0 0,-13 1 0,0-1 0,0 0 16,0 0-16,0 1 0,0-1 0,13-13 0,-13 13 15,0 0-15,0 1 0,0-1 0,0 0 0,0 0 0,0 0 16,0 1-16,0-1 0,0 0 0,0 0 0,0 1 0,0-1 0,0 0 15,0 0-15,0 1 0,0 12 0,0-13 0,0 0 16,0 1-16,-13-14 0,13 13 0,0 0 16,0 0-16,0 14 0,-13-27 0,13 13 0,0 0 15,-13 0 1</inkml:trace>
  <inkml:trace contextRef="#ctx0" brushRef="#br0" timeOffset="51201.56">23257 6773 0,'13'0'47,"0"0"-47,1 0 0,-14 14 0,13-14 0,13 13 0,-13-13 16,-13 13-16,14-13 0,-14 26 0,13-26 0,0 0 0,0 0 0,-13 14 16,0-1-16,14-13 0,-1 0 0,-13 13 15,13-13-15,-13 13 0,13-13 0,1 0 16,-14 14-16,0-1 15,26-13-15,-26 26 16,0-12 0,0-1-16,0 0 15,0 0-15,0 0 0,-13-13 16,13 14-16,0-1 0,0 0 16,-13-13-16,13 13 0,-14-13 0,14 14 0,-13-14 15,0 0-15,0 0 0,-1 0 0,1 0 16,13 13-16,-13-13 0,0 0 0,-1 0 15,1 0 1,0 0 0,0 0-16,0 0 15,-1 0-15,1 0 0</inkml:trace>
  <inkml:trace contextRef="#ctx0" brushRef="#br0" timeOffset="53675.01">23760 6800 0,'0'13'62,"0"0"-62,0 0 0,0 1 16,0-1-16,0 0 0,13-13 0,-13 13 0,13 14 16,-13-14-16,0 0 0,13-13 0,-13 14 0,0-1 0,0 0 15,13-13-15,-13 13 0,0 0 0,0 1 0,0-1 0,0 0 16,0 0-16,0 1 0,0-1 0,0 0 16,0 93-1,0-93-15,0 0 16,0 1-16,0-1 0,0 0 15,-13-13-15,13 13 0,0 0 16,-13-13 0,13 14-16,-13-14 0,-14 0 15,27 13-15,-13-13 0,0 0 0,0 0 16,-14 0-16,14 0 16,0 0-16,0 0 15,-1 0-15,14-13 0,0-1 16,-13 14-1,13-13-15,0 0 16,13 13 0,1 0-16,-1 0 0,0-13 15,0 13-15,0 0 16,1 0-16,-1 0 0,0 0 0,14 0 16,-14 0-16,0 0 0,0 0 0,0 0 15,-13 13-15,14-13 0,-14 13 0,13-13 16,-13 13-16,13-13 15,-13 14-15,13-14 16,1 0 0,-1 0-1,0 0-15,0 0 16,1 0 0,-1 0-16,0 0 15,-13-14-15,13 14 16,-13-13-16,0 0 0,13 13 0,-13-13 0,0 0 0,0-1 0,0 1 15,0 0-15,0 0 0,0-1 0,0 1 0,0 0 16,0 0-16,0 0 0,0-1 0,0 28 78,0-1-62,0 13-16,0-13 0,0 1 0,0-1 15,0 0-15,0 0 0,0 1 0,0-1 0,0 0 16,0 0-16,0 0 0,0 1 16,0-1-16,14-13 0,-1 0 0,-13 13 0,13-13 15,0 0 17,-13-13-32,14 0 0,-14-1 15,0 1-15,13 0 0,-13 0 0,0 0 0,13 13 0,-13-40 0,0 27 16,0-1-16,0 1 0,13 13 0,1 0 0,-14-13 0,0 0 0,13 13 0,-13 26 78,13-26-62,-13 13-16,0 1 0,0-1 0,0 0 0,13-13 0,-13 13 0,0 1 15,0-1-15,0 0 0,0 0 0,0 0 0,0 1 0,0-1 0,0 0 16,0 0-16,0 1 0,0-1 0,0 0 0,0 0 0,0 1 0,0-1 15,0 0-15,0-26 47,0 0-47,0-1 0,13 1 0,-13 0 16,0 0-16,0-1 0,14 14 0,-14-13 0,0 0 0,0 0 0,0-1 0,13 14 0,-13-13 16,0 0-16,0 0 0,0 0 0,0-1 0,13 14 0,-13-13 0,13 13 15,-13-13-15,0 0 63,14 13-63,-14-14 0,26 14 31,-13 0-15,-13 14-16,14-14 15,-14 13-15,13-13 0,-13 13 0,0 0 0,0 1 16,13-14-16,-13 13 0,13-13 0,-13 13 15,0 0-15,13-13 16,-13 13-16,0 1 16,0-1-16,14-13 0,-14 13 15,0-26 360,0 0-375,0-1 0,0 1 0,0 0 0,0-13 16,0 12-16,0 1 0,0 0 16,0 0-16,0-1 0,0 1 15,0-13 1,13 26 46,0 0-62,0 0 16,1 0 31,-14 13-47,0 0 15,0 0-15,0 1 0,0-1 16,0 0-16,0 0 0,0 1 0,0-1 0,0 0 16,0 0-16,-14-13 0,14 13 0,0 1 0,-13-14 15,13 13-15,-13-13 0,13 13 0,0 0 0,0 1 16,-13-14-16</inkml:trace>
  <inkml:trace contextRef="#ctx0" brushRef="#br0" timeOffset="54026.12">23932 6906 0</inkml:trace>
  <inkml:trace contextRef="#ctx0" brushRef="#br0" timeOffset="55893.35">24619 6879 0,'0'13'16,"0"1"-16,14-14 15,-14 13-15,0 0 0,13-13 0,-13 13 0,0 1 0,0-1 16,0 13-16,0-13 0,0 1 0,0-1 0,0 0 0,0 0 15,0 1-15,0 12 0,0-13 0,0 1 0,0-1 16,0 53 0,0-53-16,0 0 0,0 1 15,0-1-15,13-13 0,-13 13 16,0 0-16,0 0 0,0 1 0,0-1 0,0 0 16,0 0-16,0 1 15,0-41 79,0 14-94,0 0 0,0-1 16,0 1-16,0 0 0,0 0 0,0 0 15,0-1-15,0 1 0,0 0 0,0 0 0,0-1 0,0 1 0,0 0 0,0 0 16,-13 0-16,13-1 0,0 1 0,0 0 15,0 0-15,-13 13 0,13-14 16,0 1-16,0 0 16,-14 13-16,14-13 0,0-1 0,0 1 15,0 0-15,0 0 0,0 0 0,0-1 16,0 1-16,0 0 0,0 0 0,0-1 78,0 1-78,14 13 0,-1 0 0,0 0 16,0 0-16,-13-13 0,14 13 0,-1 0 15,0 0-15,0 0 0,-13-13 0,14 13 0,-1 0 16,-13-14-16,13 14 16,0 0-16,0 0 31,1 0-31,-14 14 0,0-1 15,13-13-15,0 0 0,-13 13 0,13-13 0,-13 13 16,0 1-16,14-14 0,-14 13 0,13-13 0,-13 13 16,0 14-16,0-14 0,13-13 0,-13 13 15,13-13-15,-13 13 0,14-13 16,-14 13-16,0 1 0,0-1 0,0 13 16,0-12-16,0-1 15,0 0-15,0 0 0,0 1 0,0-1 16,-14-13-16,14 26 0,-13-26 0,13 13 15,0 1-15,-13-14 0,13 13 0,-27-13 0,27 13 16,-13-13-16,13 13 0,-13-13 16,13 14-16,-13-14 0,-1 0 15,14 26-15,-13-26 0,0 0 0,13 13 0,-13-13 16,0 0-16,13 13 0,-14-13 0,1 0 16,0 0-16,0 0 0,13 14 15,-14-14-15,1 0 16,0 0-1,0 0 1,13-14-16,-14 14 0</inkml:trace>
  <inkml:trace contextRef="#ctx0" brushRef="#br0" timeOffset="56602.24">25030 6853 0,'0'13'47,"-14"-13"-47,1 0 0,0 0 0,13 13 0,0 0 16,-13-13-16,-1 0 0,14 14 0,0-1 16,0 0-16,-13-13 0,13 13 0,-13-13 0,13 14 0,0-1 15,0 0-15,-13-13 0,13 13 0,-13-13 0,13 13 0,0 1 16,-14-14-16,14 26 0,0-13 0,0 1 0,0-1 0,-26-13 0,26 13 15,0 0-15,0 1 0,0 12 0,0-13 16,0 0-16,0 1 0,0-1 16,0 0-16,0 0 15,26 53 1,-12-66-16,-14 14 16,13-14-16,-13 13 0,13-13 0,0 0 15,0 0-15,-13 13 0,14-13 0,-14 27 16,13-27-16,0 0 15,0 0-15,-13-14 16,0 1-16,14 13 0,-14-13 0</inkml:trace>
  <inkml:trace contextRef="#ctx0" brushRef="#br0" timeOffset="57189.45">25096 7011 0,'-27'0'16,"27"14"0,-13-14-16,13 13 0,0 0 0,0 0 0,-13-13 15,13 14-15,0-1 0,0 0 0,0 0 16,0 1-16,0-1 0,0 0 0,0 0 15,0 0-15,0 1 0,0-1 16,0 0-16,0 0 0,0 1 0,0-1 16,0 0-16,13-13 0,0 0 0,-13 13 15,0 0-15,13-13 0,1 0 0,-14 14 16,13-14-16,-13 13 0,13-13 31,-13-13-31,13 13 16,-13-14-16,0 1 0,0 0 0,14 13 0,-14-13 0,0 0 0,13 13 0,-13-14 15,13 1-15,-13 0 0,0 0 0,0-1 0,0 1 16,13 13-16,-13-13 0,0 0 0,0 0 16,0-1-16,0 1 0,0 0 15,0 0-15,-13 13 16,0 0-16,13-14 0,-13 14 16,13-13-16,-14 13 0,-52 0 15,53 0 1</inkml:trace>
  <inkml:trace contextRef="#ctx0" brushRef="#br0" timeOffset="57628.55">25122 7183 0,'0'0'0,"13"0"16,-13 27-16,14-27 15,-14 13-15,13-13 0,-13 13 0,0 1 16,0-1-16,0 0 16,0 0-16,0 0 0,0 1 15,0-1-15,0 0 0,0 0 16,0 1-16,13-14 15,-13 26-15</inkml:trace>
  <inkml:trace contextRef="#ctx0" brushRef="#br0" timeOffset="58187.63">25109 6734 0,'13'0'0,"0"0"0,1 0 16,-1 0-16,-13 13 0,13-13 0,-13 13 0,13-13 0,-13 13 0,14 1 16,-1-14-16,-13 13 0,13-13 0,-13 13 0,0 0 15,13-13-15,-13 13 0,13-13 0,-13 14 0,0-1 0,0 0 16,0 0-16,14 27 16,-1-40-16,-13 13 0,0 1 0,0-1 0,0 0 0,0 0 0,0 0 0,0 1 15,13-1-15,-13 0 0,0 0 0,0 14 0,0-14 0,0 0 16,0 1-16,0-1 0,0 0 0,0 0 0,13-13 0,-13 27 0,0-14 0,14-13 15,-14 13-15,0 0 0,0 1 0,0-1 0,0 0 0,13-13 16,-13 26-16,0-12 0,0-1 0,0 0 16,13-13-16,-13 13 0,0 1 0,0-1 15,0 13 1,-13-12 0,0-14-1,-1 0-15,14 13 0,-13-13 0,13 13 0,-13-13 0,0 0 16</inkml:trace>
  <inkml:trace contextRef="#ctx0" brushRef="#br0" timeOffset="59746.82">23429 7726 0,'-13'0'47,"13"13"-47,0 0 16,0 1-16,0-1 16,0 0-16,0 13 0,0-12 15,0-1-15,0 0 0,0 0 0,0 1 0,0-1 16,13-13-16,-13 13 0,13-13 0,-13 13 0,0 0 15,13-13-15,-13 14 0,14-14 0,-14 13 16,13-13-16,0 0 0,-13 13 0,13-13 0,0 0 0,1 0 16,-1 0-16,0 0 0,0 0 0,-13 13 0,14-13 0,-1 0 15,0 0-15,0 0 0,1 0 16,-1 0-16,0 0 0,-13-13 0,13 13 16,0-26-16,1 26 0,-14-14 15,0 1-15,0 0 0,0 0 0,0-14 16,0 14-16,0 0 0,0 0 0,0-1 0,0 1 15,0 0-15,0-13 0,0 12 0,0 1 0,-14 13 0,14-13 0,0 0 0,-13 13 16,13-14-16,0 1 0,0-13 16,-13 26-16,13-14 0,-13 14 0,13-13 15,-13 13-15,-1 0 16,1 0-16,0 0 16,0 0-16,-1 0 0,1 0 0,0 0 15,0 0-15,-1 0 0,1 0 0,0 0 0,0 0 16,0 0-16,13 13 31,0 1-15,0-1-16</inkml:trace>
  <inkml:trace contextRef="#ctx0" brushRef="#br0" timeOffset="60118.88">23588 7818 0,'13'0'31,"-13"14"-31,0-1 16,13-13-16,-13 13 0,0 0 0,13-13 0,-13 14 15,0 12-15,14-26 0,-14 13 0,0 0 0,0 1 0,0-1 0,0 0 0,13-13 16,-13 13-16,0 14 0,13-27 0,-13 13 0,0 0 0,0 1 0,26-14 0,-26 13 16,0 0-16,14-13 0,-14 13 0,0 0 0,0 1 0,13-14 15,-13 13-15,0 0 0,13-13 0</inkml:trace>
  <inkml:trace contextRef="#ctx0" brushRef="#br0" timeOffset="60737.96">23812 7845 0,'14'0'15,"-1"0"1,0 0-16,0 0 0,1 0 15,-1 0-15,0 0 0,0 0 0,1 0 0,-1 0 16,0 0-16,0 0 0,14 0 0,-27 13 0,13-13 0,0 0 16,0 0-16,-13 13 0,27-13 31</inkml:trace>
  <inkml:trace contextRef="#ctx0" brushRef="#br0" timeOffset="61257.03">24037 7752 0,'14'0'47,"-1"0"-47,0 0 16,0 0-16,1 0 16,-1 0-16,-13 14 0,13-14 0,-13 13 0,13-13 0,-13 13 15,40 27 1,-27-40-16,-13 13 47,0 0-32,-13-13-15,13 13 0,-13-13 0,-1 0 16,14 14-16,-13-14 0,13 13 0,-13-13 0,0 0 16,13 13-16,-13-13 0,-1 0 0,1 0 15,13 26-15</inkml:trace>
  <inkml:trace contextRef="#ctx0" brushRef="#br0" timeOffset="62285.97">24514 7739 0,'0'13'31,"0"1"-31,0-1 0,0 0 0,0 0 16,0 14-16,0-14 0,0 0 0,0 0 15,0 1-15,0-1 0,0 0 0,0 13 16,0-12-16,-14-14 15,1 0-15,0 0 16,13 13-16,-13-13 0,-1 0 0,1 0 16,0 0-16,0 0 0,0 0 0,13-13 0,-14 13 0,14-14 0,-13 14 15,13-13-15,-13 13 0,0 0 0,13-26 0,-14 26 0,14-13 0,-13 13 0,13-14 0,-26 1 0,13 13 16,-1-13-16,14 0 0,-13 13 0,13-14 0,-13 14 0,13-26 0,-13 26 0,13-13 0,-14 13 16,14-13-16,0-1 15,14 14 1,-1 0-16,-13-13 0,13 13 15,0 0-15,1 0 16,-1 0-16,0 0 0,0 0 16,0 0-16,1 0 0,-1 0 0,0 0 0,0 0 15,1 0-15,-1 0 0,0 0 0,0 0 0,0 0 0,-13 13 0,14-13 16,-14 27-16,13-27 0,0 0 0,0 0 0,-13 13 0,14-13 0,-14 13 16,13-13-16,-13 13 0,0 1 15,0-1-15,13-13 0,-13 13 0,13-13 0,-13 13 16,0 1-16,14-14 0,-14 13 0,0 0 15,13-13-15,0 0 63,-13-13-47,13 13-16,-13-13 0,0-1 15,0 1-15,0 0 16,0 0-16,0-1 0,-13 14 0,13-13 15,-13 13-15,13-13 0,-27 13 0,27-13 0,-13 13 16,13-13-16,0-1 0,0 1 0,0 0 0,-13 13 0,13-13 16,-13 13-16,-1 0 31,14-14-31,-13 14 0,0 0 0,0 0 16,-1 0-16</inkml:trace>
  <inkml:trace contextRef="#ctx0" brushRef="#br0" timeOffset="158026.93">13811 1905 0,'0'13'78,"0"0"-78,0 1 0,0 12 0,0-13 0,0 1 0,0-1 16,0 0-16,0 0 0,0 1 0,0-1 0,-13-13 0,13 13 0,0 0 16,0 0-16,0 1 0,0 12 15,0-13-15,0 1 0,0-1 16,0 0-16,0 0 0,0 14 0,0-14 16,0 0-16,0 0 0,0 1 0,0-1 0,0 0 15,0 0-15,0 1 0,0-1 16,0 0-16,0 0 15,0 14 32,-13-27-47,13 13 0,0 0 0,-13-13 16,13 13-16,0 1 0,0-1 0,-14-13 0,14 26 0,0-12 16,-13-14-16,13 13 0,0 0 15,0-26 95,0-14-110,13 14 0,-13 0 0,0 0 0,14 13 0,-14-14 0,0 1 0,0 0 15,0 0-15,13 13 0,-13-14 0,0 1 0,0 0 0,0 0 0,0 0 16,0-14-16,13 27 0,-13-13 0,0 0 0,0-1 0,0 1 0,0 0 0,0 0 0,0-1 15,13-91 1,0 91-16,-13 1 0,0 0 0,0-13 0,0 12 0,0 1 16,0 0-16,27 13 0,-27-13 0,0-1 0,0 1 0,0 0 0,0 0 0,13 13 0,-13-14 15,0 1-15,0 0 0,0-13 0,0 12 16,13 1-16,-13 0 0,0 0 16,0-1-16,0-12 15,0 13-15,14 13 0,-14-14 0,0 1 0,13 13 16,-13-13-16,0 0 78,0 0-78,13 13 16,0 0-16,-13-14 0,0 1 0,14 13 0,-1 0 0,-13-13 0,13 13 0,13 0 31,-12 0-16,-1 0-15,-13-13 0,13 13 0,0 0 0,1 0 0,-1 0 16,0 0-16,0 0 0,1 0 0,12 0 0,-26 26 0,13-26 0,-13 13 0,13-13 16,1 0-16,-14 14 0,13-14 0,0 0 0,0 0 0,-13 13 0,14-13 15,-14 13 79,0 0-78,0 0-16,0 1 0,-27-14 0,27 13 0,0 0 0,0 0 15,-13-13-15,13 14 0,-13-1 0,-1-13 0,14 26 0,0-12 16,-13-14-16,13 13 0,-13-13 0,13 13 0,0 0 0,0 0 0,-26 1 0,26-1 0,0 0 16,-14-13-16,14 13 0,-13-13 0,13 14 0,-13-14 0,13 13 0,-13-13 0,13 13 15,-14-13-15,14 13 0,-13-13 0,13 14 0,0-1 0,0 0 16,-13-13-1,13 13 1,-13-13-16,13 13 0,-14-13 0,1 0 0,13 27 0,-13-27 0,13 13 16,-13-13-16,0 0 0,-1 13 0,1-13 0,13 14 0,-13-14 15,13 13-15,-13-13 141</inkml:trace>
  <inkml:trace contextRef="#ctx0" brushRef="#br0" timeOffset="163370.29">18256 2064 0,'13'13'47,"-13"0"-32,0 0-15,0 1 0,0-1 16,0 0-16,0 80 15,0-80-15,0 0 0,0 0 16,0 1-16,0 39 16,0-40-16,0 0 0,0 0 31,14 14 0,-14-14-15,0 0-1,0 0 95,0 1-95,0-1-15,0 0 16,0 0-16,0 1 0,0-1 16,0 0-16,0 0 15,0 0 1,0 14 78,0-14-79,0 0 1,0 1 0,0-1-16,0 13 0,0-12 0,0-1 15,0 0-15,0 0 0,0 0 0,0 1 0,0 12 16,13-26-16,-13 13 0,0 1 0,0-1 0,0 0 0,0 0 0,0 0 0,0 14 15,13-27-15,-13 13 0,0 0 0,0 1 16,0-28 78,0 1-94,0 0 15,0 0-15,0-1 0,0 1 16,0 0-16,0 0 16,0 0-1,0-1-15,0 1 16,0 0-16,0 0 0,0-1 0,0 1 16,0 0-16,0 0 0,0 0 0,0-1 15,0 1-15,0 0 16,0 0-16,0-1 15,0 1-15,0 0 16,0 0-16,0-1 16,0 1-16,0 0 0,0 0 15,0 0 1,0-1-16,0 1 16,0 0-16,0 0 15,0-1-15,0 1 0,0 0 16,0 0-16,0-1 15,0 1 1,0 0-16,0-13 16,0 12-16,0 1 15,0 0-15,0 0 0,0-1 16,0 1 0,0-13-1,0 12 1,0 1-1,0 0-15,0 0 16,0 0 0,0-1-1,13 14-15,-13-26 16,14 26 46,-14-13-62,0-1 0,13 14 0,-13-13 16,13 13-16,0 0 0,-13-13 0,0 0 16,0 0-16,14 13 15,-14-27-15,13 27 47,0 0-31,0 0-16,0 0 15,1 0 1,-1 0 0,0 0-16,0 0 15,1 0-15,-1 0 16,0 0-16,-13 13 31,13-13-31,1 0 16,-1 0-16,-13 14 15,13-14-15,-13 13 16,13-13-16,-13 13 0,0 0 16,0 0-1,0 1-15,0-1 0,13-13 0,-13 13 16,0 0-16,0 1 16,14-14-16,-14 13 0,0 0 15,0 0 1,0 0-16,0 1 31,0-1-31,0 0 31,0 0-31,-14-13 16,14 14 0,-13-14-16,13 13 0,-13-13 15,13 13-15,-13-13 31,13 13-31,-13-13 0,13 14 16,-14-14-16,1 0 16,0 0-16,0 0 15,-1 0-15,1 0 16,0 0 0,0 0-16,-1 0 15,1 0 1,0 0-16,0 0 15,0 0-15,-1 0 16,1 0-16,0 0 16,0 0-16,-1 0 15,1 0 1,0 0 0</inkml:trace>
  <inkml:trace contextRef="#ctx0" brushRef="#br0" timeOffset="165305.75">20730 7501 0,'0'13'47,"0"0"-47,0 1 16,0-1-16,0 0 15,0 0-15,0 1 0,0-1 16,0 0-16,0 0 0,0 0 16,0 1-16,0-1 0,0 0 15,0 0-15,0 1 0,0-1 0,0 0 16,0 0-16,0 1 0,0-1 16,0 0-16,0 0 15,0 0-15,0 1 16,0-1-16,0 0 15,0 0 1,0 1-16,0-1 16,0 13-16,0-13 15,-13-13-15,13 14 0,0-1 16,0 0-16,0 0 47,0 1-47,-13-14 0,13 26 15,0-13-15,0 1 16,-14-14 0,14 13-16,0 0 31,0 0-31,0 0 16,0 14-1,0-14-15,-13-13 0,13 13 16,0 1-16,-13-14 15,13 13-15,0 0 16,-13-13 0,13 13-16,0 14 31,0-14-15,0 0-16,0 0 15,-14-13 1</inkml:trace>
  <inkml:trace contextRef="#ctx0" brushRef="#br0" timeOffset="166466.18">20651 7686 0,'0'-13'63,"13"13"-63,-13-13 0,13 13 0,-13-14 0,13 14 15,1 0-15,-14-13 16,13 13-16,0 0 0,-13-26 0,13 26 0,1 0 15,-14-13 1,13 13-16,-13-14 0,13 14 16,-13-13-16,0 0 15,26 0 1,-12 13 62,12 0-62,-13 0-16,1 0 0,-1 0 15,0 0 1,0 0 15,-13 13-31,14-13 0,-14 13 0,13-13 0,-13 13 16,0 1-16,13-14 0,-13 13 0,13-13 0,-13 13 0,0 0 15,13-13-15,1 0 0,-14 27 0,0-14 0,13-13 16,13 0 15,-26 13-31,0 0 16,0 1 15,0-1-31,0 0 0,-13-13 16,13 27-16,0-14 15,-13-13-15,0 0 16,13 13-16,0 0 0,0 0 16,-14-13-16,14 14 15,-13-14-15,0 0 0,13 13 0,-13-13 16,0 0-16,-1 0 16,1 0-1,0 0 1,0 0-1,-1 0-15,1 0 0,0 0 16,0 0-16,13-27 0,-14 27 0,1 0 0,0 0 16,-13 0-16,26-13 0,-14 13 0,14-13 0,-13 13 0,0 0 15,13-13-15,-13 13 0</inkml:trace>
  <inkml:trace contextRef="#ctx0" brushRef="#br0" timeOffset="168999.27">23482 7699 0,'0'14'31,"0"-1"-15,0 0-16,-13-13 0,13 13 0,0 1 0,0-1 0,0 0 15,0 0-15,0 0 0,0 1 0,0-1 0,0 0 16,0 0-16,0 1 0,0-1 0,0 0 0,0 0 0,0 0 16,0 1-16,0 12 0,0-13 0,0 1 0,0-1 0,0 0 15,0 0-15,0 1 0,0 12 0,0-13 0,0 0 0,0 1 0,13-14 16,-13 13-16,13 93 15,0-106-15,-13 13 0,0 0 0,0 14 0,13-27 16,-13 13-16,0 0 0,0 0 0,0 1 0,0-1 16,0 27-1,0-27-15,0 0 16,0 0 15,14-13-31,-14 13 0,0 1 16,0-28 78,0 1-94,0 0 15,0 0-15,0 0 0,0-1 16,-14 14-16,14-13 0,0 0 0,0 0 0,0-1 15,0 1-15,0 0 0,0 0 0,0-1 0,-13 14 0,13-13 0,0-13 16,0 13-16,0-1 0,0 1 0,0 0 0,0 0 0,0-1 16,0 1-16,0 0 0,0 0 15,0-1-15,0 1 0,0 0 16,0 0-16,0 0 16,0-1-16,0 1 0,0 0 0,0 0 0,0-1 15,0 1-15,0 0 0,-13 13 0,13-13 0,0-1 0,0-12 16,0 13-16,0 0 0,0-1 0,0 1 15,0 0-15,0 0 0,0-14 16,0 14 0,0 0-1,0 0-15,0-1 0,0 1 16,0 0-16,0-14 0,-13 27 0,13-13 16,0 0-16,0 0 15,0-1 16,0 1-15,0 0 15,0-13-31,13 26 16,0 0 15,0 0-31,1 0 16,-1 0-16,0 0 0,0 0 15,1 0 1,-1 0-16,0 0 16,-13 13-16,13-13 0,1 0 15,-14 13-15,13-13 0,-13 13 0,0 0 0,13-13 0,0 0 0,0 0 16,-13 14-16,0-1 0,14-13 0,-14 13 0,13-13 0,-13 13 16,13-13-1,-13 14-15,13-14 16,-13 13-16,14-13 0,-14 13 0,0 0 15,13-13 1,-13 14-16,0-1 16,0 0-1,0 0-15,0 0 16,0 1-16,0-1 16,0 0-16,0 0 15,0 1-15,0-1 0,0 0 0,0 0 16,0 0-16,0 1 0,0-1 15,0 0-15,-13-13 0,-1 0 32,14 27-17,-13-27-15,0 0 16,13 13 0,-13-13-16,-1 0 15,1 0-15,0 0 16,0 0-1,0 0 1,-1 0-16,1 0 16,-13 0-1,12 0-15,1 0 32,0 0-32,0 0 15,-1 0 1,1 0-16,0 0 15,0 0-15,0 0 16,-1 0 109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55.81395" units="1/cm"/>
          <inkml:channelProperty channel="Y" name="resolution" value="55.6701" units="1/cm"/>
          <inkml:channelProperty channel="T" name="resolution" value="1" units="1/dev"/>
        </inkml:channelProperties>
      </inkml:inkSource>
      <inkml:timestamp xml:id="ts0" timeString="2021-10-28T17:40:14.12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18468 1548 0,'0'13'375,"0"0"-375,13-13 0,-13 13 0,13-13 0,-13 14 0,14-14 16,-14 26-16,0-13 15,13-13 423,0 0-438,-13 14 0,0-1 15</inkml:trace>
  <inkml:trace contextRef="#ctx0" brushRef="#br0" timeOffset="34130.97">13282 5794 0,'13'0'94,"1"0"-94,-14 14 0,26-14 0,-13 0 15,-13 13-15,13-13 0,1 0 16,-1 0 15,0 0-15,0 0-1,1 0-15,-1 0 63,0 0-48,0 0 1,1 0 15,-1 0 1,0 0-1,0 0-31,0 0 15,1 0-15,-1 0 0,0 0 0,0 0 16,-13 13-16,27-13 47,-14 0-31,-13 13-16,13-13 0,0 0 0,1 0 46,-14 14-46,13-14 0,0 0 16,0 0-16,1 0 16,-14 26-16,13-26 15,0 0-15,0 0 16,1 0 0,-1 0-16,-13 13 15,13-13-15,0 0 0,0 13 16,1-13-16,-1 0 15,-13 14-15,13-14 16,14 0 15,-14 0-15,0 0-16,0 0 16,1 0-16,-1 0 0,0 0 15,0 0 1,0 0-1,1 0-15,-1 0 16,0 0-16,0 0 0,1 0 16,-14 13-16,13-13 15,0 0 1,0 0 0,1 0-16,-1 0 15,0 0-15,0 0 0,0 0 0,1 0 16,-1 0-16,0 0 47,0 0-32,1 0-15,-14 13 0,13-13 0,0 0 16,0 0-16,0 0 0,1 0 0,-1 0 16,0 0-16,0 0 0,1 0 0,-14 13 15,13-13-15,0 0 63,0 0-63,-13 27 0,14-27 0,-1 0 15,13 0-15,-13 0 0,1 0 16,-14 13-16,13-13 0,0 0 16,-13 13-1,13-13-15,1 0 16,-1 0-16,0 0 15,0 0-15,1 0 16,-1 0-16,0 0 0,0 0 16,0 0-1,1 0 1,-1 0 0,0 0-16,0 0 0,-13 13 15,14-13 32,-1 0-47,0 0 0,0 0 0,1 0 16,-1 0-16,0 0 15,0 0 1,0 0-16,1 0 16,-1 0 30,0 0-46,0 0 16,1 0-16,-1 0 0,0 0 16,0 0-16,0 0 15,1 0 1,-1 0-16,-13 14 16,13-14-16,0 0 0,1 0 0,-14 13 0,13-13 0,0 0 15,0 0-15,1 0 0,-14 13 16,13-13-16,0 0 47,0 0-32,0 0-15,1 0 0,-1 27 0,0-27 16,0 0-16,1 0 0,-1 0 0,0 0 0,0 0 16,-13 13-16,14-13 31,-1 0-16,0 0-15,-13 13 0,13-13 16,14 0-16,-14 0 0,0 0 0,0 0 0,1 0 16,-14 13-16,13-13 0,0 0 0,0 0 31,-13 14-31,14-14 16,-1 0-16,0 0 15,0 0-15,-13 13 0,13-13 0,1 0 16,-1 0-16,0 0 0,0 0 0,1 0 15,-14 13-15,13-13 32,0 0-32,0 0 15,0 0-15,-13 26 0,14-26 0,-1 0 16,0 0-16,0 0 16,1 0-16,-14 14 15,13-14-15,0 0 63,0 0-48,1 0 17,-1 0-32,0 0 15,-13 13-15,13-13 0,0 0 0,1 0 0,-1 0 0,0 0 0,-13 13 16,13-13-16,1 0 0,-1 0 0,0 0 0,-13 13 0,13-13 0,1 0 15,-1 0-15,-13 14 0,13-14 0,0 0 16,0 0-16,1 0 16,-14 13-1,13-13 1,0 0-16,0 26 0,1-26 0,-1 0 0,0 0 16,0 0-16,1 0 0,-14 14 0,13-14 0,0 0 15,0 0-15,0 13 0,1-13 0,12 0 0,-13 0 16,1 0-16,-1 0 31,0 0-31,0 0 0,-13 13 0,13-13 16,1 0-16,-14 13 0,13-13 0,0 0 0,0 0 0,1 0 15,-1 0-15,0 0 0,-13 13 0,13-13 0,1 0 0,-1 0 0,0 0 16,-13 14-16,13-14 0,0 0 0,1 0 0,-1 0 16,0 0-1,-13 13 1,13-13-16,1 0 0,-1 0 0,-13 13 15,13-13-15,0 0 0,-13 13 0,14-13 0,-1 0 16,0 0-16,-13 14 16,13-14-16,0 0 31,1 0-15,-1 0-16,0 0 0,-13 13 0,13-13 15,1 0-15,-14 13 0,13-13 0,0 0 0,0 0 16,1 0-16,-1 0 0,0 0 62,0 0-62,0 0 0,-13 13 0,14-13 16,-1 0-16,-13 14 0,13-14 0,0 0 16,1 0 15,-1 0-16,0 0 1,0 0-16,-13 13 0,14-13 0,-1 0 16,-13 13-16,13-13 0,0 0 0,-13 13 31,13-13-31,1 0 16,-1 0-16,0 0 15,0 0-15,1 0 0,-14 13 0,13-13 0,0 0 0,0 0 16,-13 14-16,13-14 0,1 0 0,-14 13 15,13-13-15,0 0 0,0 0 0,1 0 16,-1 0-16,-13 13 16,13-13-16,0 0 15,-13 13 1,14-13-16,-1 0 0,0 0 16,0 0-16,0 0 0,-13 14 15,14-14-15,-1 0 0,0 0 16,0 0-16,1 0 15,-1 0 1,-13 13-16,13-13 16,0 0-1,1 0-15,-1 0 16,0 0 15,0 0-31,0 0 16,-13 13-1,14-13-15,-1 0 0,0 0 16,0 0 0,1 0-1,-1 0 1,0 0-16,0 0 16,0 0-1,-13 13-15,27-13 0,-14 0 0,-13 13 16,13-13-16,1 0 15,-1 0 17,0 0-32,0 0 15,-13 14-15,14-14 16,-1 0-16,0 0 16,0 0-16,0 0 46</inkml:trace>
  <inkml:trace contextRef="#ctx0" brushRef="#br0" timeOffset="36696.96">13163 5517 0,'0'13'47,"0"0"-47,0 0 0,0 0 0,0 1 0,0 12 0,0-13 0,0 1 15,13-14-15,-13 13 0,0 0 0,0 0 0,0 1 0,0-1 0,0 0 16,13 106 0,-13-106-16,0 14 0,0-14 0,0 0 0,0 0 0,0 1 15,0-1-15,0 0 0,0 0 0,0 1 0,0-1 0,0 0 0,0 0 16,0 0-16,0 1 0,0-1 0,0 0 0,0 0 15,0 1-15,0-1 0,0 0 16,0 0-16,0 1 0,0-1 16,0 0-16,0 0 0,0 0 15,0 1-15,0-1 0,0 0 0,0 0 16,0 1-16,0-1 16,-13-13 46,13 13-46,-13-13-16,13 13 0,0 14 15,0-14-15,-13-13 0,13 13 0,0 0 16,-13-13-16,13 14 0,0-1 16,0 0 30,-14-13-46,14 27 0,0-14 0,0 0 16,0 0-16,-13-13 0,13 14 0,-13-14 16,13 13-16,0 0 0,0 13 0,0-12 15,0-1 1,0 0 140,26-13-156,-12 0 0,-1 0 0,-13 13 0,13-13 16,0 0-16,-13 14 0,13-14 0,1 0 0,-1 0 0,0 0 0,0 0 0,1 13 0,-1-13 0,0 0 15,-13 26-15,13-26 0,1 0 0,-1 0 0,0 0 0,13 13 0,-12-13 0,-1 0 0,-13 14 0,13-14 0,0 0 0,1 13 16,-1-13-16,0 0 0,0 0 0,1 0 0,-1 13 0,40 0 16,-40-13-16,0 0 0,0 0 0,-13 14 0,14-14 0,-1 0 0,0 0 0,53 26 0,-53-26 0,1 0 0,-1 0 15,27 13-15,-27-13 0,13 0 0,-26 14 0,27-14 0,-14 0 0,13 0 0,-12 0 0,12 13 0,-13-13 16,27 0-16,-27 0 0,0 0 0,14 0 0,13 0 0,-27 0 0,0 0 0,0 0 0,1 0 16,-1 0-16,0 0 0,0 0 0,0 0 0,1 0 0,-1 0 0,0 0 0,0 0 0,1 0 15,-1 0-15,0 0 0,0 0 0,0 0 0,1 0 0,-1 0 0,0 0 0,0 0 16,1 0-16,-1 0 0,0 0 0,0 0 0,1 0 0,-1 0 0,0 0 0,0 0 0,0 0 0,1 0 15,-1 0-15,0 0 0,14 0 0,-14 0 0,0 0 0,0 0 0,1 0 0,-1 0 0,0 0 0,13 0 0,-12 0 16,-1 0-16,0 0 0,0 0 0,40 0 0,-53 13 0,14-13 0,-1 0 0,0 0 0,13 0 0,-12 0 0,-1 0 16,0 0-16,0 0 0,1 0 0,-1 0 0,0 0 15,0 0-15,0 0 16,1 0-16,-1 0 0,0 0 16,0 0-16,1 0 0,-1 0 0,0 0 0,0 0 0,1 0 0,-1 0 15,13 0-15,-13 0 0,1 0 0,-1 0 0,0 0 0,0 0 0,1 0 0,-1 0 16,0 0-16,0 0 0,1 0 0,-1 0 0,0 0 15,0 0 17,0 0-17,1 0-15,-1 0 0,0 0 0,0 0 0,1 0 16,12 0-16,-13 0 0,1 0 0,-1 0 0,0 0 0,0 0 0,0 0 16,1 0-16,-1 0 0,0 0 0,0 0 0,1 0 0,-1 0 15,0 0-15,0 0 16,0 0-16,1 0 15,-1 0-15,0 0 0,-13 13 0,13-13 0,14 0 0,-14 0 0,0 0 16,120 0 0,-120 0-16,0 13 0,0-13 0,1 0 0,-1 0 0,0 0 0,0 0 0,0 0 15,1 0-15,-1 0 0,0 0 0,0 0 0,1 0 16,-1 0-16,0 0 0,0 0 0,1 0 16,-1 0-16,0 0 0,0 0 0,0 0 15,1 0-15,-1 0 0,0 0 0,0 0 0,1 0 0,-1 0 0,0 0 0,13 0 16,-12 0-16,-1 0 0,0 0 0,0 0 0,1 0 0,-1 0 0,0 0 0,0 0 0,1 0 0,-1 0 15,0 0-15,0 14 0,0-14 0,1 0 0,12 13 0,-13-13 0,1 0 16,-1 0-16,13 0 47,-12 0-47,-1 0 0,0 0 0,0 0 0,0 0 0,14 0 16,-14 0-16,14 0 0,-14 0 0,0 0 0,0 0 0,14 0 0,-14 0 15,0 0-15,-13 13 0,13-13 0,14 0 0,-14 0 0,0 0 0,1 0 0,-1 0 0,0 0 0,0 0 16,1 0-16,-1 0 0,0 0 15,0 0-15,0 0 16,1 0-16,-1 0 0,0 0 0,0 0 0,1 0 16,-1 0-16,0 0 0,0 0 0,27 0 0,-27 0 0,0 0 0,1 0 15,-1 0-15,0 0 0,0 0 0,1 0 0,-1 0 0,0 0 0,0 0 0,0 0 16,1 0-16,-1 0 0,0 0 0,0 0 16,1 0 15,-1 0-31,0 0 0,0 0 0,1 0 0,-1 0 15,0 0-15,0 0 0,0 0 0,1 0 0,-1 0 0,0 0 0,0 0 16,1 0-16,-1 0 0,0 0 0,0 0 0,0 0 0,1 0 0,-1 0 0,0 0 16,0 0-16,1 0 0,-1 0 0,0 0 31,0 0-15,1 0-16,-1 0 0,0 0 0,0 0 0,0 0 15,1 0-15,-1 0 0,0 0 0,0 0 0,1 0 16,-1 0-16,0 0 0,0 0 0,1 0 0,-1 0 47,0 0-47,0 0 15,0 0-15,1 0 0,-1 0 16,13 0-16,-26-13 0,14 13 0,-1 0 0,0 0 0,-13-13 0,13 13 16,1 0-16,-1 0 0,0 0 15,0 0 1,-13-14-1,13 14-15,1 0 16,-1 0-16,0 0 0,0 0 16,1 0-16</inkml:trace>
  <inkml:trace contextRef="#ctx0" brushRef="#br0" timeOffset="37244.15">17912 6747 0,'14'0'47,"-1"0"-47,0 0 15,0 0-15,0 0 0,-13 13 0,14-13 0,-1 0 0,0 0 16,-13 13-16,13-13 15,1 0-15,-1 0 0,0 0 16,0 0-16,-13 27 0,14-27 16,-14 13 31,0 0-47,-14-13 0,14 13 0,0 1 15,-13-14-15,13 13 0,-13-13 0,13 13 0,0 14 0,-13-27 0,13 13 16,-14 0-16,14 0 0,-13-13 0,13 14 0,0-1 15,-13-13-15,0 0 0,13 13 0,-14-13 47</inkml:trace>
  <inkml:trace contextRef="#ctx0" brushRef="#br0" timeOffset="38561.62">13004 5569 0,'13'0'63,"1"0"-63,-14-13 15,13 13-15,-13-13 0,13 13 0,-13-13 16,13 13-16,1 0 0,-1 0 0,0-27 0,0 27 0,-13-13 15,14 13-15,-1-13 0,0 13 0,-13-13 0,13 13 0,0 0 16,1-14 0,-1 14 31,0 0-16,-13 14-31,0 12 0,13-26 0,-13 13 15,0 1-15,14-14 0,-14 13 0,13 0 16,0 0-16,0-13 16,-13 13 46</inkml:trace>
  <inkml:trace contextRef="#ctx0" brushRef="#br0" timeOffset="41491.33">18468 6839 0,'-13'0'16,"-14"0"-16,14 0 15,0 0-15,0 0 16,-1 0 15,14 14-31,-13-14 0,0 0 0,13 13 0,-13-13 16,13 13-16,-14 0 0,14 14 16,0-14-16,-13-13 0,13 13 0,0 1 15,0-1-15,0 0 0,0 0 16,0 14-16,13-27 0,1 0 15,-14 13-15,13-13 0,-13 13 0,13 0 0,0-13 0,-13 14 16,14-14-16,-14 13 0,13-13 0,-13 13 16,13-13-16,0 0 0,-13 27 0,27-27 15,-14 0-15,0 0 0,0 0 0,1 0 16,-1 0-16,0 0 0,0 0 16,1 0-16,-1 0 0,0-14 0,-13 1 15,13 13-15,-13-13 0,0 0 0,0-14 16,0 14-16,0 0 0,0-1 0,0 1 15,0 0-15,0 0 0,0-14 16,0 14-16,0 0 16,-13 13-16,13-13 0,-13 13 0,13-14 15,-13 14-15,-1 0 0,14-13 0,-13 13 0,0 0 0,13-13 0,-27 13 16,27-27-16,-13 27 0,0 0 0,13-13 0,-13 13 0,-1 0 16,-38 0-16,38 0 15,1 0-15,0 0 16,13 13 46,0 1-62</inkml:trace>
  <inkml:trace contextRef="#ctx0" brushRef="#br0" timeOffset="41829.49">18508 7038 0,'13'0'32,"-13"13"-32,13-13 0,-13 13 0,0 1 0,13-1 15,1-13-15,-1 13 0,-13 0 0,13 1 0,0-14 16,-13 13-16,0 0 0,13-13 0,-13 13 0,0 0 16,0 1-16,14-14 0,-14 13 15,13-13-15,-13 13 0,0 0 0,0 1 16,13-14-16,-13 13 0,0 0 15,13-13-15</inkml:trace>
  <inkml:trace contextRef="#ctx0" brushRef="#br0" timeOffset="43870.17">12753 5371 0,'0'13'47,"0"14"-32,0-14-15,0 0 16,13-13-16,-13 13 0,0 1 16,0-1-16,0 0 0,13-13 15,-13 27-15,0-14 0,0 0 16,0 0-16,0-26 156,0 0-140,0 0-16,0-1 0,0 1 15,-13 13-15,13-13 0,0 0 0,-13 13 0,13-14 16,0 1 0,0 0-1,0 0-15,0-1 16,0 1 0,0 0 30,0 0-14,13 13-17,-13-13-15,13 13 0</inkml:trace>
  <inkml:trace contextRef="#ctx0" brushRef="#br0" timeOffset="44589.3">12819 5305 0,'0'0'0,"13"0"16,1 0-16,-1 0 15,0 0-15,0 0 63,-13 13 140,0 0-187,0 1-16,0-1 15,0 0 1,0 0-16,-13-13 94,13 13-79,-13-13-15,0 0 32,13 27-32,-14-27 15,1 0-15,0 0 16,0 0-1,-1 0 1,1 0 0</inkml:trace>
  <inkml:trace contextRef="#ctx0" brushRef="#br0" timeOffset="48225.62">14526 6032 0,'0'14'125,"0"-1"-110,0 0-15,0 0 16,0 1 31,0 12-32,0 1 1,0-14-16,0 0 266,0 0-266,0 0 281,0 14-78,0-14-125,0 0-78,0 1 0,-14-14 16,14 13-16,0 0 0,0 0 15,14-13 329,-1 0-344,0 0 0,0 0 16,1 0-16,-14-13 0,13 13 0,0 0 15,0 0-15,0 0 16,1 0-16,-14-13 16,13 13-16,0 0 0,0 0 15,1 0-15,-1 0 0,0 0 0,0 0 16,1 0-16,-1 0 0,0 0 31,0 0-15,0 0-16,1 0 15,-1 0-15,0 0 0,0 0 0,1 0 0,-1 0 16,0 0-16,0 0 0,0 0 31,-13-13-31,14 13 16,-1 0 0,0 0-1,14 0-15,-14 0 0,0 0 47,0 0-31,1 0-16,-1 0 0,0 0 15,0 0-15,0 0 0,1 0 16,-1 0-16,0 0 47,0 0-47,1 0 15,-1 0-15,0 0 16,0 0 0,1 0-1,-1 0 1,0 0 0,0 0-16,0 0 0,1 0 15,-1 0-15,0 0 16,0 0-16,1 0 47,-1 0-32,0 0-15,0 0 16,1 0-16,-1 0 47,0 0-32,0 0 1,0 0-16,1 0 16,-1 0-1,0 0 1,0 0 15,1 0-31,-1 0 16,0 0-16,0 0 0,0 0 15,1 0 64</inkml:trace>
  <inkml:trace contextRef="#ctx0" brushRef="#br0" timeOffset="49145.92">14089 6218 0,'13'0'32,"1"0"-32,-1 0 0,0 0 15,0 0-15,0 0 16,1 0-16,-1 0 16,0 0-16,0 0 15,1 0-15,-1 0 0,0 0 16,0 0-16</inkml:trace>
  <inkml:trace contextRef="#ctx0" brushRef="#br0" timeOffset="49920.29">14116 6218 0,'0'-14'63,"0"1"-48,0 0-15,0 0 0,0 0 16,26 13-16,-26-14 16,0 1-16,13 13 0,-13-13 15,0 0-15,13 13 0,1 0 110,-1 0-95,0 0-15,0 0 16,1 0 0,-1 0 30,-13 13-46,13-13 0,-13 13 16,0 0-16,13-13 0,-13 14 0,13-14 16,-13 13-16,0 0 31,14-13-31,-14 13 0,0 0 16,0 1 93</inkml:trace>
  <inkml:trace contextRef="#ctx0" brushRef="#br0" timeOffset="51459.98">14354 6152 0,'0'13'47,"0"0"-47,0 0 0,0 0 16,0 27-1,0-27-15,0 1 16,0-1 15,0-26 94,-14 13-125,14-14 16,0 1-16,0 0 0,0-14 15,0 14 1,0 0-16,0 0 0,0 0 16,0-1-16,0 1 15,0-13-15,0 12 31,0 1-15,0 0 0,0 0 15,27 13-31,-14 0 62,0 0-62,1 0 16,-1 0-16,-13 13 0,0 13 31,13-26-31,-13 14 0,0-1 16,0 0-16,13-13 16,-13 13-16,13-13 0,-13 14 0,-13-14 62,13 13-46,-13-13-16,0 0 0,13 26 0,-13-26 0,-1 0 15,1 0-15,0 0 16,0 0-16,-1 0 0,1 0 16,0 0-16</inkml:trace>
  <inkml:trace contextRef="#ctx0" brushRef="#br0" timeOffset="65604.67">13401 8004 0,'0'13'47,"0"0"-47,0 14 16,0-14-16,0 0 15,0 0-15,0 0 0,0 1 0,0-1 16,0 13-16,0-12 0,0-1 0,0 0 16,0 0-16,0 80 15,0-80-15,0 0 0,0 1 0,0-1 0,0 0 0,0 0 0,0 1 16,0-1-16,0 0 0,0 0 0,0 0 0,0 1 0,0-1 16,0 0-16,0 0 0,0 1 15,0-1-15,0 0 0,13-13 16,-13 13-16,0 0 0,0 1 0,0-1 0,0 0 15,0 0-15,0 1 0,0-1 16,0 0-16,0 0 0,0 1 16,0-1-16,0 0 0,0 0 15,0 0-15,0 1 16,0-1-16,0 0 16,0 0-16,0 1 0,0-1 15,0 0 1,0 0-1,0 1-15,0-1 16,0 0 0,0 0 15,0 0-15,-13-13-16,13 14 0,0-1 0,0 0 15,0 0-15,0 14 16,0-14-16,-13-13 15,13 13-15,0 1 16,0-1 0,-13-13-1,13 13-15,0 0 0,0 14 16,0-14-16,0 0 0,0 0 16,-14-13-16,14 14 0,0-1 0,0 0 15,-13 27 1,0-40-16,13 26 0,0-13 15,0 1-15,0-1 16,0 13-16,0-12 16,0-1-16,0 0 0,0 0 15,0 0-15,0 1 16,0 12 0,0-13-16,0 1 15,0-1-15,0 0 0,0 0 0,0 1 16,0-1-16,0 0 0,0 0 15,0 0-15,0 1 47,0-1-31,0 0-16,-13-13 16,13 13-16,0 1 0,0-1 0,0 0 0,-13-13 15,13 13-15,0 1 0,0-1 0,0 0 0,0 0 16,0 0-16,0 1 0,0-1 0,-14-13 0,14 13 0,0 0 15,0 1-15,-26-14 0,26 13 0,0 0 16,0 0 0,0 0-16,0 1 0,-13-14 0,13 13 15,0 0-15,0 0 0,-14-13 0,14 14 0,0-1 0,0 0 0,0 0 0,0 1 16,-13-14-16,13 13 0,0 0 0,0 0 0,0 0 0,0 1 0,0-1 0,0 0 16,0 0-16,0 1 0,0-1 0,0 0 0,0 0 15,0 14-15,0-14 0,0 0 31,0 0-31,0 1 16,0-1-16,0 0 16,0 14-16,13-27 15,-13 13-15</inkml:trace>
  <inkml:trace contextRef="#ctx0" brushRef="#br0" timeOffset="66733.2">13216 8083 0,'13'0'0,"0"0"16,-13-13-16,14 13 16,-1 0-16,0 0 15,0 0-15,1 0 0,-1 0 0,0 0 0,0-13 0,0 13 16,1 0-16,-1 0 0,0 0 0,0 0 15,-13-14-15,14 14 0,-1 0 16,0 0 0,0 0-1,1 0 1,-28 0 62,1 0-78,0 0 16</inkml:trace>
  <inkml:trace contextRef="#ctx0" brushRef="#br0" timeOffset="67272.35">13256 8030 0,'0'-13'32,"0"0"-32,13 13 0,-13-14 15,0 1-15,13 13 0,-13-13 0,0 0 0,13 13 0,-13-14 16,14 14-16,-14-13 0,0 0 0,13 13 16,-13-13-16,0 0 0,13 13 0,-13-14 0,13 14 15,-13-13-15,0 0 0,13 13 16,-13-13-16,14 13 62,-1 0-46,0 0-16,0 0 0,-13 13 31,0 0-31,0 0 16,0 1-16,0-1 0,14 0 0,-14 0 0,0 0 15,0 1-15,0 12 0,0-13 0,13-13 0,-13 14 16,0-1-16,0 0 0,0 0 0,0 1 0,13-14 16,-13 26-16</inkml:trace>
  <inkml:trace contextRef="#ctx0" brushRef="#br0" timeOffset="68856.21">13256 10186 0,'13'0'31,"0"0"-31,0 0 0,1 0 16,-14 14-16,13-14 0,0 0 0,0 0 0,0 0 0,1 13 0,-1-13 0,13 0 0,1 0 0,-14 13 0,0-13 0,1 0 15,-1 0-15,13 0 0,-13 0 0,1 13 0,12-13 0,1 27 0,12-27 0,-26 0 0,1 0 0,-1 13 0,0-13 0,40 13 16,-40-13-16,14 14 0,-1-14 0,-13 0 0,14 0 0,-27 13 0,13-13 0,14 0 0,-14 13 0,13-13 0,-12 13 16,12-13-16,-13 0 0,291 40 15,-277-40-15,-14 0 0,0 0 0,1 0 0,12 0 16,-13 0-16,14 0 0,-14 0 0,0 0 0,0 0 0,1 0 0,-1 0 0,0 0 0,0 0 16,1 0-16,211 0 15,-212 0-15,0 0 0,0 0 0,0 0 16,1 0-16,144 0 15,-144 0-15,-1 0 16,0 0-16,0 0 0,1 0 0,-1 0 0,0 0 0,0 0 16,0 0-16,1 0 0,-1 0 0,13 0 0,-12 0 0,-1 0 0,0 0 0,0 0 15,1 0-15,-1 0 0,13 0 0,-13 0 0,1 0 0,-1 0 0,0 0 0,0 0 16,1 0-16,-1 0 0,0 0 16,0 0-16,1 0 0,-1 0 15,0 0-15,0 0 0,0 0 0,1 0 16,-1 0-16,0 0 0,0 0 0,-13-13 0,14 13 0,-1 0 0,0 0 15,0 0-15,0 0 0,1 0 0,-1 0 0,-13-14 0,13 14 16,0 0-16,-13-13 0,14 13 0,-1 0 0,0 0 16,0 0-1,1 0 1,12 0-16,-26-26 0,13 26 0,0 0 0,1 0 16,-14-13-16,13 13 0,0 0 0,0 0 0,1 0 15,-14-14-15,13 14 0,0 0 0,0 0 0,1 0 0,-1 0 16,-13-13-16,13 13 0,0 0 15,120-13 1,-120 13-16,0 0 16,0 0-16,0 0 0,1 0 0,-1 0 0,0 0 0,0 0 0,1 0 15,-1 0-15,0 0 0,0 0 0,0 0 0,1 0 0,-1 0 0,0 0 16,0 0-16,1 0 0,-1 0 0,0 0 0,0 0 0,1 0 16,-1 0-16,0 0 0,0 0 0,0 0 0,1 0 15,-1 0-15,0 0 0,0 0 0,1 0 0,-1 0 0,0 0 16,0 0-16,1 0 0,-1 0 0,0 0 0,13 0 0,-26 13 15,14-13-15,-1 0 0,0 0 0,0 0 16,1 0-16,-14 13 0,13-13 0,0 0 16,0 0-16,1 0 15,-1 0-15,0 0 16,0 0 0,0 0-1,1 0 16,-1 0-31,0 0 16,0 0 0,1 0-1,-1 0 1,0 0-16,0 0 16,1 0-16,-1 0 0,0 0 15,0 0-15</inkml:trace>
  <inkml:trace contextRef="#ctx0" brushRef="#br0" timeOffset="69559.35">16880 10200 0,'14'0'62,"-1"0"-62,0 0 16,-13 13-16,13-13 0,-13 13 47,14-13-47,-14 13 15,13-13-15,-13 14 16,13-14-16,-13 13 47,-13-13-32,13 13-15,-13-13 0,13 13 0,-14-13 16,14 14-16,-13-14 0,0 0 0,13 13 0,-13-13 16,-1 0-16,14 13 0,-13-13 0,0 0 15,13 13-15,-13-13 0,0 0 16,-1 0-16,1 0 15,0 0-15</inkml:trace>
  <inkml:trace contextRef="#ctx0" brushRef="#br0" timeOffset="70301.86">17343 10200 0,'-13'0'31,"0"0"-16,0 0-15,0 0 0,13 13 0,-14-13 16,14 13-16,-13-13 0,13 13 0,0 1 0,0-1 0,-13-13 16,13 13-16,0 0 0,0 1 0,0-1 0,0 0 15,0 0-15,0 0 0,0 1 0,0-1 16,13-13-16,-13 13 0,13-13 0,-13 13 16,14-13-16,-1 0 15,-13 27-15,13-27 0,-13 13 0,13-13 0,0 0 16,1 0-16,-1 0 0,0 0 0,0 0 15,1 0-15,-1 0 0,0 0 0,0 0 0,0 0 0,1 0 16,-1 0-16,-13-13 0,0 0 16,13 13-16,-13-14 0,0 1 0,13 13 0,-13-13 0,0 0 0,0-1 0,0 1 15,0 0-15,0 0 0,0 0 0,14 13 0,-14-27 16,0 14-16,0 0 0,0-1 0,0 1 16,0 0-16,0 0 0,0-14 15,0 14-15,-14 13 0,14-13 0,-13 13 16,13-13-16,-13 13 0,13-14 0,-13 14 0,13-13 15,-14 13-15,1 0 0,0 0 0,13-13 0,-13 13 16,0 0-16,-1 0 0,1 0 0,0 0 16,0 0-16,-1 0 0,1 0 0,0 0 0,0 0 15,13 26-15,-13-26 0,-1 0 16,14 14-16,0-1 0,-13-13 16,13 13-16,0 0 15,0 0-15</inkml:trace>
  <inkml:trace contextRef="#ctx0" brushRef="#br0" timeOffset="70631.91">17423 10345 0,'0'13'32,"26"-13"-32,-26 14 0,13-14 0,-13 13 0,0 0 0,0 0 15,0 1-15,14-14 0,-14 13 16,13-13-16,-13 13 0,0 0 15,13-13-15,-13 13 0,13-13 0,-13 14 0,14-14 0,-14 26 16,13-26-16,-13 13 0,13-13 0,0 0 0,-13 14 0,14-1 16,-1-13-16,-13 13 0,13-13 0,0 0 0,-13 13 0,13-13 15,-13 14-15</inkml:trace>
  <inkml:trace contextRef="#ctx0" brushRef="#br0" timeOffset="72304.89">13309 7461 0,'0'27'15,"0"-14"1,0 0-16,0 0 0,13-13 16,-13 14-16,13 39 15,-13-40-15,0 0 0,13-13 0,-13 13 16,0 0-16,0 1 0,0-1 15,0 13 1,0-39 62,0 0-31,0 0-47,0-1 0,0 1 16,0 0-16,0 0 0,0 0 0,0-1 0,0 1 0,0 0 15,-13 13-15,13-13 0,0-1 0,-13 1 0,13 0 16,0 0-16,-13 13 0,13-14 0,0 1 16,0-13-1,0 13-15,0-14 16,0 14-16,0 0 15,0-1-15,0 1 16,0 0 0,0 0 15,13 13-31,0 0 16,0 0-16,-13-27 0,13 27 0,-13-13 0,14 13 15,-1 0-15,0 0 0,0 0 16,1 0-16,-1 0 15,0 0-15,0 0 0,1 0 16,-1 0-16,-13 13 0,13-13 0,0 0 16,-13 13-16,13-13 0,-13 14 0,0-1 15,14-13 1,-14 13-16,0 0 16,0 1-16,0-1 15,0 0-15,-14-13 0,1 0 0,13 13 16,-13-13-16,13 14 0,-26-14 0,26 26 15,-14-26-15,14 13 0,-13-13 0,0 0 16,13 13-16,-13-13 0,-1 0 16,1 0-16,0 0 0,0 0 0,13-13 15,-14 13-15,1 0 0,13-13 0,-13 13 0,0 0 16,0 0-16,13-13 0,-14 13 0,1 0 16,13-13-16,-13 13 0</inkml:trace>
  <inkml:trace contextRef="#ctx0" brushRef="#br0" timeOffset="75174.31">14459 7964 0,'0'13'93,"0"0"-77,0 1-16,14-14 16,-14 13-16,0 13 0,13-26 0,-13 14 15,0-1-15,13-13 0,-13 13 0,0 0 0,0 0 16,13-13-16,-13 14 0,0-1 0,14-13 0,-14 13 0,0 0 16,0 1-16,0-1 15,0 0-15,0 0 16,13-13-1,-13 14 1,13-14-16,-13 13 0,0 0 16,0 0-16,0 0 15,0 1-15,13-14 0,-13 13 16,0 0 15,14-13-15,-14 13-16,0 1 15,13-14-15,-13 13 0,0 0 0,0 0 16,0 1-16,0-1 16,0 0-16,0 0 15,0 0-15,0 1 16,26-14-16,-26 13 0,13-13 0,-13 13 31,0 0-15,14-13-16,-14 14 15,0-1-15,13-13 0,-13 13 16,0 0-16,0 0 0,0 1 0,0-1 16,13-13-16,-13 13 0,13-13 15,-13 13-15,0 1 0,14-14 16,-14 26-16,0-13 0,13-13 16,-13 14-16,0-1 15,0 0-15,0 0 16,13-13-16,-13 13 0,0 14 0,13-27 15,-13 13-15,14-13 0,-14 13 0,0 1 16,13-14-16,-13 13 16,0 0-16,0 0 15,13-13 1,-13 27-16,0-14 0,13-13 16,-13 13-16,0 0 0,0 1 15,13-14-15,-13 13 0,0 0 16,14-13-16,-14 27 31,13-27-15,-13 13-16,0 0 15,13-13-15,-13 13 0,13-13 16,-13 14-16,0-1 16,0 0-1,14-13-15,-14 26 16,13-26-1,-13 14-15,0-1 0,13-13 16,-13 13-16,13-13 0,-13 13 16,0 1-16,13-14 15,-13 13 1,0 13-16,0-12 16,0-1-16,14-13 15,-14 13-15,13-13 0,-13 13 16,0 0-16,13-13 15,-13 14-15,0-1 0,13-13 16,-13 13-16,14-13 16,-14 13-16,0 1 0,0-1 15,13-13-15,-13 13 0,13-13 16,-13 13-16,0 0 0,0 1 0,0-1 16,13-13-16,-13 13 0,0 0 15,14-13 1,-14 14-1,13-14-15,-13 13 0,0 0 16,0 0-16,13-13 0,-13 14 16,0-1-16,0 0 0,13-13 0,-13 13 15,0 0-15,0 1 0,13-14 16,1 0 0,-14 13-16,0 0 15,13-13-15,-13 13 0,0 1 16,0-1-16,0 0 15,13-13-15,-13 13 0,13-13 16,-13 14-16,0-1 16,0 0 15,0 0-15,27-13-16,-27 13 0,0 1 15,13-14 1,-13 13 15,0 0-15,13-13-16,-13 13 15,14-13 1,-14 14-16,0-1 16,0 0 30,13-13-46,-13 13 16,0 0 15,0 1-15,0-1-16,13-13 125</inkml:trace>
  <inkml:trace contextRef="#ctx0" brushRef="#br0" timeOffset="77082.49">14592 8506 0,'0'14'63,"0"-1"-48,0 0-15,0 0 0,0 0 16,0 1-16,0-1 0,0 13 16,0-12-16,0-1 0,0 0 15,0 0-15,0 1 16,0-1-1,0 13 1,0-13 0,0 1-1,-13-14-15,13 13 0,0 0 16,0 0-16,0 1 0,0 12 0,0-13 16,-14-13-16,14 14 15,0-1 63,14-13 63,-1 0-141,0 0 16,0 0-16,0 0 15,-13 13-15,14-13 0,-14 13 0,13-13 0,0 0 16,0 0-16,-13 13 0,14-13 15,-1 0 17,0 0-1,0 0-31,1 0 31,12 0 32,-13 0-48,0 0-15,1 0 32</inkml:trace>
  <inkml:trace contextRef="#ctx0" brushRef="#br0" timeOffset="78801.35">14182 8718 0,'13'0'93,"0"0"-77,0 0 0,-26 0 202,-13 0-218,-1 0 0,14 0 32,0 0-17,0 0 1,13-13 171,0 0-171,0-1-16,0 1 0,13 13 16,-13-13-16,0 0 0,13 13 0,-13-14 0,0 1 15,0-40 1,0 40-16,0 0 31,13 13-31,0 0 125,1 0-109,-14 26-16,0-13 0,13-13 0,-13 14 0,0-1 15,13-13-15,-13 13 0,13 0 0,-13 1 0,14-14 0,-14 26 16,0-13-16,13-13 0,-13 14 0,0-1 16,13-13-16,-13 13 0</inkml:trace>
  <inkml:trace contextRef="#ctx0" brushRef="#br0" timeOffset="79779.73">14327 8493 0,'0'13'32,"0"1"-32,0-1 0,0 0 15,0 0-15,0 0 0,0 1 16,0 12-16,0-13 0,0 1 0,0-1 16,0 0-16,0 0 0,0 1 0,0-1 15,0 0-15,0 0 0,0 0 16,27-13-16,-27 14 0,0-28 94,0 1-94,0 0 0,0 0 0,0 0 15,0-1 1,0 1-16,0 0 15,0 0-15,0-1 16,0 1-16,0 0 0,0 0 16,0-1-16,0 1 0,0 0 15,0 0-15,0 0 0,0-1 0,0 1 16,0 0-16,0 0 16,0-1 46,13 14-31,0 0-15,0 0-16,-13 14 16,14-14-16,-14 13 46,0 13-30,0-12-16,0-1 0,0 0 16,0 0-16,0 0 15,0 1 1,0 12 0,-14-26-1,1 0-15,0 0 16,0 0-1,-1 0-15,1 0 16,0 0-16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55.81395" units="1/cm"/>
          <inkml:channelProperty channel="Y" name="resolution" value="55.6701" units="1/cm"/>
          <inkml:channelProperty channel="T" name="resolution" value="1" units="1/dev"/>
        </inkml:channelProperties>
      </inkml:inkSource>
      <inkml:timestamp xml:id="ts0" timeString="2021-10-28T17:51:17.18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10464 2249 0,'0'13'47,"0"0"-47,0 1 0,0-1 15,0 0-15,0 0 0,0 1 0,0-1 16,0 0-16,0 13 0,0-12 16,0-1-16,0 0 0,0 0 0,0 1 15,0-1-15,0 13 0,0-12 0,0-1 16,0 106-1,0-106-15,0 0 16,0 1-16,0 12 16</inkml:trace>
  <inkml:trace contextRef="#ctx0" brushRef="#br0" timeOffset="1031.29">10477 2289 0,'0'-14'31,"14"14"-31,-1 0 16,0 0-16,0 0 0,1 0 16,-1 0-16,-13-13 0,13 13 0,0 0 0,1 0 15,-1 0-15,0 0 0,53 0 16,-53 0-16,1 0 0,-1 0 0,0 0 0,0 0 0,1 0 16,-1 0-16,0 0 0,0 0 0,0 0 0,-13-13 0,14 13 0,-1 0 0,0 0 15,0 0-15,1 0 0,-1 0 0,0 0 0,0 0 16,-13-13-16</inkml:trace>
  <inkml:trace contextRef="#ctx0" brushRef="#br0" timeOffset="1634.79">10477 2500 0,'14'0'31,"-1"0"-15,0 0-16,0 0 0,14 0 0,13 0 15,-27 0-15,0 0 0,0 0 16,0 0-16,1 0 0,-1 0 0,0 0 16,27 0-1,-27 0-15,0 0 16,1 0-16,-1 0 15,0 0-15</inkml:trace>
  <inkml:trace contextRef="#ctx0" brushRef="#br0" timeOffset="2204.83">10451 2738 0,'13'0'31,"0"0"-15,1 0-16,-1 0 0,0 0 15,0 0-15,1 0 0,-1 0 0,0 0 0,0 0 0,1 0 16,-1 0-16,0 0 0,80 0 16,-80 0-16,0 0 15,0 0-15,1 0 0,-1 0 0,0 0 0,0 0 16,27-13 0</inkml:trace>
  <inkml:trace contextRef="#ctx0" brushRef="#br0" timeOffset="2967.54">11112 2566 0,'-13'0'63,"0"0"-63,0 0 16,13 14-16,-13-14 0,-1 0 0,1 0 15,0 0-15,0 0 0,-1 0 0,1 0 0,0 0 16,0 0-16,0 0 15,13 13 1,0 0 0,-14-13-16,14 13 0,0 14 0,0-14 0,0 0 15,0 1-15,0-1 0,0 0 0,0 0 0,0 14 16,0-14-16,0 0 0,0 0 0,14-13 16,-14 14-16,13-14 0,-13 13 0,13-13 15,-13 13-15,13-13 0,-13 26 0,13-26 0,1 0 16,-1 0-16,0 0 0,0 0 0,1 0 0,-1 0 0,0 0 15,0 0-15,0 0 0,1 0 0,-1 0 0,0 0 0,0 0 16,1 0-16,-1 0 0,0 0 0,0 0 16,-13-13-16,14 13 15,-14-13-15,13 13 16,-13-13-16,0 0 16</inkml:trace>
  <inkml:trace contextRef="#ctx0" brushRef="#br0" timeOffset="3488.36">11509 2461 0,'14'0'0,"-1"0"0,0 0 0,0 0 16,80 0 0,-80 0-16,0 0 0,1 0 0,-1 0 0,0 0 15,0 0-15,0 0 0,1 0 0,-1 0 0,0 0 16,0 0-16,1 0 0,-1 0 16</inkml:trace>
  <inkml:trace contextRef="#ctx0" brushRef="#br0" timeOffset="3805.43">11523 2606 0,'13'0'46,"0"0"-46,0 0 0,1 0 16,-1 0-16,0 0 0,0 0 0,0 0 0,1 0 0,-1 0 16,106 0-1</inkml:trace>
  <inkml:trace contextRef="#ctx0" brushRef="#br0" timeOffset="5474.26">12144 2725 0,'-13'0'47,"13"13"-47,0 1 16,-13-14-16,13 13 0,-13 0 16,13 0-16,0 14 0,0-14 15,0 0-15,0 0 0,13-13 16,-13 14-16,0-1 15,13-13-15,-13 13 0,13-13 0,1 0 16,-14 27-16,13-27 0,0 0 0,-13 13 0,13-13 16,1 0-16,-14 13 0,13-13 15,13 0 1,-13 0 0,1 0-16,-1 0 15,0 0 1,-13-13-16,0 0 0,13 13 0,-13-14 0,0-12 15,14 26-15,-14-13 0,13 13 0,-13-14 0,0 1 16,13 13-16,-13-13 0,0 0 0,13 13 0,-13-13 0,13-14 16,-13 14-16,0 0 0,0-1 0,14 1 15,-14 0-15,0 0 0,13-14 0,-13 14 0,0 0 0,0 0 0,0-1 16,0 1-16,0 0 0,0-14 0,0 14 16,0 0-16,0 0 0,0 0 15,0-1-15,0 1 0,0-13 16,0 12-16,0 1 0,0 0 15,0 0-15,0-1 16,0 1-16,0 0 0,-27 13 0,27-13 0,0 0 0,0-1 16,0 1-16,0 0 0,-13 13 0,13-13 0,0-1 15,-13 14-15,13-13 0,0 0 0,0 0 16,0-1 0,0 1-16,0 0 15,0 0-15,0 0 16,0-1-16,0 1 0,0 0 15,0 0-15,0-1 16,0 1-16,0 0 31,0 0-15,0 0-16,0-1 16,13 14-1,-13-13-15,13 13 16,-13-13-16,14 13 15,-14-13-15,13 13 0,-13-14 16,0 1-16,13 13 16,-13-13-16,13 13 15,-13-13-15,0-1 0,14 14 16,-1 0 0,-13-13-16,13 13 0,-13-13 0,0 0 15,13 13-15,1 0 0,-14-13 16,13 13-16,0 0 15,0 0 1,-13-14-16,13 14 16,1 0-16,-1 0 15,0 0-15,0 0 0,1 0 16,-1 0-16,0 0 0,0 0 31</inkml:trace>
  <inkml:trace contextRef="#ctx0" brushRef="#br0" timeOffset="6979.1">12224 3056 0,'0'13'16,"-13"-13"-16,13 13 15,-14-13-15,1 0 16,13 14-16,0-1 15,-13-13-15,13 13 47,-13-13-31,13 27-16,0-14 16,0 0-16,0 0 15,0 0 1,13-13-16,0 0 15,-13 14-15,13-14 16,1 0 0,12 0-16,-13 0 15,-13 13-15,13-13 0,1 0 16,-1 0 0,-13-13-16,13 13 15,0 0 1,-13-14-16,14 14 15,-14-13-15,0 0 16,0 0-16,0 0 16,0-1-1,0 1-15,0 0 16,0 0 0,-14 13-1,1 0 1,0 0-1,13-14-15,-13 14 16,-1 0 0,1 0-1,0 0 17,0 0-17,0 0 32,-1 0-31,1 0-1</inkml:trace>
  <inkml:trace contextRef="#ctx0" brushRef="#br0" timeOffset="8563.68">12475 1495 0,'-26'0'16,"26"13"-16,0 0 16,-14-13-16,14 14 0,-13-14 15,13 13-15,-13-13 16,13 13 0,0 0-16,-13-13 31,13 13-31,0 1 0,0-1 15,-14-13-15,14 13 0,0 0 0,0 1 0,0-1 16,0 0 0,14-13-16,-14 13 15,13 1-15,0-14 0,-13 13 16,13-13-16,1 0 0,-14 13 0,13-13 0,-13 13 16,13-13-16,0 0 15,1 0-15,-1 0 16,0 0-1,0 0-15,0 0 16,1 0-16,-1 0 16,-13-13-1,13 13 1,-13-13-16,0 0 0,0-1 16,0 1-16,0 0 0,0 0 15,0-1-15,0 1 0,0 0 16,0 0-16,0-1 0,-13 14 15,13-13-15,0 0 0,-13 0 16,13 0 0,-14 13-1,14-14 1,-13 14-16,0 0 16,0 0-1,13-13-15,-13 13 16,-1 0-1,1 0 1</inkml:trace>
  <inkml:trace contextRef="#ctx0" brushRef="#br0" timeOffset="9348.19">12528 1654 0,'13'0'78,"0"0"-62,1 0-16,-14 13 0,0 0 15,26-13-15,-13 0 0,-13 27 16,14-27-16,-1 0 0,-13 13 0,13-13 15,-13 13-15,13-13 0,-13 13 16,14-13-16,-14 13 0,13-13 16,0 0-1</inkml:trace>
  <inkml:trace contextRef="#ctx0" brushRef="#br0" timeOffset="9922.43">12700 1389 0,'0'13'47,"0"1"-47,0-1 16,0 0-1</inkml:trace>
  <inkml:trace contextRef="#ctx0" brushRef="#br0" timeOffset="10384.65">12634 1402 0,'13'0'16,"-13"-13"-16,13 13 15,1 0-15,-1 0 32,0 0-32</inkml:trace>
  <inkml:trace contextRef="#ctx0" brushRef="#br0" timeOffset="11176.16">12660 1442 0,'14'0'47,"-1"0"-16,-13-13-31,13 13 0,-13-13 32,13 13-32,-13-14 15,13 14-15,-13-13 0,14 13 16</inkml:trace>
  <inkml:trace contextRef="#ctx0" brushRef="#br0" timeOffset="18857.61">11192 4498 0,'-13'0'0,"-1"0"0,1 0 16,0 0-16,0 0 0,13 13 0,-14-13 0,1 0 16,0 0-16,0 0 0,13 13 0,-13-13 0,-1 0 0,1 0 0,-13 14 15,12-14-15,1 0 0,0 0 0,0 0 0,13 13 0,-13-13 0,-14 0 0,14 0 0,13 13 16,-13-13-16,-14 0 0,27 13 0,-13-13 0,0 0 0,-1 0 0,14 14 0,-13-14 0,0 0 0,13 13 15,-13-13-15,0 0 0,13 13 0,-14-13 0,1 0 0,0 0 0,0 0 16,13 13-16,-14-13 0,14 13 0,-13-13 0,0 0 0,13 14 16,-13-14-16,13 13 0,-14-13 15,14 13-15,-13-13 0,13 13 16</inkml:trace>
  <inkml:trace contextRef="#ctx0" brushRef="#br0" timeOffset="19413.72">10398 4524 0,'0'14'32,"0"-1"-32,-26-13 15,26 13-15,0 0 0,0 1 0,0-1 0,-14-13 16,14 13-16,-13-13 0,13 26 0,0-12 0,-13-14 0,13 13 0,0 0 0,-13-13 15,13 13-15,-13-13 0,13 14 0,0-1 0,0 0 0,0 0 16,0 0-16,0 1 0,0-1 0,0 0 16,13-13-1,0 0-15,0 0 0,0 0 0,1 0 16,-1 0-16,0 0 0,0 0 0,1 0 0,-1 0 0,0 0 0,0-26 0,-13 12 16,40 14-16,-27 0 0,0-13 0,1 0 0,-1 13 0,0 0 15,-13-13-15,13 13 0,1 0 0,-14-13 16,13 13-16,0 0 0,-13-14 0</inkml:trace>
  <inkml:trace contextRef="#ctx0" brushRef="#br0" timeOffset="20760.12">9194 4908 0,'14'0'32,"-1"0"-32,0 0 0,13 0 0,-26-13 15,14 13-15,-1 0 0,0 0 0,0 0 0,1 0 0,-1 0 16,0 0-16,0 0 0,-13-13 0,13 13 0,1 0 0,-1 0 15,0 0-15,0 0 16,-13 13 47,0 0-63,0 0 0,0 0 0,0 1 15,0-1-15,-13-13 0,13 13 0,0 0 16,0 1-16,0-1 15,13-13 17,1 0-17,-1 0-15,13 0 0,-12 0 16,-1 0-16,0 0 0,0 0 16,0 0-16,1 0 0,-1 0 0,-13 13 0,13-13 0,0 0 15,14 13-15,-27 1 16,0-1-1,0 0 1,0 0-16,0 0 16,0 1-16,0-1 0,-13-13 0,13 13 0,0 0 15,-14-13-15,14 14 0,0-1 0,14-13 32,-1 0-32,0 0 15,0 0-15,1 0 0,-1 0 0,0 0 0,0 0 0,0 0 0,1 0 16,-1 0-16,0 0 0,0 0 0,1 0 15,-14-13-15,13 13 0,0 0 0,-13 13 47,0 0-47,0 0 16,0 1-16,13-14 31,0 0-31,1 0 0,-1 0 0,0 0 0,0 0 16,1 0-16,-1 0 0,13 0 0,-12 0 0,12 0 0,-13 0 0,14 0 0,-14 13 0,13-13 0,-12 0 15,-1 0-15,0 0 0,0 0 0,1 0 0,-1 0 0,0 0 0,-13 13 0,13-13 0,0 0 0,1 0 16,-14 13 15,0 14-15,0-14 0,0 0-16,0 0 0,-14-13 15,14 14-15,0-1 0,0 0 31,14-13-15,-1 0-16,0 0 0,0 0 0,1 0 0,-1 0 16,0 0-16,0 0 0,1 0 0,-1 0 0,0 0 0,0 0 0,0 0 15,1 0-15,-1 0 78</inkml:trace>
  <inkml:trace contextRef="#ctx0" brushRef="#br0" timeOffset="22270.37">12660 2289 0,'0'13'0,"0"0"16,0 0-16,0 1 15,0-1-15,0 0 16,0 0-16,0 0 0,0 1 15,0-1-15,0 0 0,0 0 0,0 1 16,0-1-16,0 0 16,0 0-16,0 1 15,14-14-15,-14 13 0,0 0 0,0 0 0,13-13 16,-13 13-16,0 1 0,0-1 16,13-13-1,-13 13-15,0 0 0,0 14 16,0-14-16,0 0 31,0 1 0,0-1-31</inkml:trace>
  <inkml:trace contextRef="#ctx0" brushRef="#br0" timeOffset="23176.51">12594 2461 0,'0'-14'16,"0"1"-1,0 0 1,0 0-16,0-1 15,0 1-15,0 0 16,13 13-16,-13-13 0,0 0 0,0-1 0,14 14 16,-14-13-16,0 0 0,0 0 15,0-1 1,13 14-16,0 0 16,-13-13-16,0 0 15,13 13-15,-13-13 0,14 13 0,-1 0 16,-13-14-16,13 14 0,0 0 15,-13-13-15,13 13 32,-13-13-32,14 13 0,-1 0 15,0 0 1,0 0-16,1 0 16,-1 0-16,0 0 15,0 0 1,-13 13-1,0 0 1,0 14 0,27-27-16,-27 13 0,0 0 15,0 1-15,0-1 16,0 0-16,0 0 16,-13-13-1,13 27-15,-14-27 0,1 0 16,13 13-16,-13-13 0,13 13 0,-13-13 0,13 13 0,-14-13 0,1 0 15,0 0-15,13 14 16,-13-14-16,13 13 16,-14-13-1,1 0-15,0 0 16,0 0-16,0 0 16,-1 0-1</inkml:trace>
  <inkml:trace contextRef="#ctx0" brushRef="#br0" timeOffset="24407.97">12832 2566 0,'0'14'63,"0"-1"-63,0 0 15,0 0-15,0 1 0,0-1 16,0 0-16,0 0 0,0 1 0,0-1 16,0 0-16,0 0 15,0 0-15,0-26 110,0 0-110,14 13 15,-14-13-15,0 0 0,0-1 0,0-12 16,0 13-16,0-1 0,0 1 15,0 0-15,0 0 16,0-1-16,13 14 94,-13-26-94,26 26 31,-13 0-31,1 0 16,-14 13-16,13-13 15,-13 13-15,0 1 0,13-14 0,-13 13 16,13-13-16,1 0 0,-14 13 0,13-13 16,-13 13-16,13-13 0,-13 14 0,0-1 15,0 0-15,13-13 16,-13 13-1,0 1-15,0-1 16,0 0 0,-13-13-16,13 13 0,-13-13 15,13 13-15,-13-13 0,-1 0 16,1 0 0,13 14-16,-13-14 0,0 0 15,-1 0-15,1 0 0,0 0 16,13-14-16,-13 14 0</inkml:trace>
  <inkml:trace contextRef="#ctx0" brushRef="#br0" timeOffset="25212.86">13375 2222 0,'-14'0'32,"1"0"-17,-26 27 1,25-27-16,1 0 0,13 13 0,-13-13 16,13 27-16,-13-27 0,-1 0 0,14 13 0,-13-13 15,13 13-15,-13-13 0,0 0 0,13 13 0,-14-13 16,14 14-16,-13-14 0,13 13 0,0 0 15,0 0-15,0 0 0,0 1 0,0-1 16,0 0-16,0 0 16,0 1-16,0-1 0,0 0 15,0 0-15,0 1 0,0-1 16,13-13-16,-13 13 0,14-13 0,-14 13 16,13-13-16,0 0 0,-13 13 0,13-13 0,-13 14 15,14-14-15,-1 0 0,-13 13 0,13 0 0,0-13 0,-13 13 0,14-13 16,-1 0-16,0 0 0,-13 14 0,13-14 0,0 0 15,-13 13-15,14-13 0,-1 0 16,0 0 0,0 0-1,-13-13-15,0-1 16,0-12-16</inkml:trace>
  <inkml:trace contextRef="#ctx0" brushRef="#br0" timeOffset="26099.02">13533 2342 0,'0'13'31,"0"0"-15,0 0-16,0 0 0,0 1 16,0-1-16,0 0 0,0 0 15,0 1-15,0-1 0,0 0 16,0 0-16,0 1 0,0-1 15,0 0-15,14-13 0,-14 13 16,13-13-16,0 0 16,0 0-16,1 0 15,-1 0-15,0 0 0,0 0 16,0 0-16,1 0 0,-1 0 0,0 0 0,14 0 16,-14 0-16,0 0 0,0 0 15,1 0-15,-1 0 16,-13-13-16,13 13 0,-13-13 15,0 0-15,0-1 0,0 1 16,13 13-16,-13-13 0,0 0 0,0-1 16,0 1-16,13 13 0,-13-26 0,0 12 15,0 1 1,0 0 0,0 0-1,-13 13 1,0 0-1,0-13-15,0 13 0,13-14 0,-14 14 16,1 0-16,13-26 16,-13 26-16,0 0 15,-1 0-15,14-13 0,-26 13 0,13 0 16,-1 0 0,1 0-1,0 0 1,0 0-16,0 0 31,-1 0 32,14 13-63,0 0 15</inkml:trace>
  <inkml:trace contextRef="#ctx0" brushRef="#br0" timeOffset="26671.05">13666 2421 0,'13'0'0,"0"0"15,0 0 1,-13 13-16,14-13 0,-14 13 0,13-13 15,-13 14-15,13-14 0,-13 13 0,13-13 0,-13 13 16,0 14-16,14-27 0,-14 13 16,13-13-16,-13 13 0,0 0 15,0 0-15,13-13 16,-13 14-16,13-14 16,-13 13-16,0 0 15,13-13-15,-13 13 0</inkml:trace>
  <inkml:trace contextRef="#ctx0" brushRef="#br0" timeOffset="28938.54">12753 2103 0,'-13'0'47,"-1"0"-32,1 0 1,0 0 0,0 0 15,0 0-31,13 14 16,-27-14-16,27 13 0,-13-13 0,0 0 15,13 13-15,-14-13 0,1 0 16,13 13-16,0 1 15,-13-14-15,0 0 32,13 13 30,-14-13-46,1 0-16,13 13 0,-13-13 0,0 0 31,13 13-31,-13-13 16,13 13-1,0 1 1,-14-14-16,1 0 16,13 13-16,0 0 0,-13-13 15,13 13-15,-13-13 0,13 14 16,-14-14-1,14 13 1,0 0 0,0 0-1,0 1 1,0-1-16,0 13 31,0-13-31,0 1 16,0-1-1,0 0-15,0 0 16,0 1 0,0 12-1,0-13 1,0 1-16,0-1 16,0 0-1,0 0-15,0 0 16,0 14-1,0-14-15,14-13 16,-14 13-16,0 1 0,13-14 16,-13 13-1,0 0-15,0 0 32,13-13-32,-13 27 0,0-14 15,13-13 1,-13 13-16,0 0 15,0 1 17,0-1-17,14-13-15,-14 13 16,13-13 0,-13 27-16,13-27 15,-13 13-15,0 0 16,13-13-16,-13 13 15,13-13-15,-13 13 32,14-13-32,-1 0 15,-13 14 1,13-14-16,0 0 0,1 0 16,-1 0 15,0 0-31,0 0 15</inkml:trace>
  <inkml:trace contextRef="#ctx0" brushRef="#br0" timeOffset="30259.07">13996 2500 0,'0'-13'31,"14"13"-31,-1 0 15,0 0-15,14 0 16,-14 0-16,0 0 16,0 0-1,1 0 1,-1 0 31,0 0-32,0 0 1,0 0-16,1 0 0,-1 0 16,0 0-16,0 0 0,1 0 15,-1 0-15,0 0 16</inkml:trace>
  <inkml:trace contextRef="#ctx0" brushRef="#br0" timeOffset="33697.19">8083 7818 0,'13'0'15,"0"0"-15,-13-13 0,14 13 16,-14-13-16,13 13 0,-13-13 0,13 13 0,-13-13 16,13 13-1,1 0-15,-14-14 0,13 14 16,-13-13-16,13 13 0,-13-13 0,13 13 0,1 0 16,-14-13-16,13 13 0,-13-14 0,13 14 0,0 0 15,-13-26-15,13 26 0,-13-13 0,14 13 16,-14 13 62,0 0-78,0 0 0,0 1 0,0-1 0,0 0 16,0 0-16,0 1 0,0-1 0,13-13 0,-13 13 15,0 0-15,0 14 0,13-27 16,-13 13-16,13-13 0,1 0 15,-1 0 1,-13-13-16,13 13 0,-13-14 0,13 14 0,-13-13 16,14 13-16,25-53 15,-39 40-15,13 13 0,1 0 0,-14-13 0,13 13 0,-13-13 16,13 13-16,0 0 0,-13-14 0,14 14 0,-1 0 16,0 0-16,-13-13 0,13 13 15,-13-13-15,13 13 0,-13-13 16,14 13 15,-1 0-15,-13 13-16,13-13 31,0 0-15,1 0-16,-1 0 15,0 0-15,0 0 0,1 0 0,-1 0 16,0 0-16,0 0 0,0 0 15,1 0-15,-1 0 0,0 0 16,-13 13-16,27-13 0,-14 0 16,0 0-1,-13 13 17,0 1-32,0-1 0,0 13 0,0-12 15,0-1-15,13-13 16,1 0 15,-1 0-15,0 0-1,0 0 1,0 0 0,1 0-1,-1 0-15,0 0 16,-13-13-16,13 13 0,-13-14 0,14 14 0,-14-26 15,13 26-15,0 0 0,-13-13 0,13 13 0,-13-14 16,0 28 47,0-1-48,0 0-15,0 14 16,0-14-16,14-13 47,-14-13-32,26 13-15,-13 0 0,-13-14 0,13 14 16,-13-13-16,14 13 0,-14-13 0,13 13 0,-13 13 47,0 0-47,0 1 15,13-14 32,0 0-47,1 0 16</inkml:trace>
  <inkml:trace contextRef="#ctx0" brushRef="#br0" timeOffset="36418.61">13864 2130 0,'0'13'47,"13"-13"-32,-13 13-15,14-13 0,-14 14 16,13-14 0,-13 13-16,13-13 0,-13 13 15,0 0-15,0 0 16,27-13-16,-14 0 16,-13 14-16,0-1 15,0 0-15,0 0 16,0 1-16,0-1 15,13-13-15,-13 13 0,0 0 47,0 1-31,0-1-16,13-13 16,-13 13-16,0 0 15,0 0-15,0 1 16,0-1-16,0 0 31,0 0-31,0 1 16,0-1-16,0 0 15,0 0-15,0 1 0,0-1 16,0 0 0,0 0-16,0 0 31,0 1-16,0-1 1,0 0 31,0 0-31,0 1-16,0-1 15</inkml:trace>
  <inkml:trace contextRef="#ctx0" brushRef="#br0" timeOffset="37084.74">14486 2302 0,'0'13'16,"0"0"-1,0 1-15,0-1 0,0 0 0,0 0 0,0 14 0,0-14 0,0 0 16,0 0-16,13 93 16,-13-93-16,0 1 0,0-1 0,0 13 0,0-12 15,13-14-15,-13 13 0,0 0 0,0 0 16,0 1-16,0-1 15,0-26 32,0-1-31</inkml:trace>
  <inkml:trace contextRef="#ctx0" brushRef="#br0" timeOffset="37762.03">14407 2434 0,'0'-13'62,"0"0"-46,0-1-1,0 1-15,13 13 0,-13-13 0,13 13 16,0 0-16,-13-13 0,13 13 0,-13-13 0,0-1 16,40 1-1,-40 0-15,13 13 31,1 0-15,-1 0 15,0 0-31,-13 13 16,0 0-16,13-13 0,-13 14 0,0-1 0,14-13 16,-14 13-16,13-13 0,-13 13 0,0 14 15,0-14-15,0 0 31,0 0-15,0 1 0,0-1-1,-13-13-15,13 13 0,-14-13 0,1 0 16,13 27-16,-13-27 0,13 13 16,-13-13-16,-1 0 0,1 0 15,0 0 1</inkml:trace>
  <inkml:trace contextRef="#ctx0" brushRef="#br0" timeOffset="38293.19">14751 2156 0,'0'14'0,"0"-1"0,0 0 0,0 0 15,0 0-15,0 1 0,0-1 16,0 0-16,0 0 16,0 1-1,0-1 1,0 0-16,0 0 15</inkml:trace>
  <inkml:trace contextRef="#ctx0" brushRef="#br0" timeOffset="38625.41">14698 2236 0,'13'0'0,"0"0"16,-13-14 0,13 14-16,1 0 15,-1 0 1,0 0 0,0 0-1,-13-13 1</inkml:trace>
  <inkml:trace contextRef="#ctx0" brushRef="#br0" timeOffset="39029.49">14698 2130 0,'0'13'16,"0"0"0,0 1-16,0-1 0,0 0 0,13-13 0,-13 13 0,0 0 0,0 1 15,0-1-15,0 0 0,0 0 0,0 1 16,0-1-16,13-13 0,-13 13 0,0 0 16,13-13-16</inkml:trace>
  <inkml:trace contextRef="#ctx0" brushRef="#br0" timeOffset="39303.62">14698 2315 0,'0'-13'31,"13"13"-16,-13-27-15,13 27 0,0 0 0,-13-13 16,14 13-16,-14-13 0,13 13 0,-13-13 0,13 13 0,-13-14 0,0 1 0,13 13 16,0-13-16,-13-13 0,14 26 0,-14-14 0,0 1 15</inkml:trace>
  <inkml:trace contextRef="#ctx0" brushRef="#br0" timeOffset="40231.9">15002 2064 0,'0'13'31,"13"-13"-31,-13 13 0,13 0 0,-13 1 0,14-14 0,-14 13 0,52 66 32,-52-66-32,0 1 0,14-14 0,-14 13 0,0 0 0,0 14 15,0-14-15,13-13 0,-13 13 0,0 0 0,0 1 16,0-1-16,0 0 0,0 13 0,0-12 0,0-1 0,0 0 15,0 0-15,0 1 0,0-1 0,0 13 0,0-12 0,0-1 16,0 0-16,-13-13 0,13 13 0,-14-13 0,14 13 0,0 1 16,-13 12-16,0-26 0,13 13 15,-13-13-15,13 14 0</inkml:trace>
  <inkml:trace contextRef="#ctx0" brushRef="#br0" timeOffset="41043.96">15412 1998 0,'0'13'16,"13"-13"-16,-13 13 0,0 0 0,0 1 0,0-1 0,13-13 0,-13 13 15,0 0-15,0 0 0,0 1 0,0-1 16,0 0-16,0 0 0,0 1 0,14-14 0,-14 13 15,0 0-15,13-13 0,-13 13 0,0 0 0,0 1 16,13-14-16,-13 13 0,0 0 0,0 0 0,0 1 16,0-1-16,13-13 0,-13 13 0,0 0 15,14-13-15,-14 27 0,0-14 0,0 0 16,0 0-16,0 1 16,0-1-16,13-13 15,-13 13-15,0 14 0,0-14 16,0 0-16,0 0 15,0 1-15,0-1 16,-13-13-16,13 13 0,-14-13 16,14 26-16,0-12 0,-13-14 0,0 0 15,0 0-15,13 13 0,0 0 16,-27-13-16,14 0 0,0 0 16,0 0-16,13 13 15,-14-13-15,1 0 16,0 0-16,0 0 0,13-13 15,-14 13-15,14-26 0,0 12 0,0 1 0,-13 13 16,13-13-16,0 0 16,0 0-16</inkml:trace>
  <inkml:trace contextRef="#ctx0" brushRef="#br0" timeOffset="41249.04">15438 2408 0,'0'0'0,"14"0"0,12-14 31</inkml:trace>
  <inkml:trace contextRef="#ctx0" brushRef="#br0" timeOffset="41826.03">15478 2394 0,'-13'0'31,"0"0"-31,13 14 0,-14-14 0,1 0 16,0 0-16,0 0 16,13 13-16,-13-13 0,13 13 31,-14-13-31,1 0 16,13 13-16,-13-13 15,0 0-15,13 14 0,-14-14 0,14 13 16,0 0 109,0 14-110,14-27-15,-1 0 16,-13 13-16</inkml:trace>
  <inkml:trace contextRef="#ctx0" brushRef="#br0" timeOffset="42878.64">15822 2156 0,'0'0'0,"0"14"16,-13-14-16,0 0 0,13 13 0,0 0 15,-14-13-15,1 0 0,13 13 0,-13-13 16,13 27-16,-13-27 0,13 13 0,-14-13 15,14 13-15,0 0 0,0 1 16,-13-14-16,13 13 0,0 0 0,0 14 16,0-14-16,0 0 0,0 0 15,0 27-15,0-27 16,0 0-16,13 1 0,-13-1 0,14-13 0,-14 13 16,0 0-16,13-13 0,0 0 0,-13 14 0,13-14 0,-13 13 15,14-13-15,-1 0 0,-13 13 0,13-13 0,-13 13 0,0 0 0,13-13 0,1 0 16,-1 14-16,0-14 0,0 0 15,-13 13-15,13-13 0,1 0 0,-1 0 16,0 0-16,0 0 0,1 0 16,-1 0-16,-13-13 0,13 13 0,0 0 0,-13-14 15,14 14-15,-1 0 0,-13-13 0,13 13 0,-13-13 0,0 0 16,0 0-16,0-1 16,13 14-16,-13-13 0,0 0 15,0 0-15,0-1 0,0 1 0,0 0 16,0 0-16,0-1 0,0 1 0,0 0 15,0 0-15,0 0 0,-13 13 0,13-14 0,0 1 0,-13 13 0,13-13 0,-13 13 16,13-13-16,0-1 0,-14 14 0,14-13 0,0 0 0,-13 13 16,13-13-16,0-1 0,0 1 15,-13 13-15,13-13 0,-13 13 0,13-13 0,-14 13 16,14-13-16,-13 13 0,13-14 0,-13 14 16,13-13-16,0 0 0,-13 13 0,13-13 0,-14 13 0,14-14 0,-13 14 15,0 0-15,0 0 0,13-13 16,-13 13-16,-1 0 0,1 0 15,0 0-15,0 0 0,-1 0 0,1 0 16,0 0-16,0 0 0,-1 0 16,1 0-1,0 0-15,0 0 16,13 13 0,0 1-16,-13-14 15,13 13-15,0 0 0,0 0 0,-14-13 0,14 14 16,0-1-16,0 0 0,0 0 15</inkml:trace>
  <inkml:trace contextRef="#ctx0" brushRef="#br0" timeOffset="43345.69">15875 2408 0,'13'0'16,"-13"13"-1,13-13-15,1 0 0,-14 13 0,13-13 0,-13 27 0,13-27 16,-13 13-16,0 0 0,13-13 0,-13 13 0,14-13 0,-1 0 16,-13 14-16,0-1 0,0 0 0,13-13 0,-13 26 0,13-26 15,-13 14-15,0-1 16,0 0-16,14-13 0,-1 0 15,-13 13-15,13-13 0,-13 14 16</inkml:trace>
  <inkml:trace contextRef="#ctx0" brushRef="#br0" timeOffset="50461.65">4882 7766 0</inkml:trace>
  <inkml:trace contextRef="#ctx0" brushRef="#br0" timeOffset="56772.82">16550 7779 0</inkml:trace>
  <inkml:trace contextRef="#ctx0" brushRef="#br0" timeOffset="57014.86">16629 8374 0,'0'13'47,"13"-13"-47,-13 27 0,0-14 0,0 0 15,0 0-15,14-13 0,-14 14 0,0-1 16</inkml:trace>
  <inkml:trace contextRef="#ctx0" brushRef="#br0" timeOffset="57232.08">16682 8771 0,'0'13'0,"0"27"31,0-27-31,0 14 0,0-14 16,13-13-16,-13 13 0,0 0 0,0 0 0,0 1 16,0 12-16,0-13 0,0 1 0,0-1 0,0 0 15,13 40-15</inkml:trace>
  <inkml:trace contextRef="#ctx0" brushRef="#br0" timeOffset="57514.13">16788 10028 0,'0'0'0</inkml:trace>
  <inkml:trace contextRef="#ctx0" brushRef="#br0" timeOffset="57685.71">16735 10345 0,'0'0'0,"0"66"16,0-52-16,0-1 16,0 0-16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55.81395" units="1/cm"/>
          <inkml:channelProperty channel="Y" name="resolution" value="55.6701" units="1/cm"/>
          <inkml:channelProperty channel="T" name="resolution" value="1" units="1/dev"/>
        </inkml:channelProperties>
      </inkml:inkSource>
      <inkml:timestamp xml:id="ts0" timeString="2021-10-28T17:55:39.337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15518 8520 0,'0'13'93,"13"-13"-77,-13 13-16,13-13 16,-13 13-16,0 0 31,0 1-16,13-14 1,-13 13-16,0 0 16,0 0-1,0 1 1,0-1 15,0 0 0,0 0 1,0 1-17,0-1 17,0 0-17,-13-13-15,13 13 16,0 0-1,0 1-15,0-1 16,0 0 47,0 0-63,0 1 15,0-1-15,0 0 0,0 0 31,27-13-15,-14 0-16,0 0 16,0 0-1,1 0-15,-1 0 32,-26 0 46,-1 0-63,1 0 1,0 0 0,13 14-1,-13-14-15,13 13 0,0 0 16,0 0-1,0 0 1,0 1 0,0-1-16,0 0 15,0 0-15,0 1 0,0-1 16,0 0-16,0 0 16,0 1-16,0-1 15,0 0-15,0 0 16,0 0-16,0 1 15,13-14-15,-13 13 16,0 0-16,0 0 16,0 1-1,0-1-15,0 13 32,0-12-17,-13-14 1,13 13-1,-14-13 17,14 13-32,-13-13 0,0 0 15,0 0 1,-14 0-16,14 0 31,0 0 0,0 0 1,-1 0-17,14-13-15</inkml:trace>
  <inkml:trace contextRef="#ctx0" brushRef="#br0" timeOffset="1911.33">15782 8718 0,'0'13'47,"0"14"-31,0-14-16,0 0 15,0 0-15,0 1 16,0-1-16,0 0 0,0 14 15,0 12 1,0-26-16,0 1 16,0-1-1,0 13 1</inkml:trace>
  <inkml:trace contextRef="#ctx0" brushRef="#br0" timeOffset="2926.79">15624 8718 0,'13'0'78,"0"0"-62,0 0-1,1 0 1,-14-13-16,13 13 16,-13-27-1,13 27-15,0 0 78,-13 14-62,13-14-16,-13 13 0,14-13 16,-14 13-1,13-13 1,0 0 15,0 0-31,1 0 16,-1 0-16,0 0 15,0 0-15,-13-13 16,14 13-16,-1 0 0,0-13 16,0 13-16,-13-14 15,13 14-15,-13-13 16,14 13-16,-14-13 15</inkml:trace>
  <inkml:trace contextRef="#ctx0" brushRef="#br0" timeOffset="8127.85">15346 9671 0</inkml:trace>
  <inkml:trace contextRef="#ctx0" brushRef="#br0" timeOffset="8513.07">15333 9750 0</inkml:trace>
  <inkml:trace contextRef="#ctx0" brushRef="#br0" timeOffset="8790.52">15333 9922 0</inkml:trace>
  <inkml:trace contextRef="#ctx0" brushRef="#br0" timeOffset="8996.45">15333 10081 0,'0'13'32,"0"0"-1,0 14 0</inkml:trace>
  <inkml:trace contextRef="#ctx0" brushRef="#br0" timeOffset="9169.49">15333 10239 0,'0'14'31,"0"-1"-15,0 0-1</inkml:trace>
  <inkml:trace contextRef="#ctx0" brushRef="#br0" timeOffset="9336.54">15333 10425 0,'0'0'0,"0"39"16,0-26 0</inkml:trace>
  <inkml:trace contextRef="#ctx0" brushRef="#br0" timeOffset="9491.58">15333 10530 0,'0'14'16,"0"-1"30</inkml:trace>
  <inkml:trace contextRef="#ctx0" brushRef="#br0" timeOffset="9658.6">15333 10663 0,'0'0'0,"0"13"0,0 0 0,0 0 15,0 1-15,0-1 32</inkml:trace>
  <inkml:trace contextRef="#ctx0" brushRef="#br0" timeOffset="9816.64">15333 10795 0,'0'13'16</inkml:trace>
  <inkml:trace contextRef="#ctx0" brushRef="#br0" timeOffset="9990.66">15333 10941 0,'0'66'31,"0"-53"-31,0 0 16,-14-13-16,14 13 0,0 14 15,0-14 1,0 0-1,0 0-15</inkml:trace>
  <inkml:trace contextRef="#ctx0" brushRef="#br0" timeOffset="10151.7">15319 11218 0,'0'0'0,"0"14"0,0-1 0,0 0 15,0 13 1,0-12 15</inkml:trace>
  <inkml:trace contextRef="#ctx0" brushRef="#br0" timeOffset="10320.75">15319 11417 0,'0'0'0,"0"39"32,0-25-32,0 12 15,0-13 17,0 1-32</inkml:trace>
  <inkml:trace contextRef="#ctx0" brushRef="#br0" timeOffset="10495.77">15319 11655 0,'0'0'16,"0"13"-16,0 0 16,0 1-16,0-1 15,0 0-15,0 0 16,0 0-1,0 1-15</inkml:trace>
  <inkml:trace contextRef="#ctx0" brushRef="#br0" timeOffset="10676.83">15319 11853 0,'0'14'31</inkml:trace>
  <inkml:trace contextRef="#ctx0" brushRef="#br0" timeOffset="10934.51">15319 11880 0</inkml:trace>
  <inkml:trace contextRef="#ctx0" brushRef="#br0" timeOffset="13975.93">15571 9684 0,'0'26'78,"13"-26"-62,-13 13-16,13-13 16,0 0-16,1 0 0,-1 0 0,0 0 0,0 0 0,1 0 15,-1 0-15,0 0 0,0 0 0,0 0 0,1 0 0,-1 0 16,0 0-16,0 0 0,1 0 16,-1 0-16,0 0 15,0 0 1,1 0-16,-1 0 15,0 0-15,-13-13 16,13 13-16,14 0 16,-27-13-1,13 13-15,0 0 16,0 0-16,-13-13 16,14 13-16,-1 0 0,0 0 15,0 0-15,1 0 0,-1 0 31,0 0-15,0 0 0,0 0-16,1 0 15,-1 0 17,-13-13-32,13 13 15,0 0-15,1 0 16,-1 0-16,0 0 15,0 0-15,0 0 0,1 0 16,-14-27-16,13 27 0,0 0 47,0 0-47,1 0 16,-1 0-16,0 0 0,0 0 0,-13 13 15,14-13-15,-14 14 16,13-14 15,-13 13 0,0 0-15,0 0 15,0 0-15,-13-13 31,13-13 46,0 0-61,0 0-32,0 0 15,13 13-15,-13-14 16,13 14-16,-13-13 0,13 13 62,0 0-62,1 0 16,-1 0-16,13 0 16,-26 13-16,14-13 0,-1 0 15,40 0 1,-40 0-16,0 0 16,0 0-16,1 0 0,-1 0 0,0 0 15,0 0-15,1 0 0,-1 0 0,0 0 16,0 0-16,1 0 0,-1 0 0,0 0 0,0 0 15,0 0-15,-13-13 0,14 13 0,-1 0 16,0 0-16,0 0 0,1 0 0,-1 0 16,0 0-16,0 0 0,1 0 15,-1 0-15,0 0 0,0 0 16,0 0-16,-13-13 0,14 13 31,-14-13-31,13 13 0,0 0 16,0 0-1,1 0-15,12 0 16,-13 0 0,0 0-16,1 0 15,-1 0 1,0 0 0,0 0-16,1 0 15,-1 0-15,0 0 0,0 0 0,1 0 16,-1 0-16,0 0 0,0 0 0,0 0 0,1 0 15,-1 0-15,0 0 0,0 0 16,1 0-16,-14-14 16,13 14 62,-13-13-78,0 0 15,0 0-15,13 13 0,-13-14 0,0 1 16,13 13-16,-13-13 16</inkml:trace>
  <inkml:trace contextRef="#ctx0" brushRef="#br0" timeOffset="15301.71">16100 10028 0,'13'0'0,"0"0"0,1 0 16,-1 0-16,0 0 16,0 0-16,0 0 15,1 0-15,-1 0 0,0 0 16,0 0-16,1 0 0,-1 0 15,0 0-15</inkml:trace>
  <inkml:trace contextRef="#ctx0" brushRef="#br0" timeOffset="15926.55">16100 10028 0,'0'-14'47,"13"14"-47,-13-13 0,0 0 15,0 0-15,13 13 0,1 0 0,-14-27 0,13 27 16,-13-13-16,0 0 0,0 0 0,13 13 16,-13-14-16,0 1 0,13 13 0,-13-13 15,0-14-15,13 27 16,-13-13-16,14 13 94,-1 0-94,-13 13 0,13-13 0,-13 14 0,13-14 0,-13 13 15,0 0-15,14-13 0,-14 13 0,0 1 16,13-14-16,-13 13 0,0 0 0,13-13 0,-13 13 16,0 1-16,0-1 15,13-13-15,-13 13 0,0 0 0,0 0 16,0 1-16,14-14 0,-14 13 15</inkml:trace>
  <inkml:trace contextRef="#ctx0" brushRef="#br0" timeOffset="16709.57">16589 9842 0,'-13'0'15,"0"0"1,0 0-16,-1 0 16,1 0-16,13 14 15,-13-14-15,13 13 0,-13-13 16,13 13-16,0 0 0,0 1 16,0-1-16,-13-13 0,13 13 0,0 0 15,0 1-15,0-1 16,0 0-16,0 0 0,13-13 0,-13 13 0,13-13 15,-13 14-15,0-1 0,13-13 16,0 0-16,1 0 0,-14 13 16,13-13-16,13 0 0,-12 0 15,-1 0-15,0 0 16,0 0-16,1 0 0,-1 0 16,0 0-16,-13-13 15,13 13-15,-13-13 0,13 13 16,-13-14-16,14-12 15,-14 13-15,13 13 0,-13-13 0,0-1 16,0 1 0,0 0-16,0 0 15,0-1-15,0 1 0,-13 13 16,13-13-16,-14 13 0,14-13 0,-13 13 16,13-14-16,-13 14 0,0-13 0,13 0 15,-13 13-15,-1 0 0,14-13 0,-13 13 0,0 0 0,13-13 16,-13 13-16,-1 0 0,14-14 0,-13 14 15,0 0 1,0 0 15,-1 0-31,1 0 16,0 0 0,0 0-16,13 14 0</inkml:trace>
  <inkml:trace contextRef="#ctx0" brushRef="#br0" timeOffset="17172.84">16616 9975 0,'13'0'31,"-13"13"-31,13-13 0,-13 13 0,0 0 16,14-13-16,-14 14 15,13-14-15,0 0 0,-13 13 0,0 13 0,13-26 16,-13 14-16,13-14 0,-13 13 0,0 0 15,14-13-15,-1 0 0,-13 13 0,13-13 0,-13 14 0,13-14 16,1 0-16,-14 13 0</inkml:trace>
  <inkml:trace contextRef="#ctx0" brushRef="#br0" timeOffset="24553.86">20333 5715 0,'0'13'0,"0"0"0,0 1 16,0-1-16,0 0 0,0 0 0,0 1 16,0-1-16,0 0 0,0 0 15,0 1-15,0-1 0,0 0 0,0 0 0,0 0 16,0 1-16,0-1 0,0 0 0,0 0 15,0 1-15,0-1 0,0 0 16</inkml:trace>
  <inkml:trace contextRef="#ctx0" brushRef="#br0" timeOffset="25274.66">20174 5847 0,'0'-13'63,"0"0"-48,14 13 1,-14-13-16,13 13 16,-13-27-16,13 14 0,0 13 15,-13-13-15,0-1 16,14 14 0,-14-13-16,13 13 15,-13-13-15,13 13 16,0 0-1,-13-13-15,14 13 16,-1 0 0,0 0-1,-13 26-15,0-13 0,13-13 16,0 0-16,-13 14 0,14-14 0,-1 0 16,13 0-1,-12 0 1,-1 0-1,-13-14-15,13 14 16,-13-13-16,13 13 0,-13-26 0,14 26 0,-1 0 16,0 0-16,-13-13 0,13 13 0,-13-14 0,13 14 15</inkml:trace>
  <inkml:trace contextRef="#ctx0" brushRef="#br0" timeOffset="26391.13">20743 5874 0,'0'13'47,"0"0"141,14-13-157,-14 13-31,13-13 0,0 0 16,0 0-1,0 0 1,-13-13-1,0-13-15,-13 26 32,0 0-17,0 0 1,0 0 156,-14 0-172,14 0 0,0 0 15</inkml:trace>
  <inkml:trace contextRef="#ctx0" brushRef="#br0" timeOffset="26925.95">20929 6019 0,'13'0'16,"0"0"-1,0 0-15,0 0 0,1 0 16,-1 0-16,0 0 0,0 0 0,1 0 15,-1 0-15,0 0 0,0 0 16,-13-13-16,14 13 0,-1 0 16</inkml:trace>
  <inkml:trace contextRef="#ctx0" brushRef="#br0" timeOffset="27449.98">20929 6046 0,'0'-14'32,"13"14"-32,-13-13 0,13 13 0,-13-13 15,0 0-15,13 13 0,-13-13 0,0-1 0,27 14 0,-27-13 0,0 0 0,0 0 16,13 13-16,-13-14 0,13 14 0,-13-13 0,0 0 0,13 0 0,-13 0 0,0-1 15,0 1-15,0 0 0,0 0 0,14 13 16,-14-14-16,0 1 0,13 13 16,-13-26-16,0 12 15,13 28 32,-13-1-47,0 0 0,13 0 16,-13 1-16,0 12 0,0-13 0,0 1 0,14-14 0,-14 13 0,0 0 0,0 0 15,13-13-15,-13 13 0,0 1 0,0-1 0,13-13 0,-13 13 0,0 0 0,0 1 16,0-1-16,13-13 0,-13 13 0,0 0 0,13-13 16,-13 13-16,0 1 0</inkml:trace>
  <inkml:trace contextRef="#ctx0" brushRef="#br0" timeOffset="28102.04">21392 5728 0,'-14'0'16,"14"13"-16,-13-13 0,13 14 15,-13-14-15,0 0 0,13 13 0,-14-13 16,14 26-16,-13-26 0,13 14 0,-13-14 0,13 13 0,0 0 0,-13-13 16,13 13-16,-14-13 0,14 14 0,-13-14 0,13 13 0,0 13 0,0-13 15,0 1-15,0-1 0,0 0 0,0 0 16,0 1-1,13-14-15,-13 26 0,14-26 0,-1 0 16,0 0-16,-13 13 0,13-13 0,1 0 0,-1 0 0,-13 13 16,13-13-16,0 0 0,1 0 0,-1 0 0,0 0 0,0 0 15,-13-13-15,13 13 16,-13-13-16,0 0 0,0 0 0,14 13 0,-14-14 16,0 1-16,0 0 0,0 0 15,0-1-15,0 1 0,0 0 0,0 0 16,0 0-16,0-1 0,0 1 0,0 0 0,0 0 0,0-1 15,0 1-15,0-13 0,0 12 0,0 1 16,0 0-16,0 0 16,-14 13-16,14-13 0,-13 13 0,0 0 0,13-14 15,-13 14-15,0 0 0,-1 0 0,1 0 16,0 0-16,0 0 0,-1 0 16,1 0 15</inkml:trace>
  <inkml:trace contextRef="#ctx0" brushRef="#br0" timeOffset="28468.97">21378 5861 0,'0'13'31,"14"-13"-31,-14 13 0,13-13 0,0 0 0,-13 13 16,0 0-16,13-13 0,-13 14 0,13-14 0,-13 13 0,27 0 15,-14-13-15,-13 13 0,0 1 0,13-14 0,-13 13 16,14-13-16,-14 13 0,13-13 0,-13 13 0,0 0 16,13-13-16,-13 14 0,13-14 0,-13 13 15,14-13-15,-14 13 0,13-13 0</inkml:trace>
  <inkml:trace contextRef="#ctx0" brushRef="#br0" timeOffset="29586.42">20360 6231 0,'13'0'63,"0"0"-63,0 0 0,1 0 0,-1 0 0,0 0 0,0 0 0,1 0 15,-1 0-15,0 0 0,0 0 0,0 0 0,1 0 0,-1 0 0,-13-13 0,13 13 0,0 0 0,1 0 16,-1 0-16,0 0 0,0 0 0,0 0 0,1 0 0,-1 0 0,0 0 0,0 0 0,1 0 0,-1 0 0,0 0 0,0 0 16,1 0-16,-1 0 0,0 0 0,0 0 0,0 0 0,1 0 0,12-14 0,-13 14 0,27 0 15,-27 0-15,1 0 0,12 0 0,-13 0 0,0 0 0,1 0 0,-1 0 0,0 0 16,0 0-16,1 0 0,-1 0 0,0 0 0,-13-13 0,13 13 0,1 0 16,-1 0-16,0 0 0,0 0 15,0 0-15,1 0 0,-1 0 16,0 0-16,0 0 0,1 0 0,-1 0 0,0 0 15,0 0-15,0 0 0,1 0 188,-1 0-172,0 0-16,0 0 0,1 0 0,-1 0 0,-13 13 15,13-13-15,0 0 0,-13 14 0,14-14 0,-1 0 0,0 0 16,0 0-16,0 0 15,-13 13 1</inkml:trace>
  <inkml:trace contextRef="#ctx0" brushRef="#br0" timeOffset="30418.57">20849 6350 0,'13'0'32,"1"0"-32,-14-13 0,13 13 15,0 0-15,0 0 16,1 0-16,-14-13 0,13 13 15,0 0-15,0 0 32,-13 13-1,0 0-15,0 0-16,0 0 15,0 1-15,-13-14 0,0 0 0,13 13 16,0 0-16,-13-13 0,-1 0 0,14 13 15,0 1 48,14-14-63,-14 13 16,13-13-16,0 0 0,0 0 0,0 0 0,1 0 0,-1 0 0,0 0 15,-13 13-15,13-13 0,1 0 0,-1 0 0,0 0 16,0 0-16,1 0 0,-1 0 0,0 0 0,0 0 15,0 0-15,1 0 0,-1 0 32</inkml:trace>
  <inkml:trace contextRef="#ctx0" brushRef="#br0" timeOffset="31110">21736 6191 0,'13'0'0,"-13"-13"0,13 13 15,0 0-15,0 0 16,1 0-16,-1 0 0,0 0 0,0 0 0,1 0 16,-1 0-16,0 0 0,0 0 0,0 0 15,1 0 1</inkml:trace>
  <inkml:trace contextRef="#ctx0" brushRef="#br0" timeOffset="31362.58">21762 6271 0,'13'0'16,"0"0"-16,1 0 0,-1 0 16,0 0-16,0 0 0,1 0 0,-1 0 15,0 0-15,0 0 0,0 0 0,1 0 0,-1 0 16,0 0-16,-13-14 0,13 14 0</inkml:trace>
  <inkml:trace contextRef="#ctx0" brushRef="#br0" timeOffset="32817.06">22225 6072 0,'0'0'0,"0"13"0,26 93 32,-12-93-32,-14 1 0,0-1 15,0 0-15,0 0 16,0 14 0,0-40 109,0-1-110,-14 14-15,14-13 0,-13 13 0,13-13 0,0 0 0,0-1 16,0 1-16,-13 13 0,13-13 0,-13 13 0,13-13 0,0 0 15,-13 13-15,13-14 0,0 1 0,0 0 0,-14 13 16,14-27-16,0 14 0,0 0 16,0 0-16,0-1 15,0 1 1,0 0-16,0-13 16,0 12-16,0 1 15,0 0-15,0 0 16,0-1-16,14 14 0,-14-13 0,13 13 15,-13-26-15,13 26 0,-13-13 0,0-1 16,13 14 0,-13-13-16,13 13 15,1 0 17,-1 0-32,0 0 15,0 0-15,1 0 0,-1 0 16,0 0-1,0 0 1,-13 13 0,0 14-16,0-14 0,14-13 15,-14 13-15,0 0 0,0 1 0,0-1 16,0 0-16,0 14 16,0-14-16,0 0 15,-14-13-15,14 13 0,-13-13 16,0 0-16,0 0 0,-1 0 15,-25 13-15,25-13 0,1 0 16,0 0-16,0 0 0,0 0 16,-1 0-1</inkml:trace>
  <inkml:trace contextRef="#ctx0" brushRef="#br0" timeOffset="33763.22">22516 6257 0,'0'-13'94,"0"0"-78,-13 13 30,0 0 111</inkml:trace>
  <inkml:trace contextRef="#ctx0" brushRef="#br0" timeOffset="34408">22648 5940 0,'0'13'47,"0"0"-47,0 1 0,0-1 0,0 0 0,0 0 15,0 0-15,0 1 0,0-1 0,0 0 16,0 0-16,0 1 0,0-1 0,0 0 0,0 0 16,0 1-16,0-1 15,0 0-15,0 0 16,0 14 0</inkml:trace>
  <inkml:trace contextRef="#ctx0" brushRef="#br0" timeOffset="34766.65">22609 5913 0,'0'-13'15,"13"13"-15,0 0 16,0 0-16,1 0 16,-1 0-16,0 0 0,0 0 15,0 0 1,1 0-16,-1 0 15,0 0-15</inkml:trace>
  <inkml:trace contextRef="#ctx0" brushRef="#br0" timeOffset="35151.69">22662 6072 0,'13'0'31,"0"0"-31,0 0 16,0 0-16,1 0 0,-1 0 15,0 0-15,0 0 47</inkml:trace>
  <inkml:trace contextRef="#ctx0" brushRef="#br0" timeOffset="35504.69">22675 6204 0,'13'0'47,"0"0"-31,0 0-16,1 0 0,-1 0 16,53 0-1,-53 0-15,1 0 0,-1 0 16,26 0-1,-25 0 1</inkml:trace>
  <inkml:trace contextRef="#ctx0" brushRef="#br0" timeOffset="36344.67">23085 6178 0,'-13'0'171,"13"13"-171,0 0 16,-14-13 0,28 0 31,-1 0-47,0 0 15,0 0-15,-13-13 16,0 0 15,-13 13 0,13 13 16</inkml:trace>
  <inkml:trace contextRef="#ctx0" brushRef="#br0" timeOffset="41817.83">16047 2686 0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1080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10/28/2021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00566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4300" b="1" i="0">
                <a:solidFill>
                  <a:srgbClr val="00566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10/28/2021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00566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10/28/2021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00566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10/28/2021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10/28/2021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377063" y="384934"/>
            <a:ext cx="2389872" cy="482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1" i="0">
                <a:solidFill>
                  <a:srgbClr val="00566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684607" y="1399426"/>
            <a:ext cx="5774785" cy="13379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300" b="1" i="0">
                <a:solidFill>
                  <a:srgbClr val="005660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10/28/2021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g"/><Relationship Id="rId3" Type="http://schemas.openxmlformats.org/officeDocument/2006/relationships/image" Target="../media/image30.jpg"/><Relationship Id="rId7" Type="http://schemas.openxmlformats.org/officeDocument/2006/relationships/image" Target="../media/image34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jpg"/><Relationship Id="rId5" Type="http://schemas.openxmlformats.org/officeDocument/2006/relationships/image" Target="../media/image32.jpg"/><Relationship Id="rId10" Type="http://schemas.openxmlformats.org/officeDocument/2006/relationships/image" Target="../media/image37.jpg"/><Relationship Id="rId4" Type="http://schemas.openxmlformats.org/officeDocument/2006/relationships/image" Target="../media/image31.jpg"/><Relationship Id="rId9" Type="http://schemas.openxmlformats.org/officeDocument/2006/relationships/image" Target="../media/image3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g"/><Relationship Id="rId3" Type="http://schemas.openxmlformats.org/officeDocument/2006/relationships/image" Target="../media/image41.jpg"/><Relationship Id="rId7" Type="http://schemas.openxmlformats.org/officeDocument/2006/relationships/image" Target="../media/image45.jp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4.jpg"/><Relationship Id="rId5" Type="http://schemas.openxmlformats.org/officeDocument/2006/relationships/image" Target="../media/image43.jpg"/><Relationship Id="rId4" Type="http://schemas.openxmlformats.org/officeDocument/2006/relationships/image" Target="../media/image42.png"/><Relationship Id="rId9" Type="http://schemas.openxmlformats.org/officeDocument/2006/relationships/image" Target="../media/image47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jpg"/><Relationship Id="rId5" Type="http://schemas.openxmlformats.org/officeDocument/2006/relationships/image" Target="../media/image30.jpg"/><Relationship Id="rId4" Type="http://schemas.openxmlformats.org/officeDocument/2006/relationships/image" Target="../media/image50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5.jpg"/><Relationship Id="rId4" Type="http://schemas.openxmlformats.org/officeDocument/2006/relationships/image" Target="../media/image53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customXml" Target="../ink/ink1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customXml" Target="../ink/ink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customXml" Target="../ink/ink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94708" y="2811244"/>
            <a:ext cx="4549775" cy="2332355"/>
          </a:xfrm>
          <a:custGeom>
            <a:avLst/>
            <a:gdLst/>
            <a:ahLst/>
            <a:cxnLst/>
            <a:rect l="l" t="t" r="r" b="b"/>
            <a:pathLst>
              <a:path w="4549775" h="2332354">
                <a:moveTo>
                  <a:pt x="4549273" y="2332245"/>
                </a:moveTo>
                <a:lnTo>
                  <a:pt x="42771" y="2332245"/>
                </a:lnTo>
                <a:lnTo>
                  <a:pt x="35672" y="2319136"/>
                </a:lnTo>
                <a:lnTo>
                  <a:pt x="19836" y="2278111"/>
                </a:lnTo>
                <a:lnTo>
                  <a:pt x="8737" y="2234834"/>
                </a:lnTo>
                <a:lnTo>
                  <a:pt x="2188" y="2189745"/>
                </a:lnTo>
                <a:lnTo>
                  <a:pt x="0" y="2143282"/>
                </a:lnTo>
                <a:lnTo>
                  <a:pt x="1985" y="2095885"/>
                </a:lnTo>
                <a:lnTo>
                  <a:pt x="7956" y="2047993"/>
                </a:lnTo>
                <a:lnTo>
                  <a:pt x="17726" y="2000044"/>
                </a:lnTo>
                <a:lnTo>
                  <a:pt x="31105" y="1952479"/>
                </a:lnTo>
                <a:lnTo>
                  <a:pt x="47907" y="1905735"/>
                </a:lnTo>
                <a:lnTo>
                  <a:pt x="67944" y="1860252"/>
                </a:lnTo>
                <a:lnTo>
                  <a:pt x="91028" y="1816469"/>
                </a:lnTo>
                <a:lnTo>
                  <a:pt x="116972" y="1774825"/>
                </a:lnTo>
                <a:lnTo>
                  <a:pt x="145586" y="1735759"/>
                </a:lnTo>
                <a:lnTo>
                  <a:pt x="176685" y="1699710"/>
                </a:lnTo>
                <a:lnTo>
                  <a:pt x="210079" y="1667118"/>
                </a:lnTo>
                <a:lnTo>
                  <a:pt x="245582" y="1638421"/>
                </a:lnTo>
                <a:lnTo>
                  <a:pt x="285111" y="1611311"/>
                </a:lnTo>
                <a:lnTo>
                  <a:pt x="326084" y="1586428"/>
                </a:lnTo>
                <a:lnTo>
                  <a:pt x="368386" y="1563653"/>
                </a:lnTo>
                <a:lnTo>
                  <a:pt x="411905" y="1542864"/>
                </a:lnTo>
                <a:lnTo>
                  <a:pt x="456527" y="1523939"/>
                </a:lnTo>
                <a:lnTo>
                  <a:pt x="502139" y="1506756"/>
                </a:lnTo>
                <a:lnTo>
                  <a:pt x="548628" y="1491194"/>
                </a:lnTo>
                <a:lnTo>
                  <a:pt x="595881" y="1477131"/>
                </a:lnTo>
                <a:lnTo>
                  <a:pt x="643784" y="1464446"/>
                </a:lnTo>
                <a:lnTo>
                  <a:pt x="692224" y="1453018"/>
                </a:lnTo>
                <a:lnTo>
                  <a:pt x="741088" y="1442724"/>
                </a:lnTo>
                <a:lnTo>
                  <a:pt x="790263" y="1433443"/>
                </a:lnTo>
                <a:lnTo>
                  <a:pt x="839636" y="1425054"/>
                </a:lnTo>
                <a:lnTo>
                  <a:pt x="889092" y="1417435"/>
                </a:lnTo>
                <a:lnTo>
                  <a:pt x="938520" y="1410465"/>
                </a:lnTo>
                <a:lnTo>
                  <a:pt x="1186009" y="1379146"/>
                </a:lnTo>
                <a:lnTo>
                  <a:pt x="1284988" y="1365386"/>
                </a:lnTo>
                <a:lnTo>
                  <a:pt x="1334218" y="1357664"/>
                </a:lnTo>
                <a:lnTo>
                  <a:pt x="1383189" y="1349187"/>
                </a:lnTo>
                <a:lnTo>
                  <a:pt x="1431834" y="1339810"/>
                </a:lnTo>
                <a:lnTo>
                  <a:pt x="1480090" y="1329386"/>
                </a:lnTo>
                <a:lnTo>
                  <a:pt x="1527890" y="1317769"/>
                </a:lnTo>
                <a:lnTo>
                  <a:pt x="1575170" y="1304814"/>
                </a:lnTo>
                <a:lnTo>
                  <a:pt x="1621864" y="1290376"/>
                </a:lnTo>
                <a:lnTo>
                  <a:pt x="1667907" y="1274307"/>
                </a:lnTo>
                <a:lnTo>
                  <a:pt x="1713233" y="1256463"/>
                </a:lnTo>
                <a:lnTo>
                  <a:pt x="1757779" y="1236697"/>
                </a:lnTo>
                <a:lnTo>
                  <a:pt x="1801964" y="1214782"/>
                </a:lnTo>
                <a:lnTo>
                  <a:pt x="1844891" y="1191132"/>
                </a:lnTo>
                <a:lnTo>
                  <a:pt x="1886663" y="1165902"/>
                </a:lnTo>
                <a:lnTo>
                  <a:pt x="1927386" y="1139249"/>
                </a:lnTo>
                <a:lnTo>
                  <a:pt x="1967164" y="1111330"/>
                </a:lnTo>
                <a:lnTo>
                  <a:pt x="2006103" y="1082303"/>
                </a:lnTo>
                <a:lnTo>
                  <a:pt x="2044306" y="1052322"/>
                </a:lnTo>
                <a:lnTo>
                  <a:pt x="2081879" y="1021546"/>
                </a:lnTo>
                <a:lnTo>
                  <a:pt x="2118927" y="990131"/>
                </a:lnTo>
                <a:lnTo>
                  <a:pt x="2155554" y="958233"/>
                </a:lnTo>
                <a:lnTo>
                  <a:pt x="2191866" y="926009"/>
                </a:lnTo>
                <a:lnTo>
                  <a:pt x="2299953" y="828948"/>
                </a:lnTo>
                <a:lnTo>
                  <a:pt x="2337157" y="796014"/>
                </a:lnTo>
                <a:lnTo>
                  <a:pt x="2374660" y="763300"/>
                </a:lnTo>
                <a:lnTo>
                  <a:pt x="2412472" y="730835"/>
                </a:lnTo>
                <a:lnTo>
                  <a:pt x="2450606" y="698651"/>
                </a:lnTo>
                <a:lnTo>
                  <a:pt x="2489075" y="666778"/>
                </a:lnTo>
                <a:lnTo>
                  <a:pt x="2527889" y="635247"/>
                </a:lnTo>
                <a:lnTo>
                  <a:pt x="2567061" y="604090"/>
                </a:lnTo>
                <a:lnTo>
                  <a:pt x="2606603" y="573337"/>
                </a:lnTo>
                <a:lnTo>
                  <a:pt x="2646528" y="543018"/>
                </a:lnTo>
                <a:lnTo>
                  <a:pt x="2686846" y="513165"/>
                </a:lnTo>
                <a:lnTo>
                  <a:pt x="2727571" y="483809"/>
                </a:lnTo>
                <a:lnTo>
                  <a:pt x="2768714" y="454980"/>
                </a:lnTo>
                <a:lnTo>
                  <a:pt x="2810287" y="426710"/>
                </a:lnTo>
                <a:lnTo>
                  <a:pt x="2852302" y="399028"/>
                </a:lnTo>
                <a:lnTo>
                  <a:pt x="2894771" y="371967"/>
                </a:lnTo>
                <a:lnTo>
                  <a:pt x="2937707" y="345556"/>
                </a:lnTo>
                <a:lnTo>
                  <a:pt x="2981121" y="319828"/>
                </a:lnTo>
                <a:lnTo>
                  <a:pt x="3025026" y="294811"/>
                </a:lnTo>
                <a:lnTo>
                  <a:pt x="3069433" y="270539"/>
                </a:lnTo>
                <a:lnTo>
                  <a:pt x="3114354" y="247040"/>
                </a:lnTo>
                <a:lnTo>
                  <a:pt x="3159802" y="224347"/>
                </a:lnTo>
                <a:lnTo>
                  <a:pt x="3205789" y="202490"/>
                </a:lnTo>
                <a:lnTo>
                  <a:pt x="3252326" y="181499"/>
                </a:lnTo>
                <a:lnTo>
                  <a:pt x="3297936" y="162154"/>
                </a:lnTo>
                <a:lnTo>
                  <a:pt x="3344101" y="143730"/>
                </a:lnTo>
                <a:lnTo>
                  <a:pt x="3390781" y="126261"/>
                </a:lnTo>
                <a:lnTo>
                  <a:pt x="3437941" y="109779"/>
                </a:lnTo>
                <a:lnTo>
                  <a:pt x="3485543" y="94315"/>
                </a:lnTo>
                <a:lnTo>
                  <a:pt x="3533550" y="79903"/>
                </a:lnTo>
                <a:lnTo>
                  <a:pt x="3581926" y="66574"/>
                </a:lnTo>
                <a:lnTo>
                  <a:pt x="3630633" y="54362"/>
                </a:lnTo>
                <a:lnTo>
                  <a:pt x="3679635" y="43297"/>
                </a:lnTo>
                <a:lnTo>
                  <a:pt x="3728895" y="33413"/>
                </a:lnTo>
                <a:lnTo>
                  <a:pt x="3778375" y="24742"/>
                </a:lnTo>
                <a:lnTo>
                  <a:pt x="3828040" y="17317"/>
                </a:lnTo>
                <a:lnTo>
                  <a:pt x="3877851" y="11169"/>
                </a:lnTo>
                <a:lnTo>
                  <a:pt x="3927771" y="6331"/>
                </a:lnTo>
                <a:lnTo>
                  <a:pt x="3977765" y="2835"/>
                </a:lnTo>
                <a:lnTo>
                  <a:pt x="4027795" y="714"/>
                </a:lnTo>
                <a:lnTo>
                  <a:pt x="4077824" y="0"/>
                </a:lnTo>
                <a:lnTo>
                  <a:pt x="4126100" y="675"/>
                </a:lnTo>
                <a:lnTo>
                  <a:pt x="4174307" y="2720"/>
                </a:lnTo>
                <a:lnTo>
                  <a:pt x="4222413" y="6165"/>
                </a:lnTo>
                <a:lnTo>
                  <a:pt x="4270385" y="11039"/>
                </a:lnTo>
                <a:lnTo>
                  <a:pt x="4318190" y="17370"/>
                </a:lnTo>
                <a:lnTo>
                  <a:pt x="4365797" y="25189"/>
                </a:lnTo>
                <a:lnTo>
                  <a:pt x="4413173" y="34524"/>
                </a:lnTo>
                <a:lnTo>
                  <a:pt x="4462159" y="47011"/>
                </a:lnTo>
                <a:lnTo>
                  <a:pt x="4509467" y="63125"/>
                </a:lnTo>
                <a:lnTo>
                  <a:pt x="4549273" y="80175"/>
                </a:lnTo>
                <a:lnTo>
                  <a:pt x="4549273" y="2332245"/>
                </a:lnTo>
                <a:close/>
              </a:path>
            </a:pathLst>
          </a:custGeom>
          <a:solidFill>
            <a:srgbClr val="9EC8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2515870" cy="1445260"/>
          </a:xfrm>
          <a:custGeom>
            <a:avLst/>
            <a:gdLst/>
            <a:ahLst/>
            <a:cxnLst/>
            <a:rect l="l" t="t" r="r" b="b"/>
            <a:pathLst>
              <a:path w="2515870" h="1445260">
                <a:moveTo>
                  <a:pt x="0" y="1444992"/>
                </a:moveTo>
                <a:lnTo>
                  <a:pt x="0" y="0"/>
                </a:lnTo>
                <a:lnTo>
                  <a:pt x="2515853" y="0"/>
                </a:lnTo>
                <a:lnTo>
                  <a:pt x="2507674" y="62661"/>
                </a:lnTo>
                <a:lnTo>
                  <a:pt x="2495116" y="106094"/>
                </a:lnTo>
                <a:lnTo>
                  <a:pt x="2478241" y="147460"/>
                </a:lnTo>
                <a:lnTo>
                  <a:pt x="2457343" y="186753"/>
                </a:lnTo>
                <a:lnTo>
                  <a:pt x="2432718" y="223964"/>
                </a:lnTo>
                <a:lnTo>
                  <a:pt x="2404663" y="259086"/>
                </a:lnTo>
                <a:lnTo>
                  <a:pt x="2373472" y="292111"/>
                </a:lnTo>
                <a:lnTo>
                  <a:pt x="2339440" y="323032"/>
                </a:lnTo>
                <a:lnTo>
                  <a:pt x="2302864" y="351841"/>
                </a:lnTo>
                <a:lnTo>
                  <a:pt x="2264039" y="378531"/>
                </a:lnTo>
                <a:lnTo>
                  <a:pt x="2223259" y="403094"/>
                </a:lnTo>
                <a:lnTo>
                  <a:pt x="2180822" y="425522"/>
                </a:lnTo>
                <a:lnTo>
                  <a:pt x="2137022" y="445808"/>
                </a:lnTo>
                <a:lnTo>
                  <a:pt x="2092154" y="463944"/>
                </a:lnTo>
                <a:lnTo>
                  <a:pt x="2046515" y="479923"/>
                </a:lnTo>
                <a:lnTo>
                  <a:pt x="2000399" y="493737"/>
                </a:lnTo>
                <a:lnTo>
                  <a:pt x="1954103" y="505378"/>
                </a:lnTo>
                <a:lnTo>
                  <a:pt x="1907921" y="514839"/>
                </a:lnTo>
                <a:lnTo>
                  <a:pt x="1859017" y="523020"/>
                </a:lnTo>
                <a:lnTo>
                  <a:pt x="1809812" y="530009"/>
                </a:lnTo>
                <a:lnTo>
                  <a:pt x="1760374" y="536054"/>
                </a:lnTo>
                <a:lnTo>
                  <a:pt x="1512062" y="560845"/>
                </a:lnTo>
                <a:lnTo>
                  <a:pt x="1462648" y="566458"/>
                </a:lnTo>
                <a:lnTo>
                  <a:pt x="1413475" y="572870"/>
                </a:lnTo>
                <a:lnTo>
                  <a:pt x="1364611" y="580330"/>
                </a:lnTo>
                <a:lnTo>
                  <a:pt x="1316122" y="589086"/>
                </a:lnTo>
                <a:lnTo>
                  <a:pt x="1268077" y="599388"/>
                </a:lnTo>
                <a:lnTo>
                  <a:pt x="1220543" y="611485"/>
                </a:lnTo>
                <a:lnTo>
                  <a:pt x="1173589" y="625625"/>
                </a:lnTo>
                <a:lnTo>
                  <a:pt x="1127281" y="642057"/>
                </a:lnTo>
                <a:lnTo>
                  <a:pt x="1081687" y="661031"/>
                </a:lnTo>
                <a:lnTo>
                  <a:pt x="1037464" y="682538"/>
                </a:lnTo>
                <a:lnTo>
                  <a:pt x="994721" y="706253"/>
                </a:lnTo>
                <a:lnTo>
                  <a:pt x="953326" y="731986"/>
                </a:lnTo>
                <a:lnTo>
                  <a:pt x="913149" y="759549"/>
                </a:lnTo>
                <a:lnTo>
                  <a:pt x="874059" y="788751"/>
                </a:lnTo>
                <a:lnTo>
                  <a:pt x="835925" y="819403"/>
                </a:lnTo>
                <a:lnTo>
                  <a:pt x="798615" y="851314"/>
                </a:lnTo>
                <a:lnTo>
                  <a:pt x="761998" y="884295"/>
                </a:lnTo>
                <a:lnTo>
                  <a:pt x="725944" y="918157"/>
                </a:lnTo>
                <a:lnTo>
                  <a:pt x="690322" y="952709"/>
                </a:lnTo>
                <a:lnTo>
                  <a:pt x="655000" y="987763"/>
                </a:lnTo>
                <a:lnTo>
                  <a:pt x="549525" y="1094030"/>
                </a:lnTo>
                <a:lnTo>
                  <a:pt x="514095" y="1129190"/>
                </a:lnTo>
                <a:lnTo>
                  <a:pt x="478309" y="1163901"/>
                </a:lnTo>
                <a:lnTo>
                  <a:pt x="442037" y="1197976"/>
                </a:lnTo>
                <a:lnTo>
                  <a:pt x="405149" y="1231223"/>
                </a:lnTo>
                <a:lnTo>
                  <a:pt x="367512" y="1263453"/>
                </a:lnTo>
                <a:lnTo>
                  <a:pt x="328997" y="1294476"/>
                </a:lnTo>
                <a:lnTo>
                  <a:pt x="289471" y="1324103"/>
                </a:lnTo>
                <a:lnTo>
                  <a:pt x="248804" y="1352144"/>
                </a:lnTo>
                <a:lnTo>
                  <a:pt x="207735" y="1377204"/>
                </a:lnTo>
                <a:lnTo>
                  <a:pt x="164573" y="1399710"/>
                </a:lnTo>
                <a:lnTo>
                  <a:pt x="119838" y="1418771"/>
                </a:lnTo>
                <a:lnTo>
                  <a:pt x="74050" y="1433492"/>
                </a:lnTo>
                <a:lnTo>
                  <a:pt x="27729" y="1442980"/>
                </a:lnTo>
                <a:lnTo>
                  <a:pt x="0" y="1444992"/>
                </a:lnTo>
                <a:close/>
              </a:path>
            </a:pathLst>
          </a:custGeom>
          <a:solidFill>
            <a:srgbClr val="9EC8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267151" y="3804017"/>
            <a:ext cx="6877050" cy="1339850"/>
          </a:xfrm>
          <a:custGeom>
            <a:avLst/>
            <a:gdLst/>
            <a:ahLst/>
            <a:cxnLst/>
            <a:rect l="l" t="t" r="r" b="b"/>
            <a:pathLst>
              <a:path w="6877050" h="1339850">
                <a:moveTo>
                  <a:pt x="0" y="1339471"/>
                </a:moveTo>
                <a:lnTo>
                  <a:pt x="66936" y="1305814"/>
                </a:lnTo>
                <a:lnTo>
                  <a:pt x="112116" y="1283360"/>
                </a:lnTo>
                <a:lnTo>
                  <a:pt x="157382" y="1261101"/>
                </a:lnTo>
                <a:lnTo>
                  <a:pt x="202739" y="1239065"/>
                </a:lnTo>
                <a:lnTo>
                  <a:pt x="248191" y="1217282"/>
                </a:lnTo>
                <a:lnTo>
                  <a:pt x="293743" y="1195781"/>
                </a:lnTo>
                <a:lnTo>
                  <a:pt x="339399" y="1174590"/>
                </a:lnTo>
                <a:lnTo>
                  <a:pt x="385165" y="1153740"/>
                </a:lnTo>
                <a:lnTo>
                  <a:pt x="431043" y="1133259"/>
                </a:lnTo>
                <a:lnTo>
                  <a:pt x="477039" y="1113177"/>
                </a:lnTo>
                <a:lnTo>
                  <a:pt x="523157" y="1093522"/>
                </a:lnTo>
                <a:lnTo>
                  <a:pt x="569402" y="1074324"/>
                </a:lnTo>
                <a:lnTo>
                  <a:pt x="615778" y="1055612"/>
                </a:lnTo>
                <a:lnTo>
                  <a:pt x="662290" y="1037415"/>
                </a:lnTo>
                <a:lnTo>
                  <a:pt x="708941" y="1019762"/>
                </a:lnTo>
                <a:lnTo>
                  <a:pt x="755737" y="1002683"/>
                </a:lnTo>
                <a:lnTo>
                  <a:pt x="802682" y="986207"/>
                </a:lnTo>
                <a:lnTo>
                  <a:pt x="849780" y="970362"/>
                </a:lnTo>
                <a:lnTo>
                  <a:pt x="897036" y="955178"/>
                </a:lnTo>
                <a:lnTo>
                  <a:pt x="944454" y="940685"/>
                </a:lnTo>
                <a:lnTo>
                  <a:pt x="992039" y="926910"/>
                </a:lnTo>
                <a:lnTo>
                  <a:pt x="1039795" y="913884"/>
                </a:lnTo>
                <a:lnTo>
                  <a:pt x="1087726" y="901636"/>
                </a:lnTo>
                <a:lnTo>
                  <a:pt x="1135838" y="890195"/>
                </a:lnTo>
                <a:lnTo>
                  <a:pt x="1184135" y="879589"/>
                </a:lnTo>
                <a:lnTo>
                  <a:pt x="1232620" y="869849"/>
                </a:lnTo>
                <a:lnTo>
                  <a:pt x="1281299" y="861003"/>
                </a:lnTo>
                <a:lnTo>
                  <a:pt x="1330176" y="853080"/>
                </a:lnTo>
                <a:lnTo>
                  <a:pt x="1379255" y="846110"/>
                </a:lnTo>
                <a:lnTo>
                  <a:pt x="1428541" y="840122"/>
                </a:lnTo>
                <a:lnTo>
                  <a:pt x="1478853" y="834741"/>
                </a:lnTo>
                <a:lnTo>
                  <a:pt x="1529191" y="829763"/>
                </a:lnTo>
                <a:lnTo>
                  <a:pt x="1579556" y="825175"/>
                </a:lnTo>
                <a:lnTo>
                  <a:pt x="1629946" y="820964"/>
                </a:lnTo>
                <a:lnTo>
                  <a:pt x="1680360" y="817116"/>
                </a:lnTo>
                <a:lnTo>
                  <a:pt x="1730798" y="813618"/>
                </a:lnTo>
                <a:lnTo>
                  <a:pt x="1781258" y="810455"/>
                </a:lnTo>
                <a:lnTo>
                  <a:pt x="1831740" y="807616"/>
                </a:lnTo>
                <a:lnTo>
                  <a:pt x="1882242" y="805085"/>
                </a:lnTo>
                <a:lnTo>
                  <a:pt x="1932765" y="802850"/>
                </a:lnTo>
                <a:lnTo>
                  <a:pt x="1983306" y="800898"/>
                </a:lnTo>
                <a:lnTo>
                  <a:pt x="2033865" y="799213"/>
                </a:lnTo>
                <a:lnTo>
                  <a:pt x="2084441" y="797784"/>
                </a:lnTo>
                <a:lnTo>
                  <a:pt x="2135034" y="796596"/>
                </a:lnTo>
                <a:lnTo>
                  <a:pt x="2185642" y="795635"/>
                </a:lnTo>
                <a:lnTo>
                  <a:pt x="2236264" y="794890"/>
                </a:lnTo>
                <a:lnTo>
                  <a:pt x="2286900" y="794345"/>
                </a:lnTo>
                <a:lnTo>
                  <a:pt x="2337548" y="793987"/>
                </a:lnTo>
                <a:lnTo>
                  <a:pt x="2388209" y="793804"/>
                </a:lnTo>
                <a:lnTo>
                  <a:pt x="2438880" y="793780"/>
                </a:lnTo>
                <a:lnTo>
                  <a:pt x="2489561" y="793904"/>
                </a:lnTo>
                <a:lnTo>
                  <a:pt x="2540251" y="794160"/>
                </a:lnTo>
                <a:lnTo>
                  <a:pt x="2590949" y="794537"/>
                </a:lnTo>
                <a:lnTo>
                  <a:pt x="2641654" y="795019"/>
                </a:lnTo>
                <a:lnTo>
                  <a:pt x="2692366" y="795594"/>
                </a:lnTo>
                <a:lnTo>
                  <a:pt x="2743083" y="796249"/>
                </a:lnTo>
                <a:lnTo>
                  <a:pt x="2793805" y="796969"/>
                </a:lnTo>
                <a:lnTo>
                  <a:pt x="2844530" y="797741"/>
                </a:lnTo>
                <a:lnTo>
                  <a:pt x="2895258" y="798551"/>
                </a:lnTo>
                <a:lnTo>
                  <a:pt x="2945988" y="799387"/>
                </a:lnTo>
                <a:lnTo>
                  <a:pt x="2996719" y="800234"/>
                </a:lnTo>
                <a:lnTo>
                  <a:pt x="3047450" y="801079"/>
                </a:lnTo>
                <a:lnTo>
                  <a:pt x="3098180" y="801909"/>
                </a:lnTo>
                <a:lnTo>
                  <a:pt x="3148908" y="802710"/>
                </a:lnTo>
                <a:lnTo>
                  <a:pt x="3199634" y="803468"/>
                </a:lnTo>
                <a:lnTo>
                  <a:pt x="3250356" y="804169"/>
                </a:lnTo>
                <a:lnTo>
                  <a:pt x="3301074" y="804802"/>
                </a:lnTo>
                <a:lnTo>
                  <a:pt x="3351787" y="805351"/>
                </a:lnTo>
                <a:lnTo>
                  <a:pt x="3402493" y="805803"/>
                </a:lnTo>
                <a:lnTo>
                  <a:pt x="3453192" y="806146"/>
                </a:lnTo>
                <a:lnTo>
                  <a:pt x="3503883" y="806364"/>
                </a:lnTo>
                <a:lnTo>
                  <a:pt x="3554565" y="806445"/>
                </a:lnTo>
                <a:lnTo>
                  <a:pt x="3605237" y="806376"/>
                </a:lnTo>
                <a:lnTo>
                  <a:pt x="3655899" y="806142"/>
                </a:lnTo>
                <a:lnTo>
                  <a:pt x="3706549" y="805730"/>
                </a:lnTo>
                <a:lnTo>
                  <a:pt x="3757186" y="805127"/>
                </a:lnTo>
                <a:lnTo>
                  <a:pt x="3807810" y="804319"/>
                </a:lnTo>
                <a:lnTo>
                  <a:pt x="3858420" y="803293"/>
                </a:lnTo>
                <a:lnTo>
                  <a:pt x="3909014" y="802035"/>
                </a:lnTo>
                <a:lnTo>
                  <a:pt x="3959593" y="800531"/>
                </a:lnTo>
                <a:lnTo>
                  <a:pt x="4010154" y="798768"/>
                </a:lnTo>
                <a:lnTo>
                  <a:pt x="4060698" y="796733"/>
                </a:lnTo>
                <a:lnTo>
                  <a:pt x="4111222" y="794412"/>
                </a:lnTo>
                <a:lnTo>
                  <a:pt x="4161727" y="791791"/>
                </a:lnTo>
                <a:lnTo>
                  <a:pt x="4212212" y="788858"/>
                </a:lnTo>
                <a:lnTo>
                  <a:pt x="4262674" y="785597"/>
                </a:lnTo>
                <a:lnTo>
                  <a:pt x="4313115" y="781997"/>
                </a:lnTo>
                <a:lnTo>
                  <a:pt x="4363532" y="778042"/>
                </a:lnTo>
                <a:lnTo>
                  <a:pt x="4413925" y="773721"/>
                </a:lnTo>
                <a:lnTo>
                  <a:pt x="4464293" y="769019"/>
                </a:lnTo>
                <a:lnTo>
                  <a:pt x="4514635" y="763923"/>
                </a:lnTo>
                <a:lnTo>
                  <a:pt x="4564892" y="758297"/>
                </a:lnTo>
                <a:lnTo>
                  <a:pt x="4615052" y="752019"/>
                </a:lnTo>
                <a:lnTo>
                  <a:pt x="4665116" y="745105"/>
                </a:lnTo>
                <a:lnTo>
                  <a:pt x="4715084" y="737569"/>
                </a:lnTo>
                <a:lnTo>
                  <a:pt x="4764955" y="729426"/>
                </a:lnTo>
                <a:lnTo>
                  <a:pt x="4814731" y="720691"/>
                </a:lnTo>
                <a:lnTo>
                  <a:pt x="4864411" y="711378"/>
                </a:lnTo>
                <a:lnTo>
                  <a:pt x="4913995" y="701503"/>
                </a:lnTo>
                <a:lnTo>
                  <a:pt x="4963484" y="691080"/>
                </a:lnTo>
                <a:lnTo>
                  <a:pt x="5012878" y="680123"/>
                </a:lnTo>
                <a:lnTo>
                  <a:pt x="5062178" y="668648"/>
                </a:lnTo>
                <a:lnTo>
                  <a:pt x="5111383" y="656670"/>
                </a:lnTo>
                <a:lnTo>
                  <a:pt x="5160493" y="644203"/>
                </a:lnTo>
                <a:lnTo>
                  <a:pt x="5209510" y="631262"/>
                </a:lnTo>
                <a:lnTo>
                  <a:pt x="5258432" y="617861"/>
                </a:lnTo>
                <a:lnTo>
                  <a:pt x="5307262" y="604016"/>
                </a:lnTo>
                <a:lnTo>
                  <a:pt x="5355997" y="589742"/>
                </a:lnTo>
                <a:lnTo>
                  <a:pt x="5404640" y="575052"/>
                </a:lnTo>
                <a:lnTo>
                  <a:pt x="5453189" y="559963"/>
                </a:lnTo>
                <a:lnTo>
                  <a:pt x="5501646" y="544488"/>
                </a:lnTo>
                <a:lnTo>
                  <a:pt x="5550010" y="528643"/>
                </a:lnTo>
                <a:lnTo>
                  <a:pt x="5598282" y="512441"/>
                </a:lnTo>
                <a:lnTo>
                  <a:pt x="5646462" y="495899"/>
                </a:lnTo>
                <a:lnTo>
                  <a:pt x="5694550" y="479031"/>
                </a:lnTo>
                <a:lnTo>
                  <a:pt x="5742547" y="461852"/>
                </a:lnTo>
                <a:lnTo>
                  <a:pt x="5790452" y="444375"/>
                </a:lnTo>
                <a:lnTo>
                  <a:pt x="5838266" y="426617"/>
                </a:lnTo>
                <a:lnTo>
                  <a:pt x="5885989" y="408592"/>
                </a:lnTo>
                <a:lnTo>
                  <a:pt x="5933622" y="390315"/>
                </a:lnTo>
                <a:lnTo>
                  <a:pt x="5981164" y="371800"/>
                </a:lnTo>
                <a:lnTo>
                  <a:pt x="6028615" y="353062"/>
                </a:lnTo>
                <a:lnTo>
                  <a:pt x="6075977" y="334117"/>
                </a:lnTo>
                <a:lnTo>
                  <a:pt x="6123249" y="314979"/>
                </a:lnTo>
                <a:lnTo>
                  <a:pt x="6170431" y="295662"/>
                </a:lnTo>
                <a:lnTo>
                  <a:pt x="6217525" y="276181"/>
                </a:lnTo>
                <a:lnTo>
                  <a:pt x="6264529" y="256552"/>
                </a:lnTo>
                <a:lnTo>
                  <a:pt x="6311444" y="236789"/>
                </a:lnTo>
                <a:lnTo>
                  <a:pt x="6358270" y="216906"/>
                </a:lnTo>
                <a:lnTo>
                  <a:pt x="6405008" y="196920"/>
                </a:lnTo>
                <a:lnTo>
                  <a:pt x="6451658" y="176843"/>
                </a:lnTo>
                <a:lnTo>
                  <a:pt x="6498220" y="156692"/>
                </a:lnTo>
                <a:lnTo>
                  <a:pt x="6544694" y="136480"/>
                </a:lnTo>
                <a:lnTo>
                  <a:pt x="6591081" y="116224"/>
                </a:lnTo>
                <a:lnTo>
                  <a:pt x="6637358" y="96409"/>
                </a:lnTo>
                <a:lnTo>
                  <a:pt x="6684155" y="77078"/>
                </a:lnTo>
                <a:lnTo>
                  <a:pt x="6731335" y="58063"/>
                </a:lnTo>
                <a:lnTo>
                  <a:pt x="6778759" y="39198"/>
                </a:lnTo>
                <a:lnTo>
                  <a:pt x="6826291" y="20315"/>
                </a:lnTo>
                <a:lnTo>
                  <a:pt x="6873791" y="1246"/>
                </a:lnTo>
                <a:lnTo>
                  <a:pt x="6876830" y="0"/>
                </a:lnTo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-9524" y="0"/>
            <a:ext cx="5219700" cy="954405"/>
            <a:chOff x="-9524" y="0"/>
            <a:chExt cx="5219700" cy="954405"/>
          </a:xfrm>
        </p:grpSpPr>
        <p:sp>
          <p:nvSpPr>
            <p:cNvPr id="6" name="object 6"/>
            <p:cNvSpPr/>
            <p:nvPr/>
          </p:nvSpPr>
          <p:spPr>
            <a:xfrm>
              <a:off x="0" y="0"/>
              <a:ext cx="5200650" cy="928369"/>
            </a:xfrm>
            <a:custGeom>
              <a:avLst/>
              <a:gdLst/>
              <a:ahLst/>
              <a:cxnLst/>
              <a:rect l="l" t="t" r="r" b="b"/>
              <a:pathLst>
                <a:path w="5200650" h="928369">
                  <a:moveTo>
                    <a:pt x="0" y="928040"/>
                  </a:moveTo>
                  <a:lnTo>
                    <a:pt x="69008" y="897955"/>
                  </a:lnTo>
                  <a:lnTo>
                    <a:pt x="115072" y="875971"/>
                  </a:lnTo>
                  <a:lnTo>
                    <a:pt x="160871" y="852999"/>
                  </a:lnTo>
                  <a:lnTo>
                    <a:pt x="206430" y="829293"/>
                  </a:lnTo>
                  <a:lnTo>
                    <a:pt x="251777" y="805106"/>
                  </a:lnTo>
                  <a:lnTo>
                    <a:pt x="296937" y="780690"/>
                  </a:lnTo>
                  <a:lnTo>
                    <a:pt x="341937" y="756298"/>
                  </a:lnTo>
                  <a:lnTo>
                    <a:pt x="386805" y="732184"/>
                  </a:lnTo>
                  <a:lnTo>
                    <a:pt x="431567" y="708599"/>
                  </a:lnTo>
                  <a:lnTo>
                    <a:pt x="476249" y="685798"/>
                  </a:lnTo>
                  <a:lnTo>
                    <a:pt x="521002" y="663908"/>
                  </a:lnTo>
                  <a:lnTo>
                    <a:pt x="566138" y="642782"/>
                  </a:lnTo>
                  <a:lnTo>
                    <a:pt x="611641" y="622409"/>
                  </a:lnTo>
                  <a:lnTo>
                    <a:pt x="657495" y="602775"/>
                  </a:lnTo>
                  <a:lnTo>
                    <a:pt x="703683" y="583865"/>
                  </a:lnTo>
                  <a:lnTo>
                    <a:pt x="750189" y="565667"/>
                  </a:lnTo>
                  <a:lnTo>
                    <a:pt x="796998" y="548167"/>
                  </a:lnTo>
                  <a:lnTo>
                    <a:pt x="844092" y="531351"/>
                  </a:lnTo>
                  <a:lnTo>
                    <a:pt x="891456" y="515205"/>
                  </a:lnTo>
                  <a:lnTo>
                    <a:pt x="939073" y="499717"/>
                  </a:lnTo>
                  <a:lnTo>
                    <a:pt x="986928" y="484873"/>
                  </a:lnTo>
                  <a:lnTo>
                    <a:pt x="1035004" y="470659"/>
                  </a:lnTo>
                  <a:lnTo>
                    <a:pt x="1083284" y="457061"/>
                  </a:lnTo>
                  <a:lnTo>
                    <a:pt x="1131753" y="444066"/>
                  </a:lnTo>
                  <a:lnTo>
                    <a:pt x="1180395" y="431661"/>
                  </a:lnTo>
                  <a:lnTo>
                    <a:pt x="1229192" y="419832"/>
                  </a:lnTo>
                  <a:lnTo>
                    <a:pt x="1278130" y="408565"/>
                  </a:lnTo>
                  <a:lnTo>
                    <a:pt x="1327192" y="397847"/>
                  </a:lnTo>
                  <a:lnTo>
                    <a:pt x="1376361" y="387665"/>
                  </a:lnTo>
                  <a:lnTo>
                    <a:pt x="1425622" y="378004"/>
                  </a:lnTo>
                  <a:lnTo>
                    <a:pt x="1474958" y="368851"/>
                  </a:lnTo>
                  <a:lnTo>
                    <a:pt x="1524353" y="360193"/>
                  </a:lnTo>
                  <a:lnTo>
                    <a:pt x="1573790" y="352016"/>
                  </a:lnTo>
                  <a:lnTo>
                    <a:pt x="1623255" y="344307"/>
                  </a:lnTo>
                  <a:lnTo>
                    <a:pt x="1672730" y="337052"/>
                  </a:lnTo>
                  <a:lnTo>
                    <a:pt x="1722199" y="330237"/>
                  </a:lnTo>
                  <a:lnTo>
                    <a:pt x="1771646" y="323849"/>
                  </a:lnTo>
                  <a:lnTo>
                    <a:pt x="1823177" y="317603"/>
                  </a:lnTo>
                  <a:lnTo>
                    <a:pt x="1874824" y="311758"/>
                  </a:lnTo>
                  <a:lnTo>
                    <a:pt x="1926571" y="306354"/>
                  </a:lnTo>
                  <a:lnTo>
                    <a:pt x="1978405" y="301429"/>
                  </a:lnTo>
                  <a:lnTo>
                    <a:pt x="2030312" y="297023"/>
                  </a:lnTo>
                  <a:lnTo>
                    <a:pt x="2082276" y="293175"/>
                  </a:lnTo>
                  <a:lnTo>
                    <a:pt x="2134283" y="289925"/>
                  </a:lnTo>
                  <a:lnTo>
                    <a:pt x="2186319" y="287311"/>
                  </a:lnTo>
                  <a:lnTo>
                    <a:pt x="2238370" y="285372"/>
                  </a:lnTo>
                  <a:lnTo>
                    <a:pt x="2290421" y="284149"/>
                  </a:lnTo>
                  <a:lnTo>
                    <a:pt x="2342457" y="283679"/>
                  </a:lnTo>
                  <a:lnTo>
                    <a:pt x="2394464" y="284003"/>
                  </a:lnTo>
                  <a:lnTo>
                    <a:pt x="2446428" y="285159"/>
                  </a:lnTo>
                  <a:lnTo>
                    <a:pt x="2498334" y="287187"/>
                  </a:lnTo>
                  <a:lnTo>
                    <a:pt x="2550169" y="290126"/>
                  </a:lnTo>
                  <a:lnTo>
                    <a:pt x="2601916" y="294015"/>
                  </a:lnTo>
                  <a:lnTo>
                    <a:pt x="2653563" y="298893"/>
                  </a:lnTo>
                  <a:lnTo>
                    <a:pt x="2705094" y="304799"/>
                  </a:lnTo>
                  <a:lnTo>
                    <a:pt x="2755478" y="311398"/>
                  </a:lnTo>
                  <a:lnTo>
                    <a:pt x="2805918" y="318546"/>
                  </a:lnTo>
                  <a:lnTo>
                    <a:pt x="2856409" y="326152"/>
                  </a:lnTo>
                  <a:lnTo>
                    <a:pt x="2906946" y="334127"/>
                  </a:lnTo>
                  <a:lnTo>
                    <a:pt x="2957523" y="342378"/>
                  </a:lnTo>
                  <a:lnTo>
                    <a:pt x="3008135" y="350815"/>
                  </a:lnTo>
                  <a:lnTo>
                    <a:pt x="3058777" y="359349"/>
                  </a:lnTo>
                  <a:lnTo>
                    <a:pt x="3109444" y="367887"/>
                  </a:lnTo>
                  <a:lnTo>
                    <a:pt x="3160129" y="376340"/>
                  </a:lnTo>
                  <a:lnTo>
                    <a:pt x="3210828" y="384617"/>
                  </a:lnTo>
                  <a:lnTo>
                    <a:pt x="3261536" y="392627"/>
                  </a:lnTo>
                  <a:lnTo>
                    <a:pt x="3312247" y="400279"/>
                  </a:lnTo>
                  <a:lnTo>
                    <a:pt x="3362955" y="407483"/>
                  </a:lnTo>
                  <a:lnTo>
                    <a:pt x="3413656" y="414148"/>
                  </a:lnTo>
                  <a:lnTo>
                    <a:pt x="3464344" y="420184"/>
                  </a:lnTo>
                  <a:lnTo>
                    <a:pt x="3515014" y="425500"/>
                  </a:lnTo>
                  <a:lnTo>
                    <a:pt x="3565661" y="430004"/>
                  </a:lnTo>
                  <a:lnTo>
                    <a:pt x="3616278" y="433607"/>
                  </a:lnTo>
                  <a:lnTo>
                    <a:pt x="3666862" y="436218"/>
                  </a:lnTo>
                  <a:lnTo>
                    <a:pt x="3717406" y="437746"/>
                  </a:lnTo>
                  <a:lnTo>
                    <a:pt x="3767905" y="438101"/>
                  </a:lnTo>
                  <a:lnTo>
                    <a:pt x="3818354" y="437192"/>
                  </a:lnTo>
                  <a:lnTo>
                    <a:pt x="3868747" y="434927"/>
                  </a:lnTo>
                  <a:lnTo>
                    <a:pt x="3919080" y="431217"/>
                  </a:lnTo>
                  <a:lnTo>
                    <a:pt x="3969346" y="425971"/>
                  </a:lnTo>
                  <a:lnTo>
                    <a:pt x="4019541" y="419099"/>
                  </a:lnTo>
                  <a:lnTo>
                    <a:pt x="4067760" y="411308"/>
                  </a:lnTo>
                  <a:lnTo>
                    <a:pt x="4115987" y="402773"/>
                  </a:lnTo>
                  <a:lnTo>
                    <a:pt x="4164204" y="393496"/>
                  </a:lnTo>
                  <a:lnTo>
                    <a:pt x="4212392" y="383482"/>
                  </a:lnTo>
                  <a:lnTo>
                    <a:pt x="4260534" y="372733"/>
                  </a:lnTo>
                  <a:lnTo>
                    <a:pt x="4308610" y="361254"/>
                  </a:lnTo>
                  <a:lnTo>
                    <a:pt x="4356602" y="349047"/>
                  </a:lnTo>
                  <a:lnTo>
                    <a:pt x="4404491" y="336118"/>
                  </a:lnTo>
                  <a:lnTo>
                    <a:pt x="4452260" y="322468"/>
                  </a:lnTo>
                  <a:lnTo>
                    <a:pt x="4499888" y="308102"/>
                  </a:lnTo>
                  <a:lnTo>
                    <a:pt x="4547359" y="293024"/>
                  </a:lnTo>
                  <a:lnTo>
                    <a:pt x="4594654" y="277236"/>
                  </a:lnTo>
                  <a:lnTo>
                    <a:pt x="4641753" y="260743"/>
                  </a:lnTo>
                  <a:lnTo>
                    <a:pt x="4688639" y="243548"/>
                  </a:lnTo>
                  <a:lnTo>
                    <a:pt x="4735294" y="225655"/>
                  </a:lnTo>
                  <a:lnTo>
                    <a:pt x="4781697" y="207066"/>
                  </a:lnTo>
                  <a:lnTo>
                    <a:pt x="4827832" y="187787"/>
                  </a:lnTo>
                  <a:lnTo>
                    <a:pt x="4873679" y="167820"/>
                  </a:lnTo>
                  <a:lnTo>
                    <a:pt x="4919220" y="147169"/>
                  </a:lnTo>
                  <a:lnTo>
                    <a:pt x="4964436" y="125838"/>
                  </a:lnTo>
                  <a:lnTo>
                    <a:pt x="5009310" y="103830"/>
                  </a:lnTo>
                  <a:lnTo>
                    <a:pt x="5053822" y="81149"/>
                  </a:lnTo>
                  <a:lnTo>
                    <a:pt x="5097954" y="57798"/>
                  </a:lnTo>
                  <a:lnTo>
                    <a:pt x="5141688" y="33781"/>
                  </a:lnTo>
                  <a:lnTo>
                    <a:pt x="5185005" y="9101"/>
                  </a:lnTo>
                  <a:lnTo>
                    <a:pt x="5200408" y="0"/>
                  </a:lnTo>
                </a:path>
              </a:pathLst>
            </a:custGeom>
            <a:ln w="190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832398" y="771890"/>
              <a:ext cx="151457" cy="17296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MÓDULO</a:t>
            </a:r>
            <a:r>
              <a:rPr spc="45" dirty="0"/>
              <a:t> </a:t>
            </a:r>
            <a:r>
              <a:rPr spc="305" dirty="0"/>
              <a:t>8</a:t>
            </a:r>
          </a:p>
          <a:p>
            <a:pPr marL="1270" algn="ctr">
              <a:lnSpc>
                <a:spcPct val="100000"/>
              </a:lnSpc>
              <a:spcBef>
                <a:spcPts val="15"/>
              </a:spcBef>
            </a:pPr>
            <a:r>
              <a:rPr spc="254" dirty="0"/>
              <a:t>Competencia</a:t>
            </a:r>
            <a:r>
              <a:rPr spc="-5" dirty="0"/>
              <a:t> </a:t>
            </a:r>
            <a:r>
              <a:rPr spc="235" dirty="0"/>
              <a:t>Perfecta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2085942" y="3059201"/>
            <a:ext cx="4933315" cy="281552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372870" marR="5080" indent="-1360805" algn="ctr">
              <a:lnSpc>
                <a:spcPct val="100699"/>
              </a:lnSpc>
              <a:spcBef>
                <a:spcPts val="85"/>
              </a:spcBef>
            </a:pPr>
            <a:r>
              <a:rPr sz="1800" spc="-250" dirty="0">
                <a:latin typeface="Arial Black"/>
                <a:cs typeface="Arial Black"/>
              </a:rPr>
              <a:t>IN </a:t>
            </a:r>
            <a:r>
              <a:rPr sz="1800" spc="-130" dirty="0">
                <a:latin typeface="Arial Black"/>
                <a:cs typeface="Arial Black"/>
              </a:rPr>
              <a:t>2201- </a:t>
            </a:r>
            <a:r>
              <a:rPr lang="es-CL" sz="1800" spc="-75" dirty="0">
                <a:latin typeface="Arial Black"/>
                <a:cs typeface="Arial Black"/>
              </a:rPr>
              <a:t>Primavera</a:t>
            </a:r>
            <a:r>
              <a:rPr sz="1800" spc="-340" dirty="0">
                <a:latin typeface="Arial Black"/>
                <a:cs typeface="Arial Black"/>
              </a:rPr>
              <a:t> </a:t>
            </a:r>
            <a:r>
              <a:rPr sz="1800" spc="-260" dirty="0">
                <a:latin typeface="Arial Black"/>
                <a:cs typeface="Arial Black"/>
              </a:rPr>
              <a:t>2021</a:t>
            </a:r>
            <a:endParaRPr sz="1800" dirty="0">
              <a:latin typeface="Arial Black"/>
              <a:cs typeface="Arial Black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211691" y="2873681"/>
            <a:ext cx="720725" cy="83820"/>
          </a:xfrm>
          <a:custGeom>
            <a:avLst/>
            <a:gdLst/>
            <a:ahLst/>
            <a:cxnLst/>
            <a:rect l="l" t="t" r="r" b="b"/>
            <a:pathLst>
              <a:path w="720725" h="83819">
                <a:moveTo>
                  <a:pt x="0" y="83562"/>
                </a:moveTo>
                <a:lnTo>
                  <a:pt x="45965" y="67392"/>
                </a:lnTo>
                <a:lnTo>
                  <a:pt x="92605" y="49463"/>
                </a:lnTo>
                <a:lnTo>
                  <a:pt x="139872" y="31766"/>
                </a:lnTo>
                <a:lnTo>
                  <a:pt x="187714" y="16294"/>
                </a:lnTo>
                <a:lnTo>
                  <a:pt x="236083" y="5041"/>
                </a:lnTo>
                <a:lnTo>
                  <a:pt x="284928" y="0"/>
                </a:lnTo>
                <a:lnTo>
                  <a:pt x="334199" y="3162"/>
                </a:lnTo>
                <a:lnTo>
                  <a:pt x="382382" y="12455"/>
                </a:lnTo>
                <a:lnTo>
                  <a:pt x="430932" y="23957"/>
                </a:lnTo>
                <a:lnTo>
                  <a:pt x="479683" y="36194"/>
                </a:lnTo>
                <a:lnTo>
                  <a:pt x="528467" y="47690"/>
                </a:lnTo>
                <a:lnTo>
                  <a:pt x="577118" y="56969"/>
                </a:lnTo>
                <a:lnTo>
                  <a:pt x="625468" y="62558"/>
                </a:lnTo>
                <a:lnTo>
                  <a:pt x="673350" y="62981"/>
                </a:lnTo>
                <a:lnTo>
                  <a:pt x="720598" y="56762"/>
                </a:lnTo>
              </a:path>
            </a:pathLst>
          </a:custGeom>
          <a:ln w="28574">
            <a:solidFill>
              <a:srgbClr val="0056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33023" y="1318267"/>
            <a:ext cx="182217" cy="16766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10606" y="992562"/>
            <a:ext cx="186284" cy="20842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39978" y="1649829"/>
            <a:ext cx="147027" cy="16452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-19049" y="3347418"/>
            <a:ext cx="1417302" cy="181512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5" name="object 15"/>
          <p:cNvGrpSpPr/>
          <p:nvPr/>
        </p:nvGrpSpPr>
        <p:grpSpPr>
          <a:xfrm>
            <a:off x="7969102" y="0"/>
            <a:ext cx="1194435" cy="1372870"/>
            <a:chOff x="7969102" y="0"/>
            <a:chExt cx="1194435" cy="1372870"/>
          </a:xfrm>
        </p:grpSpPr>
        <p:sp>
          <p:nvSpPr>
            <p:cNvPr id="16" name="object 16"/>
            <p:cNvSpPr/>
            <p:nvPr/>
          </p:nvSpPr>
          <p:spPr>
            <a:xfrm>
              <a:off x="7988152" y="0"/>
              <a:ext cx="1156335" cy="1334770"/>
            </a:xfrm>
            <a:custGeom>
              <a:avLst/>
              <a:gdLst/>
              <a:ahLst/>
              <a:cxnLst/>
              <a:rect l="l" t="t" r="r" b="b"/>
              <a:pathLst>
                <a:path w="1156334" h="1334770">
                  <a:moveTo>
                    <a:pt x="910079" y="1295954"/>
                  </a:moveTo>
                  <a:lnTo>
                    <a:pt x="971797" y="1187082"/>
                  </a:lnTo>
                  <a:lnTo>
                    <a:pt x="1006135" y="1116297"/>
                  </a:lnTo>
                  <a:lnTo>
                    <a:pt x="1025483" y="1052554"/>
                  </a:lnTo>
                  <a:lnTo>
                    <a:pt x="1042229" y="964808"/>
                  </a:lnTo>
                  <a:lnTo>
                    <a:pt x="1048882" y="919372"/>
                  </a:lnTo>
                  <a:lnTo>
                    <a:pt x="1053803" y="867708"/>
                  </a:lnTo>
                  <a:lnTo>
                    <a:pt x="1055893" y="813565"/>
                  </a:lnTo>
                  <a:lnTo>
                    <a:pt x="1054051" y="760694"/>
                  </a:lnTo>
                  <a:lnTo>
                    <a:pt x="1047178" y="712846"/>
                  </a:lnTo>
                  <a:lnTo>
                    <a:pt x="1034174" y="673773"/>
                  </a:lnTo>
                  <a:lnTo>
                    <a:pt x="1013941" y="647223"/>
                  </a:lnTo>
                  <a:lnTo>
                    <a:pt x="985379" y="636948"/>
                  </a:lnTo>
                  <a:lnTo>
                    <a:pt x="958183" y="644501"/>
                  </a:lnTo>
                  <a:lnTo>
                    <a:pt x="917688" y="700473"/>
                  </a:lnTo>
                  <a:lnTo>
                    <a:pt x="903805" y="742843"/>
                  </a:lnTo>
                  <a:lnTo>
                    <a:pt x="893774" y="790771"/>
                  </a:lnTo>
                  <a:lnTo>
                    <a:pt x="887303" y="841231"/>
                  </a:lnTo>
                  <a:lnTo>
                    <a:pt x="884100" y="891199"/>
                  </a:lnTo>
                  <a:lnTo>
                    <a:pt x="883873" y="937650"/>
                  </a:lnTo>
                  <a:lnTo>
                    <a:pt x="886329" y="977560"/>
                  </a:lnTo>
                  <a:lnTo>
                    <a:pt x="892105" y="1024371"/>
                  </a:lnTo>
                  <a:lnTo>
                    <a:pt x="899299" y="1081525"/>
                  </a:lnTo>
                  <a:lnTo>
                    <a:pt x="904046" y="1141676"/>
                  </a:lnTo>
                  <a:lnTo>
                    <a:pt x="902486" y="1197476"/>
                  </a:lnTo>
                  <a:lnTo>
                    <a:pt x="890754" y="1241580"/>
                  </a:lnTo>
                  <a:lnTo>
                    <a:pt x="860461" y="1281136"/>
                  </a:lnTo>
                  <a:lnTo>
                    <a:pt x="818995" y="1310025"/>
                  </a:lnTo>
                  <a:lnTo>
                    <a:pt x="771008" y="1327953"/>
                  </a:lnTo>
                  <a:lnTo>
                    <a:pt x="721154" y="1334627"/>
                  </a:lnTo>
                  <a:lnTo>
                    <a:pt x="664111" y="1333523"/>
                  </a:lnTo>
                  <a:lnTo>
                    <a:pt x="601892" y="1329901"/>
                  </a:lnTo>
                  <a:lnTo>
                    <a:pt x="551842" y="1326050"/>
                  </a:lnTo>
                  <a:lnTo>
                    <a:pt x="531305" y="1324257"/>
                  </a:lnTo>
                  <a:lnTo>
                    <a:pt x="571043" y="1262540"/>
                  </a:lnTo>
                  <a:lnTo>
                    <a:pt x="592430" y="1223173"/>
                  </a:lnTo>
                  <a:lnTo>
                    <a:pt x="602791" y="1189242"/>
                  </a:lnTo>
                  <a:lnTo>
                    <a:pt x="609455" y="1143832"/>
                  </a:lnTo>
                  <a:lnTo>
                    <a:pt x="613336" y="1100185"/>
                  </a:lnTo>
                  <a:lnTo>
                    <a:pt x="614061" y="1049875"/>
                  </a:lnTo>
                  <a:lnTo>
                    <a:pt x="608978" y="1002497"/>
                  </a:lnTo>
                  <a:lnTo>
                    <a:pt x="595435" y="967646"/>
                  </a:lnTo>
                  <a:lnTo>
                    <a:pt x="570780" y="954915"/>
                  </a:lnTo>
                  <a:lnTo>
                    <a:pt x="545080" y="970498"/>
                  </a:lnTo>
                  <a:lnTo>
                    <a:pt x="529670" y="1007822"/>
                  </a:lnTo>
                  <a:lnTo>
                    <a:pt x="522540" y="1058730"/>
                  </a:lnTo>
                  <a:lnTo>
                    <a:pt x="521680" y="1115065"/>
                  </a:lnTo>
                  <a:lnTo>
                    <a:pt x="525080" y="1168670"/>
                  </a:lnTo>
                  <a:lnTo>
                    <a:pt x="524244" y="1226708"/>
                  </a:lnTo>
                  <a:lnTo>
                    <a:pt x="512448" y="1274269"/>
                  </a:lnTo>
                  <a:lnTo>
                    <a:pt x="494044" y="1307219"/>
                  </a:lnTo>
                  <a:lnTo>
                    <a:pt x="473380" y="1321424"/>
                  </a:lnTo>
                  <a:lnTo>
                    <a:pt x="450972" y="1319417"/>
                  </a:lnTo>
                  <a:lnTo>
                    <a:pt x="410832" y="1310889"/>
                  </a:lnTo>
                  <a:lnTo>
                    <a:pt x="358681" y="1298005"/>
                  </a:lnTo>
                  <a:lnTo>
                    <a:pt x="300240" y="1282928"/>
                  </a:lnTo>
                  <a:lnTo>
                    <a:pt x="241229" y="1267824"/>
                  </a:lnTo>
                  <a:lnTo>
                    <a:pt x="187369" y="1254858"/>
                  </a:lnTo>
                  <a:lnTo>
                    <a:pt x="144380" y="1246192"/>
                  </a:lnTo>
                  <a:lnTo>
                    <a:pt x="112322" y="1242940"/>
                  </a:lnTo>
                  <a:lnTo>
                    <a:pt x="80077" y="1244304"/>
                  </a:lnTo>
                  <a:lnTo>
                    <a:pt x="48260" y="1250245"/>
                  </a:lnTo>
                  <a:lnTo>
                    <a:pt x="17481" y="1260722"/>
                  </a:lnTo>
                  <a:lnTo>
                    <a:pt x="56963" y="1154611"/>
                  </a:lnTo>
                  <a:lnTo>
                    <a:pt x="76087" y="1096973"/>
                  </a:lnTo>
                  <a:lnTo>
                    <a:pt x="80220" y="1067769"/>
                  </a:lnTo>
                  <a:lnTo>
                    <a:pt x="74731" y="1046957"/>
                  </a:lnTo>
                  <a:lnTo>
                    <a:pt x="83206" y="1035954"/>
                  </a:lnTo>
                  <a:lnTo>
                    <a:pt x="119002" y="1040549"/>
                  </a:lnTo>
                  <a:lnTo>
                    <a:pt x="172025" y="1045679"/>
                  </a:lnTo>
                  <a:lnTo>
                    <a:pt x="232180" y="1036275"/>
                  </a:lnTo>
                  <a:lnTo>
                    <a:pt x="285583" y="1015272"/>
                  </a:lnTo>
                  <a:lnTo>
                    <a:pt x="324036" y="995621"/>
                  </a:lnTo>
                  <a:lnTo>
                    <a:pt x="347668" y="977180"/>
                  </a:lnTo>
                  <a:lnTo>
                    <a:pt x="356605" y="959805"/>
                  </a:lnTo>
                  <a:lnTo>
                    <a:pt x="345436" y="944014"/>
                  </a:lnTo>
                  <a:lnTo>
                    <a:pt x="315627" y="931165"/>
                  </a:lnTo>
                  <a:lnTo>
                    <a:pt x="276157" y="924071"/>
                  </a:lnTo>
                  <a:lnTo>
                    <a:pt x="236005" y="925548"/>
                  </a:lnTo>
                  <a:lnTo>
                    <a:pt x="190988" y="935665"/>
                  </a:lnTo>
                  <a:lnTo>
                    <a:pt x="138237" y="950873"/>
                  </a:lnTo>
                  <a:lnTo>
                    <a:pt x="88757" y="968582"/>
                  </a:lnTo>
                  <a:lnTo>
                    <a:pt x="53556" y="986200"/>
                  </a:lnTo>
                  <a:lnTo>
                    <a:pt x="15256" y="862644"/>
                  </a:lnTo>
                  <a:lnTo>
                    <a:pt x="0" y="783328"/>
                  </a:lnTo>
                  <a:lnTo>
                    <a:pt x="5546" y="713934"/>
                  </a:lnTo>
                  <a:lnTo>
                    <a:pt x="29656" y="620146"/>
                  </a:lnTo>
                  <a:lnTo>
                    <a:pt x="43025" y="563221"/>
                  </a:lnTo>
                  <a:lnTo>
                    <a:pt x="47972" y="522543"/>
                  </a:lnTo>
                  <a:lnTo>
                    <a:pt x="47744" y="491957"/>
                  </a:lnTo>
                  <a:lnTo>
                    <a:pt x="45592" y="465308"/>
                  </a:lnTo>
                  <a:lnTo>
                    <a:pt x="44765" y="436441"/>
                  </a:lnTo>
                  <a:lnTo>
                    <a:pt x="60081" y="347434"/>
                  </a:lnTo>
                  <a:lnTo>
                    <a:pt x="78748" y="279960"/>
                  </a:lnTo>
                  <a:lnTo>
                    <a:pt x="96936" y="221082"/>
                  </a:lnTo>
                  <a:lnTo>
                    <a:pt x="114737" y="171294"/>
                  </a:lnTo>
                  <a:lnTo>
                    <a:pt x="132242" y="131094"/>
                  </a:lnTo>
                  <a:lnTo>
                    <a:pt x="166730" y="81436"/>
                  </a:lnTo>
                  <a:lnTo>
                    <a:pt x="238606" y="61910"/>
                  </a:lnTo>
                  <a:lnTo>
                    <a:pt x="294280" y="58834"/>
                  </a:lnTo>
                  <a:lnTo>
                    <a:pt x="355604" y="60394"/>
                  </a:lnTo>
                  <a:lnTo>
                    <a:pt x="416948" y="66727"/>
                  </a:lnTo>
                  <a:lnTo>
                    <a:pt x="472680" y="77968"/>
                  </a:lnTo>
                  <a:lnTo>
                    <a:pt x="525707" y="94367"/>
                  </a:lnTo>
                  <a:lnTo>
                    <a:pt x="580558" y="113640"/>
                  </a:lnTo>
                  <a:lnTo>
                    <a:pt x="634073" y="132114"/>
                  </a:lnTo>
                  <a:lnTo>
                    <a:pt x="683092" y="146120"/>
                  </a:lnTo>
                  <a:lnTo>
                    <a:pt x="724456" y="151986"/>
                  </a:lnTo>
                  <a:lnTo>
                    <a:pt x="755004" y="146042"/>
                  </a:lnTo>
                  <a:lnTo>
                    <a:pt x="777472" y="128260"/>
                  </a:lnTo>
                  <a:lnTo>
                    <a:pt x="782701" y="108724"/>
                  </a:lnTo>
                  <a:lnTo>
                    <a:pt x="773282" y="86593"/>
                  </a:lnTo>
                  <a:lnTo>
                    <a:pt x="751804" y="61028"/>
                  </a:lnTo>
                  <a:lnTo>
                    <a:pt x="728789" y="39942"/>
                  </a:lnTo>
                  <a:lnTo>
                    <a:pt x="696623" y="16566"/>
                  </a:lnTo>
                  <a:lnTo>
                    <a:pt x="666626" y="0"/>
                  </a:lnTo>
                </a:path>
                <a:path w="1156334" h="1334770">
                  <a:moveTo>
                    <a:pt x="1155828" y="1232210"/>
                  </a:moveTo>
                  <a:lnTo>
                    <a:pt x="1067604" y="1257556"/>
                  </a:lnTo>
                  <a:lnTo>
                    <a:pt x="956280" y="1285348"/>
                  </a:lnTo>
                  <a:lnTo>
                    <a:pt x="910079" y="1295954"/>
                  </a:lnTo>
                </a:path>
              </a:pathLst>
            </a:custGeom>
            <a:ln w="38099">
              <a:solidFill>
                <a:srgbClr val="87AC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8002270" y="105562"/>
              <a:ext cx="1141730" cy="1204595"/>
            </a:xfrm>
            <a:custGeom>
              <a:avLst/>
              <a:gdLst/>
              <a:ahLst/>
              <a:cxnLst/>
              <a:rect l="l" t="t" r="r" b="b"/>
              <a:pathLst>
                <a:path w="1141729" h="1204595">
                  <a:moveTo>
                    <a:pt x="398386" y="879055"/>
                  </a:moveTo>
                  <a:lnTo>
                    <a:pt x="398081" y="879271"/>
                  </a:lnTo>
                  <a:lnTo>
                    <a:pt x="397751" y="879513"/>
                  </a:lnTo>
                  <a:lnTo>
                    <a:pt x="397535" y="879652"/>
                  </a:lnTo>
                  <a:lnTo>
                    <a:pt x="396976" y="880452"/>
                  </a:lnTo>
                  <a:lnTo>
                    <a:pt x="396405" y="881316"/>
                  </a:lnTo>
                  <a:lnTo>
                    <a:pt x="396151" y="881710"/>
                  </a:lnTo>
                  <a:lnTo>
                    <a:pt x="396532" y="881697"/>
                  </a:lnTo>
                  <a:lnTo>
                    <a:pt x="397357" y="880960"/>
                  </a:lnTo>
                  <a:lnTo>
                    <a:pt x="398132" y="879513"/>
                  </a:lnTo>
                  <a:lnTo>
                    <a:pt x="398386" y="879055"/>
                  </a:lnTo>
                  <a:close/>
                </a:path>
                <a:path w="1141729" h="1204595">
                  <a:moveTo>
                    <a:pt x="1141704" y="0"/>
                  </a:moveTo>
                  <a:lnTo>
                    <a:pt x="1102626" y="39979"/>
                  </a:lnTo>
                  <a:lnTo>
                    <a:pt x="1064094" y="81026"/>
                  </a:lnTo>
                  <a:lnTo>
                    <a:pt x="1026375" y="122974"/>
                  </a:lnTo>
                  <a:lnTo>
                    <a:pt x="988796" y="165176"/>
                  </a:lnTo>
                  <a:lnTo>
                    <a:pt x="950734" y="207010"/>
                  </a:lnTo>
                  <a:lnTo>
                    <a:pt x="913917" y="249008"/>
                  </a:lnTo>
                  <a:lnTo>
                    <a:pt x="843610" y="334124"/>
                  </a:lnTo>
                  <a:lnTo>
                    <a:pt x="807580" y="375666"/>
                  </a:lnTo>
                  <a:lnTo>
                    <a:pt x="790930" y="392671"/>
                  </a:lnTo>
                  <a:lnTo>
                    <a:pt x="773493" y="409041"/>
                  </a:lnTo>
                  <a:lnTo>
                    <a:pt x="755332" y="424662"/>
                  </a:lnTo>
                  <a:lnTo>
                    <a:pt x="736511" y="439369"/>
                  </a:lnTo>
                  <a:lnTo>
                    <a:pt x="697852" y="470255"/>
                  </a:lnTo>
                  <a:lnTo>
                    <a:pt x="660361" y="502678"/>
                  </a:lnTo>
                  <a:lnTo>
                    <a:pt x="628662" y="538530"/>
                  </a:lnTo>
                  <a:lnTo>
                    <a:pt x="602386" y="577837"/>
                  </a:lnTo>
                  <a:lnTo>
                    <a:pt x="579081" y="619125"/>
                  </a:lnTo>
                  <a:lnTo>
                    <a:pt x="556285" y="660908"/>
                  </a:lnTo>
                  <a:lnTo>
                    <a:pt x="549808" y="672884"/>
                  </a:lnTo>
                  <a:lnTo>
                    <a:pt x="545858" y="678903"/>
                  </a:lnTo>
                  <a:lnTo>
                    <a:pt x="544550" y="681151"/>
                  </a:lnTo>
                  <a:lnTo>
                    <a:pt x="542582" y="684161"/>
                  </a:lnTo>
                  <a:lnTo>
                    <a:pt x="540562" y="686460"/>
                  </a:lnTo>
                  <a:lnTo>
                    <a:pt x="540004" y="687489"/>
                  </a:lnTo>
                  <a:lnTo>
                    <a:pt x="511848" y="721791"/>
                  </a:lnTo>
                  <a:lnTo>
                    <a:pt x="502932" y="730719"/>
                  </a:lnTo>
                  <a:lnTo>
                    <a:pt x="486791" y="747064"/>
                  </a:lnTo>
                  <a:lnTo>
                    <a:pt x="452501" y="777989"/>
                  </a:lnTo>
                  <a:lnTo>
                    <a:pt x="422148" y="802690"/>
                  </a:lnTo>
                  <a:lnTo>
                    <a:pt x="383628" y="831430"/>
                  </a:lnTo>
                  <a:lnTo>
                    <a:pt x="378802" y="834618"/>
                  </a:lnTo>
                  <a:lnTo>
                    <a:pt x="369176" y="842454"/>
                  </a:lnTo>
                  <a:lnTo>
                    <a:pt x="363334" y="848398"/>
                  </a:lnTo>
                  <a:lnTo>
                    <a:pt x="358038" y="854710"/>
                  </a:lnTo>
                  <a:lnTo>
                    <a:pt x="353314" y="861529"/>
                  </a:lnTo>
                  <a:lnTo>
                    <a:pt x="349186" y="868984"/>
                  </a:lnTo>
                  <a:lnTo>
                    <a:pt x="342468" y="878852"/>
                  </a:lnTo>
                  <a:lnTo>
                    <a:pt x="336105" y="888949"/>
                  </a:lnTo>
                  <a:lnTo>
                    <a:pt x="329869" y="899058"/>
                  </a:lnTo>
                  <a:lnTo>
                    <a:pt x="323557" y="908888"/>
                  </a:lnTo>
                  <a:lnTo>
                    <a:pt x="318935" y="915682"/>
                  </a:lnTo>
                  <a:lnTo>
                    <a:pt x="315036" y="922426"/>
                  </a:lnTo>
                  <a:lnTo>
                    <a:pt x="305777" y="936002"/>
                  </a:lnTo>
                  <a:lnTo>
                    <a:pt x="303809" y="939012"/>
                  </a:lnTo>
                  <a:lnTo>
                    <a:pt x="299237" y="946518"/>
                  </a:lnTo>
                  <a:lnTo>
                    <a:pt x="292227" y="956068"/>
                  </a:lnTo>
                  <a:lnTo>
                    <a:pt x="260426" y="995197"/>
                  </a:lnTo>
                  <a:lnTo>
                    <a:pt x="252234" y="1002931"/>
                  </a:lnTo>
                  <a:lnTo>
                    <a:pt x="250253" y="1005954"/>
                  </a:lnTo>
                  <a:lnTo>
                    <a:pt x="247535" y="1008291"/>
                  </a:lnTo>
                  <a:lnTo>
                    <a:pt x="243433" y="1012164"/>
                  </a:lnTo>
                  <a:lnTo>
                    <a:pt x="240677" y="1014501"/>
                  </a:lnTo>
                  <a:lnTo>
                    <a:pt x="199910" y="1043076"/>
                  </a:lnTo>
                  <a:lnTo>
                    <a:pt x="190106" y="1048029"/>
                  </a:lnTo>
                  <a:lnTo>
                    <a:pt x="183134" y="1052080"/>
                  </a:lnTo>
                  <a:lnTo>
                    <a:pt x="135826" y="1070914"/>
                  </a:lnTo>
                  <a:lnTo>
                    <a:pt x="88328" y="1085837"/>
                  </a:lnTo>
                  <a:lnTo>
                    <a:pt x="52095" y="1095159"/>
                  </a:lnTo>
                  <a:lnTo>
                    <a:pt x="39928" y="1098423"/>
                  </a:lnTo>
                  <a:lnTo>
                    <a:pt x="16078" y="1105255"/>
                  </a:lnTo>
                  <a:lnTo>
                    <a:pt x="7772" y="1109687"/>
                  </a:lnTo>
                  <a:lnTo>
                    <a:pt x="2286" y="1116774"/>
                  </a:lnTo>
                  <a:lnTo>
                    <a:pt x="0" y="1125562"/>
                  </a:lnTo>
                  <a:lnTo>
                    <a:pt x="1358" y="1135075"/>
                  </a:lnTo>
                  <a:lnTo>
                    <a:pt x="5118" y="1141730"/>
                  </a:lnTo>
                  <a:lnTo>
                    <a:pt x="10642" y="1146695"/>
                  </a:lnTo>
                  <a:lnTo>
                    <a:pt x="17373" y="1149680"/>
                  </a:lnTo>
                  <a:lnTo>
                    <a:pt x="24752" y="1150416"/>
                  </a:lnTo>
                  <a:lnTo>
                    <a:pt x="26885" y="1150277"/>
                  </a:lnTo>
                  <a:lnTo>
                    <a:pt x="29032" y="1149845"/>
                  </a:lnTo>
                  <a:lnTo>
                    <a:pt x="31127" y="1149083"/>
                  </a:lnTo>
                  <a:lnTo>
                    <a:pt x="80721" y="1136256"/>
                  </a:lnTo>
                  <a:lnTo>
                    <a:pt x="129895" y="1122248"/>
                  </a:lnTo>
                  <a:lnTo>
                    <a:pt x="177927" y="1105065"/>
                  </a:lnTo>
                  <a:lnTo>
                    <a:pt x="224053" y="1082713"/>
                  </a:lnTo>
                  <a:lnTo>
                    <a:pt x="265125" y="1054265"/>
                  </a:lnTo>
                  <a:lnTo>
                    <a:pt x="300342" y="1020025"/>
                  </a:lnTo>
                  <a:lnTo>
                    <a:pt x="331101" y="981608"/>
                  </a:lnTo>
                  <a:lnTo>
                    <a:pt x="358787" y="940600"/>
                  </a:lnTo>
                  <a:lnTo>
                    <a:pt x="384378" y="899985"/>
                  </a:lnTo>
                  <a:lnTo>
                    <a:pt x="388531" y="893876"/>
                  </a:lnTo>
                  <a:lnTo>
                    <a:pt x="392112" y="887806"/>
                  </a:lnTo>
                  <a:lnTo>
                    <a:pt x="396151" y="881710"/>
                  </a:lnTo>
                  <a:lnTo>
                    <a:pt x="395909" y="881595"/>
                  </a:lnTo>
                  <a:lnTo>
                    <a:pt x="396252" y="880732"/>
                  </a:lnTo>
                  <a:lnTo>
                    <a:pt x="397535" y="879652"/>
                  </a:lnTo>
                  <a:lnTo>
                    <a:pt x="399110" y="877620"/>
                  </a:lnTo>
                  <a:lnTo>
                    <a:pt x="398411" y="878649"/>
                  </a:lnTo>
                  <a:lnTo>
                    <a:pt x="397751" y="879487"/>
                  </a:lnTo>
                  <a:lnTo>
                    <a:pt x="398081" y="879271"/>
                  </a:lnTo>
                  <a:lnTo>
                    <a:pt x="398462" y="878928"/>
                  </a:lnTo>
                  <a:lnTo>
                    <a:pt x="398386" y="879055"/>
                  </a:lnTo>
                  <a:lnTo>
                    <a:pt x="398551" y="878928"/>
                  </a:lnTo>
                  <a:lnTo>
                    <a:pt x="400481" y="877620"/>
                  </a:lnTo>
                  <a:lnTo>
                    <a:pt x="400977" y="877265"/>
                  </a:lnTo>
                  <a:lnTo>
                    <a:pt x="408533" y="871016"/>
                  </a:lnTo>
                  <a:lnTo>
                    <a:pt x="411035" y="869276"/>
                  </a:lnTo>
                  <a:lnTo>
                    <a:pt x="407530" y="905014"/>
                  </a:lnTo>
                  <a:lnTo>
                    <a:pt x="404164" y="940676"/>
                  </a:lnTo>
                  <a:lnTo>
                    <a:pt x="397230" y="994295"/>
                  </a:lnTo>
                  <a:lnTo>
                    <a:pt x="385787" y="1047927"/>
                  </a:lnTo>
                  <a:lnTo>
                    <a:pt x="369633" y="1097483"/>
                  </a:lnTo>
                  <a:lnTo>
                    <a:pt x="354469" y="1133119"/>
                  </a:lnTo>
                  <a:lnTo>
                    <a:pt x="335851" y="1171917"/>
                  </a:lnTo>
                  <a:lnTo>
                    <a:pt x="323659" y="1195552"/>
                  </a:lnTo>
                  <a:lnTo>
                    <a:pt x="325437" y="1201229"/>
                  </a:lnTo>
                  <a:lnTo>
                    <a:pt x="329882" y="1203109"/>
                  </a:lnTo>
                  <a:lnTo>
                    <a:pt x="331482" y="1204023"/>
                  </a:lnTo>
                  <a:lnTo>
                    <a:pt x="333235" y="1204404"/>
                  </a:lnTo>
                  <a:lnTo>
                    <a:pt x="334886" y="1204290"/>
                  </a:lnTo>
                  <a:lnTo>
                    <a:pt x="337934" y="1204099"/>
                  </a:lnTo>
                  <a:lnTo>
                    <a:pt x="340728" y="1202334"/>
                  </a:lnTo>
                  <a:lnTo>
                    <a:pt x="341934" y="1199464"/>
                  </a:lnTo>
                  <a:lnTo>
                    <a:pt x="359143" y="1165910"/>
                  </a:lnTo>
                  <a:lnTo>
                    <a:pt x="374827" y="1131570"/>
                  </a:lnTo>
                  <a:lnTo>
                    <a:pt x="401078" y="1061402"/>
                  </a:lnTo>
                  <a:lnTo>
                    <a:pt x="416636" y="989012"/>
                  </a:lnTo>
                  <a:lnTo>
                    <a:pt x="425081" y="915466"/>
                  </a:lnTo>
                  <a:lnTo>
                    <a:pt x="426999" y="895972"/>
                  </a:lnTo>
                  <a:lnTo>
                    <a:pt x="428853" y="876681"/>
                  </a:lnTo>
                  <a:lnTo>
                    <a:pt x="430847" y="857516"/>
                  </a:lnTo>
                  <a:lnTo>
                    <a:pt x="431114" y="855294"/>
                  </a:lnTo>
                  <a:lnTo>
                    <a:pt x="431355" y="855129"/>
                  </a:lnTo>
                  <a:lnTo>
                    <a:pt x="448271" y="842111"/>
                  </a:lnTo>
                  <a:lnTo>
                    <a:pt x="481241" y="815314"/>
                  </a:lnTo>
                  <a:lnTo>
                    <a:pt x="516382" y="784225"/>
                  </a:lnTo>
                  <a:lnTo>
                    <a:pt x="551967" y="747598"/>
                  </a:lnTo>
                  <a:lnTo>
                    <a:pt x="581406" y="709599"/>
                  </a:lnTo>
                  <a:lnTo>
                    <a:pt x="604494" y="671309"/>
                  </a:lnTo>
                  <a:lnTo>
                    <a:pt x="625602" y="630897"/>
                  </a:lnTo>
                  <a:lnTo>
                    <a:pt x="631126" y="620547"/>
                  </a:lnTo>
                  <a:lnTo>
                    <a:pt x="636854" y="610323"/>
                  </a:lnTo>
                  <a:lnTo>
                    <a:pt x="644652" y="596836"/>
                  </a:lnTo>
                  <a:lnTo>
                    <a:pt x="649287" y="590042"/>
                  </a:lnTo>
                  <a:lnTo>
                    <a:pt x="651929" y="586257"/>
                  </a:lnTo>
                  <a:lnTo>
                    <a:pt x="654329" y="582129"/>
                  </a:lnTo>
                  <a:lnTo>
                    <a:pt x="654494" y="582117"/>
                  </a:lnTo>
                  <a:lnTo>
                    <a:pt x="655828" y="579513"/>
                  </a:lnTo>
                  <a:lnTo>
                    <a:pt x="658533" y="576453"/>
                  </a:lnTo>
                  <a:lnTo>
                    <a:pt x="683768" y="546176"/>
                  </a:lnTo>
                  <a:lnTo>
                    <a:pt x="716368" y="515454"/>
                  </a:lnTo>
                  <a:lnTo>
                    <a:pt x="725004" y="508698"/>
                  </a:lnTo>
                  <a:lnTo>
                    <a:pt x="744588" y="493166"/>
                  </a:lnTo>
                  <a:lnTo>
                    <a:pt x="783539" y="462648"/>
                  </a:lnTo>
                  <a:lnTo>
                    <a:pt x="841806" y="408533"/>
                  </a:lnTo>
                  <a:lnTo>
                    <a:pt x="878014" y="367322"/>
                  </a:lnTo>
                  <a:lnTo>
                    <a:pt x="947559" y="282321"/>
                  </a:lnTo>
                  <a:lnTo>
                    <a:pt x="966063" y="261124"/>
                  </a:lnTo>
                  <a:lnTo>
                    <a:pt x="985037" y="239966"/>
                  </a:lnTo>
                  <a:lnTo>
                    <a:pt x="1023112" y="198107"/>
                  </a:lnTo>
                  <a:lnTo>
                    <a:pt x="1079487" y="134416"/>
                  </a:lnTo>
                  <a:lnTo>
                    <a:pt x="1098600" y="113169"/>
                  </a:lnTo>
                  <a:lnTo>
                    <a:pt x="1136624" y="72923"/>
                  </a:lnTo>
                  <a:lnTo>
                    <a:pt x="1141704" y="67767"/>
                  </a:lnTo>
                  <a:lnTo>
                    <a:pt x="1141704" y="0"/>
                  </a:lnTo>
                  <a:close/>
                </a:path>
              </a:pathLst>
            </a:custGeom>
            <a:solidFill>
              <a:srgbClr val="87AC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9060807" y="194003"/>
              <a:ext cx="83174" cy="14098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7998574" y="326643"/>
              <a:ext cx="948055" cy="1006475"/>
            </a:xfrm>
            <a:custGeom>
              <a:avLst/>
              <a:gdLst/>
              <a:ahLst/>
              <a:cxnLst/>
              <a:rect l="l" t="t" r="r" b="b"/>
              <a:pathLst>
                <a:path w="948054" h="1006475">
                  <a:moveTo>
                    <a:pt x="651383" y="389280"/>
                  </a:moveTo>
                  <a:lnTo>
                    <a:pt x="650722" y="379209"/>
                  </a:lnTo>
                  <a:lnTo>
                    <a:pt x="646150" y="375158"/>
                  </a:lnTo>
                  <a:lnTo>
                    <a:pt x="641832" y="375437"/>
                  </a:lnTo>
                  <a:lnTo>
                    <a:pt x="615188" y="375513"/>
                  </a:lnTo>
                  <a:lnTo>
                    <a:pt x="588416" y="375742"/>
                  </a:lnTo>
                  <a:lnTo>
                    <a:pt x="561670" y="376250"/>
                  </a:lnTo>
                  <a:lnTo>
                    <a:pt x="535076" y="377139"/>
                  </a:lnTo>
                  <a:lnTo>
                    <a:pt x="523430" y="377469"/>
                  </a:lnTo>
                  <a:lnTo>
                    <a:pt x="472236" y="380301"/>
                  </a:lnTo>
                  <a:lnTo>
                    <a:pt x="423672" y="385622"/>
                  </a:lnTo>
                  <a:lnTo>
                    <a:pt x="381215" y="393395"/>
                  </a:lnTo>
                  <a:lnTo>
                    <a:pt x="367322" y="396417"/>
                  </a:lnTo>
                  <a:lnTo>
                    <a:pt x="350202" y="399808"/>
                  </a:lnTo>
                  <a:lnTo>
                    <a:pt x="333108" y="403542"/>
                  </a:lnTo>
                  <a:lnTo>
                    <a:pt x="316039" y="407682"/>
                  </a:lnTo>
                  <a:lnTo>
                    <a:pt x="299008" y="412292"/>
                  </a:lnTo>
                  <a:lnTo>
                    <a:pt x="282067" y="416864"/>
                  </a:lnTo>
                  <a:lnTo>
                    <a:pt x="265290" y="421830"/>
                  </a:lnTo>
                  <a:lnTo>
                    <a:pt x="248526" y="427062"/>
                  </a:lnTo>
                  <a:lnTo>
                    <a:pt x="231648" y="432447"/>
                  </a:lnTo>
                  <a:lnTo>
                    <a:pt x="214630" y="437299"/>
                  </a:lnTo>
                  <a:lnTo>
                    <a:pt x="163525" y="451192"/>
                  </a:lnTo>
                  <a:lnTo>
                    <a:pt x="94119" y="466953"/>
                  </a:lnTo>
                  <a:lnTo>
                    <a:pt x="24650" y="481634"/>
                  </a:lnTo>
                  <a:lnTo>
                    <a:pt x="7531" y="484898"/>
                  </a:lnTo>
                  <a:lnTo>
                    <a:pt x="2578" y="486651"/>
                  </a:lnTo>
                  <a:lnTo>
                    <a:pt x="0" y="491871"/>
                  </a:lnTo>
                  <a:lnTo>
                    <a:pt x="1778" y="496811"/>
                  </a:lnTo>
                  <a:lnTo>
                    <a:pt x="3225" y="500888"/>
                  </a:lnTo>
                  <a:lnTo>
                    <a:pt x="7023" y="503351"/>
                  </a:lnTo>
                  <a:lnTo>
                    <a:pt x="11099" y="503085"/>
                  </a:lnTo>
                  <a:lnTo>
                    <a:pt x="11950" y="503034"/>
                  </a:lnTo>
                  <a:lnTo>
                    <a:pt x="12827" y="502869"/>
                  </a:lnTo>
                  <a:lnTo>
                    <a:pt x="13677" y="502564"/>
                  </a:lnTo>
                  <a:lnTo>
                    <a:pt x="13627" y="501840"/>
                  </a:lnTo>
                  <a:lnTo>
                    <a:pt x="47942" y="494449"/>
                  </a:lnTo>
                  <a:lnTo>
                    <a:pt x="82397" y="487197"/>
                  </a:lnTo>
                  <a:lnTo>
                    <a:pt x="116840" y="479666"/>
                  </a:lnTo>
                  <a:lnTo>
                    <a:pt x="151104" y="471474"/>
                  </a:lnTo>
                  <a:lnTo>
                    <a:pt x="168490" y="467537"/>
                  </a:lnTo>
                  <a:lnTo>
                    <a:pt x="219303" y="454164"/>
                  </a:lnTo>
                  <a:lnTo>
                    <a:pt x="270319" y="438340"/>
                  </a:lnTo>
                  <a:lnTo>
                    <a:pt x="287324" y="433247"/>
                  </a:lnTo>
                  <a:lnTo>
                    <a:pt x="304253" y="428637"/>
                  </a:lnTo>
                  <a:lnTo>
                    <a:pt x="321068" y="424434"/>
                  </a:lnTo>
                  <a:lnTo>
                    <a:pt x="337896" y="420497"/>
                  </a:lnTo>
                  <a:lnTo>
                    <a:pt x="354876" y="416699"/>
                  </a:lnTo>
                  <a:lnTo>
                    <a:pt x="363423" y="414655"/>
                  </a:lnTo>
                  <a:lnTo>
                    <a:pt x="372046" y="412813"/>
                  </a:lnTo>
                  <a:lnTo>
                    <a:pt x="380822" y="411099"/>
                  </a:lnTo>
                  <a:lnTo>
                    <a:pt x="389801" y="409435"/>
                  </a:lnTo>
                  <a:lnTo>
                    <a:pt x="396900" y="407543"/>
                  </a:lnTo>
                  <a:lnTo>
                    <a:pt x="401205" y="407263"/>
                  </a:lnTo>
                  <a:lnTo>
                    <a:pt x="412673" y="405815"/>
                  </a:lnTo>
                  <a:lnTo>
                    <a:pt x="433895" y="402691"/>
                  </a:lnTo>
                  <a:lnTo>
                    <a:pt x="455155" y="400151"/>
                  </a:lnTo>
                  <a:lnTo>
                    <a:pt x="497751" y="396582"/>
                  </a:lnTo>
                  <a:lnTo>
                    <a:pt x="549529" y="394246"/>
                  </a:lnTo>
                  <a:lnTo>
                    <a:pt x="603910" y="393268"/>
                  </a:lnTo>
                  <a:lnTo>
                    <a:pt x="631431" y="393433"/>
                  </a:lnTo>
                  <a:lnTo>
                    <a:pt x="642975" y="393420"/>
                  </a:lnTo>
                  <a:lnTo>
                    <a:pt x="647280" y="393153"/>
                  </a:lnTo>
                  <a:lnTo>
                    <a:pt x="651383" y="389280"/>
                  </a:lnTo>
                  <a:close/>
                </a:path>
                <a:path w="948054" h="1006475">
                  <a:moveTo>
                    <a:pt x="837209" y="317487"/>
                  </a:moveTo>
                  <a:lnTo>
                    <a:pt x="833221" y="273062"/>
                  </a:lnTo>
                  <a:lnTo>
                    <a:pt x="820674" y="233146"/>
                  </a:lnTo>
                  <a:lnTo>
                    <a:pt x="800201" y="196443"/>
                  </a:lnTo>
                  <a:lnTo>
                    <a:pt x="795693" y="190258"/>
                  </a:lnTo>
                  <a:lnTo>
                    <a:pt x="791578" y="185432"/>
                  </a:lnTo>
                  <a:lnTo>
                    <a:pt x="787654" y="180619"/>
                  </a:lnTo>
                  <a:lnTo>
                    <a:pt x="785482" y="177774"/>
                  </a:lnTo>
                  <a:lnTo>
                    <a:pt x="782358" y="176352"/>
                  </a:lnTo>
                  <a:lnTo>
                    <a:pt x="769226" y="186118"/>
                  </a:lnTo>
                  <a:lnTo>
                    <a:pt x="772375" y="190258"/>
                  </a:lnTo>
                  <a:lnTo>
                    <a:pt x="771601" y="189572"/>
                  </a:lnTo>
                  <a:lnTo>
                    <a:pt x="795197" y="222669"/>
                  </a:lnTo>
                  <a:lnTo>
                    <a:pt x="811453" y="259994"/>
                  </a:lnTo>
                  <a:lnTo>
                    <a:pt x="818172" y="297853"/>
                  </a:lnTo>
                  <a:lnTo>
                    <a:pt x="818629" y="309067"/>
                  </a:lnTo>
                  <a:lnTo>
                    <a:pt x="818591" y="320116"/>
                  </a:lnTo>
                  <a:lnTo>
                    <a:pt x="818146" y="331050"/>
                  </a:lnTo>
                  <a:lnTo>
                    <a:pt x="817346" y="341947"/>
                  </a:lnTo>
                  <a:lnTo>
                    <a:pt x="816356" y="364744"/>
                  </a:lnTo>
                  <a:lnTo>
                    <a:pt x="812444" y="410197"/>
                  </a:lnTo>
                  <a:lnTo>
                    <a:pt x="805599" y="454494"/>
                  </a:lnTo>
                  <a:lnTo>
                    <a:pt x="796124" y="497636"/>
                  </a:lnTo>
                  <a:lnTo>
                    <a:pt x="778573" y="560908"/>
                  </a:lnTo>
                  <a:lnTo>
                    <a:pt x="767905" y="603415"/>
                  </a:lnTo>
                  <a:lnTo>
                    <a:pt x="760679" y="646518"/>
                  </a:lnTo>
                  <a:lnTo>
                    <a:pt x="759231" y="690079"/>
                  </a:lnTo>
                  <a:lnTo>
                    <a:pt x="761657" y="711581"/>
                  </a:lnTo>
                  <a:lnTo>
                    <a:pt x="765009" y="732955"/>
                  </a:lnTo>
                  <a:lnTo>
                    <a:pt x="769175" y="754138"/>
                  </a:lnTo>
                  <a:lnTo>
                    <a:pt x="774001" y="775081"/>
                  </a:lnTo>
                  <a:lnTo>
                    <a:pt x="778090" y="794969"/>
                  </a:lnTo>
                  <a:lnTo>
                    <a:pt x="780313" y="815111"/>
                  </a:lnTo>
                  <a:lnTo>
                    <a:pt x="780656" y="835380"/>
                  </a:lnTo>
                  <a:lnTo>
                    <a:pt x="779106" y="855624"/>
                  </a:lnTo>
                  <a:lnTo>
                    <a:pt x="750798" y="923582"/>
                  </a:lnTo>
                  <a:lnTo>
                    <a:pt x="701624" y="978230"/>
                  </a:lnTo>
                  <a:lnTo>
                    <a:pt x="687222" y="989990"/>
                  </a:lnTo>
                  <a:lnTo>
                    <a:pt x="683564" y="994854"/>
                  </a:lnTo>
                  <a:lnTo>
                    <a:pt x="683983" y="1000340"/>
                  </a:lnTo>
                  <a:lnTo>
                    <a:pt x="687311" y="1004747"/>
                  </a:lnTo>
                  <a:lnTo>
                    <a:pt x="692353" y="1006360"/>
                  </a:lnTo>
                  <a:lnTo>
                    <a:pt x="693826" y="1006259"/>
                  </a:lnTo>
                  <a:lnTo>
                    <a:pt x="727379" y="979665"/>
                  </a:lnTo>
                  <a:lnTo>
                    <a:pt x="753503" y="950671"/>
                  </a:lnTo>
                  <a:lnTo>
                    <a:pt x="774801" y="918057"/>
                  </a:lnTo>
                  <a:lnTo>
                    <a:pt x="790905" y="882319"/>
                  </a:lnTo>
                  <a:lnTo>
                    <a:pt x="798614" y="841578"/>
                  </a:lnTo>
                  <a:lnTo>
                    <a:pt x="798779" y="820889"/>
                  </a:lnTo>
                  <a:lnTo>
                    <a:pt x="796531" y="800366"/>
                  </a:lnTo>
                  <a:lnTo>
                    <a:pt x="792873" y="779043"/>
                  </a:lnTo>
                  <a:lnTo>
                    <a:pt x="783971" y="736777"/>
                  </a:lnTo>
                  <a:lnTo>
                    <a:pt x="780326" y="715454"/>
                  </a:lnTo>
                  <a:lnTo>
                    <a:pt x="777976" y="671588"/>
                  </a:lnTo>
                  <a:lnTo>
                    <a:pt x="782485" y="628040"/>
                  </a:lnTo>
                  <a:lnTo>
                    <a:pt x="791476" y="584873"/>
                  </a:lnTo>
                  <a:lnTo>
                    <a:pt x="802601" y="542188"/>
                  </a:lnTo>
                  <a:lnTo>
                    <a:pt x="808697" y="521081"/>
                  </a:lnTo>
                  <a:lnTo>
                    <a:pt x="814438" y="499732"/>
                  </a:lnTo>
                  <a:lnTo>
                    <a:pt x="824598" y="456311"/>
                  </a:lnTo>
                  <a:lnTo>
                    <a:pt x="831278" y="409219"/>
                  </a:lnTo>
                  <a:lnTo>
                    <a:pt x="835228" y="361759"/>
                  </a:lnTo>
                  <a:lnTo>
                    <a:pt x="836930" y="339750"/>
                  </a:lnTo>
                  <a:lnTo>
                    <a:pt x="837209" y="317487"/>
                  </a:lnTo>
                  <a:close/>
                </a:path>
                <a:path w="948054" h="1006475">
                  <a:moveTo>
                    <a:pt x="947496" y="36195"/>
                  </a:moveTo>
                  <a:lnTo>
                    <a:pt x="901357" y="16141"/>
                  </a:lnTo>
                  <a:lnTo>
                    <a:pt x="860628" y="7213"/>
                  </a:lnTo>
                  <a:lnTo>
                    <a:pt x="819315" y="1841"/>
                  </a:lnTo>
                  <a:lnTo>
                    <a:pt x="777671" y="0"/>
                  </a:lnTo>
                  <a:lnTo>
                    <a:pt x="767118" y="127"/>
                  </a:lnTo>
                  <a:lnTo>
                    <a:pt x="700595" y="4508"/>
                  </a:lnTo>
                  <a:lnTo>
                    <a:pt x="631405" y="15671"/>
                  </a:lnTo>
                  <a:lnTo>
                    <a:pt x="554723" y="35407"/>
                  </a:lnTo>
                  <a:lnTo>
                    <a:pt x="512445" y="48107"/>
                  </a:lnTo>
                  <a:lnTo>
                    <a:pt x="470166" y="60680"/>
                  </a:lnTo>
                  <a:lnTo>
                    <a:pt x="427672" y="71970"/>
                  </a:lnTo>
                  <a:lnTo>
                    <a:pt x="383222" y="81699"/>
                  </a:lnTo>
                  <a:lnTo>
                    <a:pt x="338543" y="90068"/>
                  </a:lnTo>
                  <a:lnTo>
                    <a:pt x="293789" y="97104"/>
                  </a:lnTo>
                  <a:lnTo>
                    <a:pt x="249072" y="102768"/>
                  </a:lnTo>
                  <a:lnTo>
                    <a:pt x="210299" y="106273"/>
                  </a:lnTo>
                  <a:lnTo>
                    <a:pt x="177114" y="107429"/>
                  </a:lnTo>
                  <a:lnTo>
                    <a:pt x="144018" y="106362"/>
                  </a:lnTo>
                  <a:lnTo>
                    <a:pt x="78930" y="95478"/>
                  </a:lnTo>
                  <a:lnTo>
                    <a:pt x="58178" y="88557"/>
                  </a:lnTo>
                  <a:lnTo>
                    <a:pt x="56426" y="88188"/>
                  </a:lnTo>
                  <a:lnTo>
                    <a:pt x="54775" y="88290"/>
                  </a:lnTo>
                  <a:lnTo>
                    <a:pt x="51727" y="88480"/>
                  </a:lnTo>
                  <a:lnTo>
                    <a:pt x="48933" y="90258"/>
                  </a:lnTo>
                  <a:lnTo>
                    <a:pt x="47726" y="93129"/>
                  </a:lnTo>
                  <a:lnTo>
                    <a:pt x="45097" y="97624"/>
                  </a:lnTo>
                  <a:lnTo>
                    <a:pt x="91033" y="116865"/>
                  </a:lnTo>
                  <a:lnTo>
                    <a:pt x="131622" y="123431"/>
                  </a:lnTo>
                  <a:lnTo>
                    <a:pt x="172707" y="125704"/>
                  </a:lnTo>
                  <a:lnTo>
                    <a:pt x="213906" y="124548"/>
                  </a:lnTo>
                  <a:lnTo>
                    <a:pt x="216700" y="124371"/>
                  </a:lnTo>
                  <a:lnTo>
                    <a:pt x="219481" y="124167"/>
                  </a:lnTo>
                  <a:lnTo>
                    <a:pt x="222250" y="123977"/>
                  </a:lnTo>
                  <a:lnTo>
                    <a:pt x="266382" y="119367"/>
                  </a:lnTo>
                  <a:lnTo>
                    <a:pt x="310349" y="112610"/>
                  </a:lnTo>
                  <a:lnTo>
                    <a:pt x="356082" y="104851"/>
                  </a:lnTo>
                  <a:lnTo>
                    <a:pt x="401726" y="96012"/>
                  </a:lnTo>
                  <a:lnTo>
                    <a:pt x="446125" y="85699"/>
                  </a:lnTo>
                  <a:lnTo>
                    <a:pt x="489877" y="73825"/>
                  </a:lnTo>
                  <a:lnTo>
                    <a:pt x="510171" y="67246"/>
                  </a:lnTo>
                  <a:lnTo>
                    <a:pt x="530682" y="60947"/>
                  </a:lnTo>
                  <a:lnTo>
                    <a:pt x="572071" y="49123"/>
                  </a:lnTo>
                  <a:lnTo>
                    <a:pt x="613803" y="38328"/>
                  </a:lnTo>
                  <a:lnTo>
                    <a:pt x="656056" y="29768"/>
                  </a:lnTo>
                  <a:lnTo>
                    <a:pt x="698703" y="23482"/>
                  </a:lnTo>
                  <a:lnTo>
                    <a:pt x="741629" y="19570"/>
                  </a:lnTo>
                  <a:lnTo>
                    <a:pt x="744651" y="19380"/>
                  </a:lnTo>
                  <a:lnTo>
                    <a:pt x="747674" y="19189"/>
                  </a:lnTo>
                  <a:lnTo>
                    <a:pt x="750697" y="19037"/>
                  </a:lnTo>
                  <a:lnTo>
                    <a:pt x="792213" y="18300"/>
                  </a:lnTo>
                  <a:lnTo>
                    <a:pt x="833539" y="21285"/>
                  </a:lnTo>
                  <a:lnTo>
                    <a:pt x="874560" y="27965"/>
                  </a:lnTo>
                  <a:lnTo>
                    <a:pt x="915123" y="38239"/>
                  </a:lnTo>
                  <a:lnTo>
                    <a:pt x="921029" y="40043"/>
                  </a:lnTo>
                  <a:lnTo>
                    <a:pt x="926947" y="42557"/>
                  </a:lnTo>
                  <a:lnTo>
                    <a:pt x="932853" y="44348"/>
                  </a:lnTo>
                  <a:lnTo>
                    <a:pt x="934453" y="45275"/>
                  </a:lnTo>
                  <a:lnTo>
                    <a:pt x="936180" y="45643"/>
                  </a:lnTo>
                  <a:lnTo>
                    <a:pt x="937856" y="45529"/>
                  </a:lnTo>
                  <a:lnTo>
                    <a:pt x="940879" y="45339"/>
                  </a:lnTo>
                  <a:lnTo>
                    <a:pt x="943673" y="43573"/>
                  </a:lnTo>
                  <a:lnTo>
                    <a:pt x="944880" y="40690"/>
                  </a:lnTo>
                  <a:lnTo>
                    <a:pt x="947496" y="36195"/>
                  </a:lnTo>
                  <a:close/>
                </a:path>
              </a:pathLst>
            </a:custGeom>
            <a:solidFill>
              <a:srgbClr val="87AC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8939004" y="0"/>
              <a:ext cx="204977" cy="7461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19049" y="0"/>
            <a:ext cx="1321397" cy="106085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-9524" y="3622799"/>
            <a:ext cx="2967990" cy="1530350"/>
            <a:chOff x="-9524" y="3622799"/>
            <a:chExt cx="2967990" cy="1530350"/>
          </a:xfrm>
        </p:grpSpPr>
        <p:sp>
          <p:nvSpPr>
            <p:cNvPr id="4" name="object 4"/>
            <p:cNvSpPr/>
            <p:nvPr/>
          </p:nvSpPr>
          <p:spPr>
            <a:xfrm>
              <a:off x="0" y="3863035"/>
              <a:ext cx="2958465" cy="1280795"/>
            </a:xfrm>
            <a:custGeom>
              <a:avLst/>
              <a:gdLst/>
              <a:ahLst/>
              <a:cxnLst/>
              <a:rect l="l" t="t" r="r" b="b"/>
              <a:pathLst>
                <a:path w="2958465" h="1280795">
                  <a:moveTo>
                    <a:pt x="2958287" y="1280453"/>
                  </a:moveTo>
                  <a:lnTo>
                    <a:pt x="0" y="1280453"/>
                  </a:lnTo>
                  <a:lnTo>
                    <a:pt x="0" y="1497"/>
                  </a:lnTo>
                  <a:lnTo>
                    <a:pt x="47030" y="0"/>
                  </a:lnTo>
                  <a:lnTo>
                    <a:pt x="100597" y="1874"/>
                  </a:lnTo>
                  <a:lnTo>
                    <a:pt x="154242" y="7406"/>
                  </a:lnTo>
                  <a:lnTo>
                    <a:pt x="205506" y="14910"/>
                  </a:lnTo>
                  <a:lnTo>
                    <a:pt x="256108" y="24477"/>
                  </a:lnTo>
                  <a:lnTo>
                    <a:pt x="306087" y="35988"/>
                  </a:lnTo>
                  <a:lnTo>
                    <a:pt x="355482" y="49328"/>
                  </a:lnTo>
                  <a:lnTo>
                    <a:pt x="404331" y="64381"/>
                  </a:lnTo>
                  <a:lnTo>
                    <a:pt x="449860" y="80015"/>
                  </a:lnTo>
                  <a:lnTo>
                    <a:pt x="494975" y="96968"/>
                  </a:lnTo>
                  <a:lnTo>
                    <a:pt x="539708" y="115143"/>
                  </a:lnTo>
                  <a:lnTo>
                    <a:pt x="584094" y="134443"/>
                  </a:lnTo>
                  <a:lnTo>
                    <a:pt x="628165" y="154771"/>
                  </a:lnTo>
                  <a:lnTo>
                    <a:pt x="671956" y="176030"/>
                  </a:lnTo>
                  <a:lnTo>
                    <a:pt x="715499" y="198124"/>
                  </a:lnTo>
                  <a:lnTo>
                    <a:pt x="758829" y="220955"/>
                  </a:lnTo>
                  <a:lnTo>
                    <a:pt x="801977" y="244428"/>
                  </a:lnTo>
                  <a:lnTo>
                    <a:pt x="844979" y="268445"/>
                  </a:lnTo>
                  <a:lnTo>
                    <a:pt x="930673" y="317724"/>
                  </a:lnTo>
                  <a:lnTo>
                    <a:pt x="1144671" y="443673"/>
                  </a:lnTo>
                  <a:lnTo>
                    <a:pt x="1230877" y="493119"/>
                  </a:lnTo>
                  <a:lnTo>
                    <a:pt x="1274243" y="517256"/>
                  </a:lnTo>
                  <a:lnTo>
                    <a:pt x="1317829" y="540872"/>
                  </a:lnTo>
                  <a:lnTo>
                    <a:pt x="1361669" y="563871"/>
                  </a:lnTo>
                  <a:lnTo>
                    <a:pt x="1405796" y="586156"/>
                  </a:lnTo>
                  <a:lnTo>
                    <a:pt x="1450244" y="607630"/>
                  </a:lnTo>
                  <a:lnTo>
                    <a:pt x="1495045" y="628197"/>
                  </a:lnTo>
                  <a:lnTo>
                    <a:pt x="1540234" y="647760"/>
                  </a:lnTo>
                  <a:lnTo>
                    <a:pt x="1585843" y="666221"/>
                  </a:lnTo>
                  <a:lnTo>
                    <a:pt x="1631906" y="683485"/>
                  </a:lnTo>
                  <a:lnTo>
                    <a:pt x="1678456" y="699454"/>
                  </a:lnTo>
                  <a:lnTo>
                    <a:pt x="1751045" y="721149"/>
                  </a:lnTo>
                  <a:lnTo>
                    <a:pt x="1800358" y="733970"/>
                  </a:lnTo>
                  <a:lnTo>
                    <a:pt x="1849957" y="745637"/>
                  </a:lnTo>
                  <a:lnTo>
                    <a:pt x="1899788" y="756371"/>
                  </a:lnTo>
                  <a:lnTo>
                    <a:pt x="1949792" y="766392"/>
                  </a:lnTo>
                  <a:lnTo>
                    <a:pt x="2200462" y="813508"/>
                  </a:lnTo>
                  <a:lnTo>
                    <a:pt x="2250330" y="823875"/>
                  </a:lnTo>
                  <a:lnTo>
                    <a:pt x="2299978" y="835070"/>
                  </a:lnTo>
                  <a:lnTo>
                    <a:pt x="2349350" y="847314"/>
                  </a:lnTo>
                  <a:lnTo>
                    <a:pt x="2398389" y="860827"/>
                  </a:lnTo>
                  <a:lnTo>
                    <a:pt x="2447040" y="875829"/>
                  </a:lnTo>
                  <a:lnTo>
                    <a:pt x="2513968" y="900134"/>
                  </a:lnTo>
                  <a:lnTo>
                    <a:pt x="2557262" y="919101"/>
                  </a:lnTo>
                  <a:lnTo>
                    <a:pt x="2601073" y="940821"/>
                  </a:lnTo>
                  <a:lnTo>
                    <a:pt x="2644863" y="965059"/>
                  </a:lnTo>
                  <a:lnTo>
                    <a:pt x="2688097" y="991582"/>
                  </a:lnTo>
                  <a:lnTo>
                    <a:pt x="2730239" y="1020155"/>
                  </a:lnTo>
                  <a:lnTo>
                    <a:pt x="2770752" y="1050543"/>
                  </a:lnTo>
                  <a:lnTo>
                    <a:pt x="2809099" y="1082514"/>
                  </a:lnTo>
                  <a:lnTo>
                    <a:pt x="2844745" y="1115832"/>
                  </a:lnTo>
                  <a:lnTo>
                    <a:pt x="2877153" y="1150263"/>
                  </a:lnTo>
                  <a:lnTo>
                    <a:pt x="2905786" y="1185573"/>
                  </a:lnTo>
                  <a:lnTo>
                    <a:pt x="2930110" y="1221527"/>
                  </a:lnTo>
                  <a:lnTo>
                    <a:pt x="2949586" y="1257893"/>
                  </a:lnTo>
                  <a:lnTo>
                    <a:pt x="2958287" y="1280453"/>
                  </a:lnTo>
                  <a:close/>
                </a:path>
              </a:pathLst>
            </a:custGeom>
            <a:solidFill>
              <a:srgbClr val="9EC8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3632324"/>
              <a:ext cx="2674620" cy="1511300"/>
            </a:xfrm>
            <a:custGeom>
              <a:avLst/>
              <a:gdLst/>
              <a:ahLst/>
              <a:cxnLst/>
              <a:rect l="l" t="t" r="r" b="b"/>
              <a:pathLst>
                <a:path w="2674620" h="1511300">
                  <a:moveTo>
                    <a:pt x="0" y="0"/>
                  </a:moveTo>
                  <a:lnTo>
                    <a:pt x="74643" y="23840"/>
                  </a:lnTo>
                  <a:lnTo>
                    <a:pt x="122442" y="40004"/>
                  </a:lnTo>
                  <a:lnTo>
                    <a:pt x="170042" y="56739"/>
                  </a:lnTo>
                  <a:lnTo>
                    <a:pt x="217436" y="74023"/>
                  </a:lnTo>
                  <a:lnTo>
                    <a:pt x="264615" y="91832"/>
                  </a:lnTo>
                  <a:lnTo>
                    <a:pt x="311572" y="110142"/>
                  </a:lnTo>
                  <a:lnTo>
                    <a:pt x="358299" y="128930"/>
                  </a:lnTo>
                  <a:lnTo>
                    <a:pt x="404787" y="148173"/>
                  </a:lnTo>
                  <a:lnTo>
                    <a:pt x="451030" y="167846"/>
                  </a:lnTo>
                  <a:lnTo>
                    <a:pt x="497019" y="187927"/>
                  </a:lnTo>
                  <a:lnTo>
                    <a:pt x="542746" y="208392"/>
                  </a:lnTo>
                  <a:lnTo>
                    <a:pt x="589241" y="229677"/>
                  </a:lnTo>
                  <a:lnTo>
                    <a:pt x="635619" y="251382"/>
                  </a:lnTo>
                  <a:lnTo>
                    <a:pt x="681842" y="273538"/>
                  </a:lnTo>
                  <a:lnTo>
                    <a:pt x="727875" y="296171"/>
                  </a:lnTo>
                  <a:lnTo>
                    <a:pt x="773682" y="319312"/>
                  </a:lnTo>
                  <a:lnTo>
                    <a:pt x="819225" y="342987"/>
                  </a:lnTo>
                  <a:lnTo>
                    <a:pt x="864470" y="367227"/>
                  </a:lnTo>
                  <a:lnTo>
                    <a:pt x="909380" y="392060"/>
                  </a:lnTo>
                  <a:lnTo>
                    <a:pt x="953918" y="417513"/>
                  </a:lnTo>
                  <a:lnTo>
                    <a:pt x="998049" y="443617"/>
                  </a:lnTo>
                  <a:lnTo>
                    <a:pt x="1041736" y="470399"/>
                  </a:lnTo>
                  <a:lnTo>
                    <a:pt x="1084942" y="497888"/>
                  </a:lnTo>
                  <a:lnTo>
                    <a:pt x="1127633" y="526113"/>
                  </a:lnTo>
                  <a:lnTo>
                    <a:pt x="1169771" y="555102"/>
                  </a:lnTo>
                  <a:lnTo>
                    <a:pt x="1211321" y="584884"/>
                  </a:lnTo>
                  <a:lnTo>
                    <a:pt x="1252246" y="615487"/>
                  </a:lnTo>
                  <a:lnTo>
                    <a:pt x="1292509" y="646941"/>
                  </a:lnTo>
                  <a:lnTo>
                    <a:pt x="1330738" y="677863"/>
                  </a:lnTo>
                  <a:lnTo>
                    <a:pt x="1368728" y="709282"/>
                  </a:lnTo>
                  <a:lnTo>
                    <a:pt x="1406524" y="741114"/>
                  </a:lnTo>
                  <a:lnTo>
                    <a:pt x="1444171" y="773277"/>
                  </a:lnTo>
                  <a:lnTo>
                    <a:pt x="1481714" y="805685"/>
                  </a:lnTo>
                  <a:lnTo>
                    <a:pt x="1519198" y="838256"/>
                  </a:lnTo>
                  <a:lnTo>
                    <a:pt x="1556667" y="870905"/>
                  </a:lnTo>
                  <a:lnTo>
                    <a:pt x="1594167" y="903549"/>
                  </a:lnTo>
                  <a:lnTo>
                    <a:pt x="1631742" y="936103"/>
                  </a:lnTo>
                  <a:lnTo>
                    <a:pt x="1669436" y="968485"/>
                  </a:lnTo>
                  <a:lnTo>
                    <a:pt x="1707295" y="1000609"/>
                  </a:lnTo>
                  <a:lnTo>
                    <a:pt x="1745364" y="1032393"/>
                  </a:lnTo>
                  <a:lnTo>
                    <a:pt x="1783687" y="1063752"/>
                  </a:lnTo>
                  <a:lnTo>
                    <a:pt x="1822309" y="1094603"/>
                  </a:lnTo>
                  <a:lnTo>
                    <a:pt x="1861275" y="1124862"/>
                  </a:lnTo>
                  <a:lnTo>
                    <a:pt x="1900630" y="1154444"/>
                  </a:lnTo>
                  <a:lnTo>
                    <a:pt x="1940419" y="1183267"/>
                  </a:lnTo>
                  <a:lnTo>
                    <a:pt x="1980685" y="1211247"/>
                  </a:lnTo>
                  <a:lnTo>
                    <a:pt x="2021475" y="1238298"/>
                  </a:lnTo>
                  <a:lnTo>
                    <a:pt x="2062833" y="1264339"/>
                  </a:lnTo>
                  <a:lnTo>
                    <a:pt x="2104804" y="1289284"/>
                  </a:lnTo>
                  <a:lnTo>
                    <a:pt x="2147432" y="1313051"/>
                  </a:lnTo>
                  <a:lnTo>
                    <a:pt x="2190762" y="1335555"/>
                  </a:lnTo>
                  <a:lnTo>
                    <a:pt x="2234840" y="1356712"/>
                  </a:lnTo>
                  <a:lnTo>
                    <a:pt x="2279710" y="1376440"/>
                  </a:lnTo>
                  <a:lnTo>
                    <a:pt x="2325173" y="1395068"/>
                  </a:lnTo>
                  <a:lnTo>
                    <a:pt x="2371066" y="1413009"/>
                  </a:lnTo>
                  <a:lnTo>
                    <a:pt x="2417368" y="1430257"/>
                  </a:lnTo>
                  <a:lnTo>
                    <a:pt x="2464057" y="1446802"/>
                  </a:lnTo>
                  <a:lnTo>
                    <a:pt x="2511113" y="1462637"/>
                  </a:lnTo>
                  <a:lnTo>
                    <a:pt x="2558516" y="1477755"/>
                  </a:lnTo>
                  <a:lnTo>
                    <a:pt x="2606245" y="1492148"/>
                  </a:lnTo>
                  <a:lnTo>
                    <a:pt x="2654278" y="1505807"/>
                  </a:lnTo>
                  <a:lnTo>
                    <a:pt x="2674313" y="1511164"/>
                  </a:lnTo>
                </a:path>
              </a:pathLst>
            </a:custGeom>
            <a:ln w="190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445317" y="241559"/>
            <a:ext cx="392049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45" dirty="0"/>
              <a:t>I</a:t>
            </a:r>
            <a:r>
              <a:rPr spc="245" dirty="0"/>
              <a:t>m</a:t>
            </a:r>
            <a:r>
              <a:rPr spc="220" dirty="0"/>
              <a:t>puesto</a:t>
            </a:r>
            <a:r>
              <a:rPr spc="160" dirty="0"/>
              <a:t>s</a:t>
            </a:r>
            <a:r>
              <a:rPr spc="459" dirty="0"/>
              <a:t>/</a:t>
            </a:r>
            <a:r>
              <a:rPr spc="900" dirty="0"/>
              <a:t>S</a:t>
            </a:r>
            <a:r>
              <a:rPr spc="175" dirty="0"/>
              <a:t>ubsidios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1673917" y="1167547"/>
            <a:ext cx="6549390" cy="2184400"/>
          </a:xfrm>
          <a:prstGeom prst="rect">
            <a:avLst/>
          </a:prstGeom>
        </p:spPr>
        <p:txBody>
          <a:bodyPr vert="horz" wrap="square" lIns="0" tIns="14160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115"/>
              </a:spcBef>
            </a:pPr>
            <a:r>
              <a:rPr sz="1800" b="1" spc="-60" dirty="0">
                <a:solidFill>
                  <a:srgbClr val="7993A8"/>
                </a:solidFill>
                <a:latin typeface="Trebuchet MS"/>
                <a:cs typeface="Trebuchet MS"/>
              </a:rPr>
              <a:t>Impuesto:</a:t>
            </a:r>
            <a:r>
              <a:rPr sz="1800" b="1" spc="-225" dirty="0">
                <a:solidFill>
                  <a:srgbClr val="7993A8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69727B"/>
                </a:solidFill>
                <a:latin typeface="Arial"/>
                <a:cs typeface="Arial"/>
              </a:rPr>
              <a:t>Una</a:t>
            </a:r>
            <a:r>
              <a:rPr sz="1800" spc="-14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69727B"/>
                </a:solidFill>
                <a:latin typeface="Arial"/>
                <a:cs typeface="Arial"/>
              </a:rPr>
              <a:t>tarifa</a:t>
            </a:r>
            <a:r>
              <a:rPr sz="1800" spc="-14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800" spc="-75" dirty="0">
                <a:solidFill>
                  <a:srgbClr val="69727B"/>
                </a:solidFill>
                <a:latin typeface="Arial"/>
                <a:cs typeface="Arial"/>
              </a:rPr>
              <a:t>cobrada</a:t>
            </a:r>
            <a:r>
              <a:rPr sz="1800" spc="-140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800" spc="-100" dirty="0">
                <a:solidFill>
                  <a:srgbClr val="69727B"/>
                </a:solidFill>
                <a:latin typeface="Arial"/>
                <a:cs typeface="Arial"/>
              </a:rPr>
              <a:t>además</a:t>
            </a:r>
            <a:r>
              <a:rPr sz="1800" spc="-14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800" spc="-45" dirty="0">
                <a:solidFill>
                  <a:srgbClr val="69727B"/>
                </a:solidFill>
                <a:latin typeface="Arial"/>
                <a:cs typeface="Arial"/>
              </a:rPr>
              <a:t>del</a:t>
            </a:r>
            <a:r>
              <a:rPr sz="1800" spc="-14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800" spc="-55" dirty="0">
                <a:solidFill>
                  <a:srgbClr val="69727B"/>
                </a:solidFill>
                <a:latin typeface="Arial"/>
                <a:cs typeface="Arial"/>
              </a:rPr>
              <a:t>precio</a:t>
            </a:r>
            <a:r>
              <a:rPr sz="1800" spc="-140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800" spc="-45" dirty="0">
                <a:solidFill>
                  <a:srgbClr val="69727B"/>
                </a:solidFill>
                <a:latin typeface="Arial"/>
                <a:cs typeface="Arial"/>
              </a:rPr>
              <a:t>del</a:t>
            </a:r>
            <a:r>
              <a:rPr sz="1800" spc="-14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800" spc="-50" dirty="0">
                <a:solidFill>
                  <a:srgbClr val="69727B"/>
                </a:solidFill>
                <a:latin typeface="Arial"/>
                <a:cs typeface="Arial"/>
              </a:rPr>
              <a:t>bien.</a:t>
            </a:r>
            <a:endParaRPr sz="1800"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  <a:spcBef>
                <a:spcPts val="1015"/>
              </a:spcBef>
            </a:pPr>
            <a:r>
              <a:rPr sz="1800" b="1" spc="-50" dirty="0">
                <a:solidFill>
                  <a:srgbClr val="7993A8"/>
                </a:solidFill>
                <a:latin typeface="Trebuchet MS"/>
                <a:cs typeface="Trebuchet MS"/>
              </a:rPr>
              <a:t>Subsidio:</a:t>
            </a:r>
            <a:r>
              <a:rPr sz="1800" b="1" spc="-235" dirty="0">
                <a:solidFill>
                  <a:srgbClr val="7993A8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69727B"/>
                </a:solidFill>
                <a:latin typeface="Arial"/>
                <a:cs typeface="Arial"/>
              </a:rPr>
              <a:t>Una</a:t>
            </a:r>
            <a:r>
              <a:rPr sz="1800" spc="-14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69727B"/>
                </a:solidFill>
                <a:latin typeface="Arial"/>
                <a:cs typeface="Arial"/>
              </a:rPr>
              <a:t>tarifa</a:t>
            </a:r>
            <a:r>
              <a:rPr sz="1800" spc="-140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800" spc="-85" dirty="0">
                <a:solidFill>
                  <a:srgbClr val="69727B"/>
                </a:solidFill>
                <a:latin typeface="Arial"/>
                <a:cs typeface="Arial"/>
              </a:rPr>
              <a:t>que</a:t>
            </a:r>
            <a:r>
              <a:rPr sz="1800" spc="-145" dirty="0">
                <a:solidFill>
                  <a:srgbClr val="69727B"/>
                </a:solidFill>
                <a:latin typeface="Arial"/>
                <a:cs typeface="Arial"/>
              </a:rPr>
              <a:t> se </a:t>
            </a:r>
            <a:r>
              <a:rPr sz="1800" spc="-80" dirty="0">
                <a:solidFill>
                  <a:srgbClr val="69727B"/>
                </a:solidFill>
                <a:latin typeface="Arial"/>
                <a:cs typeface="Arial"/>
              </a:rPr>
              <a:t>descuenta</a:t>
            </a:r>
            <a:r>
              <a:rPr sz="1800" spc="-140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800" spc="-75" dirty="0">
                <a:solidFill>
                  <a:srgbClr val="69727B"/>
                </a:solidFill>
                <a:latin typeface="Arial"/>
                <a:cs typeface="Arial"/>
              </a:rPr>
              <a:t>sobre</a:t>
            </a:r>
            <a:r>
              <a:rPr sz="1800" spc="-14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800" spc="-50" dirty="0">
                <a:solidFill>
                  <a:srgbClr val="69727B"/>
                </a:solidFill>
                <a:latin typeface="Arial"/>
                <a:cs typeface="Arial"/>
              </a:rPr>
              <a:t>el</a:t>
            </a:r>
            <a:r>
              <a:rPr sz="1800" spc="-14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800" spc="-55" dirty="0">
                <a:solidFill>
                  <a:srgbClr val="69727B"/>
                </a:solidFill>
                <a:latin typeface="Arial"/>
                <a:cs typeface="Arial"/>
              </a:rPr>
              <a:t>precio</a:t>
            </a:r>
            <a:r>
              <a:rPr sz="1800" spc="-140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800" spc="-45" dirty="0">
                <a:solidFill>
                  <a:srgbClr val="69727B"/>
                </a:solidFill>
                <a:latin typeface="Arial"/>
                <a:cs typeface="Arial"/>
              </a:rPr>
              <a:t>del</a:t>
            </a:r>
            <a:r>
              <a:rPr sz="1800" spc="-14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800" spc="-50" dirty="0">
                <a:solidFill>
                  <a:srgbClr val="69727B"/>
                </a:solidFill>
                <a:latin typeface="Arial"/>
                <a:cs typeface="Arial"/>
              </a:rPr>
              <a:t>bien.</a:t>
            </a:r>
            <a:endParaRPr sz="1800">
              <a:latin typeface="Arial"/>
              <a:cs typeface="Arial"/>
            </a:endParaRPr>
          </a:p>
          <a:p>
            <a:pPr marL="12700" marR="5080" algn="just">
              <a:lnSpc>
                <a:spcPct val="100099"/>
              </a:lnSpc>
              <a:spcBef>
                <a:spcPts val="985"/>
              </a:spcBef>
            </a:pPr>
            <a:r>
              <a:rPr sz="1800" spc="-100" dirty="0">
                <a:solidFill>
                  <a:srgbClr val="69727B"/>
                </a:solidFill>
                <a:latin typeface="Arial"/>
                <a:cs typeface="Arial"/>
              </a:rPr>
              <a:t>Los </a:t>
            </a:r>
            <a:r>
              <a:rPr sz="1800" spc="-60" dirty="0">
                <a:solidFill>
                  <a:srgbClr val="69727B"/>
                </a:solidFill>
                <a:latin typeface="Arial"/>
                <a:cs typeface="Arial"/>
              </a:rPr>
              <a:t>gobiernos </a:t>
            </a:r>
            <a:r>
              <a:rPr sz="1800" spc="-25" dirty="0">
                <a:solidFill>
                  <a:srgbClr val="69727B"/>
                </a:solidFill>
                <a:latin typeface="Arial"/>
                <a:cs typeface="Arial"/>
              </a:rPr>
              <a:t>utilizan </a:t>
            </a:r>
            <a:r>
              <a:rPr sz="1800" spc="-60" dirty="0">
                <a:solidFill>
                  <a:srgbClr val="69727B"/>
                </a:solidFill>
                <a:latin typeface="Arial"/>
                <a:cs typeface="Arial"/>
              </a:rPr>
              <a:t>impuestos </a:t>
            </a:r>
            <a:r>
              <a:rPr sz="1800" spc="-40" dirty="0">
                <a:solidFill>
                  <a:srgbClr val="69727B"/>
                </a:solidFill>
                <a:latin typeface="Arial"/>
                <a:cs typeface="Arial"/>
              </a:rPr>
              <a:t>y </a:t>
            </a:r>
            <a:r>
              <a:rPr sz="1800" spc="-80" dirty="0">
                <a:solidFill>
                  <a:srgbClr val="69727B"/>
                </a:solidFill>
                <a:latin typeface="Arial"/>
                <a:cs typeface="Arial"/>
              </a:rPr>
              <a:t>subsidios </a:t>
            </a:r>
            <a:r>
              <a:rPr sz="1800" spc="-55" dirty="0">
                <a:solidFill>
                  <a:srgbClr val="69727B"/>
                </a:solidFill>
                <a:latin typeface="Arial"/>
                <a:cs typeface="Arial"/>
              </a:rPr>
              <a:t>como </a:t>
            </a:r>
            <a:r>
              <a:rPr sz="1800" spc="-90" dirty="0">
                <a:solidFill>
                  <a:srgbClr val="69727B"/>
                </a:solidFill>
                <a:latin typeface="Arial"/>
                <a:cs typeface="Arial"/>
              </a:rPr>
              <a:t>maneras </a:t>
            </a:r>
            <a:r>
              <a:rPr sz="1800" spc="-80" dirty="0">
                <a:solidFill>
                  <a:srgbClr val="69727B"/>
                </a:solidFill>
                <a:latin typeface="Arial"/>
                <a:cs typeface="Arial"/>
              </a:rPr>
              <a:t>de  </a:t>
            </a:r>
            <a:r>
              <a:rPr sz="1800" spc="-40" dirty="0">
                <a:solidFill>
                  <a:srgbClr val="69727B"/>
                </a:solidFill>
                <a:latin typeface="Arial"/>
                <a:cs typeface="Arial"/>
              </a:rPr>
              <a:t>incentivar </a:t>
            </a:r>
            <a:r>
              <a:rPr sz="1800" spc="-45" dirty="0">
                <a:solidFill>
                  <a:srgbClr val="69727B"/>
                </a:solidFill>
                <a:latin typeface="Arial"/>
                <a:cs typeface="Arial"/>
              </a:rPr>
              <a:t>o </a:t>
            </a:r>
            <a:r>
              <a:rPr sz="1800" spc="-60" dirty="0">
                <a:solidFill>
                  <a:srgbClr val="69727B"/>
                </a:solidFill>
                <a:latin typeface="Arial"/>
                <a:cs typeface="Arial"/>
              </a:rPr>
              <a:t>desincentivar </a:t>
            </a:r>
            <a:r>
              <a:rPr sz="1800" spc="-50" dirty="0">
                <a:solidFill>
                  <a:srgbClr val="69727B"/>
                </a:solidFill>
                <a:latin typeface="Arial"/>
                <a:cs typeface="Arial"/>
              </a:rPr>
              <a:t>el </a:t>
            </a:r>
            <a:r>
              <a:rPr sz="1800" spc="-75" dirty="0">
                <a:solidFill>
                  <a:srgbClr val="69727B"/>
                </a:solidFill>
                <a:latin typeface="Arial"/>
                <a:cs typeface="Arial"/>
              </a:rPr>
              <a:t>consumo </a:t>
            </a:r>
            <a:r>
              <a:rPr sz="1800" spc="-85" dirty="0">
                <a:solidFill>
                  <a:srgbClr val="69727B"/>
                </a:solidFill>
                <a:latin typeface="Arial"/>
                <a:cs typeface="Arial"/>
              </a:rPr>
              <a:t>en </a:t>
            </a:r>
            <a:r>
              <a:rPr sz="1800" spc="-80" dirty="0">
                <a:solidFill>
                  <a:srgbClr val="69727B"/>
                </a:solidFill>
                <a:latin typeface="Arial"/>
                <a:cs typeface="Arial"/>
              </a:rPr>
              <a:t>mercados </a:t>
            </a:r>
            <a:r>
              <a:rPr sz="1800" spc="-40" dirty="0">
                <a:solidFill>
                  <a:srgbClr val="69727B"/>
                </a:solidFill>
                <a:latin typeface="Arial"/>
                <a:cs typeface="Arial"/>
              </a:rPr>
              <a:t>y </a:t>
            </a:r>
            <a:r>
              <a:rPr sz="1800" spc="-55" dirty="0">
                <a:solidFill>
                  <a:srgbClr val="69727B"/>
                </a:solidFill>
                <a:latin typeface="Arial"/>
                <a:cs typeface="Arial"/>
              </a:rPr>
              <a:t>como </a:t>
            </a:r>
            <a:r>
              <a:rPr sz="1800" spc="-25" dirty="0">
                <a:solidFill>
                  <a:srgbClr val="69727B"/>
                </a:solidFill>
                <a:latin typeface="Arial"/>
                <a:cs typeface="Arial"/>
              </a:rPr>
              <a:t>forma </a:t>
            </a:r>
            <a:r>
              <a:rPr sz="1800" spc="-80" dirty="0">
                <a:solidFill>
                  <a:srgbClr val="69727B"/>
                </a:solidFill>
                <a:latin typeface="Arial"/>
                <a:cs typeface="Arial"/>
              </a:rPr>
              <a:t>de  </a:t>
            </a:r>
            <a:r>
              <a:rPr sz="1800" spc="-70" dirty="0">
                <a:solidFill>
                  <a:srgbClr val="69727B"/>
                </a:solidFill>
                <a:latin typeface="Arial"/>
                <a:cs typeface="Arial"/>
              </a:rPr>
              <a:t>recaudación.</a:t>
            </a:r>
            <a:endParaRPr sz="1800"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  <a:spcBef>
                <a:spcPts val="1015"/>
              </a:spcBef>
            </a:pPr>
            <a:r>
              <a:rPr sz="1800" spc="-75" dirty="0">
                <a:solidFill>
                  <a:srgbClr val="69727B"/>
                </a:solidFill>
                <a:latin typeface="Arial"/>
                <a:cs typeface="Arial"/>
              </a:rPr>
              <a:t>Un</a:t>
            </a:r>
            <a:r>
              <a:rPr sz="1800" spc="-14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800" spc="-55" dirty="0">
                <a:solidFill>
                  <a:srgbClr val="69727B"/>
                </a:solidFill>
                <a:latin typeface="Arial"/>
                <a:cs typeface="Arial"/>
              </a:rPr>
              <a:t>impuesto/subsidio</a:t>
            </a:r>
            <a:r>
              <a:rPr sz="1800" spc="-14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800" spc="-50" dirty="0">
                <a:solidFill>
                  <a:srgbClr val="69727B"/>
                </a:solidFill>
                <a:latin typeface="Arial"/>
                <a:cs typeface="Arial"/>
              </a:rPr>
              <a:t>distorsiona</a:t>
            </a:r>
            <a:r>
              <a:rPr sz="1800" spc="-14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800" spc="-50" dirty="0">
                <a:solidFill>
                  <a:srgbClr val="69727B"/>
                </a:solidFill>
                <a:latin typeface="Arial"/>
                <a:cs typeface="Arial"/>
              </a:rPr>
              <a:t>el</a:t>
            </a:r>
            <a:r>
              <a:rPr sz="1800" spc="-14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800" spc="-30" dirty="0">
                <a:solidFill>
                  <a:srgbClr val="69727B"/>
                </a:solidFill>
                <a:latin typeface="Arial"/>
                <a:cs typeface="Arial"/>
              </a:rPr>
              <a:t>equilibrio</a:t>
            </a:r>
            <a:r>
              <a:rPr sz="1800" spc="-14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800" spc="-75" dirty="0">
                <a:solidFill>
                  <a:srgbClr val="69727B"/>
                </a:solidFill>
                <a:latin typeface="Arial"/>
                <a:cs typeface="Arial"/>
              </a:rPr>
              <a:t>de</a:t>
            </a:r>
            <a:r>
              <a:rPr sz="1800" spc="-14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800" spc="-65" dirty="0">
                <a:solidFill>
                  <a:srgbClr val="69727B"/>
                </a:solidFill>
                <a:latin typeface="Arial"/>
                <a:cs typeface="Arial"/>
              </a:rPr>
              <a:t>mercado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9525" y="0"/>
            <a:ext cx="9105900" cy="4839970"/>
            <a:chOff x="-9525" y="0"/>
            <a:chExt cx="9105900" cy="4839970"/>
          </a:xfrm>
        </p:grpSpPr>
        <p:sp>
          <p:nvSpPr>
            <p:cNvPr id="3" name="object 3"/>
            <p:cNvSpPr/>
            <p:nvPr/>
          </p:nvSpPr>
          <p:spPr>
            <a:xfrm>
              <a:off x="0" y="0"/>
              <a:ext cx="2533650" cy="2005964"/>
            </a:xfrm>
            <a:custGeom>
              <a:avLst/>
              <a:gdLst/>
              <a:ahLst/>
              <a:cxnLst/>
              <a:rect l="l" t="t" r="r" b="b"/>
              <a:pathLst>
                <a:path w="2533650" h="2005964">
                  <a:moveTo>
                    <a:pt x="33730" y="2005756"/>
                  </a:moveTo>
                  <a:lnTo>
                    <a:pt x="4071" y="2003818"/>
                  </a:lnTo>
                  <a:lnTo>
                    <a:pt x="0" y="2003016"/>
                  </a:lnTo>
                  <a:lnTo>
                    <a:pt x="0" y="0"/>
                  </a:lnTo>
                  <a:lnTo>
                    <a:pt x="2533387" y="0"/>
                  </a:lnTo>
                  <a:lnTo>
                    <a:pt x="2523563" y="21543"/>
                  </a:lnTo>
                  <a:lnTo>
                    <a:pt x="2501162" y="63334"/>
                  </a:lnTo>
                  <a:lnTo>
                    <a:pt x="2476359" y="103411"/>
                  </a:lnTo>
                  <a:lnTo>
                    <a:pt x="2449331" y="141748"/>
                  </a:lnTo>
                  <a:lnTo>
                    <a:pt x="2420255" y="178319"/>
                  </a:lnTo>
                  <a:lnTo>
                    <a:pt x="2389306" y="213097"/>
                  </a:lnTo>
                  <a:lnTo>
                    <a:pt x="2356660" y="246055"/>
                  </a:lnTo>
                  <a:lnTo>
                    <a:pt x="2322493" y="277169"/>
                  </a:lnTo>
                  <a:lnTo>
                    <a:pt x="2286981" y="306410"/>
                  </a:lnTo>
                  <a:lnTo>
                    <a:pt x="2250300" y="333753"/>
                  </a:lnTo>
                  <a:lnTo>
                    <a:pt x="2212626" y="359171"/>
                  </a:lnTo>
                  <a:lnTo>
                    <a:pt x="2174135" y="382639"/>
                  </a:lnTo>
                  <a:lnTo>
                    <a:pt x="2135004" y="404128"/>
                  </a:lnTo>
                  <a:lnTo>
                    <a:pt x="2095407" y="423614"/>
                  </a:lnTo>
                  <a:lnTo>
                    <a:pt x="2055522" y="441070"/>
                  </a:lnTo>
                  <a:lnTo>
                    <a:pt x="2015523" y="456469"/>
                  </a:lnTo>
                  <a:lnTo>
                    <a:pt x="1968973" y="472351"/>
                  </a:lnTo>
                  <a:lnTo>
                    <a:pt x="1921996" y="486900"/>
                  </a:lnTo>
                  <a:lnTo>
                    <a:pt x="1874674" y="500359"/>
                  </a:lnTo>
                  <a:lnTo>
                    <a:pt x="1827089" y="512973"/>
                  </a:lnTo>
                  <a:lnTo>
                    <a:pt x="1588081" y="571852"/>
                  </a:lnTo>
                  <a:lnTo>
                    <a:pt x="1540634" y="584492"/>
                  </a:lnTo>
                  <a:lnTo>
                    <a:pt x="1493496" y="597989"/>
                  </a:lnTo>
                  <a:lnTo>
                    <a:pt x="1446748" y="612584"/>
                  </a:lnTo>
                  <a:lnTo>
                    <a:pt x="1400473" y="628521"/>
                  </a:lnTo>
                  <a:lnTo>
                    <a:pt x="1354752" y="646044"/>
                  </a:lnTo>
                  <a:lnTo>
                    <a:pt x="1309667" y="665394"/>
                  </a:lnTo>
                  <a:lnTo>
                    <a:pt x="1265299" y="686816"/>
                  </a:lnTo>
                  <a:lnTo>
                    <a:pt x="1221730" y="710553"/>
                  </a:lnTo>
                  <a:lnTo>
                    <a:pt x="1179043" y="736848"/>
                  </a:lnTo>
                  <a:lnTo>
                    <a:pt x="1137317" y="765943"/>
                  </a:lnTo>
                  <a:lnTo>
                    <a:pt x="1100665" y="794805"/>
                  </a:lnTo>
                  <a:lnTo>
                    <a:pt x="1065344" y="825622"/>
                  </a:lnTo>
                  <a:lnTo>
                    <a:pt x="1031259" y="858261"/>
                  </a:lnTo>
                  <a:lnTo>
                    <a:pt x="998317" y="892588"/>
                  </a:lnTo>
                  <a:lnTo>
                    <a:pt x="966424" y="928467"/>
                  </a:lnTo>
                  <a:lnTo>
                    <a:pt x="935485" y="965764"/>
                  </a:lnTo>
                  <a:lnTo>
                    <a:pt x="905408" y="1004344"/>
                  </a:lnTo>
                  <a:lnTo>
                    <a:pt x="876097" y="1044074"/>
                  </a:lnTo>
                  <a:lnTo>
                    <a:pt x="847459" y="1084818"/>
                  </a:lnTo>
                  <a:lnTo>
                    <a:pt x="819401" y="1126442"/>
                  </a:lnTo>
                  <a:lnTo>
                    <a:pt x="791827" y="1168811"/>
                  </a:lnTo>
                  <a:lnTo>
                    <a:pt x="764644" y="1211792"/>
                  </a:lnTo>
                  <a:lnTo>
                    <a:pt x="737758" y="1255248"/>
                  </a:lnTo>
                  <a:lnTo>
                    <a:pt x="711076" y="1299047"/>
                  </a:lnTo>
                  <a:lnTo>
                    <a:pt x="631307" y="1431149"/>
                  </a:lnTo>
                  <a:lnTo>
                    <a:pt x="604497" y="1474970"/>
                  </a:lnTo>
                  <a:lnTo>
                    <a:pt x="577420" y="1518460"/>
                  </a:lnTo>
                  <a:lnTo>
                    <a:pt x="549983" y="1561485"/>
                  </a:lnTo>
                  <a:lnTo>
                    <a:pt x="522091" y="1603910"/>
                  </a:lnTo>
                  <a:lnTo>
                    <a:pt x="493650" y="1645600"/>
                  </a:lnTo>
                  <a:lnTo>
                    <a:pt x="464567" y="1686422"/>
                  </a:lnTo>
                  <a:lnTo>
                    <a:pt x="434747" y="1726241"/>
                  </a:lnTo>
                  <a:lnTo>
                    <a:pt x="404097" y="1764921"/>
                  </a:lnTo>
                  <a:lnTo>
                    <a:pt x="372522" y="1802330"/>
                  </a:lnTo>
                  <a:lnTo>
                    <a:pt x="339929" y="1838331"/>
                  </a:lnTo>
                  <a:lnTo>
                    <a:pt x="305152" y="1873015"/>
                  </a:lnTo>
                  <a:lnTo>
                    <a:pt x="268350" y="1905410"/>
                  </a:lnTo>
                  <a:lnTo>
                    <a:pt x="229788" y="1934689"/>
                  </a:lnTo>
                  <a:lnTo>
                    <a:pt x="189733" y="1960021"/>
                  </a:lnTo>
                  <a:lnTo>
                    <a:pt x="148452" y="1980579"/>
                  </a:lnTo>
                  <a:lnTo>
                    <a:pt x="106212" y="1995533"/>
                  </a:lnTo>
                  <a:lnTo>
                    <a:pt x="63278" y="2004056"/>
                  </a:lnTo>
                  <a:lnTo>
                    <a:pt x="33730" y="2005756"/>
                  </a:lnTo>
                  <a:close/>
                </a:path>
              </a:pathLst>
            </a:custGeom>
            <a:solidFill>
              <a:srgbClr val="9EC8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0"/>
              <a:ext cx="2446655" cy="1885950"/>
            </a:xfrm>
            <a:custGeom>
              <a:avLst/>
              <a:gdLst/>
              <a:ahLst/>
              <a:cxnLst/>
              <a:rect l="l" t="t" r="r" b="b"/>
              <a:pathLst>
                <a:path w="2446655" h="1885950">
                  <a:moveTo>
                    <a:pt x="0" y="1885924"/>
                  </a:moveTo>
                  <a:lnTo>
                    <a:pt x="56754" y="1860441"/>
                  </a:lnTo>
                  <a:lnTo>
                    <a:pt x="102118" y="1838995"/>
                  </a:lnTo>
                  <a:lnTo>
                    <a:pt x="147166" y="1816823"/>
                  </a:lnTo>
                  <a:lnTo>
                    <a:pt x="191893" y="1793957"/>
                  </a:lnTo>
                  <a:lnTo>
                    <a:pt x="236294" y="1770427"/>
                  </a:lnTo>
                  <a:lnTo>
                    <a:pt x="280364" y="1746266"/>
                  </a:lnTo>
                  <a:lnTo>
                    <a:pt x="324100" y="1721505"/>
                  </a:lnTo>
                  <a:lnTo>
                    <a:pt x="367495" y="1696175"/>
                  </a:lnTo>
                  <a:lnTo>
                    <a:pt x="410546" y="1670307"/>
                  </a:lnTo>
                  <a:lnTo>
                    <a:pt x="453248" y="1643935"/>
                  </a:lnTo>
                  <a:lnTo>
                    <a:pt x="495596" y="1617088"/>
                  </a:lnTo>
                  <a:lnTo>
                    <a:pt x="537586" y="1589798"/>
                  </a:lnTo>
                  <a:lnTo>
                    <a:pt x="579212" y="1562097"/>
                  </a:lnTo>
                  <a:lnTo>
                    <a:pt x="620471" y="1534017"/>
                  </a:lnTo>
                  <a:lnTo>
                    <a:pt x="662194" y="1505031"/>
                  </a:lnTo>
                  <a:lnTo>
                    <a:pt x="703696" y="1475599"/>
                  </a:lnTo>
                  <a:lnTo>
                    <a:pt x="744926" y="1445692"/>
                  </a:lnTo>
                  <a:lnTo>
                    <a:pt x="785832" y="1415283"/>
                  </a:lnTo>
                  <a:lnTo>
                    <a:pt x="826362" y="1384344"/>
                  </a:lnTo>
                  <a:lnTo>
                    <a:pt x="866464" y="1352847"/>
                  </a:lnTo>
                  <a:lnTo>
                    <a:pt x="906085" y="1320764"/>
                  </a:lnTo>
                  <a:lnTo>
                    <a:pt x="945175" y="1288069"/>
                  </a:lnTo>
                  <a:lnTo>
                    <a:pt x="983681" y="1254732"/>
                  </a:lnTo>
                  <a:lnTo>
                    <a:pt x="1021551" y="1220726"/>
                  </a:lnTo>
                  <a:lnTo>
                    <a:pt x="1058733" y="1186024"/>
                  </a:lnTo>
                  <a:lnTo>
                    <a:pt x="1095176" y="1150598"/>
                  </a:lnTo>
                  <a:lnTo>
                    <a:pt x="1130827" y="1114419"/>
                  </a:lnTo>
                  <a:lnTo>
                    <a:pt x="1165635" y="1077461"/>
                  </a:lnTo>
                  <a:lnTo>
                    <a:pt x="1199547" y="1039695"/>
                  </a:lnTo>
                  <a:lnTo>
                    <a:pt x="1231571" y="1002628"/>
                  </a:lnTo>
                  <a:lnTo>
                    <a:pt x="1263239" y="965067"/>
                  </a:lnTo>
                  <a:lnTo>
                    <a:pt x="1294627" y="927106"/>
                  </a:lnTo>
                  <a:lnTo>
                    <a:pt x="1325811" y="888842"/>
                  </a:lnTo>
                  <a:lnTo>
                    <a:pt x="1356865" y="850370"/>
                  </a:lnTo>
                  <a:lnTo>
                    <a:pt x="1387867" y="811788"/>
                  </a:lnTo>
                  <a:lnTo>
                    <a:pt x="1418891" y="773190"/>
                  </a:lnTo>
                  <a:lnTo>
                    <a:pt x="1450014" y="734672"/>
                  </a:lnTo>
                  <a:lnTo>
                    <a:pt x="1481310" y="696332"/>
                  </a:lnTo>
                  <a:lnTo>
                    <a:pt x="1512857" y="658263"/>
                  </a:lnTo>
                  <a:lnTo>
                    <a:pt x="1544730" y="620563"/>
                  </a:lnTo>
                  <a:lnTo>
                    <a:pt x="1577004" y="583328"/>
                  </a:lnTo>
                  <a:lnTo>
                    <a:pt x="1609755" y="546653"/>
                  </a:lnTo>
                  <a:lnTo>
                    <a:pt x="1643059" y="510634"/>
                  </a:lnTo>
                  <a:lnTo>
                    <a:pt x="1676992" y="475367"/>
                  </a:lnTo>
                  <a:lnTo>
                    <a:pt x="1711629" y="440948"/>
                  </a:lnTo>
                  <a:lnTo>
                    <a:pt x="1747047" y="407474"/>
                  </a:lnTo>
                  <a:lnTo>
                    <a:pt x="1783320" y="375040"/>
                  </a:lnTo>
                  <a:lnTo>
                    <a:pt x="1820525" y="343741"/>
                  </a:lnTo>
                  <a:lnTo>
                    <a:pt x="1858738" y="313675"/>
                  </a:lnTo>
                  <a:lnTo>
                    <a:pt x="1898033" y="284936"/>
                  </a:lnTo>
                  <a:lnTo>
                    <a:pt x="1938488" y="257622"/>
                  </a:lnTo>
                  <a:lnTo>
                    <a:pt x="1980555" y="230957"/>
                  </a:lnTo>
                  <a:lnTo>
                    <a:pt x="2023256" y="204997"/>
                  </a:lnTo>
                  <a:lnTo>
                    <a:pt x="2066564" y="179757"/>
                  </a:lnTo>
                  <a:lnTo>
                    <a:pt x="2110455" y="155254"/>
                  </a:lnTo>
                  <a:lnTo>
                    <a:pt x="2154902" y="131501"/>
                  </a:lnTo>
                  <a:lnTo>
                    <a:pt x="2199880" y="108515"/>
                  </a:lnTo>
                  <a:lnTo>
                    <a:pt x="2245363" y="86310"/>
                  </a:lnTo>
                  <a:lnTo>
                    <a:pt x="2291324" y="64903"/>
                  </a:lnTo>
                  <a:lnTo>
                    <a:pt x="2337739" y="44308"/>
                  </a:lnTo>
                  <a:lnTo>
                    <a:pt x="2384580" y="24540"/>
                  </a:lnTo>
                  <a:lnTo>
                    <a:pt x="2431824" y="5615"/>
                  </a:lnTo>
                  <a:lnTo>
                    <a:pt x="2446626" y="0"/>
                  </a:lnTo>
                </a:path>
              </a:pathLst>
            </a:custGeom>
            <a:ln w="190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972871" y="1059747"/>
              <a:ext cx="7122885" cy="377039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2287695" y="1745821"/>
              <a:ext cx="3290570" cy="1276350"/>
            </a:xfrm>
            <a:custGeom>
              <a:avLst/>
              <a:gdLst/>
              <a:ahLst/>
              <a:cxnLst/>
              <a:rect l="l" t="t" r="r" b="b"/>
              <a:pathLst>
                <a:path w="3290570" h="1276350">
                  <a:moveTo>
                    <a:pt x="3290093" y="1275897"/>
                  </a:moveTo>
                  <a:lnTo>
                    <a:pt x="0" y="1275897"/>
                  </a:lnTo>
                  <a:lnTo>
                    <a:pt x="0" y="0"/>
                  </a:lnTo>
                  <a:lnTo>
                    <a:pt x="3290093" y="1275897"/>
                  </a:lnTo>
                  <a:close/>
                </a:path>
              </a:pathLst>
            </a:custGeom>
            <a:solidFill>
              <a:srgbClr val="E92F2A">
                <a:alpha val="497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287695" y="1745821"/>
              <a:ext cx="3290570" cy="1276350"/>
            </a:xfrm>
            <a:custGeom>
              <a:avLst/>
              <a:gdLst/>
              <a:ahLst/>
              <a:cxnLst/>
              <a:rect l="l" t="t" r="r" b="b"/>
              <a:pathLst>
                <a:path w="3290570" h="1276350">
                  <a:moveTo>
                    <a:pt x="0" y="1275897"/>
                  </a:moveTo>
                  <a:lnTo>
                    <a:pt x="0" y="0"/>
                  </a:lnTo>
                  <a:lnTo>
                    <a:pt x="3290093" y="1275897"/>
                  </a:lnTo>
                  <a:lnTo>
                    <a:pt x="0" y="1275897"/>
                  </a:lnTo>
                  <a:close/>
                </a:path>
              </a:pathLst>
            </a:custGeom>
            <a:ln w="15874">
              <a:solidFill>
                <a:srgbClr val="A1211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3703004" y="395821"/>
            <a:ext cx="250063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95" dirty="0"/>
              <a:t>G</a:t>
            </a:r>
            <a:r>
              <a:rPr spc="90" dirty="0"/>
              <a:t>r</a:t>
            </a:r>
            <a:r>
              <a:rPr spc="210" dirty="0"/>
              <a:t>áﬁcame</a:t>
            </a:r>
            <a:r>
              <a:rPr spc="195" dirty="0"/>
              <a:t>n</a:t>
            </a:r>
            <a:r>
              <a:rPr spc="260" dirty="0"/>
              <a:t>te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2636195" y="2060953"/>
            <a:ext cx="401320" cy="8788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100"/>
              </a:spcBef>
            </a:pPr>
            <a:r>
              <a:rPr sz="1400" spc="-90" dirty="0">
                <a:solidFill>
                  <a:srgbClr val="FFFFFF"/>
                </a:solidFill>
                <a:latin typeface="Arial"/>
                <a:cs typeface="Arial"/>
              </a:rPr>
              <a:t>Ex.  </a:t>
            </a:r>
            <a:r>
              <a:rPr sz="1400" spc="-80" dirty="0">
                <a:solidFill>
                  <a:srgbClr val="FFFFFF"/>
                </a:solidFill>
                <a:latin typeface="Arial"/>
                <a:cs typeface="Arial"/>
              </a:rPr>
              <a:t>cons  </a:t>
            </a:r>
            <a:r>
              <a:rPr sz="1400" spc="-25" dirty="0">
                <a:solidFill>
                  <a:srgbClr val="FFFFFF"/>
                </a:solidFill>
                <a:latin typeface="Arial"/>
                <a:cs typeface="Arial"/>
              </a:rPr>
              <a:t>umid  </a:t>
            </a:r>
            <a:r>
              <a:rPr sz="1400" spc="-20" dirty="0">
                <a:solidFill>
                  <a:srgbClr val="FFFFFF"/>
                </a:solidFill>
                <a:latin typeface="Arial"/>
                <a:cs typeface="Arial"/>
              </a:rPr>
              <a:t>or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2306607" y="3389705"/>
            <a:ext cx="3306445" cy="647700"/>
            <a:chOff x="2306607" y="3389705"/>
            <a:chExt cx="3306445" cy="647700"/>
          </a:xfrm>
        </p:grpSpPr>
        <p:sp>
          <p:nvSpPr>
            <p:cNvPr id="11" name="object 11"/>
            <p:cNvSpPr/>
            <p:nvPr/>
          </p:nvSpPr>
          <p:spPr>
            <a:xfrm>
              <a:off x="2314545" y="3397642"/>
              <a:ext cx="3290570" cy="631825"/>
            </a:xfrm>
            <a:custGeom>
              <a:avLst/>
              <a:gdLst/>
              <a:ahLst/>
              <a:cxnLst/>
              <a:rect l="l" t="t" r="r" b="b"/>
              <a:pathLst>
                <a:path w="3290570" h="631825">
                  <a:moveTo>
                    <a:pt x="0" y="631198"/>
                  </a:moveTo>
                  <a:lnTo>
                    <a:pt x="0" y="0"/>
                  </a:lnTo>
                  <a:lnTo>
                    <a:pt x="3290393" y="0"/>
                  </a:lnTo>
                  <a:lnTo>
                    <a:pt x="0" y="631198"/>
                  </a:lnTo>
                  <a:close/>
                </a:path>
              </a:pathLst>
            </a:custGeom>
            <a:solidFill>
              <a:srgbClr val="0070BF">
                <a:alpha val="497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314545" y="3397642"/>
              <a:ext cx="3290570" cy="631825"/>
            </a:xfrm>
            <a:custGeom>
              <a:avLst/>
              <a:gdLst/>
              <a:ahLst/>
              <a:cxnLst/>
              <a:rect l="l" t="t" r="r" b="b"/>
              <a:pathLst>
                <a:path w="3290570" h="631825">
                  <a:moveTo>
                    <a:pt x="0" y="0"/>
                  </a:moveTo>
                  <a:lnTo>
                    <a:pt x="0" y="631198"/>
                  </a:lnTo>
                  <a:lnTo>
                    <a:pt x="3290393" y="0"/>
                  </a:lnTo>
                  <a:lnTo>
                    <a:pt x="0" y="0"/>
                  </a:lnTo>
                  <a:close/>
                </a:path>
              </a:pathLst>
            </a:custGeom>
            <a:ln w="15874">
              <a:solidFill>
                <a:srgbClr val="A1211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 rot="10800000">
            <a:off x="2658244" y="3783038"/>
            <a:ext cx="287603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20"/>
              </a:lnSpc>
            </a:pPr>
            <a:r>
              <a:rPr sz="1400" spc="-90" dirty="0">
                <a:solidFill>
                  <a:srgbClr val="FFFFFF"/>
                </a:solidFill>
                <a:latin typeface="Arial"/>
                <a:cs typeface="Arial"/>
              </a:rPr>
              <a:t>Ex.</a:t>
            </a:r>
            <a:endParaRPr sz="14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 rot="10800000">
            <a:off x="2608565" y="3569679"/>
            <a:ext cx="386819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20"/>
              </a:lnSpc>
            </a:pPr>
            <a:r>
              <a:rPr sz="1400" spc="-30" dirty="0">
                <a:solidFill>
                  <a:srgbClr val="FFFFFF"/>
                </a:solidFill>
                <a:latin typeface="Arial"/>
                <a:cs typeface="Arial"/>
              </a:rPr>
              <a:t>prod</a:t>
            </a:r>
            <a:endParaRPr sz="14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 rot="10800000">
            <a:off x="2589627" y="3356319"/>
            <a:ext cx="425053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20"/>
              </a:lnSpc>
            </a:pPr>
            <a:r>
              <a:rPr sz="1400" spc="-20" dirty="0">
                <a:solidFill>
                  <a:srgbClr val="FFFFFF"/>
                </a:solidFill>
                <a:latin typeface="Arial"/>
                <a:cs typeface="Arial"/>
              </a:rPr>
              <a:t>uctor</a:t>
            </a:r>
            <a:endParaRPr sz="14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210312" y="1516309"/>
            <a:ext cx="98742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spc="-65" dirty="0">
                <a:latin typeface="Arial Black"/>
                <a:cs typeface="Arial Black"/>
              </a:rPr>
              <a:t>Pérdida</a:t>
            </a:r>
            <a:r>
              <a:rPr sz="1400" spc="-180" dirty="0">
                <a:latin typeface="Arial Black"/>
                <a:cs typeface="Arial Black"/>
              </a:rPr>
              <a:t> </a:t>
            </a:r>
            <a:r>
              <a:rPr sz="1400" spc="-30" dirty="0">
                <a:latin typeface="Arial Black"/>
                <a:cs typeface="Arial Black"/>
              </a:rPr>
              <a:t>de  </a:t>
            </a:r>
            <a:r>
              <a:rPr sz="1400" spc="-80" dirty="0">
                <a:latin typeface="Arial Black"/>
                <a:cs typeface="Arial Black"/>
              </a:rPr>
              <a:t>eficiencia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832593" y="1005985"/>
            <a:ext cx="12890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204" dirty="0">
                <a:latin typeface="Arial Black"/>
                <a:cs typeface="Arial Black"/>
              </a:rPr>
              <a:t>P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941153" y="4645351"/>
            <a:ext cx="16573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65" dirty="0">
                <a:latin typeface="Arial Black"/>
                <a:cs typeface="Arial Black"/>
              </a:rPr>
              <a:t>Q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52399" y="2248745"/>
            <a:ext cx="1838325" cy="1570355"/>
          </a:xfrm>
          <a:prstGeom prst="rect">
            <a:avLst/>
          </a:prstGeom>
          <a:solidFill>
            <a:srgbClr val="9EC8CF"/>
          </a:solidFill>
        </p:spPr>
        <p:txBody>
          <a:bodyPr vert="horz" wrap="square" lIns="0" tIns="76200" rIns="0" bIns="0" rtlCol="0">
            <a:spAutoFit/>
          </a:bodyPr>
          <a:lstStyle/>
          <a:p>
            <a:pPr marL="85090">
              <a:lnSpc>
                <a:spcPct val="100000"/>
              </a:lnSpc>
              <a:spcBef>
                <a:spcPts val="600"/>
              </a:spcBef>
            </a:pPr>
            <a:r>
              <a:rPr sz="1800" spc="-70" dirty="0">
                <a:solidFill>
                  <a:srgbClr val="69727B"/>
                </a:solidFill>
                <a:latin typeface="Arial"/>
                <a:cs typeface="Arial"/>
              </a:rPr>
              <a:t>Eﬁciencia:</a:t>
            </a:r>
            <a:endParaRPr sz="1800">
              <a:latin typeface="Arial"/>
              <a:cs typeface="Arial"/>
            </a:endParaRPr>
          </a:p>
          <a:p>
            <a:pPr marL="85090" marR="156845">
              <a:lnSpc>
                <a:spcPct val="100000"/>
              </a:lnSpc>
            </a:pPr>
            <a:r>
              <a:rPr sz="1800" spc="-150" dirty="0">
                <a:solidFill>
                  <a:srgbClr val="69727B"/>
                </a:solidFill>
                <a:latin typeface="Arial"/>
                <a:cs typeface="Arial"/>
              </a:rPr>
              <a:t>Ex </a:t>
            </a:r>
            <a:r>
              <a:rPr sz="1800" spc="-65" dirty="0">
                <a:solidFill>
                  <a:srgbClr val="69727B"/>
                </a:solidFill>
                <a:latin typeface="Arial"/>
                <a:cs typeface="Arial"/>
              </a:rPr>
              <a:t>Total= </a:t>
            </a:r>
            <a:r>
              <a:rPr sz="1800" spc="-150" dirty="0">
                <a:solidFill>
                  <a:srgbClr val="69727B"/>
                </a:solidFill>
                <a:latin typeface="Arial"/>
                <a:cs typeface="Arial"/>
              </a:rPr>
              <a:t>Ex  </a:t>
            </a:r>
            <a:r>
              <a:rPr sz="1800" spc="-70" dirty="0">
                <a:solidFill>
                  <a:srgbClr val="69727B"/>
                </a:solidFill>
                <a:latin typeface="Arial"/>
                <a:cs typeface="Arial"/>
              </a:rPr>
              <a:t>Consumidor </a:t>
            </a:r>
            <a:r>
              <a:rPr sz="1800" spc="-130" dirty="0">
                <a:solidFill>
                  <a:srgbClr val="69727B"/>
                </a:solidFill>
                <a:latin typeface="Arial"/>
                <a:cs typeface="Arial"/>
              </a:rPr>
              <a:t>+</a:t>
            </a:r>
            <a:r>
              <a:rPr sz="1800" spc="-29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800" spc="-150" dirty="0">
                <a:solidFill>
                  <a:srgbClr val="69727B"/>
                </a:solidFill>
                <a:latin typeface="Arial"/>
                <a:cs typeface="Arial"/>
              </a:rPr>
              <a:t>Ex  </a:t>
            </a:r>
            <a:r>
              <a:rPr sz="1800" spc="-45" dirty="0">
                <a:solidFill>
                  <a:srgbClr val="69727B"/>
                </a:solidFill>
                <a:latin typeface="Arial"/>
                <a:cs typeface="Arial"/>
              </a:rPr>
              <a:t>Productor </a:t>
            </a:r>
            <a:r>
              <a:rPr sz="1800" spc="-130" dirty="0">
                <a:solidFill>
                  <a:srgbClr val="69727B"/>
                </a:solidFill>
                <a:latin typeface="Arial"/>
                <a:cs typeface="Arial"/>
              </a:rPr>
              <a:t>+  </a:t>
            </a:r>
            <a:r>
              <a:rPr sz="1800" spc="-100" dirty="0">
                <a:solidFill>
                  <a:srgbClr val="69727B"/>
                </a:solidFill>
                <a:latin typeface="Arial"/>
                <a:cs typeface="Arial"/>
              </a:rPr>
              <a:t>Recaudación</a:t>
            </a:r>
            <a:endParaRPr sz="1800">
              <a:latin typeface="Arial"/>
              <a:cs typeface="Arial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0" name="Entrada de lápiz 19">
                <a:extLst>
                  <a:ext uri="{FF2B5EF4-FFF2-40B4-BE49-F238E27FC236}">
                    <a16:creationId xmlns:a16="http://schemas.microsoft.com/office/drawing/2014/main" id="{681E0AF3-0086-4DDD-AD80-E7A22978DB7B}"/>
                  </a:ext>
                </a:extLst>
              </p14:cNvPr>
              <p14:cNvContentPartPr/>
              <p14:nvPr/>
            </p14:nvContentPartPr>
            <p14:xfrm>
              <a:off x="5514840" y="966960"/>
              <a:ext cx="2805480" cy="3310200"/>
            </p14:xfrm>
          </p:contentPart>
        </mc:Choice>
        <mc:Fallback>
          <p:pic>
            <p:nvPicPr>
              <p:cNvPr id="20" name="Entrada de lápiz 19">
                <a:extLst>
                  <a:ext uri="{FF2B5EF4-FFF2-40B4-BE49-F238E27FC236}">
                    <a16:creationId xmlns:a16="http://schemas.microsoft.com/office/drawing/2014/main" id="{681E0AF3-0086-4DDD-AD80-E7A22978DB7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05480" y="957600"/>
                <a:ext cx="2824200" cy="332892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7949" y="270163"/>
            <a:ext cx="127889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75" dirty="0"/>
              <a:t>T</a:t>
            </a:r>
            <a:r>
              <a:rPr sz="2800" spc="140" dirty="0"/>
              <a:t>u</a:t>
            </a:r>
            <a:r>
              <a:rPr sz="2800" spc="120" dirty="0"/>
              <a:t>toría</a:t>
            </a:r>
            <a:endParaRPr sz="2800"/>
          </a:p>
        </p:txBody>
      </p:sp>
      <p:sp>
        <p:nvSpPr>
          <p:cNvPr id="3" name="object 3"/>
          <p:cNvSpPr/>
          <p:nvPr/>
        </p:nvSpPr>
        <p:spPr>
          <a:xfrm>
            <a:off x="306795" y="1033006"/>
            <a:ext cx="8285929" cy="36025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88009" y="2271834"/>
            <a:ext cx="5535913" cy="109106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1165677" y="1160652"/>
            <a:ext cx="1380490" cy="501015"/>
            <a:chOff x="1165677" y="1160652"/>
            <a:chExt cx="1380490" cy="501015"/>
          </a:xfrm>
        </p:grpSpPr>
        <p:sp>
          <p:nvSpPr>
            <p:cNvPr id="4" name="object 4"/>
            <p:cNvSpPr/>
            <p:nvPr/>
          </p:nvSpPr>
          <p:spPr>
            <a:xfrm>
              <a:off x="1241522" y="1160652"/>
              <a:ext cx="1292197" cy="19636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165677" y="1395024"/>
              <a:ext cx="1380011" cy="26605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/>
          <p:nvPr/>
        </p:nvSpPr>
        <p:spPr>
          <a:xfrm>
            <a:off x="640268" y="775812"/>
            <a:ext cx="1893451" cy="20625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100144" y="775538"/>
            <a:ext cx="1873930" cy="20563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359687" y="1344352"/>
            <a:ext cx="1399190" cy="29772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378885" y="1084645"/>
            <a:ext cx="1222323" cy="20270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064209" y="3905798"/>
            <a:ext cx="5588138" cy="109232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99571" y="237374"/>
            <a:ext cx="8265869" cy="308396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74769" y="374768"/>
            <a:ext cx="7857050" cy="2964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84425" y="1465599"/>
            <a:ext cx="6394864" cy="269178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40049" y="2127548"/>
            <a:ext cx="7545263" cy="99523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15559" y="3666641"/>
            <a:ext cx="7548104" cy="105079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715769" y="1099997"/>
            <a:ext cx="3712442" cy="72389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09598" y="380999"/>
            <a:ext cx="5105389" cy="38099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27311" y="2657394"/>
            <a:ext cx="1482224" cy="26604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27299" y="4060641"/>
            <a:ext cx="1482247" cy="3673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28274" y="2980544"/>
            <a:ext cx="1614866" cy="72389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27294" y="4463841"/>
            <a:ext cx="1383222" cy="52887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15079" y="257471"/>
            <a:ext cx="8300688" cy="4728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67070" y="943057"/>
            <a:ext cx="8272534" cy="93189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37218" y="2341167"/>
            <a:ext cx="4978916" cy="256737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016110" y="2323550"/>
            <a:ext cx="1292197" cy="19636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6795373" y="2093658"/>
            <a:ext cx="1968500" cy="988060"/>
            <a:chOff x="6795373" y="2093658"/>
            <a:chExt cx="1968500" cy="988060"/>
          </a:xfrm>
        </p:grpSpPr>
        <p:sp>
          <p:nvSpPr>
            <p:cNvPr id="7" name="object 7"/>
            <p:cNvSpPr/>
            <p:nvPr/>
          </p:nvSpPr>
          <p:spPr>
            <a:xfrm>
              <a:off x="7035277" y="2583644"/>
              <a:ext cx="1380023" cy="26604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800136" y="2098420"/>
              <a:ext cx="1958975" cy="978535"/>
            </a:xfrm>
            <a:custGeom>
              <a:avLst/>
              <a:gdLst/>
              <a:ahLst/>
              <a:cxnLst/>
              <a:rect l="l" t="t" r="r" b="b"/>
              <a:pathLst>
                <a:path w="1958975" h="978535">
                  <a:moveTo>
                    <a:pt x="0" y="0"/>
                  </a:moveTo>
                  <a:lnTo>
                    <a:pt x="1958696" y="0"/>
                  </a:lnTo>
                  <a:lnTo>
                    <a:pt x="1958696" y="978298"/>
                  </a:lnTo>
                  <a:lnTo>
                    <a:pt x="0" y="978298"/>
                  </a:lnTo>
                  <a:lnTo>
                    <a:pt x="0" y="0"/>
                  </a:lnTo>
                  <a:close/>
                </a:path>
              </a:pathLst>
            </a:custGeom>
            <a:ln w="9524">
              <a:solidFill>
                <a:srgbClr val="26838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87712" y="350860"/>
            <a:ext cx="7191768" cy="8854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697894" y="1447225"/>
            <a:ext cx="8300720" cy="3287395"/>
            <a:chOff x="697894" y="1447225"/>
            <a:chExt cx="8300720" cy="3287395"/>
          </a:xfrm>
        </p:grpSpPr>
        <p:sp>
          <p:nvSpPr>
            <p:cNvPr id="4" name="object 4"/>
            <p:cNvSpPr/>
            <p:nvPr/>
          </p:nvSpPr>
          <p:spPr>
            <a:xfrm>
              <a:off x="697894" y="1447225"/>
              <a:ext cx="7669915" cy="328711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322110" y="1652521"/>
              <a:ext cx="1241522" cy="26604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322110" y="2022800"/>
              <a:ext cx="1482272" cy="36739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7131460" y="1577746"/>
              <a:ext cx="1861820" cy="994410"/>
            </a:xfrm>
            <a:custGeom>
              <a:avLst/>
              <a:gdLst/>
              <a:ahLst/>
              <a:cxnLst/>
              <a:rect l="l" t="t" r="r" b="b"/>
              <a:pathLst>
                <a:path w="1861820" h="994410">
                  <a:moveTo>
                    <a:pt x="0" y="0"/>
                  </a:moveTo>
                  <a:lnTo>
                    <a:pt x="1861796" y="0"/>
                  </a:lnTo>
                  <a:lnTo>
                    <a:pt x="1861796" y="993897"/>
                  </a:lnTo>
                  <a:lnTo>
                    <a:pt x="0" y="993897"/>
                  </a:lnTo>
                  <a:lnTo>
                    <a:pt x="0" y="0"/>
                  </a:lnTo>
                  <a:close/>
                </a:path>
              </a:pathLst>
            </a:custGeom>
            <a:ln w="9524">
              <a:solidFill>
                <a:srgbClr val="26838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919876" y="0"/>
            <a:ext cx="2224405" cy="5162550"/>
            <a:chOff x="6919876" y="0"/>
            <a:chExt cx="2224405" cy="5162550"/>
          </a:xfrm>
        </p:grpSpPr>
        <p:sp>
          <p:nvSpPr>
            <p:cNvPr id="3" name="object 3"/>
            <p:cNvSpPr/>
            <p:nvPr/>
          </p:nvSpPr>
          <p:spPr>
            <a:xfrm>
              <a:off x="6919876" y="0"/>
              <a:ext cx="2224405" cy="5143500"/>
            </a:xfrm>
            <a:custGeom>
              <a:avLst/>
              <a:gdLst/>
              <a:ahLst/>
              <a:cxnLst/>
              <a:rect l="l" t="t" r="r" b="b"/>
              <a:pathLst>
                <a:path w="2224404" h="5143500">
                  <a:moveTo>
                    <a:pt x="2224105" y="5143489"/>
                  </a:moveTo>
                  <a:lnTo>
                    <a:pt x="0" y="5143489"/>
                  </a:lnTo>
                  <a:lnTo>
                    <a:pt x="5720" y="5106364"/>
                  </a:lnTo>
                  <a:lnTo>
                    <a:pt x="13926" y="5060555"/>
                  </a:lnTo>
                  <a:lnTo>
                    <a:pt x="23209" y="5015051"/>
                  </a:lnTo>
                  <a:lnTo>
                    <a:pt x="33538" y="4969890"/>
                  </a:lnTo>
                  <a:lnTo>
                    <a:pt x="44885" y="4925111"/>
                  </a:lnTo>
                  <a:lnTo>
                    <a:pt x="57218" y="4880749"/>
                  </a:lnTo>
                  <a:lnTo>
                    <a:pt x="70509" y="4836843"/>
                  </a:lnTo>
                  <a:lnTo>
                    <a:pt x="84728" y="4793431"/>
                  </a:lnTo>
                  <a:lnTo>
                    <a:pt x="99845" y="4750549"/>
                  </a:lnTo>
                  <a:lnTo>
                    <a:pt x="115829" y="4708234"/>
                  </a:lnTo>
                  <a:lnTo>
                    <a:pt x="132652" y="4666525"/>
                  </a:lnTo>
                  <a:lnTo>
                    <a:pt x="150284" y="4625459"/>
                  </a:lnTo>
                  <a:lnTo>
                    <a:pt x="168695" y="4585073"/>
                  </a:lnTo>
                  <a:lnTo>
                    <a:pt x="187855" y="4545404"/>
                  </a:lnTo>
                  <a:lnTo>
                    <a:pt x="207734" y="4506491"/>
                  </a:lnTo>
                  <a:lnTo>
                    <a:pt x="230964" y="4463086"/>
                  </a:lnTo>
                  <a:lnTo>
                    <a:pt x="254841" y="4420033"/>
                  </a:lnTo>
                  <a:lnTo>
                    <a:pt x="279309" y="4377305"/>
                  </a:lnTo>
                  <a:lnTo>
                    <a:pt x="304314" y="4334871"/>
                  </a:lnTo>
                  <a:lnTo>
                    <a:pt x="329802" y="4292703"/>
                  </a:lnTo>
                  <a:lnTo>
                    <a:pt x="355717" y="4250772"/>
                  </a:lnTo>
                  <a:lnTo>
                    <a:pt x="382005" y="4209049"/>
                  </a:lnTo>
                  <a:lnTo>
                    <a:pt x="408612" y="4167506"/>
                  </a:lnTo>
                  <a:lnTo>
                    <a:pt x="435482" y="4126113"/>
                  </a:lnTo>
                  <a:lnTo>
                    <a:pt x="462561" y="4084842"/>
                  </a:lnTo>
                  <a:lnTo>
                    <a:pt x="626359" y="3838153"/>
                  </a:lnTo>
                  <a:lnTo>
                    <a:pt x="653369" y="3796926"/>
                  </a:lnTo>
                  <a:lnTo>
                    <a:pt x="680151" y="3755589"/>
                  </a:lnTo>
                  <a:lnTo>
                    <a:pt x="706649" y="3714114"/>
                  </a:lnTo>
                  <a:lnTo>
                    <a:pt x="732809" y="3672472"/>
                  </a:lnTo>
                  <a:lnTo>
                    <a:pt x="758576" y="3630635"/>
                  </a:lnTo>
                  <a:lnTo>
                    <a:pt x="783897" y="3588573"/>
                  </a:lnTo>
                  <a:lnTo>
                    <a:pt x="808715" y="3546258"/>
                  </a:lnTo>
                  <a:lnTo>
                    <a:pt x="832976" y="3503660"/>
                  </a:lnTo>
                  <a:lnTo>
                    <a:pt x="856626" y="3460751"/>
                  </a:lnTo>
                  <a:lnTo>
                    <a:pt x="879610" y="3417502"/>
                  </a:lnTo>
                  <a:lnTo>
                    <a:pt x="901873" y="3373885"/>
                  </a:lnTo>
                  <a:lnTo>
                    <a:pt x="923361" y="3329869"/>
                  </a:lnTo>
                  <a:lnTo>
                    <a:pt x="944019" y="3285427"/>
                  </a:lnTo>
                  <a:lnTo>
                    <a:pt x="963791" y="3240530"/>
                  </a:lnTo>
                  <a:lnTo>
                    <a:pt x="982625" y="3195149"/>
                  </a:lnTo>
                  <a:lnTo>
                    <a:pt x="1000464" y="3149254"/>
                  </a:lnTo>
                  <a:lnTo>
                    <a:pt x="1017254" y="3102817"/>
                  </a:lnTo>
                  <a:lnTo>
                    <a:pt x="1032940" y="3055809"/>
                  </a:lnTo>
                  <a:lnTo>
                    <a:pt x="1047469" y="3008202"/>
                  </a:lnTo>
                  <a:lnTo>
                    <a:pt x="1060784" y="2959966"/>
                  </a:lnTo>
                  <a:lnTo>
                    <a:pt x="1072832" y="2911073"/>
                  </a:lnTo>
                  <a:lnTo>
                    <a:pt x="1083557" y="2861494"/>
                  </a:lnTo>
                  <a:lnTo>
                    <a:pt x="1091980" y="2816033"/>
                  </a:lnTo>
                  <a:lnTo>
                    <a:pt x="1099238" y="2770331"/>
                  </a:lnTo>
                  <a:lnTo>
                    <a:pt x="1105371" y="2724397"/>
                  </a:lnTo>
                  <a:lnTo>
                    <a:pt x="1110418" y="2678238"/>
                  </a:lnTo>
                  <a:lnTo>
                    <a:pt x="1114417" y="2631861"/>
                  </a:lnTo>
                  <a:lnTo>
                    <a:pt x="1117409" y="2585274"/>
                  </a:lnTo>
                  <a:lnTo>
                    <a:pt x="1119432" y="2538485"/>
                  </a:lnTo>
                  <a:lnTo>
                    <a:pt x="1120525" y="2491501"/>
                  </a:lnTo>
                  <a:lnTo>
                    <a:pt x="1120728" y="2444330"/>
                  </a:lnTo>
                  <a:lnTo>
                    <a:pt x="1120079" y="2396980"/>
                  </a:lnTo>
                  <a:lnTo>
                    <a:pt x="1118618" y="2349457"/>
                  </a:lnTo>
                  <a:lnTo>
                    <a:pt x="1116384" y="2301770"/>
                  </a:lnTo>
                  <a:lnTo>
                    <a:pt x="1113416" y="2253925"/>
                  </a:lnTo>
                  <a:lnTo>
                    <a:pt x="1109754" y="2205932"/>
                  </a:lnTo>
                  <a:lnTo>
                    <a:pt x="1105435" y="2157797"/>
                  </a:lnTo>
                  <a:lnTo>
                    <a:pt x="1100500" y="2109527"/>
                  </a:lnTo>
                  <a:lnTo>
                    <a:pt x="1094988" y="2061131"/>
                  </a:lnTo>
                  <a:lnTo>
                    <a:pt x="1088938" y="2012616"/>
                  </a:lnTo>
                  <a:lnTo>
                    <a:pt x="1082388" y="1963990"/>
                  </a:lnTo>
                  <a:lnTo>
                    <a:pt x="1075379" y="1915260"/>
                  </a:lnTo>
                  <a:lnTo>
                    <a:pt x="1067949" y="1866433"/>
                  </a:lnTo>
                  <a:lnTo>
                    <a:pt x="1060137" y="1817518"/>
                  </a:lnTo>
                  <a:lnTo>
                    <a:pt x="1051983" y="1768521"/>
                  </a:lnTo>
                  <a:lnTo>
                    <a:pt x="1043525" y="1719452"/>
                  </a:lnTo>
                  <a:lnTo>
                    <a:pt x="1034803" y="1670316"/>
                  </a:lnTo>
                  <a:lnTo>
                    <a:pt x="1025856" y="1621121"/>
                  </a:lnTo>
                  <a:lnTo>
                    <a:pt x="1016723" y="1571876"/>
                  </a:lnTo>
                  <a:lnTo>
                    <a:pt x="1007443" y="1522588"/>
                  </a:lnTo>
                  <a:lnTo>
                    <a:pt x="998056" y="1473264"/>
                  </a:lnTo>
                  <a:lnTo>
                    <a:pt x="969640" y="1325155"/>
                  </a:lnTo>
                  <a:lnTo>
                    <a:pt x="960213" y="1275764"/>
                  </a:lnTo>
                  <a:lnTo>
                    <a:pt x="950875" y="1226376"/>
                  </a:lnTo>
                  <a:lnTo>
                    <a:pt x="941663" y="1176997"/>
                  </a:lnTo>
                  <a:lnTo>
                    <a:pt x="932619" y="1127636"/>
                  </a:lnTo>
                  <a:lnTo>
                    <a:pt x="923779" y="1078300"/>
                  </a:lnTo>
                  <a:lnTo>
                    <a:pt x="915185" y="1028996"/>
                  </a:lnTo>
                  <a:lnTo>
                    <a:pt x="906874" y="979733"/>
                  </a:lnTo>
                  <a:lnTo>
                    <a:pt x="898886" y="930517"/>
                  </a:lnTo>
                  <a:lnTo>
                    <a:pt x="891260" y="881356"/>
                  </a:lnTo>
                  <a:lnTo>
                    <a:pt x="884035" y="832259"/>
                  </a:lnTo>
                  <a:lnTo>
                    <a:pt x="877251" y="783232"/>
                  </a:lnTo>
                  <a:lnTo>
                    <a:pt x="870946" y="734283"/>
                  </a:lnTo>
                  <a:lnTo>
                    <a:pt x="865160" y="685419"/>
                  </a:lnTo>
                  <a:lnTo>
                    <a:pt x="859932" y="636649"/>
                  </a:lnTo>
                  <a:lnTo>
                    <a:pt x="855300" y="587980"/>
                  </a:lnTo>
                  <a:lnTo>
                    <a:pt x="851305" y="539418"/>
                  </a:lnTo>
                  <a:lnTo>
                    <a:pt x="847985" y="490973"/>
                  </a:lnTo>
                  <a:lnTo>
                    <a:pt x="845379" y="442652"/>
                  </a:lnTo>
                  <a:lnTo>
                    <a:pt x="843527" y="394461"/>
                  </a:lnTo>
                  <a:lnTo>
                    <a:pt x="842467" y="346409"/>
                  </a:lnTo>
                  <a:lnTo>
                    <a:pt x="842240" y="298503"/>
                  </a:lnTo>
                  <a:lnTo>
                    <a:pt x="842883" y="250752"/>
                  </a:lnTo>
                  <a:lnTo>
                    <a:pt x="845053" y="198665"/>
                  </a:lnTo>
                  <a:lnTo>
                    <a:pt x="848855" y="146501"/>
                  </a:lnTo>
                  <a:lnTo>
                    <a:pt x="854397" y="94501"/>
                  </a:lnTo>
                  <a:lnTo>
                    <a:pt x="861788" y="42903"/>
                  </a:lnTo>
                  <a:lnTo>
                    <a:pt x="869660" y="0"/>
                  </a:lnTo>
                  <a:lnTo>
                    <a:pt x="2224105" y="0"/>
                  </a:lnTo>
                  <a:lnTo>
                    <a:pt x="2224105" y="5143489"/>
                  </a:lnTo>
                  <a:close/>
                </a:path>
              </a:pathLst>
            </a:custGeom>
            <a:solidFill>
              <a:srgbClr val="9EC8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7142269" y="0"/>
              <a:ext cx="1148080" cy="5143500"/>
            </a:xfrm>
            <a:custGeom>
              <a:avLst/>
              <a:gdLst/>
              <a:ahLst/>
              <a:cxnLst/>
              <a:rect l="l" t="t" r="r" b="b"/>
              <a:pathLst>
                <a:path w="1148079" h="5143500">
                  <a:moveTo>
                    <a:pt x="1118809" y="0"/>
                  </a:moveTo>
                  <a:lnTo>
                    <a:pt x="1124063" y="54679"/>
                  </a:lnTo>
                  <a:lnTo>
                    <a:pt x="1128494" y="104775"/>
                  </a:lnTo>
                  <a:lnTo>
                    <a:pt x="1132538" y="154854"/>
                  </a:lnTo>
                  <a:lnTo>
                    <a:pt x="1136168" y="204912"/>
                  </a:lnTo>
                  <a:lnTo>
                    <a:pt x="1139354" y="254943"/>
                  </a:lnTo>
                  <a:lnTo>
                    <a:pt x="1142067" y="304941"/>
                  </a:lnTo>
                  <a:lnTo>
                    <a:pt x="1144277" y="354900"/>
                  </a:lnTo>
                  <a:lnTo>
                    <a:pt x="1145957" y="404817"/>
                  </a:lnTo>
                  <a:lnTo>
                    <a:pt x="1147078" y="454684"/>
                  </a:lnTo>
                  <a:lnTo>
                    <a:pt x="1147609" y="504496"/>
                  </a:lnTo>
                  <a:lnTo>
                    <a:pt x="1147522" y="554248"/>
                  </a:lnTo>
                  <a:lnTo>
                    <a:pt x="1146789" y="603935"/>
                  </a:lnTo>
                  <a:lnTo>
                    <a:pt x="1145380" y="653550"/>
                  </a:lnTo>
                  <a:lnTo>
                    <a:pt x="1143266" y="703089"/>
                  </a:lnTo>
                  <a:lnTo>
                    <a:pt x="1140418" y="752545"/>
                  </a:lnTo>
                  <a:lnTo>
                    <a:pt x="1136808" y="801914"/>
                  </a:lnTo>
                  <a:lnTo>
                    <a:pt x="1132406" y="851190"/>
                  </a:lnTo>
                  <a:lnTo>
                    <a:pt x="1127183" y="900366"/>
                  </a:lnTo>
                  <a:lnTo>
                    <a:pt x="1121110" y="949439"/>
                  </a:lnTo>
                  <a:lnTo>
                    <a:pt x="1114159" y="998402"/>
                  </a:lnTo>
                  <a:lnTo>
                    <a:pt x="1106300" y="1047250"/>
                  </a:lnTo>
                  <a:lnTo>
                    <a:pt x="1097505" y="1095977"/>
                  </a:lnTo>
                  <a:lnTo>
                    <a:pt x="1087744" y="1144578"/>
                  </a:lnTo>
                  <a:lnTo>
                    <a:pt x="1076989" y="1193047"/>
                  </a:lnTo>
                  <a:lnTo>
                    <a:pt x="1065321" y="1242282"/>
                  </a:lnTo>
                  <a:lnTo>
                    <a:pt x="1053263" y="1291408"/>
                  </a:lnTo>
                  <a:lnTo>
                    <a:pt x="1040828" y="1340429"/>
                  </a:lnTo>
                  <a:lnTo>
                    <a:pt x="1028030" y="1389348"/>
                  </a:lnTo>
                  <a:lnTo>
                    <a:pt x="1014881" y="1438169"/>
                  </a:lnTo>
                  <a:lnTo>
                    <a:pt x="1001395" y="1486896"/>
                  </a:lnTo>
                  <a:lnTo>
                    <a:pt x="987585" y="1535532"/>
                  </a:lnTo>
                  <a:lnTo>
                    <a:pt x="973462" y="1584081"/>
                  </a:lnTo>
                  <a:lnTo>
                    <a:pt x="959042" y="1632547"/>
                  </a:lnTo>
                  <a:lnTo>
                    <a:pt x="944336" y="1680933"/>
                  </a:lnTo>
                  <a:lnTo>
                    <a:pt x="929358" y="1729243"/>
                  </a:lnTo>
                  <a:lnTo>
                    <a:pt x="914121" y="1777481"/>
                  </a:lnTo>
                  <a:lnTo>
                    <a:pt x="898637" y="1825650"/>
                  </a:lnTo>
                  <a:lnTo>
                    <a:pt x="882921" y="1873754"/>
                  </a:lnTo>
                  <a:lnTo>
                    <a:pt x="866984" y="1921797"/>
                  </a:lnTo>
                  <a:lnTo>
                    <a:pt x="850841" y="1969782"/>
                  </a:lnTo>
                  <a:lnTo>
                    <a:pt x="834503" y="2017713"/>
                  </a:lnTo>
                  <a:lnTo>
                    <a:pt x="817985" y="2065593"/>
                  </a:lnTo>
                  <a:lnTo>
                    <a:pt x="801298" y="2113427"/>
                  </a:lnTo>
                  <a:lnTo>
                    <a:pt x="784457" y="2161217"/>
                  </a:lnTo>
                  <a:lnTo>
                    <a:pt x="767474" y="2208968"/>
                  </a:lnTo>
                  <a:lnTo>
                    <a:pt x="750363" y="2256683"/>
                  </a:lnTo>
                  <a:lnTo>
                    <a:pt x="733136" y="2304366"/>
                  </a:lnTo>
                  <a:lnTo>
                    <a:pt x="715806" y="2352021"/>
                  </a:lnTo>
                  <a:lnTo>
                    <a:pt x="698387" y="2399650"/>
                  </a:lnTo>
                  <a:lnTo>
                    <a:pt x="680891" y="2447259"/>
                  </a:lnTo>
                  <a:lnTo>
                    <a:pt x="663332" y="2494849"/>
                  </a:lnTo>
                  <a:lnTo>
                    <a:pt x="645723" y="2542426"/>
                  </a:lnTo>
                  <a:lnTo>
                    <a:pt x="628076" y="2589993"/>
                  </a:lnTo>
                  <a:lnTo>
                    <a:pt x="610405" y="2637553"/>
                  </a:lnTo>
                  <a:lnTo>
                    <a:pt x="592723" y="2685111"/>
                  </a:lnTo>
                  <a:lnTo>
                    <a:pt x="575043" y="2732668"/>
                  </a:lnTo>
                  <a:lnTo>
                    <a:pt x="557377" y="2780231"/>
                  </a:lnTo>
                  <a:lnTo>
                    <a:pt x="539740" y="2827801"/>
                  </a:lnTo>
                  <a:lnTo>
                    <a:pt x="522143" y="2875383"/>
                  </a:lnTo>
                  <a:lnTo>
                    <a:pt x="504601" y="2922981"/>
                  </a:lnTo>
                  <a:lnTo>
                    <a:pt x="487125" y="2970597"/>
                  </a:lnTo>
                  <a:lnTo>
                    <a:pt x="469730" y="3018236"/>
                  </a:lnTo>
                  <a:lnTo>
                    <a:pt x="452428" y="3065901"/>
                  </a:lnTo>
                  <a:lnTo>
                    <a:pt x="435233" y="3113597"/>
                  </a:lnTo>
                  <a:lnTo>
                    <a:pt x="418156" y="3161326"/>
                  </a:lnTo>
                  <a:lnTo>
                    <a:pt x="401212" y="3209092"/>
                  </a:lnTo>
                  <a:lnTo>
                    <a:pt x="384414" y="3256899"/>
                  </a:lnTo>
                  <a:lnTo>
                    <a:pt x="367774" y="3304751"/>
                  </a:lnTo>
                  <a:lnTo>
                    <a:pt x="351305" y="3352651"/>
                  </a:lnTo>
                  <a:lnTo>
                    <a:pt x="335021" y="3400602"/>
                  </a:lnTo>
                  <a:lnTo>
                    <a:pt x="318935" y="3448610"/>
                  </a:lnTo>
                  <a:lnTo>
                    <a:pt x="303060" y="3496676"/>
                  </a:lnTo>
                  <a:lnTo>
                    <a:pt x="287408" y="3544806"/>
                  </a:lnTo>
                  <a:lnTo>
                    <a:pt x="271993" y="3593002"/>
                  </a:lnTo>
                  <a:lnTo>
                    <a:pt x="256828" y="3641268"/>
                  </a:lnTo>
                  <a:lnTo>
                    <a:pt x="241926" y="3689608"/>
                  </a:lnTo>
                  <a:lnTo>
                    <a:pt x="227299" y="3738025"/>
                  </a:lnTo>
                  <a:lnTo>
                    <a:pt x="212962" y="3786523"/>
                  </a:lnTo>
                  <a:lnTo>
                    <a:pt x="198927" y="3835107"/>
                  </a:lnTo>
                  <a:lnTo>
                    <a:pt x="185207" y="3883778"/>
                  </a:lnTo>
                  <a:lnTo>
                    <a:pt x="171815" y="3932542"/>
                  </a:lnTo>
                  <a:lnTo>
                    <a:pt x="158764" y="3981402"/>
                  </a:lnTo>
                  <a:lnTo>
                    <a:pt x="146068" y="4030361"/>
                  </a:lnTo>
                  <a:lnTo>
                    <a:pt x="133739" y="4079423"/>
                  </a:lnTo>
                  <a:lnTo>
                    <a:pt x="121791" y="4128591"/>
                  </a:lnTo>
                  <a:lnTo>
                    <a:pt x="110371" y="4177857"/>
                  </a:lnTo>
                  <a:lnTo>
                    <a:pt x="99599" y="4227249"/>
                  </a:lnTo>
                  <a:lnTo>
                    <a:pt x="89458" y="4276761"/>
                  </a:lnTo>
                  <a:lnTo>
                    <a:pt x="79936" y="4326389"/>
                  </a:lnTo>
                  <a:lnTo>
                    <a:pt x="71019" y="4376128"/>
                  </a:lnTo>
                  <a:lnTo>
                    <a:pt x="62691" y="4425974"/>
                  </a:lnTo>
                  <a:lnTo>
                    <a:pt x="54941" y="4475922"/>
                  </a:lnTo>
                  <a:lnTo>
                    <a:pt x="47752" y="4525967"/>
                  </a:lnTo>
                  <a:lnTo>
                    <a:pt x="41112" y="4576105"/>
                  </a:lnTo>
                  <a:lnTo>
                    <a:pt x="35006" y="4626330"/>
                  </a:lnTo>
                  <a:lnTo>
                    <a:pt x="29420" y="4676639"/>
                  </a:lnTo>
                  <a:lnTo>
                    <a:pt x="24341" y="4727025"/>
                  </a:lnTo>
                  <a:lnTo>
                    <a:pt x="19754" y="4777486"/>
                  </a:lnTo>
                  <a:lnTo>
                    <a:pt x="15645" y="4828015"/>
                  </a:lnTo>
                  <a:lnTo>
                    <a:pt x="12001" y="4878609"/>
                  </a:lnTo>
                  <a:lnTo>
                    <a:pt x="8807" y="4929263"/>
                  </a:lnTo>
                  <a:lnTo>
                    <a:pt x="6048" y="4979971"/>
                  </a:lnTo>
                  <a:lnTo>
                    <a:pt x="3713" y="5030729"/>
                  </a:lnTo>
                  <a:lnTo>
                    <a:pt x="1785" y="5081533"/>
                  </a:lnTo>
                  <a:lnTo>
                    <a:pt x="251" y="5132378"/>
                  </a:lnTo>
                  <a:lnTo>
                    <a:pt x="0" y="5143489"/>
                  </a:lnTo>
                </a:path>
              </a:pathLst>
            </a:custGeom>
            <a:ln w="190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/>
          <p:nvPr/>
        </p:nvSpPr>
        <p:spPr>
          <a:xfrm>
            <a:off x="408466" y="4511653"/>
            <a:ext cx="211632" cy="2072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17754" y="4868702"/>
            <a:ext cx="120692" cy="1083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65408" y="4783727"/>
            <a:ext cx="122494" cy="9887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2485128" y="1062882"/>
            <a:ext cx="4560570" cy="2099945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371475" marR="5080" indent="-359410">
              <a:lnSpc>
                <a:spcPct val="100200"/>
              </a:lnSpc>
              <a:spcBef>
                <a:spcPts val="80"/>
              </a:spcBef>
            </a:pPr>
            <a:r>
              <a:rPr sz="6800" b="0" spc="-310" dirty="0">
                <a:solidFill>
                  <a:srgbClr val="262626"/>
                </a:solidFill>
                <a:latin typeface="Verdana"/>
                <a:cs typeface="Verdana"/>
              </a:rPr>
              <a:t>Dudas</a:t>
            </a:r>
            <a:r>
              <a:rPr sz="6800" b="0" spc="-2025" dirty="0">
                <a:solidFill>
                  <a:srgbClr val="262626"/>
                </a:solidFill>
                <a:latin typeface="Verdana"/>
                <a:cs typeface="Verdana"/>
              </a:rPr>
              <a:t> </a:t>
            </a:r>
            <a:r>
              <a:rPr sz="6800" b="0" spc="-395" dirty="0">
                <a:solidFill>
                  <a:srgbClr val="262626"/>
                </a:solidFill>
                <a:latin typeface="Verdana"/>
                <a:cs typeface="Verdana"/>
              </a:rPr>
              <a:t>de </a:t>
            </a:r>
            <a:r>
              <a:rPr sz="6800" b="0" spc="-35" dirty="0">
                <a:solidFill>
                  <a:srgbClr val="262626"/>
                </a:solidFill>
                <a:latin typeface="Verdana"/>
                <a:cs typeface="Verdana"/>
              </a:rPr>
              <a:t>la  </a:t>
            </a:r>
            <a:r>
              <a:rPr sz="6800" b="0" spc="-165" dirty="0">
                <a:solidFill>
                  <a:srgbClr val="64A8B1"/>
                </a:solidFill>
                <a:latin typeface="Verdana"/>
                <a:cs typeface="Verdana"/>
              </a:rPr>
              <a:t>tarea</a:t>
            </a:r>
            <a:r>
              <a:rPr sz="6800" b="0" spc="-1200" dirty="0">
                <a:solidFill>
                  <a:srgbClr val="64A8B1"/>
                </a:solidFill>
                <a:latin typeface="Verdana"/>
                <a:cs typeface="Verdana"/>
              </a:rPr>
              <a:t> </a:t>
            </a:r>
            <a:r>
              <a:rPr sz="6800" b="0" spc="235" dirty="0">
                <a:solidFill>
                  <a:srgbClr val="64A8B1"/>
                </a:solidFill>
                <a:latin typeface="Verdana"/>
                <a:cs typeface="Verdana"/>
              </a:rPr>
              <a:t>???</a:t>
            </a:r>
            <a:endParaRPr sz="68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919876" y="0"/>
            <a:ext cx="2224405" cy="5162550"/>
            <a:chOff x="6919876" y="0"/>
            <a:chExt cx="2224405" cy="5162550"/>
          </a:xfrm>
        </p:grpSpPr>
        <p:sp>
          <p:nvSpPr>
            <p:cNvPr id="3" name="object 3"/>
            <p:cNvSpPr/>
            <p:nvPr/>
          </p:nvSpPr>
          <p:spPr>
            <a:xfrm>
              <a:off x="6919876" y="0"/>
              <a:ext cx="2224405" cy="5143500"/>
            </a:xfrm>
            <a:custGeom>
              <a:avLst/>
              <a:gdLst/>
              <a:ahLst/>
              <a:cxnLst/>
              <a:rect l="l" t="t" r="r" b="b"/>
              <a:pathLst>
                <a:path w="2224404" h="5143500">
                  <a:moveTo>
                    <a:pt x="2224105" y="5143489"/>
                  </a:moveTo>
                  <a:lnTo>
                    <a:pt x="0" y="5143489"/>
                  </a:lnTo>
                  <a:lnTo>
                    <a:pt x="5720" y="5106364"/>
                  </a:lnTo>
                  <a:lnTo>
                    <a:pt x="13926" y="5060555"/>
                  </a:lnTo>
                  <a:lnTo>
                    <a:pt x="23209" y="5015051"/>
                  </a:lnTo>
                  <a:lnTo>
                    <a:pt x="33538" y="4969890"/>
                  </a:lnTo>
                  <a:lnTo>
                    <a:pt x="44885" y="4925111"/>
                  </a:lnTo>
                  <a:lnTo>
                    <a:pt x="57218" y="4880749"/>
                  </a:lnTo>
                  <a:lnTo>
                    <a:pt x="70509" y="4836843"/>
                  </a:lnTo>
                  <a:lnTo>
                    <a:pt x="84728" y="4793431"/>
                  </a:lnTo>
                  <a:lnTo>
                    <a:pt x="99845" y="4750549"/>
                  </a:lnTo>
                  <a:lnTo>
                    <a:pt x="115829" y="4708234"/>
                  </a:lnTo>
                  <a:lnTo>
                    <a:pt x="132652" y="4666525"/>
                  </a:lnTo>
                  <a:lnTo>
                    <a:pt x="150284" y="4625459"/>
                  </a:lnTo>
                  <a:lnTo>
                    <a:pt x="168695" y="4585073"/>
                  </a:lnTo>
                  <a:lnTo>
                    <a:pt x="187855" y="4545404"/>
                  </a:lnTo>
                  <a:lnTo>
                    <a:pt x="207734" y="4506491"/>
                  </a:lnTo>
                  <a:lnTo>
                    <a:pt x="230964" y="4463086"/>
                  </a:lnTo>
                  <a:lnTo>
                    <a:pt x="254841" y="4420033"/>
                  </a:lnTo>
                  <a:lnTo>
                    <a:pt x="279309" y="4377305"/>
                  </a:lnTo>
                  <a:lnTo>
                    <a:pt x="304314" y="4334871"/>
                  </a:lnTo>
                  <a:lnTo>
                    <a:pt x="329802" y="4292703"/>
                  </a:lnTo>
                  <a:lnTo>
                    <a:pt x="355717" y="4250772"/>
                  </a:lnTo>
                  <a:lnTo>
                    <a:pt x="382005" y="4209049"/>
                  </a:lnTo>
                  <a:lnTo>
                    <a:pt x="408612" y="4167506"/>
                  </a:lnTo>
                  <a:lnTo>
                    <a:pt x="435482" y="4126113"/>
                  </a:lnTo>
                  <a:lnTo>
                    <a:pt x="462561" y="4084842"/>
                  </a:lnTo>
                  <a:lnTo>
                    <a:pt x="626359" y="3838153"/>
                  </a:lnTo>
                  <a:lnTo>
                    <a:pt x="653369" y="3796926"/>
                  </a:lnTo>
                  <a:lnTo>
                    <a:pt x="680151" y="3755589"/>
                  </a:lnTo>
                  <a:lnTo>
                    <a:pt x="706649" y="3714114"/>
                  </a:lnTo>
                  <a:lnTo>
                    <a:pt x="732809" y="3672472"/>
                  </a:lnTo>
                  <a:lnTo>
                    <a:pt x="758576" y="3630635"/>
                  </a:lnTo>
                  <a:lnTo>
                    <a:pt x="783897" y="3588573"/>
                  </a:lnTo>
                  <a:lnTo>
                    <a:pt x="808715" y="3546258"/>
                  </a:lnTo>
                  <a:lnTo>
                    <a:pt x="832976" y="3503660"/>
                  </a:lnTo>
                  <a:lnTo>
                    <a:pt x="856626" y="3460751"/>
                  </a:lnTo>
                  <a:lnTo>
                    <a:pt x="879610" y="3417502"/>
                  </a:lnTo>
                  <a:lnTo>
                    <a:pt x="901873" y="3373885"/>
                  </a:lnTo>
                  <a:lnTo>
                    <a:pt x="923361" y="3329869"/>
                  </a:lnTo>
                  <a:lnTo>
                    <a:pt x="944019" y="3285427"/>
                  </a:lnTo>
                  <a:lnTo>
                    <a:pt x="963791" y="3240530"/>
                  </a:lnTo>
                  <a:lnTo>
                    <a:pt x="982625" y="3195149"/>
                  </a:lnTo>
                  <a:lnTo>
                    <a:pt x="1000464" y="3149254"/>
                  </a:lnTo>
                  <a:lnTo>
                    <a:pt x="1017254" y="3102817"/>
                  </a:lnTo>
                  <a:lnTo>
                    <a:pt x="1032940" y="3055809"/>
                  </a:lnTo>
                  <a:lnTo>
                    <a:pt x="1047469" y="3008202"/>
                  </a:lnTo>
                  <a:lnTo>
                    <a:pt x="1060784" y="2959966"/>
                  </a:lnTo>
                  <a:lnTo>
                    <a:pt x="1072832" y="2911073"/>
                  </a:lnTo>
                  <a:lnTo>
                    <a:pt x="1083557" y="2861494"/>
                  </a:lnTo>
                  <a:lnTo>
                    <a:pt x="1091980" y="2816033"/>
                  </a:lnTo>
                  <a:lnTo>
                    <a:pt x="1099238" y="2770331"/>
                  </a:lnTo>
                  <a:lnTo>
                    <a:pt x="1105371" y="2724397"/>
                  </a:lnTo>
                  <a:lnTo>
                    <a:pt x="1110418" y="2678238"/>
                  </a:lnTo>
                  <a:lnTo>
                    <a:pt x="1114417" y="2631861"/>
                  </a:lnTo>
                  <a:lnTo>
                    <a:pt x="1117409" y="2585274"/>
                  </a:lnTo>
                  <a:lnTo>
                    <a:pt x="1119432" y="2538485"/>
                  </a:lnTo>
                  <a:lnTo>
                    <a:pt x="1120525" y="2491501"/>
                  </a:lnTo>
                  <a:lnTo>
                    <a:pt x="1120728" y="2444330"/>
                  </a:lnTo>
                  <a:lnTo>
                    <a:pt x="1120079" y="2396980"/>
                  </a:lnTo>
                  <a:lnTo>
                    <a:pt x="1118618" y="2349457"/>
                  </a:lnTo>
                  <a:lnTo>
                    <a:pt x="1116384" y="2301770"/>
                  </a:lnTo>
                  <a:lnTo>
                    <a:pt x="1113416" y="2253925"/>
                  </a:lnTo>
                  <a:lnTo>
                    <a:pt x="1109754" y="2205932"/>
                  </a:lnTo>
                  <a:lnTo>
                    <a:pt x="1105435" y="2157797"/>
                  </a:lnTo>
                  <a:lnTo>
                    <a:pt x="1100500" y="2109527"/>
                  </a:lnTo>
                  <a:lnTo>
                    <a:pt x="1094988" y="2061131"/>
                  </a:lnTo>
                  <a:lnTo>
                    <a:pt x="1088938" y="2012616"/>
                  </a:lnTo>
                  <a:lnTo>
                    <a:pt x="1082388" y="1963990"/>
                  </a:lnTo>
                  <a:lnTo>
                    <a:pt x="1075379" y="1915260"/>
                  </a:lnTo>
                  <a:lnTo>
                    <a:pt x="1067949" y="1866433"/>
                  </a:lnTo>
                  <a:lnTo>
                    <a:pt x="1060137" y="1817518"/>
                  </a:lnTo>
                  <a:lnTo>
                    <a:pt x="1051983" y="1768521"/>
                  </a:lnTo>
                  <a:lnTo>
                    <a:pt x="1043525" y="1719452"/>
                  </a:lnTo>
                  <a:lnTo>
                    <a:pt x="1034803" y="1670316"/>
                  </a:lnTo>
                  <a:lnTo>
                    <a:pt x="1025856" y="1621121"/>
                  </a:lnTo>
                  <a:lnTo>
                    <a:pt x="1016723" y="1571876"/>
                  </a:lnTo>
                  <a:lnTo>
                    <a:pt x="1007443" y="1522588"/>
                  </a:lnTo>
                  <a:lnTo>
                    <a:pt x="998056" y="1473264"/>
                  </a:lnTo>
                  <a:lnTo>
                    <a:pt x="969640" y="1325155"/>
                  </a:lnTo>
                  <a:lnTo>
                    <a:pt x="960213" y="1275764"/>
                  </a:lnTo>
                  <a:lnTo>
                    <a:pt x="950875" y="1226376"/>
                  </a:lnTo>
                  <a:lnTo>
                    <a:pt x="941663" y="1176997"/>
                  </a:lnTo>
                  <a:lnTo>
                    <a:pt x="932619" y="1127636"/>
                  </a:lnTo>
                  <a:lnTo>
                    <a:pt x="923779" y="1078300"/>
                  </a:lnTo>
                  <a:lnTo>
                    <a:pt x="915185" y="1028996"/>
                  </a:lnTo>
                  <a:lnTo>
                    <a:pt x="906874" y="979733"/>
                  </a:lnTo>
                  <a:lnTo>
                    <a:pt x="898886" y="930517"/>
                  </a:lnTo>
                  <a:lnTo>
                    <a:pt x="891260" y="881356"/>
                  </a:lnTo>
                  <a:lnTo>
                    <a:pt x="884035" y="832259"/>
                  </a:lnTo>
                  <a:lnTo>
                    <a:pt x="877251" y="783232"/>
                  </a:lnTo>
                  <a:lnTo>
                    <a:pt x="870946" y="734283"/>
                  </a:lnTo>
                  <a:lnTo>
                    <a:pt x="865160" y="685419"/>
                  </a:lnTo>
                  <a:lnTo>
                    <a:pt x="859932" y="636649"/>
                  </a:lnTo>
                  <a:lnTo>
                    <a:pt x="855300" y="587980"/>
                  </a:lnTo>
                  <a:lnTo>
                    <a:pt x="851305" y="539418"/>
                  </a:lnTo>
                  <a:lnTo>
                    <a:pt x="847985" y="490973"/>
                  </a:lnTo>
                  <a:lnTo>
                    <a:pt x="845379" y="442652"/>
                  </a:lnTo>
                  <a:lnTo>
                    <a:pt x="843527" y="394461"/>
                  </a:lnTo>
                  <a:lnTo>
                    <a:pt x="842467" y="346409"/>
                  </a:lnTo>
                  <a:lnTo>
                    <a:pt x="842240" y="298503"/>
                  </a:lnTo>
                  <a:lnTo>
                    <a:pt x="842883" y="250752"/>
                  </a:lnTo>
                  <a:lnTo>
                    <a:pt x="845053" y="198665"/>
                  </a:lnTo>
                  <a:lnTo>
                    <a:pt x="848855" y="146501"/>
                  </a:lnTo>
                  <a:lnTo>
                    <a:pt x="854397" y="94501"/>
                  </a:lnTo>
                  <a:lnTo>
                    <a:pt x="861788" y="42903"/>
                  </a:lnTo>
                  <a:lnTo>
                    <a:pt x="869660" y="0"/>
                  </a:lnTo>
                  <a:lnTo>
                    <a:pt x="2224105" y="0"/>
                  </a:lnTo>
                  <a:lnTo>
                    <a:pt x="2224105" y="5143489"/>
                  </a:lnTo>
                  <a:close/>
                </a:path>
              </a:pathLst>
            </a:custGeom>
            <a:solidFill>
              <a:srgbClr val="9EC8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7142269" y="0"/>
              <a:ext cx="1148080" cy="5143500"/>
            </a:xfrm>
            <a:custGeom>
              <a:avLst/>
              <a:gdLst/>
              <a:ahLst/>
              <a:cxnLst/>
              <a:rect l="l" t="t" r="r" b="b"/>
              <a:pathLst>
                <a:path w="1148079" h="5143500">
                  <a:moveTo>
                    <a:pt x="1118809" y="0"/>
                  </a:moveTo>
                  <a:lnTo>
                    <a:pt x="1124063" y="54679"/>
                  </a:lnTo>
                  <a:lnTo>
                    <a:pt x="1128494" y="104775"/>
                  </a:lnTo>
                  <a:lnTo>
                    <a:pt x="1132538" y="154854"/>
                  </a:lnTo>
                  <a:lnTo>
                    <a:pt x="1136168" y="204912"/>
                  </a:lnTo>
                  <a:lnTo>
                    <a:pt x="1139354" y="254943"/>
                  </a:lnTo>
                  <a:lnTo>
                    <a:pt x="1142067" y="304941"/>
                  </a:lnTo>
                  <a:lnTo>
                    <a:pt x="1144277" y="354900"/>
                  </a:lnTo>
                  <a:lnTo>
                    <a:pt x="1145957" y="404817"/>
                  </a:lnTo>
                  <a:lnTo>
                    <a:pt x="1147078" y="454684"/>
                  </a:lnTo>
                  <a:lnTo>
                    <a:pt x="1147609" y="504496"/>
                  </a:lnTo>
                  <a:lnTo>
                    <a:pt x="1147522" y="554248"/>
                  </a:lnTo>
                  <a:lnTo>
                    <a:pt x="1146789" y="603935"/>
                  </a:lnTo>
                  <a:lnTo>
                    <a:pt x="1145380" y="653550"/>
                  </a:lnTo>
                  <a:lnTo>
                    <a:pt x="1143266" y="703089"/>
                  </a:lnTo>
                  <a:lnTo>
                    <a:pt x="1140418" y="752545"/>
                  </a:lnTo>
                  <a:lnTo>
                    <a:pt x="1136808" y="801914"/>
                  </a:lnTo>
                  <a:lnTo>
                    <a:pt x="1132406" y="851190"/>
                  </a:lnTo>
                  <a:lnTo>
                    <a:pt x="1127183" y="900366"/>
                  </a:lnTo>
                  <a:lnTo>
                    <a:pt x="1121110" y="949439"/>
                  </a:lnTo>
                  <a:lnTo>
                    <a:pt x="1114159" y="998402"/>
                  </a:lnTo>
                  <a:lnTo>
                    <a:pt x="1106300" y="1047250"/>
                  </a:lnTo>
                  <a:lnTo>
                    <a:pt x="1097505" y="1095977"/>
                  </a:lnTo>
                  <a:lnTo>
                    <a:pt x="1087744" y="1144578"/>
                  </a:lnTo>
                  <a:lnTo>
                    <a:pt x="1076989" y="1193047"/>
                  </a:lnTo>
                  <a:lnTo>
                    <a:pt x="1065321" y="1242282"/>
                  </a:lnTo>
                  <a:lnTo>
                    <a:pt x="1053263" y="1291408"/>
                  </a:lnTo>
                  <a:lnTo>
                    <a:pt x="1040828" y="1340429"/>
                  </a:lnTo>
                  <a:lnTo>
                    <a:pt x="1028030" y="1389348"/>
                  </a:lnTo>
                  <a:lnTo>
                    <a:pt x="1014881" y="1438169"/>
                  </a:lnTo>
                  <a:lnTo>
                    <a:pt x="1001395" y="1486896"/>
                  </a:lnTo>
                  <a:lnTo>
                    <a:pt x="987585" y="1535532"/>
                  </a:lnTo>
                  <a:lnTo>
                    <a:pt x="973462" y="1584081"/>
                  </a:lnTo>
                  <a:lnTo>
                    <a:pt x="959042" y="1632547"/>
                  </a:lnTo>
                  <a:lnTo>
                    <a:pt x="944336" y="1680933"/>
                  </a:lnTo>
                  <a:lnTo>
                    <a:pt x="929358" y="1729243"/>
                  </a:lnTo>
                  <a:lnTo>
                    <a:pt x="914121" y="1777481"/>
                  </a:lnTo>
                  <a:lnTo>
                    <a:pt x="898637" y="1825650"/>
                  </a:lnTo>
                  <a:lnTo>
                    <a:pt x="882921" y="1873754"/>
                  </a:lnTo>
                  <a:lnTo>
                    <a:pt x="866984" y="1921797"/>
                  </a:lnTo>
                  <a:lnTo>
                    <a:pt x="850841" y="1969782"/>
                  </a:lnTo>
                  <a:lnTo>
                    <a:pt x="834503" y="2017713"/>
                  </a:lnTo>
                  <a:lnTo>
                    <a:pt x="817985" y="2065593"/>
                  </a:lnTo>
                  <a:lnTo>
                    <a:pt x="801298" y="2113427"/>
                  </a:lnTo>
                  <a:lnTo>
                    <a:pt x="784457" y="2161217"/>
                  </a:lnTo>
                  <a:lnTo>
                    <a:pt x="767474" y="2208968"/>
                  </a:lnTo>
                  <a:lnTo>
                    <a:pt x="750363" y="2256683"/>
                  </a:lnTo>
                  <a:lnTo>
                    <a:pt x="733136" y="2304366"/>
                  </a:lnTo>
                  <a:lnTo>
                    <a:pt x="715806" y="2352021"/>
                  </a:lnTo>
                  <a:lnTo>
                    <a:pt x="698387" y="2399650"/>
                  </a:lnTo>
                  <a:lnTo>
                    <a:pt x="680891" y="2447259"/>
                  </a:lnTo>
                  <a:lnTo>
                    <a:pt x="663332" y="2494849"/>
                  </a:lnTo>
                  <a:lnTo>
                    <a:pt x="645723" y="2542426"/>
                  </a:lnTo>
                  <a:lnTo>
                    <a:pt x="628076" y="2589993"/>
                  </a:lnTo>
                  <a:lnTo>
                    <a:pt x="610405" y="2637553"/>
                  </a:lnTo>
                  <a:lnTo>
                    <a:pt x="592723" y="2685111"/>
                  </a:lnTo>
                  <a:lnTo>
                    <a:pt x="575043" y="2732668"/>
                  </a:lnTo>
                  <a:lnTo>
                    <a:pt x="557377" y="2780231"/>
                  </a:lnTo>
                  <a:lnTo>
                    <a:pt x="539740" y="2827801"/>
                  </a:lnTo>
                  <a:lnTo>
                    <a:pt x="522143" y="2875383"/>
                  </a:lnTo>
                  <a:lnTo>
                    <a:pt x="504601" y="2922981"/>
                  </a:lnTo>
                  <a:lnTo>
                    <a:pt x="487125" y="2970597"/>
                  </a:lnTo>
                  <a:lnTo>
                    <a:pt x="469730" y="3018236"/>
                  </a:lnTo>
                  <a:lnTo>
                    <a:pt x="452428" y="3065901"/>
                  </a:lnTo>
                  <a:lnTo>
                    <a:pt x="435233" y="3113597"/>
                  </a:lnTo>
                  <a:lnTo>
                    <a:pt x="418156" y="3161326"/>
                  </a:lnTo>
                  <a:lnTo>
                    <a:pt x="401212" y="3209092"/>
                  </a:lnTo>
                  <a:lnTo>
                    <a:pt x="384414" y="3256899"/>
                  </a:lnTo>
                  <a:lnTo>
                    <a:pt x="367774" y="3304751"/>
                  </a:lnTo>
                  <a:lnTo>
                    <a:pt x="351305" y="3352651"/>
                  </a:lnTo>
                  <a:lnTo>
                    <a:pt x="335021" y="3400602"/>
                  </a:lnTo>
                  <a:lnTo>
                    <a:pt x="318935" y="3448610"/>
                  </a:lnTo>
                  <a:lnTo>
                    <a:pt x="303060" y="3496676"/>
                  </a:lnTo>
                  <a:lnTo>
                    <a:pt x="287408" y="3544806"/>
                  </a:lnTo>
                  <a:lnTo>
                    <a:pt x="271993" y="3593002"/>
                  </a:lnTo>
                  <a:lnTo>
                    <a:pt x="256828" y="3641268"/>
                  </a:lnTo>
                  <a:lnTo>
                    <a:pt x="241926" y="3689608"/>
                  </a:lnTo>
                  <a:lnTo>
                    <a:pt x="227299" y="3738025"/>
                  </a:lnTo>
                  <a:lnTo>
                    <a:pt x="212962" y="3786523"/>
                  </a:lnTo>
                  <a:lnTo>
                    <a:pt x="198927" y="3835107"/>
                  </a:lnTo>
                  <a:lnTo>
                    <a:pt x="185207" y="3883778"/>
                  </a:lnTo>
                  <a:lnTo>
                    <a:pt x="171815" y="3932542"/>
                  </a:lnTo>
                  <a:lnTo>
                    <a:pt x="158764" y="3981402"/>
                  </a:lnTo>
                  <a:lnTo>
                    <a:pt x="146068" y="4030361"/>
                  </a:lnTo>
                  <a:lnTo>
                    <a:pt x="133739" y="4079423"/>
                  </a:lnTo>
                  <a:lnTo>
                    <a:pt x="121791" y="4128591"/>
                  </a:lnTo>
                  <a:lnTo>
                    <a:pt x="110371" y="4177857"/>
                  </a:lnTo>
                  <a:lnTo>
                    <a:pt x="99599" y="4227249"/>
                  </a:lnTo>
                  <a:lnTo>
                    <a:pt x="89458" y="4276761"/>
                  </a:lnTo>
                  <a:lnTo>
                    <a:pt x="79936" y="4326389"/>
                  </a:lnTo>
                  <a:lnTo>
                    <a:pt x="71019" y="4376128"/>
                  </a:lnTo>
                  <a:lnTo>
                    <a:pt x="62691" y="4425974"/>
                  </a:lnTo>
                  <a:lnTo>
                    <a:pt x="54941" y="4475922"/>
                  </a:lnTo>
                  <a:lnTo>
                    <a:pt x="47752" y="4525967"/>
                  </a:lnTo>
                  <a:lnTo>
                    <a:pt x="41112" y="4576105"/>
                  </a:lnTo>
                  <a:lnTo>
                    <a:pt x="35006" y="4626330"/>
                  </a:lnTo>
                  <a:lnTo>
                    <a:pt x="29420" y="4676639"/>
                  </a:lnTo>
                  <a:lnTo>
                    <a:pt x="24341" y="4727025"/>
                  </a:lnTo>
                  <a:lnTo>
                    <a:pt x="19754" y="4777486"/>
                  </a:lnTo>
                  <a:lnTo>
                    <a:pt x="15645" y="4828015"/>
                  </a:lnTo>
                  <a:lnTo>
                    <a:pt x="12001" y="4878609"/>
                  </a:lnTo>
                  <a:lnTo>
                    <a:pt x="8807" y="4929263"/>
                  </a:lnTo>
                  <a:lnTo>
                    <a:pt x="6048" y="4979971"/>
                  </a:lnTo>
                  <a:lnTo>
                    <a:pt x="3713" y="5030729"/>
                  </a:lnTo>
                  <a:lnTo>
                    <a:pt x="1785" y="5081533"/>
                  </a:lnTo>
                  <a:lnTo>
                    <a:pt x="251" y="5132378"/>
                  </a:lnTo>
                  <a:lnTo>
                    <a:pt x="0" y="5143489"/>
                  </a:lnTo>
                </a:path>
              </a:pathLst>
            </a:custGeom>
            <a:ln w="190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/>
          <p:nvPr/>
        </p:nvSpPr>
        <p:spPr>
          <a:xfrm>
            <a:off x="408466" y="4511653"/>
            <a:ext cx="211632" cy="2072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17754" y="4868702"/>
            <a:ext cx="120692" cy="1083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65408" y="4783727"/>
            <a:ext cx="122494" cy="9887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3261350" y="1066947"/>
            <a:ext cx="3006725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b="0" spc="60" dirty="0">
                <a:solidFill>
                  <a:srgbClr val="262626"/>
                </a:solidFill>
                <a:latin typeface="Verdana"/>
                <a:cs typeface="Verdana"/>
              </a:rPr>
              <a:t>G</a:t>
            </a:r>
            <a:r>
              <a:rPr sz="6000" b="0" spc="-55" dirty="0">
                <a:solidFill>
                  <a:srgbClr val="262626"/>
                </a:solidFill>
                <a:latin typeface="Verdana"/>
                <a:cs typeface="Verdana"/>
              </a:rPr>
              <a:t>r</a:t>
            </a:r>
            <a:r>
              <a:rPr sz="6000" b="0" spc="-225" dirty="0">
                <a:solidFill>
                  <a:srgbClr val="262626"/>
                </a:solidFill>
                <a:latin typeface="Verdana"/>
                <a:cs typeface="Verdana"/>
              </a:rPr>
              <a:t>acia</a:t>
            </a:r>
            <a:r>
              <a:rPr sz="6000" b="0" spc="-245" dirty="0">
                <a:solidFill>
                  <a:srgbClr val="262626"/>
                </a:solidFill>
                <a:latin typeface="Verdana"/>
                <a:cs typeface="Verdana"/>
              </a:rPr>
              <a:t>s</a:t>
            </a:r>
            <a:r>
              <a:rPr sz="6000" b="0" spc="-100" dirty="0">
                <a:solidFill>
                  <a:srgbClr val="64A8B1"/>
                </a:solidFill>
                <a:latin typeface="Verdana"/>
                <a:cs typeface="Verdana"/>
              </a:rPr>
              <a:t>!</a:t>
            </a:r>
            <a:endParaRPr sz="6000">
              <a:latin typeface="Verdana"/>
              <a:cs typeface="Verdana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511319" y="2873919"/>
            <a:ext cx="4472305" cy="324448"/>
          </a:xfrm>
          <a:prstGeom prst="rect">
            <a:avLst/>
          </a:prstGeom>
          <a:solidFill>
            <a:srgbClr val="9EC8CF"/>
          </a:solidFill>
        </p:spPr>
        <p:txBody>
          <a:bodyPr vert="horz" wrap="square" lIns="0" tIns="77470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1600"/>
              </a:spcBef>
            </a:pPr>
            <a:r>
              <a:rPr sz="1600" spc="-280" dirty="0">
                <a:solidFill>
                  <a:srgbClr val="262626"/>
                </a:solidFill>
                <a:latin typeface="Verdana"/>
                <a:cs typeface="Verdana"/>
              </a:rPr>
              <a:t>IN </a:t>
            </a:r>
            <a:r>
              <a:rPr sz="1600" spc="-295" dirty="0">
                <a:solidFill>
                  <a:srgbClr val="262626"/>
                </a:solidFill>
                <a:latin typeface="Verdana"/>
                <a:cs typeface="Verdana"/>
              </a:rPr>
              <a:t>2201- </a:t>
            </a:r>
            <a:r>
              <a:rPr lang="es-CL" sz="1600" spc="-240" dirty="0">
                <a:solidFill>
                  <a:srgbClr val="262626"/>
                </a:solidFill>
                <a:latin typeface="Verdana"/>
                <a:cs typeface="Verdana"/>
              </a:rPr>
              <a:t>Primavera</a:t>
            </a:r>
            <a:r>
              <a:rPr sz="1600" spc="-165" dirty="0">
                <a:solidFill>
                  <a:srgbClr val="262626"/>
                </a:solidFill>
                <a:latin typeface="Verdana"/>
                <a:cs typeface="Verdana"/>
              </a:rPr>
              <a:t> </a:t>
            </a:r>
            <a:r>
              <a:rPr sz="1600" spc="-330" dirty="0">
                <a:solidFill>
                  <a:srgbClr val="262626"/>
                </a:solidFill>
                <a:latin typeface="Verdana"/>
                <a:cs typeface="Verdana"/>
              </a:rPr>
              <a:t>2021</a:t>
            </a:r>
            <a:endParaRPr sz="160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053589" cy="1149350"/>
          </a:xfrm>
          <a:custGeom>
            <a:avLst/>
            <a:gdLst/>
            <a:ahLst/>
            <a:cxnLst/>
            <a:rect l="l" t="t" r="r" b="b"/>
            <a:pathLst>
              <a:path w="2053589" h="1149350">
                <a:moveTo>
                  <a:pt x="0" y="1148896"/>
                </a:moveTo>
                <a:lnTo>
                  <a:pt x="0" y="0"/>
                </a:lnTo>
                <a:lnTo>
                  <a:pt x="870302" y="0"/>
                </a:lnTo>
                <a:lnTo>
                  <a:pt x="873028" y="1937"/>
                </a:lnTo>
                <a:lnTo>
                  <a:pt x="914116" y="29739"/>
                </a:lnTo>
                <a:lnTo>
                  <a:pt x="955784" y="56281"/>
                </a:lnTo>
                <a:lnTo>
                  <a:pt x="998120" y="81347"/>
                </a:lnTo>
                <a:lnTo>
                  <a:pt x="1041215" y="104725"/>
                </a:lnTo>
                <a:lnTo>
                  <a:pt x="1085156" y="126201"/>
                </a:lnTo>
                <a:lnTo>
                  <a:pt x="1130032" y="145563"/>
                </a:lnTo>
                <a:lnTo>
                  <a:pt x="1196978" y="169393"/>
                </a:lnTo>
                <a:lnTo>
                  <a:pt x="1247312" y="184128"/>
                </a:lnTo>
                <a:lnTo>
                  <a:pt x="1298247" y="197087"/>
                </a:lnTo>
                <a:lnTo>
                  <a:pt x="1349598" y="208808"/>
                </a:lnTo>
                <a:lnTo>
                  <a:pt x="1504293" y="241907"/>
                </a:lnTo>
                <a:lnTo>
                  <a:pt x="1555456" y="254042"/>
                </a:lnTo>
                <a:lnTo>
                  <a:pt x="1606108" y="267621"/>
                </a:lnTo>
                <a:lnTo>
                  <a:pt x="1656065" y="283183"/>
                </a:lnTo>
                <a:lnTo>
                  <a:pt x="1705141" y="301264"/>
                </a:lnTo>
                <a:lnTo>
                  <a:pt x="1760257" y="326628"/>
                </a:lnTo>
                <a:lnTo>
                  <a:pt x="1797751" y="348490"/>
                </a:lnTo>
                <a:lnTo>
                  <a:pt x="1835077" y="374009"/>
                </a:lnTo>
                <a:lnTo>
                  <a:pt x="1871567" y="402811"/>
                </a:lnTo>
                <a:lnTo>
                  <a:pt x="1906554" y="434526"/>
                </a:lnTo>
                <a:lnTo>
                  <a:pt x="1939369" y="468781"/>
                </a:lnTo>
                <a:lnTo>
                  <a:pt x="1969343" y="505207"/>
                </a:lnTo>
                <a:lnTo>
                  <a:pt x="1995809" y="543431"/>
                </a:lnTo>
                <a:lnTo>
                  <a:pt x="2018099" y="583082"/>
                </a:lnTo>
                <a:lnTo>
                  <a:pt x="2035545" y="623788"/>
                </a:lnTo>
                <a:lnTo>
                  <a:pt x="2047477" y="665179"/>
                </a:lnTo>
                <a:lnTo>
                  <a:pt x="2053230" y="706882"/>
                </a:lnTo>
                <a:lnTo>
                  <a:pt x="2052133" y="748527"/>
                </a:lnTo>
                <a:lnTo>
                  <a:pt x="2043519" y="789742"/>
                </a:lnTo>
                <a:lnTo>
                  <a:pt x="2026720" y="830155"/>
                </a:lnTo>
                <a:lnTo>
                  <a:pt x="2001637" y="872546"/>
                </a:lnTo>
                <a:lnTo>
                  <a:pt x="1973347" y="911273"/>
                </a:lnTo>
                <a:lnTo>
                  <a:pt x="1942111" y="946434"/>
                </a:lnTo>
                <a:lnTo>
                  <a:pt x="1923784" y="963556"/>
                </a:lnTo>
                <a:lnTo>
                  <a:pt x="568221" y="963556"/>
                </a:lnTo>
                <a:lnTo>
                  <a:pt x="517896" y="966485"/>
                </a:lnTo>
                <a:lnTo>
                  <a:pt x="470705" y="972328"/>
                </a:lnTo>
                <a:lnTo>
                  <a:pt x="423924" y="980883"/>
                </a:lnTo>
                <a:lnTo>
                  <a:pt x="377516" y="991917"/>
                </a:lnTo>
                <a:lnTo>
                  <a:pt x="331442" y="1005193"/>
                </a:lnTo>
                <a:lnTo>
                  <a:pt x="285662" y="1020479"/>
                </a:lnTo>
                <a:lnTo>
                  <a:pt x="240139" y="1037540"/>
                </a:lnTo>
                <a:lnTo>
                  <a:pt x="194833" y="1056141"/>
                </a:lnTo>
                <a:lnTo>
                  <a:pt x="149705" y="1076049"/>
                </a:lnTo>
                <a:lnTo>
                  <a:pt x="104718" y="1097027"/>
                </a:lnTo>
                <a:lnTo>
                  <a:pt x="59832" y="1118843"/>
                </a:lnTo>
                <a:lnTo>
                  <a:pt x="0" y="1148896"/>
                </a:lnTo>
                <a:close/>
              </a:path>
              <a:path w="2053589" h="1149350">
                <a:moveTo>
                  <a:pt x="1478766" y="1125278"/>
                </a:moveTo>
                <a:lnTo>
                  <a:pt x="1432543" y="1125134"/>
                </a:lnTo>
                <a:lnTo>
                  <a:pt x="1386769" y="1122672"/>
                </a:lnTo>
                <a:lnTo>
                  <a:pt x="1341703" y="1117990"/>
                </a:lnTo>
                <a:lnTo>
                  <a:pt x="1297607" y="1111182"/>
                </a:lnTo>
                <a:lnTo>
                  <a:pt x="1248779" y="1101540"/>
                </a:lnTo>
                <a:lnTo>
                  <a:pt x="1200190" y="1090460"/>
                </a:lnTo>
                <a:lnTo>
                  <a:pt x="1151789" y="1078269"/>
                </a:lnTo>
                <a:lnTo>
                  <a:pt x="1103531" y="1065292"/>
                </a:lnTo>
                <a:lnTo>
                  <a:pt x="959121" y="1024888"/>
                </a:lnTo>
                <a:lnTo>
                  <a:pt x="910946" y="1012014"/>
                </a:lnTo>
                <a:lnTo>
                  <a:pt x="862670" y="999977"/>
                </a:lnTo>
                <a:lnTo>
                  <a:pt x="814247" y="989104"/>
                </a:lnTo>
                <a:lnTo>
                  <a:pt x="765627" y="979718"/>
                </a:lnTo>
                <a:lnTo>
                  <a:pt x="716763" y="972146"/>
                </a:lnTo>
                <a:lnTo>
                  <a:pt x="667606" y="966712"/>
                </a:lnTo>
                <a:lnTo>
                  <a:pt x="618108" y="963740"/>
                </a:lnTo>
                <a:lnTo>
                  <a:pt x="568221" y="963556"/>
                </a:lnTo>
                <a:lnTo>
                  <a:pt x="1923784" y="963556"/>
                </a:lnTo>
                <a:lnTo>
                  <a:pt x="1871847" y="1006439"/>
                </a:lnTo>
                <a:lnTo>
                  <a:pt x="1833341" y="1031476"/>
                </a:lnTo>
                <a:lnTo>
                  <a:pt x="1792933" y="1053330"/>
                </a:lnTo>
                <a:lnTo>
                  <a:pt x="1750885" y="1072098"/>
                </a:lnTo>
                <a:lnTo>
                  <a:pt x="1707458" y="1087876"/>
                </a:lnTo>
                <a:lnTo>
                  <a:pt x="1662912" y="1100760"/>
                </a:lnTo>
                <a:lnTo>
                  <a:pt x="1617509" y="1110846"/>
                </a:lnTo>
                <a:lnTo>
                  <a:pt x="1571510" y="1118230"/>
                </a:lnTo>
                <a:lnTo>
                  <a:pt x="1525175" y="1123009"/>
                </a:lnTo>
                <a:lnTo>
                  <a:pt x="1478766" y="1125278"/>
                </a:lnTo>
                <a:close/>
              </a:path>
            </a:pathLst>
          </a:custGeom>
          <a:solidFill>
            <a:srgbClr val="9EC8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737524" y="149038"/>
            <a:ext cx="1411219" cy="49944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140572" y="384934"/>
            <a:ext cx="86296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5" dirty="0"/>
              <a:t>H</a:t>
            </a:r>
            <a:r>
              <a:rPr spc="-75" dirty="0"/>
              <a:t>O</a:t>
            </a:r>
            <a:r>
              <a:rPr spc="-200" dirty="0"/>
              <a:t>Y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201893" y="1155547"/>
            <a:ext cx="2740660" cy="572770"/>
          </a:xfrm>
          <a:prstGeom prst="rect">
            <a:avLst/>
          </a:prstGeom>
          <a:solidFill>
            <a:srgbClr val="C4E9ED"/>
          </a:solidFill>
        </p:spPr>
        <p:txBody>
          <a:bodyPr vert="horz" wrap="square" lIns="0" tIns="73660" rIns="0" bIns="0" rtlCol="0">
            <a:spAutoFit/>
          </a:bodyPr>
          <a:lstStyle/>
          <a:p>
            <a:pPr marL="388620">
              <a:lnSpc>
                <a:spcPct val="100000"/>
              </a:lnSpc>
              <a:spcBef>
                <a:spcPts val="580"/>
              </a:spcBef>
            </a:pPr>
            <a:r>
              <a:rPr sz="2400" spc="-130" dirty="0">
                <a:solidFill>
                  <a:srgbClr val="2F384B"/>
                </a:solidFill>
                <a:latin typeface="Arial Black"/>
                <a:cs typeface="Arial Black"/>
              </a:rPr>
              <a:t>Resumen</a:t>
            </a:r>
            <a:r>
              <a:rPr sz="2400" spc="-180" dirty="0">
                <a:solidFill>
                  <a:srgbClr val="2F384B"/>
                </a:solidFill>
                <a:latin typeface="Arial Black"/>
                <a:cs typeface="Arial Black"/>
              </a:rPr>
              <a:t> </a:t>
            </a:r>
            <a:r>
              <a:rPr sz="2400" spc="-145" dirty="0">
                <a:solidFill>
                  <a:srgbClr val="2F384B"/>
                </a:solidFill>
                <a:latin typeface="Arial Black"/>
                <a:cs typeface="Arial Black"/>
              </a:rPr>
              <a:t>M8</a:t>
            </a:r>
            <a:endParaRPr sz="2400">
              <a:latin typeface="Arial Black"/>
              <a:cs typeface="Arial Black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201743" y="1970446"/>
            <a:ext cx="2740660" cy="572770"/>
          </a:xfrm>
          <a:prstGeom prst="rect">
            <a:avLst/>
          </a:prstGeom>
          <a:solidFill>
            <a:srgbClr val="CFD8DF"/>
          </a:solidFill>
        </p:spPr>
        <p:txBody>
          <a:bodyPr vert="horz" wrap="square" lIns="0" tIns="73025" rIns="0" bIns="0" rtlCol="0">
            <a:spAutoFit/>
          </a:bodyPr>
          <a:lstStyle/>
          <a:p>
            <a:pPr marL="744855">
              <a:lnSpc>
                <a:spcPct val="100000"/>
              </a:lnSpc>
              <a:spcBef>
                <a:spcPts val="575"/>
              </a:spcBef>
            </a:pPr>
            <a:r>
              <a:rPr sz="2400" spc="-200" dirty="0">
                <a:solidFill>
                  <a:srgbClr val="2F384B"/>
                </a:solidFill>
                <a:latin typeface="Arial Black"/>
                <a:cs typeface="Arial Black"/>
              </a:rPr>
              <a:t>Ejercicio</a:t>
            </a:r>
            <a:endParaRPr sz="2400">
              <a:latin typeface="Arial Black"/>
              <a:cs typeface="Arial Black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201743" y="2859244"/>
            <a:ext cx="2740660" cy="572770"/>
          </a:xfrm>
          <a:prstGeom prst="rect">
            <a:avLst/>
          </a:prstGeom>
          <a:solidFill>
            <a:srgbClr val="C4E9ED"/>
          </a:solidFill>
        </p:spPr>
        <p:txBody>
          <a:bodyPr vert="horz" wrap="square" lIns="0" tIns="73660" rIns="0" bIns="0" rtlCol="0">
            <a:spAutoFit/>
          </a:bodyPr>
          <a:lstStyle/>
          <a:p>
            <a:pPr marL="130175">
              <a:lnSpc>
                <a:spcPct val="100000"/>
              </a:lnSpc>
              <a:spcBef>
                <a:spcPts val="580"/>
              </a:spcBef>
            </a:pPr>
            <a:r>
              <a:rPr sz="2400" spc="-85" dirty="0">
                <a:solidFill>
                  <a:srgbClr val="2F384B"/>
                </a:solidFill>
                <a:latin typeface="Arial Black"/>
                <a:cs typeface="Arial Black"/>
              </a:rPr>
              <a:t>Dudas </a:t>
            </a:r>
            <a:r>
              <a:rPr sz="2400" spc="-135" dirty="0">
                <a:solidFill>
                  <a:srgbClr val="2F384B"/>
                </a:solidFill>
                <a:latin typeface="Arial Black"/>
                <a:cs typeface="Arial Black"/>
              </a:rPr>
              <a:t>Tarea</a:t>
            </a:r>
            <a:r>
              <a:rPr sz="2400" spc="-280" dirty="0">
                <a:solidFill>
                  <a:srgbClr val="2F384B"/>
                </a:solidFill>
                <a:latin typeface="Arial Black"/>
                <a:cs typeface="Arial Black"/>
              </a:rPr>
              <a:t> </a:t>
            </a:r>
            <a:r>
              <a:rPr sz="2400" spc="-145" dirty="0">
                <a:solidFill>
                  <a:srgbClr val="2F384B"/>
                </a:solidFill>
                <a:latin typeface="Arial Black"/>
                <a:cs typeface="Arial Black"/>
              </a:rPr>
              <a:t>M8</a:t>
            </a:r>
            <a:endParaRPr sz="24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053589" cy="1149350"/>
          </a:xfrm>
          <a:custGeom>
            <a:avLst/>
            <a:gdLst/>
            <a:ahLst/>
            <a:cxnLst/>
            <a:rect l="l" t="t" r="r" b="b"/>
            <a:pathLst>
              <a:path w="2053589" h="1149350">
                <a:moveTo>
                  <a:pt x="0" y="1148896"/>
                </a:moveTo>
                <a:lnTo>
                  <a:pt x="0" y="0"/>
                </a:lnTo>
                <a:lnTo>
                  <a:pt x="870302" y="0"/>
                </a:lnTo>
                <a:lnTo>
                  <a:pt x="873028" y="1937"/>
                </a:lnTo>
                <a:lnTo>
                  <a:pt x="914116" y="29739"/>
                </a:lnTo>
                <a:lnTo>
                  <a:pt x="955784" y="56281"/>
                </a:lnTo>
                <a:lnTo>
                  <a:pt x="998120" y="81347"/>
                </a:lnTo>
                <a:lnTo>
                  <a:pt x="1041215" y="104725"/>
                </a:lnTo>
                <a:lnTo>
                  <a:pt x="1085156" y="126201"/>
                </a:lnTo>
                <a:lnTo>
                  <a:pt x="1130032" y="145563"/>
                </a:lnTo>
                <a:lnTo>
                  <a:pt x="1196978" y="169393"/>
                </a:lnTo>
                <a:lnTo>
                  <a:pt x="1247312" y="184128"/>
                </a:lnTo>
                <a:lnTo>
                  <a:pt x="1298247" y="197087"/>
                </a:lnTo>
                <a:lnTo>
                  <a:pt x="1349598" y="208808"/>
                </a:lnTo>
                <a:lnTo>
                  <a:pt x="1504293" y="241907"/>
                </a:lnTo>
                <a:lnTo>
                  <a:pt x="1555456" y="254042"/>
                </a:lnTo>
                <a:lnTo>
                  <a:pt x="1606108" y="267621"/>
                </a:lnTo>
                <a:lnTo>
                  <a:pt x="1656065" y="283183"/>
                </a:lnTo>
                <a:lnTo>
                  <a:pt x="1705141" y="301264"/>
                </a:lnTo>
                <a:lnTo>
                  <a:pt x="1760257" y="326628"/>
                </a:lnTo>
                <a:lnTo>
                  <a:pt x="1797751" y="348490"/>
                </a:lnTo>
                <a:lnTo>
                  <a:pt x="1835077" y="374009"/>
                </a:lnTo>
                <a:lnTo>
                  <a:pt x="1871567" y="402811"/>
                </a:lnTo>
                <a:lnTo>
                  <a:pt x="1906554" y="434526"/>
                </a:lnTo>
                <a:lnTo>
                  <a:pt x="1939369" y="468781"/>
                </a:lnTo>
                <a:lnTo>
                  <a:pt x="1969343" y="505207"/>
                </a:lnTo>
                <a:lnTo>
                  <a:pt x="1995809" y="543431"/>
                </a:lnTo>
                <a:lnTo>
                  <a:pt x="2018099" y="583082"/>
                </a:lnTo>
                <a:lnTo>
                  <a:pt x="2035545" y="623788"/>
                </a:lnTo>
                <a:lnTo>
                  <a:pt x="2047477" y="665179"/>
                </a:lnTo>
                <a:lnTo>
                  <a:pt x="2053230" y="706882"/>
                </a:lnTo>
                <a:lnTo>
                  <a:pt x="2052133" y="748527"/>
                </a:lnTo>
                <a:lnTo>
                  <a:pt x="2043519" y="789742"/>
                </a:lnTo>
                <a:lnTo>
                  <a:pt x="2026720" y="830155"/>
                </a:lnTo>
                <a:lnTo>
                  <a:pt x="2001637" y="872546"/>
                </a:lnTo>
                <a:lnTo>
                  <a:pt x="1973347" y="911273"/>
                </a:lnTo>
                <a:lnTo>
                  <a:pt x="1942111" y="946434"/>
                </a:lnTo>
                <a:lnTo>
                  <a:pt x="1923784" y="963556"/>
                </a:lnTo>
                <a:lnTo>
                  <a:pt x="568221" y="963556"/>
                </a:lnTo>
                <a:lnTo>
                  <a:pt x="517896" y="966485"/>
                </a:lnTo>
                <a:lnTo>
                  <a:pt x="470705" y="972328"/>
                </a:lnTo>
                <a:lnTo>
                  <a:pt x="423924" y="980883"/>
                </a:lnTo>
                <a:lnTo>
                  <a:pt x="377516" y="991917"/>
                </a:lnTo>
                <a:lnTo>
                  <a:pt x="331442" y="1005193"/>
                </a:lnTo>
                <a:lnTo>
                  <a:pt x="285662" y="1020479"/>
                </a:lnTo>
                <a:lnTo>
                  <a:pt x="240139" y="1037540"/>
                </a:lnTo>
                <a:lnTo>
                  <a:pt x="194833" y="1056141"/>
                </a:lnTo>
                <a:lnTo>
                  <a:pt x="149705" y="1076049"/>
                </a:lnTo>
                <a:lnTo>
                  <a:pt x="104718" y="1097027"/>
                </a:lnTo>
                <a:lnTo>
                  <a:pt x="59832" y="1118843"/>
                </a:lnTo>
                <a:lnTo>
                  <a:pt x="0" y="1148896"/>
                </a:lnTo>
                <a:close/>
              </a:path>
              <a:path w="2053589" h="1149350">
                <a:moveTo>
                  <a:pt x="1478766" y="1125278"/>
                </a:moveTo>
                <a:lnTo>
                  <a:pt x="1432543" y="1125134"/>
                </a:lnTo>
                <a:lnTo>
                  <a:pt x="1386769" y="1122672"/>
                </a:lnTo>
                <a:lnTo>
                  <a:pt x="1341703" y="1117990"/>
                </a:lnTo>
                <a:lnTo>
                  <a:pt x="1297607" y="1111182"/>
                </a:lnTo>
                <a:lnTo>
                  <a:pt x="1248779" y="1101540"/>
                </a:lnTo>
                <a:lnTo>
                  <a:pt x="1200190" y="1090460"/>
                </a:lnTo>
                <a:lnTo>
                  <a:pt x="1151789" y="1078269"/>
                </a:lnTo>
                <a:lnTo>
                  <a:pt x="1103531" y="1065292"/>
                </a:lnTo>
                <a:lnTo>
                  <a:pt x="959121" y="1024888"/>
                </a:lnTo>
                <a:lnTo>
                  <a:pt x="910946" y="1012014"/>
                </a:lnTo>
                <a:lnTo>
                  <a:pt x="862670" y="999977"/>
                </a:lnTo>
                <a:lnTo>
                  <a:pt x="814247" y="989104"/>
                </a:lnTo>
                <a:lnTo>
                  <a:pt x="765627" y="979718"/>
                </a:lnTo>
                <a:lnTo>
                  <a:pt x="716763" y="972146"/>
                </a:lnTo>
                <a:lnTo>
                  <a:pt x="667606" y="966712"/>
                </a:lnTo>
                <a:lnTo>
                  <a:pt x="618108" y="963740"/>
                </a:lnTo>
                <a:lnTo>
                  <a:pt x="568221" y="963556"/>
                </a:lnTo>
                <a:lnTo>
                  <a:pt x="1923784" y="963556"/>
                </a:lnTo>
                <a:lnTo>
                  <a:pt x="1871847" y="1006439"/>
                </a:lnTo>
                <a:lnTo>
                  <a:pt x="1833341" y="1031476"/>
                </a:lnTo>
                <a:lnTo>
                  <a:pt x="1792933" y="1053330"/>
                </a:lnTo>
                <a:lnTo>
                  <a:pt x="1750885" y="1072098"/>
                </a:lnTo>
                <a:lnTo>
                  <a:pt x="1707458" y="1087876"/>
                </a:lnTo>
                <a:lnTo>
                  <a:pt x="1662912" y="1100760"/>
                </a:lnTo>
                <a:lnTo>
                  <a:pt x="1617509" y="1110846"/>
                </a:lnTo>
                <a:lnTo>
                  <a:pt x="1571510" y="1118230"/>
                </a:lnTo>
                <a:lnTo>
                  <a:pt x="1525175" y="1123009"/>
                </a:lnTo>
                <a:lnTo>
                  <a:pt x="1478766" y="1125278"/>
                </a:lnTo>
                <a:close/>
              </a:path>
            </a:pathLst>
          </a:custGeom>
          <a:solidFill>
            <a:srgbClr val="9EC8C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4381491" y="149038"/>
            <a:ext cx="4767580" cy="4994910"/>
            <a:chOff x="4381491" y="149038"/>
            <a:chExt cx="4767580" cy="4994910"/>
          </a:xfrm>
        </p:grpSpPr>
        <p:sp>
          <p:nvSpPr>
            <p:cNvPr id="4" name="object 4"/>
            <p:cNvSpPr/>
            <p:nvPr/>
          </p:nvSpPr>
          <p:spPr>
            <a:xfrm>
              <a:off x="7737524" y="149038"/>
              <a:ext cx="1411219" cy="499445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381491" y="1198622"/>
              <a:ext cx="3961416" cy="243247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728903" y="384934"/>
            <a:ext cx="1686560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204" dirty="0"/>
              <a:t>R</a:t>
            </a:r>
            <a:r>
              <a:rPr spc="240" dirty="0"/>
              <a:t>esumen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835323" y="1232345"/>
            <a:ext cx="4013200" cy="2943860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2700" marR="5080">
              <a:lnSpc>
                <a:spcPts val="2250"/>
              </a:lnSpc>
              <a:spcBef>
                <a:spcPts val="200"/>
              </a:spcBef>
              <a:tabLst>
                <a:tab pos="2028825" algn="l"/>
              </a:tabLst>
            </a:pPr>
            <a:r>
              <a:rPr sz="1900" b="1" spc="130" dirty="0">
                <a:latin typeface="Arial"/>
                <a:cs typeface="Arial"/>
              </a:rPr>
              <a:t>Demanda:	</a:t>
            </a:r>
            <a:r>
              <a:rPr sz="1900" spc="-75" dirty="0">
                <a:latin typeface="Arial Black"/>
                <a:cs typeface="Arial Black"/>
              </a:rPr>
              <a:t>Consumidores  </a:t>
            </a:r>
            <a:r>
              <a:rPr sz="1900" spc="-65" dirty="0">
                <a:latin typeface="Arial Black"/>
                <a:cs typeface="Arial Black"/>
              </a:rPr>
              <a:t>desean </a:t>
            </a:r>
            <a:r>
              <a:rPr sz="1900" spc="-50" dirty="0">
                <a:latin typeface="Arial Black"/>
                <a:cs typeface="Arial Black"/>
              </a:rPr>
              <a:t>comprar </a:t>
            </a:r>
            <a:r>
              <a:rPr sz="1900" spc="-75" dirty="0">
                <a:latin typeface="Arial Black"/>
                <a:cs typeface="Arial Black"/>
              </a:rPr>
              <a:t>en </a:t>
            </a:r>
            <a:r>
              <a:rPr sz="1900" spc="-90" dirty="0">
                <a:latin typeface="Arial Black"/>
                <a:cs typeface="Arial Black"/>
              </a:rPr>
              <a:t>función </a:t>
            </a:r>
            <a:r>
              <a:rPr sz="1900" spc="-80" dirty="0">
                <a:latin typeface="Arial Black"/>
                <a:cs typeface="Arial Black"/>
              </a:rPr>
              <a:t>del  </a:t>
            </a:r>
            <a:r>
              <a:rPr sz="1900" spc="-114" dirty="0">
                <a:latin typeface="Arial Black"/>
                <a:cs typeface="Arial Black"/>
              </a:rPr>
              <a:t>precio.</a:t>
            </a:r>
            <a:endParaRPr sz="1900">
              <a:latin typeface="Arial Black"/>
              <a:cs typeface="Arial Black"/>
            </a:endParaRPr>
          </a:p>
          <a:p>
            <a:pPr marL="12700" marR="28575">
              <a:lnSpc>
                <a:spcPts val="2250"/>
              </a:lnSpc>
              <a:spcBef>
                <a:spcPts val="1650"/>
              </a:spcBef>
            </a:pPr>
            <a:r>
              <a:rPr sz="1900" b="1" dirty="0">
                <a:latin typeface="Arial"/>
                <a:cs typeface="Arial"/>
              </a:rPr>
              <a:t>Ley </a:t>
            </a:r>
            <a:r>
              <a:rPr sz="1900" b="1" spc="120" dirty="0">
                <a:latin typeface="Arial"/>
                <a:cs typeface="Arial"/>
              </a:rPr>
              <a:t>de </a:t>
            </a:r>
            <a:r>
              <a:rPr sz="1900" b="1" spc="145" dirty="0">
                <a:latin typeface="Arial"/>
                <a:cs typeface="Arial"/>
              </a:rPr>
              <a:t>demanda: </a:t>
            </a:r>
            <a:r>
              <a:rPr sz="1900" spc="-45" dirty="0">
                <a:latin typeface="Arial Black"/>
                <a:cs typeface="Arial Black"/>
              </a:rPr>
              <a:t>D(P) </a:t>
            </a:r>
            <a:r>
              <a:rPr sz="1900" spc="-90" dirty="0">
                <a:latin typeface="Arial Black"/>
                <a:cs typeface="Arial Black"/>
              </a:rPr>
              <a:t>decrece  </a:t>
            </a:r>
            <a:r>
              <a:rPr sz="1900" spc="-75" dirty="0">
                <a:latin typeface="Arial Black"/>
                <a:cs typeface="Arial Black"/>
              </a:rPr>
              <a:t>con</a:t>
            </a:r>
            <a:r>
              <a:rPr sz="1900" spc="-135" dirty="0">
                <a:latin typeface="Arial Black"/>
                <a:cs typeface="Arial Black"/>
              </a:rPr>
              <a:t> </a:t>
            </a:r>
            <a:r>
              <a:rPr sz="1900" spc="-254" dirty="0">
                <a:latin typeface="Arial Black"/>
                <a:cs typeface="Arial Black"/>
              </a:rPr>
              <a:t>P.</a:t>
            </a:r>
            <a:endParaRPr sz="1900">
              <a:latin typeface="Arial Black"/>
              <a:cs typeface="Arial Black"/>
            </a:endParaRPr>
          </a:p>
          <a:p>
            <a:pPr marL="12700" marR="8890">
              <a:lnSpc>
                <a:spcPts val="2250"/>
              </a:lnSpc>
              <a:spcBef>
                <a:spcPts val="1650"/>
              </a:spcBef>
              <a:tabLst>
                <a:tab pos="1185545" algn="l"/>
                <a:tab pos="2308225" algn="l"/>
                <a:tab pos="3089910" algn="l"/>
              </a:tabLst>
            </a:pPr>
            <a:r>
              <a:rPr sz="1900" b="1" spc="75" dirty="0">
                <a:latin typeface="Arial"/>
                <a:cs typeface="Arial"/>
              </a:rPr>
              <a:t>Oferta:	</a:t>
            </a:r>
            <a:r>
              <a:rPr sz="1900" spc="-120" dirty="0">
                <a:latin typeface="Arial Black"/>
                <a:cs typeface="Arial Black"/>
              </a:rPr>
              <a:t>Firmas	</a:t>
            </a:r>
            <a:r>
              <a:rPr sz="1900" spc="-45" dirty="0">
                <a:latin typeface="Arial Black"/>
                <a:cs typeface="Arial Black"/>
              </a:rPr>
              <a:t>que	</a:t>
            </a:r>
            <a:r>
              <a:rPr sz="1900" spc="-55" dirty="0">
                <a:latin typeface="Arial Black"/>
                <a:cs typeface="Arial Black"/>
              </a:rPr>
              <a:t>desean  </a:t>
            </a:r>
            <a:r>
              <a:rPr sz="1900" spc="-75" dirty="0">
                <a:latin typeface="Arial Black"/>
                <a:cs typeface="Arial Black"/>
              </a:rPr>
              <a:t>vender en </a:t>
            </a:r>
            <a:r>
              <a:rPr sz="1900" spc="-90" dirty="0">
                <a:latin typeface="Arial Black"/>
                <a:cs typeface="Arial Black"/>
              </a:rPr>
              <a:t>función </a:t>
            </a:r>
            <a:r>
              <a:rPr sz="1900" spc="-80" dirty="0">
                <a:latin typeface="Arial Black"/>
                <a:cs typeface="Arial Black"/>
              </a:rPr>
              <a:t>del</a:t>
            </a:r>
            <a:r>
              <a:rPr sz="1900" spc="-290" dirty="0">
                <a:latin typeface="Arial Black"/>
                <a:cs typeface="Arial Black"/>
              </a:rPr>
              <a:t> </a:t>
            </a:r>
            <a:r>
              <a:rPr sz="1900" spc="-114" dirty="0">
                <a:latin typeface="Arial Black"/>
                <a:cs typeface="Arial Black"/>
              </a:rPr>
              <a:t>precio.</a:t>
            </a:r>
            <a:endParaRPr sz="1900">
              <a:latin typeface="Arial Black"/>
              <a:cs typeface="Arial Black"/>
            </a:endParaRPr>
          </a:p>
          <a:p>
            <a:pPr marL="12700">
              <a:lnSpc>
                <a:spcPct val="100000"/>
              </a:lnSpc>
              <a:spcBef>
                <a:spcPts val="1550"/>
              </a:spcBef>
            </a:pPr>
            <a:r>
              <a:rPr sz="1900" b="1" dirty="0">
                <a:latin typeface="Arial"/>
                <a:cs typeface="Arial"/>
              </a:rPr>
              <a:t>Ley</a:t>
            </a:r>
            <a:r>
              <a:rPr sz="1900" b="1" spc="-140" dirty="0">
                <a:latin typeface="Arial"/>
                <a:cs typeface="Arial"/>
              </a:rPr>
              <a:t> </a:t>
            </a:r>
            <a:r>
              <a:rPr sz="1900" b="1" spc="120" dirty="0">
                <a:latin typeface="Arial"/>
                <a:cs typeface="Arial"/>
              </a:rPr>
              <a:t>de</a:t>
            </a:r>
            <a:r>
              <a:rPr sz="1900" b="1" spc="-135" dirty="0">
                <a:latin typeface="Arial"/>
                <a:cs typeface="Arial"/>
              </a:rPr>
              <a:t> </a:t>
            </a:r>
            <a:r>
              <a:rPr sz="1900" b="1" spc="80" dirty="0">
                <a:latin typeface="Arial"/>
                <a:cs typeface="Arial"/>
              </a:rPr>
              <a:t>oferta:</a:t>
            </a:r>
            <a:r>
              <a:rPr sz="1900" b="1" spc="-30" dirty="0">
                <a:latin typeface="Arial"/>
                <a:cs typeface="Arial"/>
              </a:rPr>
              <a:t> </a:t>
            </a:r>
            <a:r>
              <a:rPr sz="1900" spc="-30" dirty="0">
                <a:latin typeface="Arial Black"/>
                <a:cs typeface="Arial Black"/>
              </a:rPr>
              <a:t>O(P)</a:t>
            </a:r>
            <a:r>
              <a:rPr sz="1900" spc="-135" dirty="0">
                <a:latin typeface="Arial Black"/>
                <a:cs typeface="Arial Black"/>
              </a:rPr>
              <a:t> </a:t>
            </a:r>
            <a:r>
              <a:rPr sz="1900" spc="-110" dirty="0">
                <a:latin typeface="Arial Black"/>
                <a:cs typeface="Arial Black"/>
              </a:rPr>
              <a:t>crece</a:t>
            </a:r>
            <a:r>
              <a:rPr sz="1900" spc="-140" dirty="0">
                <a:latin typeface="Arial Black"/>
                <a:cs typeface="Arial Black"/>
              </a:rPr>
              <a:t> </a:t>
            </a:r>
            <a:r>
              <a:rPr sz="1900" spc="-75" dirty="0">
                <a:latin typeface="Arial Black"/>
                <a:cs typeface="Arial Black"/>
              </a:rPr>
              <a:t>con</a:t>
            </a:r>
            <a:r>
              <a:rPr sz="1900" spc="-135" dirty="0">
                <a:latin typeface="Arial Black"/>
                <a:cs typeface="Arial Black"/>
              </a:rPr>
              <a:t> </a:t>
            </a:r>
            <a:r>
              <a:rPr sz="1900" spc="-254" dirty="0">
                <a:latin typeface="Arial Black"/>
                <a:cs typeface="Arial Black"/>
              </a:rPr>
              <a:t>P.</a:t>
            </a:r>
            <a:endParaRPr sz="19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25728" y="2830099"/>
            <a:ext cx="5965837" cy="215352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93048" y="231984"/>
            <a:ext cx="404939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100" dirty="0"/>
              <a:t>Equilibrio </a:t>
            </a:r>
            <a:r>
              <a:rPr spc="200" dirty="0"/>
              <a:t>de</a:t>
            </a:r>
            <a:r>
              <a:rPr spc="-75" dirty="0"/>
              <a:t> </a:t>
            </a:r>
            <a:r>
              <a:rPr spc="140" dirty="0"/>
              <a:t>Mercado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9547" y="870496"/>
            <a:ext cx="6894195" cy="1798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604">
              <a:lnSpc>
                <a:spcPct val="100000"/>
              </a:lnSpc>
              <a:spcBef>
                <a:spcPts val="100"/>
              </a:spcBef>
            </a:pPr>
            <a:r>
              <a:rPr sz="1900" spc="-50" dirty="0">
                <a:solidFill>
                  <a:srgbClr val="69727B"/>
                </a:solidFill>
                <a:latin typeface="Arial"/>
                <a:cs typeface="Arial"/>
              </a:rPr>
              <a:t>Punto</a:t>
            </a:r>
            <a:r>
              <a:rPr sz="1900" spc="-150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900" spc="-90" dirty="0">
                <a:solidFill>
                  <a:srgbClr val="69727B"/>
                </a:solidFill>
                <a:latin typeface="Arial"/>
                <a:cs typeface="Arial"/>
              </a:rPr>
              <a:t>en</a:t>
            </a:r>
            <a:r>
              <a:rPr sz="1900" spc="-150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900" spc="-90" dirty="0">
                <a:solidFill>
                  <a:srgbClr val="69727B"/>
                </a:solidFill>
                <a:latin typeface="Arial"/>
                <a:cs typeface="Arial"/>
              </a:rPr>
              <a:t>que</a:t>
            </a:r>
            <a:r>
              <a:rPr sz="1900" spc="-150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900" spc="-60" dirty="0">
                <a:solidFill>
                  <a:srgbClr val="69727B"/>
                </a:solidFill>
                <a:latin typeface="Arial"/>
                <a:cs typeface="Arial"/>
              </a:rPr>
              <a:t>la</a:t>
            </a:r>
            <a:r>
              <a:rPr sz="1900" spc="-15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900" spc="-80" dirty="0">
                <a:solidFill>
                  <a:srgbClr val="69727B"/>
                </a:solidFill>
                <a:latin typeface="Arial"/>
                <a:cs typeface="Arial"/>
              </a:rPr>
              <a:t>demanda</a:t>
            </a:r>
            <a:r>
              <a:rPr sz="1900" spc="-15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900" spc="-40" dirty="0">
                <a:solidFill>
                  <a:srgbClr val="69727B"/>
                </a:solidFill>
                <a:latin typeface="Arial"/>
                <a:cs typeface="Arial"/>
              </a:rPr>
              <a:t>y</a:t>
            </a:r>
            <a:r>
              <a:rPr sz="1900" spc="-150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900" spc="-60" dirty="0">
                <a:solidFill>
                  <a:srgbClr val="69727B"/>
                </a:solidFill>
                <a:latin typeface="Arial"/>
                <a:cs typeface="Arial"/>
              </a:rPr>
              <a:t>la</a:t>
            </a:r>
            <a:r>
              <a:rPr sz="1900" spc="-15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900" spc="-20" dirty="0">
                <a:solidFill>
                  <a:srgbClr val="69727B"/>
                </a:solidFill>
                <a:latin typeface="Arial"/>
                <a:cs typeface="Arial"/>
              </a:rPr>
              <a:t>oferta</a:t>
            </a:r>
            <a:r>
              <a:rPr sz="1900" spc="-150" dirty="0">
                <a:solidFill>
                  <a:srgbClr val="69727B"/>
                </a:solidFill>
                <a:latin typeface="Arial"/>
                <a:cs typeface="Arial"/>
              </a:rPr>
              <a:t> se </a:t>
            </a:r>
            <a:r>
              <a:rPr sz="1900" spc="-60" dirty="0">
                <a:solidFill>
                  <a:srgbClr val="69727B"/>
                </a:solidFill>
                <a:latin typeface="Arial"/>
                <a:cs typeface="Arial"/>
              </a:rPr>
              <a:t>igualan.</a:t>
            </a:r>
            <a:endParaRPr sz="1900">
              <a:latin typeface="Arial"/>
              <a:cs typeface="Arial"/>
            </a:endParaRPr>
          </a:p>
          <a:p>
            <a:pPr marL="12700" marR="306705">
              <a:lnSpc>
                <a:spcPct val="100000"/>
              </a:lnSpc>
              <a:spcBef>
                <a:spcPts val="1515"/>
              </a:spcBef>
            </a:pPr>
            <a:r>
              <a:rPr sz="1900" spc="-170" dirty="0">
                <a:solidFill>
                  <a:srgbClr val="69727B"/>
                </a:solidFill>
                <a:latin typeface="Arial"/>
                <a:cs typeface="Arial"/>
              </a:rPr>
              <a:t>¿Por</a:t>
            </a:r>
            <a:r>
              <a:rPr sz="1900" spc="-14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900" spc="-90" dirty="0">
                <a:solidFill>
                  <a:srgbClr val="69727B"/>
                </a:solidFill>
                <a:latin typeface="Arial"/>
                <a:cs typeface="Arial"/>
              </a:rPr>
              <a:t>qué</a:t>
            </a:r>
            <a:r>
              <a:rPr sz="1900" spc="-140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900" spc="-55" dirty="0">
                <a:solidFill>
                  <a:srgbClr val="69727B"/>
                </a:solidFill>
                <a:latin typeface="Arial"/>
                <a:cs typeface="Arial"/>
              </a:rPr>
              <a:t>no</a:t>
            </a:r>
            <a:r>
              <a:rPr sz="1900" spc="-14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900" spc="-70" dirty="0">
                <a:solidFill>
                  <a:srgbClr val="69727B"/>
                </a:solidFill>
                <a:latin typeface="Arial"/>
                <a:cs typeface="Arial"/>
              </a:rPr>
              <a:t>un</a:t>
            </a:r>
            <a:r>
              <a:rPr sz="1900" spc="-14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900" spc="-55" dirty="0">
                <a:solidFill>
                  <a:srgbClr val="69727B"/>
                </a:solidFill>
                <a:latin typeface="Arial"/>
                <a:cs typeface="Arial"/>
              </a:rPr>
              <a:t>precio</a:t>
            </a:r>
            <a:r>
              <a:rPr sz="1900" spc="-150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900" spc="-85" dirty="0">
                <a:solidFill>
                  <a:srgbClr val="69727B"/>
                </a:solidFill>
                <a:latin typeface="Arial"/>
                <a:cs typeface="Arial"/>
              </a:rPr>
              <a:t>mayor?</a:t>
            </a:r>
            <a:r>
              <a:rPr sz="1900" spc="-14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900" spc="-85" dirty="0">
                <a:solidFill>
                  <a:srgbClr val="69727B"/>
                </a:solidFill>
                <a:latin typeface="Arial"/>
                <a:cs typeface="Arial"/>
              </a:rPr>
              <a:t>Habrían</a:t>
            </a:r>
            <a:r>
              <a:rPr sz="1900" spc="-140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900" spc="-110" dirty="0">
                <a:solidFill>
                  <a:srgbClr val="69727B"/>
                </a:solidFill>
                <a:latin typeface="Arial"/>
                <a:cs typeface="Arial"/>
              </a:rPr>
              <a:t>más</a:t>
            </a:r>
            <a:r>
              <a:rPr sz="1900" spc="-150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900" spc="-55" dirty="0">
                <a:solidFill>
                  <a:srgbClr val="69727B"/>
                </a:solidFill>
                <a:latin typeface="Arial"/>
                <a:cs typeface="Arial"/>
              </a:rPr>
              <a:t>productores</a:t>
            </a:r>
            <a:r>
              <a:rPr sz="1900" spc="-14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900" spc="-65" dirty="0">
                <a:solidFill>
                  <a:srgbClr val="69727B"/>
                </a:solidFill>
                <a:latin typeface="Arial"/>
                <a:cs typeface="Arial"/>
              </a:rPr>
              <a:t>vendiendo  </a:t>
            </a:r>
            <a:r>
              <a:rPr sz="1900" spc="-70" dirty="0">
                <a:solidFill>
                  <a:srgbClr val="69727B"/>
                </a:solidFill>
                <a:latin typeface="Arial"/>
                <a:cs typeface="Arial"/>
              </a:rPr>
              <a:t>generando</a:t>
            </a:r>
            <a:r>
              <a:rPr sz="1900" spc="-15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900" spc="-70" dirty="0">
                <a:solidFill>
                  <a:srgbClr val="69727B"/>
                </a:solidFill>
                <a:latin typeface="Arial"/>
                <a:cs typeface="Arial"/>
              </a:rPr>
              <a:t>un</a:t>
            </a:r>
            <a:r>
              <a:rPr sz="1900" spc="-15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900" spc="-114" dirty="0">
                <a:solidFill>
                  <a:srgbClr val="69727B"/>
                </a:solidFill>
                <a:latin typeface="Arial"/>
                <a:cs typeface="Arial"/>
              </a:rPr>
              <a:t>exceso</a:t>
            </a:r>
            <a:r>
              <a:rPr sz="1900" spc="-150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900" spc="-80" dirty="0">
                <a:solidFill>
                  <a:srgbClr val="69727B"/>
                </a:solidFill>
                <a:latin typeface="Arial"/>
                <a:cs typeface="Arial"/>
              </a:rPr>
              <a:t>de</a:t>
            </a:r>
            <a:r>
              <a:rPr sz="1900" spc="-15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900" spc="-80" dirty="0">
                <a:solidFill>
                  <a:srgbClr val="69727B"/>
                </a:solidFill>
                <a:latin typeface="Arial"/>
                <a:cs typeface="Arial"/>
              </a:rPr>
              <a:t>demanda</a:t>
            </a:r>
            <a:r>
              <a:rPr sz="1900" spc="-15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900" spc="-40" dirty="0">
                <a:solidFill>
                  <a:srgbClr val="69727B"/>
                </a:solidFill>
                <a:latin typeface="Arial"/>
                <a:cs typeface="Arial"/>
              </a:rPr>
              <a:t>y</a:t>
            </a:r>
            <a:r>
              <a:rPr sz="1900" spc="-150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900" spc="-75" dirty="0">
                <a:solidFill>
                  <a:srgbClr val="69727B"/>
                </a:solidFill>
                <a:latin typeface="Arial"/>
                <a:cs typeface="Arial"/>
              </a:rPr>
              <a:t>bajaría</a:t>
            </a:r>
            <a:r>
              <a:rPr sz="1900" spc="-15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900" spc="-50" dirty="0">
                <a:solidFill>
                  <a:srgbClr val="69727B"/>
                </a:solidFill>
                <a:latin typeface="Arial"/>
                <a:cs typeface="Arial"/>
              </a:rPr>
              <a:t>el</a:t>
            </a:r>
            <a:r>
              <a:rPr sz="1900" spc="-150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900" spc="-55" dirty="0">
                <a:solidFill>
                  <a:srgbClr val="69727B"/>
                </a:solidFill>
                <a:latin typeface="Arial"/>
                <a:cs typeface="Arial"/>
              </a:rPr>
              <a:t>precio.</a:t>
            </a:r>
            <a:endParaRPr sz="19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1040"/>
              </a:spcBef>
            </a:pPr>
            <a:r>
              <a:rPr sz="1900" spc="-170" dirty="0">
                <a:solidFill>
                  <a:srgbClr val="69727B"/>
                </a:solidFill>
                <a:latin typeface="Arial"/>
                <a:cs typeface="Arial"/>
              </a:rPr>
              <a:t>¿Por</a:t>
            </a:r>
            <a:r>
              <a:rPr sz="1900" spc="-150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900" spc="-90" dirty="0">
                <a:solidFill>
                  <a:srgbClr val="69727B"/>
                </a:solidFill>
                <a:latin typeface="Arial"/>
                <a:cs typeface="Arial"/>
              </a:rPr>
              <a:t>qué</a:t>
            </a:r>
            <a:r>
              <a:rPr sz="1900" spc="-14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900" spc="-55" dirty="0">
                <a:solidFill>
                  <a:srgbClr val="69727B"/>
                </a:solidFill>
                <a:latin typeface="Arial"/>
                <a:cs typeface="Arial"/>
              </a:rPr>
              <a:t>no</a:t>
            </a:r>
            <a:r>
              <a:rPr sz="1900" spc="-14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900" spc="-70" dirty="0">
                <a:solidFill>
                  <a:srgbClr val="69727B"/>
                </a:solidFill>
                <a:latin typeface="Arial"/>
                <a:cs typeface="Arial"/>
              </a:rPr>
              <a:t>un</a:t>
            </a:r>
            <a:r>
              <a:rPr sz="1900" spc="-15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900" spc="-55" dirty="0">
                <a:solidFill>
                  <a:srgbClr val="69727B"/>
                </a:solidFill>
                <a:latin typeface="Arial"/>
                <a:cs typeface="Arial"/>
              </a:rPr>
              <a:t>precio</a:t>
            </a:r>
            <a:r>
              <a:rPr sz="1900" spc="-150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900" spc="-85" dirty="0">
                <a:solidFill>
                  <a:srgbClr val="69727B"/>
                </a:solidFill>
                <a:latin typeface="Arial"/>
                <a:cs typeface="Arial"/>
              </a:rPr>
              <a:t>menor?</a:t>
            </a:r>
            <a:r>
              <a:rPr sz="1900" spc="-150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900" spc="-85" dirty="0">
                <a:solidFill>
                  <a:srgbClr val="69727B"/>
                </a:solidFill>
                <a:latin typeface="Arial"/>
                <a:cs typeface="Arial"/>
              </a:rPr>
              <a:t>Habrían</a:t>
            </a:r>
            <a:r>
              <a:rPr sz="1900" spc="-14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900" spc="-110" dirty="0">
                <a:solidFill>
                  <a:srgbClr val="69727B"/>
                </a:solidFill>
                <a:latin typeface="Arial"/>
                <a:cs typeface="Arial"/>
              </a:rPr>
              <a:t>más</a:t>
            </a:r>
            <a:r>
              <a:rPr sz="1900" spc="-15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900" spc="-75" dirty="0">
                <a:solidFill>
                  <a:srgbClr val="69727B"/>
                </a:solidFill>
                <a:latin typeface="Arial"/>
                <a:cs typeface="Arial"/>
              </a:rPr>
              <a:t>consumidores</a:t>
            </a:r>
            <a:r>
              <a:rPr sz="1900" spc="-14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900" spc="-60" dirty="0">
                <a:solidFill>
                  <a:srgbClr val="69727B"/>
                </a:solidFill>
                <a:latin typeface="Arial"/>
                <a:cs typeface="Arial"/>
              </a:rPr>
              <a:t>comprando  </a:t>
            </a:r>
            <a:r>
              <a:rPr sz="1900" spc="-70" dirty="0">
                <a:solidFill>
                  <a:srgbClr val="69727B"/>
                </a:solidFill>
                <a:latin typeface="Arial"/>
                <a:cs typeface="Arial"/>
              </a:rPr>
              <a:t>generando</a:t>
            </a:r>
            <a:r>
              <a:rPr sz="1900" spc="-160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900" spc="-70" dirty="0">
                <a:solidFill>
                  <a:srgbClr val="69727B"/>
                </a:solidFill>
                <a:latin typeface="Arial"/>
                <a:cs typeface="Arial"/>
              </a:rPr>
              <a:t>un</a:t>
            </a:r>
            <a:r>
              <a:rPr sz="1900" spc="-15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900" spc="-114" dirty="0">
                <a:solidFill>
                  <a:srgbClr val="69727B"/>
                </a:solidFill>
                <a:latin typeface="Arial"/>
                <a:cs typeface="Arial"/>
              </a:rPr>
              <a:t>exceso</a:t>
            </a:r>
            <a:r>
              <a:rPr sz="1900" spc="-150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900" spc="-80" dirty="0">
                <a:solidFill>
                  <a:srgbClr val="69727B"/>
                </a:solidFill>
                <a:latin typeface="Arial"/>
                <a:cs typeface="Arial"/>
              </a:rPr>
              <a:t>de</a:t>
            </a:r>
            <a:r>
              <a:rPr sz="1900" spc="-15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900" spc="-20" dirty="0">
                <a:solidFill>
                  <a:srgbClr val="69727B"/>
                </a:solidFill>
                <a:latin typeface="Arial"/>
                <a:cs typeface="Arial"/>
              </a:rPr>
              <a:t>oferta</a:t>
            </a:r>
            <a:r>
              <a:rPr sz="1900" spc="-150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900" spc="-40" dirty="0">
                <a:solidFill>
                  <a:srgbClr val="69727B"/>
                </a:solidFill>
                <a:latin typeface="Arial"/>
                <a:cs typeface="Arial"/>
              </a:rPr>
              <a:t>y</a:t>
            </a:r>
            <a:r>
              <a:rPr sz="1900" spc="-150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900" spc="-50" dirty="0">
                <a:solidFill>
                  <a:srgbClr val="69727B"/>
                </a:solidFill>
                <a:latin typeface="Arial"/>
                <a:cs typeface="Arial"/>
              </a:rPr>
              <a:t>el</a:t>
            </a:r>
            <a:r>
              <a:rPr sz="1900" spc="-150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900" spc="-55" dirty="0">
                <a:solidFill>
                  <a:srgbClr val="69727B"/>
                </a:solidFill>
                <a:latin typeface="Arial"/>
                <a:cs typeface="Arial"/>
              </a:rPr>
              <a:t>precio</a:t>
            </a:r>
            <a:r>
              <a:rPr sz="1900" spc="-15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900" spc="-70" dirty="0">
                <a:solidFill>
                  <a:srgbClr val="69727B"/>
                </a:solidFill>
                <a:latin typeface="Arial"/>
                <a:cs typeface="Arial"/>
              </a:rPr>
              <a:t>subiría.</a:t>
            </a:r>
            <a:endParaRPr sz="19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38516" y="942540"/>
            <a:ext cx="186979" cy="15111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38516" y="1526689"/>
            <a:ext cx="186979" cy="15111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38516" y="2247213"/>
            <a:ext cx="186979" cy="15111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8" name="Entrada de lápiz 7">
                <a:extLst>
                  <a:ext uri="{FF2B5EF4-FFF2-40B4-BE49-F238E27FC236}">
                    <a16:creationId xmlns:a16="http://schemas.microsoft.com/office/drawing/2014/main" id="{3950F72D-7B3B-4350-BE80-2494A833DFD5}"/>
                  </a:ext>
                </a:extLst>
              </p14:cNvPr>
              <p14:cNvContentPartPr/>
              <p14:nvPr/>
            </p14:nvContentPartPr>
            <p14:xfrm>
              <a:off x="4943520" y="309600"/>
              <a:ext cx="4181760" cy="2738880"/>
            </p14:xfrm>
          </p:contentPart>
        </mc:Choice>
        <mc:Fallback>
          <p:pic>
            <p:nvPicPr>
              <p:cNvPr id="8" name="Entrada de lápiz 7">
                <a:extLst>
                  <a:ext uri="{FF2B5EF4-FFF2-40B4-BE49-F238E27FC236}">
                    <a16:creationId xmlns:a16="http://schemas.microsoft.com/office/drawing/2014/main" id="{3950F72D-7B3B-4350-BE80-2494A833DFD5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934160" y="300240"/>
                <a:ext cx="4200480" cy="275760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053589" cy="1149350"/>
          </a:xfrm>
          <a:custGeom>
            <a:avLst/>
            <a:gdLst/>
            <a:ahLst/>
            <a:cxnLst/>
            <a:rect l="l" t="t" r="r" b="b"/>
            <a:pathLst>
              <a:path w="2053589" h="1149350">
                <a:moveTo>
                  <a:pt x="0" y="1148896"/>
                </a:moveTo>
                <a:lnTo>
                  <a:pt x="0" y="0"/>
                </a:lnTo>
                <a:lnTo>
                  <a:pt x="870302" y="0"/>
                </a:lnTo>
                <a:lnTo>
                  <a:pt x="873028" y="1937"/>
                </a:lnTo>
                <a:lnTo>
                  <a:pt x="914116" y="29739"/>
                </a:lnTo>
                <a:lnTo>
                  <a:pt x="955784" y="56281"/>
                </a:lnTo>
                <a:lnTo>
                  <a:pt x="998120" y="81347"/>
                </a:lnTo>
                <a:lnTo>
                  <a:pt x="1041215" y="104725"/>
                </a:lnTo>
                <a:lnTo>
                  <a:pt x="1085156" y="126201"/>
                </a:lnTo>
                <a:lnTo>
                  <a:pt x="1130032" y="145563"/>
                </a:lnTo>
                <a:lnTo>
                  <a:pt x="1196978" y="169393"/>
                </a:lnTo>
                <a:lnTo>
                  <a:pt x="1247312" y="184128"/>
                </a:lnTo>
                <a:lnTo>
                  <a:pt x="1298247" y="197087"/>
                </a:lnTo>
                <a:lnTo>
                  <a:pt x="1349598" y="208808"/>
                </a:lnTo>
                <a:lnTo>
                  <a:pt x="1504293" y="241907"/>
                </a:lnTo>
                <a:lnTo>
                  <a:pt x="1555456" y="254042"/>
                </a:lnTo>
                <a:lnTo>
                  <a:pt x="1606108" y="267621"/>
                </a:lnTo>
                <a:lnTo>
                  <a:pt x="1656065" y="283183"/>
                </a:lnTo>
                <a:lnTo>
                  <a:pt x="1705141" y="301264"/>
                </a:lnTo>
                <a:lnTo>
                  <a:pt x="1760257" y="326628"/>
                </a:lnTo>
                <a:lnTo>
                  <a:pt x="1797751" y="348490"/>
                </a:lnTo>
                <a:lnTo>
                  <a:pt x="1835077" y="374009"/>
                </a:lnTo>
                <a:lnTo>
                  <a:pt x="1871567" y="402811"/>
                </a:lnTo>
                <a:lnTo>
                  <a:pt x="1906554" y="434526"/>
                </a:lnTo>
                <a:lnTo>
                  <a:pt x="1939369" y="468781"/>
                </a:lnTo>
                <a:lnTo>
                  <a:pt x="1969343" y="505207"/>
                </a:lnTo>
                <a:lnTo>
                  <a:pt x="1995809" y="543431"/>
                </a:lnTo>
                <a:lnTo>
                  <a:pt x="2018099" y="583082"/>
                </a:lnTo>
                <a:lnTo>
                  <a:pt x="2035545" y="623788"/>
                </a:lnTo>
                <a:lnTo>
                  <a:pt x="2047477" y="665179"/>
                </a:lnTo>
                <a:lnTo>
                  <a:pt x="2053230" y="706882"/>
                </a:lnTo>
                <a:lnTo>
                  <a:pt x="2052133" y="748527"/>
                </a:lnTo>
                <a:lnTo>
                  <a:pt x="2043519" y="789742"/>
                </a:lnTo>
                <a:lnTo>
                  <a:pt x="2026720" y="830155"/>
                </a:lnTo>
                <a:lnTo>
                  <a:pt x="2001637" y="872546"/>
                </a:lnTo>
                <a:lnTo>
                  <a:pt x="1973347" y="911273"/>
                </a:lnTo>
                <a:lnTo>
                  <a:pt x="1942111" y="946434"/>
                </a:lnTo>
                <a:lnTo>
                  <a:pt x="1923784" y="963556"/>
                </a:lnTo>
                <a:lnTo>
                  <a:pt x="568221" y="963556"/>
                </a:lnTo>
                <a:lnTo>
                  <a:pt x="517896" y="966485"/>
                </a:lnTo>
                <a:lnTo>
                  <a:pt x="470705" y="972328"/>
                </a:lnTo>
                <a:lnTo>
                  <a:pt x="423924" y="980883"/>
                </a:lnTo>
                <a:lnTo>
                  <a:pt x="377516" y="991917"/>
                </a:lnTo>
                <a:lnTo>
                  <a:pt x="331442" y="1005193"/>
                </a:lnTo>
                <a:lnTo>
                  <a:pt x="285662" y="1020479"/>
                </a:lnTo>
                <a:lnTo>
                  <a:pt x="240139" y="1037540"/>
                </a:lnTo>
                <a:lnTo>
                  <a:pt x="194833" y="1056141"/>
                </a:lnTo>
                <a:lnTo>
                  <a:pt x="149705" y="1076049"/>
                </a:lnTo>
                <a:lnTo>
                  <a:pt x="104718" y="1097027"/>
                </a:lnTo>
                <a:lnTo>
                  <a:pt x="59832" y="1118843"/>
                </a:lnTo>
                <a:lnTo>
                  <a:pt x="0" y="1148896"/>
                </a:lnTo>
                <a:close/>
              </a:path>
              <a:path w="2053589" h="1149350">
                <a:moveTo>
                  <a:pt x="1478766" y="1125278"/>
                </a:moveTo>
                <a:lnTo>
                  <a:pt x="1432543" y="1125134"/>
                </a:lnTo>
                <a:lnTo>
                  <a:pt x="1386769" y="1122672"/>
                </a:lnTo>
                <a:lnTo>
                  <a:pt x="1341703" y="1117990"/>
                </a:lnTo>
                <a:lnTo>
                  <a:pt x="1297607" y="1111182"/>
                </a:lnTo>
                <a:lnTo>
                  <a:pt x="1248779" y="1101540"/>
                </a:lnTo>
                <a:lnTo>
                  <a:pt x="1200190" y="1090460"/>
                </a:lnTo>
                <a:lnTo>
                  <a:pt x="1151789" y="1078269"/>
                </a:lnTo>
                <a:lnTo>
                  <a:pt x="1103531" y="1065292"/>
                </a:lnTo>
                <a:lnTo>
                  <a:pt x="959121" y="1024888"/>
                </a:lnTo>
                <a:lnTo>
                  <a:pt x="910946" y="1012014"/>
                </a:lnTo>
                <a:lnTo>
                  <a:pt x="862670" y="999977"/>
                </a:lnTo>
                <a:lnTo>
                  <a:pt x="814247" y="989104"/>
                </a:lnTo>
                <a:lnTo>
                  <a:pt x="765627" y="979718"/>
                </a:lnTo>
                <a:lnTo>
                  <a:pt x="716763" y="972146"/>
                </a:lnTo>
                <a:lnTo>
                  <a:pt x="667606" y="966712"/>
                </a:lnTo>
                <a:lnTo>
                  <a:pt x="618108" y="963740"/>
                </a:lnTo>
                <a:lnTo>
                  <a:pt x="568221" y="963556"/>
                </a:lnTo>
                <a:lnTo>
                  <a:pt x="1923784" y="963556"/>
                </a:lnTo>
                <a:lnTo>
                  <a:pt x="1871847" y="1006439"/>
                </a:lnTo>
                <a:lnTo>
                  <a:pt x="1833341" y="1031476"/>
                </a:lnTo>
                <a:lnTo>
                  <a:pt x="1792933" y="1053330"/>
                </a:lnTo>
                <a:lnTo>
                  <a:pt x="1750885" y="1072098"/>
                </a:lnTo>
                <a:lnTo>
                  <a:pt x="1707458" y="1087876"/>
                </a:lnTo>
                <a:lnTo>
                  <a:pt x="1662912" y="1100760"/>
                </a:lnTo>
                <a:lnTo>
                  <a:pt x="1617509" y="1110846"/>
                </a:lnTo>
                <a:lnTo>
                  <a:pt x="1571510" y="1118230"/>
                </a:lnTo>
                <a:lnTo>
                  <a:pt x="1525175" y="1123009"/>
                </a:lnTo>
                <a:lnTo>
                  <a:pt x="1478766" y="1125278"/>
                </a:lnTo>
                <a:close/>
              </a:path>
            </a:pathLst>
          </a:custGeom>
          <a:solidFill>
            <a:srgbClr val="9EC8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737524" y="149038"/>
            <a:ext cx="1411219" cy="49944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185017" y="384934"/>
            <a:ext cx="238950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135" dirty="0"/>
              <a:t>Elasticidades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object 5"/>
              <p:cNvSpPr txBox="1"/>
              <p:nvPr/>
            </p:nvSpPr>
            <p:spPr>
              <a:xfrm>
                <a:off x="835322" y="1385760"/>
                <a:ext cx="7318077" cy="1561966"/>
              </a:xfrm>
              <a:prstGeom prst="rect">
                <a:avLst/>
              </a:prstGeom>
            </p:spPr>
            <p:txBody>
              <a:bodyPr vert="horz" wrap="square" lIns="0" tIns="22860" rIns="0" bIns="0" rtlCol="0">
                <a:spAutoFit/>
              </a:bodyPr>
              <a:lstStyle/>
              <a:p>
                <a:pPr marL="12700" marR="5080" algn="just">
                  <a:lnSpc>
                    <a:spcPts val="2020"/>
                  </a:lnSpc>
                  <a:spcBef>
                    <a:spcPts val="180"/>
                  </a:spcBef>
                </a:pPr>
                <a:r>
                  <a:rPr lang="es-ES" sz="1600" b="0" i="0" dirty="0">
                    <a:solidFill>
                      <a:srgbClr val="333333"/>
                    </a:solidFill>
                    <a:effectLst/>
                    <a:latin typeface="Helvetica Neue"/>
                  </a:rPr>
                  <a:t>variación de la demanda frente a una variación porcentual del precio y nos importa solo su magnitud (no importa el signo)</a:t>
                </a:r>
                <a:r>
                  <a:rPr lang="es-ES" sz="1700" b="1" i="0" spc="145" dirty="0">
                    <a:solidFill>
                      <a:srgbClr val="333333"/>
                    </a:solidFill>
                    <a:effectLst/>
                    <a:latin typeface="Arial"/>
                    <a:cs typeface="Arial"/>
                  </a:rPr>
                  <a:t>.</a:t>
                </a:r>
              </a:p>
              <a:p>
                <a:pPr marL="12700" marR="5080" algn="just">
                  <a:lnSpc>
                    <a:spcPts val="2020"/>
                  </a:lnSpc>
                  <a:spcBef>
                    <a:spcPts val="180"/>
                  </a:spcBef>
                </a:pPr>
                <a:endParaRPr lang="es-ES" sz="1700" b="1" spc="145" dirty="0">
                  <a:solidFill>
                    <a:srgbClr val="333333"/>
                  </a:solidFill>
                  <a:latin typeface="Arial"/>
                  <a:cs typeface="Arial"/>
                </a:endParaRPr>
              </a:p>
              <a:p>
                <a:pPr marL="12700" marR="5080" algn="just">
                  <a:lnSpc>
                    <a:spcPts val="2020"/>
                  </a:lnSpc>
                  <a:spcBef>
                    <a:spcPts val="180"/>
                  </a:spcBef>
                </a:pPr>
                <a:r>
                  <a:rPr lang="es-ES" sz="1700" b="1" spc="145" dirty="0">
                    <a:solidFill>
                      <a:srgbClr val="333333"/>
                    </a:solidFill>
                    <a:latin typeface="Arial"/>
                    <a:cs typeface="Arial"/>
                  </a:rPr>
                  <a:t>  - Bienes elásticos: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s-CL" sz="1700" b="1" i="1" spc="145" smtClean="0">
                            <a:solidFill>
                              <a:srgbClr val="333333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ar-AE" sz="1700" b="1" i="1" spc="145" smtClean="0">
                                <a:solidFill>
                                  <a:srgbClr val="333333"/>
                                </a:solidFill>
                                <a:latin typeface="Cambria Math" panose="02040503050406030204" pitchFamily="18" charset="0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ar-AE" sz="1700" b="1" i="1" spc="145" smtClean="0">
                                <a:solidFill>
                                  <a:srgbClr val="333333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/>
                              </a:rPr>
                              <m:t>𝜺</m:t>
                            </m:r>
                          </m:e>
                          <m:sub>
                            <m:r>
                              <a:rPr lang="ar-AE" sz="1700" b="1" i="1" spc="145" smtClean="0">
                                <a:solidFill>
                                  <a:srgbClr val="333333"/>
                                </a:solidFill>
                                <a:latin typeface="Cambria Math" panose="02040503050406030204" pitchFamily="18" charset="0"/>
                                <a:cs typeface="Arial"/>
                              </a:rPr>
                              <m:t>𝑫</m:t>
                            </m:r>
                          </m:sub>
                        </m:sSub>
                      </m:e>
                    </m:d>
                    <m:r>
                      <a:rPr lang="es-CL" sz="1700" b="1" i="1" spc="145" smtClean="0">
                        <a:solidFill>
                          <a:srgbClr val="333333"/>
                        </a:solidFill>
                        <a:latin typeface="Cambria Math" panose="02040503050406030204" pitchFamily="18" charset="0"/>
                        <a:cs typeface="Arial"/>
                      </a:rPr>
                      <m:t>&gt;</m:t>
                    </m:r>
                    <m:r>
                      <a:rPr lang="es-CL" sz="1700" b="1" i="1" spc="145" smtClean="0">
                        <a:solidFill>
                          <a:srgbClr val="333333"/>
                        </a:solidFill>
                        <a:latin typeface="Cambria Math" panose="02040503050406030204" pitchFamily="18" charset="0"/>
                        <a:cs typeface="Arial"/>
                      </a:rPr>
                      <m:t>𝟏</m:t>
                    </m:r>
                  </m:oMath>
                </a14:m>
                <a:endParaRPr lang="ar-AE" sz="1700" dirty="0">
                  <a:latin typeface="Arial Black"/>
                  <a:cs typeface="Arial Black"/>
                </a:endParaRPr>
              </a:p>
              <a:p>
                <a:pPr marL="156210" algn="just">
                  <a:lnSpc>
                    <a:spcPts val="2030"/>
                  </a:lnSpc>
                  <a:spcBef>
                    <a:spcPts val="1580"/>
                  </a:spcBef>
                  <a:buClr>
                    <a:srgbClr val="424242"/>
                  </a:buClr>
                  <a:tabLst>
                    <a:tab pos="469900" algn="l"/>
                  </a:tabLst>
                </a:pPr>
                <a:r>
                  <a:rPr lang="es-ES" sz="1700" b="1" spc="145" dirty="0">
                    <a:solidFill>
                      <a:srgbClr val="333333"/>
                    </a:solidFill>
                    <a:latin typeface="Arial"/>
                    <a:cs typeface="Arial"/>
                  </a:rPr>
                  <a:t>- Bienes Inelásticos: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s-CL" sz="1700" b="1" i="1" spc="145" smtClean="0">
                            <a:solidFill>
                              <a:srgbClr val="333333"/>
                            </a:solidFill>
                            <a:latin typeface="Cambria Math" panose="02040503050406030204" pitchFamily="18" charset="0"/>
                            <a:cs typeface="Arial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ar-AE" sz="1700" b="1" i="1" spc="145" smtClean="0">
                                <a:solidFill>
                                  <a:srgbClr val="333333"/>
                                </a:solidFill>
                                <a:latin typeface="Cambria Math" panose="02040503050406030204" pitchFamily="18" charset="0"/>
                                <a:cs typeface="Arial"/>
                              </a:rPr>
                            </m:ctrlPr>
                          </m:sSubPr>
                          <m:e>
                            <m:r>
                              <a:rPr lang="ar-AE" sz="1700" b="1" i="1" spc="145" smtClean="0">
                                <a:solidFill>
                                  <a:srgbClr val="333333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/>
                              </a:rPr>
                              <m:t>𝜺</m:t>
                            </m:r>
                          </m:e>
                          <m:sub>
                            <m:r>
                              <a:rPr lang="ar-AE" sz="1700" b="1" i="1" spc="145" smtClean="0">
                                <a:solidFill>
                                  <a:srgbClr val="333333"/>
                                </a:solidFill>
                                <a:latin typeface="Cambria Math" panose="02040503050406030204" pitchFamily="18" charset="0"/>
                                <a:cs typeface="Arial"/>
                              </a:rPr>
                              <m:t>𝑫</m:t>
                            </m:r>
                          </m:sub>
                        </m:sSub>
                      </m:e>
                    </m:d>
                    <m:r>
                      <a:rPr lang="es-CL" sz="1700" b="1" i="1" spc="145" smtClean="0">
                        <a:solidFill>
                          <a:srgbClr val="333333"/>
                        </a:solidFill>
                        <a:latin typeface="Cambria Math" panose="02040503050406030204" pitchFamily="18" charset="0"/>
                        <a:cs typeface="Arial"/>
                      </a:rPr>
                      <m:t>&lt;</m:t>
                    </m:r>
                    <m:r>
                      <a:rPr lang="es-CL" sz="1700" b="1" i="1" spc="145" smtClean="0">
                        <a:solidFill>
                          <a:srgbClr val="333333"/>
                        </a:solidFill>
                        <a:latin typeface="Cambria Math" panose="02040503050406030204" pitchFamily="18" charset="0"/>
                        <a:cs typeface="Arial"/>
                      </a:rPr>
                      <m:t>𝟏</m:t>
                    </m:r>
                  </m:oMath>
                </a14:m>
                <a:endParaRPr lang="ar-AE" sz="1700" dirty="0">
                  <a:latin typeface="Arial Black"/>
                  <a:cs typeface="Arial Black"/>
                </a:endParaRPr>
              </a:p>
            </p:txBody>
          </p:sp>
        </mc:Choice>
        <mc:Fallback xmlns="">
          <p:sp>
            <p:nvSpPr>
              <p:cNvPr id="5" name="object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322" y="1385760"/>
                <a:ext cx="7318077" cy="1561966"/>
              </a:xfrm>
              <a:prstGeom prst="rect">
                <a:avLst/>
              </a:prstGeom>
              <a:blipFill>
                <a:blip r:embed="rId3"/>
                <a:stretch>
                  <a:fillRect l="-1500" t="-2724" r="-1667" b="-7004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Imagen 8">
            <a:extLst>
              <a:ext uri="{FF2B5EF4-FFF2-40B4-BE49-F238E27FC236}">
                <a16:creationId xmlns:a16="http://schemas.microsoft.com/office/drawing/2014/main" id="{48F61B80-8CB8-42E8-BD11-59CB5309BB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0751" y="473670"/>
            <a:ext cx="2146773" cy="787727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6" name="Entrada de lápiz 5">
                <a:extLst>
                  <a:ext uri="{FF2B5EF4-FFF2-40B4-BE49-F238E27FC236}">
                    <a16:creationId xmlns:a16="http://schemas.microsoft.com/office/drawing/2014/main" id="{F082EE9C-7DFA-4C1A-9349-B23CEC071333}"/>
                  </a:ext>
                </a:extLst>
              </p14:cNvPr>
              <p14:cNvContentPartPr/>
              <p14:nvPr/>
            </p14:nvContentPartPr>
            <p14:xfrm>
              <a:off x="4591080" y="557280"/>
              <a:ext cx="2129040" cy="3258000"/>
            </p14:xfrm>
          </p:contentPart>
        </mc:Choice>
        <mc:Fallback>
          <p:pic>
            <p:nvPicPr>
              <p:cNvPr id="6" name="Entrada de lápiz 5">
                <a:extLst>
                  <a:ext uri="{FF2B5EF4-FFF2-40B4-BE49-F238E27FC236}">
                    <a16:creationId xmlns:a16="http://schemas.microsoft.com/office/drawing/2014/main" id="{F082EE9C-7DFA-4C1A-9349-B23CEC071333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581720" y="547920"/>
                <a:ext cx="2147760" cy="3276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418113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053589" cy="1149350"/>
          </a:xfrm>
          <a:custGeom>
            <a:avLst/>
            <a:gdLst/>
            <a:ahLst/>
            <a:cxnLst/>
            <a:rect l="l" t="t" r="r" b="b"/>
            <a:pathLst>
              <a:path w="2053589" h="1149350">
                <a:moveTo>
                  <a:pt x="0" y="1148896"/>
                </a:moveTo>
                <a:lnTo>
                  <a:pt x="0" y="0"/>
                </a:lnTo>
                <a:lnTo>
                  <a:pt x="870302" y="0"/>
                </a:lnTo>
                <a:lnTo>
                  <a:pt x="873028" y="1937"/>
                </a:lnTo>
                <a:lnTo>
                  <a:pt x="914116" y="29739"/>
                </a:lnTo>
                <a:lnTo>
                  <a:pt x="955784" y="56281"/>
                </a:lnTo>
                <a:lnTo>
                  <a:pt x="998120" y="81347"/>
                </a:lnTo>
                <a:lnTo>
                  <a:pt x="1041215" y="104725"/>
                </a:lnTo>
                <a:lnTo>
                  <a:pt x="1085156" y="126201"/>
                </a:lnTo>
                <a:lnTo>
                  <a:pt x="1130032" y="145563"/>
                </a:lnTo>
                <a:lnTo>
                  <a:pt x="1196978" y="169393"/>
                </a:lnTo>
                <a:lnTo>
                  <a:pt x="1247312" y="184128"/>
                </a:lnTo>
                <a:lnTo>
                  <a:pt x="1298247" y="197087"/>
                </a:lnTo>
                <a:lnTo>
                  <a:pt x="1349598" y="208808"/>
                </a:lnTo>
                <a:lnTo>
                  <a:pt x="1504293" y="241907"/>
                </a:lnTo>
                <a:lnTo>
                  <a:pt x="1555456" y="254042"/>
                </a:lnTo>
                <a:lnTo>
                  <a:pt x="1606108" y="267621"/>
                </a:lnTo>
                <a:lnTo>
                  <a:pt x="1656065" y="283183"/>
                </a:lnTo>
                <a:lnTo>
                  <a:pt x="1705141" y="301264"/>
                </a:lnTo>
                <a:lnTo>
                  <a:pt x="1760257" y="326628"/>
                </a:lnTo>
                <a:lnTo>
                  <a:pt x="1797751" y="348490"/>
                </a:lnTo>
                <a:lnTo>
                  <a:pt x="1835077" y="374009"/>
                </a:lnTo>
                <a:lnTo>
                  <a:pt x="1871567" y="402811"/>
                </a:lnTo>
                <a:lnTo>
                  <a:pt x="1906554" y="434526"/>
                </a:lnTo>
                <a:lnTo>
                  <a:pt x="1939369" y="468781"/>
                </a:lnTo>
                <a:lnTo>
                  <a:pt x="1969343" y="505207"/>
                </a:lnTo>
                <a:lnTo>
                  <a:pt x="1995809" y="543431"/>
                </a:lnTo>
                <a:lnTo>
                  <a:pt x="2018099" y="583082"/>
                </a:lnTo>
                <a:lnTo>
                  <a:pt x="2035545" y="623788"/>
                </a:lnTo>
                <a:lnTo>
                  <a:pt x="2047477" y="665179"/>
                </a:lnTo>
                <a:lnTo>
                  <a:pt x="2053230" y="706882"/>
                </a:lnTo>
                <a:lnTo>
                  <a:pt x="2052133" y="748527"/>
                </a:lnTo>
                <a:lnTo>
                  <a:pt x="2043519" y="789742"/>
                </a:lnTo>
                <a:lnTo>
                  <a:pt x="2026720" y="830155"/>
                </a:lnTo>
                <a:lnTo>
                  <a:pt x="2001637" y="872546"/>
                </a:lnTo>
                <a:lnTo>
                  <a:pt x="1973347" y="911273"/>
                </a:lnTo>
                <a:lnTo>
                  <a:pt x="1942111" y="946434"/>
                </a:lnTo>
                <a:lnTo>
                  <a:pt x="1923784" y="963556"/>
                </a:lnTo>
                <a:lnTo>
                  <a:pt x="568221" y="963556"/>
                </a:lnTo>
                <a:lnTo>
                  <a:pt x="517896" y="966485"/>
                </a:lnTo>
                <a:lnTo>
                  <a:pt x="470705" y="972328"/>
                </a:lnTo>
                <a:lnTo>
                  <a:pt x="423924" y="980883"/>
                </a:lnTo>
                <a:lnTo>
                  <a:pt x="377516" y="991917"/>
                </a:lnTo>
                <a:lnTo>
                  <a:pt x="331442" y="1005193"/>
                </a:lnTo>
                <a:lnTo>
                  <a:pt x="285662" y="1020479"/>
                </a:lnTo>
                <a:lnTo>
                  <a:pt x="240139" y="1037540"/>
                </a:lnTo>
                <a:lnTo>
                  <a:pt x="194833" y="1056141"/>
                </a:lnTo>
                <a:lnTo>
                  <a:pt x="149705" y="1076049"/>
                </a:lnTo>
                <a:lnTo>
                  <a:pt x="104718" y="1097027"/>
                </a:lnTo>
                <a:lnTo>
                  <a:pt x="59832" y="1118843"/>
                </a:lnTo>
                <a:lnTo>
                  <a:pt x="0" y="1148896"/>
                </a:lnTo>
                <a:close/>
              </a:path>
              <a:path w="2053589" h="1149350">
                <a:moveTo>
                  <a:pt x="1478766" y="1125278"/>
                </a:moveTo>
                <a:lnTo>
                  <a:pt x="1432543" y="1125134"/>
                </a:lnTo>
                <a:lnTo>
                  <a:pt x="1386769" y="1122672"/>
                </a:lnTo>
                <a:lnTo>
                  <a:pt x="1341703" y="1117990"/>
                </a:lnTo>
                <a:lnTo>
                  <a:pt x="1297607" y="1111182"/>
                </a:lnTo>
                <a:lnTo>
                  <a:pt x="1248779" y="1101540"/>
                </a:lnTo>
                <a:lnTo>
                  <a:pt x="1200190" y="1090460"/>
                </a:lnTo>
                <a:lnTo>
                  <a:pt x="1151789" y="1078269"/>
                </a:lnTo>
                <a:lnTo>
                  <a:pt x="1103531" y="1065292"/>
                </a:lnTo>
                <a:lnTo>
                  <a:pt x="959121" y="1024888"/>
                </a:lnTo>
                <a:lnTo>
                  <a:pt x="910946" y="1012014"/>
                </a:lnTo>
                <a:lnTo>
                  <a:pt x="862670" y="999977"/>
                </a:lnTo>
                <a:lnTo>
                  <a:pt x="814247" y="989104"/>
                </a:lnTo>
                <a:lnTo>
                  <a:pt x="765627" y="979718"/>
                </a:lnTo>
                <a:lnTo>
                  <a:pt x="716763" y="972146"/>
                </a:lnTo>
                <a:lnTo>
                  <a:pt x="667606" y="966712"/>
                </a:lnTo>
                <a:lnTo>
                  <a:pt x="618108" y="963740"/>
                </a:lnTo>
                <a:lnTo>
                  <a:pt x="568221" y="963556"/>
                </a:lnTo>
                <a:lnTo>
                  <a:pt x="1923784" y="963556"/>
                </a:lnTo>
                <a:lnTo>
                  <a:pt x="1871847" y="1006439"/>
                </a:lnTo>
                <a:lnTo>
                  <a:pt x="1833341" y="1031476"/>
                </a:lnTo>
                <a:lnTo>
                  <a:pt x="1792933" y="1053330"/>
                </a:lnTo>
                <a:lnTo>
                  <a:pt x="1750885" y="1072098"/>
                </a:lnTo>
                <a:lnTo>
                  <a:pt x="1707458" y="1087876"/>
                </a:lnTo>
                <a:lnTo>
                  <a:pt x="1662912" y="1100760"/>
                </a:lnTo>
                <a:lnTo>
                  <a:pt x="1617509" y="1110846"/>
                </a:lnTo>
                <a:lnTo>
                  <a:pt x="1571510" y="1118230"/>
                </a:lnTo>
                <a:lnTo>
                  <a:pt x="1525175" y="1123009"/>
                </a:lnTo>
                <a:lnTo>
                  <a:pt x="1478766" y="1125278"/>
                </a:lnTo>
                <a:close/>
              </a:path>
            </a:pathLst>
          </a:custGeom>
          <a:solidFill>
            <a:srgbClr val="9EC8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737524" y="149038"/>
            <a:ext cx="1411219" cy="49944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185017" y="384934"/>
            <a:ext cx="238950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135" dirty="0"/>
              <a:t>Elasticidades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35323" y="1385760"/>
            <a:ext cx="2680970" cy="2246630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12700" marR="5080" algn="just">
              <a:lnSpc>
                <a:spcPts val="2020"/>
              </a:lnSpc>
              <a:spcBef>
                <a:spcPts val="180"/>
              </a:spcBef>
            </a:pPr>
            <a:r>
              <a:rPr sz="1700" b="1" spc="145" dirty="0">
                <a:latin typeface="Arial"/>
                <a:cs typeface="Arial"/>
              </a:rPr>
              <a:t>Demanda </a:t>
            </a:r>
            <a:r>
              <a:rPr sz="1700" b="1" spc="75" dirty="0">
                <a:latin typeface="Arial"/>
                <a:cs typeface="Arial"/>
              </a:rPr>
              <a:t>inelástica:  </a:t>
            </a:r>
            <a:r>
              <a:rPr sz="1700" spc="-110" dirty="0">
                <a:latin typeface="Arial Black"/>
                <a:cs typeface="Arial Black"/>
              </a:rPr>
              <a:t>Poco </a:t>
            </a:r>
            <a:r>
              <a:rPr sz="1700" spc="-100" dirty="0">
                <a:latin typeface="Arial Black"/>
                <a:cs typeface="Arial Black"/>
              </a:rPr>
              <a:t>sensible </a:t>
            </a:r>
            <a:r>
              <a:rPr sz="1700" spc="-65" dirty="0">
                <a:latin typeface="Arial Black"/>
                <a:cs typeface="Arial Black"/>
              </a:rPr>
              <a:t>ante  </a:t>
            </a:r>
            <a:r>
              <a:rPr sz="1700" spc="-55" dirty="0">
                <a:latin typeface="Arial Black"/>
                <a:cs typeface="Arial Black"/>
              </a:rPr>
              <a:t>cambios </a:t>
            </a:r>
            <a:r>
              <a:rPr sz="1700" spc="-65" dirty="0">
                <a:latin typeface="Arial Black"/>
                <a:cs typeface="Arial Black"/>
              </a:rPr>
              <a:t>en </a:t>
            </a:r>
            <a:r>
              <a:rPr sz="1700" spc="-114" dirty="0">
                <a:latin typeface="Arial Black"/>
                <a:cs typeface="Arial Black"/>
              </a:rPr>
              <a:t>el</a:t>
            </a:r>
            <a:r>
              <a:rPr sz="1700" spc="-250" dirty="0">
                <a:latin typeface="Arial Black"/>
                <a:cs typeface="Arial Black"/>
              </a:rPr>
              <a:t> </a:t>
            </a:r>
            <a:r>
              <a:rPr sz="1700" spc="-100" dirty="0">
                <a:latin typeface="Arial Black"/>
                <a:cs typeface="Arial Black"/>
              </a:rPr>
              <a:t>precio.</a:t>
            </a:r>
            <a:endParaRPr sz="1700">
              <a:latin typeface="Arial Black"/>
              <a:cs typeface="Arial Black"/>
            </a:endParaRPr>
          </a:p>
          <a:p>
            <a:pPr marL="12700" marR="40005" algn="just">
              <a:lnSpc>
                <a:spcPts val="2020"/>
              </a:lnSpc>
              <a:spcBef>
                <a:spcPts val="1664"/>
              </a:spcBef>
            </a:pPr>
            <a:r>
              <a:rPr sz="1700" b="1" spc="35" dirty="0">
                <a:latin typeface="Arial"/>
                <a:cs typeface="Arial"/>
              </a:rPr>
              <a:t>Ejemplo: </a:t>
            </a:r>
            <a:r>
              <a:rPr sz="1700" spc="-135" dirty="0">
                <a:latin typeface="Arial Black"/>
                <a:cs typeface="Arial Black"/>
              </a:rPr>
              <a:t>Bienes </a:t>
            </a:r>
            <a:r>
              <a:rPr sz="1700" spc="-35" dirty="0">
                <a:latin typeface="Arial Black"/>
                <a:cs typeface="Arial Black"/>
              </a:rPr>
              <a:t>de  </a:t>
            </a:r>
            <a:r>
              <a:rPr sz="1700" spc="-60" dirty="0">
                <a:latin typeface="Arial Black"/>
                <a:cs typeface="Arial Black"/>
              </a:rPr>
              <a:t>primera</a:t>
            </a:r>
            <a:r>
              <a:rPr sz="1700" spc="-120" dirty="0">
                <a:latin typeface="Arial Black"/>
                <a:cs typeface="Arial Black"/>
              </a:rPr>
              <a:t> </a:t>
            </a:r>
            <a:r>
              <a:rPr sz="1700" spc="-80" dirty="0">
                <a:latin typeface="Arial Black"/>
                <a:cs typeface="Arial Black"/>
              </a:rPr>
              <a:t>necesidad.</a:t>
            </a:r>
            <a:endParaRPr sz="1700">
              <a:latin typeface="Arial Black"/>
              <a:cs typeface="Arial Black"/>
            </a:endParaRPr>
          </a:p>
          <a:p>
            <a:pPr marL="469900" indent="-313690" algn="just">
              <a:lnSpc>
                <a:spcPts val="2030"/>
              </a:lnSpc>
              <a:spcBef>
                <a:spcPts val="1580"/>
              </a:spcBef>
              <a:buClr>
                <a:srgbClr val="424242"/>
              </a:buClr>
              <a:buFont typeface="Verana Sans Demi"/>
              <a:buChar char="-"/>
              <a:tabLst>
                <a:tab pos="469900" algn="l"/>
              </a:tabLst>
            </a:pPr>
            <a:r>
              <a:rPr sz="1700" spc="-105" dirty="0">
                <a:latin typeface="Arial Black"/>
                <a:cs typeface="Arial Black"/>
              </a:rPr>
              <a:t>Insulina</a:t>
            </a:r>
            <a:endParaRPr sz="1700">
              <a:latin typeface="Arial Black"/>
              <a:cs typeface="Arial Black"/>
            </a:endParaRPr>
          </a:p>
          <a:p>
            <a:pPr marL="469900" indent="-313690" algn="just">
              <a:lnSpc>
                <a:spcPts val="2030"/>
              </a:lnSpc>
              <a:buClr>
                <a:srgbClr val="424242"/>
              </a:buClr>
              <a:buFont typeface="Verana Sans Demi"/>
              <a:buChar char="-"/>
              <a:tabLst>
                <a:tab pos="469900" algn="l"/>
              </a:tabLst>
            </a:pPr>
            <a:r>
              <a:rPr sz="1700" spc="-70" dirty="0">
                <a:latin typeface="Arial Black"/>
                <a:cs typeface="Arial Black"/>
              </a:rPr>
              <a:t>Drogas</a:t>
            </a:r>
            <a:endParaRPr sz="1700">
              <a:latin typeface="Arial Black"/>
              <a:cs typeface="Arial Black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099066" y="1276747"/>
            <a:ext cx="3416393" cy="341639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48F61B80-8CB8-42E8-BD11-59CB5309BB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0751" y="473670"/>
            <a:ext cx="2146773" cy="78772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2053589" cy="1149350"/>
          </a:xfrm>
          <a:custGeom>
            <a:avLst/>
            <a:gdLst/>
            <a:ahLst/>
            <a:cxnLst/>
            <a:rect l="l" t="t" r="r" b="b"/>
            <a:pathLst>
              <a:path w="2053589" h="1149350">
                <a:moveTo>
                  <a:pt x="0" y="1148896"/>
                </a:moveTo>
                <a:lnTo>
                  <a:pt x="0" y="0"/>
                </a:lnTo>
                <a:lnTo>
                  <a:pt x="870302" y="0"/>
                </a:lnTo>
                <a:lnTo>
                  <a:pt x="873028" y="1937"/>
                </a:lnTo>
                <a:lnTo>
                  <a:pt x="914116" y="29739"/>
                </a:lnTo>
                <a:lnTo>
                  <a:pt x="955784" y="56281"/>
                </a:lnTo>
                <a:lnTo>
                  <a:pt x="998120" y="81347"/>
                </a:lnTo>
                <a:lnTo>
                  <a:pt x="1041215" y="104725"/>
                </a:lnTo>
                <a:lnTo>
                  <a:pt x="1085156" y="126201"/>
                </a:lnTo>
                <a:lnTo>
                  <a:pt x="1130032" y="145563"/>
                </a:lnTo>
                <a:lnTo>
                  <a:pt x="1196978" y="169393"/>
                </a:lnTo>
                <a:lnTo>
                  <a:pt x="1247312" y="184128"/>
                </a:lnTo>
                <a:lnTo>
                  <a:pt x="1298247" y="197087"/>
                </a:lnTo>
                <a:lnTo>
                  <a:pt x="1349598" y="208808"/>
                </a:lnTo>
                <a:lnTo>
                  <a:pt x="1504293" y="241907"/>
                </a:lnTo>
                <a:lnTo>
                  <a:pt x="1555456" y="254042"/>
                </a:lnTo>
                <a:lnTo>
                  <a:pt x="1606108" y="267621"/>
                </a:lnTo>
                <a:lnTo>
                  <a:pt x="1656065" y="283183"/>
                </a:lnTo>
                <a:lnTo>
                  <a:pt x="1705141" y="301264"/>
                </a:lnTo>
                <a:lnTo>
                  <a:pt x="1760257" y="326628"/>
                </a:lnTo>
                <a:lnTo>
                  <a:pt x="1797751" y="348490"/>
                </a:lnTo>
                <a:lnTo>
                  <a:pt x="1835077" y="374009"/>
                </a:lnTo>
                <a:lnTo>
                  <a:pt x="1871567" y="402811"/>
                </a:lnTo>
                <a:lnTo>
                  <a:pt x="1906554" y="434526"/>
                </a:lnTo>
                <a:lnTo>
                  <a:pt x="1939369" y="468781"/>
                </a:lnTo>
                <a:lnTo>
                  <a:pt x="1969343" y="505207"/>
                </a:lnTo>
                <a:lnTo>
                  <a:pt x="1995809" y="543431"/>
                </a:lnTo>
                <a:lnTo>
                  <a:pt x="2018099" y="583082"/>
                </a:lnTo>
                <a:lnTo>
                  <a:pt x="2035545" y="623788"/>
                </a:lnTo>
                <a:lnTo>
                  <a:pt x="2047477" y="665179"/>
                </a:lnTo>
                <a:lnTo>
                  <a:pt x="2053230" y="706882"/>
                </a:lnTo>
                <a:lnTo>
                  <a:pt x="2052133" y="748527"/>
                </a:lnTo>
                <a:lnTo>
                  <a:pt x="2043519" y="789742"/>
                </a:lnTo>
                <a:lnTo>
                  <a:pt x="2026720" y="830155"/>
                </a:lnTo>
                <a:lnTo>
                  <a:pt x="2001637" y="872546"/>
                </a:lnTo>
                <a:lnTo>
                  <a:pt x="1973347" y="911273"/>
                </a:lnTo>
                <a:lnTo>
                  <a:pt x="1942111" y="946434"/>
                </a:lnTo>
                <a:lnTo>
                  <a:pt x="1923784" y="963556"/>
                </a:lnTo>
                <a:lnTo>
                  <a:pt x="568221" y="963556"/>
                </a:lnTo>
                <a:lnTo>
                  <a:pt x="517896" y="966485"/>
                </a:lnTo>
                <a:lnTo>
                  <a:pt x="470705" y="972328"/>
                </a:lnTo>
                <a:lnTo>
                  <a:pt x="423924" y="980883"/>
                </a:lnTo>
                <a:lnTo>
                  <a:pt x="377516" y="991917"/>
                </a:lnTo>
                <a:lnTo>
                  <a:pt x="331442" y="1005193"/>
                </a:lnTo>
                <a:lnTo>
                  <a:pt x="285662" y="1020479"/>
                </a:lnTo>
                <a:lnTo>
                  <a:pt x="240139" y="1037540"/>
                </a:lnTo>
                <a:lnTo>
                  <a:pt x="194833" y="1056141"/>
                </a:lnTo>
                <a:lnTo>
                  <a:pt x="149705" y="1076049"/>
                </a:lnTo>
                <a:lnTo>
                  <a:pt x="104718" y="1097027"/>
                </a:lnTo>
                <a:lnTo>
                  <a:pt x="59832" y="1118843"/>
                </a:lnTo>
                <a:lnTo>
                  <a:pt x="0" y="1148896"/>
                </a:lnTo>
                <a:close/>
              </a:path>
              <a:path w="2053589" h="1149350">
                <a:moveTo>
                  <a:pt x="1478766" y="1125278"/>
                </a:moveTo>
                <a:lnTo>
                  <a:pt x="1432543" y="1125134"/>
                </a:lnTo>
                <a:lnTo>
                  <a:pt x="1386769" y="1122672"/>
                </a:lnTo>
                <a:lnTo>
                  <a:pt x="1341703" y="1117990"/>
                </a:lnTo>
                <a:lnTo>
                  <a:pt x="1297607" y="1111182"/>
                </a:lnTo>
                <a:lnTo>
                  <a:pt x="1248779" y="1101540"/>
                </a:lnTo>
                <a:lnTo>
                  <a:pt x="1200190" y="1090460"/>
                </a:lnTo>
                <a:lnTo>
                  <a:pt x="1151789" y="1078269"/>
                </a:lnTo>
                <a:lnTo>
                  <a:pt x="1103531" y="1065292"/>
                </a:lnTo>
                <a:lnTo>
                  <a:pt x="959121" y="1024888"/>
                </a:lnTo>
                <a:lnTo>
                  <a:pt x="910946" y="1012014"/>
                </a:lnTo>
                <a:lnTo>
                  <a:pt x="862670" y="999977"/>
                </a:lnTo>
                <a:lnTo>
                  <a:pt x="814247" y="989104"/>
                </a:lnTo>
                <a:lnTo>
                  <a:pt x="765627" y="979718"/>
                </a:lnTo>
                <a:lnTo>
                  <a:pt x="716763" y="972146"/>
                </a:lnTo>
                <a:lnTo>
                  <a:pt x="667606" y="966712"/>
                </a:lnTo>
                <a:lnTo>
                  <a:pt x="618108" y="963740"/>
                </a:lnTo>
                <a:lnTo>
                  <a:pt x="568221" y="963556"/>
                </a:lnTo>
                <a:lnTo>
                  <a:pt x="1923784" y="963556"/>
                </a:lnTo>
                <a:lnTo>
                  <a:pt x="1871847" y="1006439"/>
                </a:lnTo>
                <a:lnTo>
                  <a:pt x="1833341" y="1031476"/>
                </a:lnTo>
                <a:lnTo>
                  <a:pt x="1792933" y="1053330"/>
                </a:lnTo>
                <a:lnTo>
                  <a:pt x="1750885" y="1072098"/>
                </a:lnTo>
                <a:lnTo>
                  <a:pt x="1707458" y="1087876"/>
                </a:lnTo>
                <a:lnTo>
                  <a:pt x="1662912" y="1100760"/>
                </a:lnTo>
                <a:lnTo>
                  <a:pt x="1617509" y="1110846"/>
                </a:lnTo>
                <a:lnTo>
                  <a:pt x="1571510" y="1118230"/>
                </a:lnTo>
                <a:lnTo>
                  <a:pt x="1525175" y="1123009"/>
                </a:lnTo>
                <a:lnTo>
                  <a:pt x="1478766" y="1125278"/>
                </a:lnTo>
                <a:close/>
              </a:path>
            </a:pathLst>
          </a:custGeom>
          <a:solidFill>
            <a:srgbClr val="9EC8C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3907217" y="149038"/>
            <a:ext cx="5241925" cy="4994910"/>
            <a:chOff x="3907217" y="149038"/>
            <a:chExt cx="5241925" cy="4994910"/>
          </a:xfrm>
        </p:grpSpPr>
        <p:sp>
          <p:nvSpPr>
            <p:cNvPr id="4" name="object 4"/>
            <p:cNvSpPr/>
            <p:nvPr/>
          </p:nvSpPr>
          <p:spPr>
            <a:xfrm>
              <a:off x="7737524" y="149038"/>
              <a:ext cx="1411219" cy="499445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907217" y="1221297"/>
              <a:ext cx="4067116" cy="282246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135" dirty="0"/>
              <a:t>Elasticidades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835323" y="1233360"/>
            <a:ext cx="2680970" cy="1732280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12700" marR="5080" algn="just">
              <a:lnSpc>
                <a:spcPts val="2020"/>
              </a:lnSpc>
              <a:spcBef>
                <a:spcPts val="180"/>
              </a:spcBef>
            </a:pPr>
            <a:r>
              <a:rPr sz="1700" b="1" spc="-150" dirty="0">
                <a:latin typeface="Arial"/>
                <a:cs typeface="Arial"/>
              </a:rPr>
              <a:t> </a:t>
            </a:r>
            <a:r>
              <a:rPr sz="1700" b="1" spc="145" dirty="0">
                <a:latin typeface="Arial"/>
                <a:cs typeface="Arial"/>
              </a:rPr>
              <a:t>Demanda </a:t>
            </a:r>
            <a:r>
              <a:rPr sz="1700" b="1" spc="75" dirty="0">
                <a:latin typeface="Arial"/>
                <a:cs typeface="Arial"/>
              </a:rPr>
              <a:t>elástica:  </a:t>
            </a:r>
            <a:r>
              <a:rPr sz="1700" spc="-25" dirty="0">
                <a:latin typeface="Arial Black"/>
                <a:cs typeface="Arial Black"/>
              </a:rPr>
              <a:t>Demanda </a:t>
            </a:r>
            <a:r>
              <a:rPr sz="1700" spc="-100" dirty="0">
                <a:latin typeface="Arial Black"/>
                <a:cs typeface="Arial Black"/>
              </a:rPr>
              <a:t>sensible </a:t>
            </a:r>
            <a:r>
              <a:rPr sz="1700" spc="-65" dirty="0">
                <a:latin typeface="Arial Black"/>
                <a:cs typeface="Arial Black"/>
              </a:rPr>
              <a:t>ante  </a:t>
            </a:r>
            <a:r>
              <a:rPr sz="1700" spc="-55" dirty="0">
                <a:latin typeface="Arial Black"/>
                <a:cs typeface="Arial Black"/>
              </a:rPr>
              <a:t>cambios </a:t>
            </a:r>
            <a:r>
              <a:rPr sz="1700" spc="-65" dirty="0">
                <a:latin typeface="Arial Black"/>
                <a:cs typeface="Arial Black"/>
              </a:rPr>
              <a:t>en </a:t>
            </a:r>
            <a:r>
              <a:rPr sz="1700" spc="-114" dirty="0">
                <a:latin typeface="Arial Black"/>
                <a:cs typeface="Arial Black"/>
              </a:rPr>
              <a:t>el</a:t>
            </a:r>
            <a:r>
              <a:rPr sz="1700" spc="-250" dirty="0">
                <a:latin typeface="Arial Black"/>
                <a:cs typeface="Arial Black"/>
              </a:rPr>
              <a:t> </a:t>
            </a:r>
            <a:r>
              <a:rPr sz="1700" spc="-100" dirty="0">
                <a:latin typeface="Arial Black"/>
                <a:cs typeface="Arial Black"/>
              </a:rPr>
              <a:t>precio.</a:t>
            </a:r>
            <a:endParaRPr sz="1700" dirty="0">
              <a:latin typeface="Arial Black"/>
              <a:cs typeface="Arial Black"/>
            </a:endParaRPr>
          </a:p>
          <a:p>
            <a:pPr marL="12700">
              <a:lnSpc>
                <a:spcPct val="100000"/>
              </a:lnSpc>
              <a:spcBef>
                <a:spcPts val="1585"/>
              </a:spcBef>
            </a:pPr>
            <a:r>
              <a:rPr sz="1700" b="1" spc="35" dirty="0">
                <a:latin typeface="Arial"/>
                <a:cs typeface="Arial"/>
              </a:rPr>
              <a:t>Ejemplo: </a:t>
            </a:r>
            <a:r>
              <a:rPr sz="1700" spc="-135" dirty="0">
                <a:latin typeface="Arial Black"/>
                <a:cs typeface="Arial Black"/>
              </a:rPr>
              <a:t>Bienes </a:t>
            </a:r>
            <a:r>
              <a:rPr sz="1700" spc="-35" dirty="0">
                <a:latin typeface="Arial Black"/>
                <a:cs typeface="Arial Black"/>
              </a:rPr>
              <a:t>de</a:t>
            </a:r>
            <a:r>
              <a:rPr sz="1700" spc="-270" dirty="0">
                <a:latin typeface="Arial Black"/>
                <a:cs typeface="Arial Black"/>
              </a:rPr>
              <a:t> </a:t>
            </a:r>
            <a:r>
              <a:rPr sz="1700" spc="-120" dirty="0">
                <a:latin typeface="Arial Black"/>
                <a:cs typeface="Arial Black"/>
              </a:rPr>
              <a:t>lujo.</a:t>
            </a:r>
            <a:endParaRPr sz="1700" dirty="0">
              <a:latin typeface="Arial Black"/>
              <a:cs typeface="Arial Black"/>
            </a:endParaRPr>
          </a:p>
          <a:p>
            <a:pPr marL="156210">
              <a:lnSpc>
                <a:spcPct val="100000"/>
              </a:lnSpc>
              <a:spcBef>
                <a:spcPts val="1635"/>
              </a:spcBef>
              <a:tabLst>
                <a:tab pos="469265" algn="l"/>
              </a:tabLst>
            </a:pPr>
            <a:r>
              <a:rPr sz="1700" spc="-5" dirty="0">
                <a:solidFill>
                  <a:srgbClr val="424242"/>
                </a:solidFill>
                <a:latin typeface="Verana Sans Demi"/>
                <a:cs typeface="Verana Sans Demi"/>
              </a:rPr>
              <a:t>-	</a:t>
            </a:r>
            <a:r>
              <a:rPr sz="1700" spc="-135" dirty="0">
                <a:latin typeface="Arial Black"/>
                <a:cs typeface="Arial Black"/>
              </a:rPr>
              <a:t>Sustitutos.</a:t>
            </a:r>
            <a:endParaRPr sz="1700" dirty="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93023" y="388509"/>
            <a:ext cx="1774825" cy="482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175" dirty="0"/>
              <a:t>Bienestar</a:t>
            </a:r>
          </a:p>
        </p:txBody>
      </p:sp>
      <p:sp>
        <p:nvSpPr>
          <p:cNvPr id="3" name="object 3"/>
          <p:cNvSpPr/>
          <p:nvPr/>
        </p:nvSpPr>
        <p:spPr>
          <a:xfrm>
            <a:off x="1532566" y="1362057"/>
            <a:ext cx="183009" cy="20078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1568151" y="1236181"/>
            <a:ext cx="1870075" cy="1506220"/>
          </a:xfrm>
          <a:prstGeom prst="rect">
            <a:avLst/>
          </a:prstGeom>
        </p:spPr>
        <p:txBody>
          <a:bodyPr vert="horz" wrap="square" lIns="0" tIns="78740" rIns="0" bIns="0" rtlCol="0">
            <a:spAutoFit/>
          </a:bodyPr>
          <a:lstStyle/>
          <a:p>
            <a:pPr marL="229235">
              <a:lnSpc>
                <a:spcPct val="100000"/>
              </a:lnSpc>
              <a:spcBef>
                <a:spcPts val="620"/>
              </a:spcBef>
            </a:pPr>
            <a:r>
              <a:rPr sz="1800" b="1" spc="35" dirty="0">
                <a:latin typeface="Times New Roman"/>
                <a:cs typeface="Times New Roman"/>
              </a:rPr>
              <a:t>01</a:t>
            </a:r>
            <a:endParaRPr sz="1800">
              <a:latin typeface="Times New Roman"/>
              <a:cs typeface="Times New Roman"/>
            </a:endParaRPr>
          </a:p>
          <a:p>
            <a:pPr marL="12700" marR="5080">
              <a:lnSpc>
                <a:spcPct val="101899"/>
              </a:lnSpc>
              <a:spcBef>
                <a:spcPts val="430"/>
              </a:spcBef>
            </a:pPr>
            <a:r>
              <a:rPr sz="1600" b="1" spc="20" dirty="0">
                <a:solidFill>
                  <a:srgbClr val="005660"/>
                </a:solidFill>
                <a:latin typeface="Times New Roman"/>
                <a:cs typeface="Times New Roman"/>
              </a:rPr>
              <a:t>En </a:t>
            </a:r>
            <a:r>
              <a:rPr sz="1600" b="1" spc="145" dirty="0">
                <a:solidFill>
                  <a:srgbClr val="005660"/>
                </a:solidFill>
                <a:latin typeface="Times New Roman"/>
                <a:cs typeface="Times New Roman"/>
              </a:rPr>
              <a:t>este </a:t>
            </a:r>
            <a:r>
              <a:rPr sz="1600" b="1" spc="90" dirty="0">
                <a:solidFill>
                  <a:srgbClr val="005660"/>
                </a:solidFill>
                <a:latin typeface="Times New Roman"/>
                <a:cs typeface="Times New Roman"/>
              </a:rPr>
              <a:t>módulo  </a:t>
            </a:r>
            <a:r>
              <a:rPr sz="1800" spc="-110" dirty="0">
                <a:solidFill>
                  <a:srgbClr val="69727B"/>
                </a:solidFill>
                <a:latin typeface="Arial"/>
                <a:cs typeface="Arial"/>
              </a:rPr>
              <a:t>Ganancias </a:t>
            </a:r>
            <a:r>
              <a:rPr sz="1800" spc="-45" dirty="0">
                <a:solidFill>
                  <a:srgbClr val="69727B"/>
                </a:solidFill>
                <a:latin typeface="Arial"/>
                <a:cs typeface="Arial"/>
              </a:rPr>
              <a:t>o  </a:t>
            </a:r>
            <a:r>
              <a:rPr sz="1800" spc="-80" dirty="0">
                <a:solidFill>
                  <a:srgbClr val="69727B"/>
                </a:solidFill>
                <a:latin typeface="Arial"/>
                <a:cs typeface="Arial"/>
              </a:rPr>
              <a:t>excedentes </a:t>
            </a:r>
            <a:r>
              <a:rPr sz="1800" spc="-75" dirty="0">
                <a:solidFill>
                  <a:srgbClr val="69727B"/>
                </a:solidFill>
                <a:latin typeface="Arial"/>
                <a:cs typeface="Arial"/>
              </a:rPr>
              <a:t>de</a:t>
            </a:r>
            <a:r>
              <a:rPr sz="1800" spc="-28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800" spc="-105" dirty="0">
                <a:solidFill>
                  <a:srgbClr val="69727B"/>
                </a:solidFill>
                <a:latin typeface="Arial"/>
                <a:cs typeface="Arial"/>
              </a:rPr>
              <a:t>cada  </a:t>
            </a:r>
            <a:r>
              <a:rPr sz="1800" spc="-35" dirty="0">
                <a:solidFill>
                  <a:srgbClr val="69727B"/>
                </a:solidFill>
                <a:latin typeface="Arial"/>
                <a:cs typeface="Arial"/>
              </a:rPr>
              <a:t>parte </a:t>
            </a:r>
            <a:r>
              <a:rPr sz="1800" spc="-45" dirty="0">
                <a:solidFill>
                  <a:srgbClr val="69727B"/>
                </a:solidFill>
                <a:latin typeface="Arial"/>
                <a:cs typeface="Arial"/>
              </a:rPr>
              <a:t>del</a:t>
            </a:r>
            <a:r>
              <a:rPr sz="1800" spc="-28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800" spc="-65" dirty="0">
                <a:solidFill>
                  <a:srgbClr val="69727B"/>
                </a:solidFill>
                <a:latin typeface="Arial"/>
                <a:cs typeface="Arial"/>
              </a:rPr>
              <a:t>mercado.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619441" y="4041998"/>
            <a:ext cx="2325370" cy="5759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0" dirty="0">
                <a:solidFill>
                  <a:srgbClr val="69727B"/>
                </a:solidFill>
                <a:latin typeface="Arial"/>
                <a:cs typeface="Arial"/>
              </a:rPr>
              <a:t>Ex </a:t>
            </a:r>
            <a:r>
              <a:rPr sz="1800" spc="-10" dirty="0">
                <a:solidFill>
                  <a:srgbClr val="69727B"/>
                </a:solidFill>
                <a:latin typeface="Arial"/>
                <a:cs typeface="Arial"/>
              </a:rPr>
              <a:t>total= </a:t>
            </a:r>
            <a:r>
              <a:rPr sz="1800" spc="-150" dirty="0">
                <a:solidFill>
                  <a:srgbClr val="69727B"/>
                </a:solidFill>
                <a:latin typeface="Arial"/>
                <a:cs typeface="Arial"/>
              </a:rPr>
              <a:t>Ex</a:t>
            </a:r>
            <a:r>
              <a:rPr sz="1800" spc="-400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800" spc="-70" dirty="0">
                <a:solidFill>
                  <a:srgbClr val="69727B"/>
                </a:solidFill>
                <a:latin typeface="Arial"/>
                <a:cs typeface="Arial"/>
              </a:rPr>
              <a:t>Consumidor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5"/>
              </a:spcBef>
              <a:tabLst>
                <a:tab pos="906144" algn="l"/>
              </a:tabLst>
            </a:pPr>
            <a:r>
              <a:rPr sz="1800" spc="-130" dirty="0">
                <a:solidFill>
                  <a:srgbClr val="69727B"/>
                </a:solidFill>
                <a:latin typeface="Arial"/>
                <a:cs typeface="Arial"/>
              </a:rPr>
              <a:t>+	</a:t>
            </a:r>
            <a:r>
              <a:rPr sz="1800" spc="-150" dirty="0">
                <a:solidFill>
                  <a:srgbClr val="69727B"/>
                </a:solidFill>
                <a:latin typeface="Arial"/>
                <a:cs typeface="Arial"/>
              </a:rPr>
              <a:t>Ex</a:t>
            </a:r>
            <a:r>
              <a:rPr sz="1800" spc="-160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800" spc="-45" dirty="0">
                <a:solidFill>
                  <a:srgbClr val="69727B"/>
                </a:solidFill>
                <a:latin typeface="Arial"/>
                <a:cs typeface="Arial"/>
              </a:rPr>
              <a:t>Productor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4561503" y="1362057"/>
            <a:ext cx="183024" cy="20078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4619441" y="1236181"/>
            <a:ext cx="2228850" cy="1506220"/>
          </a:xfrm>
          <a:prstGeom prst="rect">
            <a:avLst/>
          </a:prstGeom>
        </p:spPr>
        <p:txBody>
          <a:bodyPr vert="horz" wrap="square" lIns="0" tIns="78740" rIns="0" bIns="0" rtlCol="0">
            <a:spAutoFit/>
          </a:bodyPr>
          <a:lstStyle/>
          <a:p>
            <a:pPr marL="207645">
              <a:lnSpc>
                <a:spcPct val="100000"/>
              </a:lnSpc>
              <a:spcBef>
                <a:spcPts val="620"/>
              </a:spcBef>
            </a:pPr>
            <a:r>
              <a:rPr sz="1800" b="1" spc="150" dirty="0">
                <a:latin typeface="Times New Roman"/>
                <a:cs typeface="Times New Roman"/>
              </a:rPr>
              <a:t>02</a:t>
            </a:r>
            <a:endParaRPr sz="1800">
              <a:latin typeface="Times New Roman"/>
              <a:cs typeface="Times New Roman"/>
            </a:endParaRPr>
          </a:p>
          <a:p>
            <a:pPr marL="12700" marR="5080">
              <a:lnSpc>
                <a:spcPct val="101899"/>
              </a:lnSpc>
              <a:spcBef>
                <a:spcPts val="430"/>
              </a:spcBef>
            </a:pPr>
            <a:r>
              <a:rPr sz="1600" b="1" spc="100" dirty="0">
                <a:solidFill>
                  <a:srgbClr val="005660"/>
                </a:solidFill>
                <a:latin typeface="Times New Roman"/>
                <a:cs typeface="Times New Roman"/>
              </a:rPr>
              <a:t>De los </a:t>
            </a:r>
            <a:r>
              <a:rPr sz="1600" b="1" spc="95" dirty="0">
                <a:solidFill>
                  <a:srgbClr val="005660"/>
                </a:solidFill>
                <a:latin typeface="Times New Roman"/>
                <a:cs typeface="Times New Roman"/>
              </a:rPr>
              <a:t>Consumidores  </a:t>
            </a:r>
            <a:r>
              <a:rPr sz="1800" spc="-55" dirty="0">
                <a:solidFill>
                  <a:srgbClr val="69727B"/>
                </a:solidFill>
                <a:latin typeface="Arial"/>
                <a:cs typeface="Arial"/>
              </a:rPr>
              <a:t>Diferencia </a:t>
            </a:r>
            <a:r>
              <a:rPr sz="1800" spc="-35" dirty="0">
                <a:solidFill>
                  <a:srgbClr val="69727B"/>
                </a:solidFill>
                <a:latin typeface="Arial"/>
                <a:cs typeface="Arial"/>
              </a:rPr>
              <a:t>entre </a:t>
            </a:r>
            <a:r>
              <a:rPr sz="1800" spc="-15" dirty="0">
                <a:solidFill>
                  <a:srgbClr val="69727B"/>
                </a:solidFill>
                <a:latin typeface="Arial"/>
                <a:cs typeface="Arial"/>
              </a:rPr>
              <a:t>lo </a:t>
            </a:r>
            <a:r>
              <a:rPr sz="1800" spc="-85" dirty="0">
                <a:solidFill>
                  <a:srgbClr val="69727B"/>
                </a:solidFill>
                <a:latin typeface="Arial"/>
                <a:cs typeface="Arial"/>
              </a:rPr>
              <a:t>que  </a:t>
            </a:r>
            <a:r>
              <a:rPr sz="1800" spc="-75" dirty="0">
                <a:solidFill>
                  <a:srgbClr val="69727B"/>
                </a:solidFill>
                <a:latin typeface="Arial"/>
                <a:cs typeface="Arial"/>
              </a:rPr>
              <a:t>estaban </a:t>
            </a:r>
            <a:r>
              <a:rPr sz="1800" spc="-65" dirty="0">
                <a:solidFill>
                  <a:srgbClr val="69727B"/>
                </a:solidFill>
                <a:latin typeface="Arial"/>
                <a:cs typeface="Arial"/>
              </a:rPr>
              <a:t>dispuesto </a:t>
            </a:r>
            <a:r>
              <a:rPr sz="1800" spc="-120" dirty="0">
                <a:solidFill>
                  <a:srgbClr val="69727B"/>
                </a:solidFill>
                <a:latin typeface="Arial"/>
                <a:cs typeface="Arial"/>
              </a:rPr>
              <a:t>a  </a:t>
            </a:r>
            <a:r>
              <a:rPr sz="1800" spc="-70" dirty="0">
                <a:solidFill>
                  <a:srgbClr val="69727B"/>
                </a:solidFill>
                <a:latin typeface="Arial"/>
                <a:cs typeface="Arial"/>
              </a:rPr>
              <a:t>pagar</a:t>
            </a:r>
            <a:r>
              <a:rPr sz="1800" spc="-160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800" spc="-40" dirty="0">
                <a:solidFill>
                  <a:srgbClr val="69727B"/>
                </a:solidFill>
                <a:latin typeface="Arial"/>
                <a:cs typeface="Arial"/>
              </a:rPr>
              <a:t>y</a:t>
            </a:r>
            <a:r>
              <a:rPr sz="1800" spc="-15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800" spc="-15" dirty="0">
                <a:solidFill>
                  <a:srgbClr val="69727B"/>
                </a:solidFill>
                <a:latin typeface="Arial"/>
                <a:cs typeface="Arial"/>
              </a:rPr>
              <a:t>lo</a:t>
            </a:r>
            <a:r>
              <a:rPr sz="1800" spc="-15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800" spc="-85" dirty="0">
                <a:solidFill>
                  <a:srgbClr val="69727B"/>
                </a:solidFill>
                <a:latin typeface="Arial"/>
                <a:cs typeface="Arial"/>
              </a:rPr>
              <a:t>que</a:t>
            </a:r>
            <a:r>
              <a:rPr sz="1800" spc="-15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800" spc="-65" dirty="0">
                <a:solidFill>
                  <a:srgbClr val="69727B"/>
                </a:solidFill>
                <a:latin typeface="Arial"/>
                <a:cs typeface="Arial"/>
              </a:rPr>
              <a:t>pagaron.</a:t>
            </a:r>
            <a:endParaRPr sz="18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532566" y="3042956"/>
            <a:ext cx="183009" cy="20077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568151" y="2922626"/>
            <a:ext cx="2155190" cy="1771650"/>
          </a:xfrm>
          <a:prstGeom prst="rect">
            <a:avLst/>
          </a:prstGeom>
        </p:spPr>
        <p:txBody>
          <a:bodyPr vert="horz" wrap="square" lIns="0" tIns="73025" rIns="0" bIns="0" rtlCol="0">
            <a:spAutoFit/>
          </a:bodyPr>
          <a:lstStyle/>
          <a:p>
            <a:pPr marL="229235">
              <a:lnSpc>
                <a:spcPct val="100000"/>
              </a:lnSpc>
              <a:spcBef>
                <a:spcPts val="575"/>
              </a:spcBef>
            </a:pPr>
            <a:r>
              <a:rPr sz="1800" b="1" spc="175" dirty="0">
                <a:latin typeface="Times New Roman"/>
                <a:cs typeface="Times New Roman"/>
              </a:rPr>
              <a:t>03</a:t>
            </a:r>
            <a:endParaRPr sz="1800">
              <a:latin typeface="Times New Roman"/>
              <a:cs typeface="Times New Roman"/>
            </a:endParaRPr>
          </a:p>
          <a:p>
            <a:pPr marL="12700" marR="5080">
              <a:lnSpc>
                <a:spcPct val="101600"/>
              </a:lnSpc>
              <a:spcBef>
                <a:spcPts val="395"/>
              </a:spcBef>
            </a:pPr>
            <a:r>
              <a:rPr sz="1600" b="1" spc="100" dirty="0">
                <a:solidFill>
                  <a:srgbClr val="005660"/>
                </a:solidFill>
                <a:latin typeface="Times New Roman"/>
                <a:cs typeface="Times New Roman"/>
              </a:rPr>
              <a:t>De los </a:t>
            </a:r>
            <a:r>
              <a:rPr sz="1600" b="1" spc="95" dirty="0">
                <a:solidFill>
                  <a:srgbClr val="005660"/>
                </a:solidFill>
                <a:latin typeface="Times New Roman"/>
                <a:cs typeface="Times New Roman"/>
              </a:rPr>
              <a:t>Productores  </a:t>
            </a:r>
            <a:r>
              <a:rPr sz="1800" spc="-55" dirty="0">
                <a:solidFill>
                  <a:srgbClr val="69727B"/>
                </a:solidFill>
                <a:latin typeface="Arial"/>
                <a:cs typeface="Arial"/>
              </a:rPr>
              <a:t>Diferencia </a:t>
            </a:r>
            <a:r>
              <a:rPr sz="1800" spc="-35" dirty="0">
                <a:solidFill>
                  <a:srgbClr val="69727B"/>
                </a:solidFill>
                <a:latin typeface="Arial"/>
                <a:cs typeface="Arial"/>
              </a:rPr>
              <a:t>entre </a:t>
            </a:r>
            <a:r>
              <a:rPr sz="1800" spc="-15" dirty="0">
                <a:solidFill>
                  <a:srgbClr val="69727B"/>
                </a:solidFill>
                <a:latin typeface="Arial"/>
                <a:cs typeface="Arial"/>
              </a:rPr>
              <a:t>lo</a:t>
            </a:r>
            <a:r>
              <a:rPr sz="1800" spc="-38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800" spc="-85" dirty="0">
                <a:solidFill>
                  <a:srgbClr val="69727B"/>
                </a:solidFill>
                <a:latin typeface="Arial"/>
                <a:cs typeface="Arial"/>
              </a:rPr>
              <a:t>que  </a:t>
            </a:r>
            <a:r>
              <a:rPr sz="1800" spc="-75" dirty="0">
                <a:solidFill>
                  <a:srgbClr val="69727B"/>
                </a:solidFill>
                <a:latin typeface="Arial"/>
                <a:cs typeface="Arial"/>
              </a:rPr>
              <a:t>estaban </a:t>
            </a:r>
            <a:r>
              <a:rPr sz="1800" spc="-65" dirty="0">
                <a:solidFill>
                  <a:srgbClr val="69727B"/>
                </a:solidFill>
                <a:latin typeface="Arial"/>
                <a:cs typeface="Arial"/>
              </a:rPr>
              <a:t>dispuesto </a:t>
            </a:r>
            <a:r>
              <a:rPr sz="1800" spc="-120" dirty="0">
                <a:solidFill>
                  <a:srgbClr val="69727B"/>
                </a:solidFill>
                <a:latin typeface="Arial"/>
                <a:cs typeface="Arial"/>
              </a:rPr>
              <a:t>a  </a:t>
            </a:r>
            <a:r>
              <a:rPr sz="1800" spc="-65" dirty="0">
                <a:solidFill>
                  <a:srgbClr val="69727B"/>
                </a:solidFill>
                <a:latin typeface="Arial"/>
                <a:cs typeface="Arial"/>
              </a:rPr>
              <a:t>vender </a:t>
            </a:r>
            <a:r>
              <a:rPr sz="1800" spc="-40" dirty="0">
                <a:solidFill>
                  <a:srgbClr val="69727B"/>
                </a:solidFill>
                <a:latin typeface="Arial"/>
                <a:cs typeface="Arial"/>
              </a:rPr>
              <a:t>y </a:t>
            </a:r>
            <a:r>
              <a:rPr sz="1800" spc="-15" dirty="0">
                <a:solidFill>
                  <a:srgbClr val="69727B"/>
                </a:solidFill>
                <a:latin typeface="Arial"/>
                <a:cs typeface="Arial"/>
              </a:rPr>
              <a:t>lo </a:t>
            </a:r>
            <a:r>
              <a:rPr sz="1800" spc="-85" dirty="0">
                <a:solidFill>
                  <a:srgbClr val="69727B"/>
                </a:solidFill>
                <a:latin typeface="Arial"/>
                <a:cs typeface="Arial"/>
              </a:rPr>
              <a:t>que  </a:t>
            </a:r>
            <a:r>
              <a:rPr sz="1800" spc="-55" dirty="0">
                <a:solidFill>
                  <a:srgbClr val="69727B"/>
                </a:solidFill>
                <a:latin typeface="Arial"/>
                <a:cs typeface="Arial"/>
              </a:rPr>
              <a:t>vendieron.</a:t>
            </a:r>
            <a:endParaRPr sz="180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561503" y="3042956"/>
            <a:ext cx="183024" cy="20077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4619441" y="2922626"/>
            <a:ext cx="1594485" cy="942975"/>
          </a:xfrm>
          <a:prstGeom prst="rect">
            <a:avLst/>
          </a:prstGeom>
        </p:spPr>
        <p:txBody>
          <a:bodyPr vert="horz" wrap="square" lIns="0" tIns="73025" rIns="0" bIns="0" rtlCol="0">
            <a:spAutoFit/>
          </a:bodyPr>
          <a:lstStyle/>
          <a:p>
            <a:pPr marL="207645">
              <a:lnSpc>
                <a:spcPct val="100000"/>
              </a:lnSpc>
              <a:spcBef>
                <a:spcPts val="575"/>
              </a:spcBef>
            </a:pPr>
            <a:r>
              <a:rPr sz="1800" b="1" spc="160" dirty="0">
                <a:latin typeface="Times New Roman"/>
                <a:cs typeface="Times New Roman"/>
              </a:rPr>
              <a:t>04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25"/>
              </a:spcBef>
            </a:pPr>
            <a:r>
              <a:rPr sz="1600" b="1" spc="95" dirty="0">
                <a:solidFill>
                  <a:srgbClr val="005660"/>
                </a:solidFill>
                <a:latin typeface="Times New Roman"/>
                <a:cs typeface="Times New Roman"/>
              </a:rPr>
              <a:t>Excedente</a:t>
            </a:r>
            <a:r>
              <a:rPr sz="1600" b="1" spc="-55" dirty="0">
                <a:solidFill>
                  <a:srgbClr val="005660"/>
                </a:solidFill>
                <a:latin typeface="Times New Roman"/>
                <a:cs typeface="Times New Roman"/>
              </a:rPr>
              <a:t> </a:t>
            </a:r>
            <a:r>
              <a:rPr sz="1600" b="1" spc="40" dirty="0">
                <a:solidFill>
                  <a:srgbClr val="005660"/>
                </a:solidFill>
                <a:latin typeface="Times New Roman"/>
                <a:cs typeface="Times New Roman"/>
              </a:rPr>
              <a:t>Total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0"/>
              </a:spcBef>
            </a:pPr>
            <a:r>
              <a:rPr sz="1800" spc="-105" dirty="0">
                <a:solidFill>
                  <a:srgbClr val="69727B"/>
                </a:solidFill>
                <a:latin typeface="Arial"/>
                <a:cs typeface="Arial"/>
              </a:rPr>
              <a:t>Suma </a:t>
            </a:r>
            <a:r>
              <a:rPr sz="1800" spc="-75" dirty="0">
                <a:solidFill>
                  <a:srgbClr val="69727B"/>
                </a:solidFill>
                <a:latin typeface="Arial"/>
                <a:cs typeface="Arial"/>
              </a:rPr>
              <a:t>de</a:t>
            </a:r>
            <a:r>
              <a:rPr sz="1800" spc="-26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800" spc="-75" dirty="0">
                <a:solidFill>
                  <a:srgbClr val="69727B"/>
                </a:solidFill>
                <a:latin typeface="Arial"/>
                <a:cs typeface="Arial"/>
              </a:rPr>
              <a:t>ambos.</a:t>
            </a:r>
            <a:endParaRPr sz="18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7756111" y="2260430"/>
            <a:ext cx="1406919" cy="290210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3" name="object 13"/>
          <p:cNvGrpSpPr/>
          <p:nvPr/>
        </p:nvGrpSpPr>
        <p:grpSpPr>
          <a:xfrm>
            <a:off x="6363160" y="0"/>
            <a:ext cx="2790825" cy="1716405"/>
            <a:chOff x="6363160" y="0"/>
            <a:chExt cx="2790825" cy="1716405"/>
          </a:xfrm>
        </p:grpSpPr>
        <p:sp>
          <p:nvSpPr>
            <p:cNvPr id="14" name="object 14"/>
            <p:cNvSpPr/>
            <p:nvPr/>
          </p:nvSpPr>
          <p:spPr>
            <a:xfrm>
              <a:off x="6985868" y="0"/>
              <a:ext cx="2158365" cy="1706880"/>
            </a:xfrm>
            <a:custGeom>
              <a:avLst/>
              <a:gdLst/>
              <a:ahLst/>
              <a:cxnLst/>
              <a:rect l="l" t="t" r="r" b="b"/>
              <a:pathLst>
                <a:path w="2158365" h="1706880">
                  <a:moveTo>
                    <a:pt x="2158113" y="1706341"/>
                  </a:moveTo>
                  <a:lnTo>
                    <a:pt x="2122575" y="1669632"/>
                  </a:lnTo>
                  <a:lnTo>
                    <a:pt x="2088857" y="1633122"/>
                  </a:lnTo>
                  <a:lnTo>
                    <a:pt x="2055748" y="1595925"/>
                  </a:lnTo>
                  <a:lnTo>
                    <a:pt x="2023116" y="1558199"/>
                  </a:lnTo>
                  <a:lnTo>
                    <a:pt x="1990827" y="1520102"/>
                  </a:lnTo>
                  <a:lnTo>
                    <a:pt x="1894677" y="1405154"/>
                  </a:lnTo>
                  <a:lnTo>
                    <a:pt x="1862421" y="1367145"/>
                  </a:lnTo>
                  <a:lnTo>
                    <a:pt x="1829839" y="1329551"/>
                  </a:lnTo>
                  <a:lnTo>
                    <a:pt x="1796797" y="1292529"/>
                  </a:lnTo>
                  <a:lnTo>
                    <a:pt x="1763162" y="1256238"/>
                  </a:lnTo>
                  <a:lnTo>
                    <a:pt x="1728799" y="1220835"/>
                  </a:lnTo>
                  <a:lnTo>
                    <a:pt x="1693576" y="1186477"/>
                  </a:lnTo>
                  <a:lnTo>
                    <a:pt x="1657358" y="1153321"/>
                  </a:lnTo>
                  <a:lnTo>
                    <a:pt x="1620011" y="1121525"/>
                  </a:lnTo>
                  <a:lnTo>
                    <a:pt x="1581403" y="1091246"/>
                  </a:lnTo>
                  <a:lnTo>
                    <a:pt x="1541398" y="1062642"/>
                  </a:lnTo>
                  <a:lnTo>
                    <a:pt x="1499864" y="1035870"/>
                  </a:lnTo>
                  <a:lnTo>
                    <a:pt x="1457866" y="1011801"/>
                  </a:lnTo>
                  <a:lnTo>
                    <a:pt x="1415007" y="989892"/>
                  </a:lnTo>
                  <a:lnTo>
                    <a:pt x="1371350" y="969980"/>
                  </a:lnTo>
                  <a:lnTo>
                    <a:pt x="1326958" y="951900"/>
                  </a:lnTo>
                  <a:lnTo>
                    <a:pt x="1281893" y="935487"/>
                  </a:lnTo>
                  <a:lnTo>
                    <a:pt x="1236218" y="920579"/>
                  </a:lnTo>
                  <a:lnTo>
                    <a:pt x="1189997" y="907010"/>
                  </a:lnTo>
                  <a:lnTo>
                    <a:pt x="1143291" y="894618"/>
                  </a:lnTo>
                  <a:lnTo>
                    <a:pt x="1096164" y="883236"/>
                  </a:lnTo>
                  <a:lnTo>
                    <a:pt x="1048678" y="872703"/>
                  </a:lnTo>
                  <a:lnTo>
                    <a:pt x="1000896" y="862853"/>
                  </a:lnTo>
                  <a:lnTo>
                    <a:pt x="711504" y="808917"/>
                  </a:lnTo>
                  <a:lnTo>
                    <a:pt x="663408" y="799257"/>
                  </a:lnTo>
                  <a:lnTo>
                    <a:pt x="615517" y="788967"/>
                  </a:lnTo>
                  <a:lnTo>
                    <a:pt x="567896" y="777885"/>
                  </a:lnTo>
                  <a:lnTo>
                    <a:pt x="520606" y="765845"/>
                  </a:lnTo>
                  <a:lnTo>
                    <a:pt x="473710" y="752683"/>
                  </a:lnTo>
                  <a:lnTo>
                    <a:pt x="427271" y="738236"/>
                  </a:lnTo>
                  <a:lnTo>
                    <a:pt x="381353" y="722339"/>
                  </a:lnTo>
                  <a:lnTo>
                    <a:pt x="336016" y="704828"/>
                  </a:lnTo>
                  <a:lnTo>
                    <a:pt x="286938" y="682802"/>
                  </a:lnTo>
                  <a:lnTo>
                    <a:pt x="238893" y="657233"/>
                  </a:lnTo>
                  <a:lnTo>
                    <a:pt x="193035" y="628034"/>
                  </a:lnTo>
                  <a:lnTo>
                    <a:pt x="150515" y="595121"/>
                  </a:lnTo>
                  <a:lnTo>
                    <a:pt x="112483" y="558409"/>
                  </a:lnTo>
                  <a:lnTo>
                    <a:pt x="80092" y="517811"/>
                  </a:lnTo>
                  <a:lnTo>
                    <a:pt x="50908" y="465300"/>
                  </a:lnTo>
                  <a:lnTo>
                    <a:pt x="32842" y="407224"/>
                  </a:lnTo>
                  <a:lnTo>
                    <a:pt x="24142" y="359282"/>
                  </a:lnTo>
                  <a:lnTo>
                    <a:pt x="16487" y="310464"/>
                  </a:lnTo>
                  <a:lnTo>
                    <a:pt x="10063" y="260986"/>
                  </a:lnTo>
                  <a:lnTo>
                    <a:pt x="5051" y="211065"/>
                  </a:lnTo>
                  <a:lnTo>
                    <a:pt x="1636" y="160915"/>
                  </a:lnTo>
                  <a:lnTo>
                    <a:pt x="0" y="110754"/>
                  </a:lnTo>
                  <a:lnTo>
                    <a:pt x="326" y="60799"/>
                  </a:lnTo>
                  <a:lnTo>
                    <a:pt x="2799" y="11264"/>
                  </a:lnTo>
                  <a:lnTo>
                    <a:pt x="3905" y="0"/>
                  </a:lnTo>
                  <a:lnTo>
                    <a:pt x="2158113" y="0"/>
                  </a:lnTo>
                  <a:lnTo>
                    <a:pt x="2158113" y="1706341"/>
                  </a:lnTo>
                  <a:close/>
                </a:path>
              </a:pathLst>
            </a:custGeom>
            <a:solidFill>
              <a:srgbClr val="9EC8C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6372685" y="0"/>
              <a:ext cx="2771775" cy="1428115"/>
            </a:xfrm>
            <a:custGeom>
              <a:avLst/>
              <a:gdLst/>
              <a:ahLst/>
              <a:cxnLst/>
              <a:rect l="l" t="t" r="r" b="b"/>
              <a:pathLst>
                <a:path w="2771775" h="1428115">
                  <a:moveTo>
                    <a:pt x="0" y="0"/>
                  </a:moveTo>
                  <a:lnTo>
                    <a:pt x="76560" y="22878"/>
                  </a:lnTo>
                  <a:lnTo>
                    <a:pt x="124441" y="37950"/>
                  </a:lnTo>
                  <a:lnTo>
                    <a:pt x="172146" y="53505"/>
                  </a:lnTo>
                  <a:lnTo>
                    <a:pt x="219666" y="69522"/>
                  </a:lnTo>
                  <a:lnTo>
                    <a:pt x="266993" y="85982"/>
                  </a:lnTo>
                  <a:lnTo>
                    <a:pt x="314121" y="102866"/>
                  </a:lnTo>
                  <a:lnTo>
                    <a:pt x="361040" y="120153"/>
                  </a:lnTo>
                  <a:lnTo>
                    <a:pt x="407745" y="137824"/>
                  </a:lnTo>
                  <a:lnTo>
                    <a:pt x="454225" y="155860"/>
                  </a:lnTo>
                  <a:lnTo>
                    <a:pt x="502466" y="175017"/>
                  </a:lnTo>
                  <a:lnTo>
                    <a:pt x="550616" y="194582"/>
                  </a:lnTo>
                  <a:lnTo>
                    <a:pt x="598644" y="214581"/>
                  </a:lnTo>
                  <a:lnTo>
                    <a:pt x="646519" y="235044"/>
                  </a:lnTo>
                  <a:lnTo>
                    <a:pt x="694210" y="255996"/>
                  </a:lnTo>
                  <a:lnTo>
                    <a:pt x="741684" y="277466"/>
                  </a:lnTo>
                  <a:lnTo>
                    <a:pt x="788911" y="299481"/>
                  </a:lnTo>
                  <a:lnTo>
                    <a:pt x="835859" y="322069"/>
                  </a:lnTo>
                  <a:lnTo>
                    <a:pt x="882496" y="345258"/>
                  </a:lnTo>
                  <a:lnTo>
                    <a:pt x="928792" y="369074"/>
                  </a:lnTo>
                  <a:lnTo>
                    <a:pt x="974714" y="393545"/>
                  </a:lnTo>
                  <a:lnTo>
                    <a:pt x="1020232" y="418700"/>
                  </a:lnTo>
                  <a:lnTo>
                    <a:pt x="1065313" y="444564"/>
                  </a:lnTo>
                  <a:lnTo>
                    <a:pt x="1109926" y="471167"/>
                  </a:lnTo>
                  <a:lnTo>
                    <a:pt x="1154041" y="498535"/>
                  </a:lnTo>
                  <a:lnTo>
                    <a:pt x="1197624" y="526695"/>
                  </a:lnTo>
                  <a:lnTo>
                    <a:pt x="1240646" y="555677"/>
                  </a:lnTo>
                  <a:lnTo>
                    <a:pt x="1283074" y="585506"/>
                  </a:lnTo>
                  <a:lnTo>
                    <a:pt x="1324167" y="615395"/>
                  </a:lnTo>
                  <a:lnTo>
                    <a:pt x="1365046" y="645793"/>
                  </a:lnTo>
                  <a:lnTo>
                    <a:pt x="1405752" y="676618"/>
                  </a:lnTo>
                  <a:lnTo>
                    <a:pt x="1446321" y="707788"/>
                  </a:lnTo>
                  <a:lnTo>
                    <a:pt x="1486794" y="739221"/>
                  </a:lnTo>
                  <a:lnTo>
                    <a:pt x="1527207" y="770834"/>
                  </a:lnTo>
                  <a:lnTo>
                    <a:pt x="1567601" y="802545"/>
                  </a:lnTo>
                  <a:lnTo>
                    <a:pt x="1608014" y="834272"/>
                  </a:lnTo>
                  <a:lnTo>
                    <a:pt x="1648485" y="865934"/>
                  </a:lnTo>
                  <a:lnTo>
                    <a:pt x="1689052" y="897447"/>
                  </a:lnTo>
                  <a:lnTo>
                    <a:pt x="1729754" y="928730"/>
                  </a:lnTo>
                  <a:lnTo>
                    <a:pt x="1770629" y="959700"/>
                  </a:lnTo>
                  <a:lnTo>
                    <a:pt x="1811716" y="990275"/>
                  </a:lnTo>
                  <a:lnTo>
                    <a:pt x="1853055" y="1020374"/>
                  </a:lnTo>
                  <a:lnTo>
                    <a:pt x="1894683" y="1049914"/>
                  </a:lnTo>
                  <a:lnTo>
                    <a:pt x="1936640" y="1078812"/>
                  </a:lnTo>
                  <a:lnTo>
                    <a:pt x="1978963" y="1106987"/>
                  </a:lnTo>
                  <a:lnTo>
                    <a:pt x="2021692" y="1134356"/>
                  </a:lnTo>
                  <a:lnTo>
                    <a:pt x="2064866" y="1160838"/>
                  </a:lnTo>
                  <a:lnTo>
                    <a:pt x="2108523" y="1186350"/>
                  </a:lnTo>
                  <a:lnTo>
                    <a:pt x="2152701" y="1210810"/>
                  </a:lnTo>
                  <a:lnTo>
                    <a:pt x="2197440" y="1234135"/>
                  </a:lnTo>
                  <a:lnTo>
                    <a:pt x="2242777" y="1256245"/>
                  </a:lnTo>
                  <a:lnTo>
                    <a:pt x="2288753" y="1277055"/>
                  </a:lnTo>
                  <a:lnTo>
                    <a:pt x="2335405" y="1296485"/>
                  </a:lnTo>
                  <a:lnTo>
                    <a:pt x="2382772" y="1314452"/>
                  </a:lnTo>
                  <a:lnTo>
                    <a:pt x="2428842" y="1330669"/>
                  </a:lnTo>
                  <a:lnTo>
                    <a:pt x="2475277" y="1346235"/>
                  </a:lnTo>
                  <a:lnTo>
                    <a:pt x="2522057" y="1361146"/>
                  </a:lnTo>
                  <a:lnTo>
                    <a:pt x="2569165" y="1375395"/>
                  </a:lnTo>
                  <a:lnTo>
                    <a:pt x="2616583" y="1388977"/>
                  </a:lnTo>
                  <a:lnTo>
                    <a:pt x="2664293" y="1401886"/>
                  </a:lnTo>
                  <a:lnTo>
                    <a:pt x="2712277" y="1414116"/>
                  </a:lnTo>
                  <a:lnTo>
                    <a:pt x="2760516" y="1425661"/>
                  </a:lnTo>
                  <a:lnTo>
                    <a:pt x="2771295" y="1428075"/>
                  </a:lnTo>
                </a:path>
              </a:pathLst>
            </a:custGeom>
            <a:ln w="190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/>
          <p:nvPr/>
        </p:nvSpPr>
        <p:spPr>
          <a:xfrm>
            <a:off x="0" y="46168"/>
            <a:ext cx="978535" cy="5097780"/>
          </a:xfrm>
          <a:custGeom>
            <a:avLst/>
            <a:gdLst/>
            <a:ahLst/>
            <a:cxnLst/>
            <a:rect l="l" t="t" r="r" b="b"/>
            <a:pathLst>
              <a:path w="978535" h="5097780">
                <a:moveTo>
                  <a:pt x="0" y="0"/>
                </a:moveTo>
                <a:lnTo>
                  <a:pt x="23013" y="59071"/>
                </a:lnTo>
                <a:lnTo>
                  <a:pt x="40164" y="105545"/>
                </a:lnTo>
                <a:lnTo>
                  <a:pt x="56580" y="152243"/>
                </a:lnTo>
                <a:lnTo>
                  <a:pt x="72233" y="199171"/>
                </a:lnTo>
                <a:lnTo>
                  <a:pt x="87094" y="246338"/>
                </a:lnTo>
                <a:lnTo>
                  <a:pt x="101134" y="293748"/>
                </a:lnTo>
                <a:lnTo>
                  <a:pt x="114326" y="341408"/>
                </a:lnTo>
                <a:lnTo>
                  <a:pt x="126639" y="389326"/>
                </a:lnTo>
                <a:lnTo>
                  <a:pt x="138046" y="437508"/>
                </a:lnTo>
                <a:lnTo>
                  <a:pt x="148517" y="485959"/>
                </a:lnTo>
                <a:lnTo>
                  <a:pt x="158023" y="534687"/>
                </a:lnTo>
                <a:lnTo>
                  <a:pt x="166999" y="584482"/>
                </a:lnTo>
                <a:lnTo>
                  <a:pt x="175574" y="634332"/>
                </a:lnTo>
                <a:lnTo>
                  <a:pt x="183761" y="684237"/>
                </a:lnTo>
                <a:lnTo>
                  <a:pt x="191575" y="734194"/>
                </a:lnTo>
                <a:lnTo>
                  <a:pt x="199027" y="784201"/>
                </a:lnTo>
                <a:lnTo>
                  <a:pt x="206133" y="834256"/>
                </a:lnTo>
                <a:lnTo>
                  <a:pt x="212906" y="884358"/>
                </a:lnTo>
                <a:lnTo>
                  <a:pt x="219358" y="934505"/>
                </a:lnTo>
                <a:lnTo>
                  <a:pt x="225503" y="984694"/>
                </a:lnTo>
                <a:lnTo>
                  <a:pt x="231355" y="1034925"/>
                </a:lnTo>
                <a:lnTo>
                  <a:pt x="236926" y="1085194"/>
                </a:lnTo>
                <a:lnTo>
                  <a:pt x="242232" y="1135501"/>
                </a:lnTo>
                <a:lnTo>
                  <a:pt x="247284" y="1185844"/>
                </a:lnTo>
                <a:lnTo>
                  <a:pt x="252097" y="1236219"/>
                </a:lnTo>
                <a:lnTo>
                  <a:pt x="256683" y="1286627"/>
                </a:lnTo>
                <a:lnTo>
                  <a:pt x="261056" y="1337064"/>
                </a:lnTo>
                <a:lnTo>
                  <a:pt x="265231" y="1387529"/>
                </a:lnTo>
                <a:lnTo>
                  <a:pt x="269219" y="1438020"/>
                </a:lnTo>
                <a:lnTo>
                  <a:pt x="273034" y="1488535"/>
                </a:lnTo>
                <a:lnTo>
                  <a:pt x="276691" y="1539073"/>
                </a:lnTo>
                <a:lnTo>
                  <a:pt x="280202" y="1589631"/>
                </a:lnTo>
                <a:lnTo>
                  <a:pt x="283580" y="1640207"/>
                </a:lnTo>
                <a:lnTo>
                  <a:pt x="286840" y="1690800"/>
                </a:lnTo>
                <a:lnTo>
                  <a:pt x="289994" y="1741408"/>
                </a:lnTo>
                <a:lnTo>
                  <a:pt x="293057" y="1792030"/>
                </a:lnTo>
                <a:lnTo>
                  <a:pt x="296040" y="1842662"/>
                </a:lnTo>
                <a:lnTo>
                  <a:pt x="298959" y="1893303"/>
                </a:lnTo>
                <a:lnTo>
                  <a:pt x="301826" y="1943952"/>
                </a:lnTo>
                <a:lnTo>
                  <a:pt x="304654" y="1994607"/>
                </a:lnTo>
                <a:lnTo>
                  <a:pt x="307458" y="2045265"/>
                </a:lnTo>
                <a:lnTo>
                  <a:pt x="310251" y="2095924"/>
                </a:lnTo>
                <a:lnTo>
                  <a:pt x="313045" y="2146584"/>
                </a:lnTo>
                <a:lnTo>
                  <a:pt x="315855" y="2197242"/>
                </a:lnTo>
                <a:lnTo>
                  <a:pt x="318693" y="2247896"/>
                </a:lnTo>
                <a:lnTo>
                  <a:pt x="321574" y="2298544"/>
                </a:lnTo>
                <a:lnTo>
                  <a:pt x="324511" y="2349185"/>
                </a:lnTo>
                <a:lnTo>
                  <a:pt x="327517" y="2399817"/>
                </a:lnTo>
                <a:lnTo>
                  <a:pt x="330605" y="2450437"/>
                </a:lnTo>
                <a:lnTo>
                  <a:pt x="333789" y="2501044"/>
                </a:lnTo>
                <a:lnTo>
                  <a:pt x="337083" y="2551636"/>
                </a:lnTo>
                <a:lnTo>
                  <a:pt x="340499" y="2602211"/>
                </a:lnTo>
                <a:lnTo>
                  <a:pt x="344052" y="2652767"/>
                </a:lnTo>
                <a:lnTo>
                  <a:pt x="347754" y="2703303"/>
                </a:lnTo>
                <a:lnTo>
                  <a:pt x="351620" y="2753816"/>
                </a:lnTo>
                <a:lnTo>
                  <a:pt x="355662" y="2804305"/>
                </a:lnTo>
                <a:lnTo>
                  <a:pt x="359894" y="2854768"/>
                </a:lnTo>
                <a:lnTo>
                  <a:pt x="364329" y="2905203"/>
                </a:lnTo>
                <a:lnTo>
                  <a:pt x="368981" y="2955608"/>
                </a:lnTo>
                <a:lnTo>
                  <a:pt x="373864" y="3005981"/>
                </a:lnTo>
                <a:lnTo>
                  <a:pt x="378990" y="3056320"/>
                </a:lnTo>
                <a:lnTo>
                  <a:pt x="384373" y="3106624"/>
                </a:lnTo>
                <a:lnTo>
                  <a:pt x="390027" y="3156890"/>
                </a:lnTo>
                <a:lnTo>
                  <a:pt x="395964" y="3207118"/>
                </a:lnTo>
                <a:lnTo>
                  <a:pt x="402199" y="3257304"/>
                </a:lnTo>
                <a:lnTo>
                  <a:pt x="408745" y="3307447"/>
                </a:lnTo>
                <a:lnTo>
                  <a:pt x="415615" y="3357545"/>
                </a:lnTo>
                <a:lnTo>
                  <a:pt x="422823" y="3407597"/>
                </a:lnTo>
                <a:lnTo>
                  <a:pt x="430382" y="3457600"/>
                </a:lnTo>
                <a:lnTo>
                  <a:pt x="438305" y="3507552"/>
                </a:lnTo>
                <a:lnTo>
                  <a:pt x="446606" y="3557452"/>
                </a:lnTo>
                <a:lnTo>
                  <a:pt x="455299" y="3607298"/>
                </a:lnTo>
                <a:lnTo>
                  <a:pt x="464513" y="3657021"/>
                </a:lnTo>
                <a:lnTo>
                  <a:pt x="474371" y="3706601"/>
                </a:lnTo>
                <a:lnTo>
                  <a:pt x="484857" y="3756038"/>
                </a:lnTo>
                <a:lnTo>
                  <a:pt x="495955" y="3805335"/>
                </a:lnTo>
                <a:lnTo>
                  <a:pt x="507653" y="3854493"/>
                </a:lnTo>
                <a:lnTo>
                  <a:pt x="519934" y="3903512"/>
                </a:lnTo>
                <a:lnTo>
                  <a:pt x="532784" y="3952395"/>
                </a:lnTo>
                <a:lnTo>
                  <a:pt x="546189" y="4001142"/>
                </a:lnTo>
                <a:lnTo>
                  <a:pt x="560134" y="4049755"/>
                </a:lnTo>
                <a:lnTo>
                  <a:pt x="574603" y="4098235"/>
                </a:lnTo>
                <a:lnTo>
                  <a:pt x="589582" y="4146583"/>
                </a:lnTo>
                <a:lnTo>
                  <a:pt x="605057" y="4194801"/>
                </a:lnTo>
                <a:lnTo>
                  <a:pt x="621013" y="4242890"/>
                </a:lnTo>
                <a:lnTo>
                  <a:pt x="637435" y="4290851"/>
                </a:lnTo>
                <a:lnTo>
                  <a:pt x="654308" y="4338686"/>
                </a:lnTo>
                <a:lnTo>
                  <a:pt x="671618" y="4386395"/>
                </a:lnTo>
                <a:lnTo>
                  <a:pt x="689349" y="4433980"/>
                </a:lnTo>
                <a:lnTo>
                  <a:pt x="707488" y="4481443"/>
                </a:lnTo>
                <a:lnTo>
                  <a:pt x="726019" y="4528785"/>
                </a:lnTo>
                <a:lnTo>
                  <a:pt x="744928" y="4576006"/>
                </a:lnTo>
                <a:lnTo>
                  <a:pt x="764199" y="4623108"/>
                </a:lnTo>
                <a:lnTo>
                  <a:pt x="783819" y="4670093"/>
                </a:lnTo>
                <a:lnTo>
                  <a:pt x="803773" y="4716962"/>
                </a:lnTo>
                <a:lnTo>
                  <a:pt x="824045" y="4763715"/>
                </a:lnTo>
                <a:lnTo>
                  <a:pt x="844621" y="4810355"/>
                </a:lnTo>
                <a:lnTo>
                  <a:pt x="865486" y="4856883"/>
                </a:lnTo>
                <a:lnTo>
                  <a:pt x="886626" y="4903299"/>
                </a:lnTo>
                <a:lnTo>
                  <a:pt x="908026" y="4949605"/>
                </a:lnTo>
                <a:lnTo>
                  <a:pt x="929671" y="4995803"/>
                </a:lnTo>
                <a:lnTo>
                  <a:pt x="951547" y="5041894"/>
                </a:lnTo>
                <a:lnTo>
                  <a:pt x="973638" y="5087879"/>
                </a:lnTo>
                <a:lnTo>
                  <a:pt x="978225" y="5097320"/>
                </a:lnTo>
              </a:path>
            </a:pathLst>
          </a:custGeom>
          <a:ln w="190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19049" y="0"/>
            <a:ext cx="1321397" cy="106085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3863035"/>
            <a:ext cx="2958465" cy="1280795"/>
          </a:xfrm>
          <a:custGeom>
            <a:avLst/>
            <a:gdLst/>
            <a:ahLst/>
            <a:cxnLst/>
            <a:rect l="l" t="t" r="r" b="b"/>
            <a:pathLst>
              <a:path w="2958465" h="1280795">
                <a:moveTo>
                  <a:pt x="2958287" y="1280453"/>
                </a:moveTo>
                <a:lnTo>
                  <a:pt x="0" y="1280453"/>
                </a:lnTo>
                <a:lnTo>
                  <a:pt x="0" y="1497"/>
                </a:lnTo>
                <a:lnTo>
                  <a:pt x="47030" y="0"/>
                </a:lnTo>
                <a:lnTo>
                  <a:pt x="100597" y="1874"/>
                </a:lnTo>
                <a:lnTo>
                  <a:pt x="154242" y="7406"/>
                </a:lnTo>
                <a:lnTo>
                  <a:pt x="205506" y="14910"/>
                </a:lnTo>
                <a:lnTo>
                  <a:pt x="256108" y="24477"/>
                </a:lnTo>
                <a:lnTo>
                  <a:pt x="306087" y="35988"/>
                </a:lnTo>
                <a:lnTo>
                  <a:pt x="355482" y="49328"/>
                </a:lnTo>
                <a:lnTo>
                  <a:pt x="404331" y="64381"/>
                </a:lnTo>
                <a:lnTo>
                  <a:pt x="449860" y="80015"/>
                </a:lnTo>
                <a:lnTo>
                  <a:pt x="494975" y="96968"/>
                </a:lnTo>
                <a:lnTo>
                  <a:pt x="539708" y="115143"/>
                </a:lnTo>
                <a:lnTo>
                  <a:pt x="584094" y="134443"/>
                </a:lnTo>
                <a:lnTo>
                  <a:pt x="628165" y="154771"/>
                </a:lnTo>
                <a:lnTo>
                  <a:pt x="671956" y="176030"/>
                </a:lnTo>
                <a:lnTo>
                  <a:pt x="715499" y="198124"/>
                </a:lnTo>
                <a:lnTo>
                  <a:pt x="758829" y="220955"/>
                </a:lnTo>
                <a:lnTo>
                  <a:pt x="801977" y="244428"/>
                </a:lnTo>
                <a:lnTo>
                  <a:pt x="844979" y="268445"/>
                </a:lnTo>
                <a:lnTo>
                  <a:pt x="930673" y="317724"/>
                </a:lnTo>
                <a:lnTo>
                  <a:pt x="1144671" y="443673"/>
                </a:lnTo>
                <a:lnTo>
                  <a:pt x="1230877" y="493119"/>
                </a:lnTo>
                <a:lnTo>
                  <a:pt x="1274243" y="517256"/>
                </a:lnTo>
                <a:lnTo>
                  <a:pt x="1317829" y="540872"/>
                </a:lnTo>
                <a:lnTo>
                  <a:pt x="1361669" y="563871"/>
                </a:lnTo>
                <a:lnTo>
                  <a:pt x="1405796" y="586156"/>
                </a:lnTo>
                <a:lnTo>
                  <a:pt x="1450244" y="607630"/>
                </a:lnTo>
                <a:lnTo>
                  <a:pt x="1495045" y="628197"/>
                </a:lnTo>
                <a:lnTo>
                  <a:pt x="1540234" y="647760"/>
                </a:lnTo>
                <a:lnTo>
                  <a:pt x="1585843" y="666221"/>
                </a:lnTo>
                <a:lnTo>
                  <a:pt x="1631906" y="683485"/>
                </a:lnTo>
                <a:lnTo>
                  <a:pt x="1678456" y="699454"/>
                </a:lnTo>
                <a:lnTo>
                  <a:pt x="1751045" y="721149"/>
                </a:lnTo>
                <a:lnTo>
                  <a:pt x="1800358" y="733970"/>
                </a:lnTo>
                <a:lnTo>
                  <a:pt x="1849957" y="745637"/>
                </a:lnTo>
                <a:lnTo>
                  <a:pt x="1899788" y="756371"/>
                </a:lnTo>
                <a:lnTo>
                  <a:pt x="1949792" y="766392"/>
                </a:lnTo>
                <a:lnTo>
                  <a:pt x="2200462" y="813508"/>
                </a:lnTo>
                <a:lnTo>
                  <a:pt x="2250330" y="823875"/>
                </a:lnTo>
                <a:lnTo>
                  <a:pt x="2299978" y="835070"/>
                </a:lnTo>
                <a:lnTo>
                  <a:pt x="2349350" y="847314"/>
                </a:lnTo>
                <a:lnTo>
                  <a:pt x="2398389" y="860827"/>
                </a:lnTo>
                <a:lnTo>
                  <a:pt x="2447040" y="875829"/>
                </a:lnTo>
                <a:lnTo>
                  <a:pt x="2513968" y="900134"/>
                </a:lnTo>
                <a:lnTo>
                  <a:pt x="2557262" y="919101"/>
                </a:lnTo>
                <a:lnTo>
                  <a:pt x="2601073" y="940821"/>
                </a:lnTo>
                <a:lnTo>
                  <a:pt x="2644863" y="965059"/>
                </a:lnTo>
                <a:lnTo>
                  <a:pt x="2688097" y="991582"/>
                </a:lnTo>
                <a:lnTo>
                  <a:pt x="2730239" y="1020155"/>
                </a:lnTo>
                <a:lnTo>
                  <a:pt x="2770752" y="1050543"/>
                </a:lnTo>
                <a:lnTo>
                  <a:pt x="2809099" y="1082514"/>
                </a:lnTo>
                <a:lnTo>
                  <a:pt x="2844745" y="1115832"/>
                </a:lnTo>
                <a:lnTo>
                  <a:pt x="2877153" y="1150263"/>
                </a:lnTo>
                <a:lnTo>
                  <a:pt x="2905786" y="1185573"/>
                </a:lnTo>
                <a:lnTo>
                  <a:pt x="2930110" y="1221527"/>
                </a:lnTo>
                <a:lnTo>
                  <a:pt x="2949586" y="1257893"/>
                </a:lnTo>
                <a:lnTo>
                  <a:pt x="2958287" y="1280453"/>
                </a:lnTo>
                <a:close/>
              </a:path>
            </a:pathLst>
          </a:custGeom>
          <a:solidFill>
            <a:srgbClr val="9EC8C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4" name="object 4"/>
          <p:cNvGrpSpPr/>
          <p:nvPr/>
        </p:nvGrpSpPr>
        <p:grpSpPr>
          <a:xfrm>
            <a:off x="-9525" y="419349"/>
            <a:ext cx="8980805" cy="4733925"/>
            <a:chOff x="-9525" y="419349"/>
            <a:chExt cx="8980805" cy="4733925"/>
          </a:xfrm>
        </p:grpSpPr>
        <p:sp>
          <p:nvSpPr>
            <p:cNvPr id="5" name="object 5"/>
            <p:cNvSpPr/>
            <p:nvPr/>
          </p:nvSpPr>
          <p:spPr>
            <a:xfrm>
              <a:off x="0" y="3632324"/>
              <a:ext cx="2674620" cy="1511300"/>
            </a:xfrm>
            <a:custGeom>
              <a:avLst/>
              <a:gdLst/>
              <a:ahLst/>
              <a:cxnLst/>
              <a:rect l="l" t="t" r="r" b="b"/>
              <a:pathLst>
                <a:path w="2674620" h="1511300">
                  <a:moveTo>
                    <a:pt x="0" y="0"/>
                  </a:moveTo>
                  <a:lnTo>
                    <a:pt x="74643" y="23840"/>
                  </a:lnTo>
                  <a:lnTo>
                    <a:pt x="122442" y="40004"/>
                  </a:lnTo>
                  <a:lnTo>
                    <a:pt x="170042" y="56739"/>
                  </a:lnTo>
                  <a:lnTo>
                    <a:pt x="217436" y="74023"/>
                  </a:lnTo>
                  <a:lnTo>
                    <a:pt x="264615" y="91832"/>
                  </a:lnTo>
                  <a:lnTo>
                    <a:pt x="311572" y="110142"/>
                  </a:lnTo>
                  <a:lnTo>
                    <a:pt x="358299" y="128930"/>
                  </a:lnTo>
                  <a:lnTo>
                    <a:pt x="404787" y="148173"/>
                  </a:lnTo>
                  <a:lnTo>
                    <a:pt x="451030" y="167846"/>
                  </a:lnTo>
                  <a:lnTo>
                    <a:pt x="497019" y="187927"/>
                  </a:lnTo>
                  <a:lnTo>
                    <a:pt x="542746" y="208392"/>
                  </a:lnTo>
                  <a:lnTo>
                    <a:pt x="589241" y="229677"/>
                  </a:lnTo>
                  <a:lnTo>
                    <a:pt x="635619" y="251382"/>
                  </a:lnTo>
                  <a:lnTo>
                    <a:pt x="681842" y="273538"/>
                  </a:lnTo>
                  <a:lnTo>
                    <a:pt x="727875" y="296171"/>
                  </a:lnTo>
                  <a:lnTo>
                    <a:pt x="773682" y="319312"/>
                  </a:lnTo>
                  <a:lnTo>
                    <a:pt x="819225" y="342987"/>
                  </a:lnTo>
                  <a:lnTo>
                    <a:pt x="864470" y="367227"/>
                  </a:lnTo>
                  <a:lnTo>
                    <a:pt x="909380" y="392060"/>
                  </a:lnTo>
                  <a:lnTo>
                    <a:pt x="953918" y="417513"/>
                  </a:lnTo>
                  <a:lnTo>
                    <a:pt x="998049" y="443617"/>
                  </a:lnTo>
                  <a:lnTo>
                    <a:pt x="1041736" y="470399"/>
                  </a:lnTo>
                  <a:lnTo>
                    <a:pt x="1084942" y="497888"/>
                  </a:lnTo>
                  <a:lnTo>
                    <a:pt x="1127633" y="526113"/>
                  </a:lnTo>
                  <a:lnTo>
                    <a:pt x="1169771" y="555102"/>
                  </a:lnTo>
                  <a:lnTo>
                    <a:pt x="1211321" y="584884"/>
                  </a:lnTo>
                  <a:lnTo>
                    <a:pt x="1252246" y="615487"/>
                  </a:lnTo>
                  <a:lnTo>
                    <a:pt x="1292509" y="646941"/>
                  </a:lnTo>
                  <a:lnTo>
                    <a:pt x="1330738" y="677863"/>
                  </a:lnTo>
                  <a:lnTo>
                    <a:pt x="1368728" y="709282"/>
                  </a:lnTo>
                  <a:lnTo>
                    <a:pt x="1406524" y="741114"/>
                  </a:lnTo>
                  <a:lnTo>
                    <a:pt x="1444171" y="773277"/>
                  </a:lnTo>
                  <a:lnTo>
                    <a:pt x="1481714" y="805685"/>
                  </a:lnTo>
                  <a:lnTo>
                    <a:pt x="1519198" y="838256"/>
                  </a:lnTo>
                  <a:lnTo>
                    <a:pt x="1556667" y="870905"/>
                  </a:lnTo>
                  <a:lnTo>
                    <a:pt x="1594167" y="903549"/>
                  </a:lnTo>
                  <a:lnTo>
                    <a:pt x="1631742" y="936103"/>
                  </a:lnTo>
                  <a:lnTo>
                    <a:pt x="1669436" y="968485"/>
                  </a:lnTo>
                  <a:lnTo>
                    <a:pt x="1707295" y="1000609"/>
                  </a:lnTo>
                  <a:lnTo>
                    <a:pt x="1745364" y="1032393"/>
                  </a:lnTo>
                  <a:lnTo>
                    <a:pt x="1783687" y="1063752"/>
                  </a:lnTo>
                  <a:lnTo>
                    <a:pt x="1822309" y="1094603"/>
                  </a:lnTo>
                  <a:lnTo>
                    <a:pt x="1861275" y="1124862"/>
                  </a:lnTo>
                  <a:lnTo>
                    <a:pt x="1900630" y="1154444"/>
                  </a:lnTo>
                  <a:lnTo>
                    <a:pt x="1940419" y="1183267"/>
                  </a:lnTo>
                  <a:lnTo>
                    <a:pt x="1980685" y="1211247"/>
                  </a:lnTo>
                  <a:lnTo>
                    <a:pt x="2021475" y="1238298"/>
                  </a:lnTo>
                  <a:lnTo>
                    <a:pt x="2062833" y="1264339"/>
                  </a:lnTo>
                  <a:lnTo>
                    <a:pt x="2104804" y="1289284"/>
                  </a:lnTo>
                  <a:lnTo>
                    <a:pt x="2147432" y="1313051"/>
                  </a:lnTo>
                  <a:lnTo>
                    <a:pt x="2190762" y="1335555"/>
                  </a:lnTo>
                  <a:lnTo>
                    <a:pt x="2234840" y="1356712"/>
                  </a:lnTo>
                  <a:lnTo>
                    <a:pt x="2279710" y="1376440"/>
                  </a:lnTo>
                  <a:lnTo>
                    <a:pt x="2325173" y="1395068"/>
                  </a:lnTo>
                  <a:lnTo>
                    <a:pt x="2371066" y="1413009"/>
                  </a:lnTo>
                  <a:lnTo>
                    <a:pt x="2417368" y="1430257"/>
                  </a:lnTo>
                  <a:lnTo>
                    <a:pt x="2464057" y="1446802"/>
                  </a:lnTo>
                  <a:lnTo>
                    <a:pt x="2511113" y="1462637"/>
                  </a:lnTo>
                  <a:lnTo>
                    <a:pt x="2558516" y="1477755"/>
                  </a:lnTo>
                  <a:lnTo>
                    <a:pt x="2606245" y="1492148"/>
                  </a:lnTo>
                  <a:lnTo>
                    <a:pt x="2654278" y="1505807"/>
                  </a:lnTo>
                  <a:lnTo>
                    <a:pt x="2674313" y="1511164"/>
                  </a:lnTo>
                </a:path>
              </a:pathLst>
            </a:custGeom>
            <a:ln w="190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391072" y="419349"/>
              <a:ext cx="7580084" cy="401249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772696" y="1180272"/>
              <a:ext cx="4149725" cy="1586230"/>
            </a:xfrm>
            <a:custGeom>
              <a:avLst/>
              <a:gdLst/>
              <a:ahLst/>
              <a:cxnLst/>
              <a:rect l="l" t="t" r="r" b="b"/>
              <a:pathLst>
                <a:path w="4149725" h="1586230">
                  <a:moveTo>
                    <a:pt x="4149591" y="1586096"/>
                  </a:moveTo>
                  <a:lnTo>
                    <a:pt x="0" y="1586096"/>
                  </a:lnTo>
                  <a:lnTo>
                    <a:pt x="0" y="0"/>
                  </a:lnTo>
                  <a:lnTo>
                    <a:pt x="4149591" y="1586096"/>
                  </a:lnTo>
                  <a:close/>
                </a:path>
              </a:pathLst>
            </a:custGeom>
            <a:solidFill>
              <a:srgbClr val="E92F2A">
                <a:alpha val="497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772696" y="1180272"/>
              <a:ext cx="4149725" cy="1586230"/>
            </a:xfrm>
            <a:custGeom>
              <a:avLst/>
              <a:gdLst/>
              <a:ahLst/>
              <a:cxnLst/>
              <a:rect l="l" t="t" r="r" b="b"/>
              <a:pathLst>
                <a:path w="4149725" h="1586230">
                  <a:moveTo>
                    <a:pt x="0" y="1586096"/>
                  </a:moveTo>
                  <a:lnTo>
                    <a:pt x="0" y="0"/>
                  </a:lnTo>
                  <a:lnTo>
                    <a:pt x="4149591" y="1586096"/>
                  </a:lnTo>
                  <a:lnTo>
                    <a:pt x="0" y="1586096"/>
                  </a:lnTo>
                  <a:close/>
                </a:path>
              </a:pathLst>
            </a:custGeom>
            <a:ln w="15874">
              <a:solidFill>
                <a:srgbClr val="A1211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238591" y="1834732"/>
            <a:ext cx="739140" cy="665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1400" b="0" spc="-90" dirty="0">
                <a:solidFill>
                  <a:srgbClr val="FFFFFF"/>
                </a:solidFill>
                <a:latin typeface="Arial"/>
                <a:cs typeface="Arial"/>
              </a:rPr>
              <a:t>Ex.  </a:t>
            </a:r>
            <a:r>
              <a:rPr sz="1400" b="0" spc="-50" dirty="0">
                <a:solidFill>
                  <a:srgbClr val="FFFFFF"/>
                </a:solidFill>
                <a:latin typeface="Arial"/>
                <a:cs typeface="Arial"/>
              </a:rPr>
              <a:t>consumid  </a:t>
            </a:r>
            <a:r>
              <a:rPr sz="1400" b="0" spc="-20" dirty="0">
                <a:solidFill>
                  <a:srgbClr val="FFFFFF"/>
                </a:solidFill>
                <a:latin typeface="Arial"/>
                <a:cs typeface="Arial"/>
              </a:rPr>
              <a:t>or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1764758" y="2758507"/>
            <a:ext cx="4192904" cy="821690"/>
            <a:chOff x="1764758" y="2758507"/>
            <a:chExt cx="4192904" cy="821690"/>
          </a:xfrm>
        </p:grpSpPr>
        <p:sp>
          <p:nvSpPr>
            <p:cNvPr id="11" name="object 11"/>
            <p:cNvSpPr/>
            <p:nvPr/>
          </p:nvSpPr>
          <p:spPr>
            <a:xfrm>
              <a:off x="1772696" y="2766444"/>
              <a:ext cx="4177029" cy="805815"/>
            </a:xfrm>
            <a:custGeom>
              <a:avLst/>
              <a:gdLst/>
              <a:ahLst/>
              <a:cxnLst/>
              <a:rect l="l" t="t" r="r" b="b"/>
              <a:pathLst>
                <a:path w="4177029" h="805814">
                  <a:moveTo>
                    <a:pt x="0" y="805798"/>
                  </a:moveTo>
                  <a:lnTo>
                    <a:pt x="0" y="0"/>
                  </a:lnTo>
                  <a:lnTo>
                    <a:pt x="4176591" y="0"/>
                  </a:lnTo>
                  <a:lnTo>
                    <a:pt x="0" y="805798"/>
                  </a:lnTo>
                  <a:close/>
                </a:path>
              </a:pathLst>
            </a:custGeom>
            <a:solidFill>
              <a:srgbClr val="0070BF">
                <a:alpha val="497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772696" y="2766444"/>
              <a:ext cx="4177029" cy="805815"/>
            </a:xfrm>
            <a:custGeom>
              <a:avLst/>
              <a:gdLst/>
              <a:ahLst/>
              <a:cxnLst/>
              <a:rect l="l" t="t" r="r" b="b"/>
              <a:pathLst>
                <a:path w="4177029" h="805814">
                  <a:moveTo>
                    <a:pt x="0" y="0"/>
                  </a:moveTo>
                  <a:lnTo>
                    <a:pt x="0" y="805798"/>
                  </a:lnTo>
                  <a:lnTo>
                    <a:pt x="4176591" y="0"/>
                  </a:lnTo>
                  <a:lnTo>
                    <a:pt x="0" y="0"/>
                  </a:lnTo>
                  <a:close/>
                </a:path>
              </a:pathLst>
            </a:custGeom>
            <a:ln w="15874">
              <a:solidFill>
                <a:srgbClr val="A1211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 rot="10800000">
            <a:off x="2197482" y="3195489"/>
            <a:ext cx="287603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20"/>
              </a:lnSpc>
            </a:pPr>
            <a:r>
              <a:rPr sz="1400" spc="-90" dirty="0">
                <a:solidFill>
                  <a:srgbClr val="FFFFFF"/>
                </a:solidFill>
                <a:latin typeface="Arial"/>
                <a:cs typeface="Arial"/>
              </a:rPr>
              <a:t>Ex.</a:t>
            </a:r>
            <a:endParaRPr sz="14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 rot="10800000">
            <a:off x="2106098" y="2982129"/>
            <a:ext cx="470498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20"/>
              </a:lnSpc>
            </a:pPr>
            <a:r>
              <a:rPr sz="1400" spc="-35" dirty="0">
                <a:solidFill>
                  <a:srgbClr val="FFFFFF"/>
                </a:solidFill>
                <a:latin typeface="Arial"/>
                <a:cs typeface="Arial"/>
              </a:rPr>
              <a:t>produ</a:t>
            </a:r>
            <a:endParaRPr sz="14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 rot="10800000">
            <a:off x="2169426" y="2768770"/>
            <a:ext cx="343586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20"/>
              </a:lnSpc>
            </a:pPr>
            <a:r>
              <a:rPr sz="1400" spc="-10" dirty="0">
                <a:solidFill>
                  <a:srgbClr val="FFFFFF"/>
                </a:solidFill>
                <a:latin typeface="Arial"/>
                <a:cs typeface="Arial"/>
              </a:rPr>
              <a:t>ctor</a:t>
            </a:r>
            <a:endParaRPr sz="140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5788088" y="2565019"/>
            <a:ext cx="415925" cy="467359"/>
          </a:xfrm>
          <a:custGeom>
            <a:avLst/>
            <a:gdLst/>
            <a:ahLst/>
            <a:cxnLst/>
            <a:rect l="l" t="t" r="r" b="b"/>
            <a:pathLst>
              <a:path w="415925" h="467360">
                <a:moveTo>
                  <a:pt x="0" y="233549"/>
                </a:moveTo>
                <a:lnTo>
                  <a:pt x="4223" y="186484"/>
                </a:lnTo>
                <a:lnTo>
                  <a:pt x="16337" y="142646"/>
                </a:lnTo>
                <a:lnTo>
                  <a:pt x="35504" y="102974"/>
                </a:lnTo>
                <a:lnTo>
                  <a:pt x="60890" y="68409"/>
                </a:lnTo>
                <a:lnTo>
                  <a:pt x="91658" y="39889"/>
                </a:lnTo>
                <a:lnTo>
                  <a:pt x="126973" y="18355"/>
                </a:lnTo>
                <a:lnTo>
                  <a:pt x="165999" y="4745"/>
                </a:lnTo>
                <a:lnTo>
                  <a:pt x="207899" y="0"/>
                </a:lnTo>
                <a:lnTo>
                  <a:pt x="248653" y="4528"/>
                </a:lnTo>
                <a:lnTo>
                  <a:pt x="287465" y="17774"/>
                </a:lnTo>
                <a:lnTo>
                  <a:pt x="323243" y="39234"/>
                </a:lnTo>
                <a:lnTo>
                  <a:pt x="354899" y="68399"/>
                </a:lnTo>
                <a:lnTo>
                  <a:pt x="380867" y="103970"/>
                </a:lnTo>
                <a:lnTo>
                  <a:pt x="399974" y="144168"/>
                </a:lnTo>
                <a:lnTo>
                  <a:pt x="411767" y="187769"/>
                </a:lnTo>
                <a:lnTo>
                  <a:pt x="415799" y="233549"/>
                </a:lnTo>
                <a:lnTo>
                  <a:pt x="411575" y="280614"/>
                </a:lnTo>
                <a:lnTo>
                  <a:pt x="399462" y="324452"/>
                </a:lnTo>
                <a:lnTo>
                  <a:pt x="380294" y="364124"/>
                </a:lnTo>
                <a:lnTo>
                  <a:pt x="354908" y="398689"/>
                </a:lnTo>
                <a:lnTo>
                  <a:pt x="324140" y="427209"/>
                </a:lnTo>
                <a:lnTo>
                  <a:pt x="288825" y="448744"/>
                </a:lnTo>
                <a:lnTo>
                  <a:pt x="249800" y="462353"/>
                </a:lnTo>
                <a:lnTo>
                  <a:pt x="207899" y="467099"/>
                </a:lnTo>
                <a:lnTo>
                  <a:pt x="165999" y="462353"/>
                </a:lnTo>
                <a:lnTo>
                  <a:pt x="126973" y="448744"/>
                </a:lnTo>
                <a:lnTo>
                  <a:pt x="91658" y="427209"/>
                </a:lnTo>
                <a:lnTo>
                  <a:pt x="60890" y="398689"/>
                </a:lnTo>
                <a:lnTo>
                  <a:pt x="35504" y="364124"/>
                </a:lnTo>
                <a:lnTo>
                  <a:pt x="16337" y="324452"/>
                </a:lnTo>
                <a:lnTo>
                  <a:pt x="4223" y="280614"/>
                </a:lnTo>
                <a:lnTo>
                  <a:pt x="0" y="233549"/>
                </a:lnTo>
                <a:close/>
              </a:path>
            </a:pathLst>
          </a:custGeom>
          <a:ln w="15874">
            <a:solidFill>
              <a:srgbClr val="A1211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82925" y="1859301"/>
            <a:ext cx="1323975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800" b="1" spc="-85" dirty="0">
                <a:solidFill>
                  <a:srgbClr val="69727B"/>
                </a:solidFill>
                <a:latin typeface="Trebuchet MS"/>
                <a:cs typeface="Trebuchet MS"/>
              </a:rPr>
              <a:t>Equilibrio:</a:t>
            </a:r>
            <a:endParaRPr sz="1800">
              <a:latin typeface="Trebuchet MS"/>
              <a:cs typeface="Trebuchet MS"/>
            </a:endParaRPr>
          </a:p>
          <a:p>
            <a:pPr marL="635" algn="ctr">
              <a:lnSpc>
                <a:spcPct val="100000"/>
              </a:lnSpc>
            </a:pPr>
            <a:r>
              <a:rPr sz="1800" spc="-75" dirty="0">
                <a:solidFill>
                  <a:srgbClr val="69727B"/>
                </a:solidFill>
                <a:latin typeface="Arial"/>
                <a:cs typeface="Arial"/>
              </a:rPr>
              <a:t>Precio </a:t>
            </a:r>
            <a:r>
              <a:rPr sz="1800" spc="-130" dirty="0">
                <a:solidFill>
                  <a:srgbClr val="69727B"/>
                </a:solidFill>
                <a:latin typeface="Arial"/>
                <a:cs typeface="Arial"/>
              </a:rPr>
              <a:t>=</a:t>
            </a:r>
            <a:r>
              <a:rPr sz="1800" spc="-300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800" spc="-75" dirty="0">
                <a:solidFill>
                  <a:srgbClr val="69727B"/>
                </a:solidFill>
                <a:latin typeface="Arial"/>
                <a:cs typeface="Arial"/>
              </a:rPr>
              <a:t>8</a:t>
            </a:r>
            <a:endParaRPr sz="18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1800" spc="-65" dirty="0">
                <a:solidFill>
                  <a:srgbClr val="69727B"/>
                </a:solidFill>
                <a:latin typeface="Arial"/>
                <a:cs typeface="Arial"/>
              </a:rPr>
              <a:t>Cantidad </a:t>
            </a:r>
            <a:r>
              <a:rPr sz="1800" spc="-130" dirty="0">
                <a:solidFill>
                  <a:srgbClr val="69727B"/>
                </a:solidFill>
                <a:latin typeface="Arial"/>
                <a:cs typeface="Arial"/>
              </a:rPr>
              <a:t>=</a:t>
            </a:r>
            <a:r>
              <a:rPr sz="1800" spc="-285" dirty="0">
                <a:solidFill>
                  <a:srgbClr val="69727B"/>
                </a:solidFill>
                <a:latin typeface="Arial"/>
                <a:cs typeface="Arial"/>
              </a:rPr>
              <a:t> </a:t>
            </a:r>
            <a:r>
              <a:rPr sz="1800" spc="-85" dirty="0">
                <a:solidFill>
                  <a:srgbClr val="69727B"/>
                </a:solidFill>
                <a:latin typeface="Arial"/>
                <a:cs typeface="Arial"/>
              </a:rPr>
              <a:t>24</a:t>
            </a:r>
            <a:endParaRPr sz="18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415970" y="200211"/>
            <a:ext cx="12890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204" dirty="0">
                <a:latin typeface="Arial Black"/>
                <a:cs typeface="Arial Black"/>
              </a:rPr>
              <a:t>P</a:t>
            </a:r>
            <a:endParaRPr sz="1400">
              <a:latin typeface="Arial Black"/>
              <a:cs typeface="Arial Black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8896186" y="4188752"/>
            <a:ext cx="16573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65" dirty="0">
                <a:latin typeface="Arial Black"/>
                <a:cs typeface="Arial Black"/>
              </a:rPr>
              <a:t>Q</a:t>
            </a:r>
            <a:endParaRPr sz="1400">
              <a:latin typeface="Arial Black"/>
              <a:cs typeface="Arial Black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0" name="Entrada de lápiz 19">
                <a:extLst>
                  <a:ext uri="{FF2B5EF4-FFF2-40B4-BE49-F238E27FC236}">
                    <a16:creationId xmlns:a16="http://schemas.microsoft.com/office/drawing/2014/main" id="{35620DB9-F3AD-4130-B1F5-124FE2896D37}"/>
                  </a:ext>
                </a:extLst>
              </p14:cNvPr>
              <p14:cNvContentPartPr/>
              <p14:nvPr/>
            </p14:nvContentPartPr>
            <p14:xfrm>
              <a:off x="1757520" y="500040"/>
              <a:ext cx="4286520" cy="3262680"/>
            </p14:xfrm>
          </p:contentPart>
        </mc:Choice>
        <mc:Fallback>
          <p:pic>
            <p:nvPicPr>
              <p:cNvPr id="20" name="Entrada de lápiz 19">
                <a:extLst>
                  <a:ext uri="{FF2B5EF4-FFF2-40B4-BE49-F238E27FC236}">
                    <a16:creationId xmlns:a16="http://schemas.microsoft.com/office/drawing/2014/main" id="{35620DB9-F3AD-4130-B1F5-124FE2896D3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748160" y="490680"/>
                <a:ext cx="4305240" cy="328140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297</TotalTime>
  <Words>385</Words>
  <Application>Microsoft Office PowerPoint</Application>
  <PresentationFormat>Presentación en pantalla (16:9)</PresentationFormat>
  <Paragraphs>70</Paragraphs>
  <Slides>19</Slides>
  <Notes>0</Notes>
  <HiddenSlides>6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9" baseType="lpstr">
      <vt:lpstr>Arial</vt:lpstr>
      <vt:lpstr>Arial Black</vt:lpstr>
      <vt:lpstr>Calibri</vt:lpstr>
      <vt:lpstr>Cambria Math</vt:lpstr>
      <vt:lpstr>Helvetica Neue</vt:lpstr>
      <vt:lpstr>Times New Roman</vt:lpstr>
      <vt:lpstr>Trebuchet MS</vt:lpstr>
      <vt:lpstr>Verana Sans Demi</vt:lpstr>
      <vt:lpstr>Verdana</vt:lpstr>
      <vt:lpstr>Office Theme</vt:lpstr>
      <vt:lpstr>Presentación de PowerPoint</vt:lpstr>
      <vt:lpstr>HOY</vt:lpstr>
      <vt:lpstr>Resumen</vt:lpstr>
      <vt:lpstr>Equilibrio de Mercado</vt:lpstr>
      <vt:lpstr>Elasticidades</vt:lpstr>
      <vt:lpstr>Elasticidades</vt:lpstr>
      <vt:lpstr>Elasticidades</vt:lpstr>
      <vt:lpstr>Bienestar</vt:lpstr>
      <vt:lpstr>Ex.  consumid  or</vt:lpstr>
      <vt:lpstr>Impuestos/Subsidios</vt:lpstr>
      <vt:lpstr>Gráﬁcamente</vt:lpstr>
      <vt:lpstr>Tutoría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Dudas de la  tarea ???</vt:lpstr>
      <vt:lpstr>Gracias!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cp:lastModifiedBy>Ian Ignacio Malgarini Fredes (ian.malgarini)</cp:lastModifiedBy>
  <cp:revision>2</cp:revision>
  <dcterms:created xsi:type="dcterms:W3CDTF">2021-10-28T03:49:58Z</dcterms:created>
  <dcterms:modified xsi:type="dcterms:W3CDTF">2021-10-28T19:12:03Z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or">
    <vt:lpwstr>Google</vt:lpwstr>
  </property>
  <property fmtid="{D5CDD505-2E9C-101B-9397-08002B2CF9AE}" pid="3" name="LastSaved">
    <vt:filetime>2021-10-28T00:00:00Z</vt:filetime>
  </property>
</Properties>
</file>