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5143500" cx="9144000"/>
  <p:notesSz cx="6858000" cy="9144000"/>
  <p:embeddedFontLst>
    <p:embeddedFont>
      <p:font typeface="PT Sans Narrow"/>
      <p:regular r:id="rId25"/>
      <p:bold r:id="rId26"/>
    </p:embeddedFont>
    <p:embeddedFont>
      <p:font typeface="Helvetica Neue"/>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31" roundtripDataSignature="AMtx7mjC6kA9UYzEz0Ti5FcNOwzn+I7EG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TSansNarrow-bold.fntdata"/><Relationship Id="rId25" Type="http://schemas.openxmlformats.org/officeDocument/2006/relationships/font" Target="fonts/PTSansNarrow-regular.fntdata"/><Relationship Id="rId28" Type="http://schemas.openxmlformats.org/officeDocument/2006/relationships/font" Target="fonts/HelveticaNeue-bold.fntdata"/><Relationship Id="rId27" Type="http://schemas.openxmlformats.org/officeDocument/2006/relationships/font" Target="fonts/HelveticaNeue-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HelveticaNeue-italic.fntdata"/><Relationship Id="rId7" Type="http://schemas.openxmlformats.org/officeDocument/2006/relationships/slide" Target="slides/slide2.xml"/><Relationship Id="rId8" Type="http://schemas.openxmlformats.org/officeDocument/2006/relationships/slide" Target="slides/slide3.xml"/><Relationship Id="rId31" Type="http://customschemas.google.com/relationships/presentationmetadata" Target="metadata"/><Relationship Id="rId30" Type="http://schemas.openxmlformats.org/officeDocument/2006/relationships/font" Target="fonts/HelveticaNeue-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 name="Google Shape;10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8" name="Google Shape;218;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9" name="Google Shape;219;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5" name="Google Shape;225;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31" name="Google Shape;231;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232" name="Google Shape;232;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47" name="Google Shape;247;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248" name="Google Shape;248;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62" name="Google Shape;262;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263" name="Google Shape;263;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69" name="Google Shape;269;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270" name="Google Shape;270;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16: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288" name="Google Shape;288;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7" name="Google Shape;297;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5" name="Google Shape;305;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6" name="Google Shape;306;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3" name="Google Shape;313;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4" name="Google Shape;314;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360"/>
              </a:spcBef>
              <a:spcAft>
                <a:spcPts val="0"/>
              </a:spcAft>
              <a:buClr>
                <a:schemeClr val="dk1"/>
              </a:buClr>
              <a:buSzPts val="1200"/>
              <a:buFont typeface="Calibri"/>
              <a:buNone/>
            </a:pPr>
            <a:r>
              <a:t/>
            </a:r>
            <a:endParaRPr/>
          </a:p>
        </p:txBody>
      </p:sp>
      <p:sp>
        <p:nvSpPr>
          <p:cNvPr id="114" name="Google Shape;11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3" name="Google Shape;123;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4: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133" name="Google Shape;133;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4" name="Google Shape;164;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3" name="Google Shape;173;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0" name="Google Shape;180;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8: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196" name="Google Shape;196;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7" name="Google Shape;207;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showMasterSp="0" type="title">
  <p:cSld name="TITLE">
    <p:spTree>
      <p:nvGrpSpPr>
        <p:cNvPr id="18" name="Shape 18"/>
        <p:cNvGrpSpPr/>
        <p:nvPr/>
      </p:nvGrpSpPr>
      <p:grpSpPr>
        <a:xfrm>
          <a:off x="0" y="0"/>
          <a:ext cx="0" cy="0"/>
          <a:chOff x="0" y="0"/>
          <a:chExt cx="0" cy="0"/>
        </a:xfrm>
      </p:grpSpPr>
      <p:sp>
        <p:nvSpPr>
          <p:cNvPr id="19" name="Google Shape;19;p21"/>
          <p:cNvSpPr/>
          <p:nvPr/>
        </p:nvSpPr>
        <p:spPr>
          <a:xfrm>
            <a:off x="0" y="4478274"/>
            <a:ext cx="9144000" cy="665226"/>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20" name="Google Shape;20;p21"/>
          <p:cNvSpPr/>
          <p:nvPr/>
        </p:nvSpPr>
        <p:spPr>
          <a:xfrm>
            <a:off x="-9144" y="4539996"/>
            <a:ext cx="2249424" cy="534924"/>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21" name="Google Shape;21;p21"/>
          <p:cNvSpPr/>
          <p:nvPr/>
        </p:nvSpPr>
        <p:spPr>
          <a:xfrm>
            <a:off x="2359152" y="4533138"/>
            <a:ext cx="6784848" cy="534924"/>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22" name="Google Shape;22;p21"/>
          <p:cNvSpPr txBox="1"/>
          <p:nvPr>
            <p:ph type="ctrTitle"/>
          </p:nvPr>
        </p:nvSpPr>
        <p:spPr>
          <a:xfrm>
            <a:off x="2362200" y="3028950"/>
            <a:ext cx="6477000" cy="13716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2"/>
              </a:buClr>
              <a:buSzPts val="4400"/>
              <a:buFont typeface="Twentieth Century"/>
              <a:buNone/>
              <a:defRPr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21"/>
          <p:cNvSpPr txBox="1"/>
          <p:nvPr>
            <p:ph idx="1" type="subTitle"/>
          </p:nvPr>
        </p:nvSpPr>
        <p:spPr>
          <a:xfrm>
            <a:off x="2362200" y="4537528"/>
            <a:ext cx="6705600" cy="514350"/>
          </a:xfrm>
          <a:prstGeom prst="rect">
            <a:avLst/>
          </a:prstGeom>
          <a:noFill/>
          <a:ln>
            <a:noFill/>
          </a:ln>
        </p:spPr>
        <p:txBody>
          <a:bodyPr anchorCtr="0" anchor="ctr" bIns="45700" lIns="91425" spcFirstLastPara="1" rIns="91425" wrap="square" tIns="45700">
            <a:normAutofit/>
          </a:bodyPr>
          <a:lstStyle>
            <a:lvl1pPr lvl="0" algn="l">
              <a:spcBef>
                <a:spcPts val="700"/>
              </a:spcBef>
              <a:spcAft>
                <a:spcPts val="0"/>
              </a:spcAft>
              <a:buSzPts val="1560"/>
              <a:buNone/>
              <a:defRPr sz="2600">
                <a:solidFill>
                  <a:srgbClr val="FFFFFF"/>
                </a:solidFill>
              </a:defRPr>
            </a:lvl1pPr>
            <a:lvl2pPr lvl="1" algn="ctr">
              <a:spcBef>
                <a:spcPts val="550"/>
              </a:spcBef>
              <a:spcAft>
                <a:spcPts val="0"/>
              </a:spcAft>
              <a:buSzPts val="1260"/>
              <a:buNone/>
              <a:defRPr/>
            </a:lvl2pPr>
            <a:lvl3pPr lvl="2" algn="ctr">
              <a:spcBef>
                <a:spcPts val="500"/>
              </a:spcBef>
              <a:spcAft>
                <a:spcPts val="0"/>
              </a:spcAft>
              <a:buSzPts val="1350"/>
              <a:buNone/>
              <a:defRPr/>
            </a:lvl3pPr>
            <a:lvl4pPr lvl="3" algn="ctr">
              <a:spcBef>
                <a:spcPts val="400"/>
              </a:spcBef>
              <a:spcAft>
                <a:spcPts val="0"/>
              </a:spcAft>
              <a:buSzPts val="1350"/>
              <a:buNone/>
              <a:defRPr/>
            </a:lvl4pPr>
            <a:lvl5pPr lvl="4" algn="ctr">
              <a:spcBef>
                <a:spcPts val="400"/>
              </a:spcBef>
              <a:spcAft>
                <a:spcPts val="0"/>
              </a:spcAft>
              <a:buSzPts val="1170"/>
              <a:buNone/>
              <a:defRPr/>
            </a:lvl5pPr>
            <a:lvl6pPr lvl="5" algn="ctr">
              <a:spcBef>
                <a:spcPts val="360"/>
              </a:spcBef>
              <a:spcAft>
                <a:spcPts val="0"/>
              </a:spcAft>
              <a:buSzPts val="1800"/>
              <a:buNone/>
              <a:defRPr/>
            </a:lvl6pPr>
            <a:lvl7pPr lvl="6" algn="ctr">
              <a:spcBef>
                <a:spcPts val="360"/>
              </a:spcBef>
              <a:spcAft>
                <a:spcPts val="0"/>
              </a:spcAft>
              <a:buSzPts val="180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p:txBody>
      </p:sp>
      <p:sp>
        <p:nvSpPr>
          <p:cNvPr id="24" name="Google Shape;24;p21"/>
          <p:cNvSpPr txBox="1"/>
          <p:nvPr>
            <p:ph idx="10" type="dt"/>
          </p:nvPr>
        </p:nvSpPr>
        <p:spPr>
          <a:xfrm>
            <a:off x="76200" y="4551524"/>
            <a:ext cx="2057400" cy="51435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sz="2000">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1"/>
          <p:cNvSpPr txBox="1"/>
          <p:nvPr>
            <p:ph idx="11" type="ftr"/>
          </p:nvPr>
        </p:nvSpPr>
        <p:spPr>
          <a:xfrm>
            <a:off x="2085393" y="177404"/>
            <a:ext cx="5867400" cy="273844"/>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1"/>
          <p:cNvSpPr txBox="1"/>
          <p:nvPr>
            <p:ph idx="12" type="sldNum"/>
          </p:nvPr>
        </p:nvSpPr>
        <p:spPr>
          <a:xfrm>
            <a:off x="8001000" y="171450"/>
            <a:ext cx="838200" cy="285750"/>
          </a:xfrm>
          <a:prstGeom prst="rect">
            <a:avLst/>
          </a:prstGeom>
          <a:noFill/>
          <a:ln>
            <a:noFill/>
          </a:ln>
        </p:spPr>
        <p:txBody>
          <a:bodyPr anchorCtr="0" anchor="ctr" bIns="45700" lIns="91425" spcFirstLastPara="1" rIns="91425" wrap="square" tIns="45700">
            <a:normAutofit/>
          </a:bodyPr>
          <a:lstStyle>
            <a:lvl1pPr indent="0" lvl="0" marL="0" algn="ctr">
              <a:spcBef>
                <a:spcPts val="0"/>
              </a:spcBef>
              <a:buNone/>
              <a:defRPr b="1" i="0" sz="1400" u="none" cap="none" strike="noStrike">
                <a:solidFill>
                  <a:schemeClr val="dk2"/>
                </a:solidFill>
                <a:latin typeface="Twentieth Century"/>
                <a:ea typeface="Twentieth Century"/>
                <a:cs typeface="Twentieth Century"/>
                <a:sym typeface="Twentieth Century"/>
              </a:defRPr>
            </a:lvl1pPr>
            <a:lvl2pPr indent="0" lvl="1" marL="0" algn="ctr">
              <a:spcBef>
                <a:spcPts val="0"/>
              </a:spcBef>
              <a:buNone/>
              <a:defRPr b="1" i="0" sz="1400" u="none" cap="none" strike="noStrike">
                <a:solidFill>
                  <a:schemeClr val="dk2"/>
                </a:solidFill>
                <a:latin typeface="Twentieth Century"/>
                <a:ea typeface="Twentieth Century"/>
                <a:cs typeface="Twentieth Century"/>
                <a:sym typeface="Twentieth Century"/>
              </a:defRPr>
            </a:lvl2pPr>
            <a:lvl3pPr indent="0" lvl="2" marL="0" algn="ctr">
              <a:spcBef>
                <a:spcPts val="0"/>
              </a:spcBef>
              <a:buNone/>
              <a:defRPr b="1" i="0" sz="1400" u="none" cap="none" strike="noStrike">
                <a:solidFill>
                  <a:schemeClr val="dk2"/>
                </a:solidFill>
                <a:latin typeface="Twentieth Century"/>
                <a:ea typeface="Twentieth Century"/>
                <a:cs typeface="Twentieth Century"/>
                <a:sym typeface="Twentieth Century"/>
              </a:defRPr>
            </a:lvl3pPr>
            <a:lvl4pPr indent="0" lvl="3" marL="0" algn="ctr">
              <a:spcBef>
                <a:spcPts val="0"/>
              </a:spcBef>
              <a:buNone/>
              <a:defRPr b="1" i="0" sz="1400" u="none" cap="none" strike="noStrike">
                <a:solidFill>
                  <a:schemeClr val="dk2"/>
                </a:solidFill>
                <a:latin typeface="Twentieth Century"/>
                <a:ea typeface="Twentieth Century"/>
                <a:cs typeface="Twentieth Century"/>
                <a:sym typeface="Twentieth Century"/>
              </a:defRPr>
            </a:lvl4pPr>
            <a:lvl5pPr indent="0" lvl="4" marL="0" algn="ctr">
              <a:spcBef>
                <a:spcPts val="0"/>
              </a:spcBef>
              <a:buNone/>
              <a:defRPr b="1" i="0" sz="1400" u="none" cap="none" strike="noStrike">
                <a:solidFill>
                  <a:schemeClr val="dk2"/>
                </a:solidFill>
                <a:latin typeface="Twentieth Century"/>
                <a:ea typeface="Twentieth Century"/>
                <a:cs typeface="Twentieth Century"/>
                <a:sym typeface="Twentieth Century"/>
              </a:defRPr>
            </a:lvl5pPr>
            <a:lvl6pPr indent="0" lvl="5" marL="0" algn="ctr">
              <a:spcBef>
                <a:spcPts val="0"/>
              </a:spcBef>
              <a:buNone/>
              <a:defRPr b="1" i="0" sz="1400" u="none" cap="none" strike="noStrike">
                <a:solidFill>
                  <a:schemeClr val="dk2"/>
                </a:solidFill>
                <a:latin typeface="Twentieth Century"/>
                <a:ea typeface="Twentieth Century"/>
                <a:cs typeface="Twentieth Century"/>
                <a:sym typeface="Twentieth Century"/>
              </a:defRPr>
            </a:lvl6pPr>
            <a:lvl7pPr indent="0" lvl="6" marL="0" algn="ctr">
              <a:spcBef>
                <a:spcPts val="0"/>
              </a:spcBef>
              <a:buNone/>
              <a:defRPr b="1" i="0" sz="1400" u="none" cap="none" strike="noStrike">
                <a:solidFill>
                  <a:schemeClr val="dk2"/>
                </a:solidFill>
                <a:latin typeface="Twentieth Century"/>
                <a:ea typeface="Twentieth Century"/>
                <a:cs typeface="Twentieth Century"/>
                <a:sym typeface="Twentieth Century"/>
              </a:defRPr>
            </a:lvl7pPr>
            <a:lvl8pPr indent="0" lvl="7" marL="0" algn="ctr">
              <a:spcBef>
                <a:spcPts val="0"/>
              </a:spcBef>
              <a:buNone/>
              <a:defRPr b="1" i="0" sz="1400" u="none" cap="none" strike="noStrike">
                <a:solidFill>
                  <a:schemeClr val="dk2"/>
                </a:solidFill>
                <a:latin typeface="Twentieth Century"/>
                <a:ea typeface="Twentieth Century"/>
                <a:cs typeface="Twentieth Century"/>
                <a:sym typeface="Twentieth Century"/>
              </a:defRPr>
            </a:lvl8pPr>
            <a:lvl9pPr indent="0" lvl="8" marL="0" algn="ctr">
              <a:spcBef>
                <a:spcPts val="0"/>
              </a:spcBef>
              <a:buNone/>
              <a:defRPr b="1" i="0" sz="1400" u="none" cap="none" strike="noStrike">
                <a:solidFill>
                  <a:schemeClr val="dk2"/>
                </a:solidFill>
                <a:latin typeface="Twentieth Century"/>
                <a:ea typeface="Twentieth Century"/>
                <a:cs typeface="Twentieth Century"/>
                <a:sym typeface="Twentieth Century"/>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showMasterSp="0" type="picTx">
  <p:cSld name="PICTURE_WITH_CAPTION_TEXT">
    <p:spTree>
      <p:nvGrpSpPr>
        <p:cNvPr id="78" name="Shape 78"/>
        <p:cNvGrpSpPr/>
        <p:nvPr/>
      </p:nvGrpSpPr>
      <p:grpSpPr>
        <a:xfrm>
          <a:off x="0" y="0"/>
          <a:ext cx="0" cy="0"/>
          <a:chOff x="0" y="0"/>
          <a:chExt cx="0" cy="0"/>
        </a:xfrm>
      </p:grpSpPr>
      <p:sp>
        <p:nvSpPr>
          <p:cNvPr id="79" name="Google Shape;79;p30"/>
          <p:cNvSpPr txBox="1"/>
          <p:nvPr>
            <p:ph idx="1" type="body"/>
          </p:nvPr>
        </p:nvSpPr>
        <p:spPr>
          <a:xfrm>
            <a:off x="1600200" y="4114800"/>
            <a:ext cx="7315200" cy="514350"/>
          </a:xfrm>
          <a:prstGeom prst="rect">
            <a:avLst/>
          </a:prstGeom>
          <a:noFill/>
          <a:ln>
            <a:noFill/>
          </a:ln>
        </p:spPr>
        <p:txBody>
          <a:bodyPr anchorCtr="0" anchor="t" bIns="45700" lIns="91425" spcFirstLastPara="1" rIns="91425" wrap="square" tIns="45700">
            <a:normAutofit/>
          </a:bodyPr>
          <a:lstStyle>
            <a:lvl1pPr indent="-228600" lvl="0" marL="457200" algn="l">
              <a:spcBef>
                <a:spcPts val="700"/>
              </a:spcBef>
              <a:spcAft>
                <a:spcPts val="0"/>
              </a:spcAft>
              <a:buSzPts val="1020"/>
              <a:buFont typeface="Twentieth Century"/>
              <a:buNone/>
              <a:defRPr sz="1700"/>
            </a:lvl1pPr>
            <a:lvl2pPr indent="-228600" lvl="1" marL="914400" algn="l">
              <a:spcBef>
                <a:spcPts val="550"/>
              </a:spcBef>
              <a:spcAft>
                <a:spcPts val="0"/>
              </a:spcAft>
              <a:buSzPts val="840"/>
              <a:buFont typeface="Twentieth Century"/>
              <a:buNone/>
              <a:defRPr sz="1200"/>
            </a:lvl2pPr>
            <a:lvl3pPr indent="-228600" lvl="2" marL="1371600" algn="l">
              <a:spcBef>
                <a:spcPts val="500"/>
              </a:spcBef>
              <a:spcAft>
                <a:spcPts val="0"/>
              </a:spcAft>
              <a:buSzPts val="750"/>
              <a:buFont typeface="Twentieth Century"/>
              <a:buNone/>
              <a:defRPr sz="1000"/>
            </a:lvl3pPr>
            <a:lvl4pPr indent="-228600" lvl="3" marL="1828800" algn="l">
              <a:spcBef>
                <a:spcPts val="400"/>
              </a:spcBef>
              <a:spcAft>
                <a:spcPts val="0"/>
              </a:spcAft>
              <a:buSzPts val="675"/>
              <a:buFont typeface="Twentieth Century"/>
              <a:buNone/>
              <a:defRPr sz="900"/>
            </a:lvl4pPr>
            <a:lvl5pPr indent="-228600" lvl="4" marL="2286000" algn="l">
              <a:spcBef>
                <a:spcPts val="400"/>
              </a:spcBef>
              <a:spcAft>
                <a:spcPts val="0"/>
              </a:spcAft>
              <a:buSzPts val="585"/>
              <a:buFont typeface="Twentieth Century"/>
              <a:buNone/>
              <a:defRPr sz="900"/>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80" name="Google Shape;80;p30"/>
          <p:cNvSpPr/>
          <p:nvPr/>
        </p:nvSpPr>
        <p:spPr>
          <a:xfrm>
            <a:off x="-9144" y="3429000"/>
            <a:ext cx="9144000" cy="665226"/>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81" name="Google Shape;81;p30"/>
          <p:cNvSpPr/>
          <p:nvPr/>
        </p:nvSpPr>
        <p:spPr>
          <a:xfrm>
            <a:off x="-9144" y="3497580"/>
            <a:ext cx="1463040" cy="534924"/>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82" name="Google Shape;82;p30"/>
          <p:cNvSpPr/>
          <p:nvPr/>
        </p:nvSpPr>
        <p:spPr>
          <a:xfrm>
            <a:off x="1545336" y="3490722"/>
            <a:ext cx="7598664" cy="534924"/>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83" name="Google Shape;83;p30"/>
          <p:cNvSpPr txBox="1"/>
          <p:nvPr>
            <p:ph type="title"/>
          </p:nvPr>
        </p:nvSpPr>
        <p:spPr>
          <a:xfrm>
            <a:off x="1600200" y="3486150"/>
            <a:ext cx="7315200" cy="51435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FFFFFF"/>
              </a:buClr>
              <a:buSzPts val="2800"/>
              <a:buFont typeface="Twentieth Century"/>
              <a:buNone/>
              <a:defRPr b="0" sz="28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 name="Google Shape;84;p30"/>
          <p:cNvSpPr/>
          <p:nvPr/>
        </p:nvSpPr>
        <p:spPr>
          <a:xfrm>
            <a:off x="1447800" y="0"/>
            <a:ext cx="100584" cy="5150358"/>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85" name="Google Shape;85;p30"/>
          <p:cNvSpPr txBox="1"/>
          <p:nvPr>
            <p:ph idx="10" type="dt"/>
          </p:nvPr>
        </p:nvSpPr>
        <p:spPr>
          <a:xfrm>
            <a:off x="6248400" y="4686300"/>
            <a:ext cx="26670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30"/>
          <p:cNvSpPr txBox="1"/>
          <p:nvPr>
            <p:ph idx="12" type="sldNum"/>
          </p:nvPr>
        </p:nvSpPr>
        <p:spPr>
          <a:xfrm>
            <a:off x="0" y="3500437"/>
            <a:ext cx="1447800" cy="497684"/>
          </a:xfrm>
          <a:prstGeom prst="rect">
            <a:avLst/>
          </a:prstGeom>
          <a:noFill/>
          <a:ln>
            <a:noFill/>
          </a:ln>
        </p:spPr>
        <p:txBody>
          <a:bodyPr anchorCtr="0" anchor="ctr" bIns="45700" lIns="91425" spcFirstLastPara="1" rIns="91425" wrap="square" tIns="45700">
            <a:normAutofit/>
          </a:bodyPr>
          <a:lstStyle>
            <a:lvl1pPr indent="0" lvl="0" marL="0" algn="ctr">
              <a:spcBef>
                <a:spcPts val="0"/>
              </a:spcBef>
              <a:buNone/>
              <a:defRPr b="1" sz="2800">
                <a:solidFill>
                  <a:srgbClr val="FFFFFF"/>
                </a:solidFill>
                <a:latin typeface="Twentieth Century"/>
                <a:ea typeface="Twentieth Century"/>
                <a:cs typeface="Twentieth Century"/>
                <a:sym typeface="Twentieth Century"/>
              </a:defRPr>
            </a:lvl1pPr>
            <a:lvl2pPr indent="0" lvl="1" marL="0" algn="ctr">
              <a:spcBef>
                <a:spcPts val="0"/>
              </a:spcBef>
              <a:buNone/>
              <a:defRPr b="1" sz="2800">
                <a:solidFill>
                  <a:srgbClr val="FFFFFF"/>
                </a:solidFill>
                <a:latin typeface="Twentieth Century"/>
                <a:ea typeface="Twentieth Century"/>
                <a:cs typeface="Twentieth Century"/>
                <a:sym typeface="Twentieth Century"/>
              </a:defRPr>
            </a:lvl2pPr>
            <a:lvl3pPr indent="0" lvl="2" marL="0" algn="ctr">
              <a:spcBef>
                <a:spcPts val="0"/>
              </a:spcBef>
              <a:buNone/>
              <a:defRPr b="1" sz="2800">
                <a:solidFill>
                  <a:srgbClr val="FFFFFF"/>
                </a:solidFill>
                <a:latin typeface="Twentieth Century"/>
                <a:ea typeface="Twentieth Century"/>
                <a:cs typeface="Twentieth Century"/>
                <a:sym typeface="Twentieth Century"/>
              </a:defRPr>
            </a:lvl3pPr>
            <a:lvl4pPr indent="0" lvl="3" marL="0" algn="ctr">
              <a:spcBef>
                <a:spcPts val="0"/>
              </a:spcBef>
              <a:buNone/>
              <a:defRPr b="1" sz="2800">
                <a:solidFill>
                  <a:srgbClr val="FFFFFF"/>
                </a:solidFill>
                <a:latin typeface="Twentieth Century"/>
                <a:ea typeface="Twentieth Century"/>
                <a:cs typeface="Twentieth Century"/>
                <a:sym typeface="Twentieth Century"/>
              </a:defRPr>
            </a:lvl4pPr>
            <a:lvl5pPr indent="0" lvl="4" marL="0" algn="ctr">
              <a:spcBef>
                <a:spcPts val="0"/>
              </a:spcBef>
              <a:buNone/>
              <a:defRPr b="1" sz="2800">
                <a:solidFill>
                  <a:srgbClr val="FFFFFF"/>
                </a:solidFill>
                <a:latin typeface="Twentieth Century"/>
                <a:ea typeface="Twentieth Century"/>
                <a:cs typeface="Twentieth Century"/>
                <a:sym typeface="Twentieth Century"/>
              </a:defRPr>
            </a:lvl5pPr>
            <a:lvl6pPr indent="0" lvl="5" marL="0" algn="ctr">
              <a:spcBef>
                <a:spcPts val="0"/>
              </a:spcBef>
              <a:buNone/>
              <a:defRPr b="1" sz="2800">
                <a:solidFill>
                  <a:srgbClr val="FFFFFF"/>
                </a:solidFill>
                <a:latin typeface="Twentieth Century"/>
                <a:ea typeface="Twentieth Century"/>
                <a:cs typeface="Twentieth Century"/>
                <a:sym typeface="Twentieth Century"/>
              </a:defRPr>
            </a:lvl6pPr>
            <a:lvl7pPr indent="0" lvl="6" marL="0" algn="ctr">
              <a:spcBef>
                <a:spcPts val="0"/>
              </a:spcBef>
              <a:buNone/>
              <a:defRPr b="1" sz="2800">
                <a:solidFill>
                  <a:srgbClr val="FFFFFF"/>
                </a:solidFill>
                <a:latin typeface="Twentieth Century"/>
                <a:ea typeface="Twentieth Century"/>
                <a:cs typeface="Twentieth Century"/>
                <a:sym typeface="Twentieth Century"/>
              </a:defRPr>
            </a:lvl7pPr>
            <a:lvl8pPr indent="0" lvl="7" marL="0" algn="ctr">
              <a:spcBef>
                <a:spcPts val="0"/>
              </a:spcBef>
              <a:buNone/>
              <a:defRPr b="1" sz="2800">
                <a:solidFill>
                  <a:srgbClr val="FFFFFF"/>
                </a:solidFill>
                <a:latin typeface="Twentieth Century"/>
                <a:ea typeface="Twentieth Century"/>
                <a:cs typeface="Twentieth Century"/>
                <a:sym typeface="Twentieth Century"/>
              </a:defRPr>
            </a:lvl8pPr>
            <a:lvl9pPr indent="0" lvl="8" marL="0" algn="ctr">
              <a:spcBef>
                <a:spcPts val="0"/>
              </a:spcBef>
              <a:buNone/>
              <a:defRPr b="1" sz="2800">
                <a:solidFill>
                  <a:srgbClr val="FFFFFF"/>
                </a:solidFill>
                <a:latin typeface="Twentieth Century"/>
                <a:ea typeface="Twentieth Century"/>
                <a:cs typeface="Twentieth Century"/>
                <a:sym typeface="Twentieth Century"/>
              </a:defRPr>
            </a:lvl9pPr>
          </a:lstStyle>
          <a:p>
            <a:pPr indent="0" lvl="0" marL="0" rtl="0" algn="ctr">
              <a:spcBef>
                <a:spcPts val="0"/>
              </a:spcBef>
              <a:spcAft>
                <a:spcPts val="0"/>
              </a:spcAft>
              <a:buNone/>
            </a:pPr>
            <a:fld id="{00000000-1234-1234-1234-123412341234}" type="slidenum">
              <a:rPr lang="en-US"/>
              <a:t>‹#›</a:t>
            </a:fld>
            <a:endParaRPr/>
          </a:p>
        </p:txBody>
      </p:sp>
      <p:sp>
        <p:nvSpPr>
          <p:cNvPr id="87" name="Google Shape;87;p30"/>
          <p:cNvSpPr txBox="1"/>
          <p:nvPr>
            <p:ph idx="11" type="ftr"/>
          </p:nvPr>
        </p:nvSpPr>
        <p:spPr>
          <a:xfrm>
            <a:off x="1600200" y="4686155"/>
            <a:ext cx="4572000" cy="273844"/>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30"/>
          <p:cNvSpPr/>
          <p:nvPr>
            <p:ph idx="2" type="pic"/>
          </p:nvPr>
        </p:nvSpPr>
        <p:spPr>
          <a:xfrm>
            <a:off x="1560576" y="0"/>
            <a:ext cx="7583424" cy="3426714"/>
          </a:xfrm>
          <a:prstGeom prst="rect">
            <a:avLst/>
          </a:prstGeom>
          <a:solidFill>
            <a:srgbClr val="F6E7CE"/>
          </a:solid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89" name="Shape 89"/>
        <p:cNvGrpSpPr/>
        <p:nvPr/>
      </p:nvGrpSpPr>
      <p:grpSpPr>
        <a:xfrm>
          <a:off x="0" y="0"/>
          <a:ext cx="0" cy="0"/>
          <a:chOff x="0" y="0"/>
          <a:chExt cx="0" cy="0"/>
        </a:xfrm>
      </p:grpSpPr>
      <p:sp>
        <p:nvSpPr>
          <p:cNvPr id="90" name="Google Shape;90;p31"/>
          <p:cNvSpPr txBox="1"/>
          <p:nvPr>
            <p:ph type="title"/>
          </p:nvPr>
        </p:nvSpPr>
        <p:spPr>
          <a:xfrm>
            <a:off x="609600" y="171450"/>
            <a:ext cx="8153400" cy="74295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1" name="Google Shape;91;p31"/>
          <p:cNvSpPr txBox="1"/>
          <p:nvPr>
            <p:ph idx="1" type="body"/>
          </p:nvPr>
        </p:nvSpPr>
        <p:spPr>
          <a:xfrm rot="5400000">
            <a:off x="2991993" y="-1179195"/>
            <a:ext cx="3394710" cy="8153400"/>
          </a:xfrm>
          <a:prstGeom prst="rect">
            <a:avLst/>
          </a:prstGeom>
          <a:noFill/>
          <a:ln>
            <a:noFill/>
          </a:ln>
        </p:spPr>
        <p:txBody>
          <a:bodyPr anchorCtr="0" anchor="t" bIns="45700" lIns="91425" spcFirstLastPara="1" rIns="91425" wrap="square" tIns="45700">
            <a:normAutofit/>
          </a:bodyPr>
          <a:lstStyle>
            <a:lvl1pPr indent="-297180" lvl="0" marL="457200" algn="l">
              <a:spcBef>
                <a:spcPts val="700"/>
              </a:spcBef>
              <a:spcAft>
                <a:spcPts val="0"/>
              </a:spcAft>
              <a:buSzPts val="1080"/>
              <a:buChar char="◻"/>
              <a:defRPr/>
            </a:lvl1pPr>
            <a:lvl2pPr indent="-308610" lvl="1" marL="914400" algn="l">
              <a:spcBef>
                <a:spcPts val="550"/>
              </a:spcBef>
              <a:spcAft>
                <a:spcPts val="0"/>
              </a:spcAft>
              <a:buSzPts val="1260"/>
              <a:buChar char="🞑"/>
              <a:defRPr/>
            </a:lvl2pPr>
            <a:lvl3pPr indent="-314325" lvl="2" marL="1371600" algn="l">
              <a:spcBef>
                <a:spcPts val="500"/>
              </a:spcBef>
              <a:spcAft>
                <a:spcPts val="0"/>
              </a:spcAft>
              <a:buSzPts val="1350"/>
              <a:buChar char="■"/>
              <a:defRPr/>
            </a:lvl3pPr>
            <a:lvl4pPr indent="-314325" lvl="3" marL="1828800" algn="l">
              <a:spcBef>
                <a:spcPts val="400"/>
              </a:spcBef>
              <a:spcAft>
                <a:spcPts val="0"/>
              </a:spcAft>
              <a:buSzPts val="1350"/>
              <a:buChar char="■"/>
              <a:defRPr/>
            </a:lvl4pPr>
            <a:lvl5pPr indent="-302895" lvl="4" marL="2286000" algn="l">
              <a:spcBef>
                <a:spcPts val="400"/>
              </a:spcBef>
              <a:spcAft>
                <a:spcPts val="0"/>
              </a:spcAft>
              <a:buSzPts val="117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92" name="Google Shape;92;p31"/>
          <p:cNvSpPr txBox="1"/>
          <p:nvPr>
            <p:ph idx="10" type="dt"/>
          </p:nvPr>
        </p:nvSpPr>
        <p:spPr>
          <a:xfrm>
            <a:off x="6096000" y="4686300"/>
            <a:ext cx="26670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31"/>
          <p:cNvSpPr txBox="1"/>
          <p:nvPr>
            <p:ph idx="11" type="ftr"/>
          </p:nvPr>
        </p:nvSpPr>
        <p:spPr>
          <a:xfrm>
            <a:off x="609601" y="4686155"/>
            <a:ext cx="5421083" cy="273844"/>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31"/>
          <p:cNvSpPr txBox="1"/>
          <p:nvPr>
            <p:ph idx="12" type="sldNum"/>
          </p:nvPr>
        </p:nvSpPr>
        <p:spPr>
          <a:xfrm>
            <a:off x="0" y="954167"/>
            <a:ext cx="533400" cy="183357"/>
          </a:xfrm>
          <a:prstGeom prst="rect">
            <a:avLst/>
          </a:prstGeom>
          <a:noFill/>
          <a:ln>
            <a:noFill/>
          </a:ln>
        </p:spPr>
        <p:txBody>
          <a:bodyPr anchorCtr="0" anchor="ctr" bIns="45700" lIns="91425" spcFirstLastPara="1" rIns="91425" wrap="square" tIns="45700">
            <a:norm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showMasterSp="0" type="vertTitleAndTx">
  <p:cSld name="VERTICAL_TITLE_AND_VERTICAL_TEXT">
    <p:spTree>
      <p:nvGrpSpPr>
        <p:cNvPr id="95" name="Shape 95"/>
        <p:cNvGrpSpPr/>
        <p:nvPr/>
      </p:nvGrpSpPr>
      <p:grpSpPr>
        <a:xfrm>
          <a:off x="0" y="0"/>
          <a:ext cx="0" cy="0"/>
          <a:chOff x="0" y="0"/>
          <a:chExt cx="0" cy="0"/>
        </a:xfrm>
      </p:grpSpPr>
      <p:sp>
        <p:nvSpPr>
          <p:cNvPr id="96" name="Google Shape;96;p32"/>
          <p:cNvSpPr txBox="1"/>
          <p:nvPr>
            <p:ph type="title"/>
          </p:nvPr>
        </p:nvSpPr>
        <p:spPr>
          <a:xfrm rot="5400000">
            <a:off x="5513189" y="1497212"/>
            <a:ext cx="4137422" cy="20574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7" name="Google Shape;97;p32"/>
          <p:cNvSpPr txBox="1"/>
          <p:nvPr>
            <p:ph idx="1" type="body"/>
          </p:nvPr>
        </p:nvSpPr>
        <p:spPr>
          <a:xfrm rot="5400000">
            <a:off x="1169789" y="-255389"/>
            <a:ext cx="4137423" cy="5562600"/>
          </a:xfrm>
          <a:prstGeom prst="rect">
            <a:avLst/>
          </a:prstGeom>
          <a:noFill/>
          <a:ln>
            <a:noFill/>
          </a:ln>
        </p:spPr>
        <p:txBody>
          <a:bodyPr anchorCtr="0" anchor="t" bIns="45700" lIns="91425" spcFirstLastPara="1" rIns="91425" wrap="square" tIns="45700">
            <a:normAutofit/>
          </a:bodyPr>
          <a:lstStyle>
            <a:lvl1pPr indent="-297180" lvl="0" marL="457200" algn="l">
              <a:spcBef>
                <a:spcPts val="700"/>
              </a:spcBef>
              <a:spcAft>
                <a:spcPts val="0"/>
              </a:spcAft>
              <a:buSzPts val="1080"/>
              <a:buChar char="◻"/>
              <a:defRPr/>
            </a:lvl1pPr>
            <a:lvl2pPr indent="-308610" lvl="1" marL="914400" algn="l">
              <a:spcBef>
                <a:spcPts val="550"/>
              </a:spcBef>
              <a:spcAft>
                <a:spcPts val="0"/>
              </a:spcAft>
              <a:buSzPts val="1260"/>
              <a:buChar char="🞑"/>
              <a:defRPr/>
            </a:lvl2pPr>
            <a:lvl3pPr indent="-314325" lvl="2" marL="1371600" algn="l">
              <a:spcBef>
                <a:spcPts val="500"/>
              </a:spcBef>
              <a:spcAft>
                <a:spcPts val="0"/>
              </a:spcAft>
              <a:buSzPts val="1350"/>
              <a:buChar char="■"/>
              <a:defRPr/>
            </a:lvl3pPr>
            <a:lvl4pPr indent="-314325" lvl="3" marL="1828800" algn="l">
              <a:spcBef>
                <a:spcPts val="400"/>
              </a:spcBef>
              <a:spcAft>
                <a:spcPts val="0"/>
              </a:spcAft>
              <a:buSzPts val="1350"/>
              <a:buChar char="■"/>
              <a:defRPr/>
            </a:lvl4pPr>
            <a:lvl5pPr indent="-302895" lvl="4" marL="2286000" algn="l">
              <a:spcBef>
                <a:spcPts val="400"/>
              </a:spcBef>
              <a:spcAft>
                <a:spcPts val="0"/>
              </a:spcAft>
              <a:buSzPts val="117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98" name="Google Shape;98;p32"/>
          <p:cNvSpPr txBox="1"/>
          <p:nvPr>
            <p:ph idx="10" type="dt"/>
          </p:nvPr>
        </p:nvSpPr>
        <p:spPr>
          <a:xfrm>
            <a:off x="6553200" y="4686302"/>
            <a:ext cx="22098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32"/>
          <p:cNvSpPr txBox="1"/>
          <p:nvPr>
            <p:ph idx="11" type="ftr"/>
          </p:nvPr>
        </p:nvSpPr>
        <p:spPr>
          <a:xfrm>
            <a:off x="457202" y="4686156"/>
            <a:ext cx="5573483" cy="273844"/>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32"/>
          <p:cNvSpPr/>
          <p:nvPr/>
        </p:nvSpPr>
        <p:spPr>
          <a:xfrm>
            <a:off x="6096318" y="0"/>
            <a:ext cx="320040" cy="51435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101" name="Google Shape;101;p32"/>
          <p:cNvSpPr/>
          <p:nvPr/>
        </p:nvSpPr>
        <p:spPr>
          <a:xfrm>
            <a:off x="6142038" y="457200"/>
            <a:ext cx="228600" cy="46863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102" name="Google Shape;102;p32"/>
          <p:cNvSpPr/>
          <p:nvPr/>
        </p:nvSpPr>
        <p:spPr>
          <a:xfrm>
            <a:off x="6142038" y="0"/>
            <a:ext cx="228600" cy="40005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103" name="Google Shape;103;p32"/>
          <p:cNvSpPr txBox="1"/>
          <p:nvPr>
            <p:ph idx="12" type="sldNum"/>
          </p:nvPr>
        </p:nvSpPr>
        <p:spPr>
          <a:xfrm rot="5400000">
            <a:off x="6056313" y="77787"/>
            <a:ext cx="400050" cy="244476"/>
          </a:xfrm>
          <a:prstGeom prst="rect">
            <a:avLst/>
          </a:prstGeom>
          <a:noFill/>
          <a:ln>
            <a:noFill/>
          </a:ln>
        </p:spPr>
        <p:txBody>
          <a:bodyPr anchorCtr="0" anchor="ctr" bIns="45700" lIns="91425" spcFirstLastPara="1" rIns="91425" wrap="square" tIns="45700">
            <a:norm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27" name="Shape 27"/>
        <p:cNvGrpSpPr/>
        <p:nvPr/>
      </p:nvGrpSpPr>
      <p:grpSpPr>
        <a:xfrm>
          <a:off x="0" y="0"/>
          <a:ext cx="0" cy="0"/>
          <a:chOff x="0" y="0"/>
          <a:chExt cx="0" cy="0"/>
        </a:xfrm>
      </p:grpSpPr>
      <p:sp>
        <p:nvSpPr>
          <p:cNvPr id="28" name="Google Shape;28;p22"/>
          <p:cNvSpPr txBox="1"/>
          <p:nvPr>
            <p:ph type="title"/>
          </p:nvPr>
        </p:nvSpPr>
        <p:spPr>
          <a:xfrm>
            <a:off x="612648" y="171450"/>
            <a:ext cx="8153400" cy="74295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22"/>
          <p:cNvSpPr txBox="1"/>
          <p:nvPr>
            <p:ph idx="10" type="dt"/>
          </p:nvPr>
        </p:nvSpPr>
        <p:spPr>
          <a:xfrm>
            <a:off x="6096000" y="4686300"/>
            <a:ext cx="26670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22"/>
          <p:cNvSpPr txBox="1"/>
          <p:nvPr>
            <p:ph idx="11" type="ftr"/>
          </p:nvPr>
        </p:nvSpPr>
        <p:spPr>
          <a:xfrm>
            <a:off x="609601" y="4686155"/>
            <a:ext cx="5421083" cy="273844"/>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2"/>
          <p:cNvSpPr txBox="1"/>
          <p:nvPr>
            <p:ph idx="12" type="sldNum"/>
          </p:nvPr>
        </p:nvSpPr>
        <p:spPr>
          <a:xfrm>
            <a:off x="0" y="954167"/>
            <a:ext cx="533400" cy="183357"/>
          </a:xfrm>
          <a:prstGeom prst="rect">
            <a:avLst/>
          </a:prstGeom>
          <a:noFill/>
          <a:ln>
            <a:noFill/>
          </a:ln>
        </p:spPr>
        <p:txBody>
          <a:bodyPr anchorCtr="0" anchor="ctr" bIns="45700" lIns="91425" spcFirstLastPara="1" rIns="91425" wrap="square" tIns="45700">
            <a:normAutofit/>
          </a:bodyPr>
          <a:lstStyle>
            <a:lvl1pPr indent="0" lvl="0" marL="0" algn="ctr">
              <a:spcBef>
                <a:spcPts val="0"/>
              </a:spcBef>
              <a:buNone/>
              <a:defRPr b="1" i="0" sz="1400" u="none" cap="none" strike="noStrike">
                <a:solidFill>
                  <a:srgbClr val="FFFFFF"/>
                </a:solidFill>
                <a:latin typeface="Twentieth Century"/>
                <a:ea typeface="Twentieth Century"/>
                <a:cs typeface="Twentieth Century"/>
                <a:sym typeface="Twentieth Century"/>
              </a:defRPr>
            </a:lvl1pPr>
            <a:lvl2pPr indent="0" lvl="1" marL="0" algn="ctr">
              <a:spcBef>
                <a:spcPts val="0"/>
              </a:spcBef>
              <a:buNone/>
              <a:defRPr b="1" i="0" sz="1400" u="none" cap="none" strike="noStrike">
                <a:solidFill>
                  <a:srgbClr val="FFFFFF"/>
                </a:solidFill>
                <a:latin typeface="Twentieth Century"/>
                <a:ea typeface="Twentieth Century"/>
                <a:cs typeface="Twentieth Century"/>
                <a:sym typeface="Twentieth Century"/>
              </a:defRPr>
            </a:lvl2pPr>
            <a:lvl3pPr indent="0" lvl="2" marL="0" algn="ctr">
              <a:spcBef>
                <a:spcPts val="0"/>
              </a:spcBef>
              <a:buNone/>
              <a:defRPr b="1" i="0" sz="1400" u="none" cap="none" strike="noStrike">
                <a:solidFill>
                  <a:srgbClr val="FFFFFF"/>
                </a:solidFill>
                <a:latin typeface="Twentieth Century"/>
                <a:ea typeface="Twentieth Century"/>
                <a:cs typeface="Twentieth Century"/>
                <a:sym typeface="Twentieth Century"/>
              </a:defRPr>
            </a:lvl3pPr>
            <a:lvl4pPr indent="0" lvl="3" marL="0" algn="ctr">
              <a:spcBef>
                <a:spcPts val="0"/>
              </a:spcBef>
              <a:buNone/>
              <a:defRPr b="1" i="0" sz="1400" u="none" cap="none" strike="noStrike">
                <a:solidFill>
                  <a:srgbClr val="FFFFFF"/>
                </a:solidFill>
                <a:latin typeface="Twentieth Century"/>
                <a:ea typeface="Twentieth Century"/>
                <a:cs typeface="Twentieth Century"/>
                <a:sym typeface="Twentieth Century"/>
              </a:defRPr>
            </a:lvl4pPr>
            <a:lvl5pPr indent="0" lvl="4" marL="0" algn="ctr">
              <a:spcBef>
                <a:spcPts val="0"/>
              </a:spcBef>
              <a:buNone/>
              <a:defRPr b="1" i="0" sz="1400" u="none" cap="none" strike="noStrike">
                <a:solidFill>
                  <a:srgbClr val="FFFFFF"/>
                </a:solidFill>
                <a:latin typeface="Twentieth Century"/>
                <a:ea typeface="Twentieth Century"/>
                <a:cs typeface="Twentieth Century"/>
                <a:sym typeface="Twentieth Century"/>
              </a:defRPr>
            </a:lvl5pPr>
            <a:lvl6pPr indent="0" lvl="5" marL="0" algn="ctr">
              <a:spcBef>
                <a:spcPts val="0"/>
              </a:spcBef>
              <a:buNone/>
              <a:defRPr b="1" i="0" sz="1400" u="none" cap="none" strike="noStrike">
                <a:solidFill>
                  <a:srgbClr val="FFFFFF"/>
                </a:solidFill>
                <a:latin typeface="Twentieth Century"/>
                <a:ea typeface="Twentieth Century"/>
                <a:cs typeface="Twentieth Century"/>
                <a:sym typeface="Twentieth Century"/>
              </a:defRPr>
            </a:lvl6pPr>
            <a:lvl7pPr indent="0" lvl="6" marL="0" algn="ctr">
              <a:spcBef>
                <a:spcPts val="0"/>
              </a:spcBef>
              <a:buNone/>
              <a:defRPr b="1" i="0" sz="1400" u="none" cap="none" strike="noStrike">
                <a:solidFill>
                  <a:srgbClr val="FFFFFF"/>
                </a:solidFill>
                <a:latin typeface="Twentieth Century"/>
                <a:ea typeface="Twentieth Century"/>
                <a:cs typeface="Twentieth Century"/>
                <a:sym typeface="Twentieth Century"/>
              </a:defRPr>
            </a:lvl7pPr>
            <a:lvl8pPr indent="0" lvl="7" marL="0" algn="ctr">
              <a:spcBef>
                <a:spcPts val="0"/>
              </a:spcBef>
              <a:buNone/>
              <a:defRPr b="1" i="0" sz="1400" u="none" cap="none" strike="noStrike">
                <a:solidFill>
                  <a:srgbClr val="FFFFFF"/>
                </a:solidFill>
                <a:latin typeface="Twentieth Century"/>
                <a:ea typeface="Twentieth Century"/>
                <a:cs typeface="Twentieth Century"/>
                <a:sym typeface="Twentieth Century"/>
              </a:defRPr>
            </a:lvl8pPr>
            <a:lvl9pPr indent="0" lvl="8" marL="0" algn="ctr">
              <a:spcBef>
                <a:spcPts val="0"/>
              </a:spcBef>
              <a:buNone/>
              <a:defRPr b="1" i="0" sz="1400" u="none" cap="none" strike="noStrike">
                <a:solidFill>
                  <a:srgbClr val="FFFFFF"/>
                </a:solidFill>
                <a:latin typeface="Twentieth Century"/>
                <a:ea typeface="Twentieth Century"/>
                <a:cs typeface="Twentieth Century"/>
                <a:sym typeface="Twentieth Century"/>
              </a:defRPr>
            </a:lvl9pPr>
          </a:lstStyle>
          <a:p>
            <a:pPr indent="0" lvl="0" marL="0" rtl="0" algn="ctr">
              <a:spcBef>
                <a:spcPts val="0"/>
              </a:spcBef>
              <a:spcAft>
                <a:spcPts val="0"/>
              </a:spcAft>
              <a:buNone/>
            </a:pPr>
            <a:fld id="{00000000-1234-1234-1234-123412341234}" type="slidenum">
              <a:rPr lang="en-US"/>
              <a:t>‹#›</a:t>
            </a:fld>
            <a:endParaRPr/>
          </a:p>
        </p:txBody>
      </p:sp>
      <p:sp>
        <p:nvSpPr>
          <p:cNvPr id="32" name="Google Shape;32;p22"/>
          <p:cNvSpPr txBox="1"/>
          <p:nvPr>
            <p:ph idx="1" type="body"/>
          </p:nvPr>
        </p:nvSpPr>
        <p:spPr>
          <a:xfrm>
            <a:off x="612648" y="1200150"/>
            <a:ext cx="8153400" cy="3371850"/>
          </a:xfrm>
          <a:prstGeom prst="rect">
            <a:avLst/>
          </a:prstGeom>
          <a:noFill/>
          <a:ln>
            <a:noFill/>
          </a:ln>
        </p:spPr>
        <p:txBody>
          <a:bodyPr anchorCtr="0" anchor="t" bIns="45700" lIns="91425" spcFirstLastPara="1" rIns="91425" wrap="square" tIns="45700">
            <a:normAutofit/>
          </a:bodyPr>
          <a:lstStyle>
            <a:lvl1pPr indent="-297180" lvl="0" marL="457200" algn="l">
              <a:spcBef>
                <a:spcPts val="700"/>
              </a:spcBef>
              <a:spcAft>
                <a:spcPts val="0"/>
              </a:spcAft>
              <a:buSzPts val="1080"/>
              <a:buChar char="◻"/>
              <a:defRPr/>
            </a:lvl1pPr>
            <a:lvl2pPr indent="-308610" lvl="1" marL="914400" algn="l">
              <a:spcBef>
                <a:spcPts val="550"/>
              </a:spcBef>
              <a:spcAft>
                <a:spcPts val="0"/>
              </a:spcAft>
              <a:buSzPts val="1260"/>
              <a:buChar char="🞑"/>
              <a:defRPr/>
            </a:lvl2pPr>
            <a:lvl3pPr indent="-314325" lvl="2" marL="1371600" algn="l">
              <a:spcBef>
                <a:spcPts val="500"/>
              </a:spcBef>
              <a:spcAft>
                <a:spcPts val="0"/>
              </a:spcAft>
              <a:buSzPts val="1350"/>
              <a:buChar char="■"/>
              <a:defRPr/>
            </a:lvl3pPr>
            <a:lvl4pPr indent="-314325" lvl="3" marL="1828800" algn="l">
              <a:spcBef>
                <a:spcPts val="400"/>
              </a:spcBef>
              <a:spcAft>
                <a:spcPts val="0"/>
              </a:spcAft>
              <a:buSzPts val="1350"/>
              <a:buChar char="■"/>
              <a:defRPr/>
            </a:lvl4pPr>
            <a:lvl5pPr indent="-302895" lvl="4" marL="2286000" algn="l">
              <a:spcBef>
                <a:spcPts val="400"/>
              </a:spcBef>
              <a:spcAft>
                <a:spcPts val="0"/>
              </a:spcAft>
              <a:buSzPts val="117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ólo el título" type="titleOnly">
  <p:cSld name="TITLE_ONLY">
    <p:spTree>
      <p:nvGrpSpPr>
        <p:cNvPr id="33" name="Shape 33"/>
        <p:cNvGrpSpPr/>
        <p:nvPr/>
      </p:nvGrpSpPr>
      <p:grpSpPr>
        <a:xfrm>
          <a:off x="0" y="0"/>
          <a:ext cx="0" cy="0"/>
          <a:chOff x="0" y="0"/>
          <a:chExt cx="0" cy="0"/>
        </a:xfrm>
      </p:grpSpPr>
      <p:sp>
        <p:nvSpPr>
          <p:cNvPr id="34" name="Google Shape;34;p23"/>
          <p:cNvSpPr txBox="1"/>
          <p:nvPr>
            <p:ph type="title"/>
          </p:nvPr>
        </p:nvSpPr>
        <p:spPr>
          <a:xfrm>
            <a:off x="609600" y="171450"/>
            <a:ext cx="8153400" cy="74295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23"/>
          <p:cNvSpPr txBox="1"/>
          <p:nvPr>
            <p:ph idx="10" type="dt"/>
          </p:nvPr>
        </p:nvSpPr>
        <p:spPr>
          <a:xfrm>
            <a:off x="6096000" y="4686300"/>
            <a:ext cx="26670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23"/>
          <p:cNvSpPr txBox="1"/>
          <p:nvPr>
            <p:ph idx="11" type="ftr"/>
          </p:nvPr>
        </p:nvSpPr>
        <p:spPr>
          <a:xfrm>
            <a:off x="609601" y="4686155"/>
            <a:ext cx="5421083" cy="273844"/>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23"/>
          <p:cNvSpPr txBox="1"/>
          <p:nvPr>
            <p:ph idx="12" type="sldNum"/>
          </p:nvPr>
        </p:nvSpPr>
        <p:spPr>
          <a:xfrm>
            <a:off x="0" y="954167"/>
            <a:ext cx="533400" cy="183357"/>
          </a:xfrm>
          <a:prstGeom prst="rect">
            <a:avLst/>
          </a:prstGeom>
          <a:noFill/>
          <a:ln>
            <a:noFill/>
          </a:ln>
        </p:spPr>
        <p:txBody>
          <a:bodyPr anchorCtr="0" anchor="ctr" bIns="45700" lIns="91425" spcFirstLastPara="1" rIns="91425" wrap="square" tIns="45700">
            <a:normAutofit/>
          </a:bodyPr>
          <a:lstStyle>
            <a:lvl1pPr indent="0" lvl="0" marL="0" algn="ctr">
              <a:spcBef>
                <a:spcPts val="0"/>
              </a:spcBef>
              <a:buNone/>
              <a:defRPr b="1" i="0" sz="1400" u="none" cap="none" strike="noStrike">
                <a:solidFill>
                  <a:srgbClr val="FFFFFF"/>
                </a:solidFill>
                <a:latin typeface="Twentieth Century"/>
                <a:ea typeface="Twentieth Century"/>
                <a:cs typeface="Twentieth Century"/>
                <a:sym typeface="Twentieth Century"/>
              </a:defRPr>
            </a:lvl1pPr>
            <a:lvl2pPr indent="0" lvl="1" marL="0" algn="ctr">
              <a:spcBef>
                <a:spcPts val="0"/>
              </a:spcBef>
              <a:buNone/>
              <a:defRPr b="1" i="0" sz="1400" u="none" cap="none" strike="noStrike">
                <a:solidFill>
                  <a:srgbClr val="FFFFFF"/>
                </a:solidFill>
                <a:latin typeface="Twentieth Century"/>
                <a:ea typeface="Twentieth Century"/>
                <a:cs typeface="Twentieth Century"/>
                <a:sym typeface="Twentieth Century"/>
              </a:defRPr>
            </a:lvl2pPr>
            <a:lvl3pPr indent="0" lvl="2" marL="0" algn="ctr">
              <a:spcBef>
                <a:spcPts val="0"/>
              </a:spcBef>
              <a:buNone/>
              <a:defRPr b="1" i="0" sz="1400" u="none" cap="none" strike="noStrike">
                <a:solidFill>
                  <a:srgbClr val="FFFFFF"/>
                </a:solidFill>
                <a:latin typeface="Twentieth Century"/>
                <a:ea typeface="Twentieth Century"/>
                <a:cs typeface="Twentieth Century"/>
                <a:sym typeface="Twentieth Century"/>
              </a:defRPr>
            </a:lvl3pPr>
            <a:lvl4pPr indent="0" lvl="3" marL="0" algn="ctr">
              <a:spcBef>
                <a:spcPts val="0"/>
              </a:spcBef>
              <a:buNone/>
              <a:defRPr b="1" i="0" sz="1400" u="none" cap="none" strike="noStrike">
                <a:solidFill>
                  <a:srgbClr val="FFFFFF"/>
                </a:solidFill>
                <a:latin typeface="Twentieth Century"/>
                <a:ea typeface="Twentieth Century"/>
                <a:cs typeface="Twentieth Century"/>
                <a:sym typeface="Twentieth Century"/>
              </a:defRPr>
            </a:lvl4pPr>
            <a:lvl5pPr indent="0" lvl="4" marL="0" algn="ctr">
              <a:spcBef>
                <a:spcPts val="0"/>
              </a:spcBef>
              <a:buNone/>
              <a:defRPr b="1" i="0" sz="1400" u="none" cap="none" strike="noStrike">
                <a:solidFill>
                  <a:srgbClr val="FFFFFF"/>
                </a:solidFill>
                <a:latin typeface="Twentieth Century"/>
                <a:ea typeface="Twentieth Century"/>
                <a:cs typeface="Twentieth Century"/>
                <a:sym typeface="Twentieth Century"/>
              </a:defRPr>
            </a:lvl5pPr>
            <a:lvl6pPr indent="0" lvl="5" marL="0" algn="ctr">
              <a:spcBef>
                <a:spcPts val="0"/>
              </a:spcBef>
              <a:buNone/>
              <a:defRPr b="1" i="0" sz="1400" u="none" cap="none" strike="noStrike">
                <a:solidFill>
                  <a:srgbClr val="FFFFFF"/>
                </a:solidFill>
                <a:latin typeface="Twentieth Century"/>
                <a:ea typeface="Twentieth Century"/>
                <a:cs typeface="Twentieth Century"/>
                <a:sym typeface="Twentieth Century"/>
              </a:defRPr>
            </a:lvl6pPr>
            <a:lvl7pPr indent="0" lvl="6" marL="0" algn="ctr">
              <a:spcBef>
                <a:spcPts val="0"/>
              </a:spcBef>
              <a:buNone/>
              <a:defRPr b="1" i="0" sz="1400" u="none" cap="none" strike="noStrike">
                <a:solidFill>
                  <a:srgbClr val="FFFFFF"/>
                </a:solidFill>
                <a:latin typeface="Twentieth Century"/>
                <a:ea typeface="Twentieth Century"/>
                <a:cs typeface="Twentieth Century"/>
                <a:sym typeface="Twentieth Century"/>
              </a:defRPr>
            </a:lvl7pPr>
            <a:lvl8pPr indent="0" lvl="7" marL="0" algn="ctr">
              <a:spcBef>
                <a:spcPts val="0"/>
              </a:spcBef>
              <a:buNone/>
              <a:defRPr b="1" i="0" sz="1400" u="none" cap="none" strike="noStrike">
                <a:solidFill>
                  <a:srgbClr val="FFFFFF"/>
                </a:solidFill>
                <a:latin typeface="Twentieth Century"/>
                <a:ea typeface="Twentieth Century"/>
                <a:cs typeface="Twentieth Century"/>
                <a:sym typeface="Twentieth Century"/>
              </a:defRPr>
            </a:lvl8pPr>
            <a:lvl9pPr indent="0" lvl="8" marL="0" algn="ctr">
              <a:spcBef>
                <a:spcPts val="0"/>
              </a:spcBef>
              <a:buNone/>
              <a:defRPr b="1" i="0" sz="1400" u="none" cap="none" strike="noStrike">
                <a:solidFill>
                  <a:srgbClr val="FFFFFF"/>
                </a:solidFill>
                <a:latin typeface="Twentieth Century"/>
                <a:ea typeface="Twentieth Century"/>
                <a:cs typeface="Twentieth Century"/>
                <a:sym typeface="Twentieth Century"/>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8" name="Shape 38"/>
        <p:cNvGrpSpPr/>
        <p:nvPr/>
      </p:nvGrpSpPr>
      <p:grpSpPr>
        <a:xfrm>
          <a:off x="0" y="0"/>
          <a:ext cx="0" cy="0"/>
          <a:chOff x="0" y="0"/>
          <a:chExt cx="0" cy="0"/>
        </a:xfrm>
      </p:grpSpPr>
      <p:sp>
        <p:nvSpPr>
          <p:cNvPr id="39" name="Google Shape;39;p2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90000"/>
              </a:lnSpc>
              <a:spcBef>
                <a:spcPts val="0"/>
              </a:spcBef>
              <a:spcAft>
                <a:spcPts val="0"/>
              </a:spcAft>
              <a:buClr>
                <a:schemeClr val="dk1"/>
              </a:buClr>
              <a:buSzPts val="33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2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61950" lvl="0" marL="457200" algn="l">
              <a:lnSpc>
                <a:spcPct val="90000"/>
              </a:lnSpc>
              <a:spcBef>
                <a:spcPts val="0"/>
              </a:spcBef>
              <a:spcAft>
                <a:spcPts val="0"/>
              </a:spcAft>
              <a:buClr>
                <a:schemeClr val="dk1"/>
              </a:buClr>
              <a:buSzPts val="2100"/>
              <a:buChar char="•"/>
              <a:defRPr/>
            </a:lvl1pPr>
            <a:lvl2pPr indent="-342900" lvl="1" marL="914400" algn="l">
              <a:lnSpc>
                <a:spcPct val="90000"/>
              </a:lnSpc>
              <a:spcBef>
                <a:spcPts val="0"/>
              </a:spcBef>
              <a:spcAft>
                <a:spcPts val="0"/>
              </a:spcAft>
              <a:buClr>
                <a:schemeClr val="dk1"/>
              </a:buClr>
              <a:buSzPts val="1800"/>
              <a:buChar char="•"/>
              <a:defRPr/>
            </a:lvl2pPr>
            <a:lvl3pPr indent="-323850" lvl="2" marL="1371600" algn="l">
              <a:lnSpc>
                <a:spcPct val="90000"/>
              </a:lnSpc>
              <a:spcBef>
                <a:spcPts val="0"/>
              </a:spcBef>
              <a:spcAft>
                <a:spcPts val="0"/>
              </a:spcAft>
              <a:buClr>
                <a:schemeClr val="dk1"/>
              </a:buClr>
              <a:buSzPts val="1500"/>
              <a:buChar char="•"/>
              <a:defRPr/>
            </a:lvl3pPr>
            <a:lvl4pPr indent="-314325" lvl="3" marL="1828800" algn="l">
              <a:lnSpc>
                <a:spcPct val="90000"/>
              </a:lnSpc>
              <a:spcBef>
                <a:spcPts val="0"/>
              </a:spcBef>
              <a:spcAft>
                <a:spcPts val="0"/>
              </a:spcAft>
              <a:buClr>
                <a:schemeClr val="dk1"/>
              </a:buClr>
              <a:buSzPts val="1350"/>
              <a:buChar char="•"/>
              <a:defRPr/>
            </a:lvl4pPr>
            <a:lvl5pPr indent="-314325" lvl="4" marL="2286000" algn="l">
              <a:lnSpc>
                <a:spcPct val="90000"/>
              </a:lnSpc>
              <a:spcBef>
                <a:spcPts val="0"/>
              </a:spcBef>
              <a:spcAft>
                <a:spcPts val="0"/>
              </a:spcAft>
              <a:buClr>
                <a:schemeClr val="dk1"/>
              </a:buClr>
              <a:buSzPts val="1350"/>
              <a:buChar char="•"/>
              <a:defRPr/>
            </a:lvl5pPr>
            <a:lvl6pPr indent="-314325" lvl="5" marL="2743200" algn="l">
              <a:lnSpc>
                <a:spcPct val="90000"/>
              </a:lnSpc>
              <a:spcBef>
                <a:spcPts val="0"/>
              </a:spcBef>
              <a:spcAft>
                <a:spcPts val="0"/>
              </a:spcAft>
              <a:buClr>
                <a:schemeClr val="dk1"/>
              </a:buClr>
              <a:buSzPts val="1350"/>
              <a:buChar char="•"/>
              <a:defRPr/>
            </a:lvl6pPr>
            <a:lvl7pPr indent="-314325" lvl="6" marL="3200400" algn="l">
              <a:lnSpc>
                <a:spcPct val="90000"/>
              </a:lnSpc>
              <a:spcBef>
                <a:spcPts val="0"/>
              </a:spcBef>
              <a:spcAft>
                <a:spcPts val="0"/>
              </a:spcAft>
              <a:buClr>
                <a:schemeClr val="dk1"/>
              </a:buClr>
              <a:buSzPts val="1350"/>
              <a:buChar char="•"/>
              <a:defRPr/>
            </a:lvl7pPr>
            <a:lvl8pPr indent="-314325" lvl="7" marL="3657600" algn="l">
              <a:lnSpc>
                <a:spcPct val="90000"/>
              </a:lnSpc>
              <a:spcBef>
                <a:spcPts val="0"/>
              </a:spcBef>
              <a:spcAft>
                <a:spcPts val="0"/>
              </a:spcAft>
              <a:buClr>
                <a:schemeClr val="dk1"/>
              </a:buClr>
              <a:buSzPts val="1350"/>
              <a:buChar char="•"/>
              <a:defRPr/>
            </a:lvl8pPr>
            <a:lvl9pPr indent="-314325" lvl="8" marL="4114800" algn="l">
              <a:lnSpc>
                <a:spcPct val="90000"/>
              </a:lnSpc>
              <a:spcBef>
                <a:spcPts val="0"/>
              </a:spcBef>
              <a:spcAft>
                <a:spcPts val="0"/>
              </a:spcAft>
              <a:buClr>
                <a:schemeClr val="dk1"/>
              </a:buClr>
              <a:buSzPts val="1350"/>
              <a:buChar char="•"/>
              <a:defRPr/>
            </a:lvl9pPr>
          </a:lstStyle>
          <a:p/>
        </p:txBody>
      </p:sp>
      <p:sp>
        <p:nvSpPr>
          <p:cNvPr id="41" name="Google Shape;41;p24"/>
          <p:cNvSpPr txBox="1"/>
          <p:nvPr>
            <p:ph idx="12" type="sldNum"/>
          </p:nvPr>
        </p:nvSpPr>
        <p:spPr>
          <a:xfrm>
            <a:off x="8472488" y="4663680"/>
            <a:ext cx="548879" cy="392906"/>
          </a:xfrm>
          <a:prstGeom prst="rect">
            <a:avLst/>
          </a:prstGeom>
          <a:noFill/>
          <a:ln>
            <a:noFill/>
          </a:ln>
        </p:spPr>
        <p:txBody>
          <a:bodyPr anchorCtr="0" anchor="ctr" bIns="91425" lIns="91425" spcFirstLastPara="1" rIns="91425" wrap="square" tIns="91425">
            <a:noAutofit/>
          </a:bodyPr>
          <a:lstStyle>
            <a:lvl1pPr indent="0" lvl="0" marL="0" algn="r">
              <a:spcBef>
                <a:spcPts val="0"/>
              </a:spcBef>
              <a:spcAft>
                <a:spcPts val="0"/>
              </a:spcAft>
              <a:buClr>
                <a:srgbClr val="888888"/>
              </a:buClr>
              <a:buSzPts val="675"/>
              <a:buFont typeface="Arial"/>
              <a:buNone/>
              <a:defRPr b="0" i="0" sz="675" u="none" cap="none" strike="noStrike">
                <a:solidFill>
                  <a:srgbClr val="888888"/>
                </a:solidFill>
                <a:latin typeface="Arial"/>
                <a:ea typeface="Arial"/>
                <a:cs typeface="Arial"/>
                <a:sym typeface="Arial"/>
              </a:defRPr>
            </a:lvl1pPr>
            <a:lvl2pPr indent="0" lvl="1" marL="0" algn="r">
              <a:spcBef>
                <a:spcPts val="0"/>
              </a:spcBef>
              <a:spcAft>
                <a:spcPts val="0"/>
              </a:spcAft>
              <a:buClr>
                <a:srgbClr val="888888"/>
              </a:buClr>
              <a:buSzPts val="675"/>
              <a:buFont typeface="Arial"/>
              <a:buNone/>
              <a:defRPr b="0" i="0" sz="675" u="none" cap="none" strike="noStrike">
                <a:solidFill>
                  <a:srgbClr val="888888"/>
                </a:solidFill>
                <a:latin typeface="Arial"/>
                <a:ea typeface="Arial"/>
                <a:cs typeface="Arial"/>
                <a:sym typeface="Arial"/>
              </a:defRPr>
            </a:lvl2pPr>
            <a:lvl3pPr indent="0" lvl="2" marL="0" algn="r">
              <a:spcBef>
                <a:spcPts val="0"/>
              </a:spcBef>
              <a:spcAft>
                <a:spcPts val="0"/>
              </a:spcAft>
              <a:buClr>
                <a:srgbClr val="888888"/>
              </a:buClr>
              <a:buSzPts val="675"/>
              <a:buFont typeface="Arial"/>
              <a:buNone/>
              <a:defRPr b="0" i="0" sz="675" u="none" cap="none" strike="noStrike">
                <a:solidFill>
                  <a:srgbClr val="888888"/>
                </a:solidFill>
                <a:latin typeface="Arial"/>
                <a:ea typeface="Arial"/>
                <a:cs typeface="Arial"/>
                <a:sym typeface="Arial"/>
              </a:defRPr>
            </a:lvl3pPr>
            <a:lvl4pPr indent="0" lvl="3" marL="0" algn="r">
              <a:spcBef>
                <a:spcPts val="0"/>
              </a:spcBef>
              <a:spcAft>
                <a:spcPts val="0"/>
              </a:spcAft>
              <a:buClr>
                <a:srgbClr val="888888"/>
              </a:buClr>
              <a:buSzPts val="675"/>
              <a:buFont typeface="Arial"/>
              <a:buNone/>
              <a:defRPr b="0" i="0" sz="675" u="none" cap="none" strike="noStrike">
                <a:solidFill>
                  <a:srgbClr val="888888"/>
                </a:solidFill>
                <a:latin typeface="Arial"/>
                <a:ea typeface="Arial"/>
                <a:cs typeface="Arial"/>
                <a:sym typeface="Arial"/>
              </a:defRPr>
            </a:lvl4pPr>
            <a:lvl5pPr indent="0" lvl="4" marL="0" algn="r">
              <a:spcBef>
                <a:spcPts val="0"/>
              </a:spcBef>
              <a:spcAft>
                <a:spcPts val="0"/>
              </a:spcAft>
              <a:buClr>
                <a:srgbClr val="888888"/>
              </a:buClr>
              <a:buSzPts val="675"/>
              <a:buFont typeface="Arial"/>
              <a:buNone/>
              <a:defRPr b="0" i="0" sz="675" u="none" cap="none" strike="noStrike">
                <a:solidFill>
                  <a:srgbClr val="888888"/>
                </a:solidFill>
                <a:latin typeface="Arial"/>
                <a:ea typeface="Arial"/>
                <a:cs typeface="Arial"/>
                <a:sym typeface="Arial"/>
              </a:defRPr>
            </a:lvl5pPr>
            <a:lvl6pPr indent="0" lvl="5" marL="0" algn="r">
              <a:spcBef>
                <a:spcPts val="0"/>
              </a:spcBef>
              <a:spcAft>
                <a:spcPts val="0"/>
              </a:spcAft>
              <a:buClr>
                <a:srgbClr val="888888"/>
              </a:buClr>
              <a:buSzPts val="675"/>
              <a:buFont typeface="Arial"/>
              <a:buNone/>
              <a:defRPr b="0" i="0" sz="675" u="none" cap="none" strike="noStrike">
                <a:solidFill>
                  <a:srgbClr val="888888"/>
                </a:solidFill>
                <a:latin typeface="Arial"/>
                <a:ea typeface="Arial"/>
                <a:cs typeface="Arial"/>
                <a:sym typeface="Arial"/>
              </a:defRPr>
            </a:lvl6pPr>
            <a:lvl7pPr indent="0" lvl="6" marL="0" algn="r">
              <a:spcBef>
                <a:spcPts val="0"/>
              </a:spcBef>
              <a:spcAft>
                <a:spcPts val="0"/>
              </a:spcAft>
              <a:buClr>
                <a:srgbClr val="888888"/>
              </a:buClr>
              <a:buSzPts val="675"/>
              <a:buFont typeface="Arial"/>
              <a:buNone/>
              <a:defRPr b="0" i="0" sz="675" u="none" cap="none" strike="noStrike">
                <a:solidFill>
                  <a:srgbClr val="888888"/>
                </a:solidFill>
                <a:latin typeface="Arial"/>
                <a:ea typeface="Arial"/>
                <a:cs typeface="Arial"/>
                <a:sym typeface="Arial"/>
              </a:defRPr>
            </a:lvl7pPr>
            <a:lvl8pPr indent="0" lvl="7" marL="0" algn="r">
              <a:spcBef>
                <a:spcPts val="0"/>
              </a:spcBef>
              <a:spcAft>
                <a:spcPts val="0"/>
              </a:spcAft>
              <a:buClr>
                <a:srgbClr val="888888"/>
              </a:buClr>
              <a:buSzPts val="675"/>
              <a:buFont typeface="Arial"/>
              <a:buNone/>
              <a:defRPr b="0" i="0" sz="675" u="none" cap="none" strike="noStrike">
                <a:solidFill>
                  <a:srgbClr val="888888"/>
                </a:solidFill>
                <a:latin typeface="Arial"/>
                <a:ea typeface="Arial"/>
                <a:cs typeface="Arial"/>
                <a:sym typeface="Arial"/>
              </a:defRPr>
            </a:lvl8pPr>
            <a:lvl9pPr indent="0" lvl="8" marL="0" algn="r">
              <a:spcBef>
                <a:spcPts val="0"/>
              </a:spcBef>
              <a:spcAft>
                <a:spcPts val="0"/>
              </a:spcAft>
              <a:buClr>
                <a:srgbClr val="888888"/>
              </a:buClr>
              <a:buSzPts val="675"/>
              <a:buFont typeface="Arial"/>
              <a:buNone/>
              <a:defRPr b="0" i="0" sz="675"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showMasterSp="0" type="secHead">
  <p:cSld name="SECTION_HEADER">
    <p:spTree>
      <p:nvGrpSpPr>
        <p:cNvPr id="42" name="Shape 42"/>
        <p:cNvGrpSpPr/>
        <p:nvPr/>
      </p:nvGrpSpPr>
      <p:grpSpPr>
        <a:xfrm>
          <a:off x="0" y="0"/>
          <a:ext cx="0" cy="0"/>
          <a:chOff x="0" y="0"/>
          <a:chExt cx="0" cy="0"/>
        </a:xfrm>
      </p:grpSpPr>
      <p:sp>
        <p:nvSpPr>
          <p:cNvPr id="43" name="Google Shape;43;p25"/>
          <p:cNvSpPr txBox="1"/>
          <p:nvPr>
            <p:ph idx="1" type="body"/>
          </p:nvPr>
        </p:nvSpPr>
        <p:spPr>
          <a:xfrm>
            <a:off x="1371601" y="2057400"/>
            <a:ext cx="7123113" cy="1254919"/>
          </a:xfrm>
          <a:prstGeom prst="rect">
            <a:avLst/>
          </a:prstGeom>
          <a:noFill/>
          <a:ln>
            <a:noFill/>
          </a:ln>
        </p:spPr>
        <p:txBody>
          <a:bodyPr anchorCtr="0" anchor="t" bIns="45700" lIns="91425" spcFirstLastPara="1" rIns="91425" wrap="square" tIns="45700">
            <a:normAutofit/>
          </a:bodyPr>
          <a:lstStyle>
            <a:lvl1pPr indent="-228600" lvl="0" marL="457200" algn="l">
              <a:spcBef>
                <a:spcPts val="700"/>
              </a:spcBef>
              <a:spcAft>
                <a:spcPts val="0"/>
              </a:spcAft>
              <a:buSzPts val="1680"/>
              <a:buNone/>
              <a:defRPr sz="2800">
                <a:solidFill>
                  <a:schemeClr val="dk2"/>
                </a:solidFill>
              </a:defRPr>
            </a:lvl1pPr>
            <a:lvl2pPr indent="-228600" lvl="1" marL="914400" algn="l">
              <a:spcBef>
                <a:spcPts val="550"/>
              </a:spcBef>
              <a:spcAft>
                <a:spcPts val="0"/>
              </a:spcAft>
              <a:buSzPts val="1260"/>
              <a:buNone/>
              <a:defRPr sz="1800">
                <a:solidFill>
                  <a:srgbClr val="888888"/>
                </a:solidFill>
              </a:defRPr>
            </a:lvl2pPr>
            <a:lvl3pPr indent="-228600" lvl="2" marL="1371600" algn="l">
              <a:spcBef>
                <a:spcPts val="500"/>
              </a:spcBef>
              <a:spcAft>
                <a:spcPts val="0"/>
              </a:spcAft>
              <a:buSzPts val="1200"/>
              <a:buNone/>
              <a:defRPr sz="1600">
                <a:solidFill>
                  <a:srgbClr val="888888"/>
                </a:solidFill>
              </a:defRPr>
            </a:lvl3pPr>
            <a:lvl4pPr indent="-228600" lvl="3" marL="1828800" algn="l">
              <a:spcBef>
                <a:spcPts val="400"/>
              </a:spcBef>
              <a:spcAft>
                <a:spcPts val="0"/>
              </a:spcAft>
              <a:buSzPts val="1050"/>
              <a:buNone/>
              <a:defRPr sz="1400">
                <a:solidFill>
                  <a:srgbClr val="888888"/>
                </a:solidFill>
              </a:defRPr>
            </a:lvl4pPr>
            <a:lvl5pPr indent="-228600" lvl="4" marL="2286000" algn="l">
              <a:spcBef>
                <a:spcPts val="400"/>
              </a:spcBef>
              <a:spcAft>
                <a:spcPts val="0"/>
              </a:spcAft>
              <a:buSzPts val="910"/>
              <a:buNone/>
              <a:defRPr sz="1400">
                <a:solidFill>
                  <a:srgbClr val="888888"/>
                </a:solidFill>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44" name="Google Shape;44;p25"/>
          <p:cNvSpPr/>
          <p:nvPr/>
        </p:nvSpPr>
        <p:spPr>
          <a:xfrm>
            <a:off x="0" y="1143000"/>
            <a:ext cx="9144000" cy="85725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45" name="Google Shape;45;p25"/>
          <p:cNvSpPr/>
          <p:nvPr/>
        </p:nvSpPr>
        <p:spPr>
          <a:xfrm>
            <a:off x="0" y="1200150"/>
            <a:ext cx="1295400" cy="74295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46" name="Google Shape;46;p25"/>
          <p:cNvSpPr/>
          <p:nvPr/>
        </p:nvSpPr>
        <p:spPr>
          <a:xfrm>
            <a:off x="1371600" y="1200150"/>
            <a:ext cx="7772400" cy="74295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47" name="Google Shape;47;p25"/>
          <p:cNvSpPr txBox="1"/>
          <p:nvPr>
            <p:ph type="title"/>
          </p:nvPr>
        </p:nvSpPr>
        <p:spPr>
          <a:xfrm>
            <a:off x="1371600" y="1200150"/>
            <a:ext cx="7620000" cy="74295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FFFFFF"/>
              </a:buClr>
              <a:buSzPts val="4400"/>
              <a:buFont typeface="Twentieth Century"/>
              <a:buNone/>
              <a:defRPr b="0" sz="4400" cap="none">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 name="Google Shape;48;p25"/>
          <p:cNvSpPr txBox="1"/>
          <p:nvPr>
            <p:ph idx="10" type="dt"/>
          </p:nvPr>
        </p:nvSpPr>
        <p:spPr>
          <a:xfrm>
            <a:off x="6096000" y="4686300"/>
            <a:ext cx="26670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25"/>
          <p:cNvSpPr txBox="1"/>
          <p:nvPr>
            <p:ph idx="12" type="sldNum"/>
          </p:nvPr>
        </p:nvSpPr>
        <p:spPr>
          <a:xfrm>
            <a:off x="0" y="1314450"/>
            <a:ext cx="1295400" cy="526257"/>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1" sz="2400">
                <a:solidFill>
                  <a:srgbClr val="FFFFFF"/>
                </a:solidFill>
                <a:latin typeface="Twentieth Century"/>
                <a:ea typeface="Twentieth Century"/>
                <a:cs typeface="Twentieth Century"/>
                <a:sym typeface="Twentieth Century"/>
              </a:defRPr>
            </a:lvl1pPr>
            <a:lvl2pPr indent="0" lvl="1" marL="0" algn="ctr">
              <a:spcBef>
                <a:spcPts val="0"/>
              </a:spcBef>
              <a:buNone/>
              <a:defRPr b="1" sz="2400">
                <a:solidFill>
                  <a:srgbClr val="FFFFFF"/>
                </a:solidFill>
                <a:latin typeface="Twentieth Century"/>
                <a:ea typeface="Twentieth Century"/>
                <a:cs typeface="Twentieth Century"/>
                <a:sym typeface="Twentieth Century"/>
              </a:defRPr>
            </a:lvl2pPr>
            <a:lvl3pPr indent="0" lvl="2" marL="0" algn="ctr">
              <a:spcBef>
                <a:spcPts val="0"/>
              </a:spcBef>
              <a:buNone/>
              <a:defRPr b="1" sz="2400">
                <a:solidFill>
                  <a:srgbClr val="FFFFFF"/>
                </a:solidFill>
                <a:latin typeface="Twentieth Century"/>
                <a:ea typeface="Twentieth Century"/>
                <a:cs typeface="Twentieth Century"/>
                <a:sym typeface="Twentieth Century"/>
              </a:defRPr>
            </a:lvl3pPr>
            <a:lvl4pPr indent="0" lvl="3" marL="0" algn="ctr">
              <a:spcBef>
                <a:spcPts val="0"/>
              </a:spcBef>
              <a:buNone/>
              <a:defRPr b="1" sz="2400">
                <a:solidFill>
                  <a:srgbClr val="FFFFFF"/>
                </a:solidFill>
                <a:latin typeface="Twentieth Century"/>
                <a:ea typeface="Twentieth Century"/>
                <a:cs typeface="Twentieth Century"/>
                <a:sym typeface="Twentieth Century"/>
              </a:defRPr>
            </a:lvl4pPr>
            <a:lvl5pPr indent="0" lvl="4" marL="0" algn="ctr">
              <a:spcBef>
                <a:spcPts val="0"/>
              </a:spcBef>
              <a:buNone/>
              <a:defRPr b="1" sz="2400">
                <a:solidFill>
                  <a:srgbClr val="FFFFFF"/>
                </a:solidFill>
                <a:latin typeface="Twentieth Century"/>
                <a:ea typeface="Twentieth Century"/>
                <a:cs typeface="Twentieth Century"/>
                <a:sym typeface="Twentieth Century"/>
              </a:defRPr>
            </a:lvl5pPr>
            <a:lvl6pPr indent="0" lvl="5" marL="0" algn="ctr">
              <a:spcBef>
                <a:spcPts val="0"/>
              </a:spcBef>
              <a:buNone/>
              <a:defRPr b="1" sz="2400">
                <a:solidFill>
                  <a:srgbClr val="FFFFFF"/>
                </a:solidFill>
                <a:latin typeface="Twentieth Century"/>
                <a:ea typeface="Twentieth Century"/>
                <a:cs typeface="Twentieth Century"/>
                <a:sym typeface="Twentieth Century"/>
              </a:defRPr>
            </a:lvl6pPr>
            <a:lvl7pPr indent="0" lvl="6" marL="0" algn="ctr">
              <a:spcBef>
                <a:spcPts val="0"/>
              </a:spcBef>
              <a:buNone/>
              <a:defRPr b="1" sz="2400">
                <a:solidFill>
                  <a:srgbClr val="FFFFFF"/>
                </a:solidFill>
                <a:latin typeface="Twentieth Century"/>
                <a:ea typeface="Twentieth Century"/>
                <a:cs typeface="Twentieth Century"/>
                <a:sym typeface="Twentieth Century"/>
              </a:defRPr>
            </a:lvl7pPr>
            <a:lvl8pPr indent="0" lvl="7" marL="0" algn="ctr">
              <a:spcBef>
                <a:spcPts val="0"/>
              </a:spcBef>
              <a:buNone/>
              <a:defRPr b="1" sz="2400">
                <a:solidFill>
                  <a:srgbClr val="FFFFFF"/>
                </a:solidFill>
                <a:latin typeface="Twentieth Century"/>
                <a:ea typeface="Twentieth Century"/>
                <a:cs typeface="Twentieth Century"/>
                <a:sym typeface="Twentieth Century"/>
              </a:defRPr>
            </a:lvl8pPr>
            <a:lvl9pPr indent="0" lvl="8" marL="0" algn="ctr">
              <a:spcBef>
                <a:spcPts val="0"/>
              </a:spcBef>
              <a:buNone/>
              <a:defRPr b="1" sz="2400">
                <a:solidFill>
                  <a:srgbClr val="FFFFFF"/>
                </a:solidFill>
                <a:latin typeface="Twentieth Century"/>
                <a:ea typeface="Twentieth Century"/>
                <a:cs typeface="Twentieth Century"/>
                <a:sym typeface="Twentieth Century"/>
              </a:defRPr>
            </a:lvl9pPr>
          </a:lstStyle>
          <a:p>
            <a:pPr indent="0" lvl="0" marL="0" rtl="0" algn="ctr">
              <a:spcBef>
                <a:spcPts val="0"/>
              </a:spcBef>
              <a:spcAft>
                <a:spcPts val="0"/>
              </a:spcAft>
              <a:buNone/>
            </a:pPr>
            <a:fld id="{00000000-1234-1234-1234-123412341234}" type="slidenum">
              <a:rPr lang="en-US"/>
              <a:t>‹#›</a:t>
            </a:fld>
            <a:endParaRPr/>
          </a:p>
        </p:txBody>
      </p:sp>
      <p:sp>
        <p:nvSpPr>
          <p:cNvPr id="50" name="Google Shape;50;p25"/>
          <p:cNvSpPr txBox="1"/>
          <p:nvPr>
            <p:ph idx="11" type="ftr"/>
          </p:nvPr>
        </p:nvSpPr>
        <p:spPr>
          <a:xfrm>
            <a:off x="609601" y="4686155"/>
            <a:ext cx="5421083" cy="273844"/>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51" name="Shape 51"/>
        <p:cNvGrpSpPr/>
        <p:nvPr/>
      </p:nvGrpSpPr>
      <p:grpSpPr>
        <a:xfrm>
          <a:off x="0" y="0"/>
          <a:ext cx="0" cy="0"/>
          <a:chOff x="0" y="0"/>
          <a:chExt cx="0" cy="0"/>
        </a:xfrm>
      </p:grpSpPr>
      <p:sp>
        <p:nvSpPr>
          <p:cNvPr id="52" name="Google Shape;52;p26"/>
          <p:cNvSpPr txBox="1"/>
          <p:nvPr>
            <p:ph type="title"/>
          </p:nvPr>
        </p:nvSpPr>
        <p:spPr>
          <a:xfrm>
            <a:off x="609600" y="171450"/>
            <a:ext cx="8153400" cy="74295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 name="Google Shape;53;p26"/>
          <p:cNvSpPr txBox="1"/>
          <p:nvPr>
            <p:ph idx="1" type="body"/>
          </p:nvPr>
        </p:nvSpPr>
        <p:spPr>
          <a:xfrm>
            <a:off x="609600" y="1192175"/>
            <a:ext cx="3886200" cy="3429000"/>
          </a:xfrm>
          <a:prstGeom prst="rect">
            <a:avLst/>
          </a:prstGeom>
          <a:noFill/>
          <a:ln>
            <a:noFill/>
          </a:ln>
        </p:spPr>
        <p:txBody>
          <a:bodyPr anchorCtr="0" anchor="t" bIns="45700" lIns="91425" spcFirstLastPara="1" rIns="91425" wrap="square" tIns="45700">
            <a:normAutofit/>
          </a:bodyPr>
          <a:lstStyle>
            <a:lvl1pPr indent="-297180" lvl="0" marL="457200" algn="l">
              <a:spcBef>
                <a:spcPts val="700"/>
              </a:spcBef>
              <a:spcAft>
                <a:spcPts val="0"/>
              </a:spcAft>
              <a:buSzPts val="1080"/>
              <a:buChar char="◻"/>
              <a:defRPr/>
            </a:lvl1pPr>
            <a:lvl2pPr indent="-308610" lvl="1" marL="914400" algn="l">
              <a:spcBef>
                <a:spcPts val="550"/>
              </a:spcBef>
              <a:spcAft>
                <a:spcPts val="0"/>
              </a:spcAft>
              <a:buSzPts val="1260"/>
              <a:buChar char="🞑"/>
              <a:defRPr/>
            </a:lvl2pPr>
            <a:lvl3pPr indent="-314325" lvl="2" marL="1371600" algn="l">
              <a:spcBef>
                <a:spcPts val="500"/>
              </a:spcBef>
              <a:spcAft>
                <a:spcPts val="0"/>
              </a:spcAft>
              <a:buSzPts val="1350"/>
              <a:buChar char="■"/>
              <a:defRPr/>
            </a:lvl3pPr>
            <a:lvl4pPr indent="-314325" lvl="3" marL="1828800" algn="l">
              <a:spcBef>
                <a:spcPts val="400"/>
              </a:spcBef>
              <a:spcAft>
                <a:spcPts val="0"/>
              </a:spcAft>
              <a:buSzPts val="1350"/>
              <a:buChar char="■"/>
              <a:defRPr/>
            </a:lvl4pPr>
            <a:lvl5pPr indent="-302895" lvl="4" marL="2286000" algn="l">
              <a:spcBef>
                <a:spcPts val="400"/>
              </a:spcBef>
              <a:spcAft>
                <a:spcPts val="0"/>
              </a:spcAft>
              <a:buSzPts val="117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54" name="Google Shape;54;p26"/>
          <p:cNvSpPr txBox="1"/>
          <p:nvPr>
            <p:ph idx="2" type="body"/>
          </p:nvPr>
        </p:nvSpPr>
        <p:spPr>
          <a:xfrm>
            <a:off x="4844901" y="1192175"/>
            <a:ext cx="3886200" cy="3429000"/>
          </a:xfrm>
          <a:prstGeom prst="rect">
            <a:avLst/>
          </a:prstGeom>
          <a:noFill/>
          <a:ln>
            <a:noFill/>
          </a:ln>
        </p:spPr>
        <p:txBody>
          <a:bodyPr anchorCtr="0" anchor="t" bIns="45700" lIns="91425" spcFirstLastPara="1" rIns="91425" wrap="square" tIns="45700">
            <a:normAutofit/>
          </a:bodyPr>
          <a:lstStyle>
            <a:lvl1pPr indent="-297180" lvl="0" marL="457200" algn="l">
              <a:spcBef>
                <a:spcPts val="700"/>
              </a:spcBef>
              <a:spcAft>
                <a:spcPts val="0"/>
              </a:spcAft>
              <a:buSzPts val="1080"/>
              <a:buChar char="◻"/>
              <a:defRPr/>
            </a:lvl1pPr>
            <a:lvl2pPr indent="-308610" lvl="1" marL="914400" algn="l">
              <a:spcBef>
                <a:spcPts val="550"/>
              </a:spcBef>
              <a:spcAft>
                <a:spcPts val="0"/>
              </a:spcAft>
              <a:buSzPts val="1260"/>
              <a:buChar char="🞑"/>
              <a:defRPr/>
            </a:lvl2pPr>
            <a:lvl3pPr indent="-314325" lvl="2" marL="1371600" algn="l">
              <a:spcBef>
                <a:spcPts val="500"/>
              </a:spcBef>
              <a:spcAft>
                <a:spcPts val="0"/>
              </a:spcAft>
              <a:buSzPts val="1350"/>
              <a:buChar char="■"/>
              <a:defRPr/>
            </a:lvl3pPr>
            <a:lvl4pPr indent="-314325" lvl="3" marL="1828800" algn="l">
              <a:spcBef>
                <a:spcPts val="400"/>
              </a:spcBef>
              <a:spcAft>
                <a:spcPts val="0"/>
              </a:spcAft>
              <a:buSzPts val="1350"/>
              <a:buChar char="■"/>
              <a:defRPr/>
            </a:lvl4pPr>
            <a:lvl5pPr indent="-302895" lvl="4" marL="2286000" algn="l">
              <a:spcBef>
                <a:spcPts val="400"/>
              </a:spcBef>
              <a:spcAft>
                <a:spcPts val="0"/>
              </a:spcAft>
              <a:buSzPts val="117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55" name="Google Shape;55;p26"/>
          <p:cNvSpPr txBox="1"/>
          <p:nvPr>
            <p:ph idx="10" type="dt"/>
          </p:nvPr>
        </p:nvSpPr>
        <p:spPr>
          <a:xfrm>
            <a:off x="6096000" y="4686300"/>
            <a:ext cx="26670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6"/>
          <p:cNvSpPr txBox="1"/>
          <p:nvPr>
            <p:ph idx="12" type="sldNum"/>
          </p:nvPr>
        </p:nvSpPr>
        <p:spPr>
          <a:xfrm>
            <a:off x="0" y="954167"/>
            <a:ext cx="533400" cy="183357"/>
          </a:xfrm>
          <a:prstGeom prst="rect">
            <a:avLst/>
          </a:prstGeom>
          <a:noFill/>
          <a:ln>
            <a:noFill/>
          </a:ln>
        </p:spPr>
        <p:txBody>
          <a:bodyPr anchorCtr="0" anchor="ctr" bIns="45700" lIns="91425" spcFirstLastPara="1" rIns="91425" wrap="square" tIns="45700">
            <a:norm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57" name="Google Shape;57;p26"/>
          <p:cNvSpPr txBox="1"/>
          <p:nvPr>
            <p:ph idx="11" type="ftr"/>
          </p:nvPr>
        </p:nvSpPr>
        <p:spPr>
          <a:xfrm>
            <a:off x="609601" y="4686155"/>
            <a:ext cx="5421083" cy="273844"/>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58" name="Shape 58"/>
        <p:cNvGrpSpPr/>
        <p:nvPr/>
      </p:nvGrpSpPr>
      <p:grpSpPr>
        <a:xfrm>
          <a:off x="0" y="0"/>
          <a:ext cx="0" cy="0"/>
          <a:chOff x="0" y="0"/>
          <a:chExt cx="0" cy="0"/>
        </a:xfrm>
      </p:grpSpPr>
      <p:sp>
        <p:nvSpPr>
          <p:cNvPr id="59" name="Google Shape;59;p27"/>
          <p:cNvSpPr txBox="1"/>
          <p:nvPr>
            <p:ph type="title"/>
          </p:nvPr>
        </p:nvSpPr>
        <p:spPr>
          <a:xfrm>
            <a:off x="533400" y="204787"/>
            <a:ext cx="8153400" cy="652463"/>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2"/>
              </a:buClr>
              <a:buSzPts val="4400"/>
              <a:buFont typeface="Twentieth Century"/>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27"/>
          <p:cNvSpPr txBox="1"/>
          <p:nvPr>
            <p:ph idx="1" type="body"/>
          </p:nvPr>
        </p:nvSpPr>
        <p:spPr>
          <a:xfrm>
            <a:off x="609600" y="1828800"/>
            <a:ext cx="3886200" cy="2686050"/>
          </a:xfrm>
          <a:prstGeom prst="rect">
            <a:avLst/>
          </a:prstGeom>
          <a:noFill/>
          <a:ln>
            <a:noFill/>
          </a:ln>
        </p:spPr>
        <p:txBody>
          <a:bodyPr anchorCtr="0" anchor="t" bIns="45700" lIns="91425" spcFirstLastPara="1" rIns="91425" wrap="square" tIns="45700">
            <a:normAutofit/>
          </a:bodyPr>
          <a:lstStyle>
            <a:lvl1pPr indent="-297180" lvl="0" marL="457200" algn="l">
              <a:spcBef>
                <a:spcPts val="700"/>
              </a:spcBef>
              <a:spcAft>
                <a:spcPts val="0"/>
              </a:spcAft>
              <a:buSzPts val="1080"/>
              <a:buChar char="◻"/>
              <a:defRPr/>
            </a:lvl1pPr>
            <a:lvl2pPr indent="-308610" lvl="1" marL="914400" algn="l">
              <a:spcBef>
                <a:spcPts val="550"/>
              </a:spcBef>
              <a:spcAft>
                <a:spcPts val="0"/>
              </a:spcAft>
              <a:buSzPts val="1260"/>
              <a:buChar char="🞑"/>
              <a:defRPr/>
            </a:lvl2pPr>
            <a:lvl3pPr indent="-314325" lvl="2" marL="1371600" algn="l">
              <a:spcBef>
                <a:spcPts val="500"/>
              </a:spcBef>
              <a:spcAft>
                <a:spcPts val="0"/>
              </a:spcAft>
              <a:buSzPts val="1350"/>
              <a:buChar char="■"/>
              <a:defRPr/>
            </a:lvl3pPr>
            <a:lvl4pPr indent="-314325" lvl="3" marL="1828800" algn="l">
              <a:spcBef>
                <a:spcPts val="400"/>
              </a:spcBef>
              <a:spcAft>
                <a:spcPts val="0"/>
              </a:spcAft>
              <a:buSzPts val="1350"/>
              <a:buChar char="■"/>
              <a:defRPr/>
            </a:lvl4pPr>
            <a:lvl5pPr indent="-302895" lvl="4" marL="2286000" algn="l">
              <a:spcBef>
                <a:spcPts val="400"/>
              </a:spcBef>
              <a:spcAft>
                <a:spcPts val="0"/>
              </a:spcAft>
              <a:buSzPts val="117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61" name="Google Shape;61;p27"/>
          <p:cNvSpPr txBox="1"/>
          <p:nvPr>
            <p:ph idx="2" type="body"/>
          </p:nvPr>
        </p:nvSpPr>
        <p:spPr>
          <a:xfrm>
            <a:off x="4800600" y="1828800"/>
            <a:ext cx="3886200" cy="2686050"/>
          </a:xfrm>
          <a:prstGeom prst="rect">
            <a:avLst/>
          </a:prstGeom>
          <a:noFill/>
          <a:ln>
            <a:noFill/>
          </a:ln>
        </p:spPr>
        <p:txBody>
          <a:bodyPr anchorCtr="0" anchor="t" bIns="45700" lIns="91425" spcFirstLastPara="1" rIns="91425" wrap="square" tIns="45700">
            <a:normAutofit/>
          </a:bodyPr>
          <a:lstStyle>
            <a:lvl1pPr indent="-297180" lvl="0" marL="457200" algn="l">
              <a:spcBef>
                <a:spcPts val="700"/>
              </a:spcBef>
              <a:spcAft>
                <a:spcPts val="0"/>
              </a:spcAft>
              <a:buSzPts val="1080"/>
              <a:buChar char="◻"/>
              <a:defRPr/>
            </a:lvl1pPr>
            <a:lvl2pPr indent="-308610" lvl="1" marL="914400" algn="l">
              <a:spcBef>
                <a:spcPts val="550"/>
              </a:spcBef>
              <a:spcAft>
                <a:spcPts val="0"/>
              </a:spcAft>
              <a:buSzPts val="1260"/>
              <a:buChar char="🞑"/>
              <a:defRPr/>
            </a:lvl2pPr>
            <a:lvl3pPr indent="-314325" lvl="2" marL="1371600" algn="l">
              <a:spcBef>
                <a:spcPts val="500"/>
              </a:spcBef>
              <a:spcAft>
                <a:spcPts val="0"/>
              </a:spcAft>
              <a:buSzPts val="1350"/>
              <a:buChar char="■"/>
              <a:defRPr/>
            </a:lvl3pPr>
            <a:lvl4pPr indent="-314325" lvl="3" marL="1828800" algn="l">
              <a:spcBef>
                <a:spcPts val="400"/>
              </a:spcBef>
              <a:spcAft>
                <a:spcPts val="0"/>
              </a:spcAft>
              <a:buSzPts val="1350"/>
              <a:buChar char="■"/>
              <a:defRPr/>
            </a:lvl4pPr>
            <a:lvl5pPr indent="-302895" lvl="4" marL="2286000" algn="l">
              <a:spcBef>
                <a:spcPts val="400"/>
              </a:spcBef>
              <a:spcAft>
                <a:spcPts val="0"/>
              </a:spcAft>
              <a:buSzPts val="117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62" name="Google Shape;62;p27"/>
          <p:cNvSpPr txBox="1"/>
          <p:nvPr>
            <p:ph idx="10" type="dt"/>
          </p:nvPr>
        </p:nvSpPr>
        <p:spPr>
          <a:xfrm>
            <a:off x="6096000" y="4686300"/>
            <a:ext cx="26670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7"/>
          <p:cNvSpPr txBox="1"/>
          <p:nvPr>
            <p:ph idx="12" type="sldNum"/>
          </p:nvPr>
        </p:nvSpPr>
        <p:spPr>
          <a:xfrm>
            <a:off x="0" y="954167"/>
            <a:ext cx="533400" cy="183357"/>
          </a:xfrm>
          <a:prstGeom prst="rect">
            <a:avLst/>
          </a:prstGeom>
          <a:noFill/>
          <a:ln>
            <a:noFill/>
          </a:ln>
        </p:spPr>
        <p:txBody>
          <a:bodyPr anchorCtr="0" anchor="ctr" bIns="45700" lIns="91425" spcFirstLastPara="1" rIns="91425" wrap="square" tIns="45700">
            <a:norm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64" name="Google Shape;64;p27"/>
          <p:cNvSpPr txBox="1"/>
          <p:nvPr>
            <p:ph idx="11" type="ftr"/>
          </p:nvPr>
        </p:nvSpPr>
        <p:spPr>
          <a:xfrm>
            <a:off x="609601" y="4686155"/>
            <a:ext cx="5421083" cy="273844"/>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27"/>
          <p:cNvSpPr txBox="1"/>
          <p:nvPr>
            <p:ph idx="3" type="body"/>
          </p:nvPr>
        </p:nvSpPr>
        <p:spPr>
          <a:xfrm>
            <a:off x="609600" y="1314450"/>
            <a:ext cx="3886200" cy="480060"/>
          </a:xfrm>
          <a:prstGeom prst="rect">
            <a:avLst/>
          </a:prstGeom>
          <a:solidFill>
            <a:schemeClr val="accent2"/>
          </a:solidFill>
          <a:ln>
            <a:noFill/>
          </a:ln>
        </p:spPr>
        <p:txBody>
          <a:bodyPr anchorCtr="0" anchor="ctr" bIns="45700" lIns="91425" spcFirstLastPara="1" rIns="91425" wrap="square" tIns="45700">
            <a:normAutofit/>
          </a:bodyPr>
          <a:lstStyle>
            <a:lvl1pPr indent="-228600" lvl="0" marL="457200" algn="l">
              <a:spcBef>
                <a:spcPts val="700"/>
              </a:spcBef>
              <a:spcAft>
                <a:spcPts val="0"/>
              </a:spcAft>
              <a:buSzPts val="1200"/>
              <a:buFont typeface="Twentieth Century"/>
              <a:buNone/>
              <a:defRPr b="1" sz="2000">
                <a:solidFill>
                  <a:srgbClr val="FFFFFF"/>
                </a:solidFill>
              </a:defRPr>
            </a:lvl1pPr>
            <a:lvl2pPr indent="-308610" lvl="1" marL="914400" algn="l">
              <a:spcBef>
                <a:spcPts val="550"/>
              </a:spcBef>
              <a:spcAft>
                <a:spcPts val="0"/>
              </a:spcAft>
              <a:buSzPts val="1260"/>
              <a:buChar char="🞑"/>
              <a:defRPr/>
            </a:lvl2pPr>
            <a:lvl3pPr indent="-314325" lvl="2" marL="1371600" algn="l">
              <a:spcBef>
                <a:spcPts val="500"/>
              </a:spcBef>
              <a:spcAft>
                <a:spcPts val="0"/>
              </a:spcAft>
              <a:buSzPts val="1350"/>
              <a:buChar char="■"/>
              <a:defRPr/>
            </a:lvl3pPr>
            <a:lvl4pPr indent="-314325" lvl="3" marL="1828800" algn="l">
              <a:spcBef>
                <a:spcPts val="400"/>
              </a:spcBef>
              <a:spcAft>
                <a:spcPts val="0"/>
              </a:spcAft>
              <a:buSzPts val="1350"/>
              <a:buChar char="■"/>
              <a:defRPr/>
            </a:lvl4pPr>
            <a:lvl5pPr indent="-302895" lvl="4" marL="2286000" algn="l">
              <a:spcBef>
                <a:spcPts val="400"/>
              </a:spcBef>
              <a:spcAft>
                <a:spcPts val="0"/>
              </a:spcAft>
              <a:buSzPts val="117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66" name="Google Shape;66;p27"/>
          <p:cNvSpPr txBox="1"/>
          <p:nvPr>
            <p:ph idx="4" type="body"/>
          </p:nvPr>
        </p:nvSpPr>
        <p:spPr>
          <a:xfrm>
            <a:off x="4800600" y="1314450"/>
            <a:ext cx="3886200" cy="480060"/>
          </a:xfrm>
          <a:prstGeom prst="rect">
            <a:avLst/>
          </a:prstGeom>
          <a:solidFill>
            <a:schemeClr val="accent4"/>
          </a:solidFill>
          <a:ln>
            <a:noFill/>
          </a:ln>
        </p:spPr>
        <p:txBody>
          <a:bodyPr anchorCtr="0" anchor="ctr" bIns="45700" lIns="91425" spcFirstLastPara="1" rIns="91425" wrap="square" tIns="45700">
            <a:normAutofit/>
          </a:bodyPr>
          <a:lstStyle>
            <a:lvl1pPr indent="-228600" lvl="0" marL="457200" algn="l">
              <a:spcBef>
                <a:spcPts val="700"/>
              </a:spcBef>
              <a:spcAft>
                <a:spcPts val="0"/>
              </a:spcAft>
              <a:buSzPts val="1200"/>
              <a:buFont typeface="Twentieth Century"/>
              <a:buNone/>
              <a:defRPr b="1" sz="2000">
                <a:solidFill>
                  <a:srgbClr val="FFFFFF"/>
                </a:solidFill>
              </a:defRPr>
            </a:lvl1pPr>
            <a:lvl2pPr indent="-308610" lvl="1" marL="914400" algn="l">
              <a:spcBef>
                <a:spcPts val="550"/>
              </a:spcBef>
              <a:spcAft>
                <a:spcPts val="0"/>
              </a:spcAft>
              <a:buSzPts val="1260"/>
              <a:buChar char="🞑"/>
              <a:defRPr/>
            </a:lvl2pPr>
            <a:lvl3pPr indent="-314325" lvl="2" marL="1371600" algn="l">
              <a:spcBef>
                <a:spcPts val="500"/>
              </a:spcBef>
              <a:spcAft>
                <a:spcPts val="0"/>
              </a:spcAft>
              <a:buSzPts val="1350"/>
              <a:buChar char="■"/>
              <a:defRPr/>
            </a:lvl3pPr>
            <a:lvl4pPr indent="-314325" lvl="3" marL="1828800" algn="l">
              <a:spcBef>
                <a:spcPts val="400"/>
              </a:spcBef>
              <a:spcAft>
                <a:spcPts val="0"/>
              </a:spcAft>
              <a:buSzPts val="1350"/>
              <a:buChar char="■"/>
              <a:defRPr/>
            </a:lvl4pPr>
            <a:lvl5pPr indent="-302895" lvl="4" marL="2286000" algn="l">
              <a:spcBef>
                <a:spcPts val="400"/>
              </a:spcBef>
              <a:spcAft>
                <a:spcPts val="0"/>
              </a:spcAft>
              <a:buSzPts val="117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showMasterSp="0" type="blank">
  <p:cSld name="BLANK">
    <p:spTree>
      <p:nvGrpSpPr>
        <p:cNvPr id="67" name="Shape 67"/>
        <p:cNvGrpSpPr/>
        <p:nvPr/>
      </p:nvGrpSpPr>
      <p:grpSpPr>
        <a:xfrm>
          <a:off x="0" y="0"/>
          <a:ext cx="0" cy="0"/>
          <a:chOff x="0" y="0"/>
          <a:chExt cx="0" cy="0"/>
        </a:xfrm>
      </p:grpSpPr>
      <p:sp>
        <p:nvSpPr>
          <p:cNvPr id="68" name="Google Shape;68;p28"/>
          <p:cNvSpPr txBox="1"/>
          <p:nvPr>
            <p:ph idx="10" type="dt"/>
          </p:nvPr>
        </p:nvSpPr>
        <p:spPr>
          <a:xfrm>
            <a:off x="6096000" y="4686300"/>
            <a:ext cx="26670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28"/>
          <p:cNvSpPr txBox="1"/>
          <p:nvPr>
            <p:ph idx="11" type="ftr"/>
          </p:nvPr>
        </p:nvSpPr>
        <p:spPr>
          <a:xfrm>
            <a:off x="609601" y="4686155"/>
            <a:ext cx="5421083" cy="273844"/>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8"/>
          <p:cNvSpPr txBox="1"/>
          <p:nvPr>
            <p:ph idx="12" type="sldNum"/>
          </p:nvPr>
        </p:nvSpPr>
        <p:spPr>
          <a:xfrm>
            <a:off x="0" y="4686300"/>
            <a:ext cx="533400" cy="285750"/>
          </a:xfrm>
          <a:prstGeom prst="rect">
            <a:avLst/>
          </a:prstGeom>
          <a:noFill/>
          <a:ln>
            <a:noFill/>
          </a:ln>
        </p:spPr>
        <p:txBody>
          <a:bodyPr anchorCtr="0" anchor="ctr" bIns="45700" lIns="91425" spcFirstLastPara="1" rIns="91425" wrap="square" tIns="45700">
            <a:normAutofit/>
          </a:bodyPr>
          <a:lstStyle>
            <a:lvl1pPr indent="0" lvl="0" marL="0" algn="ctr">
              <a:spcBef>
                <a:spcPts val="0"/>
              </a:spcBef>
              <a:buNone/>
              <a:defRPr b="1" sz="1400">
                <a:solidFill>
                  <a:schemeClr val="dk2"/>
                </a:solidFill>
                <a:latin typeface="Twentieth Century"/>
                <a:ea typeface="Twentieth Century"/>
                <a:cs typeface="Twentieth Century"/>
                <a:sym typeface="Twentieth Century"/>
              </a:defRPr>
            </a:lvl1pPr>
            <a:lvl2pPr indent="0" lvl="1" marL="0" algn="ctr">
              <a:spcBef>
                <a:spcPts val="0"/>
              </a:spcBef>
              <a:buNone/>
              <a:defRPr b="1" sz="1400">
                <a:solidFill>
                  <a:schemeClr val="dk2"/>
                </a:solidFill>
                <a:latin typeface="Twentieth Century"/>
                <a:ea typeface="Twentieth Century"/>
                <a:cs typeface="Twentieth Century"/>
                <a:sym typeface="Twentieth Century"/>
              </a:defRPr>
            </a:lvl2pPr>
            <a:lvl3pPr indent="0" lvl="2" marL="0" algn="ctr">
              <a:spcBef>
                <a:spcPts val="0"/>
              </a:spcBef>
              <a:buNone/>
              <a:defRPr b="1" sz="1400">
                <a:solidFill>
                  <a:schemeClr val="dk2"/>
                </a:solidFill>
                <a:latin typeface="Twentieth Century"/>
                <a:ea typeface="Twentieth Century"/>
                <a:cs typeface="Twentieth Century"/>
                <a:sym typeface="Twentieth Century"/>
              </a:defRPr>
            </a:lvl3pPr>
            <a:lvl4pPr indent="0" lvl="3" marL="0" algn="ctr">
              <a:spcBef>
                <a:spcPts val="0"/>
              </a:spcBef>
              <a:buNone/>
              <a:defRPr b="1" sz="1400">
                <a:solidFill>
                  <a:schemeClr val="dk2"/>
                </a:solidFill>
                <a:latin typeface="Twentieth Century"/>
                <a:ea typeface="Twentieth Century"/>
                <a:cs typeface="Twentieth Century"/>
                <a:sym typeface="Twentieth Century"/>
              </a:defRPr>
            </a:lvl4pPr>
            <a:lvl5pPr indent="0" lvl="4" marL="0" algn="ctr">
              <a:spcBef>
                <a:spcPts val="0"/>
              </a:spcBef>
              <a:buNone/>
              <a:defRPr b="1" sz="1400">
                <a:solidFill>
                  <a:schemeClr val="dk2"/>
                </a:solidFill>
                <a:latin typeface="Twentieth Century"/>
                <a:ea typeface="Twentieth Century"/>
                <a:cs typeface="Twentieth Century"/>
                <a:sym typeface="Twentieth Century"/>
              </a:defRPr>
            </a:lvl5pPr>
            <a:lvl6pPr indent="0" lvl="5" marL="0" algn="ctr">
              <a:spcBef>
                <a:spcPts val="0"/>
              </a:spcBef>
              <a:buNone/>
              <a:defRPr b="1" sz="1400">
                <a:solidFill>
                  <a:schemeClr val="dk2"/>
                </a:solidFill>
                <a:latin typeface="Twentieth Century"/>
                <a:ea typeface="Twentieth Century"/>
                <a:cs typeface="Twentieth Century"/>
                <a:sym typeface="Twentieth Century"/>
              </a:defRPr>
            </a:lvl6pPr>
            <a:lvl7pPr indent="0" lvl="6" marL="0" algn="ctr">
              <a:spcBef>
                <a:spcPts val="0"/>
              </a:spcBef>
              <a:buNone/>
              <a:defRPr b="1" sz="1400">
                <a:solidFill>
                  <a:schemeClr val="dk2"/>
                </a:solidFill>
                <a:latin typeface="Twentieth Century"/>
                <a:ea typeface="Twentieth Century"/>
                <a:cs typeface="Twentieth Century"/>
                <a:sym typeface="Twentieth Century"/>
              </a:defRPr>
            </a:lvl7pPr>
            <a:lvl8pPr indent="0" lvl="7" marL="0" algn="ctr">
              <a:spcBef>
                <a:spcPts val="0"/>
              </a:spcBef>
              <a:buNone/>
              <a:defRPr b="1" sz="1400">
                <a:solidFill>
                  <a:schemeClr val="dk2"/>
                </a:solidFill>
                <a:latin typeface="Twentieth Century"/>
                <a:ea typeface="Twentieth Century"/>
                <a:cs typeface="Twentieth Century"/>
                <a:sym typeface="Twentieth Century"/>
              </a:defRPr>
            </a:lvl8pPr>
            <a:lvl9pPr indent="0" lvl="8" marL="0" algn="ctr">
              <a:spcBef>
                <a:spcPts val="0"/>
              </a:spcBef>
              <a:buNone/>
              <a:defRPr b="1" sz="1400">
                <a:solidFill>
                  <a:schemeClr val="dk2"/>
                </a:solidFill>
                <a:latin typeface="Twentieth Century"/>
                <a:ea typeface="Twentieth Century"/>
                <a:cs typeface="Twentieth Century"/>
                <a:sym typeface="Twentieth Century"/>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71" name="Shape 71"/>
        <p:cNvGrpSpPr/>
        <p:nvPr/>
      </p:nvGrpSpPr>
      <p:grpSpPr>
        <a:xfrm>
          <a:off x="0" y="0"/>
          <a:ext cx="0" cy="0"/>
          <a:chOff x="0" y="0"/>
          <a:chExt cx="0" cy="0"/>
        </a:xfrm>
      </p:grpSpPr>
      <p:sp>
        <p:nvSpPr>
          <p:cNvPr id="72" name="Google Shape;72;p29"/>
          <p:cNvSpPr txBox="1"/>
          <p:nvPr>
            <p:ph type="title"/>
          </p:nvPr>
        </p:nvSpPr>
        <p:spPr>
          <a:xfrm>
            <a:off x="609600" y="204787"/>
            <a:ext cx="8077200" cy="652463"/>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2"/>
              </a:buClr>
              <a:buSzPts val="4400"/>
              <a:buFont typeface="Twentieth Century"/>
              <a:buNone/>
              <a:defRPr b="0"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 name="Google Shape;73;p29"/>
          <p:cNvSpPr txBox="1"/>
          <p:nvPr>
            <p:ph idx="10" type="dt"/>
          </p:nvPr>
        </p:nvSpPr>
        <p:spPr>
          <a:xfrm>
            <a:off x="6096000" y="4686300"/>
            <a:ext cx="26670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29"/>
          <p:cNvSpPr txBox="1"/>
          <p:nvPr>
            <p:ph idx="11" type="ftr"/>
          </p:nvPr>
        </p:nvSpPr>
        <p:spPr>
          <a:xfrm>
            <a:off x="609601" y="4686155"/>
            <a:ext cx="5421083" cy="273844"/>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29"/>
          <p:cNvSpPr txBox="1"/>
          <p:nvPr>
            <p:ph idx="12" type="sldNum"/>
          </p:nvPr>
        </p:nvSpPr>
        <p:spPr>
          <a:xfrm>
            <a:off x="0" y="954167"/>
            <a:ext cx="533400" cy="183357"/>
          </a:xfrm>
          <a:prstGeom prst="rect">
            <a:avLst/>
          </a:prstGeom>
          <a:noFill/>
          <a:ln>
            <a:noFill/>
          </a:ln>
        </p:spPr>
        <p:txBody>
          <a:bodyPr anchorCtr="0" anchor="ctr" bIns="45700" lIns="91425" spcFirstLastPara="1" rIns="91425" wrap="square" tIns="45700">
            <a:normAutofit/>
          </a:bodyPr>
          <a:lstStyle>
            <a:lvl1pPr indent="0" lvl="0" marL="0" algn="ctr">
              <a:spcBef>
                <a:spcPts val="0"/>
              </a:spcBef>
              <a:buNone/>
              <a:defRPr b="1" sz="1400">
                <a:solidFill>
                  <a:srgbClr val="FFFFFF"/>
                </a:solidFill>
                <a:latin typeface="Twentieth Century"/>
                <a:ea typeface="Twentieth Century"/>
                <a:cs typeface="Twentieth Century"/>
                <a:sym typeface="Twentieth Century"/>
              </a:defRPr>
            </a:lvl1pPr>
            <a:lvl2pPr indent="0" lvl="1" marL="0" algn="ctr">
              <a:spcBef>
                <a:spcPts val="0"/>
              </a:spcBef>
              <a:buNone/>
              <a:defRPr b="1" sz="1400">
                <a:solidFill>
                  <a:srgbClr val="FFFFFF"/>
                </a:solidFill>
                <a:latin typeface="Twentieth Century"/>
                <a:ea typeface="Twentieth Century"/>
                <a:cs typeface="Twentieth Century"/>
                <a:sym typeface="Twentieth Century"/>
              </a:defRPr>
            </a:lvl2pPr>
            <a:lvl3pPr indent="0" lvl="2" marL="0" algn="ctr">
              <a:spcBef>
                <a:spcPts val="0"/>
              </a:spcBef>
              <a:buNone/>
              <a:defRPr b="1" sz="1400">
                <a:solidFill>
                  <a:srgbClr val="FFFFFF"/>
                </a:solidFill>
                <a:latin typeface="Twentieth Century"/>
                <a:ea typeface="Twentieth Century"/>
                <a:cs typeface="Twentieth Century"/>
                <a:sym typeface="Twentieth Century"/>
              </a:defRPr>
            </a:lvl3pPr>
            <a:lvl4pPr indent="0" lvl="3" marL="0" algn="ctr">
              <a:spcBef>
                <a:spcPts val="0"/>
              </a:spcBef>
              <a:buNone/>
              <a:defRPr b="1" sz="1400">
                <a:solidFill>
                  <a:srgbClr val="FFFFFF"/>
                </a:solidFill>
                <a:latin typeface="Twentieth Century"/>
                <a:ea typeface="Twentieth Century"/>
                <a:cs typeface="Twentieth Century"/>
                <a:sym typeface="Twentieth Century"/>
              </a:defRPr>
            </a:lvl4pPr>
            <a:lvl5pPr indent="0" lvl="4" marL="0" algn="ctr">
              <a:spcBef>
                <a:spcPts val="0"/>
              </a:spcBef>
              <a:buNone/>
              <a:defRPr b="1" sz="1400">
                <a:solidFill>
                  <a:srgbClr val="FFFFFF"/>
                </a:solidFill>
                <a:latin typeface="Twentieth Century"/>
                <a:ea typeface="Twentieth Century"/>
                <a:cs typeface="Twentieth Century"/>
                <a:sym typeface="Twentieth Century"/>
              </a:defRPr>
            </a:lvl5pPr>
            <a:lvl6pPr indent="0" lvl="5" marL="0" algn="ctr">
              <a:spcBef>
                <a:spcPts val="0"/>
              </a:spcBef>
              <a:buNone/>
              <a:defRPr b="1" sz="1400">
                <a:solidFill>
                  <a:srgbClr val="FFFFFF"/>
                </a:solidFill>
                <a:latin typeface="Twentieth Century"/>
                <a:ea typeface="Twentieth Century"/>
                <a:cs typeface="Twentieth Century"/>
                <a:sym typeface="Twentieth Century"/>
              </a:defRPr>
            </a:lvl6pPr>
            <a:lvl7pPr indent="0" lvl="6" marL="0" algn="ctr">
              <a:spcBef>
                <a:spcPts val="0"/>
              </a:spcBef>
              <a:buNone/>
              <a:defRPr b="1" sz="1400">
                <a:solidFill>
                  <a:srgbClr val="FFFFFF"/>
                </a:solidFill>
                <a:latin typeface="Twentieth Century"/>
                <a:ea typeface="Twentieth Century"/>
                <a:cs typeface="Twentieth Century"/>
                <a:sym typeface="Twentieth Century"/>
              </a:defRPr>
            </a:lvl7pPr>
            <a:lvl8pPr indent="0" lvl="7" marL="0" algn="ctr">
              <a:spcBef>
                <a:spcPts val="0"/>
              </a:spcBef>
              <a:buNone/>
              <a:defRPr b="1" sz="1400">
                <a:solidFill>
                  <a:srgbClr val="FFFFFF"/>
                </a:solidFill>
                <a:latin typeface="Twentieth Century"/>
                <a:ea typeface="Twentieth Century"/>
                <a:cs typeface="Twentieth Century"/>
                <a:sym typeface="Twentieth Century"/>
              </a:defRPr>
            </a:lvl8pPr>
            <a:lvl9pPr indent="0" lvl="8" marL="0" algn="ctr">
              <a:spcBef>
                <a:spcPts val="0"/>
              </a:spcBef>
              <a:buNone/>
              <a:defRPr b="1" sz="1400">
                <a:solidFill>
                  <a:srgbClr val="FFFFFF"/>
                </a:solidFill>
                <a:latin typeface="Twentieth Century"/>
                <a:ea typeface="Twentieth Century"/>
                <a:cs typeface="Twentieth Century"/>
                <a:sym typeface="Twentieth Century"/>
              </a:defRPr>
            </a:lvl9pPr>
          </a:lstStyle>
          <a:p>
            <a:pPr indent="0" lvl="0" marL="0" rtl="0" algn="ctr">
              <a:spcBef>
                <a:spcPts val="0"/>
              </a:spcBef>
              <a:spcAft>
                <a:spcPts val="0"/>
              </a:spcAft>
              <a:buNone/>
            </a:pPr>
            <a:fld id="{00000000-1234-1234-1234-123412341234}" type="slidenum">
              <a:rPr lang="en-US"/>
              <a:t>‹#›</a:t>
            </a:fld>
            <a:endParaRPr/>
          </a:p>
        </p:txBody>
      </p:sp>
      <p:sp>
        <p:nvSpPr>
          <p:cNvPr id="76" name="Google Shape;76;p29"/>
          <p:cNvSpPr txBox="1"/>
          <p:nvPr>
            <p:ph idx="1" type="body"/>
          </p:nvPr>
        </p:nvSpPr>
        <p:spPr>
          <a:xfrm>
            <a:off x="609600" y="1314450"/>
            <a:ext cx="1600200" cy="3257550"/>
          </a:xfrm>
          <a:prstGeom prst="rect">
            <a:avLst/>
          </a:prstGeom>
          <a:solidFill>
            <a:schemeClr val="accent2"/>
          </a:solidFill>
          <a:ln cap="sq" cmpd="dbl" w="50800">
            <a:solidFill>
              <a:schemeClr val="accent2"/>
            </a:solidFill>
            <a:prstDash val="solid"/>
            <a:miter lim="800000"/>
            <a:headEnd len="sm" w="sm" type="none"/>
            <a:tailEnd len="sm" w="sm" type="none"/>
          </a:ln>
        </p:spPr>
        <p:txBody>
          <a:bodyPr anchorCtr="0" anchor="t" bIns="91425" lIns="137150" spcFirstLastPara="1" rIns="137150" wrap="square" tIns="182875">
            <a:normAutofit/>
          </a:bodyPr>
          <a:lstStyle>
            <a:lvl1pPr indent="-228600" lvl="0" marL="457200" algn="l">
              <a:spcBef>
                <a:spcPts val="700"/>
              </a:spcBef>
              <a:spcAft>
                <a:spcPts val="0"/>
              </a:spcAft>
              <a:buSzPts val="1080"/>
              <a:buNone/>
              <a:defRPr sz="1800">
                <a:solidFill>
                  <a:schemeClr val="lt1"/>
                </a:solidFill>
                <a:latin typeface="Twentieth Century"/>
                <a:ea typeface="Twentieth Century"/>
                <a:cs typeface="Twentieth Century"/>
                <a:sym typeface="Twentieth Century"/>
              </a:defRPr>
            </a:lvl1pPr>
            <a:lvl2pPr indent="-228600" lvl="1" marL="914400" algn="l">
              <a:spcBef>
                <a:spcPts val="1000"/>
              </a:spcBef>
              <a:spcAft>
                <a:spcPts val="0"/>
              </a:spcAft>
              <a:buSzPts val="840"/>
              <a:buNone/>
              <a:defRPr sz="1200">
                <a:solidFill>
                  <a:schemeClr val="lt1"/>
                </a:solidFill>
                <a:latin typeface="Twentieth Century"/>
                <a:ea typeface="Twentieth Century"/>
                <a:cs typeface="Twentieth Century"/>
                <a:sym typeface="Twentieth Century"/>
              </a:defRPr>
            </a:lvl2pPr>
            <a:lvl3pPr indent="-228600" lvl="2" marL="1371600" algn="l">
              <a:spcBef>
                <a:spcPts val="500"/>
              </a:spcBef>
              <a:spcAft>
                <a:spcPts val="0"/>
              </a:spcAft>
              <a:buSzPts val="750"/>
              <a:buNone/>
              <a:defRPr sz="1000">
                <a:solidFill>
                  <a:schemeClr val="lt1"/>
                </a:solidFill>
                <a:latin typeface="Twentieth Century"/>
                <a:ea typeface="Twentieth Century"/>
                <a:cs typeface="Twentieth Century"/>
                <a:sym typeface="Twentieth Century"/>
              </a:defRPr>
            </a:lvl3pPr>
            <a:lvl4pPr indent="-228600" lvl="3" marL="1828800" algn="l">
              <a:spcBef>
                <a:spcPts val="400"/>
              </a:spcBef>
              <a:spcAft>
                <a:spcPts val="0"/>
              </a:spcAft>
              <a:buSzPts val="675"/>
              <a:buNone/>
              <a:defRPr sz="900">
                <a:solidFill>
                  <a:schemeClr val="lt1"/>
                </a:solidFill>
                <a:latin typeface="Twentieth Century"/>
                <a:ea typeface="Twentieth Century"/>
                <a:cs typeface="Twentieth Century"/>
                <a:sym typeface="Twentieth Century"/>
              </a:defRPr>
            </a:lvl4pPr>
            <a:lvl5pPr indent="-228600" lvl="4" marL="2286000" algn="l">
              <a:spcBef>
                <a:spcPts val="400"/>
              </a:spcBef>
              <a:spcAft>
                <a:spcPts val="0"/>
              </a:spcAft>
              <a:buSzPts val="585"/>
              <a:buNone/>
              <a:defRPr sz="900">
                <a:solidFill>
                  <a:schemeClr val="lt1"/>
                </a:solidFill>
                <a:latin typeface="Twentieth Century"/>
                <a:ea typeface="Twentieth Century"/>
                <a:cs typeface="Twentieth Century"/>
                <a:sym typeface="Twentieth Century"/>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77" name="Google Shape;77;p29"/>
          <p:cNvSpPr txBox="1"/>
          <p:nvPr>
            <p:ph idx="2" type="body"/>
          </p:nvPr>
        </p:nvSpPr>
        <p:spPr>
          <a:xfrm>
            <a:off x="2362200" y="1314450"/>
            <a:ext cx="6400800" cy="3314700"/>
          </a:xfrm>
          <a:prstGeom prst="rect">
            <a:avLst/>
          </a:prstGeom>
          <a:noFill/>
          <a:ln>
            <a:noFill/>
          </a:ln>
        </p:spPr>
        <p:txBody>
          <a:bodyPr anchorCtr="0" anchor="t" bIns="45700" lIns="91425" spcFirstLastPara="1" rIns="91425" wrap="square" tIns="45700">
            <a:normAutofit/>
          </a:bodyPr>
          <a:lstStyle>
            <a:lvl1pPr indent="-297180" lvl="0" marL="457200" algn="l">
              <a:spcBef>
                <a:spcPts val="700"/>
              </a:spcBef>
              <a:spcAft>
                <a:spcPts val="0"/>
              </a:spcAft>
              <a:buSzPts val="1080"/>
              <a:buChar char="◻"/>
              <a:defRPr/>
            </a:lvl1pPr>
            <a:lvl2pPr indent="-308610" lvl="1" marL="914400" algn="l">
              <a:spcBef>
                <a:spcPts val="550"/>
              </a:spcBef>
              <a:spcAft>
                <a:spcPts val="0"/>
              </a:spcAft>
              <a:buSzPts val="1260"/>
              <a:buChar char="🞑"/>
              <a:defRPr/>
            </a:lvl2pPr>
            <a:lvl3pPr indent="-314325" lvl="2" marL="1371600" algn="l">
              <a:spcBef>
                <a:spcPts val="500"/>
              </a:spcBef>
              <a:spcAft>
                <a:spcPts val="0"/>
              </a:spcAft>
              <a:buSzPts val="1350"/>
              <a:buChar char="■"/>
              <a:defRPr/>
            </a:lvl3pPr>
            <a:lvl4pPr indent="-314325" lvl="3" marL="1828800" algn="l">
              <a:spcBef>
                <a:spcPts val="400"/>
              </a:spcBef>
              <a:spcAft>
                <a:spcPts val="0"/>
              </a:spcAft>
              <a:buSzPts val="1350"/>
              <a:buChar char="■"/>
              <a:defRPr/>
            </a:lvl4pPr>
            <a:lvl5pPr indent="-302895" lvl="4" marL="2286000" algn="l">
              <a:spcBef>
                <a:spcPts val="400"/>
              </a:spcBef>
              <a:spcAft>
                <a:spcPts val="0"/>
              </a:spcAft>
              <a:buSzPts val="117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0"/>
          <p:cNvSpPr txBox="1"/>
          <p:nvPr>
            <p:ph type="title"/>
          </p:nvPr>
        </p:nvSpPr>
        <p:spPr>
          <a:xfrm>
            <a:off x="609600" y="171450"/>
            <a:ext cx="8153400" cy="742950"/>
          </a:xfrm>
          <a:prstGeom prst="rect">
            <a:avLst/>
          </a:prstGeom>
          <a:noFill/>
          <a:ln>
            <a:noFill/>
          </a:ln>
        </p:spPr>
        <p:txBody>
          <a:bodyPr anchorCtr="0" anchor="ctr" bIns="45700" lIns="91425" spcFirstLastPara="1" rIns="91425" wrap="square" tIns="45700">
            <a:normAutofit/>
          </a:bodyPr>
          <a:lstStyle>
            <a:lvl1pPr lvl="0" marR="0" rtl="0" algn="l">
              <a:spcBef>
                <a:spcPts val="0"/>
              </a:spcBef>
              <a:spcAft>
                <a:spcPts val="0"/>
              </a:spcAft>
              <a:buClr>
                <a:schemeClr val="dk2"/>
              </a:buClr>
              <a:buSzPts val="4400"/>
              <a:buFont typeface="Twentieth Century"/>
              <a:buNone/>
              <a:defRPr b="0" i="0" sz="4400" u="none" cap="none" strike="noStrike">
                <a:solidFill>
                  <a:schemeClr val="dk2"/>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0"/>
          <p:cNvSpPr txBox="1"/>
          <p:nvPr>
            <p:ph idx="1" type="body"/>
          </p:nvPr>
        </p:nvSpPr>
        <p:spPr>
          <a:xfrm>
            <a:off x="612648" y="1200150"/>
            <a:ext cx="8153400" cy="3394710"/>
          </a:xfrm>
          <a:prstGeom prst="rect">
            <a:avLst/>
          </a:prstGeom>
          <a:noFill/>
          <a:ln>
            <a:noFill/>
          </a:ln>
        </p:spPr>
        <p:txBody>
          <a:bodyPr anchorCtr="0" anchor="t" bIns="45700" lIns="91425" spcFirstLastPara="1" rIns="91425" wrap="square" tIns="45700">
            <a:normAutofit/>
          </a:bodyPr>
          <a:lstStyle>
            <a:lvl1pPr indent="-339090" lvl="0" marL="457200" marR="0" rtl="0" algn="l">
              <a:spcBef>
                <a:spcPts val="700"/>
              </a:spcBef>
              <a:spcAft>
                <a:spcPts val="0"/>
              </a:spcAft>
              <a:buClr>
                <a:schemeClr val="accent2"/>
              </a:buClr>
              <a:buSzPts val="1740"/>
              <a:buFont typeface="Noto Sans Symbols"/>
              <a:buChar char="◻"/>
              <a:defRPr b="0" i="0" sz="2900" u="none" cap="none" strike="noStrike">
                <a:solidFill>
                  <a:schemeClr val="dk1"/>
                </a:solidFill>
                <a:latin typeface="Twentieth Century"/>
                <a:ea typeface="Twentieth Century"/>
                <a:cs typeface="Twentieth Century"/>
                <a:sym typeface="Twentieth Century"/>
              </a:defRPr>
            </a:lvl1pPr>
            <a:lvl2pPr indent="-344169" lvl="1" marL="914400" marR="0" rtl="0" algn="l">
              <a:spcBef>
                <a:spcPts val="550"/>
              </a:spcBef>
              <a:spcAft>
                <a:spcPts val="0"/>
              </a:spcAft>
              <a:buClr>
                <a:schemeClr val="accent1"/>
              </a:buClr>
              <a:buSzPts val="1820"/>
              <a:buFont typeface="Noto Sans Symbols"/>
              <a:buChar char="🞑"/>
              <a:defRPr b="0" i="0" sz="2600" u="none" cap="none" strike="noStrike">
                <a:solidFill>
                  <a:schemeClr val="dk1"/>
                </a:solidFill>
                <a:latin typeface="Twentieth Century"/>
                <a:ea typeface="Twentieth Century"/>
                <a:cs typeface="Twentieth Century"/>
                <a:sym typeface="Twentieth Century"/>
              </a:defRPr>
            </a:lvl2pPr>
            <a:lvl3pPr indent="-338137" lvl="2" marL="1371600" marR="0" rtl="0" algn="l">
              <a:spcBef>
                <a:spcPts val="500"/>
              </a:spcBef>
              <a:spcAft>
                <a:spcPts val="0"/>
              </a:spcAft>
              <a:buClr>
                <a:schemeClr val="accent2"/>
              </a:buClr>
              <a:buSzPts val="1725"/>
              <a:buFont typeface="Noto Sans Symbols"/>
              <a:buChar char="■"/>
              <a:defRPr b="0" i="0" sz="2300" u="none" cap="none" strike="noStrike">
                <a:solidFill>
                  <a:schemeClr val="dk1"/>
                </a:solidFill>
                <a:latin typeface="Twentieth Century"/>
                <a:ea typeface="Twentieth Century"/>
                <a:cs typeface="Twentieth Century"/>
                <a:sym typeface="Twentieth Century"/>
              </a:defRPr>
            </a:lvl3pPr>
            <a:lvl4pPr indent="-323850" lvl="3" marL="1828800" marR="0" rtl="0" algn="l">
              <a:spcBef>
                <a:spcPts val="400"/>
              </a:spcBef>
              <a:spcAft>
                <a:spcPts val="0"/>
              </a:spcAft>
              <a:buClr>
                <a:schemeClr val="accent3"/>
              </a:buClr>
              <a:buSzPts val="1500"/>
              <a:buFont typeface="Noto Sans Symbols"/>
              <a:buChar char="■"/>
              <a:defRPr b="0" i="0" sz="2000" u="none" cap="none" strike="noStrike">
                <a:solidFill>
                  <a:schemeClr val="dk1"/>
                </a:solidFill>
                <a:latin typeface="Twentieth Century"/>
                <a:ea typeface="Twentieth Century"/>
                <a:cs typeface="Twentieth Century"/>
                <a:sym typeface="Twentieth Century"/>
              </a:defRPr>
            </a:lvl4pPr>
            <a:lvl5pPr indent="-311150" lvl="4" marL="2286000" marR="0" rtl="0" algn="l">
              <a:spcBef>
                <a:spcPts val="400"/>
              </a:spcBef>
              <a:spcAft>
                <a:spcPts val="0"/>
              </a:spcAft>
              <a:buClr>
                <a:schemeClr val="accent4"/>
              </a:buClr>
              <a:buSzPts val="1300"/>
              <a:buFont typeface="Noto Sans Symbols"/>
              <a:buChar char="■"/>
              <a:defRPr b="0" i="0" sz="2000" u="none" cap="none" strike="noStrike">
                <a:solidFill>
                  <a:schemeClr val="dk1"/>
                </a:solidFill>
                <a:latin typeface="Twentieth Century"/>
                <a:ea typeface="Twentieth Century"/>
                <a:cs typeface="Twentieth Century"/>
                <a:sym typeface="Twentieth Century"/>
              </a:defRPr>
            </a:lvl5pPr>
            <a:lvl6pPr indent="-342900" lvl="5" marL="2743200" marR="0" rtl="0" algn="l">
              <a:spcBef>
                <a:spcPts val="360"/>
              </a:spcBef>
              <a:spcAft>
                <a:spcPts val="0"/>
              </a:spcAft>
              <a:buClr>
                <a:schemeClr val="accent1"/>
              </a:buClr>
              <a:buSzPts val="1800"/>
              <a:buFont typeface="Noto Sans Symbols"/>
              <a:buChar char="▪"/>
              <a:defRPr b="0" i="0" sz="1800" u="none" cap="none" strike="noStrike">
                <a:solidFill>
                  <a:schemeClr val="dk1"/>
                </a:solidFill>
                <a:latin typeface="Twentieth Century"/>
                <a:ea typeface="Twentieth Century"/>
                <a:cs typeface="Twentieth Century"/>
                <a:sym typeface="Twentieth Century"/>
              </a:defRPr>
            </a:lvl6pPr>
            <a:lvl7pPr indent="-342900" lvl="6" marL="3200400" marR="0" rtl="0" algn="l">
              <a:spcBef>
                <a:spcPts val="360"/>
              </a:spcBef>
              <a:spcAft>
                <a:spcPts val="0"/>
              </a:spcAft>
              <a:buClr>
                <a:schemeClr val="accent2"/>
              </a:buClr>
              <a:buSzPts val="1800"/>
              <a:buFont typeface="Noto Sans Symbols"/>
              <a:buChar char="▪"/>
              <a:defRPr b="0" i="0" sz="1800" u="none" cap="none" strike="noStrike">
                <a:solidFill>
                  <a:schemeClr val="dk1"/>
                </a:solidFill>
                <a:latin typeface="Twentieth Century"/>
                <a:ea typeface="Twentieth Century"/>
                <a:cs typeface="Twentieth Century"/>
                <a:sym typeface="Twentieth Century"/>
              </a:defRPr>
            </a:lvl7pPr>
            <a:lvl8pPr indent="-342900" lvl="7" marL="3657600" marR="0" rtl="0" algn="l">
              <a:spcBef>
                <a:spcPts val="360"/>
              </a:spcBef>
              <a:spcAft>
                <a:spcPts val="0"/>
              </a:spcAft>
              <a:buClr>
                <a:schemeClr val="accent3"/>
              </a:buClr>
              <a:buSzPts val="1800"/>
              <a:buFont typeface="Noto Sans Symbols"/>
              <a:buChar char="▪"/>
              <a:defRPr b="0" i="0" sz="1800" u="none" cap="none" strike="noStrike">
                <a:solidFill>
                  <a:schemeClr val="dk1"/>
                </a:solidFill>
                <a:latin typeface="Twentieth Century"/>
                <a:ea typeface="Twentieth Century"/>
                <a:cs typeface="Twentieth Century"/>
                <a:sym typeface="Twentieth Century"/>
              </a:defRPr>
            </a:lvl8pPr>
            <a:lvl9pPr indent="-342900" lvl="8" marL="4114800" marR="0" rtl="0" algn="l">
              <a:spcBef>
                <a:spcPts val="360"/>
              </a:spcBef>
              <a:spcAft>
                <a:spcPts val="0"/>
              </a:spcAft>
              <a:buClr>
                <a:schemeClr val="accent4"/>
              </a:buClr>
              <a:buSzPts val="1800"/>
              <a:buFont typeface="Noto Sans Symbols"/>
              <a:buChar char="▪"/>
              <a:defRPr b="0" i="0" sz="1800" u="none" cap="none" strike="noStrike">
                <a:solidFill>
                  <a:schemeClr val="dk1"/>
                </a:solidFill>
                <a:latin typeface="Twentieth Century"/>
                <a:ea typeface="Twentieth Century"/>
                <a:cs typeface="Twentieth Century"/>
                <a:sym typeface="Twentieth Century"/>
              </a:defRPr>
            </a:lvl9pPr>
          </a:lstStyle>
          <a:p/>
        </p:txBody>
      </p:sp>
      <p:sp>
        <p:nvSpPr>
          <p:cNvPr id="12" name="Google Shape;12;p20"/>
          <p:cNvSpPr txBox="1"/>
          <p:nvPr>
            <p:ph idx="10" type="dt"/>
          </p:nvPr>
        </p:nvSpPr>
        <p:spPr>
          <a:xfrm>
            <a:off x="6096000" y="4686300"/>
            <a:ext cx="2667000" cy="27384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400" u="none" cap="none" strike="noStrike">
                <a:solidFill>
                  <a:schemeClr val="dk2"/>
                </a:solidFill>
                <a:latin typeface="Twentieth Century"/>
                <a:ea typeface="Twentieth Century"/>
                <a:cs typeface="Twentieth Century"/>
                <a:sym typeface="Twentieth Century"/>
              </a:defRPr>
            </a:lvl1pPr>
            <a:lvl2pPr lvl="1"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2pPr>
            <a:lvl3pPr lvl="2"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3pPr>
            <a:lvl4pPr lvl="3"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4pPr>
            <a:lvl5pPr lvl="4"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5pPr>
            <a:lvl6pPr lvl="5"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6pPr>
            <a:lvl7pPr lvl="6"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7pPr>
            <a:lvl8pPr lvl="7"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8pPr>
            <a:lvl9pPr lvl="8"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9pPr>
          </a:lstStyle>
          <a:p/>
        </p:txBody>
      </p:sp>
      <p:sp>
        <p:nvSpPr>
          <p:cNvPr id="13" name="Google Shape;13;p20"/>
          <p:cNvSpPr txBox="1"/>
          <p:nvPr>
            <p:ph idx="11" type="ftr"/>
          </p:nvPr>
        </p:nvSpPr>
        <p:spPr>
          <a:xfrm>
            <a:off x="609601" y="4686155"/>
            <a:ext cx="5421083" cy="273844"/>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400" u="none" cap="none" strike="noStrike">
                <a:solidFill>
                  <a:schemeClr val="dk2"/>
                </a:solidFill>
                <a:latin typeface="Twentieth Century"/>
                <a:ea typeface="Twentieth Century"/>
                <a:cs typeface="Twentieth Century"/>
                <a:sym typeface="Twentieth Century"/>
              </a:defRPr>
            </a:lvl1pPr>
            <a:lvl2pPr lvl="1"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2pPr>
            <a:lvl3pPr lvl="2"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3pPr>
            <a:lvl4pPr lvl="3"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4pPr>
            <a:lvl5pPr lvl="4"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5pPr>
            <a:lvl6pPr lvl="5"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6pPr>
            <a:lvl7pPr lvl="6"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7pPr>
            <a:lvl8pPr lvl="7"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8pPr>
            <a:lvl9pPr lvl="8"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9pPr>
          </a:lstStyle>
          <a:p/>
        </p:txBody>
      </p:sp>
      <p:sp>
        <p:nvSpPr>
          <p:cNvPr id="14" name="Google Shape;14;p20"/>
          <p:cNvSpPr/>
          <p:nvPr/>
        </p:nvSpPr>
        <p:spPr>
          <a:xfrm>
            <a:off x="0" y="925830"/>
            <a:ext cx="9144000" cy="24003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15" name="Google Shape;15;p20"/>
          <p:cNvSpPr/>
          <p:nvPr/>
        </p:nvSpPr>
        <p:spPr>
          <a:xfrm>
            <a:off x="0" y="960120"/>
            <a:ext cx="533400" cy="17145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16" name="Google Shape;16;p20"/>
          <p:cNvSpPr/>
          <p:nvPr/>
        </p:nvSpPr>
        <p:spPr>
          <a:xfrm>
            <a:off x="590550" y="960120"/>
            <a:ext cx="8553450" cy="17145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wentieth Century"/>
              <a:ea typeface="Twentieth Century"/>
              <a:cs typeface="Twentieth Century"/>
              <a:sym typeface="Twentieth Century"/>
            </a:endParaRPr>
          </a:p>
        </p:txBody>
      </p:sp>
      <p:sp>
        <p:nvSpPr>
          <p:cNvPr id="17" name="Google Shape;17;p20"/>
          <p:cNvSpPr txBox="1"/>
          <p:nvPr>
            <p:ph idx="12" type="sldNum"/>
          </p:nvPr>
        </p:nvSpPr>
        <p:spPr>
          <a:xfrm>
            <a:off x="0" y="954167"/>
            <a:ext cx="533400" cy="183357"/>
          </a:xfrm>
          <a:prstGeom prst="rect">
            <a:avLst/>
          </a:prstGeom>
          <a:noFill/>
          <a:ln>
            <a:noFill/>
          </a:ln>
        </p:spPr>
        <p:txBody>
          <a:bodyPr anchorCtr="0" anchor="ctr" bIns="45700" lIns="91425" spcFirstLastPara="1" rIns="91425" wrap="square" tIns="45700">
            <a:normAutofit/>
          </a:bodyPr>
          <a:lstStyle>
            <a:lvl1pPr indent="0" lvl="0" marL="0" marR="0" rtl="0" algn="ctr">
              <a:spcBef>
                <a:spcPts val="0"/>
              </a:spcBef>
              <a:buNone/>
              <a:defRPr b="1" i="0" sz="1400" u="none" cap="none" strike="noStrike">
                <a:solidFill>
                  <a:srgbClr val="FFFFFF"/>
                </a:solidFill>
                <a:latin typeface="Twentieth Century"/>
                <a:ea typeface="Twentieth Century"/>
                <a:cs typeface="Twentieth Century"/>
                <a:sym typeface="Twentieth Century"/>
              </a:defRPr>
            </a:lvl1pPr>
            <a:lvl2pPr indent="0" lvl="1" marL="0" marR="0" rtl="0" algn="ctr">
              <a:spcBef>
                <a:spcPts val="0"/>
              </a:spcBef>
              <a:buNone/>
              <a:defRPr b="1" i="0" sz="1400" u="none" cap="none" strike="noStrike">
                <a:solidFill>
                  <a:srgbClr val="FFFFFF"/>
                </a:solidFill>
                <a:latin typeface="Twentieth Century"/>
                <a:ea typeface="Twentieth Century"/>
                <a:cs typeface="Twentieth Century"/>
                <a:sym typeface="Twentieth Century"/>
              </a:defRPr>
            </a:lvl2pPr>
            <a:lvl3pPr indent="0" lvl="2" marL="0" marR="0" rtl="0" algn="ctr">
              <a:spcBef>
                <a:spcPts val="0"/>
              </a:spcBef>
              <a:buNone/>
              <a:defRPr b="1" i="0" sz="1400" u="none" cap="none" strike="noStrike">
                <a:solidFill>
                  <a:srgbClr val="FFFFFF"/>
                </a:solidFill>
                <a:latin typeface="Twentieth Century"/>
                <a:ea typeface="Twentieth Century"/>
                <a:cs typeface="Twentieth Century"/>
                <a:sym typeface="Twentieth Century"/>
              </a:defRPr>
            </a:lvl3pPr>
            <a:lvl4pPr indent="0" lvl="3" marL="0" marR="0" rtl="0" algn="ctr">
              <a:spcBef>
                <a:spcPts val="0"/>
              </a:spcBef>
              <a:buNone/>
              <a:defRPr b="1" i="0" sz="1400" u="none" cap="none" strike="noStrike">
                <a:solidFill>
                  <a:srgbClr val="FFFFFF"/>
                </a:solidFill>
                <a:latin typeface="Twentieth Century"/>
                <a:ea typeface="Twentieth Century"/>
                <a:cs typeface="Twentieth Century"/>
                <a:sym typeface="Twentieth Century"/>
              </a:defRPr>
            </a:lvl4pPr>
            <a:lvl5pPr indent="0" lvl="4" marL="0" marR="0" rtl="0" algn="ctr">
              <a:spcBef>
                <a:spcPts val="0"/>
              </a:spcBef>
              <a:buNone/>
              <a:defRPr b="1" i="0" sz="1400" u="none" cap="none" strike="noStrike">
                <a:solidFill>
                  <a:srgbClr val="FFFFFF"/>
                </a:solidFill>
                <a:latin typeface="Twentieth Century"/>
                <a:ea typeface="Twentieth Century"/>
                <a:cs typeface="Twentieth Century"/>
                <a:sym typeface="Twentieth Century"/>
              </a:defRPr>
            </a:lvl5pPr>
            <a:lvl6pPr indent="0" lvl="5" marL="0" marR="0" rtl="0" algn="ctr">
              <a:spcBef>
                <a:spcPts val="0"/>
              </a:spcBef>
              <a:buNone/>
              <a:defRPr b="1" i="0" sz="1400" u="none" cap="none" strike="noStrike">
                <a:solidFill>
                  <a:srgbClr val="FFFFFF"/>
                </a:solidFill>
                <a:latin typeface="Twentieth Century"/>
                <a:ea typeface="Twentieth Century"/>
                <a:cs typeface="Twentieth Century"/>
                <a:sym typeface="Twentieth Century"/>
              </a:defRPr>
            </a:lvl6pPr>
            <a:lvl7pPr indent="0" lvl="6" marL="0" marR="0" rtl="0" algn="ctr">
              <a:spcBef>
                <a:spcPts val="0"/>
              </a:spcBef>
              <a:buNone/>
              <a:defRPr b="1" i="0" sz="1400" u="none" cap="none" strike="noStrike">
                <a:solidFill>
                  <a:srgbClr val="FFFFFF"/>
                </a:solidFill>
                <a:latin typeface="Twentieth Century"/>
                <a:ea typeface="Twentieth Century"/>
                <a:cs typeface="Twentieth Century"/>
                <a:sym typeface="Twentieth Century"/>
              </a:defRPr>
            </a:lvl7pPr>
            <a:lvl8pPr indent="0" lvl="7" marL="0" marR="0" rtl="0" algn="ctr">
              <a:spcBef>
                <a:spcPts val="0"/>
              </a:spcBef>
              <a:buNone/>
              <a:defRPr b="1" i="0" sz="1400" u="none" cap="none" strike="noStrike">
                <a:solidFill>
                  <a:srgbClr val="FFFFFF"/>
                </a:solidFill>
                <a:latin typeface="Twentieth Century"/>
                <a:ea typeface="Twentieth Century"/>
                <a:cs typeface="Twentieth Century"/>
                <a:sym typeface="Twentieth Century"/>
              </a:defRPr>
            </a:lvl8pPr>
            <a:lvl9pPr indent="0" lvl="8" marL="0" marR="0" rtl="0" algn="ctr">
              <a:spcBef>
                <a:spcPts val="0"/>
              </a:spcBef>
              <a:buNone/>
              <a:defRPr b="1" i="0" sz="1400" u="none" cap="none" strike="noStrike">
                <a:solidFill>
                  <a:srgbClr val="FFFFFF"/>
                </a:solidFill>
                <a:latin typeface="Twentieth Century"/>
                <a:ea typeface="Twentieth Century"/>
                <a:cs typeface="Twentieth Century"/>
                <a:sym typeface="Twentieth Century"/>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www.youtube.com/watch?v=ImrL1hXewd0" TargetMode="Externa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6.png"/><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5.png"/><Relationship Id="rId4" Type="http://schemas.openxmlformats.org/officeDocument/2006/relationships/image" Target="../media/image11.png"/><Relationship Id="rId5" Type="http://schemas.openxmlformats.org/officeDocument/2006/relationships/image" Target="../media/image13.png"/><Relationship Id="rId6"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jpg"/><Relationship Id="rId4" Type="http://schemas.openxmlformats.org/officeDocument/2006/relationships/image" Target="../media/image2.jpg"/><Relationship Id="rId5" Type="http://schemas.openxmlformats.org/officeDocument/2006/relationships/image" Target="../media/image14.jpg"/><Relationship Id="rId6"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8.pn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
          <p:cNvSpPr txBox="1"/>
          <p:nvPr>
            <p:ph type="ctrTitle"/>
          </p:nvPr>
        </p:nvSpPr>
        <p:spPr>
          <a:xfrm>
            <a:off x="1333500" y="1238250"/>
            <a:ext cx="6477000" cy="1371600"/>
          </a:xfrm>
          <a:prstGeom prst="rect">
            <a:avLst/>
          </a:prstGeom>
          <a:noFill/>
          <a:ln>
            <a:noFill/>
          </a:ln>
        </p:spPr>
        <p:txBody>
          <a:bodyPr anchorCtr="0" anchor="b" bIns="45700" lIns="91425" spcFirstLastPara="1" rIns="91425" wrap="square" tIns="45700">
            <a:normAutofit fontScale="90000"/>
          </a:bodyPr>
          <a:lstStyle/>
          <a:p>
            <a:pPr indent="0" lvl="0" marL="0" rtl="0" algn="ctr">
              <a:spcBef>
                <a:spcPts val="0"/>
              </a:spcBef>
              <a:spcAft>
                <a:spcPts val="0"/>
              </a:spcAft>
              <a:buClr>
                <a:schemeClr val="dk2"/>
              </a:buClr>
              <a:buSzPct val="100000"/>
              <a:buFont typeface="Helvetica Neue"/>
              <a:buNone/>
            </a:pPr>
            <a:br>
              <a:rPr lang="en-US" sz="1800">
                <a:latin typeface="Helvetica Neue"/>
                <a:ea typeface="Helvetica Neue"/>
                <a:cs typeface="Helvetica Neue"/>
                <a:sym typeface="Helvetica Neue"/>
              </a:rPr>
            </a:br>
            <a:r>
              <a:rPr b="1" lang="en-US" sz="1800">
                <a:latin typeface="Helvetica Neue"/>
                <a:ea typeface="Helvetica Neue"/>
                <a:cs typeface="Helvetica Neue"/>
                <a:sym typeface="Helvetica Neue"/>
              </a:rPr>
              <a:t>COMUNICACIÓN ACADÉMICA EN INGENIERÍA Y CIENCIAS</a:t>
            </a:r>
            <a:br>
              <a:rPr lang="en-US" sz="1800">
                <a:latin typeface="Helvetica Neue"/>
                <a:ea typeface="Helvetica Neue"/>
                <a:cs typeface="Helvetica Neue"/>
                <a:sym typeface="Helvetica Neue"/>
              </a:rPr>
            </a:br>
            <a:br>
              <a:rPr lang="en-US" sz="1800">
                <a:latin typeface="Helvetica Neue"/>
                <a:ea typeface="Helvetica Neue"/>
                <a:cs typeface="Helvetica Neue"/>
                <a:sym typeface="Helvetica Neue"/>
              </a:rPr>
            </a:br>
            <a:r>
              <a:rPr lang="en-US" sz="1800">
                <a:latin typeface="Helvetica Neue"/>
                <a:ea typeface="Helvetica Neue"/>
                <a:cs typeface="Helvetica Neue"/>
                <a:sym typeface="Helvetica Neue"/>
              </a:rPr>
              <a:t>CLASE 12/SEMANA 12</a:t>
            </a:r>
            <a:endParaRPr sz="1800">
              <a:latin typeface="Helvetica Neue"/>
              <a:ea typeface="Helvetica Neue"/>
              <a:cs typeface="Helvetica Neue"/>
              <a:sym typeface="Helvetica Neue"/>
            </a:endParaRPr>
          </a:p>
        </p:txBody>
      </p:sp>
      <p:sp>
        <p:nvSpPr>
          <p:cNvPr id="109" name="Google Shape;109;p1"/>
          <p:cNvSpPr txBox="1"/>
          <p:nvPr/>
        </p:nvSpPr>
        <p:spPr>
          <a:xfrm>
            <a:off x="2736056" y="3244966"/>
            <a:ext cx="3671888" cy="113107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350" u="none" cap="none" strike="noStrike">
                <a:solidFill>
                  <a:schemeClr val="dk1"/>
                </a:solidFill>
                <a:latin typeface="Arial"/>
                <a:ea typeface="Arial"/>
                <a:cs typeface="Arial"/>
                <a:sym typeface="Arial"/>
              </a:rPr>
              <a:t>Paula Morgado Fernández</a:t>
            </a:r>
            <a:endParaRPr/>
          </a:p>
          <a:p>
            <a:pPr indent="0" lvl="0" marL="0" marR="0" rtl="0" algn="ctr">
              <a:spcBef>
                <a:spcPts val="0"/>
              </a:spcBef>
              <a:spcAft>
                <a:spcPts val="0"/>
              </a:spcAft>
              <a:buNone/>
            </a:pPr>
            <a:r>
              <a:rPr b="0" i="0" lang="en-US" sz="1350" u="none" cap="none" strike="noStrike">
                <a:solidFill>
                  <a:schemeClr val="dk1"/>
                </a:solidFill>
                <a:latin typeface="Arial"/>
                <a:ea typeface="Arial"/>
                <a:cs typeface="Arial"/>
                <a:sym typeface="Arial"/>
              </a:rPr>
              <a:t>Carmen Gloria Nuñez</a:t>
            </a:r>
            <a:endParaRPr/>
          </a:p>
          <a:p>
            <a:pPr indent="0" lvl="0" marL="0" marR="0" rtl="0" algn="ctr">
              <a:spcBef>
                <a:spcPts val="0"/>
              </a:spcBef>
              <a:spcAft>
                <a:spcPts val="0"/>
              </a:spcAft>
              <a:buNone/>
            </a:pPr>
            <a:r>
              <a:rPr b="0" i="0" lang="en-US" sz="1350" u="none" cap="none" strike="noStrike">
                <a:solidFill>
                  <a:schemeClr val="dk1"/>
                </a:solidFill>
                <a:latin typeface="Arial"/>
                <a:ea typeface="Arial"/>
                <a:cs typeface="Arial"/>
                <a:sym typeface="Arial"/>
              </a:rPr>
              <a:t>Enrique Sologuren</a:t>
            </a:r>
            <a:endParaRPr/>
          </a:p>
          <a:p>
            <a:pPr indent="0" lvl="0" marL="0" marR="0" rtl="0" algn="ctr">
              <a:spcBef>
                <a:spcPts val="0"/>
              </a:spcBef>
              <a:spcAft>
                <a:spcPts val="0"/>
              </a:spcAft>
              <a:buNone/>
            </a:pPr>
            <a:r>
              <a:rPr b="0" i="0" lang="en-US" sz="1350" u="none" cap="none" strike="noStrike">
                <a:solidFill>
                  <a:schemeClr val="dk1"/>
                </a:solidFill>
                <a:latin typeface="Arial"/>
                <a:ea typeface="Arial"/>
                <a:cs typeface="Arial"/>
                <a:sym typeface="Arial"/>
              </a:rPr>
              <a:t>Amparo Galdames</a:t>
            </a:r>
            <a:endParaRPr/>
          </a:p>
          <a:p>
            <a:pPr indent="0" lvl="0" marL="0" marR="0" rtl="0" algn="ctr">
              <a:spcBef>
                <a:spcPts val="0"/>
              </a:spcBef>
              <a:spcAft>
                <a:spcPts val="0"/>
              </a:spcAft>
              <a:buNone/>
            </a:pPr>
            <a:r>
              <a:t/>
            </a:r>
            <a:endParaRPr b="0" i="0" sz="1350" u="none" cap="none" strike="noStrike">
              <a:solidFill>
                <a:schemeClr val="dk1"/>
              </a:solidFill>
              <a:latin typeface="Arial"/>
              <a:ea typeface="Arial"/>
              <a:cs typeface="Arial"/>
              <a:sym typeface="Arial"/>
            </a:endParaRPr>
          </a:p>
        </p:txBody>
      </p:sp>
      <p:sp>
        <p:nvSpPr>
          <p:cNvPr id="110" name="Google Shape;110;p1"/>
          <p:cNvSpPr txBox="1"/>
          <p:nvPr/>
        </p:nvSpPr>
        <p:spPr>
          <a:xfrm>
            <a:off x="3654029" y="4094560"/>
            <a:ext cx="2431256" cy="30008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350" u="none" cap="none" strike="noStrike">
                <a:solidFill>
                  <a:schemeClr val="dk1"/>
                </a:solidFill>
                <a:latin typeface="Arial"/>
                <a:ea typeface="Arial"/>
                <a:cs typeface="Arial"/>
                <a:sym typeface="Arial"/>
              </a:rPr>
              <a:t>Semestre Primavera 2021</a:t>
            </a:r>
            <a:endParaRPr/>
          </a:p>
        </p:txBody>
      </p:sp>
      <p:pic>
        <p:nvPicPr>
          <p:cNvPr id="111" name="Google Shape;111;p1"/>
          <p:cNvPicPr preferRelativeResize="0"/>
          <p:nvPr/>
        </p:nvPicPr>
        <p:blipFill rotWithShape="1">
          <a:blip r:embed="rId3">
            <a:alphaModFix/>
          </a:blip>
          <a:srcRect b="0" l="0" r="0" t="0"/>
          <a:stretch/>
        </p:blipFill>
        <p:spPr>
          <a:xfrm>
            <a:off x="3482944" y="277417"/>
            <a:ext cx="2180860" cy="72741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10"/>
          <p:cNvSpPr txBox="1"/>
          <p:nvPr>
            <p:ph type="title"/>
          </p:nvPr>
        </p:nvSpPr>
        <p:spPr>
          <a:xfrm>
            <a:off x="612648" y="171450"/>
            <a:ext cx="8153400" cy="74295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rgbClr val="FF0000"/>
              </a:buClr>
              <a:buSzPct val="100000"/>
              <a:buFont typeface="Twentieth Century"/>
              <a:buNone/>
            </a:pPr>
            <a:r>
              <a:rPr b="1" lang="en-US" sz="2400">
                <a:solidFill>
                  <a:srgbClr val="FF0000"/>
                </a:solidFill>
              </a:rPr>
              <a:t>Visionado de video: ¿qué aspectos se destacan del orador?</a:t>
            </a:r>
            <a:br>
              <a:rPr b="1" lang="en-US" sz="2400">
                <a:solidFill>
                  <a:srgbClr val="FF0000"/>
                </a:solidFill>
              </a:rPr>
            </a:br>
            <a:r>
              <a:rPr b="1" lang="en-US" sz="2400">
                <a:solidFill>
                  <a:srgbClr val="FF0000"/>
                </a:solidFill>
              </a:rPr>
              <a:t>https://youtu.be/ImrL1hXewd0</a:t>
            </a:r>
            <a:endParaRPr/>
          </a:p>
        </p:txBody>
      </p:sp>
      <p:pic>
        <p:nvPicPr>
          <p:cNvPr descr="Una presentación que se destaque difícilmente estará basada en diapositivas llenas de texto. Steve Jobs, uno de los mejores presentadores del mundo, nos enseña cómo lograr impacto de una manera visual y memorable." id="222" name="Google Shape;222;p10" title="presentaciones efectivas">
            <a:hlinkClick r:id="rId3"/>
          </p:cNvPr>
          <p:cNvPicPr preferRelativeResize="0"/>
          <p:nvPr/>
        </p:nvPicPr>
        <p:blipFill>
          <a:blip r:embed="rId4">
            <a:alphaModFix/>
          </a:blip>
          <a:stretch>
            <a:fillRect/>
          </a:stretch>
        </p:blipFill>
        <p:spPr>
          <a:xfrm>
            <a:off x="2286000" y="1283050"/>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2"/>
                                        </p:tgtEl>
                                        <p:attrNameLst>
                                          <p:attrName>style.visibility</p:attrName>
                                        </p:attrNameLst>
                                      </p:cBhvr>
                                      <p:to>
                                        <p:strVal val="visible"/>
                                      </p:to>
                                    </p:set>
                                    <p:animEffect filter="fade" transition="in">
                                      <p:cBhvr>
                                        <p:cTn dur="1000"/>
                                        <p:tgtEl>
                                          <p:spTgt spid="2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11"/>
          <p:cNvSpPr txBox="1"/>
          <p:nvPr>
            <p:ph idx="1" type="body"/>
          </p:nvPr>
        </p:nvSpPr>
        <p:spPr>
          <a:xfrm>
            <a:off x="581899" y="1188100"/>
            <a:ext cx="7944300" cy="3302700"/>
          </a:xfrm>
          <a:prstGeom prst="rect">
            <a:avLst/>
          </a:prstGeom>
          <a:noFill/>
          <a:ln>
            <a:noFill/>
          </a:ln>
        </p:spPr>
        <p:txBody>
          <a:bodyPr anchorCtr="0" anchor="ctr" bIns="91425" lIns="91425" spcFirstLastPara="1" rIns="91425" wrap="square" tIns="91425">
            <a:noAutofit/>
          </a:bodyPr>
          <a:lstStyle/>
          <a:p>
            <a:pPr indent="-285743" lvl="0" marL="285743" rtl="0" algn="just">
              <a:lnSpc>
                <a:spcPct val="90000"/>
              </a:lnSpc>
              <a:spcBef>
                <a:spcPts val="0"/>
              </a:spcBef>
              <a:spcAft>
                <a:spcPts val="0"/>
              </a:spcAft>
              <a:buSzPts val="2100"/>
              <a:buChar char="•"/>
            </a:pPr>
            <a:r>
              <a:rPr lang="en-US"/>
              <a:t>Voz (intensidad, ritmo, entonación).</a:t>
            </a:r>
            <a:endParaRPr/>
          </a:p>
          <a:p>
            <a:pPr indent="-285743" lvl="0" marL="285743" rtl="0" algn="just">
              <a:lnSpc>
                <a:spcPct val="90000"/>
              </a:lnSpc>
              <a:spcBef>
                <a:spcPts val="1600"/>
              </a:spcBef>
              <a:spcAft>
                <a:spcPts val="0"/>
              </a:spcAft>
              <a:buSzPts val="2100"/>
              <a:buChar char="•"/>
            </a:pPr>
            <a:r>
              <a:rPr lang="en-US"/>
              <a:t>Cuerpo (gesticulación, desplazamiento, expresión facial).</a:t>
            </a:r>
            <a:endParaRPr/>
          </a:p>
          <a:p>
            <a:pPr indent="-285743" lvl="0" marL="285743" rtl="0" algn="just">
              <a:lnSpc>
                <a:spcPct val="90000"/>
              </a:lnSpc>
              <a:spcBef>
                <a:spcPts val="1600"/>
              </a:spcBef>
              <a:spcAft>
                <a:spcPts val="1600"/>
              </a:spcAft>
              <a:buSzPts val="2100"/>
              <a:buChar char="•"/>
            </a:pPr>
            <a:r>
              <a:rPr lang="en-US"/>
              <a:t>Material de apoyo (analógico y digital).</a:t>
            </a:r>
            <a:endParaRPr/>
          </a:p>
        </p:txBody>
      </p:sp>
      <p:sp>
        <p:nvSpPr>
          <p:cNvPr id="228" name="Google Shape;228;p11"/>
          <p:cNvSpPr txBox="1"/>
          <p:nvPr/>
        </p:nvSpPr>
        <p:spPr>
          <a:xfrm>
            <a:off x="601483" y="339101"/>
            <a:ext cx="7317566" cy="682228"/>
          </a:xfrm>
          <a:prstGeom prst="rect">
            <a:avLst/>
          </a:prstGeom>
          <a:solidFill>
            <a:schemeClr val="lt1"/>
          </a:solidFill>
          <a:ln>
            <a:noFill/>
          </a:ln>
        </p:spPr>
        <p:txBody>
          <a:bodyPr anchorCtr="0" anchor="t" bIns="91425" lIns="91425" spcFirstLastPara="1" rIns="91425" wrap="square" tIns="91425">
            <a:noAutofit/>
          </a:bodyPr>
          <a:lstStyle/>
          <a:p>
            <a:pPr indent="-257168" lvl="0" marL="257168" marR="0" rtl="0" algn="just">
              <a:lnSpc>
                <a:spcPct val="100000"/>
              </a:lnSpc>
              <a:spcBef>
                <a:spcPts val="0"/>
              </a:spcBef>
              <a:spcAft>
                <a:spcPts val="0"/>
              </a:spcAft>
              <a:buClr>
                <a:schemeClr val="accent1"/>
              </a:buClr>
              <a:buSzPts val="3600"/>
              <a:buFont typeface="PT Sans Narrow"/>
              <a:buNone/>
            </a:pPr>
            <a:r>
              <a:rPr b="1" i="0" lang="en-US" sz="2400" u="none" cap="none" strike="noStrike">
                <a:solidFill>
                  <a:srgbClr val="FF0000"/>
                </a:solidFill>
                <a:latin typeface="PT Sans Narrow"/>
                <a:ea typeface="PT Sans Narrow"/>
                <a:cs typeface="PT Sans Narrow"/>
                <a:sym typeface="PT Sans Narrow"/>
              </a:rPr>
              <a:t>Plenario: Comentarios y análisis sobre el video</a:t>
            </a:r>
            <a:endParaRPr b="1" i="0" sz="3300" u="none" cap="none" strike="noStrike">
              <a:solidFill>
                <a:srgbClr val="FF0000"/>
              </a:solidFill>
              <a:latin typeface="PT Sans Narrow"/>
              <a:ea typeface="PT Sans Narrow"/>
              <a:cs typeface="PT Sans Narrow"/>
              <a:sym typeface="PT Sans Narrow"/>
            </a:endParaRPr>
          </a:p>
          <a:p>
            <a:pPr indent="-257168" lvl="0" marL="257168" marR="0" rtl="0" algn="just">
              <a:lnSpc>
                <a:spcPct val="100000"/>
              </a:lnSpc>
              <a:spcBef>
                <a:spcPts val="0"/>
              </a:spcBef>
              <a:spcAft>
                <a:spcPts val="0"/>
              </a:spcAft>
              <a:buClr>
                <a:schemeClr val="accent1"/>
              </a:buClr>
              <a:buSzPts val="3600"/>
              <a:buFont typeface="PT Sans Narrow"/>
              <a:buNone/>
            </a:pPr>
            <a:r>
              <a:t/>
            </a:r>
            <a:endParaRPr b="1" i="0" sz="3300" u="none" cap="none" strike="noStrike">
              <a:solidFill>
                <a:srgbClr val="FF0000"/>
              </a:solidFill>
              <a:latin typeface="Twentieth Century"/>
              <a:ea typeface="Twentieth Century"/>
              <a:cs typeface="Twentieth Century"/>
              <a:sym typeface="Twentieth Century"/>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12"/>
          <p:cNvSpPr/>
          <p:nvPr/>
        </p:nvSpPr>
        <p:spPr>
          <a:xfrm>
            <a:off x="1143001" y="0"/>
            <a:ext cx="6857999" cy="5143024"/>
          </a:xfrm>
          <a:prstGeom prst="rect">
            <a:avLst/>
          </a:prstGeom>
          <a:solidFill>
            <a:schemeClr val="lt1"/>
          </a:solidFill>
          <a:ln>
            <a:noFill/>
          </a:ln>
        </p:spPr>
        <p:txBody>
          <a:bodyPr anchorCtr="0" anchor="ctr" bIns="34275" lIns="68550" spcFirstLastPara="1" rIns="68550" wrap="square" tIns="34275">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35" name="Google Shape;235;p12"/>
          <p:cNvSpPr txBox="1"/>
          <p:nvPr>
            <p:ph type="ctrTitle"/>
          </p:nvPr>
        </p:nvSpPr>
        <p:spPr>
          <a:xfrm>
            <a:off x="1769518" y="2267816"/>
            <a:ext cx="2756331" cy="2052724"/>
          </a:xfrm>
          <a:prstGeom prst="rect">
            <a:avLst/>
          </a:prstGeom>
          <a:noFill/>
          <a:ln>
            <a:noFill/>
          </a:ln>
        </p:spPr>
        <p:txBody>
          <a:bodyPr anchorCtr="0" anchor="t" bIns="34275" lIns="68550" spcFirstLastPara="1" rIns="68550" wrap="square" tIns="34275">
            <a:normAutofit fontScale="90000"/>
          </a:bodyPr>
          <a:lstStyle/>
          <a:p>
            <a:pPr indent="0" lvl="0" marL="0" rtl="0" algn="l">
              <a:lnSpc>
                <a:spcPct val="90000"/>
              </a:lnSpc>
              <a:spcBef>
                <a:spcPts val="0"/>
              </a:spcBef>
              <a:spcAft>
                <a:spcPts val="0"/>
              </a:spcAft>
              <a:buClr>
                <a:schemeClr val="dk1"/>
              </a:buClr>
              <a:buSzPct val="148148"/>
              <a:buFont typeface="Twentieth Century"/>
              <a:buNone/>
            </a:pPr>
            <a:r>
              <a:rPr b="1" lang="en-US" sz="2700"/>
              <a:t>LA MULTIMODALIDAD O MULTISEMIOSIS Y LA PRESENTACIÓN ORAL </a:t>
            </a:r>
            <a:br>
              <a:rPr b="1" lang="en-US" sz="2700"/>
            </a:br>
            <a:endParaRPr b="1" sz="2700"/>
          </a:p>
        </p:txBody>
      </p:sp>
      <p:grpSp>
        <p:nvGrpSpPr>
          <p:cNvPr id="236" name="Google Shape;236;p12"/>
          <p:cNvGrpSpPr/>
          <p:nvPr/>
        </p:nvGrpSpPr>
        <p:grpSpPr>
          <a:xfrm>
            <a:off x="1142999" y="2286023"/>
            <a:ext cx="411479" cy="505095"/>
            <a:chOff x="3940602" y="308034"/>
            <a:chExt cx="2116791" cy="3428999"/>
          </a:xfrm>
        </p:grpSpPr>
        <p:sp>
          <p:nvSpPr>
            <p:cNvPr id="237" name="Google Shape;237;p12"/>
            <p:cNvSpPr/>
            <p:nvPr/>
          </p:nvSpPr>
          <p:spPr>
            <a:xfrm>
              <a:off x="3940602" y="308034"/>
              <a:ext cx="566743" cy="3428999"/>
            </a:xfrm>
            <a:prstGeom prst="rect">
              <a:avLst/>
            </a:prstGeom>
            <a:solidFill>
              <a:schemeClr val="accent4"/>
            </a:solidFill>
            <a:ln>
              <a:noFill/>
            </a:ln>
          </p:spPr>
          <p:txBody>
            <a:bodyPr anchorCtr="0" anchor="ctr" bIns="34275" lIns="68550" spcFirstLastPara="1" rIns="68550" wrap="square" tIns="34275">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38" name="Google Shape;238;p12"/>
            <p:cNvSpPr/>
            <p:nvPr/>
          </p:nvSpPr>
          <p:spPr>
            <a:xfrm>
              <a:off x="4715626" y="308034"/>
              <a:ext cx="566743" cy="3428999"/>
            </a:xfrm>
            <a:prstGeom prst="rect">
              <a:avLst/>
            </a:prstGeom>
            <a:solidFill>
              <a:schemeClr val="accent4"/>
            </a:solidFill>
            <a:ln>
              <a:noFill/>
            </a:ln>
          </p:spPr>
          <p:txBody>
            <a:bodyPr anchorCtr="0" anchor="ctr" bIns="34275" lIns="68550" spcFirstLastPara="1" rIns="68550" wrap="square" tIns="34275">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39" name="Google Shape;239;p12"/>
            <p:cNvSpPr/>
            <p:nvPr/>
          </p:nvSpPr>
          <p:spPr>
            <a:xfrm>
              <a:off x="5490650" y="308034"/>
              <a:ext cx="566743" cy="3428999"/>
            </a:xfrm>
            <a:prstGeom prst="rect">
              <a:avLst/>
            </a:prstGeom>
            <a:solidFill>
              <a:schemeClr val="accent4"/>
            </a:solidFill>
            <a:ln>
              <a:noFill/>
            </a:ln>
          </p:spPr>
          <p:txBody>
            <a:bodyPr anchorCtr="0" anchor="ctr" bIns="34275" lIns="68550" spcFirstLastPara="1" rIns="68550" wrap="square" tIns="34275">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grpSp>
      <p:sp>
        <p:nvSpPr>
          <p:cNvPr id="240" name="Google Shape;240;p12"/>
          <p:cNvSpPr/>
          <p:nvPr/>
        </p:nvSpPr>
        <p:spPr>
          <a:xfrm flipH="1">
            <a:off x="7160439" y="0"/>
            <a:ext cx="840561" cy="5143500"/>
          </a:xfrm>
          <a:prstGeom prst="rect">
            <a:avLst/>
          </a:prstGeom>
          <a:solidFill>
            <a:schemeClr val="accent4"/>
          </a:solidFill>
          <a:ln>
            <a:noFill/>
          </a:ln>
        </p:spPr>
        <p:txBody>
          <a:bodyPr anchorCtr="0" anchor="ctr" bIns="34275" lIns="68550" spcFirstLastPara="1" rIns="68550" wrap="square" tIns="34275">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41" name="Google Shape;241;p12"/>
          <p:cNvSpPr/>
          <p:nvPr/>
        </p:nvSpPr>
        <p:spPr>
          <a:xfrm>
            <a:off x="5000625" y="193328"/>
            <a:ext cx="2720912" cy="2234973"/>
          </a:xfrm>
          <a:prstGeom prst="rect">
            <a:avLst/>
          </a:prstGeom>
          <a:solidFill>
            <a:schemeClr val="lt1"/>
          </a:solidFill>
          <a:ln>
            <a:noFill/>
          </a:ln>
          <a:effectLst>
            <a:outerShdw blurRad="139700" rotWithShape="0" algn="t" dir="5400000" dist="127000">
              <a:srgbClr val="000000">
                <a:alpha val="14509"/>
              </a:srgbClr>
            </a:outerShdw>
          </a:effectLst>
        </p:spPr>
        <p:txBody>
          <a:bodyPr anchorCtr="0" anchor="ctr" bIns="34275" lIns="68550" spcFirstLastPara="1" rIns="68550" wrap="square" tIns="34275">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pic>
        <p:nvPicPr>
          <p:cNvPr descr="Imagen relacionada" id="242" name="Google Shape;242;p12"/>
          <p:cNvPicPr preferRelativeResize="0"/>
          <p:nvPr/>
        </p:nvPicPr>
        <p:blipFill rotWithShape="1">
          <a:blip r:embed="rId3">
            <a:alphaModFix/>
          </a:blip>
          <a:srcRect b="0" l="0" r="0" t="0"/>
          <a:stretch/>
        </p:blipFill>
        <p:spPr>
          <a:xfrm>
            <a:off x="5144716" y="429391"/>
            <a:ext cx="2432728" cy="1762846"/>
          </a:xfrm>
          <a:prstGeom prst="rect">
            <a:avLst/>
          </a:prstGeom>
          <a:noFill/>
          <a:ln>
            <a:noFill/>
          </a:ln>
        </p:spPr>
      </p:pic>
      <p:sp>
        <p:nvSpPr>
          <p:cNvPr id="243" name="Google Shape;243;p12"/>
          <p:cNvSpPr/>
          <p:nvPr/>
        </p:nvSpPr>
        <p:spPr>
          <a:xfrm>
            <a:off x="5000625" y="2596689"/>
            <a:ext cx="2720912" cy="2234973"/>
          </a:xfrm>
          <a:prstGeom prst="rect">
            <a:avLst/>
          </a:prstGeom>
          <a:solidFill>
            <a:schemeClr val="lt1"/>
          </a:solidFill>
          <a:ln>
            <a:noFill/>
          </a:ln>
          <a:effectLst>
            <a:outerShdw blurRad="139700" rotWithShape="0" algn="t" dir="5400000" dist="127000">
              <a:srgbClr val="000000">
                <a:alpha val="14509"/>
              </a:srgbClr>
            </a:outerShdw>
          </a:effectLst>
        </p:spPr>
        <p:txBody>
          <a:bodyPr anchorCtr="0" anchor="ctr" bIns="34275" lIns="68550" spcFirstLastPara="1" rIns="68550" wrap="square" tIns="34275">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pic>
        <p:nvPicPr>
          <p:cNvPr id="244" name="Google Shape;244;p12"/>
          <p:cNvPicPr preferRelativeResize="0"/>
          <p:nvPr/>
        </p:nvPicPr>
        <p:blipFill rotWithShape="1">
          <a:blip r:embed="rId4">
            <a:alphaModFix/>
          </a:blip>
          <a:srcRect b="0" l="0" r="0" t="0"/>
          <a:stretch/>
        </p:blipFill>
        <p:spPr>
          <a:xfrm>
            <a:off x="5144716" y="3309734"/>
            <a:ext cx="2432728" cy="80888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13"/>
          <p:cNvSpPr/>
          <p:nvPr/>
        </p:nvSpPr>
        <p:spPr>
          <a:xfrm>
            <a:off x="1143000" y="0"/>
            <a:ext cx="6858000" cy="5143500"/>
          </a:xfrm>
          <a:prstGeom prst="rect">
            <a:avLst/>
          </a:prstGeom>
          <a:solidFill>
            <a:schemeClr val="lt1"/>
          </a:solidFill>
          <a:ln>
            <a:noFill/>
          </a:ln>
        </p:spPr>
        <p:txBody>
          <a:bodyPr anchorCtr="0" anchor="ctr" bIns="34275" lIns="68550" spcFirstLastPara="1" rIns="68550" wrap="square" tIns="34275">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pic>
        <p:nvPicPr>
          <p:cNvPr descr="http://semperiodismo.files.wordpress.com/2013/04/346418_gd.jpg" id="251" name="Google Shape;251;p13"/>
          <p:cNvPicPr preferRelativeResize="0"/>
          <p:nvPr/>
        </p:nvPicPr>
        <p:blipFill rotWithShape="1">
          <a:blip r:embed="rId3">
            <a:alphaModFix/>
          </a:blip>
          <a:srcRect b="-2" l="7541" r="2859" t="0"/>
          <a:stretch/>
        </p:blipFill>
        <p:spPr>
          <a:xfrm>
            <a:off x="3889701" y="92139"/>
            <a:ext cx="4111299" cy="2523737"/>
          </a:xfrm>
          <a:custGeom>
            <a:rect b="b" l="l" r="r" t="t"/>
            <a:pathLst>
              <a:path extrusionOk="0" h="3364992" w="7308975">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ln>
            <a:noFill/>
          </a:ln>
        </p:spPr>
      </p:pic>
      <p:sp>
        <p:nvSpPr>
          <p:cNvPr id="252" name="Google Shape;252;p13"/>
          <p:cNvSpPr/>
          <p:nvPr/>
        </p:nvSpPr>
        <p:spPr>
          <a:xfrm>
            <a:off x="1143000" y="0"/>
            <a:ext cx="3429000" cy="5143500"/>
          </a:xfrm>
          <a:custGeom>
            <a:rect b="b" l="l" r="r" t="t"/>
            <a:pathLst>
              <a:path extrusionOk="0" h="6858000" w="6096001">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solidFill>
            <a:schemeClr val="lt1"/>
          </a:solidFill>
          <a:ln cap="flat" cmpd="sng" w="9525">
            <a:solidFill>
              <a:srgbClr val="EFEFEF"/>
            </a:solidFill>
            <a:prstDash val="solid"/>
            <a:miter lim="800000"/>
            <a:headEnd len="sm" w="sm" type="none"/>
            <a:tailEnd len="sm" w="sm" type="none"/>
          </a:ln>
          <a:effectLst>
            <a:outerShdw blurRad="50800" rotWithShape="0" algn="l" dist="38100">
              <a:srgbClr val="D8D8D8">
                <a:alpha val="29411"/>
              </a:srgbClr>
            </a:outerShdw>
          </a:effectLst>
        </p:spPr>
        <p:txBody>
          <a:bodyPr anchorCtr="0" anchor="ctr" bIns="34275" lIns="68550" spcFirstLastPara="1" rIns="68550" wrap="square" tIns="34275">
            <a:noAutofit/>
          </a:bodyPr>
          <a:lstStyle/>
          <a:p>
            <a:pPr indent="0" lvl="0" marL="0" marR="0" rtl="0" algn="ctr">
              <a:spcBef>
                <a:spcPts val="0"/>
              </a:spcBef>
              <a:spcAft>
                <a:spcPts val="0"/>
              </a:spcAft>
              <a:buNone/>
            </a:pPr>
            <a:r>
              <a:t/>
            </a:r>
            <a:endParaRPr sz="1350">
              <a:solidFill>
                <a:srgbClr val="FFFFFF"/>
              </a:solidFill>
              <a:latin typeface="Calibri"/>
              <a:ea typeface="Calibri"/>
              <a:cs typeface="Calibri"/>
              <a:sym typeface="Calibri"/>
            </a:endParaRPr>
          </a:p>
        </p:txBody>
      </p:sp>
      <p:sp>
        <p:nvSpPr>
          <p:cNvPr id="253" name="Google Shape;253;p13"/>
          <p:cNvSpPr/>
          <p:nvPr/>
        </p:nvSpPr>
        <p:spPr>
          <a:xfrm>
            <a:off x="1143001" y="0"/>
            <a:ext cx="3424124" cy="5143500"/>
          </a:xfrm>
          <a:custGeom>
            <a:rect b="b" l="l" r="r" t="t"/>
            <a:pathLst>
              <a:path extrusionOk="0" h="6858000" w="6087332">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solidFill>
            <a:schemeClr val="lt1"/>
          </a:solidFill>
          <a:ln>
            <a:noFill/>
          </a:ln>
        </p:spPr>
        <p:txBody>
          <a:bodyPr anchorCtr="0" anchor="ctr" bIns="34275" lIns="68550" spcFirstLastPara="1" rIns="68550" wrap="square" tIns="34275">
            <a:noAutofit/>
          </a:bodyPr>
          <a:lstStyle/>
          <a:p>
            <a:pPr indent="0" lvl="0" marL="0" marR="0" rtl="0" algn="ctr">
              <a:spcBef>
                <a:spcPts val="0"/>
              </a:spcBef>
              <a:spcAft>
                <a:spcPts val="0"/>
              </a:spcAft>
              <a:buNone/>
            </a:pPr>
            <a:r>
              <a:t/>
            </a:r>
            <a:endParaRPr sz="1350">
              <a:solidFill>
                <a:srgbClr val="FFFFFF"/>
              </a:solidFill>
              <a:latin typeface="Calibri"/>
              <a:ea typeface="Calibri"/>
              <a:cs typeface="Calibri"/>
              <a:sym typeface="Calibri"/>
            </a:endParaRPr>
          </a:p>
        </p:txBody>
      </p:sp>
      <p:sp>
        <p:nvSpPr>
          <p:cNvPr id="254" name="Google Shape;254;p13"/>
          <p:cNvSpPr txBox="1"/>
          <p:nvPr>
            <p:ph type="title"/>
          </p:nvPr>
        </p:nvSpPr>
        <p:spPr>
          <a:xfrm>
            <a:off x="1395032" y="644652"/>
            <a:ext cx="2718451" cy="932688"/>
          </a:xfrm>
          <a:prstGeom prst="rect">
            <a:avLst/>
          </a:prstGeom>
          <a:noFill/>
          <a:ln>
            <a:noFill/>
          </a:ln>
        </p:spPr>
        <p:txBody>
          <a:bodyPr anchorCtr="0" anchor="ctr" bIns="34275" lIns="68550" spcFirstLastPara="1" rIns="68550" wrap="square" tIns="34275">
            <a:normAutofit/>
          </a:bodyPr>
          <a:lstStyle/>
          <a:p>
            <a:pPr indent="0" lvl="0" marL="0" rtl="0" algn="l">
              <a:lnSpc>
                <a:spcPct val="90000"/>
              </a:lnSpc>
              <a:spcBef>
                <a:spcPts val="0"/>
              </a:spcBef>
              <a:spcAft>
                <a:spcPts val="0"/>
              </a:spcAft>
              <a:buClr>
                <a:schemeClr val="dk1"/>
              </a:buClr>
              <a:buSzPts val="2800"/>
              <a:buFont typeface="Twentieth Century"/>
              <a:buNone/>
            </a:pPr>
            <a:r>
              <a:rPr lang="en-US" sz="2100"/>
              <a:t>¿Qué significa que un texto sea multisemiótico?</a:t>
            </a:r>
            <a:endParaRPr sz="2100"/>
          </a:p>
        </p:txBody>
      </p:sp>
      <p:sp>
        <p:nvSpPr>
          <p:cNvPr id="255" name="Google Shape;255;p13"/>
          <p:cNvSpPr/>
          <p:nvPr/>
        </p:nvSpPr>
        <p:spPr>
          <a:xfrm>
            <a:off x="1143000" y="864109"/>
            <a:ext cx="72009" cy="490427"/>
          </a:xfrm>
          <a:prstGeom prst="rect">
            <a:avLst/>
          </a:prstGeom>
          <a:solidFill>
            <a:schemeClr val="accent2"/>
          </a:solidFill>
          <a:ln>
            <a:noFill/>
          </a:ln>
        </p:spPr>
        <p:txBody>
          <a:bodyPr anchorCtr="0" anchor="ctr" bIns="34275" lIns="68550" spcFirstLastPara="1" rIns="68550" wrap="square" tIns="34275">
            <a:noAutofit/>
          </a:bodyPr>
          <a:lstStyle/>
          <a:p>
            <a:pPr indent="0" lvl="0" marL="0" marR="0" rtl="0" algn="ctr">
              <a:spcBef>
                <a:spcPts val="0"/>
              </a:spcBef>
              <a:spcAft>
                <a:spcPts val="0"/>
              </a:spcAft>
              <a:buNone/>
            </a:pPr>
            <a:r>
              <a:t/>
            </a:r>
            <a:endParaRPr sz="1350">
              <a:solidFill>
                <a:srgbClr val="FFFFFF"/>
              </a:solidFill>
              <a:latin typeface="Calibri"/>
              <a:ea typeface="Calibri"/>
              <a:cs typeface="Calibri"/>
              <a:sym typeface="Calibri"/>
            </a:endParaRPr>
          </a:p>
        </p:txBody>
      </p:sp>
      <p:sp>
        <p:nvSpPr>
          <p:cNvPr id="256" name="Google Shape;256;p13"/>
          <p:cNvSpPr/>
          <p:nvPr/>
        </p:nvSpPr>
        <p:spPr>
          <a:xfrm>
            <a:off x="1395868" y="1645920"/>
            <a:ext cx="2751773" cy="13716"/>
          </a:xfrm>
          <a:prstGeom prst="rect">
            <a:avLst/>
          </a:prstGeom>
          <a:solidFill>
            <a:schemeClr val="lt1"/>
          </a:solidFill>
          <a:ln>
            <a:noFill/>
          </a:ln>
        </p:spPr>
        <p:txBody>
          <a:bodyPr anchorCtr="0" anchor="ctr" bIns="34275" lIns="68550" spcFirstLastPara="1" rIns="68550" wrap="square" tIns="34275">
            <a:noAutofit/>
          </a:bodyPr>
          <a:lstStyle/>
          <a:p>
            <a:pPr indent="0" lvl="0" marL="0" marR="0" rtl="0" algn="ctr">
              <a:spcBef>
                <a:spcPts val="0"/>
              </a:spcBef>
              <a:spcAft>
                <a:spcPts val="0"/>
              </a:spcAft>
              <a:buNone/>
            </a:pPr>
            <a:r>
              <a:t/>
            </a:r>
            <a:endParaRPr sz="1350">
              <a:solidFill>
                <a:srgbClr val="FFFFFF"/>
              </a:solidFill>
              <a:latin typeface="Calibri"/>
              <a:ea typeface="Calibri"/>
              <a:cs typeface="Calibri"/>
              <a:sym typeface="Calibri"/>
            </a:endParaRPr>
          </a:p>
        </p:txBody>
      </p:sp>
      <p:sp>
        <p:nvSpPr>
          <p:cNvPr id="257" name="Google Shape;257;p13"/>
          <p:cNvSpPr/>
          <p:nvPr/>
        </p:nvSpPr>
        <p:spPr>
          <a:xfrm>
            <a:off x="1395868" y="1645920"/>
            <a:ext cx="2751773" cy="13716"/>
          </a:xfrm>
          <a:prstGeom prst="rect">
            <a:avLst/>
          </a:prstGeom>
          <a:solidFill>
            <a:srgbClr val="D5D5D5"/>
          </a:solidFill>
          <a:ln>
            <a:noFill/>
          </a:ln>
        </p:spPr>
        <p:txBody>
          <a:bodyPr anchorCtr="0" anchor="ctr" bIns="34275" lIns="68550" spcFirstLastPara="1" rIns="68550" wrap="square" tIns="34275">
            <a:noAutofit/>
          </a:bodyPr>
          <a:lstStyle/>
          <a:p>
            <a:pPr indent="0" lvl="0" marL="0" marR="0" rtl="0" algn="ctr">
              <a:spcBef>
                <a:spcPts val="0"/>
              </a:spcBef>
              <a:spcAft>
                <a:spcPts val="0"/>
              </a:spcAft>
              <a:buNone/>
            </a:pPr>
            <a:r>
              <a:t/>
            </a:r>
            <a:endParaRPr sz="1350">
              <a:solidFill>
                <a:srgbClr val="FFFFFF"/>
              </a:solidFill>
              <a:latin typeface="Calibri"/>
              <a:ea typeface="Calibri"/>
              <a:cs typeface="Calibri"/>
              <a:sym typeface="Calibri"/>
            </a:endParaRPr>
          </a:p>
        </p:txBody>
      </p:sp>
      <p:sp>
        <p:nvSpPr>
          <p:cNvPr id="258" name="Google Shape;258;p13"/>
          <p:cNvSpPr txBox="1"/>
          <p:nvPr>
            <p:ph idx="1" type="body"/>
          </p:nvPr>
        </p:nvSpPr>
        <p:spPr>
          <a:xfrm>
            <a:off x="483875" y="1992575"/>
            <a:ext cx="3833400" cy="2386800"/>
          </a:xfrm>
          <a:prstGeom prst="rect">
            <a:avLst/>
          </a:prstGeom>
          <a:solidFill>
            <a:schemeClr val="lt1"/>
          </a:solidFill>
          <a:ln>
            <a:noFill/>
          </a:ln>
        </p:spPr>
        <p:txBody>
          <a:bodyPr anchorCtr="0" anchor="ctr" bIns="34275" lIns="68550" spcFirstLastPara="1" rIns="68550" wrap="square" tIns="34275">
            <a:normAutofit/>
          </a:bodyPr>
          <a:lstStyle/>
          <a:p>
            <a:pPr indent="-128587" lvl="0" marL="128587" rtl="0" algn="just">
              <a:lnSpc>
                <a:spcPct val="90000"/>
              </a:lnSpc>
              <a:spcBef>
                <a:spcPts val="600"/>
              </a:spcBef>
              <a:spcAft>
                <a:spcPts val="0"/>
              </a:spcAft>
              <a:buClr>
                <a:schemeClr val="dk1"/>
              </a:buClr>
              <a:buSzPts val="1600"/>
              <a:buChar char="•"/>
            </a:pPr>
            <a:r>
              <a:rPr lang="en-US" sz="1800"/>
              <a:t>Significa que e</a:t>
            </a:r>
            <a:r>
              <a:rPr lang="en-US" sz="1800"/>
              <a:t>stá constituido por un conjunto o repertorio de signos de una misma naturaleza (verbal, gráfica, matemática, etc.) que se articulan entre sí a partir de principios de organización funcional, semántica o morfológica.</a:t>
            </a:r>
            <a:endParaRPr sz="1800"/>
          </a:p>
          <a:p>
            <a:pPr indent="-141287" lvl="0" marL="128587" rtl="0" algn="just">
              <a:lnSpc>
                <a:spcPct val="90000"/>
              </a:lnSpc>
              <a:spcBef>
                <a:spcPts val="600"/>
              </a:spcBef>
              <a:spcAft>
                <a:spcPts val="600"/>
              </a:spcAft>
              <a:buSzPts val="1800"/>
              <a:buChar char="•"/>
            </a:pPr>
            <a:r>
              <a:rPr lang="en-US" sz="1800"/>
              <a:t>Los textos son intrínsecamente multisemióticos (Parodi, 2010)</a:t>
            </a:r>
            <a:endParaRPr sz="1800"/>
          </a:p>
        </p:txBody>
      </p:sp>
      <p:sp>
        <p:nvSpPr>
          <p:cNvPr id="259" name="Google Shape;259;p13"/>
          <p:cNvSpPr txBox="1"/>
          <p:nvPr/>
        </p:nvSpPr>
        <p:spPr>
          <a:xfrm>
            <a:off x="5417073" y="4004900"/>
            <a:ext cx="2885400" cy="676500"/>
          </a:xfrm>
          <a:prstGeom prst="rect">
            <a:avLst/>
          </a:prstGeom>
          <a:solidFill>
            <a:srgbClr val="FFCC99"/>
          </a:solidFill>
          <a:ln>
            <a:noFill/>
          </a:ln>
        </p:spPr>
        <p:txBody>
          <a:bodyPr anchorCtr="0" anchor="t" bIns="26325" lIns="50625" spcFirstLastPara="1" rIns="50625" wrap="square" tIns="26325">
            <a:spAutoFit/>
          </a:bodyPr>
          <a:lstStyle/>
          <a:p>
            <a:pPr indent="0" lvl="0" marL="0" marR="0" rtl="0" algn="ctr">
              <a:spcBef>
                <a:spcPts val="0"/>
              </a:spcBef>
              <a:spcAft>
                <a:spcPts val="0"/>
              </a:spcAft>
              <a:buNone/>
            </a:pPr>
            <a:r>
              <a:rPr b="1" lang="en-US" sz="1350">
                <a:solidFill>
                  <a:srgbClr val="000000"/>
                </a:solidFill>
                <a:latin typeface="Calibri"/>
                <a:ea typeface="Calibri"/>
                <a:cs typeface="Calibri"/>
                <a:sym typeface="Calibri"/>
              </a:rPr>
              <a:t>Y CADA UNO DE ESOS SISTEMAS, ADEMÁS, INTERACTÚAN Y CONVIVEN EN UN MISMO TEXTO. VEAMOS…</a:t>
            </a:r>
            <a:endParaRPr sz="1350">
              <a:solidFill>
                <a:schemeClr val="dk1"/>
              </a:solidFill>
              <a:latin typeface="Twentieth Century"/>
              <a:ea typeface="Twentieth Century"/>
              <a:cs typeface="Twentieth Century"/>
              <a:sym typeface="Twentieth Century"/>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8">
                                            <p:txEl>
                                              <p:pRg end="0" st="0"/>
                                            </p:txEl>
                                          </p:spTgt>
                                        </p:tgtEl>
                                        <p:attrNameLst>
                                          <p:attrName>style.visibility</p:attrName>
                                        </p:attrNameLst>
                                      </p:cBhvr>
                                      <p:to>
                                        <p:strVal val="visible"/>
                                      </p:to>
                                    </p:set>
                                    <p:animEffect filter="fade" transition="in">
                                      <p:cBhvr>
                                        <p:cTn dur="2000"/>
                                        <p:tgtEl>
                                          <p:spTgt spid="25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8">
                                            <p:txEl>
                                              <p:pRg end="1" st="1"/>
                                            </p:txEl>
                                          </p:spTgt>
                                        </p:tgtEl>
                                        <p:attrNameLst>
                                          <p:attrName>style.visibility</p:attrName>
                                        </p:attrNameLst>
                                      </p:cBhvr>
                                      <p:to>
                                        <p:strVal val="visible"/>
                                      </p:to>
                                    </p:set>
                                    <p:animEffect filter="fade" transition="in">
                                      <p:cBhvr>
                                        <p:cTn dur="2000"/>
                                        <p:tgtEl>
                                          <p:spTgt spid="258">
                                            <p:txEl>
                                              <p:pRg end="1" st="1"/>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259"/>
                                        </p:tgtEl>
                                        <p:attrNameLst>
                                          <p:attrName>style.visibility</p:attrName>
                                        </p:attrNameLst>
                                      </p:cBhvr>
                                      <p:to>
                                        <p:strVal val="visible"/>
                                      </p:to>
                                    </p:set>
                                    <p:animEffect filter="fade" transition="in">
                                      <p:cBhvr>
                                        <p:cTn dur="800"/>
                                        <p:tgtEl>
                                          <p:spTgt spid="2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14"/>
          <p:cNvSpPr/>
          <p:nvPr/>
        </p:nvSpPr>
        <p:spPr>
          <a:xfrm>
            <a:off x="3156787" y="363474"/>
            <a:ext cx="4572572" cy="4293108"/>
          </a:xfrm>
          <a:prstGeom prst="roundRect">
            <a:avLst>
              <a:gd fmla="val 0" name="adj"/>
            </a:avLst>
          </a:prstGeom>
          <a:solidFill>
            <a:srgbClr val="FFFFFF"/>
          </a:solidFill>
          <a:ln cap="flat" cmpd="sng" w="9525">
            <a:solidFill>
              <a:srgbClr val="C8CACA"/>
            </a:solidFill>
            <a:prstDash val="solid"/>
            <a:miter lim="800000"/>
            <a:headEnd len="sm" w="sm" type="none"/>
            <a:tailEnd len="sm" w="sm" type="none"/>
          </a:ln>
          <a:effectLst>
            <a:outerShdw blurRad="57150" rotWithShape="0" algn="t" dir="5400000" dist="19050">
              <a:srgbClr val="000000">
                <a:alpha val="62352"/>
              </a:srgbClr>
            </a:outerShdw>
          </a:effectLst>
        </p:spPr>
        <p:txBody>
          <a:bodyPr anchorCtr="0" anchor="ctr" bIns="34275" lIns="68550" spcFirstLastPara="1" rIns="68550" wrap="square" tIns="34275">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pic>
        <p:nvPicPr>
          <p:cNvPr descr="Resultado de imagen para afiche" id="266" name="Google Shape;266;p14"/>
          <p:cNvPicPr preferRelativeResize="0"/>
          <p:nvPr/>
        </p:nvPicPr>
        <p:blipFill rotWithShape="1">
          <a:blip r:embed="rId3">
            <a:alphaModFix/>
          </a:blip>
          <a:srcRect b="1" l="15606" r="5621" t="0"/>
          <a:stretch/>
        </p:blipFill>
        <p:spPr>
          <a:xfrm>
            <a:off x="268357" y="-20097"/>
            <a:ext cx="8597347" cy="502417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15"/>
          <p:cNvSpPr txBox="1"/>
          <p:nvPr>
            <p:ph type="title"/>
          </p:nvPr>
        </p:nvSpPr>
        <p:spPr>
          <a:xfrm>
            <a:off x="1655676" y="0"/>
            <a:ext cx="5190716" cy="1199258"/>
          </a:xfrm>
          <a:prstGeom prst="rect">
            <a:avLst/>
          </a:prstGeom>
          <a:noFill/>
          <a:ln>
            <a:noFill/>
          </a:ln>
        </p:spPr>
        <p:txBody>
          <a:bodyPr anchorCtr="0" anchor="ctr" bIns="34275" lIns="68550" spcFirstLastPara="1" rIns="68550" wrap="square" tIns="34275">
            <a:noAutofit/>
          </a:bodyPr>
          <a:lstStyle/>
          <a:p>
            <a:pPr indent="0" lvl="0" marL="0" rtl="0" algn="l">
              <a:lnSpc>
                <a:spcPct val="90000"/>
              </a:lnSpc>
              <a:spcBef>
                <a:spcPts val="0"/>
              </a:spcBef>
              <a:spcAft>
                <a:spcPts val="0"/>
              </a:spcAft>
              <a:buClr>
                <a:schemeClr val="dk1"/>
              </a:buClr>
              <a:buSzPts val="2400"/>
              <a:buFont typeface="Twentieth Century"/>
              <a:buNone/>
            </a:pPr>
            <a:r>
              <a:rPr lang="en-US" sz="1800"/>
              <a:t>Existen </a:t>
            </a:r>
            <a:r>
              <a:rPr b="1" lang="en-US" sz="1800">
                <a:solidFill>
                  <a:srgbClr val="FF0000"/>
                </a:solidFill>
              </a:rPr>
              <a:t>cuatro sistemas semióticos o modalidades </a:t>
            </a:r>
            <a:r>
              <a:rPr lang="en-US" sz="1800"/>
              <a:t>que se complementan e interactúan sinérgicamente para construir significados en un texto. </a:t>
            </a:r>
            <a:endParaRPr/>
          </a:p>
        </p:txBody>
      </p:sp>
      <p:grpSp>
        <p:nvGrpSpPr>
          <p:cNvPr id="273" name="Google Shape;273;p15"/>
          <p:cNvGrpSpPr/>
          <p:nvPr/>
        </p:nvGrpSpPr>
        <p:grpSpPr>
          <a:xfrm>
            <a:off x="525325" y="1259375"/>
            <a:ext cx="8148065" cy="3740434"/>
            <a:chOff x="0" y="0"/>
            <a:chExt cx="8784976" cy="5325977"/>
          </a:xfrm>
        </p:grpSpPr>
        <p:sp>
          <p:nvSpPr>
            <p:cNvPr id="274" name="Google Shape;274;p15"/>
            <p:cNvSpPr/>
            <p:nvPr/>
          </p:nvSpPr>
          <p:spPr>
            <a:xfrm>
              <a:off x="0" y="0"/>
              <a:ext cx="8784976" cy="1311971"/>
            </a:xfrm>
            <a:prstGeom prst="roundRect">
              <a:avLst>
                <a:gd fmla="val 10000" name="adj"/>
              </a:avLst>
            </a:prstGeom>
            <a:gradFill>
              <a:gsLst>
                <a:gs pos="0">
                  <a:srgbClr val="E0C29A"/>
                </a:gs>
                <a:gs pos="50000">
                  <a:srgbClr val="D5B78D"/>
                </a:gs>
                <a:gs pos="100000">
                  <a:srgbClr val="D5AF78"/>
                </a:gs>
              </a:gsLst>
              <a:lin ang="5400000" scaled="0"/>
            </a:gradFill>
            <a:ln>
              <a:noFill/>
            </a:ln>
          </p:spPr>
          <p:txBody>
            <a:bodyPr anchorCtr="0" anchor="ctr" bIns="68550" lIns="68550" spcFirstLastPara="1" rIns="68550" wrap="square" tIns="68550">
              <a:noAutofit/>
            </a:bodyPr>
            <a:lstStyle/>
            <a:p>
              <a:pPr indent="0" lvl="0" marL="0" marR="0" rtl="0" algn="l">
                <a:spcBef>
                  <a:spcPts val="0"/>
                </a:spcBef>
                <a:spcAft>
                  <a:spcPts val="0"/>
                </a:spcAft>
                <a:buNone/>
              </a:pPr>
              <a:r>
                <a:t/>
              </a:r>
              <a:endParaRPr sz="1350">
                <a:solidFill>
                  <a:schemeClr val="dk1"/>
                </a:solidFill>
                <a:latin typeface="Twentieth Century"/>
                <a:ea typeface="Twentieth Century"/>
                <a:cs typeface="Twentieth Century"/>
                <a:sym typeface="Twentieth Century"/>
              </a:endParaRPr>
            </a:p>
          </p:txBody>
        </p:sp>
        <p:sp>
          <p:nvSpPr>
            <p:cNvPr id="275" name="Google Shape;275;p15"/>
            <p:cNvSpPr txBox="1"/>
            <p:nvPr/>
          </p:nvSpPr>
          <p:spPr>
            <a:xfrm>
              <a:off x="1878631" y="0"/>
              <a:ext cx="6906344" cy="1311971"/>
            </a:xfrm>
            <a:prstGeom prst="rect">
              <a:avLst/>
            </a:prstGeom>
            <a:noFill/>
            <a:ln>
              <a:noFill/>
            </a:ln>
          </p:spPr>
          <p:txBody>
            <a:bodyPr anchorCtr="0" anchor="t" bIns="57150" lIns="57150" spcFirstLastPara="1" rIns="57150" wrap="square" tIns="57150">
              <a:noAutofit/>
            </a:bodyPr>
            <a:lstStyle/>
            <a:p>
              <a:pPr indent="0" lvl="0" marL="0" marR="0" rtl="0" algn="just">
                <a:lnSpc>
                  <a:spcPct val="90000"/>
                </a:lnSpc>
                <a:spcBef>
                  <a:spcPts val="0"/>
                </a:spcBef>
                <a:spcAft>
                  <a:spcPts val="0"/>
                </a:spcAft>
                <a:buNone/>
              </a:pPr>
              <a:r>
                <a:rPr lang="en-US" sz="1500">
                  <a:solidFill>
                    <a:schemeClr val="dk1"/>
                  </a:solidFill>
                  <a:latin typeface="Arial"/>
                  <a:ea typeface="Arial"/>
                  <a:cs typeface="Arial"/>
                  <a:sym typeface="Arial"/>
                </a:rPr>
                <a:t>Sistema  Verbal </a:t>
              </a:r>
              <a:endParaRPr sz="1350">
                <a:solidFill>
                  <a:schemeClr val="dk1"/>
                </a:solidFill>
                <a:latin typeface="Twentieth Century"/>
                <a:ea typeface="Twentieth Century"/>
                <a:cs typeface="Twentieth Century"/>
                <a:sym typeface="Twentieth Century"/>
              </a:endParaRPr>
            </a:p>
            <a:p>
              <a:pPr indent="0" lvl="0" marL="0" marR="0" rtl="0" algn="just">
                <a:lnSpc>
                  <a:spcPct val="90000"/>
                </a:lnSpc>
                <a:spcBef>
                  <a:spcPts val="525"/>
                </a:spcBef>
                <a:spcAft>
                  <a:spcPts val="0"/>
                </a:spcAft>
                <a:buNone/>
              </a:pPr>
              <a:r>
                <a:rPr lang="en-US" sz="1250">
                  <a:solidFill>
                    <a:schemeClr val="dk1"/>
                  </a:solidFill>
                </a:rPr>
                <a:t>- </a:t>
              </a:r>
              <a:r>
                <a:rPr lang="en-US" sz="1250">
                  <a:solidFill>
                    <a:schemeClr val="dk1"/>
                  </a:solidFill>
                </a:rPr>
                <a:t>C</a:t>
              </a:r>
              <a:r>
                <a:rPr b="0" i="0" lang="en-US" sz="1250" u="none" cap="none" strike="noStrike">
                  <a:solidFill>
                    <a:schemeClr val="dk1"/>
                  </a:solidFill>
                  <a:latin typeface="Arial"/>
                  <a:ea typeface="Arial"/>
                  <a:cs typeface="Arial"/>
                  <a:sym typeface="Arial"/>
                </a:rPr>
                <a:t>onformado por palabras, frases y oraciones que constituyen la expresión de</a:t>
              </a:r>
              <a:r>
                <a:rPr lang="en-US" sz="1250">
                  <a:solidFill>
                    <a:schemeClr val="dk1"/>
                  </a:solidFill>
                </a:rPr>
                <a:t> s</a:t>
              </a:r>
              <a:r>
                <a:rPr b="0" i="0" lang="en-US" sz="1250" u="none" cap="none" strike="noStrike">
                  <a:solidFill>
                    <a:schemeClr val="dk1"/>
                  </a:solidFill>
                  <a:latin typeface="Arial"/>
                  <a:ea typeface="Arial"/>
                  <a:cs typeface="Arial"/>
                  <a:sym typeface="Arial"/>
                </a:rPr>
                <a:t>ignificados basados en lo exclusivamente lingüístico.</a:t>
              </a:r>
              <a:endParaRPr b="0" i="0" sz="1250" u="none" cap="none" strike="noStrike">
                <a:solidFill>
                  <a:schemeClr val="dk1"/>
                </a:solidFill>
                <a:latin typeface="Twentieth Century"/>
                <a:ea typeface="Twentieth Century"/>
                <a:cs typeface="Twentieth Century"/>
                <a:sym typeface="Twentieth Century"/>
              </a:endParaRPr>
            </a:p>
          </p:txBody>
        </p:sp>
        <p:sp>
          <p:nvSpPr>
            <p:cNvPr id="276" name="Google Shape;276;p15"/>
            <p:cNvSpPr/>
            <p:nvPr/>
          </p:nvSpPr>
          <p:spPr>
            <a:xfrm>
              <a:off x="131335" y="179958"/>
              <a:ext cx="1756995" cy="973092"/>
            </a:xfrm>
            <a:prstGeom prst="roundRect">
              <a:avLst>
                <a:gd fmla="val 10000" name="adj"/>
              </a:avLst>
            </a:prstGeom>
            <a:blipFill rotWithShape="1">
              <a:blip r:embed="rId3">
                <a:alphaModFix/>
              </a:blip>
              <a:stretch>
                <a:fillRect b="0" l="0" r="0" t="0"/>
              </a:stretch>
            </a:blipFill>
            <a:ln cap="flat" cmpd="sng" w="9525">
              <a:solidFill>
                <a:schemeClr val="lt1"/>
              </a:solidFill>
              <a:prstDash val="solid"/>
              <a:miter lim="800000"/>
              <a:headEnd len="sm" w="sm" type="none"/>
              <a:tailEnd len="sm" w="sm" type="none"/>
            </a:ln>
          </p:spPr>
          <p:txBody>
            <a:bodyPr anchorCtr="0" anchor="ctr" bIns="68550" lIns="68550" spcFirstLastPara="1" rIns="68550" wrap="square" tIns="68550">
              <a:noAutofit/>
            </a:bodyPr>
            <a:lstStyle/>
            <a:p>
              <a:pPr indent="0" lvl="0" marL="0" marR="0" rtl="0" algn="l">
                <a:spcBef>
                  <a:spcPts val="0"/>
                </a:spcBef>
                <a:spcAft>
                  <a:spcPts val="0"/>
                </a:spcAft>
                <a:buNone/>
              </a:pPr>
              <a:r>
                <a:t/>
              </a:r>
              <a:endParaRPr sz="1350">
                <a:solidFill>
                  <a:schemeClr val="dk1"/>
                </a:solidFill>
                <a:latin typeface="Twentieth Century"/>
                <a:ea typeface="Twentieth Century"/>
                <a:cs typeface="Twentieth Century"/>
                <a:sym typeface="Twentieth Century"/>
              </a:endParaRPr>
            </a:p>
          </p:txBody>
        </p:sp>
        <p:sp>
          <p:nvSpPr>
            <p:cNvPr id="277" name="Google Shape;277;p15"/>
            <p:cNvSpPr/>
            <p:nvPr/>
          </p:nvSpPr>
          <p:spPr>
            <a:xfrm>
              <a:off x="0" y="1433608"/>
              <a:ext cx="8784976" cy="1216365"/>
            </a:xfrm>
            <a:prstGeom prst="roundRect">
              <a:avLst>
                <a:gd fmla="val 10000" name="adj"/>
              </a:avLst>
            </a:prstGeom>
            <a:gradFill>
              <a:gsLst>
                <a:gs pos="0">
                  <a:srgbClr val="F6CE9B"/>
                </a:gs>
                <a:gs pos="50000">
                  <a:srgbClr val="F3C68D"/>
                </a:gs>
                <a:gs pos="100000">
                  <a:srgbClr val="F7C078"/>
                </a:gs>
              </a:gsLst>
              <a:lin ang="5400000" scaled="0"/>
            </a:gradFill>
            <a:ln>
              <a:noFill/>
            </a:ln>
          </p:spPr>
          <p:txBody>
            <a:bodyPr anchorCtr="0" anchor="ctr" bIns="68550" lIns="68550" spcFirstLastPara="1" rIns="68550" wrap="square" tIns="68550">
              <a:noAutofit/>
            </a:bodyPr>
            <a:lstStyle/>
            <a:p>
              <a:pPr indent="0" lvl="0" marL="0" marR="0" rtl="0" algn="l">
                <a:spcBef>
                  <a:spcPts val="0"/>
                </a:spcBef>
                <a:spcAft>
                  <a:spcPts val="0"/>
                </a:spcAft>
                <a:buNone/>
              </a:pPr>
              <a:r>
                <a:t/>
              </a:r>
              <a:endParaRPr sz="1350">
                <a:solidFill>
                  <a:schemeClr val="dk1"/>
                </a:solidFill>
                <a:latin typeface="Twentieth Century"/>
                <a:ea typeface="Twentieth Century"/>
                <a:cs typeface="Twentieth Century"/>
                <a:sym typeface="Twentieth Century"/>
              </a:endParaRPr>
            </a:p>
          </p:txBody>
        </p:sp>
        <p:sp>
          <p:nvSpPr>
            <p:cNvPr id="278" name="Google Shape;278;p15"/>
            <p:cNvSpPr txBox="1"/>
            <p:nvPr/>
          </p:nvSpPr>
          <p:spPr>
            <a:xfrm>
              <a:off x="1878631" y="1433608"/>
              <a:ext cx="6906344" cy="1216365"/>
            </a:xfrm>
            <a:prstGeom prst="rect">
              <a:avLst/>
            </a:prstGeom>
            <a:noFill/>
            <a:ln>
              <a:noFill/>
            </a:ln>
          </p:spPr>
          <p:txBody>
            <a:bodyPr anchorCtr="0" anchor="t" bIns="57150" lIns="57150" spcFirstLastPara="1" rIns="57150" wrap="square" tIns="57150">
              <a:noAutofit/>
            </a:bodyPr>
            <a:lstStyle/>
            <a:p>
              <a:pPr indent="0" lvl="0" marL="0" marR="0" rtl="0" algn="l">
                <a:lnSpc>
                  <a:spcPct val="90000"/>
                </a:lnSpc>
                <a:spcBef>
                  <a:spcPts val="0"/>
                </a:spcBef>
                <a:spcAft>
                  <a:spcPts val="0"/>
                </a:spcAft>
                <a:buNone/>
              </a:pPr>
              <a:r>
                <a:rPr lang="en-US" sz="1500">
                  <a:solidFill>
                    <a:schemeClr val="dk1"/>
                  </a:solidFill>
                  <a:latin typeface="Arial"/>
                  <a:ea typeface="Arial"/>
                  <a:cs typeface="Arial"/>
                  <a:sym typeface="Arial"/>
                </a:rPr>
                <a:t>Sistema  Gráfico</a:t>
              </a:r>
              <a:endParaRPr sz="1350">
                <a:solidFill>
                  <a:schemeClr val="dk1"/>
                </a:solidFill>
                <a:latin typeface="Twentieth Century"/>
                <a:ea typeface="Twentieth Century"/>
                <a:cs typeface="Twentieth Century"/>
                <a:sym typeface="Twentieth Century"/>
              </a:endParaRPr>
            </a:p>
            <a:p>
              <a:pPr indent="0" lvl="0" marL="0" marR="0" rtl="0" algn="l">
                <a:lnSpc>
                  <a:spcPct val="90000"/>
                </a:lnSpc>
                <a:spcBef>
                  <a:spcPts val="525"/>
                </a:spcBef>
                <a:spcAft>
                  <a:spcPts val="0"/>
                </a:spcAft>
                <a:buNone/>
              </a:pPr>
              <a:r>
                <a:rPr lang="en-US" sz="1200">
                  <a:solidFill>
                    <a:schemeClr val="dk1"/>
                  </a:solidFill>
                </a:rPr>
                <a:t>- </a:t>
              </a:r>
              <a:r>
                <a:rPr b="0" i="0" lang="en-US" sz="1200" u="none" cap="none" strike="noStrike">
                  <a:solidFill>
                    <a:schemeClr val="dk1"/>
                  </a:solidFill>
                  <a:latin typeface="Arial"/>
                  <a:ea typeface="Arial"/>
                  <a:cs typeface="Arial"/>
                  <a:sym typeface="Arial"/>
                </a:rPr>
                <a:t>Se constituye a partir de trazos que dan forma a una representación pictórica de información de diversa índole, la cual permite la presentación de datos en determinados formatos. </a:t>
              </a:r>
              <a:endParaRPr b="0" i="0" sz="1200" u="none" cap="none" strike="noStrike">
                <a:solidFill>
                  <a:schemeClr val="dk1"/>
                </a:solidFill>
                <a:latin typeface="Twentieth Century"/>
                <a:ea typeface="Twentieth Century"/>
                <a:cs typeface="Twentieth Century"/>
                <a:sym typeface="Twentieth Century"/>
              </a:endParaRPr>
            </a:p>
          </p:txBody>
        </p:sp>
        <p:sp>
          <p:nvSpPr>
            <p:cNvPr id="279" name="Google Shape;279;p15"/>
            <p:cNvSpPr/>
            <p:nvPr/>
          </p:nvSpPr>
          <p:spPr>
            <a:xfrm>
              <a:off x="121636" y="1555245"/>
              <a:ext cx="1756995" cy="973092"/>
            </a:xfrm>
            <a:prstGeom prst="roundRect">
              <a:avLst>
                <a:gd fmla="val 10000" name="adj"/>
              </a:avLst>
            </a:prstGeom>
            <a:blipFill rotWithShape="1">
              <a:blip r:embed="rId4">
                <a:alphaModFix/>
              </a:blip>
              <a:stretch>
                <a:fillRect b="0" l="0" r="0" t="0"/>
              </a:stretch>
            </a:blipFill>
            <a:ln cap="flat" cmpd="sng" w="9525">
              <a:solidFill>
                <a:schemeClr val="lt1"/>
              </a:solidFill>
              <a:prstDash val="solid"/>
              <a:miter lim="800000"/>
              <a:headEnd len="sm" w="sm" type="none"/>
              <a:tailEnd len="sm" w="sm" type="none"/>
            </a:ln>
          </p:spPr>
          <p:txBody>
            <a:bodyPr anchorCtr="0" anchor="ctr" bIns="68550" lIns="68550" spcFirstLastPara="1" rIns="68550" wrap="square" tIns="68550">
              <a:noAutofit/>
            </a:bodyPr>
            <a:lstStyle/>
            <a:p>
              <a:pPr indent="0" lvl="0" marL="0" marR="0" rtl="0" algn="l">
                <a:spcBef>
                  <a:spcPts val="0"/>
                </a:spcBef>
                <a:spcAft>
                  <a:spcPts val="0"/>
                </a:spcAft>
                <a:buNone/>
              </a:pPr>
              <a:r>
                <a:t/>
              </a:r>
              <a:endParaRPr sz="1350">
                <a:solidFill>
                  <a:schemeClr val="dk1"/>
                </a:solidFill>
                <a:latin typeface="Twentieth Century"/>
                <a:ea typeface="Twentieth Century"/>
                <a:cs typeface="Twentieth Century"/>
                <a:sym typeface="Twentieth Century"/>
              </a:endParaRPr>
            </a:p>
          </p:txBody>
        </p:sp>
        <p:sp>
          <p:nvSpPr>
            <p:cNvPr id="280" name="Google Shape;280;p15"/>
            <p:cNvSpPr/>
            <p:nvPr/>
          </p:nvSpPr>
          <p:spPr>
            <a:xfrm>
              <a:off x="0" y="2771610"/>
              <a:ext cx="8784976" cy="1216365"/>
            </a:xfrm>
            <a:prstGeom prst="roundRect">
              <a:avLst>
                <a:gd fmla="val 10000" name="adj"/>
              </a:avLst>
            </a:prstGeom>
            <a:gradFill>
              <a:gsLst>
                <a:gs pos="0">
                  <a:srgbClr val="EDD3AD"/>
                </a:gs>
                <a:gs pos="50000">
                  <a:srgbClr val="EACA9E"/>
                </a:gs>
                <a:gs pos="100000">
                  <a:srgbClr val="EAC48D"/>
                </a:gs>
              </a:gsLst>
              <a:lin ang="5400000" scaled="0"/>
            </a:gradFill>
            <a:ln>
              <a:noFill/>
            </a:ln>
          </p:spPr>
          <p:txBody>
            <a:bodyPr anchorCtr="0" anchor="ctr" bIns="68550" lIns="68550" spcFirstLastPara="1" rIns="68550" wrap="square" tIns="68550">
              <a:noAutofit/>
            </a:bodyPr>
            <a:lstStyle/>
            <a:p>
              <a:pPr indent="0" lvl="0" marL="0" marR="0" rtl="0" algn="l">
                <a:spcBef>
                  <a:spcPts val="0"/>
                </a:spcBef>
                <a:spcAft>
                  <a:spcPts val="0"/>
                </a:spcAft>
                <a:buNone/>
              </a:pPr>
              <a:r>
                <a:t/>
              </a:r>
              <a:endParaRPr sz="1350">
                <a:solidFill>
                  <a:schemeClr val="dk1"/>
                </a:solidFill>
                <a:latin typeface="Twentieth Century"/>
                <a:ea typeface="Twentieth Century"/>
                <a:cs typeface="Twentieth Century"/>
                <a:sym typeface="Twentieth Century"/>
              </a:endParaRPr>
            </a:p>
          </p:txBody>
        </p:sp>
        <p:sp>
          <p:nvSpPr>
            <p:cNvPr id="281" name="Google Shape;281;p15"/>
            <p:cNvSpPr txBox="1"/>
            <p:nvPr/>
          </p:nvSpPr>
          <p:spPr>
            <a:xfrm>
              <a:off x="1878631" y="2771610"/>
              <a:ext cx="6906300" cy="1216500"/>
            </a:xfrm>
            <a:prstGeom prst="rect">
              <a:avLst/>
            </a:prstGeom>
            <a:noFill/>
            <a:ln>
              <a:noFill/>
            </a:ln>
          </p:spPr>
          <p:txBody>
            <a:bodyPr anchorCtr="0" anchor="t" bIns="57150" lIns="57150" spcFirstLastPara="1" rIns="57150" wrap="square" tIns="57150">
              <a:noAutofit/>
            </a:bodyPr>
            <a:lstStyle/>
            <a:p>
              <a:pPr indent="0" lvl="0" marL="0" marR="0" rtl="0" algn="just">
                <a:lnSpc>
                  <a:spcPct val="90000"/>
                </a:lnSpc>
                <a:spcBef>
                  <a:spcPts val="0"/>
                </a:spcBef>
                <a:spcAft>
                  <a:spcPts val="0"/>
                </a:spcAft>
                <a:buNone/>
              </a:pPr>
              <a:r>
                <a:rPr lang="en-US" sz="1500">
                  <a:solidFill>
                    <a:schemeClr val="dk1"/>
                  </a:solidFill>
                  <a:latin typeface="Arial"/>
                  <a:ea typeface="Arial"/>
                  <a:cs typeface="Arial"/>
                  <a:sym typeface="Arial"/>
                </a:rPr>
                <a:t>Sistema Matemático</a:t>
              </a:r>
              <a:r>
                <a:rPr lang="en-US" sz="1500">
                  <a:solidFill>
                    <a:schemeClr val="dk1"/>
                  </a:solidFill>
                  <a:latin typeface="Twentieth Century"/>
                  <a:ea typeface="Twentieth Century"/>
                  <a:cs typeface="Twentieth Century"/>
                  <a:sym typeface="Twentieth Century"/>
                </a:rPr>
                <a:t>: </a:t>
              </a:r>
              <a:endParaRPr sz="1500">
                <a:solidFill>
                  <a:schemeClr val="dk1"/>
                </a:solidFill>
                <a:latin typeface="Twentieth Century"/>
                <a:ea typeface="Twentieth Century"/>
                <a:cs typeface="Twentieth Century"/>
                <a:sym typeface="Twentieth Century"/>
              </a:endParaRPr>
            </a:p>
            <a:p>
              <a:pPr indent="0" lvl="0" marL="0" marR="0" rtl="0" algn="just">
                <a:lnSpc>
                  <a:spcPct val="90000"/>
                </a:lnSpc>
                <a:spcBef>
                  <a:spcPts val="0"/>
                </a:spcBef>
                <a:spcAft>
                  <a:spcPts val="0"/>
                </a:spcAft>
                <a:buNone/>
              </a:pPr>
              <a:r>
                <a:rPr lang="en-US" sz="1200">
                  <a:solidFill>
                    <a:schemeClr val="dk1"/>
                  </a:solidFill>
                </a:rPr>
                <a:t>- </a:t>
              </a:r>
              <a:r>
                <a:rPr lang="en-US" sz="1200">
                  <a:solidFill>
                    <a:schemeClr val="dk1"/>
                  </a:solidFill>
                </a:rPr>
                <a:t>C</a:t>
              </a:r>
              <a:r>
                <a:rPr lang="en-US" sz="1200">
                  <a:solidFill>
                    <a:schemeClr val="dk1"/>
                  </a:solidFill>
                  <a:latin typeface="Arial"/>
                  <a:ea typeface="Arial"/>
                  <a:cs typeface="Arial"/>
                  <a:sym typeface="Arial"/>
                </a:rPr>
                <a:t>onformado por grupos de grafías, signos o representaciones de diversa índole o también denominados alfabetos, los cuales permiten que el significado sea codificado simbólicamente de modo sintético.</a:t>
              </a:r>
              <a:endParaRPr sz="1200">
                <a:solidFill>
                  <a:schemeClr val="dk1"/>
                </a:solidFill>
                <a:latin typeface="Twentieth Century"/>
                <a:ea typeface="Twentieth Century"/>
                <a:cs typeface="Twentieth Century"/>
                <a:sym typeface="Twentieth Century"/>
              </a:endParaRPr>
            </a:p>
          </p:txBody>
        </p:sp>
        <p:sp>
          <p:nvSpPr>
            <p:cNvPr id="282" name="Google Shape;282;p15"/>
            <p:cNvSpPr/>
            <p:nvPr/>
          </p:nvSpPr>
          <p:spPr>
            <a:xfrm>
              <a:off x="121636" y="2893247"/>
              <a:ext cx="1756995" cy="973092"/>
            </a:xfrm>
            <a:prstGeom prst="roundRect">
              <a:avLst>
                <a:gd fmla="val 10000" name="adj"/>
              </a:avLst>
            </a:prstGeom>
            <a:blipFill rotWithShape="1">
              <a:blip r:embed="rId5">
                <a:alphaModFix/>
              </a:blip>
              <a:stretch>
                <a:fillRect b="0" l="0" r="0" t="0"/>
              </a:stretch>
            </a:blipFill>
            <a:ln cap="flat" cmpd="sng" w="9525">
              <a:solidFill>
                <a:schemeClr val="lt1"/>
              </a:solidFill>
              <a:prstDash val="solid"/>
              <a:miter lim="800000"/>
              <a:headEnd len="sm" w="sm" type="none"/>
              <a:tailEnd len="sm" w="sm" type="none"/>
            </a:ln>
          </p:spPr>
          <p:txBody>
            <a:bodyPr anchorCtr="0" anchor="ctr" bIns="68550" lIns="68550" spcFirstLastPara="1" rIns="68550" wrap="square" tIns="68550">
              <a:noAutofit/>
            </a:bodyPr>
            <a:lstStyle/>
            <a:p>
              <a:pPr indent="0" lvl="0" marL="0" marR="0" rtl="0" algn="l">
                <a:spcBef>
                  <a:spcPts val="0"/>
                </a:spcBef>
                <a:spcAft>
                  <a:spcPts val="0"/>
                </a:spcAft>
                <a:buNone/>
              </a:pPr>
              <a:r>
                <a:t/>
              </a:r>
              <a:endParaRPr sz="1350">
                <a:solidFill>
                  <a:schemeClr val="dk1"/>
                </a:solidFill>
                <a:latin typeface="Twentieth Century"/>
                <a:ea typeface="Twentieth Century"/>
                <a:cs typeface="Twentieth Century"/>
                <a:sym typeface="Twentieth Century"/>
              </a:endParaRPr>
            </a:p>
          </p:txBody>
        </p:sp>
        <p:sp>
          <p:nvSpPr>
            <p:cNvPr id="283" name="Google Shape;283;p15"/>
            <p:cNvSpPr/>
            <p:nvPr/>
          </p:nvSpPr>
          <p:spPr>
            <a:xfrm>
              <a:off x="0" y="4109612"/>
              <a:ext cx="8784976" cy="1216365"/>
            </a:xfrm>
            <a:prstGeom prst="roundRect">
              <a:avLst>
                <a:gd fmla="val 10000" name="adj"/>
              </a:avLst>
            </a:prstGeom>
            <a:gradFill>
              <a:gsLst>
                <a:gs pos="0">
                  <a:srgbClr val="EEE0CC"/>
                </a:gs>
                <a:gs pos="50000">
                  <a:srgbClr val="E9D7BF"/>
                </a:gs>
                <a:gs pos="100000">
                  <a:srgbClr val="E8D2B5"/>
                </a:gs>
              </a:gsLst>
              <a:lin ang="5400000" scaled="0"/>
            </a:gradFill>
            <a:ln>
              <a:noFill/>
            </a:ln>
          </p:spPr>
          <p:txBody>
            <a:bodyPr anchorCtr="0" anchor="ctr" bIns="68550" lIns="68550" spcFirstLastPara="1" rIns="68550" wrap="square" tIns="68550">
              <a:noAutofit/>
            </a:bodyPr>
            <a:lstStyle/>
            <a:p>
              <a:pPr indent="0" lvl="0" marL="0" marR="0" rtl="0" algn="l">
                <a:spcBef>
                  <a:spcPts val="0"/>
                </a:spcBef>
                <a:spcAft>
                  <a:spcPts val="0"/>
                </a:spcAft>
                <a:buNone/>
              </a:pPr>
              <a:r>
                <a:t/>
              </a:r>
              <a:endParaRPr sz="1350">
                <a:solidFill>
                  <a:schemeClr val="dk1"/>
                </a:solidFill>
                <a:latin typeface="Twentieth Century"/>
                <a:ea typeface="Twentieth Century"/>
                <a:cs typeface="Twentieth Century"/>
                <a:sym typeface="Twentieth Century"/>
              </a:endParaRPr>
            </a:p>
          </p:txBody>
        </p:sp>
        <p:sp>
          <p:nvSpPr>
            <p:cNvPr id="284" name="Google Shape;284;p15"/>
            <p:cNvSpPr txBox="1"/>
            <p:nvPr/>
          </p:nvSpPr>
          <p:spPr>
            <a:xfrm>
              <a:off x="1878631" y="4109612"/>
              <a:ext cx="6906344" cy="1216365"/>
            </a:xfrm>
            <a:prstGeom prst="rect">
              <a:avLst/>
            </a:prstGeom>
            <a:noFill/>
            <a:ln>
              <a:noFill/>
            </a:ln>
          </p:spPr>
          <p:txBody>
            <a:bodyPr anchorCtr="0" anchor="t" bIns="57150" lIns="57150" spcFirstLastPara="1" rIns="57150" wrap="square" tIns="57150">
              <a:noAutofit/>
            </a:bodyPr>
            <a:lstStyle/>
            <a:p>
              <a:pPr indent="0" lvl="0" marL="0" marR="0" rtl="0" algn="l">
                <a:lnSpc>
                  <a:spcPct val="90000"/>
                </a:lnSpc>
                <a:spcBef>
                  <a:spcPts val="0"/>
                </a:spcBef>
                <a:spcAft>
                  <a:spcPts val="0"/>
                </a:spcAft>
                <a:buNone/>
              </a:pPr>
              <a:r>
                <a:rPr lang="en-US" sz="1500">
                  <a:solidFill>
                    <a:schemeClr val="dk1"/>
                  </a:solidFill>
                </a:rPr>
                <a:t>Sistema Tipográfico </a:t>
              </a:r>
              <a:endParaRPr sz="1500">
                <a:solidFill>
                  <a:schemeClr val="dk1"/>
                </a:solidFill>
              </a:endParaRPr>
            </a:p>
            <a:p>
              <a:pPr indent="0" lvl="0" marL="0" marR="0" rtl="0" algn="l">
                <a:lnSpc>
                  <a:spcPct val="90000"/>
                </a:lnSpc>
                <a:spcBef>
                  <a:spcPts val="525"/>
                </a:spcBef>
                <a:spcAft>
                  <a:spcPts val="0"/>
                </a:spcAft>
                <a:buNone/>
              </a:pPr>
              <a:r>
                <a:rPr lang="en-US" sz="1200">
                  <a:solidFill>
                    <a:schemeClr val="dk1"/>
                  </a:solidFill>
                </a:rPr>
                <a:t>- </a:t>
              </a:r>
              <a:r>
                <a:rPr i="0" lang="en-US" sz="1200" u="none" cap="none" strike="noStrike">
                  <a:solidFill>
                    <a:schemeClr val="dk1"/>
                  </a:solidFill>
                </a:rPr>
                <a:t>Se constituye por la forma y color de las letras: negrita, cursiva, alta (mayúscula), baja (minúscula), color, dimensionalidad (uni, bi o tridimensional).</a:t>
              </a:r>
              <a:endParaRPr i="0" sz="1200" u="none" cap="none" strike="noStrike">
                <a:solidFill>
                  <a:schemeClr val="dk1"/>
                </a:solidFill>
              </a:endParaRPr>
            </a:p>
          </p:txBody>
        </p:sp>
        <p:sp>
          <p:nvSpPr>
            <p:cNvPr id="285" name="Google Shape;285;p15"/>
            <p:cNvSpPr/>
            <p:nvPr/>
          </p:nvSpPr>
          <p:spPr>
            <a:xfrm>
              <a:off x="121636" y="4231249"/>
              <a:ext cx="1756995" cy="973092"/>
            </a:xfrm>
            <a:prstGeom prst="roundRect">
              <a:avLst>
                <a:gd fmla="val 10000" name="adj"/>
              </a:avLst>
            </a:prstGeom>
            <a:blipFill rotWithShape="1">
              <a:blip r:embed="rId6">
                <a:alphaModFix/>
              </a:blip>
              <a:stretch>
                <a:fillRect b="0" l="0" r="0" t="0"/>
              </a:stretch>
            </a:blipFill>
            <a:ln cap="flat" cmpd="sng" w="9525">
              <a:solidFill>
                <a:schemeClr val="lt1"/>
              </a:solidFill>
              <a:prstDash val="solid"/>
              <a:miter lim="800000"/>
              <a:headEnd len="sm" w="sm" type="none"/>
              <a:tailEnd len="sm" w="sm" type="none"/>
            </a:ln>
          </p:spPr>
          <p:txBody>
            <a:bodyPr anchorCtr="0" anchor="ctr" bIns="68550" lIns="68550" spcFirstLastPara="1" rIns="68550" wrap="square" tIns="68550">
              <a:noAutofit/>
            </a:bodyPr>
            <a:lstStyle/>
            <a:p>
              <a:pPr indent="0" lvl="0" marL="0" marR="0" rtl="0" algn="l">
                <a:spcBef>
                  <a:spcPts val="0"/>
                </a:spcBef>
                <a:spcAft>
                  <a:spcPts val="0"/>
                </a:spcAft>
                <a:buNone/>
              </a:pPr>
              <a:r>
                <a:t/>
              </a:r>
              <a:endParaRPr sz="1350">
                <a:solidFill>
                  <a:schemeClr val="dk1"/>
                </a:solidFill>
                <a:latin typeface="Twentieth Century"/>
                <a:ea typeface="Twentieth Century"/>
                <a:cs typeface="Twentieth Century"/>
                <a:sym typeface="Twentieth Century"/>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16"/>
          <p:cNvSpPr/>
          <p:nvPr/>
        </p:nvSpPr>
        <p:spPr>
          <a:xfrm>
            <a:off x="1144714" y="0"/>
            <a:ext cx="6856200" cy="5143500"/>
          </a:xfrm>
          <a:prstGeom prst="rect">
            <a:avLst/>
          </a:prstGeom>
          <a:solidFill>
            <a:schemeClr val="lt1"/>
          </a:solidFill>
          <a:ln>
            <a:noFill/>
          </a:ln>
        </p:spPr>
        <p:txBody>
          <a:bodyPr anchorCtr="0" anchor="ctr" bIns="34275" lIns="68550" spcFirstLastPara="1" rIns="68550" wrap="square" tIns="34275">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91" name="Google Shape;291;p16"/>
          <p:cNvSpPr/>
          <p:nvPr/>
        </p:nvSpPr>
        <p:spPr>
          <a:xfrm>
            <a:off x="357810" y="0"/>
            <a:ext cx="3129282" cy="5143500"/>
          </a:xfrm>
          <a:custGeom>
            <a:rect b="b" l="l" r="r" t="t"/>
            <a:pathLst>
              <a:path extrusionOk="0" h="6858000" w="4167271">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txBody>
          <a:bodyPr anchorCtr="0" anchor="ctr" bIns="34275" lIns="68550" spcFirstLastPara="1" rIns="68550" wrap="square" tIns="34275">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92" name="Google Shape;292;p16"/>
          <p:cNvSpPr txBox="1"/>
          <p:nvPr>
            <p:ph type="title"/>
          </p:nvPr>
        </p:nvSpPr>
        <p:spPr>
          <a:xfrm>
            <a:off x="776178" y="865180"/>
            <a:ext cx="2553392" cy="3345872"/>
          </a:xfrm>
          <a:prstGeom prst="rect">
            <a:avLst/>
          </a:prstGeom>
          <a:noFill/>
          <a:ln>
            <a:noFill/>
          </a:ln>
        </p:spPr>
        <p:txBody>
          <a:bodyPr anchorCtr="0" anchor="ctr" bIns="34275" lIns="68550" spcFirstLastPara="1" rIns="68550" wrap="square" tIns="34275">
            <a:normAutofit/>
          </a:bodyPr>
          <a:lstStyle/>
          <a:p>
            <a:pPr indent="0" lvl="0" marL="0" rtl="0" algn="l">
              <a:lnSpc>
                <a:spcPct val="90000"/>
              </a:lnSpc>
              <a:spcBef>
                <a:spcPts val="0"/>
              </a:spcBef>
              <a:spcAft>
                <a:spcPts val="0"/>
              </a:spcAft>
              <a:buClr>
                <a:srgbClr val="FFFFFF"/>
              </a:buClr>
              <a:buSzPts val="4100"/>
              <a:buFont typeface="Calibri"/>
              <a:buNone/>
            </a:pPr>
            <a:br>
              <a:rPr lang="en-US" sz="3075">
                <a:solidFill>
                  <a:srgbClr val="FFFFFF"/>
                </a:solidFill>
                <a:latin typeface="Calibri"/>
                <a:ea typeface="Calibri"/>
                <a:cs typeface="Calibri"/>
                <a:sym typeface="Calibri"/>
              </a:rPr>
            </a:br>
            <a:r>
              <a:rPr lang="en-US" sz="3200">
                <a:solidFill>
                  <a:srgbClr val="FFFFFF"/>
                </a:solidFill>
                <a:latin typeface="Calibri"/>
                <a:ea typeface="Calibri"/>
                <a:cs typeface="Calibri"/>
                <a:sym typeface="Calibri"/>
              </a:rPr>
              <a:t>Aplicación:</a:t>
            </a:r>
            <a:br>
              <a:rPr lang="en-US" sz="3200">
                <a:solidFill>
                  <a:srgbClr val="FFFFFF"/>
                </a:solidFill>
                <a:latin typeface="Calibri"/>
                <a:ea typeface="Calibri"/>
                <a:cs typeface="Calibri"/>
                <a:sym typeface="Calibri"/>
              </a:rPr>
            </a:br>
            <a:r>
              <a:rPr lang="en-US" sz="3200">
                <a:solidFill>
                  <a:srgbClr val="FFFFFF"/>
                </a:solidFill>
                <a:latin typeface="Calibri"/>
                <a:ea typeface="Calibri"/>
                <a:cs typeface="Calibri"/>
                <a:sym typeface="Calibri"/>
              </a:rPr>
              <a:t>Trabajo en equpos</a:t>
            </a:r>
            <a:endParaRPr sz="3200"/>
          </a:p>
        </p:txBody>
      </p:sp>
      <p:sp>
        <p:nvSpPr>
          <p:cNvPr id="293" name="Google Shape;293;p16"/>
          <p:cNvSpPr/>
          <p:nvPr/>
        </p:nvSpPr>
        <p:spPr>
          <a:xfrm flipH="1" rot="10800000">
            <a:off x="5822576" y="1849210"/>
            <a:ext cx="2296800" cy="3062700"/>
          </a:xfrm>
          <a:prstGeom prst="arc">
            <a:avLst>
              <a:gd fmla="val 16200000" name="adj1"/>
              <a:gd fmla="val 0" name="adj2"/>
            </a:avLst>
          </a:prstGeom>
          <a:noFill/>
          <a:ln cap="rnd" cmpd="sng" w="127000">
            <a:solidFill>
              <a:schemeClr val="accent4"/>
            </a:solidFill>
            <a:prstDash val="dash"/>
            <a:miter lim="800000"/>
            <a:headEnd len="sm" w="sm" type="none"/>
            <a:tailEnd len="sm" w="sm" type="none"/>
          </a:ln>
        </p:spPr>
        <p:txBody>
          <a:bodyPr anchorCtr="0" anchor="ctr" bIns="34275" lIns="68550" spcFirstLastPara="1" rIns="68550" wrap="square" tIns="34275">
            <a:noAutofit/>
          </a:bodyPr>
          <a:lstStyle/>
          <a:p>
            <a:pPr indent="0" lvl="0" marL="0" marR="0" rtl="0" algn="ctr">
              <a:spcBef>
                <a:spcPts val="0"/>
              </a:spcBef>
              <a:spcAft>
                <a:spcPts val="0"/>
              </a:spcAft>
              <a:buNone/>
            </a:pPr>
            <a:r>
              <a:t/>
            </a:r>
            <a:endParaRPr sz="1350">
              <a:solidFill>
                <a:schemeClr val="dk1"/>
              </a:solidFill>
              <a:latin typeface="Arial"/>
              <a:ea typeface="Arial"/>
              <a:cs typeface="Arial"/>
              <a:sym typeface="Arial"/>
            </a:endParaRPr>
          </a:p>
        </p:txBody>
      </p:sp>
      <p:sp>
        <p:nvSpPr>
          <p:cNvPr id="294" name="Google Shape;294;p16"/>
          <p:cNvSpPr txBox="1"/>
          <p:nvPr>
            <p:ph idx="4294967295" type="body"/>
          </p:nvPr>
        </p:nvSpPr>
        <p:spPr>
          <a:xfrm>
            <a:off x="3644611" y="443509"/>
            <a:ext cx="3884901" cy="4189214"/>
          </a:xfrm>
          <a:prstGeom prst="rect">
            <a:avLst/>
          </a:prstGeom>
          <a:noFill/>
          <a:ln>
            <a:noFill/>
          </a:ln>
        </p:spPr>
        <p:txBody>
          <a:bodyPr anchorCtr="0" anchor="ctr" bIns="34275" lIns="68550" spcFirstLastPara="1" rIns="68550" wrap="square" tIns="34275">
            <a:normAutofit fontScale="55000" lnSpcReduction="10000"/>
          </a:bodyPr>
          <a:lstStyle/>
          <a:p>
            <a:pPr indent="-138112" lvl="0" marL="205383" rtl="0" algn="just">
              <a:lnSpc>
                <a:spcPct val="90000"/>
              </a:lnSpc>
              <a:spcBef>
                <a:spcPts val="0"/>
              </a:spcBef>
              <a:spcAft>
                <a:spcPts val="0"/>
              </a:spcAft>
              <a:buClr>
                <a:schemeClr val="accent1"/>
              </a:buClr>
              <a:buSzPct val="32915"/>
              <a:buNone/>
            </a:pPr>
            <a:r>
              <a:t/>
            </a:r>
            <a:endParaRPr/>
          </a:p>
          <a:p>
            <a:pPr indent="-171450" lvl="0" marL="205383" rtl="0" algn="just">
              <a:lnSpc>
                <a:spcPct val="90000"/>
              </a:lnSpc>
              <a:spcBef>
                <a:spcPts val="0"/>
              </a:spcBef>
              <a:spcAft>
                <a:spcPts val="0"/>
              </a:spcAft>
              <a:buClr>
                <a:schemeClr val="accent1"/>
              </a:buClr>
              <a:buSzPct val="32915"/>
              <a:buChar char="•"/>
            </a:pPr>
            <a:r>
              <a:rPr lang="en-US"/>
              <a:t>Planifiquen el discurso que van a presentar sobre el proyecto en el pitch:</a:t>
            </a:r>
            <a:endParaRPr/>
          </a:p>
          <a:p>
            <a:pPr indent="-146447" lvl="0" marL="205383" rtl="0" algn="just">
              <a:lnSpc>
                <a:spcPct val="90000"/>
              </a:lnSpc>
              <a:spcBef>
                <a:spcPts val="450"/>
              </a:spcBef>
              <a:spcAft>
                <a:spcPts val="0"/>
              </a:spcAft>
              <a:buClr>
                <a:schemeClr val="accent1"/>
              </a:buClr>
              <a:buSzPct val="32915"/>
              <a:buNone/>
            </a:pPr>
            <a:r>
              <a:t/>
            </a:r>
            <a:endParaRPr/>
          </a:p>
          <a:p>
            <a:pPr indent="-514350" lvl="0" marL="514350" rtl="0" algn="just">
              <a:lnSpc>
                <a:spcPct val="90000"/>
              </a:lnSpc>
              <a:spcBef>
                <a:spcPts val="450"/>
              </a:spcBef>
              <a:spcAft>
                <a:spcPts val="0"/>
              </a:spcAft>
              <a:buClr>
                <a:schemeClr val="accent1"/>
              </a:buClr>
              <a:buSzPct val="32915"/>
              <a:buAutoNum type="arabicPeriod"/>
            </a:pPr>
            <a:r>
              <a:rPr lang="en-US"/>
              <a:t>Organicen las ideas relevantes que deberán presentar.</a:t>
            </a:r>
            <a:endParaRPr/>
          </a:p>
          <a:p>
            <a:pPr indent="-481012" lvl="0" marL="514350" rtl="0" algn="just">
              <a:lnSpc>
                <a:spcPct val="90000"/>
              </a:lnSpc>
              <a:spcBef>
                <a:spcPts val="450"/>
              </a:spcBef>
              <a:spcAft>
                <a:spcPts val="0"/>
              </a:spcAft>
              <a:buClr>
                <a:schemeClr val="accent1"/>
              </a:buClr>
              <a:buSzPct val="32915"/>
              <a:buNone/>
            </a:pPr>
            <a:r>
              <a:t/>
            </a:r>
            <a:endParaRPr/>
          </a:p>
          <a:p>
            <a:pPr indent="-514350" lvl="0" marL="514350" rtl="0" algn="just">
              <a:lnSpc>
                <a:spcPct val="90000"/>
              </a:lnSpc>
              <a:spcBef>
                <a:spcPts val="450"/>
              </a:spcBef>
              <a:spcAft>
                <a:spcPts val="0"/>
              </a:spcAft>
              <a:buClr>
                <a:schemeClr val="accent1"/>
              </a:buClr>
              <a:buSzPct val="32915"/>
              <a:buAutoNum type="arabicPeriod"/>
            </a:pPr>
            <a:r>
              <a:rPr lang="en-US"/>
              <a:t>Ideen y planifiquen cómo van presentar la información de forma creativa, original, que impacte a la audiencia.</a:t>
            </a:r>
            <a:endParaRPr/>
          </a:p>
          <a:p>
            <a:pPr indent="-481012" lvl="0" marL="514350" rtl="0" algn="just">
              <a:lnSpc>
                <a:spcPct val="90000"/>
              </a:lnSpc>
              <a:spcBef>
                <a:spcPts val="450"/>
              </a:spcBef>
              <a:spcAft>
                <a:spcPts val="0"/>
              </a:spcAft>
              <a:buClr>
                <a:schemeClr val="accent1"/>
              </a:buClr>
              <a:buSzPct val="32915"/>
              <a:buNone/>
            </a:pPr>
            <a:r>
              <a:t/>
            </a:r>
            <a:endParaRPr/>
          </a:p>
          <a:p>
            <a:pPr indent="-514350" lvl="0" marL="514350" rtl="0" algn="just">
              <a:lnSpc>
                <a:spcPct val="90000"/>
              </a:lnSpc>
              <a:spcBef>
                <a:spcPts val="450"/>
              </a:spcBef>
              <a:spcAft>
                <a:spcPts val="0"/>
              </a:spcAft>
              <a:buClr>
                <a:schemeClr val="accent1"/>
              </a:buClr>
              <a:buSzPct val="32915"/>
              <a:buAutoNum type="arabicPeriod"/>
            </a:pPr>
            <a:r>
              <a:rPr lang="en-US"/>
              <a:t>Consideren los aspectos no verbales y paraverbales a utilizar.</a:t>
            </a:r>
            <a:endParaRPr/>
          </a:p>
          <a:p>
            <a:pPr indent="-481012" lvl="0" marL="514350" rtl="0" algn="just">
              <a:lnSpc>
                <a:spcPct val="90000"/>
              </a:lnSpc>
              <a:spcBef>
                <a:spcPts val="450"/>
              </a:spcBef>
              <a:spcAft>
                <a:spcPts val="0"/>
              </a:spcAft>
              <a:buClr>
                <a:schemeClr val="accent1"/>
              </a:buClr>
              <a:buSzPct val="32915"/>
              <a:buNone/>
            </a:pPr>
            <a:r>
              <a:t/>
            </a:r>
            <a:endParaRPr/>
          </a:p>
          <a:p>
            <a:pPr indent="-514350" lvl="0" marL="514350" rtl="0" algn="just">
              <a:lnSpc>
                <a:spcPct val="90000"/>
              </a:lnSpc>
              <a:spcBef>
                <a:spcPts val="450"/>
              </a:spcBef>
              <a:spcAft>
                <a:spcPts val="0"/>
              </a:spcAft>
              <a:buClr>
                <a:schemeClr val="accent1"/>
              </a:buClr>
              <a:buSzPct val="32915"/>
              <a:buAutoNum type="arabicPeriod"/>
            </a:pPr>
            <a:r>
              <a:rPr lang="en-US"/>
              <a:t>Organicen la disposición de la información que irá en el PPT u otro recurso visual de apoyo.</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17"/>
          <p:cNvSpPr txBox="1"/>
          <p:nvPr>
            <p:ph type="ctrTitle"/>
          </p:nvPr>
        </p:nvSpPr>
        <p:spPr>
          <a:xfrm>
            <a:off x="1333500" y="1238250"/>
            <a:ext cx="6477000" cy="1371600"/>
          </a:xfrm>
          <a:prstGeom prst="rect">
            <a:avLst/>
          </a:prstGeom>
          <a:noFill/>
          <a:ln>
            <a:noFill/>
          </a:ln>
        </p:spPr>
        <p:txBody>
          <a:bodyPr anchorCtr="0" anchor="b" bIns="45700" lIns="91425" spcFirstLastPara="1" rIns="91425" wrap="square" tIns="45700">
            <a:normAutofit fontScale="90000"/>
          </a:bodyPr>
          <a:lstStyle/>
          <a:p>
            <a:pPr indent="0" lvl="0" marL="0" rtl="0" algn="ctr">
              <a:spcBef>
                <a:spcPts val="0"/>
              </a:spcBef>
              <a:spcAft>
                <a:spcPts val="0"/>
              </a:spcAft>
              <a:buClr>
                <a:schemeClr val="dk2"/>
              </a:buClr>
              <a:buSzPct val="100000"/>
              <a:buFont typeface="Helvetica Neue"/>
              <a:buNone/>
            </a:pPr>
            <a:br>
              <a:rPr lang="en-US" sz="1800">
                <a:latin typeface="Helvetica Neue"/>
                <a:ea typeface="Helvetica Neue"/>
                <a:cs typeface="Helvetica Neue"/>
                <a:sym typeface="Helvetica Neue"/>
              </a:rPr>
            </a:br>
            <a:r>
              <a:rPr b="1" lang="en-US" sz="1800">
                <a:latin typeface="Helvetica Neue"/>
                <a:ea typeface="Helvetica Neue"/>
                <a:cs typeface="Helvetica Neue"/>
                <a:sym typeface="Helvetica Neue"/>
              </a:rPr>
              <a:t>COMUNICACIÓN ACADÉMICA EN INGENIERÍA Y CIENCIAS</a:t>
            </a:r>
            <a:br>
              <a:rPr lang="en-US" sz="1800">
                <a:latin typeface="Helvetica Neue"/>
                <a:ea typeface="Helvetica Neue"/>
                <a:cs typeface="Helvetica Neue"/>
                <a:sym typeface="Helvetica Neue"/>
              </a:rPr>
            </a:br>
            <a:br>
              <a:rPr lang="en-US" sz="1800">
                <a:latin typeface="Helvetica Neue"/>
                <a:ea typeface="Helvetica Neue"/>
                <a:cs typeface="Helvetica Neue"/>
                <a:sym typeface="Helvetica Neue"/>
              </a:rPr>
            </a:br>
            <a:r>
              <a:rPr lang="en-US" sz="1800">
                <a:latin typeface="Helvetica Neue"/>
                <a:ea typeface="Helvetica Neue"/>
                <a:cs typeface="Helvetica Neue"/>
                <a:sym typeface="Helvetica Neue"/>
              </a:rPr>
              <a:t>CLASE 12/SEMANA 12</a:t>
            </a:r>
            <a:endParaRPr sz="1800">
              <a:latin typeface="Helvetica Neue"/>
              <a:ea typeface="Helvetica Neue"/>
              <a:cs typeface="Helvetica Neue"/>
              <a:sym typeface="Helvetica Neue"/>
            </a:endParaRPr>
          </a:p>
        </p:txBody>
      </p:sp>
      <p:sp>
        <p:nvSpPr>
          <p:cNvPr id="300" name="Google Shape;300;p17"/>
          <p:cNvSpPr txBox="1"/>
          <p:nvPr/>
        </p:nvSpPr>
        <p:spPr>
          <a:xfrm>
            <a:off x="2736056" y="3244966"/>
            <a:ext cx="3671888" cy="113107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350">
                <a:solidFill>
                  <a:schemeClr val="dk1"/>
                </a:solidFill>
                <a:latin typeface="Arial"/>
                <a:ea typeface="Arial"/>
                <a:cs typeface="Arial"/>
                <a:sym typeface="Arial"/>
              </a:rPr>
              <a:t>Paula Morgado Fernández</a:t>
            </a:r>
            <a:endParaRPr/>
          </a:p>
          <a:p>
            <a:pPr indent="0" lvl="0" marL="0" marR="0" rtl="0" algn="ctr">
              <a:spcBef>
                <a:spcPts val="0"/>
              </a:spcBef>
              <a:spcAft>
                <a:spcPts val="0"/>
              </a:spcAft>
              <a:buNone/>
            </a:pPr>
            <a:r>
              <a:rPr lang="en-US" sz="1350">
                <a:solidFill>
                  <a:schemeClr val="dk1"/>
                </a:solidFill>
                <a:latin typeface="Arial"/>
                <a:ea typeface="Arial"/>
                <a:cs typeface="Arial"/>
                <a:sym typeface="Arial"/>
              </a:rPr>
              <a:t>Carmen Gloria Nuñez</a:t>
            </a:r>
            <a:endParaRPr/>
          </a:p>
          <a:p>
            <a:pPr indent="0" lvl="0" marL="0" marR="0" rtl="0" algn="ctr">
              <a:spcBef>
                <a:spcPts val="0"/>
              </a:spcBef>
              <a:spcAft>
                <a:spcPts val="0"/>
              </a:spcAft>
              <a:buNone/>
            </a:pPr>
            <a:r>
              <a:rPr lang="en-US" sz="1350">
                <a:solidFill>
                  <a:schemeClr val="dk1"/>
                </a:solidFill>
                <a:latin typeface="Arial"/>
                <a:ea typeface="Arial"/>
                <a:cs typeface="Arial"/>
                <a:sym typeface="Arial"/>
              </a:rPr>
              <a:t>Enrique Sologuren</a:t>
            </a:r>
            <a:endParaRPr/>
          </a:p>
          <a:p>
            <a:pPr indent="0" lvl="0" marL="0" marR="0" rtl="0" algn="ctr">
              <a:spcBef>
                <a:spcPts val="0"/>
              </a:spcBef>
              <a:spcAft>
                <a:spcPts val="0"/>
              </a:spcAft>
              <a:buNone/>
            </a:pPr>
            <a:r>
              <a:rPr lang="en-US" sz="1350">
                <a:solidFill>
                  <a:schemeClr val="dk1"/>
                </a:solidFill>
                <a:latin typeface="Arial"/>
                <a:ea typeface="Arial"/>
                <a:cs typeface="Arial"/>
                <a:sym typeface="Arial"/>
              </a:rPr>
              <a:t>Amparo Galdames</a:t>
            </a:r>
            <a:endParaRPr/>
          </a:p>
          <a:p>
            <a:pPr indent="0" lvl="0" marL="0" marR="0" rtl="0" algn="ctr">
              <a:spcBef>
                <a:spcPts val="0"/>
              </a:spcBef>
              <a:spcAft>
                <a:spcPts val="0"/>
              </a:spcAft>
              <a:buNone/>
            </a:pPr>
            <a:r>
              <a:t/>
            </a:r>
            <a:endParaRPr sz="1350">
              <a:solidFill>
                <a:schemeClr val="dk1"/>
              </a:solidFill>
              <a:latin typeface="Arial"/>
              <a:ea typeface="Arial"/>
              <a:cs typeface="Arial"/>
              <a:sym typeface="Arial"/>
            </a:endParaRPr>
          </a:p>
        </p:txBody>
      </p:sp>
      <p:sp>
        <p:nvSpPr>
          <p:cNvPr id="301" name="Google Shape;301;p17"/>
          <p:cNvSpPr txBox="1"/>
          <p:nvPr/>
        </p:nvSpPr>
        <p:spPr>
          <a:xfrm>
            <a:off x="3654029" y="4094560"/>
            <a:ext cx="2431256" cy="30008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350">
                <a:solidFill>
                  <a:schemeClr val="dk1"/>
                </a:solidFill>
                <a:latin typeface="Arial"/>
                <a:ea typeface="Arial"/>
                <a:cs typeface="Arial"/>
                <a:sym typeface="Arial"/>
              </a:rPr>
              <a:t>Semestre Primavera 2021</a:t>
            </a:r>
            <a:endParaRPr/>
          </a:p>
        </p:txBody>
      </p:sp>
      <p:pic>
        <p:nvPicPr>
          <p:cNvPr id="302" name="Google Shape;302;p17"/>
          <p:cNvPicPr preferRelativeResize="0"/>
          <p:nvPr/>
        </p:nvPicPr>
        <p:blipFill rotWithShape="1">
          <a:blip r:embed="rId3">
            <a:alphaModFix/>
          </a:blip>
          <a:srcRect b="0" l="0" r="0" t="0"/>
          <a:stretch/>
        </p:blipFill>
        <p:spPr>
          <a:xfrm>
            <a:off x="3482944" y="277417"/>
            <a:ext cx="2180860" cy="72741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18"/>
          <p:cNvSpPr txBox="1"/>
          <p:nvPr>
            <p:ph type="title"/>
          </p:nvPr>
        </p:nvSpPr>
        <p:spPr>
          <a:xfrm>
            <a:off x="612648" y="171450"/>
            <a:ext cx="8153400" cy="74295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FF0000"/>
              </a:buClr>
              <a:buSzPts val="2400"/>
              <a:buFont typeface="Twentieth Century"/>
              <a:buNone/>
            </a:pPr>
            <a:r>
              <a:rPr b="1" lang="en-US" sz="2400">
                <a:solidFill>
                  <a:srgbClr val="FF0000"/>
                </a:solidFill>
              </a:rPr>
              <a:t>Visionado de video: ¿qué aspectos se destacan del orador?</a:t>
            </a:r>
            <a:endParaRPr/>
          </a:p>
        </p:txBody>
      </p:sp>
      <p:pic>
        <p:nvPicPr>
          <p:cNvPr id="309" name="Google Shape;309;p18"/>
          <p:cNvPicPr preferRelativeResize="0"/>
          <p:nvPr>
            <p:ph idx="1" type="body"/>
          </p:nvPr>
        </p:nvPicPr>
        <p:blipFill rotWithShape="1">
          <a:blip r:embed="rId3">
            <a:alphaModFix/>
          </a:blip>
          <a:srcRect b="0" l="0" r="0" t="0"/>
          <a:stretch/>
        </p:blipFill>
        <p:spPr>
          <a:xfrm>
            <a:off x="1164566" y="1022231"/>
            <a:ext cx="6924135" cy="3894826"/>
          </a:xfrm>
          <a:prstGeom prst="rect">
            <a:avLst/>
          </a:prstGeom>
          <a:noFill/>
          <a:ln>
            <a:noFill/>
          </a:ln>
        </p:spPr>
      </p:pic>
      <p:sp>
        <p:nvSpPr>
          <p:cNvPr id="310" name="Google Shape;310;p18"/>
          <p:cNvSpPr/>
          <p:nvPr/>
        </p:nvSpPr>
        <p:spPr>
          <a:xfrm>
            <a:off x="6642149" y="4866501"/>
            <a:ext cx="2515112" cy="30008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350">
                <a:solidFill>
                  <a:schemeClr val="dk1"/>
                </a:solidFill>
                <a:latin typeface="Twentieth Century"/>
                <a:ea typeface="Twentieth Century"/>
                <a:cs typeface="Twentieth Century"/>
                <a:sym typeface="Twentieth Century"/>
              </a:rPr>
              <a:t>https://youtu.be/30KJeeOa5WY</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19"/>
          <p:cNvSpPr txBox="1"/>
          <p:nvPr>
            <p:ph type="title"/>
          </p:nvPr>
        </p:nvSpPr>
        <p:spPr>
          <a:xfrm>
            <a:off x="612648" y="171450"/>
            <a:ext cx="8153400" cy="74295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FF0000"/>
              </a:buClr>
              <a:buSzPts val="2400"/>
              <a:buFont typeface="Twentieth Century"/>
              <a:buNone/>
            </a:pPr>
            <a:r>
              <a:rPr b="1" lang="en-US" sz="2400">
                <a:solidFill>
                  <a:srgbClr val="FF0000"/>
                </a:solidFill>
              </a:rPr>
              <a:t>Visionado de video: ¿qué aspectos se destacan del orador?</a:t>
            </a:r>
            <a:endParaRPr/>
          </a:p>
        </p:txBody>
      </p:sp>
      <p:pic>
        <p:nvPicPr>
          <p:cNvPr id="317" name="Google Shape;317;p19"/>
          <p:cNvPicPr preferRelativeResize="0"/>
          <p:nvPr>
            <p:ph idx="1" type="body"/>
          </p:nvPr>
        </p:nvPicPr>
        <p:blipFill rotWithShape="1">
          <a:blip r:embed="rId3">
            <a:alphaModFix/>
          </a:blip>
          <a:srcRect b="0" l="0" r="0" t="0"/>
          <a:stretch/>
        </p:blipFill>
        <p:spPr>
          <a:xfrm>
            <a:off x="1145156" y="944593"/>
            <a:ext cx="7081568" cy="3983382"/>
          </a:xfrm>
          <a:prstGeom prst="rect">
            <a:avLst/>
          </a:prstGeom>
          <a:noFill/>
          <a:ln>
            <a:noFill/>
          </a:ln>
        </p:spPr>
      </p:pic>
      <p:sp>
        <p:nvSpPr>
          <p:cNvPr id="318" name="Google Shape;318;p19"/>
          <p:cNvSpPr/>
          <p:nvPr/>
        </p:nvSpPr>
        <p:spPr>
          <a:xfrm>
            <a:off x="6865636" y="4866501"/>
            <a:ext cx="2316275" cy="30008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350">
                <a:solidFill>
                  <a:schemeClr val="dk1"/>
                </a:solidFill>
                <a:latin typeface="Twentieth Century"/>
                <a:ea typeface="Twentieth Century"/>
                <a:cs typeface="Twentieth Century"/>
                <a:sym typeface="Twentieth Century"/>
              </a:rPr>
              <a:t>https://youtu.be/QLrazauioXU</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
          <p:cNvSpPr/>
          <p:nvPr/>
        </p:nvSpPr>
        <p:spPr>
          <a:xfrm>
            <a:off x="1144714" y="0"/>
            <a:ext cx="6856286" cy="5143500"/>
          </a:xfrm>
          <a:prstGeom prst="rect">
            <a:avLst/>
          </a:prstGeom>
          <a:solidFill>
            <a:schemeClr val="lt1"/>
          </a:solidFill>
          <a:ln>
            <a:noFill/>
          </a:ln>
        </p:spPr>
        <p:txBody>
          <a:bodyPr anchorCtr="0" anchor="ctr" bIns="34275" lIns="68550" spcFirstLastPara="1" rIns="68550" wrap="square" tIns="34275">
            <a:noAutofit/>
          </a:bodyPr>
          <a:lstStyle/>
          <a:p>
            <a:pPr indent="0" lvl="0" marL="0" marR="0" rtl="0" algn="ctr">
              <a:spcBef>
                <a:spcPts val="0"/>
              </a:spcBef>
              <a:spcAft>
                <a:spcPts val="0"/>
              </a:spcAft>
              <a:buNone/>
            </a:pPr>
            <a:r>
              <a:t/>
            </a:r>
            <a:endParaRPr b="0" i="0" sz="1350" u="none" cap="none" strike="noStrike">
              <a:solidFill>
                <a:schemeClr val="lt1"/>
              </a:solidFill>
              <a:latin typeface="Arial"/>
              <a:ea typeface="Arial"/>
              <a:cs typeface="Arial"/>
              <a:sym typeface="Arial"/>
            </a:endParaRPr>
          </a:p>
        </p:txBody>
      </p:sp>
      <p:sp>
        <p:nvSpPr>
          <p:cNvPr id="117" name="Google Shape;117;p2"/>
          <p:cNvSpPr/>
          <p:nvPr/>
        </p:nvSpPr>
        <p:spPr>
          <a:xfrm>
            <a:off x="0" y="0"/>
            <a:ext cx="3487091" cy="5143500"/>
          </a:xfrm>
          <a:custGeom>
            <a:rect b="b" l="l" r="r" t="t"/>
            <a:pathLst>
              <a:path extrusionOk="0" h="6858000" w="4167271">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txBody>
          <a:bodyPr anchorCtr="0" anchor="ctr" bIns="34275" lIns="68550" spcFirstLastPara="1" rIns="68550" wrap="square" tIns="34275">
            <a:noAutofit/>
          </a:bodyPr>
          <a:lstStyle/>
          <a:p>
            <a:pPr indent="0" lvl="0" marL="0" marR="0" rtl="0" algn="ctr">
              <a:spcBef>
                <a:spcPts val="0"/>
              </a:spcBef>
              <a:spcAft>
                <a:spcPts val="0"/>
              </a:spcAft>
              <a:buNone/>
            </a:pPr>
            <a:r>
              <a:t/>
            </a:r>
            <a:endParaRPr b="0" i="0" sz="1350" u="none" cap="none" strike="noStrike">
              <a:solidFill>
                <a:schemeClr val="lt1"/>
              </a:solidFill>
              <a:latin typeface="Arial"/>
              <a:ea typeface="Arial"/>
              <a:cs typeface="Arial"/>
              <a:sym typeface="Arial"/>
            </a:endParaRPr>
          </a:p>
        </p:txBody>
      </p:sp>
      <p:sp>
        <p:nvSpPr>
          <p:cNvPr id="118" name="Google Shape;118;p2"/>
          <p:cNvSpPr txBox="1"/>
          <p:nvPr>
            <p:ph type="title"/>
          </p:nvPr>
        </p:nvSpPr>
        <p:spPr>
          <a:xfrm>
            <a:off x="723482" y="865180"/>
            <a:ext cx="2606088" cy="3345872"/>
          </a:xfrm>
          <a:prstGeom prst="rect">
            <a:avLst/>
          </a:prstGeom>
          <a:noFill/>
          <a:ln>
            <a:noFill/>
          </a:ln>
        </p:spPr>
        <p:txBody>
          <a:bodyPr anchorCtr="0" anchor="ctr" bIns="34275" lIns="68550" spcFirstLastPara="1" rIns="68550" wrap="square" tIns="34275">
            <a:normAutofit/>
          </a:bodyPr>
          <a:lstStyle/>
          <a:p>
            <a:pPr indent="0" lvl="0" marL="0" rtl="0" algn="l">
              <a:lnSpc>
                <a:spcPct val="90000"/>
              </a:lnSpc>
              <a:spcBef>
                <a:spcPts val="0"/>
              </a:spcBef>
              <a:spcAft>
                <a:spcPts val="0"/>
              </a:spcAft>
              <a:buClr>
                <a:srgbClr val="FFFFFF"/>
              </a:buClr>
              <a:buSzPts val="3300"/>
              <a:buFont typeface="Twentieth Century"/>
              <a:buNone/>
            </a:pPr>
            <a:r>
              <a:rPr b="1" lang="en-US">
                <a:solidFill>
                  <a:srgbClr val="FFFFFF"/>
                </a:solidFill>
              </a:rPr>
              <a:t>Agenda</a:t>
            </a:r>
            <a:endParaRPr/>
          </a:p>
        </p:txBody>
      </p:sp>
      <p:sp>
        <p:nvSpPr>
          <p:cNvPr id="119" name="Google Shape;119;p2"/>
          <p:cNvSpPr/>
          <p:nvPr/>
        </p:nvSpPr>
        <p:spPr>
          <a:xfrm flipH="1" rot="10800000">
            <a:off x="5868926" y="1756510"/>
            <a:ext cx="2296800" cy="3062700"/>
          </a:xfrm>
          <a:prstGeom prst="arc">
            <a:avLst>
              <a:gd fmla="val 16200000" name="adj1"/>
              <a:gd fmla="val 0" name="adj2"/>
            </a:avLst>
          </a:prstGeom>
          <a:noFill/>
          <a:ln cap="rnd" cmpd="sng" w="127000">
            <a:solidFill>
              <a:schemeClr val="accent4"/>
            </a:solidFill>
            <a:prstDash val="dash"/>
            <a:miter lim="800000"/>
            <a:headEnd len="sm" w="sm" type="none"/>
            <a:tailEnd len="sm" w="sm" type="none"/>
          </a:ln>
        </p:spPr>
        <p:txBody>
          <a:bodyPr anchorCtr="0" anchor="ctr" bIns="34275" lIns="68550" spcFirstLastPara="1" rIns="68550" wrap="square" tIns="34275">
            <a:noAutofit/>
          </a:bodyPr>
          <a:lstStyle/>
          <a:p>
            <a:pPr indent="0" lvl="0" marL="0" marR="0" rtl="0" algn="ctr">
              <a:spcBef>
                <a:spcPts val="0"/>
              </a:spcBef>
              <a:spcAft>
                <a:spcPts val="0"/>
              </a:spcAft>
              <a:buNone/>
            </a:pPr>
            <a:r>
              <a:t/>
            </a:r>
            <a:endParaRPr b="0" i="0" sz="1350" u="none" cap="none" strike="noStrike">
              <a:solidFill>
                <a:schemeClr val="dk1"/>
              </a:solidFill>
              <a:latin typeface="Arial"/>
              <a:ea typeface="Arial"/>
              <a:cs typeface="Arial"/>
              <a:sym typeface="Arial"/>
            </a:endParaRPr>
          </a:p>
        </p:txBody>
      </p:sp>
      <p:sp>
        <p:nvSpPr>
          <p:cNvPr id="120" name="Google Shape;120;p2"/>
          <p:cNvSpPr txBox="1"/>
          <p:nvPr>
            <p:ph idx="1" type="body"/>
          </p:nvPr>
        </p:nvSpPr>
        <p:spPr>
          <a:xfrm>
            <a:off x="3644599" y="443500"/>
            <a:ext cx="4209900" cy="4189200"/>
          </a:xfrm>
          <a:prstGeom prst="rect">
            <a:avLst/>
          </a:prstGeom>
          <a:noFill/>
          <a:ln>
            <a:noFill/>
          </a:ln>
        </p:spPr>
        <p:txBody>
          <a:bodyPr anchorCtr="0" anchor="ctr" bIns="34275" lIns="68550" spcFirstLastPara="1" rIns="68550" wrap="square" tIns="34275">
            <a:normAutofit/>
          </a:bodyPr>
          <a:lstStyle/>
          <a:p>
            <a:pPr indent="-307340" lvl="0" marL="320040" rtl="0" algn="just">
              <a:lnSpc>
                <a:spcPct val="90000"/>
              </a:lnSpc>
              <a:spcBef>
                <a:spcPts val="0"/>
              </a:spcBef>
              <a:spcAft>
                <a:spcPts val="0"/>
              </a:spcAft>
              <a:buClr>
                <a:schemeClr val="dk1"/>
              </a:buClr>
              <a:buSzPts val="2200"/>
              <a:buFont typeface="Noto Sans Symbols"/>
              <a:buChar char="❖"/>
            </a:pPr>
            <a:r>
              <a:rPr lang="en-US" sz="1600"/>
              <a:t>Comunicación oral y sus principales componentes: verbal, no verbal (proxémica, kinésica) y paralenguaje.</a:t>
            </a:r>
            <a:endParaRPr sz="2700"/>
          </a:p>
          <a:p>
            <a:pPr indent="-167640" lvl="0" marL="320040" rtl="0" algn="just">
              <a:lnSpc>
                <a:spcPct val="90000"/>
              </a:lnSpc>
              <a:spcBef>
                <a:spcPts val="0"/>
              </a:spcBef>
              <a:spcAft>
                <a:spcPts val="0"/>
              </a:spcAft>
              <a:buClr>
                <a:schemeClr val="dk1"/>
              </a:buClr>
              <a:buSzPts val="2400"/>
              <a:buFont typeface="Noto Sans Symbols"/>
              <a:buNone/>
            </a:pPr>
            <a:r>
              <a:t/>
            </a:r>
            <a:endParaRPr sz="1600"/>
          </a:p>
          <a:p>
            <a:pPr indent="-307340" lvl="0" marL="320040" rtl="0" algn="just">
              <a:lnSpc>
                <a:spcPct val="90000"/>
              </a:lnSpc>
              <a:spcBef>
                <a:spcPts val="0"/>
              </a:spcBef>
              <a:spcAft>
                <a:spcPts val="0"/>
              </a:spcAft>
              <a:buClr>
                <a:schemeClr val="dk1"/>
              </a:buClr>
              <a:buSzPts val="2200"/>
              <a:buFont typeface="Noto Sans Symbols"/>
              <a:buChar char="❖"/>
            </a:pPr>
            <a:r>
              <a:rPr lang="en-US" sz="1600"/>
              <a:t>¿Qué es la multimodalidad o multisemiosis?</a:t>
            </a:r>
            <a:endParaRPr sz="2700"/>
          </a:p>
          <a:p>
            <a:pPr indent="-167640" lvl="0" marL="320040" rtl="0" algn="just">
              <a:lnSpc>
                <a:spcPct val="90000"/>
              </a:lnSpc>
              <a:spcBef>
                <a:spcPts val="0"/>
              </a:spcBef>
              <a:spcAft>
                <a:spcPts val="0"/>
              </a:spcAft>
              <a:buClr>
                <a:schemeClr val="dk1"/>
              </a:buClr>
              <a:buSzPts val="2400"/>
              <a:buFont typeface="Noto Sans Symbols"/>
              <a:buNone/>
            </a:pPr>
            <a:r>
              <a:t/>
            </a:r>
            <a:endParaRPr sz="1600"/>
          </a:p>
          <a:p>
            <a:pPr indent="-307340" lvl="0" marL="320040" rtl="0" algn="just">
              <a:lnSpc>
                <a:spcPct val="90000"/>
              </a:lnSpc>
              <a:spcBef>
                <a:spcPts val="0"/>
              </a:spcBef>
              <a:spcAft>
                <a:spcPts val="0"/>
              </a:spcAft>
              <a:buClr>
                <a:schemeClr val="dk1"/>
              </a:buClr>
              <a:buSzPts val="2200"/>
              <a:buFont typeface="Noto Sans Symbols"/>
              <a:buChar char="❖"/>
            </a:pPr>
            <a:r>
              <a:rPr lang="en-US" sz="1600"/>
              <a:t>La presentación oral: el contenido, el diseño y la presentación. Consejos de relevancia.</a:t>
            </a:r>
            <a:endParaRPr sz="2700"/>
          </a:p>
          <a:p>
            <a:pPr indent="0" lvl="0" marL="0" rtl="0" algn="just">
              <a:lnSpc>
                <a:spcPct val="90000"/>
              </a:lnSpc>
              <a:spcBef>
                <a:spcPts val="0"/>
              </a:spcBef>
              <a:spcAft>
                <a:spcPts val="0"/>
              </a:spcAft>
              <a:buClr>
                <a:schemeClr val="dk1"/>
              </a:buClr>
              <a:buSzPts val="2400"/>
              <a:buNone/>
            </a:pPr>
            <a:r>
              <a:t/>
            </a:r>
            <a:endParaRPr sz="1600"/>
          </a:p>
          <a:p>
            <a:pPr indent="-307340" lvl="0" marL="320040" rtl="0" algn="just">
              <a:lnSpc>
                <a:spcPct val="90000"/>
              </a:lnSpc>
              <a:spcBef>
                <a:spcPts val="0"/>
              </a:spcBef>
              <a:spcAft>
                <a:spcPts val="0"/>
              </a:spcAft>
              <a:buClr>
                <a:schemeClr val="dk1"/>
              </a:buClr>
              <a:buSzPts val="2200"/>
              <a:buFont typeface="Noto Sans Symbols"/>
              <a:buChar char="❖"/>
            </a:pPr>
            <a:r>
              <a:rPr lang="en-US" sz="1600"/>
              <a:t>Cada grupo: planifica y consulta por su propio pitch.</a:t>
            </a:r>
            <a:endParaRPr sz="27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3"/>
          <p:cNvSpPr txBox="1"/>
          <p:nvPr>
            <p:ph type="ctrTitle"/>
          </p:nvPr>
        </p:nvSpPr>
        <p:spPr>
          <a:xfrm>
            <a:off x="1376958" y="1536800"/>
            <a:ext cx="3386138" cy="1203722"/>
          </a:xfrm>
          <a:prstGeom prst="rect">
            <a:avLst/>
          </a:prstGeom>
          <a:noFill/>
          <a:ln>
            <a:noFill/>
          </a:ln>
        </p:spPr>
        <p:txBody>
          <a:bodyPr anchorCtr="0" anchor="b" bIns="68550" lIns="68550" spcFirstLastPara="1" rIns="68550" wrap="square" tIns="68550">
            <a:normAutofit fontScale="90000"/>
          </a:bodyPr>
          <a:lstStyle/>
          <a:p>
            <a:pPr indent="0" lvl="0" marL="0" rtl="0" algn="l">
              <a:lnSpc>
                <a:spcPct val="90000"/>
              </a:lnSpc>
              <a:spcBef>
                <a:spcPts val="0"/>
              </a:spcBef>
              <a:spcAft>
                <a:spcPts val="0"/>
              </a:spcAft>
              <a:buClr>
                <a:schemeClr val="dk1"/>
              </a:buClr>
              <a:buSzPct val="113636"/>
              <a:buFont typeface="Twentieth Century"/>
              <a:buNone/>
            </a:pPr>
            <a:r>
              <a:rPr b="1" i="1" lang="en-US"/>
              <a:t>¿QUÉ ES LA ORALIDAD?</a:t>
            </a:r>
            <a:endParaRPr/>
          </a:p>
        </p:txBody>
      </p:sp>
      <p:cxnSp>
        <p:nvCxnSpPr>
          <p:cNvPr id="126" name="Google Shape;126;p3"/>
          <p:cNvCxnSpPr/>
          <p:nvPr/>
        </p:nvCxnSpPr>
        <p:spPr>
          <a:xfrm>
            <a:off x="1543944" y="2630686"/>
            <a:ext cx="3046810" cy="0"/>
          </a:xfrm>
          <a:prstGeom prst="straightConnector1">
            <a:avLst/>
          </a:prstGeom>
          <a:noFill/>
          <a:ln cap="flat" cmpd="sng" w="9525">
            <a:solidFill>
              <a:schemeClr val="dk2"/>
            </a:solidFill>
            <a:prstDash val="solid"/>
            <a:round/>
            <a:headEnd len="sm" w="sm" type="none"/>
            <a:tailEnd len="sm" w="sm" type="none"/>
          </a:ln>
        </p:spPr>
      </p:cxnSp>
      <p:pic>
        <p:nvPicPr>
          <p:cNvPr descr="Resultado de imagen para COMUNICACION ORAL" id="127" name="Google Shape;127;p3"/>
          <p:cNvPicPr preferRelativeResize="0"/>
          <p:nvPr/>
        </p:nvPicPr>
        <p:blipFill rotWithShape="1">
          <a:blip r:embed="rId3">
            <a:alphaModFix/>
          </a:blip>
          <a:srcRect b="0" l="0" r="0" t="0"/>
          <a:stretch/>
        </p:blipFill>
        <p:spPr>
          <a:xfrm>
            <a:off x="4763096" y="1469827"/>
            <a:ext cx="1473398" cy="980480"/>
          </a:xfrm>
          <a:prstGeom prst="rect">
            <a:avLst/>
          </a:prstGeom>
          <a:noFill/>
          <a:ln>
            <a:noFill/>
          </a:ln>
        </p:spPr>
      </p:pic>
      <p:pic>
        <p:nvPicPr>
          <p:cNvPr descr="Resultado de imagen para COMUNICACION ORAL" id="128" name="Google Shape;128;p3"/>
          <p:cNvPicPr preferRelativeResize="0"/>
          <p:nvPr/>
        </p:nvPicPr>
        <p:blipFill rotWithShape="1">
          <a:blip r:embed="rId4">
            <a:alphaModFix/>
          </a:blip>
          <a:srcRect b="0" l="0" r="0" t="0"/>
          <a:stretch/>
        </p:blipFill>
        <p:spPr>
          <a:xfrm>
            <a:off x="6382942" y="1469827"/>
            <a:ext cx="1387673" cy="980480"/>
          </a:xfrm>
          <a:prstGeom prst="rect">
            <a:avLst/>
          </a:prstGeom>
          <a:noFill/>
          <a:ln>
            <a:noFill/>
          </a:ln>
        </p:spPr>
      </p:pic>
      <p:pic>
        <p:nvPicPr>
          <p:cNvPr descr="Resultado de imagen para COMUNICACION ORAL" id="129" name="Google Shape;129;p3"/>
          <p:cNvPicPr preferRelativeResize="0"/>
          <p:nvPr/>
        </p:nvPicPr>
        <p:blipFill rotWithShape="1">
          <a:blip r:embed="rId5">
            <a:alphaModFix/>
          </a:blip>
          <a:srcRect b="0" l="0" r="0" t="0"/>
          <a:stretch/>
        </p:blipFill>
        <p:spPr>
          <a:xfrm>
            <a:off x="4763096" y="2530673"/>
            <a:ext cx="1473398" cy="1039416"/>
          </a:xfrm>
          <a:prstGeom prst="rect">
            <a:avLst/>
          </a:prstGeom>
          <a:noFill/>
          <a:ln>
            <a:noFill/>
          </a:ln>
        </p:spPr>
      </p:pic>
      <p:pic>
        <p:nvPicPr>
          <p:cNvPr id="130" name="Google Shape;130;p3"/>
          <p:cNvPicPr preferRelativeResize="0"/>
          <p:nvPr/>
        </p:nvPicPr>
        <p:blipFill rotWithShape="1">
          <a:blip r:embed="rId6">
            <a:alphaModFix/>
          </a:blip>
          <a:srcRect b="0" l="0" r="0" t="0"/>
          <a:stretch/>
        </p:blipFill>
        <p:spPr>
          <a:xfrm>
            <a:off x="6382942" y="2530673"/>
            <a:ext cx="1387673" cy="103941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4"/>
          <p:cNvSpPr txBox="1"/>
          <p:nvPr/>
        </p:nvSpPr>
        <p:spPr>
          <a:xfrm>
            <a:off x="4229100" y="2314575"/>
            <a:ext cx="6678514" cy="0"/>
          </a:xfrm>
          <a:prstGeom prst="rect">
            <a:avLst/>
          </a:prstGeom>
          <a:noFill/>
          <a:ln>
            <a:noFill/>
          </a:ln>
        </p:spPr>
        <p:txBody>
          <a:bodyPr anchorCtr="0" anchor="t" bIns="34275" lIns="68550" spcFirstLastPara="1" rIns="68550" wrap="square" tIns="34275">
            <a:noAutofit/>
          </a:bodyPr>
          <a:lstStyle/>
          <a:p>
            <a:pPr indent="0" lvl="0" marL="0" marR="0" rtl="0" algn="l">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sp>
        <p:nvSpPr>
          <p:cNvPr id="136" name="Google Shape;136;p4"/>
          <p:cNvSpPr txBox="1"/>
          <p:nvPr/>
        </p:nvSpPr>
        <p:spPr>
          <a:xfrm>
            <a:off x="1303735" y="1516261"/>
            <a:ext cx="1371600" cy="466130"/>
          </a:xfrm>
          <a:prstGeom prst="rect">
            <a:avLst/>
          </a:prstGeom>
          <a:solidFill>
            <a:srgbClr val="F19279"/>
          </a:solidFill>
          <a:ln cap="flat" cmpd="sng" w="9525">
            <a:solidFill>
              <a:schemeClr val="dk1"/>
            </a:solidFill>
            <a:prstDash val="solid"/>
            <a:miter lim="8000"/>
            <a:headEnd len="sm" w="sm" type="none"/>
            <a:tailEnd len="sm" w="sm" type="none"/>
          </a:ln>
        </p:spPr>
        <p:txBody>
          <a:bodyPr anchorCtr="0" anchor="t" bIns="34275" lIns="68550" spcFirstLastPara="1" rIns="68550" wrap="square" tIns="34275">
            <a:noAutofit/>
          </a:bodyPr>
          <a:lstStyle/>
          <a:p>
            <a:pPr indent="0" lvl="0" marL="0" marR="0" rtl="0" algn="ctr">
              <a:spcBef>
                <a:spcPts val="0"/>
              </a:spcBef>
              <a:spcAft>
                <a:spcPts val="0"/>
              </a:spcAft>
              <a:buNone/>
            </a:pPr>
            <a:r>
              <a:rPr b="1" i="0" lang="en-US" sz="1200" u="none" cap="none" strike="noStrike">
                <a:solidFill>
                  <a:schemeClr val="dk1"/>
                </a:solidFill>
                <a:latin typeface="Arial"/>
                <a:ea typeface="Arial"/>
                <a:cs typeface="Arial"/>
                <a:sym typeface="Arial"/>
              </a:rPr>
              <a:t>Norma culta</a:t>
            </a:r>
            <a:endParaRPr b="0" i="0" sz="1350" u="none" cap="none" strike="noStrike">
              <a:solidFill>
                <a:schemeClr val="dk1"/>
              </a:solidFill>
              <a:latin typeface="Twentieth Century"/>
              <a:ea typeface="Twentieth Century"/>
              <a:cs typeface="Twentieth Century"/>
              <a:sym typeface="Twentieth Century"/>
            </a:endParaRPr>
          </a:p>
          <a:p>
            <a:pPr indent="0" lvl="0" marL="0" marR="0" rtl="0" algn="ctr">
              <a:spcBef>
                <a:spcPts val="600"/>
              </a:spcBef>
              <a:spcAft>
                <a:spcPts val="0"/>
              </a:spcAft>
              <a:buNone/>
            </a:pPr>
            <a:r>
              <a:rPr b="1" i="0" lang="en-US" sz="1200" u="none" cap="none" strike="noStrike">
                <a:solidFill>
                  <a:schemeClr val="dk1"/>
                </a:solidFill>
                <a:latin typeface="Arial"/>
                <a:ea typeface="Arial"/>
                <a:cs typeface="Arial"/>
                <a:sym typeface="Arial"/>
              </a:rPr>
              <a:t> formal</a:t>
            </a:r>
            <a:endParaRPr b="0" i="0" sz="1350" u="none" cap="none" strike="noStrike">
              <a:solidFill>
                <a:schemeClr val="dk1"/>
              </a:solidFill>
              <a:latin typeface="Twentieth Century"/>
              <a:ea typeface="Twentieth Century"/>
              <a:cs typeface="Twentieth Century"/>
              <a:sym typeface="Twentieth Century"/>
            </a:endParaRPr>
          </a:p>
        </p:txBody>
      </p:sp>
      <p:sp>
        <p:nvSpPr>
          <p:cNvPr id="137" name="Google Shape;137;p4"/>
          <p:cNvSpPr txBox="1"/>
          <p:nvPr/>
        </p:nvSpPr>
        <p:spPr>
          <a:xfrm>
            <a:off x="4561285" y="1516261"/>
            <a:ext cx="1485900" cy="466130"/>
          </a:xfrm>
          <a:prstGeom prst="rect">
            <a:avLst/>
          </a:prstGeom>
          <a:solidFill>
            <a:srgbClr val="F19279"/>
          </a:solidFill>
          <a:ln cap="flat" cmpd="sng" w="9525">
            <a:solidFill>
              <a:schemeClr val="dk1"/>
            </a:solidFill>
            <a:prstDash val="solid"/>
            <a:miter lim="8000"/>
            <a:headEnd len="sm" w="sm" type="none"/>
            <a:tailEnd len="sm" w="sm" type="none"/>
          </a:ln>
        </p:spPr>
        <p:txBody>
          <a:bodyPr anchorCtr="0" anchor="t" bIns="34275" lIns="68550" spcFirstLastPara="1" rIns="68550" wrap="square" tIns="34275">
            <a:noAutofit/>
          </a:bodyPr>
          <a:lstStyle/>
          <a:p>
            <a:pPr indent="0" lvl="0" marL="0" marR="0" rtl="0" algn="ctr">
              <a:spcBef>
                <a:spcPts val="0"/>
              </a:spcBef>
              <a:spcAft>
                <a:spcPts val="0"/>
              </a:spcAft>
              <a:buNone/>
            </a:pPr>
            <a:r>
              <a:rPr b="1" i="0" lang="en-US" sz="1200" u="none" cap="none" strike="noStrike">
                <a:solidFill>
                  <a:schemeClr val="dk1"/>
                </a:solidFill>
                <a:latin typeface="Arial"/>
                <a:ea typeface="Arial"/>
                <a:cs typeface="Arial"/>
                <a:sym typeface="Arial"/>
              </a:rPr>
              <a:t>Norma inculta </a:t>
            </a:r>
            <a:endParaRPr b="0" i="0" sz="1350" u="none" cap="none" strike="noStrike">
              <a:solidFill>
                <a:schemeClr val="dk1"/>
              </a:solidFill>
              <a:latin typeface="Twentieth Century"/>
              <a:ea typeface="Twentieth Century"/>
              <a:cs typeface="Twentieth Century"/>
              <a:sym typeface="Twentieth Century"/>
            </a:endParaRPr>
          </a:p>
          <a:p>
            <a:pPr indent="0" lvl="0" marL="0" marR="0" rtl="0" algn="ctr">
              <a:spcBef>
                <a:spcPts val="600"/>
              </a:spcBef>
              <a:spcAft>
                <a:spcPts val="0"/>
              </a:spcAft>
              <a:buNone/>
            </a:pPr>
            <a:r>
              <a:rPr b="1" i="0" lang="en-US" sz="1200" u="none" cap="none" strike="noStrike">
                <a:solidFill>
                  <a:schemeClr val="dk1"/>
                </a:solidFill>
                <a:latin typeface="Arial"/>
                <a:ea typeface="Arial"/>
                <a:cs typeface="Arial"/>
                <a:sym typeface="Arial"/>
              </a:rPr>
              <a:t>formal</a:t>
            </a:r>
            <a:endParaRPr b="0" i="0" sz="1350" u="none" cap="none" strike="noStrike">
              <a:solidFill>
                <a:schemeClr val="dk1"/>
              </a:solidFill>
              <a:latin typeface="Twentieth Century"/>
              <a:ea typeface="Twentieth Century"/>
              <a:cs typeface="Twentieth Century"/>
              <a:sym typeface="Twentieth Century"/>
            </a:endParaRPr>
          </a:p>
        </p:txBody>
      </p:sp>
      <p:sp>
        <p:nvSpPr>
          <p:cNvPr id="138" name="Google Shape;138;p4"/>
          <p:cNvSpPr txBox="1"/>
          <p:nvPr/>
        </p:nvSpPr>
        <p:spPr>
          <a:xfrm>
            <a:off x="2789635" y="1516261"/>
            <a:ext cx="1600200" cy="466130"/>
          </a:xfrm>
          <a:prstGeom prst="rect">
            <a:avLst/>
          </a:prstGeom>
          <a:solidFill>
            <a:srgbClr val="F19279"/>
          </a:solidFill>
          <a:ln cap="flat" cmpd="sng" w="9525">
            <a:solidFill>
              <a:schemeClr val="dk1"/>
            </a:solidFill>
            <a:prstDash val="solid"/>
            <a:miter lim="8000"/>
            <a:headEnd len="sm" w="sm" type="none"/>
            <a:tailEnd len="sm" w="sm" type="none"/>
          </a:ln>
        </p:spPr>
        <p:txBody>
          <a:bodyPr anchorCtr="0" anchor="t" bIns="34275" lIns="68550" spcFirstLastPara="1" rIns="68550" wrap="square" tIns="34275">
            <a:noAutofit/>
          </a:bodyPr>
          <a:lstStyle/>
          <a:p>
            <a:pPr indent="0" lvl="0" marL="0" marR="0" rtl="0" algn="ctr">
              <a:spcBef>
                <a:spcPts val="0"/>
              </a:spcBef>
              <a:spcAft>
                <a:spcPts val="0"/>
              </a:spcAft>
              <a:buNone/>
            </a:pPr>
            <a:r>
              <a:rPr b="1" i="0" lang="en-US" sz="1200" u="none" cap="none" strike="noStrike">
                <a:solidFill>
                  <a:schemeClr val="dk1"/>
                </a:solidFill>
                <a:latin typeface="Arial"/>
                <a:ea typeface="Arial"/>
                <a:cs typeface="Arial"/>
                <a:sym typeface="Arial"/>
              </a:rPr>
              <a:t>Norma culta </a:t>
            </a:r>
            <a:endParaRPr b="0" i="0" sz="1350" u="none" cap="none" strike="noStrike">
              <a:solidFill>
                <a:schemeClr val="dk1"/>
              </a:solidFill>
              <a:latin typeface="Twentieth Century"/>
              <a:ea typeface="Twentieth Century"/>
              <a:cs typeface="Twentieth Century"/>
              <a:sym typeface="Twentieth Century"/>
            </a:endParaRPr>
          </a:p>
          <a:p>
            <a:pPr indent="0" lvl="0" marL="0" marR="0" rtl="0" algn="ctr">
              <a:spcBef>
                <a:spcPts val="600"/>
              </a:spcBef>
              <a:spcAft>
                <a:spcPts val="0"/>
              </a:spcAft>
              <a:buNone/>
            </a:pPr>
            <a:r>
              <a:rPr b="1" i="0" lang="en-US" sz="1200" u="none" cap="none" strike="noStrike">
                <a:solidFill>
                  <a:schemeClr val="dk1"/>
                </a:solidFill>
                <a:latin typeface="Arial"/>
                <a:ea typeface="Arial"/>
                <a:cs typeface="Arial"/>
                <a:sym typeface="Arial"/>
              </a:rPr>
              <a:t>informal</a:t>
            </a:r>
            <a:endParaRPr b="0" i="0" sz="1350" u="none" cap="none" strike="noStrike">
              <a:solidFill>
                <a:schemeClr val="dk1"/>
              </a:solidFill>
              <a:latin typeface="Twentieth Century"/>
              <a:ea typeface="Twentieth Century"/>
              <a:cs typeface="Twentieth Century"/>
              <a:sym typeface="Twentieth Century"/>
            </a:endParaRPr>
          </a:p>
        </p:txBody>
      </p:sp>
      <p:sp>
        <p:nvSpPr>
          <p:cNvPr id="139" name="Google Shape;139;p4"/>
          <p:cNvSpPr txBox="1"/>
          <p:nvPr/>
        </p:nvSpPr>
        <p:spPr>
          <a:xfrm>
            <a:off x="6218635" y="1516261"/>
            <a:ext cx="1543050" cy="466130"/>
          </a:xfrm>
          <a:prstGeom prst="rect">
            <a:avLst/>
          </a:prstGeom>
          <a:solidFill>
            <a:srgbClr val="F19279"/>
          </a:solidFill>
          <a:ln cap="flat" cmpd="sng" w="9525">
            <a:solidFill>
              <a:schemeClr val="dk1"/>
            </a:solidFill>
            <a:prstDash val="solid"/>
            <a:miter lim="8000"/>
            <a:headEnd len="sm" w="sm" type="none"/>
            <a:tailEnd len="sm" w="sm" type="none"/>
          </a:ln>
        </p:spPr>
        <p:txBody>
          <a:bodyPr anchorCtr="0" anchor="t" bIns="34275" lIns="68550" spcFirstLastPara="1" rIns="68550" wrap="square" tIns="34275">
            <a:noAutofit/>
          </a:bodyPr>
          <a:lstStyle/>
          <a:p>
            <a:pPr indent="0" lvl="0" marL="0" marR="0" rtl="0" algn="ctr">
              <a:spcBef>
                <a:spcPts val="0"/>
              </a:spcBef>
              <a:spcAft>
                <a:spcPts val="0"/>
              </a:spcAft>
              <a:buNone/>
            </a:pPr>
            <a:r>
              <a:rPr b="1" i="0" lang="en-US" sz="1200" u="none" cap="none" strike="noStrike">
                <a:solidFill>
                  <a:schemeClr val="dk1"/>
                </a:solidFill>
                <a:latin typeface="Arial"/>
                <a:ea typeface="Arial"/>
                <a:cs typeface="Arial"/>
                <a:sym typeface="Arial"/>
              </a:rPr>
              <a:t>Norma inculta </a:t>
            </a:r>
            <a:endParaRPr b="0" i="0" sz="1350" u="none" cap="none" strike="noStrike">
              <a:solidFill>
                <a:schemeClr val="dk1"/>
              </a:solidFill>
              <a:latin typeface="Twentieth Century"/>
              <a:ea typeface="Twentieth Century"/>
              <a:cs typeface="Twentieth Century"/>
              <a:sym typeface="Twentieth Century"/>
            </a:endParaRPr>
          </a:p>
          <a:p>
            <a:pPr indent="0" lvl="0" marL="0" marR="0" rtl="0" algn="ctr">
              <a:spcBef>
                <a:spcPts val="600"/>
              </a:spcBef>
              <a:spcAft>
                <a:spcPts val="0"/>
              </a:spcAft>
              <a:buNone/>
            </a:pPr>
            <a:r>
              <a:rPr b="1" i="0" lang="en-US" sz="1200" u="none" cap="none" strike="noStrike">
                <a:solidFill>
                  <a:schemeClr val="dk1"/>
                </a:solidFill>
                <a:latin typeface="Arial"/>
                <a:ea typeface="Arial"/>
                <a:cs typeface="Arial"/>
                <a:sym typeface="Arial"/>
              </a:rPr>
              <a:t>informal</a:t>
            </a:r>
            <a:endParaRPr b="0" i="0" sz="1350" u="none" cap="none" strike="noStrike">
              <a:solidFill>
                <a:schemeClr val="dk1"/>
              </a:solidFill>
              <a:latin typeface="Twentieth Century"/>
              <a:ea typeface="Twentieth Century"/>
              <a:cs typeface="Twentieth Century"/>
              <a:sym typeface="Twentieth Century"/>
            </a:endParaRPr>
          </a:p>
        </p:txBody>
      </p:sp>
      <p:grpSp>
        <p:nvGrpSpPr>
          <p:cNvPr id="140" name="Google Shape;140;p4"/>
          <p:cNvGrpSpPr/>
          <p:nvPr/>
        </p:nvGrpSpPr>
        <p:grpSpPr>
          <a:xfrm>
            <a:off x="1925241" y="1233191"/>
            <a:ext cx="5029200" cy="257175"/>
            <a:chOff x="1066800" y="2514600"/>
            <a:chExt cx="6705600" cy="457200"/>
          </a:xfrm>
        </p:grpSpPr>
        <p:cxnSp>
          <p:nvCxnSpPr>
            <p:cNvPr id="141" name="Google Shape;141;p4"/>
            <p:cNvCxnSpPr/>
            <p:nvPr/>
          </p:nvCxnSpPr>
          <p:spPr>
            <a:xfrm rot="10800000">
              <a:off x="1066800" y="2743200"/>
              <a:ext cx="6705600" cy="0"/>
            </a:xfrm>
            <a:prstGeom prst="straightConnector1">
              <a:avLst/>
            </a:prstGeom>
            <a:noFill/>
            <a:ln cap="flat" cmpd="sng" w="9525">
              <a:solidFill>
                <a:schemeClr val="dk1"/>
              </a:solidFill>
              <a:prstDash val="solid"/>
              <a:miter lim="800000"/>
              <a:headEnd len="sm" w="sm" type="none"/>
              <a:tailEnd len="sm" w="sm" type="none"/>
            </a:ln>
          </p:spPr>
        </p:cxnSp>
        <p:cxnSp>
          <p:nvCxnSpPr>
            <p:cNvPr id="142" name="Google Shape;142;p4"/>
            <p:cNvCxnSpPr/>
            <p:nvPr/>
          </p:nvCxnSpPr>
          <p:spPr>
            <a:xfrm>
              <a:off x="1066800" y="2743200"/>
              <a:ext cx="0" cy="228600"/>
            </a:xfrm>
            <a:prstGeom prst="straightConnector1">
              <a:avLst/>
            </a:prstGeom>
            <a:noFill/>
            <a:ln cap="flat" cmpd="sng" w="9525">
              <a:solidFill>
                <a:schemeClr val="dk1"/>
              </a:solidFill>
              <a:prstDash val="solid"/>
              <a:miter lim="800000"/>
              <a:headEnd len="sm" w="sm" type="none"/>
              <a:tailEnd len="lg" w="lg" type="triangle"/>
            </a:ln>
          </p:spPr>
        </p:cxnSp>
        <p:cxnSp>
          <p:nvCxnSpPr>
            <p:cNvPr id="143" name="Google Shape;143;p4"/>
            <p:cNvCxnSpPr/>
            <p:nvPr/>
          </p:nvCxnSpPr>
          <p:spPr>
            <a:xfrm>
              <a:off x="3352800" y="2743200"/>
              <a:ext cx="0" cy="228600"/>
            </a:xfrm>
            <a:prstGeom prst="straightConnector1">
              <a:avLst/>
            </a:prstGeom>
            <a:noFill/>
            <a:ln cap="flat" cmpd="sng" w="9525">
              <a:solidFill>
                <a:schemeClr val="dk1"/>
              </a:solidFill>
              <a:prstDash val="solid"/>
              <a:miter lim="800000"/>
              <a:headEnd len="sm" w="sm" type="none"/>
              <a:tailEnd len="lg" w="lg" type="triangle"/>
            </a:ln>
          </p:spPr>
        </p:cxnSp>
        <p:cxnSp>
          <p:nvCxnSpPr>
            <p:cNvPr id="144" name="Google Shape;144;p4"/>
            <p:cNvCxnSpPr/>
            <p:nvPr/>
          </p:nvCxnSpPr>
          <p:spPr>
            <a:xfrm>
              <a:off x="5638800" y="2743200"/>
              <a:ext cx="0" cy="228600"/>
            </a:xfrm>
            <a:prstGeom prst="straightConnector1">
              <a:avLst/>
            </a:prstGeom>
            <a:noFill/>
            <a:ln cap="flat" cmpd="sng" w="9525">
              <a:solidFill>
                <a:schemeClr val="dk1"/>
              </a:solidFill>
              <a:prstDash val="solid"/>
              <a:miter lim="800000"/>
              <a:headEnd len="sm" w="sm" type="none"/>
              <a:tailEnd len="lg" w="lg" type="triangle"/>
            </a:ln>
          </p:spPr>
        </p:cxnSp>
        <p:cxnSp>
          <p:nvCxnSpPr>
            <p:cNvPr id="145" name="Google Shape;145;p4"/>
            <p:cNvCxnSpPr/>
            <p:nvPr/>
          </p:nvCxnSpPr>
          <p:spPr>
            <a:xfrm>
              <a:off x="7772400" y="2743200"/>
              <a:ext cx="0" cy="228600"/>
            </a:xfrm>
            <a:prstGeom prst="straightConnector1">
              <a:avLst/>
            </a:prstGeom>
            <a:noFill/>
            <a:ln cap="flat" cmpd="sng" w="9525">
              <a:solidFill>
                <a:schemeClr val="dk1"/>
              </a:solidFill>
              <a:prstDash val="solid"/>
              <a:miter lim="800000"/>
              <a:headEnd len="sm" w="sm" type="none"/>
              <a:tailEnd len="lg" w="lg" type="triangle"/>
            </a:ln>
          </p:spPr>
        </p:cxnSp>
        <p:cxnSp>
          <p:nvCxnSpPr>
            <p:cNvPr id="146" name="Google Shape;146;p4"/>
            <p:cNvCxnSpPr/>
            <p:nvPr/>
          </p:nvCxnSpPr>
          <p:spPr>
            <a:xfrm>
              <a:off x="4495800" y="2514600"/>
              <a:ext cx="0" cy="228600"/>
            </a:xfrm>
            <a:prstGeom prst="straightConnector1">
              <a:avLst/>
            </a:prstGeom>
            <a:noFill/>
            <a:ln cap="flat" cmpd="sng" w="9525">
              <a:solidFill>
                <a:schemeClr val="dk1"/>
              </a:solidFill>
              <a:prstDash val="solid"/>
              <a:miter lim="800000"/>
              <a:headEnd len="sm" w="sm" type="none"/>
              <a:tailEnd len="sm" w="sm" type="none"/>
            </a:ln>
          </p:spPr>
        </p:cxnSp>
      </p:grpSp>
      <p:sp>
        <p:nvSpPr>
          <p:cNvPr id="147" name="Google Shape;147;p4"/>
          <p:cNvSpPr txBox="1"/>
          <p:nvPr/>
        </p:nvSpPr>
        <p:spPr>
          <a:xfrm>
            <a:off x="1360884" y="2173486"/>
            <a:ext cx="1246585" cy="1257300"/>
          </a:xfrm>
          <a:prstGeom prst="rect">
            <a:avLst/>
          </a:prstGeom>
          <a:solidFill>
            <a:srgbClr val="D8D8D8"/>
          </a:solidFill>
          <a:ln>
            <a:noFill/>
          </a:ln>
        </p:spPr>
        <p:txBody>
          <a:bodyPr anchorCtr="0" anchor="t" bIns="34275" lIns="68550" spcFirstLastPara="1" rIns="68550" wrap="square" tIns="34275">
            <a:noAutofit/>
          </a:bodyPr>
          <a:lstStyle/>
          <a:p>
            <a:pPr indent="0" lvl="0" marL="0" marR="0" rtl="0" algn="l">
              <a:spcBef>
                <a:spcPts val="0"/>
              </a:spcBef>
              <a:spcAft>
                <a:spcPts val="0"/>
              </a:spcAft>
              <a:buNone/>
            </a:pPr>
            <a:r>
              <a:rPr b="1" i="0" lang="en-US" sz="1125" u="none" cap="none" strike="noStrike">
                <a:solidFill>
                  <a:schemeClr val="dk1"/>
                </a:solidFill>
                <a:latin typeface="Calibri"/>
                <a:ea typeface="Calibri"/>
                <a:cs typeface="Calibri"/>
                <a:sym typeface="Calibri"/>
              </a:rPr>
              <a:t>Dominio de la lengua</a:t>
            </a:r>
            <a:endParaRPr sz="1350">
              <a:solidFill>
                <a:schemeClr val="dk1"/>
              </a:solidFill>
              <a:latin typeface="Twentieth Century"/>
              <a:ea typeface="Twentieth Century"/>
              <a:cs typeface="Twentieth Century"/>
              <a:sym typeface="Twentieth Century"/>
            </a:endParaRPr>
          </a:p>
          <a:p>
            <a:pPr indent="0" lvl="0" marL="0" marR="0" rtl="0" algn="just">
              <a:spcBef>
                <a:spcPts val="563"/>
              </a:spcBef>
              <a:spcAft>
                <a:spcPts val="0"/>
              </a:spcAft>
              <a:buNone/>
            </a:pPr>
            <a:r>
              <a:rPr lang="en-US" sz="1125">
                <a:solidFill>
                  <a:schemeClr val="dk1"/>
                </a:solidFill>
                <a:latin typeface="Calibri"/>
                <a:ea typeface="Calibri"/>
                <a:cs typeface="Calibri"/>
                <a:sym typeface="Calibri"/>
              </a:rPr>
              <a:t>Pronunciación</a:t>
            </a:r>
            <a:endParaRPr sz="1350">
              <a:solidFill>
                <a:schemeClr val="dk1"/>
              </a:solidFill>
              <a:latin typeface="Twentieth Century"/>
              <a:ea typeface="Twentieth Century"/>
              <a:cs typeface="Twentieth Century"/>
              <a:sym typeface="Twentieth Century"/>
            </a:endParaRPr>
          </a:p>
          <a:p>
            <a:pPr indent="0" lvl="0" marL="0" marR="0" rtl="0" algn="just">
              <a:spcBef>
                <a:spcPts val="563"/>
              </a:spcBef>
              <a:spcAft>
                <a:spcPts val="0"/>
              </a:spcAft>
              <a:buNone/>
            </a:pPr>
            <a:r>
              <a:rPr lang="en-US" sz="1125">
                <a:solidFill>
                  <a:schemeClr val="dk1"/>
                </a:solidFill>
                <a:latin typeface="Calibri"/>
                <a:ea typeface="Calibri"/>
                <a:cs typeface="Calibri"/>
                <a:sym typeface="Calibri"/>
              </a:rPr>
              <a:t>Asimetría</a:t>
            </a:r>
            <a:endParaRPr sz="1350">
              <a:solidFill>
                <a:schemeClr val="dk1"/>
              </a:solidFill>
              <a:latin typeface="Twentieth Century"/>
              <a:ea typeface="Twentieth Century"/>
              <a:cs typeface="Twentieth Century"/>
              <a:sym typeface="Twentieth Century"/>
            </a:endParaRPr>
          </a:p>
          <a:p>
            <a:pPr indent="0" lvl="0" marL="0" marR="0" rtl="0" algn="just">
              <a:spcBef>
                <a:spcPts val="563"/>
              </a:spcBef>
              <a:spcAft>
                <a:spcPts val="0"/>
              </a:spcAft>
              <a:buNone/>
            </a:pPr>
            <a:r>
              <a:rPr lang="en-US" sz="1125">
                <a:solidFill>
                  <a:schemeClr val="dk1"/>
                </a:solidFill>
                <a:latin typeface="Calibri"/>
                <a:ea typeface="Calibri"/>
                <a:cs typeface="Calibri"/>
                <a:sym typeface="Calibri"/>
              </a:rPr>
              <a:t>Amplio conocimiento</a:t>
            </a:r>
            <a:endParaRPr sz="1350">
              <a:solidFill>
                <a:schemeClr val="dk1"/>
              </a:solidFill>
              <a:latin typeface="Twentieth Century"/>
              <a:ea typeface="Twentieth Century"/>
              <a:cs typeface="Twentieth Century"/>
              <a:sym typeface="Twentieth Century"/>
            </a:endParaRPr>
          </a:p>
        </p:txBody>
      </p:sp>
      <p:sp>
        <p:nvSpPr>
          <p:cNvPr id="148" name="Google Shape;148;p4"/>
          <p:cNvSpPr txBox="1"/>
          <p:nvPr/>
        </p:nvSpPr>
        <p:spPr>
          <a:xfrm>
            <a:off x="2961085" y="2143126"/>
            <a:ext cx="1329631" cy="1287661"/>
          </a:xfrm>
          <a:prstGeom prst="rect">
            <a:avLst/>
          </a:prstGeom>
          <a:solidFill>
            <a:srgbClr val="D8D8D8"/>
          </a:solidFill>
          <a:ln>
            <a:noFill/>
          </a:ln>
        </p:spPr>
        <p:txBody>
          <a:bodyPr anchorCtr="0" anchor="t" bIns="34275" lIns="68550" spcFirstLastPara="1" rIns="68550" wrap="square" tIns="34275">
            <a:noAutofit/>
          </a:bodyPr>
          <a:lstStyle/>
          <a:p>
            <a:pPr indent="0" lvl="0" marL="0" marR="0" rtl="0" algn="l">
              <a:spcBef>
                <a:spcPts val="0"/>
              </a:spcBef>
              <a:spcAft>
                <a:spcPts val="0"/>
              </a:spcAft>
              <a:buNone/>
            </a:pPr>
            <a:r>
              <a:rPr b="1" lang="en-US" sz="1125">
                <a:solidFill>
                  <a:schemeClr val="dk1"/>
                </a:solidFill>
                <a:latin typeface="Calibri"/>
                <a:ea typeface="Calibri"/>
                <a:cs typeface="Calibri"/>
                <a:sym typeface="Calibri"/>
              </a:rPr>
              <a:t>Dominio de la lengua</a:t>
            </a:r>
            <a:endParaRPr sz="1350">
              <a:solidFill>
                <a:schemeClr val="dk1"/>
              </a:solidFill>
              <a:latin typeface="Twentieth Century"/>
              <a:ea typeface="Twentieth Century"/>
              <a:cs typeface="Twentieth Century"/>
              <a:sym typeface="Twentieth Century"/>
            </a:endParaRPr>
          </a:p>
          <a:p>
            <a:pPr indent="0" lvl="0" marL="0" marR="0" rtl="0" algn="l">
              <a:spcBef>
                <a:spcPts val="563"/>
              </a:spcBef>
              <a:spcAft>
                <a:spcPts val="0"/>
              </a:spcAft>
              <a:buNone/>
            </a:pPr>
            <a:r>
              <a:rPr lang="en-US" sz="1125">
                <a:solidFill>
                  <a:schemeClr val="dk1"/>
                </a:solidFill>
                <a:latin typeface="Calibri"/>
                <a:ea typeface="Calibri"/>
                <a:cs typeface="Calibri"/>
                <a:sym typeface="Calibri"/>
              </a:rPr>
              <a:t>Relajo verbal</a:t>
            </a:r>
            <a:endParaRPr sz="1350">
              <a:solidFill>
                <a:schemeClr val="dk1"/>
              </a:solidFill>
              <a:latin typeface="Twentieth Century"/>
              <a:ea typeface="Twentieth Century"/>
              <a:cs typeface="Twentieth Century"/>
              <a:sym typeface="Twentieth Century"/>
            </a:endParaRPr>
          </a:p>
          <a:p>
            <a:pPr indent="0" lvl="0" marL="0" marR="0" rtl="0" algn="l">
              <a:spcBef>
                <a:spcPts val="563"/>
              </a:spcBef>
              <a:spcAft>
                <a:spcPts val="0"/>
              </a:spcAft>
              <a:buNone/>
            </a:pPr>
            <a:r>
              <a:rPr lang="en-US" sz="1125">
                <a:solidFill>
                  <a:schemeClr val="dk1"/>
                </a:solidFill>
                <a:latin typeface="Calibri"/>
                <a:ea typeface="Calibri"/>
                <a:cs typeface="Calibri"/>
                <a:sym typeface="Calibri"/>
              </a:rPr>
              <a:t>Descansa en su conocimiento</a:t>
            </a:r>
            <a:endParaRPr sz="1350">
              <a:solidFill>
                <a:schemeClr val="dk1"/>
              </a:solidFill>
              <a:latin typeface="Twentieth Century"/>
              <a:ea typeface="Twentieth Century"/>
              <a:cs typeface="Twentieth Century"/>
              <a:sym typeface="Twentieth Century"/>
            </a:endParaRPr>
          </a:p>
        </p:txBody>
      </p:sp>
      <p:sp>
        <p:nvSpPr>
          <p:cNvPr id="149" name="Google Shape;149;p4"/>
          <p:cNvSpPr txBox="1"/>
          <p:nvPr/>
        </p:nvSpPr>
        <p:spPr>
          <a:xfrm>
            <a:off x="4675585" y="2143126"/>
            <a:ext cx="1371600" cy="1287661"/>
          </a:xfrm>
          <a:prstGeom prst="rect">
            <a:avLst/>
          </a:prstGeom>
          <a:solidFill>
            <a:srgbClr val="D8D8D8"/>
          </a:solidFill>
          <a:ln>
            <a:noFill/>
          </a:ln>
        </p:spPr>
        <p:txBody>
          <a:bodyPr anchorCtr="0" anchor="t" bIns="34275" lIns="68550" spcFirstLastPara="1" rIns="68550" wrap="square" tIns="34275">
            <a:noAutofit/>
          </a:bodyPr>
          <a:lstStyle/>
          <a:p>
            <a:pPr indent="0" lvl="0" marL="0" marR="0" rtl="0" algn="just">
              <a:spcBef>
                <a:spcPts val="0"/>
              </a:spcBef>
              <a:spcAft>
                <a:spcPts val="0"/>
              </a:spcAft>
              <a:buNone/>
            </a:pPr>
            <a:r>
              <a:rPr b="1" lang="en-US" sz="1125">
                <a:solidFill>
                  <a:schemeClr val="dk1"/>
                </a:solidFill>
                <a:latin typeface="Calibri"/>
                <a:ea typeface="Calibri"/>
                <a:cs typeface="Calibri"/>
                <a:sym typeface="Calibri"/>
              </a:rPr>
              <a:t>Escaso dominio</a:t>
            </a:r>
            <a:endParaRPr sz="1350">
              <a:solidFill>
                <a:schemeClr val="dk1"/>
              </a:solidFill>
              <a:latin typeface="Twentieth Century"/>
              <a:ea typeface="Twentieth Century"/>
              <a:cs typeface="Twentieth Century"/>
              <a:sym typeface="Twentieth Century"/>
            </a:endParaRPr>
          </a:p>
          <a:p>
            <a:pPr indent="0" lvl="0" marL="0" marR="0" rtl="0" algn="just">
              <a:spcBef>
                <a:spcPts val="563"/>
              </a:spcBef>
              <a:spcAft>
                <a:spcPts val="0"/>
              </a:spcAft>
              <a:buNone/>
            </a:pPr>
            <a:r>
              <a:rPr lang="en-US" sz="1125">
                <a:solidFill>
                  <a:schemeClr val="dk1"/>
                </a:solidFill>
                <a:latin typeface="Calibri"/>
                <a:ea typeface="Calibri"/>
                <a:cs typeface="Calibri"/>
                <a:sym typeface="Calibri"/>
              </a:rPr>
              <a:t>Exigidos a hablar bien</a:t>
            </a:r>
            <a:endParaRPr sz="1350">
              <a:solidFill>
                <a:schemeClr val="dk1"/>
              </a:solidFill>
              <a:latin typeface="Twentieth Century"/>
              <a:ea typeface="Twentieth Century"/>
              <a:cs typeface="Twentieth Century"/>
              <a:sym typeface="Twentieth Century"/>
            </a:endParaRPr>
          </a:p>
          <a:p>
            <a:pPr indent="0" lvl="0" marL="0" marR="0" rtl="0" algn="just">
              <a:spcBef>
                <a:spcPts val="563"/>
              </a:spcBef>
              <a:spcAft>
                <a:spcPts val="0"/>
              </a:spcAft>
              <a:buNone/>
            </a:pPr>
            <a:r>
              <a:rPr lang="en-US" sz="1125">
                <a:solidFill>
                  <a:schemeClr val="dk1"/>
                </a:solidFill>
                <a:latin typeface="Calibri"/>
                <a:ea typeface="Calibri"/>
                <a:cs typeface="Calibri"/>
                <a:sym typeface="Calibri"/>
              </a:rPr>
              <a:t> Ultracorrección</a:t>
            </a:r>
            <a:endParaRPr sz="1350">
              <a:solidFill>
                <a:schemeClr val="dk1"/>
              </a:solidFill>
              <a:latin typeface="Twentieth Century"/>
              <a:ea typeface="Twentieth Century"/>
              <a:cs typeface="Twentieth Century"/>
              <a:sym typeface="Twentieth Century"/>
            </a:endParaRPr>
          </a:p>
          <a:p>
            <a:pPr indent="0" lvl="0" marL="0" marR="0" rtl="0" algn="just">
              <a:spcBef>
                <a:spcPts val="563"/>
              </a:spcBef>
              <a:spcAft>
                <a:spcPts val="0"/>
              </a:spcAft>
              <a:buNone/>
            </a:pPr>
            <a:r>
              <a:rPr lang="en-US" sz="1125">
                <a:solidFill>
                  <a:schemeClr val="dk1"/>
                </a:solidFill>
                <a:latin typeface="Calibri"/>
                <a:ea typeface="Calibri"/>
                <a:cs typeface="Calibri"/>
                <a:sym typeface="Calibri"/>
              </a:rPr>
              <a:t> </a:t>
            </a:r>
            <a:endParaRPr sz="1350">
              <a:solidFill>
                <a:schemeClr val="dk1"/>
              </a:solidFill>
              <a:latin typeface="Twentieth Century"/>
              <a:ea typeface="Twentieth Century"/>
              <a:cs typeface="Twentieth Century"/>
              <a:sym typeface="Twentieth Century"/>
            </a:endParaRPr>
          </a:p>
        </p:txBody>
      </p:sp>
      <p:sp>
        <p:nvSpPr>
          <p:cNvPr id="150" name="Google Shape;150;p4"/>
          <p:cNvSpPr txBox="1"/>
          <p:nvPr/>
        </p:nvSpPr>
        <p:spPr>
          <a:xfrm>
            <a:off x="6447234" y="2143125"/>
            <a:ext cx="1246585" cy="1257300"/>
          </a:xfrm>
          <a:prstGeom prst="rect">
            <a:avLst/>
          </a:prstGeom>
          <a:solidFill>
            <a:srgbClr val="D8D8D8"/>
          </a:solidFill>
          <a:ln>
            <a:noFill/>
          </a:ln>
        </p:spPr>
        <p:txBody>
          <a:bodyPr anchorCtr="0" anchor="t" bIns="34275" lIns="68550" spcFirstLastPara="1" rIns="68550" wrap="square" tIns="34275">
            <a:noAutofit/>
          </a:bodyPr>
          <a:lstStyle/>
          <a:p>
            <a:pPr indent="0" lvl="0" marL="0" marR="0" rtl="0" algn="just">
              <a:spcBef>
                <a:spcPts val="0"/>
              </a:spcBef>
              <a:spcAft>
                <a:spcPts val="0"/>
              </a:spcAft>
              <a:buNone/>
            </a:pPr>
            <a:r>
              <a:rPr b="1" lang="en-US" sz="1125">
                <a:solidFill>
                  <a:schemeClr val="dk1"/>
                </a:solidFill>
                <a:latin typeface="Calibri"/>
                <a:ea typeface="Calibri"/>
                <a:cs typeface="Calibri"/>
                <a:sym typeface="Calibri"/>
              </a:rPr>
              <a:t>Sin dominio</a:t>
            </a:r>
            <a:endParaRPr sz="1350">
              <a:solidFill>
                <a:schemeClr val="dk1"/>
              </a:solidFill>
              <a:latin typeface="Twentieth Century"/>
              <a:ea typeface="Twentieth Century"/>
              <a:cs typeface="Twentieth Century"/>
              <a:sym typeface="Twentieth Century"/>
            </a:endParaRPr>
          </a:p>
          <a:p>
            <a:pPr indent="0" lvl="0" marL="0" marR="0" rtl="0" algn="just">
              <a:spcBef>
                <a:spcPts val="0"/>
              </a:spcBef>
              <a:spcAft>
                <a:spcPts val="0"/>
              </a:spcAft>
              <a:buNone/>
            </a:pPr>
            <a:r>
              <a:rPr lang="en-US" sz="1125">
                <a:solidFill>
                  <a:schemeClr val="dk1"/>
                </a:solidFill>
                <a:latin typeface="Calibri"/>
                <a:ea typeface="Calibri"/>
                <a:cs typeface="Calibri"/>
                <a:sym typeface="Calibri"/>
              </a:rPr>
              <a:t> </a:t>
            </a:r>
            <a:endParaRPr sz="1350">
              <a:solidFill>
                <a:schemeClr val="dk1"/>
              </a:solidFill>
              <a:latin typeface="Twentieth Century"/>
              <a:ea typeface="Twentieth Century"/>
              <a:cs typeface="Twentieth Century"/>
              <a:sym typeface="Twentieth Century"/>
            </a:endParaRPr>
          </a:p>
          <a:p>
            <a:pPr indent="0" lvl="0" marL="0" marR="0" rtl="0" algn="just">
              <a:spcBef>
                <a:spcPts val="0"/>
              </a:spcBef>
              <a:spcAft>
                <a:spcPts val="0"/>
              </a:spcAft>
              <a:buNone/>
            </a:pPr>
            <a:r>
              <a:rPr lang="en-US" sz="1125">
                <a:solidFill>
                  <a:schemeClr val="dk1"/>
                </a:solidFill>
                <a:latin typeface="Calibri"/>
                <a:ea typeface="Calibri"/>
                <a:cs typeface="Calibri"/>
                <a:sym typeface="Calibri"/>
              </a:rPr>
              <a:t>Como quiere</a:t>
            </a:r>
            <a:endParaRPr sz="1350">
              <a:solidFill>
                <a:schemeClr val="dk1"/>
              </a:solidFill>
              <a:latin typeface="Twentieth Century"/>
              <a:ea typeface="Twentieth Century"/>
              <a:cs typeface="Twentieth Century"/>
              <a:sym typeface="Twentieth Century"/>
            </a:endParaRPr>
          </a:p>
          <a:p>
            <a:pPr indent="0" lvl="0" marL="0" marR="0" rtl="0" algn="just">
              <a:spcBef>
                <a:spcPts val="563"/>
              </a:spcBef>
              <a:spcAft>
                <a:spcPts val="0"/>
              </a:spcAft>
              <a:buNone/>
            </a:pPr>
            <a:r>
              <a:rPr lang="en-US" sz="1125">
                <a:solidFill>
                  <a:schemeClr val="dk1"/>
                </a:solidFill>
                <a:latin typeface="Calibri"/>
                <a:ea typeface="Calibri"/>
                <a:cs typeface="Calibri"/>
                <a:sym typeface="Calibri"/>
              </a:rPr>
              <a:t>Como puede </a:t>
            </a:r>
            <a:endParaRPr sz="1350">
              <a:solidFill>
                <a:schemeClr val="dk1"/>
              </a:solidFill>
              <a:latin typeface="Twentieth Century"/>
              <a:ea typeface="Twentieth Century"/>
              <a:cs typeface="Twentieth Century"/>
              <a:sym typeface="Twentieth Century"/>
            </a:endParaRPr>
          </a:p>
          <a:p>
            <a:pPr indent="0" lvl="0" marL="0" marR="0" rtl="0" algn="just">
              <a:spcBef>
                <a:spcPts val="563"/>
              </a:spcBef>
              <a:spcAft>
                <a:spcPts val="0"/>
              </a:spcAft>
              <a:buNone/>
            </a:pPr>
            <a:r>
              <a:rPr lang="en-US" sz="1125">
                <a:solidFill>
                  <a:schemeClr val="dk1"/>
                </a:solidFill>
                <a:latin typeface="Calibri"/>
                <a:ea typeface="Calibri"/>
                <a:cs typeface="Calibri"/>
                <a:sym typeface="Calibri"/>
              </a:rPr>
              <a:t>Asume</a:t>
            </a:r>
            <a:endParaRPr sz="1350">
              <a:solidFill>
                <a:schemeClr val="dk1"/>
              </a:solidFill>
              <a:latin typeface="Twentieth Century"/>
              <a:ea typeface="Twentieth Century"/>
              <a:cs typeface="Twentieth Century"/>
              <a:sym typeface="Twentieth Century"/>
            </a:endParaRPr>
          </a:p>
        </p:txBody>
      </p:sp>
      <p:grpSp>
        <p:nvGrpSpPr>
          <p:cNvPr id="151" name="Google Shape;151;p4"/>
          <p:cNvGrpSpPr/>
          <p:nvPr/>
        </p:nvGrpSpPr>
        <p:grpSpPr>
          <a:xfrm>
            <a:off x="1875235" y="1997572"/>
            <a:ext cx="5086350" cy="192881"/>
            <a:chOff x="990600" y="3657600"/>
            <a:chExt cx="6781800" cy="762000"/>
          </a:xfrm>
        </p:grpSpPr>
        <p:cxnSp>
          <p:nvCxnSpPr>
            <p:cNvPr id="152" name="Google Shape;152;p4"/>
            <p:cNvCxnSpPr/>
            <p:nvPr/>
          </p:nvCxnSpPr>
          <p:spPr>
            <a:xfrm>
              <a:off x="990600" y="3657600"/>
              <a:ext cx="0" cy="685800"/>
            </a:xfrm>
            <a:prstGeom prst="straightConnector1">
              <a:avLst/>
            </a:prstGeom>
            <a:noFill/>
            <a:ln cap="flat" cmpd="sng" w="9525">
              <a:solidFill>
                <a:schemeClr val="dk1"/>
              </a:solidFill>
              <a:prstDash val="solid"/>
              <a:miter lim="800000"/>
              <a:headEnd len="sm" w="sm" type="none"/>
              <a:tailEnd len="sm" w="sm" type="none"/>
            </a:ln>
          </p:spPr>
        </p:cxnSp>
        <p:cxnSp>
          <p:nvCxnSpPr>
            <p:cNvPr id="153" name="Google Shape;153;p4"/>
            <p:cNvCxnSpPr/>
            <p:nvPr/>
          </p:nvCxnSpPr>
          <p:spPr>
            <a:xfrm>
              <a:off x="3276600" y="3657600"/>
              <a:ext cx="0" cy="762000"/>
            </a:xfrm>
            <a:prstGeom prst="straightConnector1">
              <a:avLst/>
            </a:prstGeom>
            <a:noFill/>
            <a:ln cap="flat" cmpd="sng" w="9525">
              <a:solidFill>
                <a:schemeClr val="dk1"/>
              </a:solidFill>
              <a:prstDash val="solid"/>
              <a:miter lim="800000"/>
              <a:headEnd len="sm" w="sm" type="none"/>
              <a:tailEnd len="sm" w="sm" type="none"/>
            </a:ln>
          </p:spPr>
        </p:cxnSp>
        <p:cxnSp>
          <p:nvCxnSpPr>
            <p:cNvPr id="154" name="Google Shape;154;p4"/>
            <p:cNvCxnSpPr/>
            <p:nvPr/>
          </p:nvCxnSpPr>
          <p:spPr>
            <a:xfrm>
              <a:off x="5638800" y="3657600"/>
              <a:ext cx="0" cy="685800"/>
            </a:xfrm>
            <a:prstGeom prst="straightConnector1">
              <a:avLst/>
            </a:prstGeom>
            <a:noFill/>
            <a:ln cap="flat" cmpd="sng" w="9525">
              <a:solidFill>
                <a:schemeClr val="dk1"/>
              </a:solidFill>
              <a:prstDash val="solid"/>
              <a:miter lim="800000"/>
              <a:headEnd len="sm" w="sm" type="none"/>
              <a:tailEnd len="sm" w="sm" type="none"/>
            </a:ln>
          </p:spPr>
        </p:cxnSp>
        <p:cxnSp>
          <p:nvCxnSpPr>
            <p:cNvPr id="155" name="Google Shape;155;p4"/>
            <p:cNvCxnSpPr/>
            <p:nvPr/>
          </p:nvCxnSpPr>
          <p:spPr>
            <a:xfrm>
              <a:off x="7772400" y="3657600"/>
              <a:ext cx="0" cy="685800"/>
            </a:xfrm>
            <a:prstGeom prst="straightConnector1">
              <a:avLst/>
            </a:prstGeom>
            <a:noFill/>
            <a:ln cap="flat" cmpd="sng" w="9525">
              <a:solidFill>
                <a:schemeClr val="dk1"/>
              </a:solidFill>
              <a:prstDash val="solid"/>
              <a:miter lim="800000"/>
              <a:headEnd len="sm" w="sm" type="none"/>
              <a:tailEnd len="sm" w="sm" type="none"/>
            </a:ln>
          </p:spPr>
        </p:cxnSp>
      </p:grpSp>
      <p:sp>
        <p:nvSpPr>
          <p:cNvPr id="156" name="Google Shape;156;p4"/>
          <p:cNvSpPr txBox="1"/>
          <p:nvPr/>
        </p:nvSpPr>
        <p:spPr>
          <a:xfrm>
            <a:off x="1277839" y="3544194"/>
            <a:ext cx="1458218" cy="466130"/>
          </a:xfrm>
          <a:prstGeom prst="rect">
            <a:avLst/>
          </a:prstGeom>
          <a:noFill/>
          <a:ln>
            <a:noFill/>
          </a:ln>
        </p:spPr>
        <p:txBody>
          <a:bodyPr anchorCtr="0" anchor="t" bIns="34275" lIns="68550" spcFirstLastPara="1" rIns="68550" wrap="square" tIns="34275">
            <a:noAutofit/>
          </a:bodyPr>
          <a:lstStyle/>
          <a:p>
            <a:pPr indent="0" lvl="0" marL="0" marR="0" rtl="0" algn="ctr">
              <a:spcBef>
                <a:spcPts val="0"/>
              </a:spcBef>
              <a:spcAft>
                <a:spcPts val="0"/>
              </a:spcAft>
              <a:buNone/>
            </a:pPr>
            <a:r>
              <a:rPr b="1" lang="en-US" sz="1200">
                <a:solidFill>
                  <a:schemeClr val="dk1"/>
                </a:solidFill>
                <a:latin typeface="Arial"/>
                <a:ea typeface="Arial"/>
                <a:cs typeface="Arial"/>
                <a:sym typeface="Arial"/>
              </a:rPr>
              <a:t>“Es usted muy curioso”</a:t>
            </a:r>
            <a:endParaRPr sz="1350">
              <a:solidFill>
                <a:schemeClr val="dk1"/>
              </a:solidFill>
              <a:latin typeface="Twentieth Century"/>
              <a:ea typeface="Twentieth Century"/>
              <a:cs typeface="Twentieth Century"/>
              <a:sym typeface="Twentieth Century"/>
            </a:endParaRPr>
          </a:p>
        </p:txBody>
      </p:sp>
      <p:sp>
        <p:nvSpPr>
          <p:cNvPr id="157" name="Google Shape;157;p4"/>
          <p:cNvSpPr txBox="1"/>
          <p:nvPr/>
        </p:nvSpPr>
        <p:spPr>
          <a:xfrm>
            <a:off x="2897685" y="3503116"/>
            <a:ext cx="1459111" cy="328613"/>
          </a:xfrm>
          <a:prstGeom prst="rect">
            <a:avLst/>
          </a:prstGeom>
          <a:noFill/>
          <a:ln>
            <a:noFill/>
          </a:ln>
        </p:spPr>
        <p:txBody>
          <a:bodyPr anchorCtr="0" anchor="t" bIns="34275" lIns="68550" spcFirstLastPara="1" rIns="68550" wrap="square" tIns="34275">
            <a:noAutofit/>
          </a:bodyPr>
          <a:lstStyle/>
          <a:p>
            <a:pPr indent="0" lvl="0" marL="0" marR="0" rtl="0" algn="ctr">
              <a:spcBef>
                <a:spcPts val="0"/>
              </a:spcBef>
              <a:spcAft>
                <a:spcPts val="0"/>
              </a:spcAft>
              <a:buNone/>
            </a:pPr>
            <a:r>
              <a:rPr b="1" lang="en-US" sz="1200">
                <a:solidFill>
                  <a:schemeClr val="dk1"/>
                </a:solidFill>
                <a:latin typeface="Arial"/>
                <a:ea typeface="Arial"/>
                <a:cs typeface="Arial"/>
                <a:sym typeface="Arial"/>
              </a:rPr>
              <a:t>“¡Qué curioso eres!”</a:t>
            </a:r>
            <a:endParaRPr sz="1350">
              <a:solidFill>
                <a:schemeClr val="dk1"/>
              </a:solidFill>
              <a:latin typeface="Twentieth Century"/>
              <a:ea typeface="Twentieth Century"/>
              <a:cs typeface="Twentieth Century"/>
              <a:sym typeface="Twentieth Century"/>
            </a:endParaRPr>
          </a:p>
        </p:txBody>
      </p:sp>
      <p:sp>
        <p:nvSpPr>
          <p:cNvPr id="158" name="Google Shape;158;p4"/>
          <p:cNvSpPr txBox="1"/>
          <p:nvPr/>
        </p:nvSpPr>
        <p:spPr>
          <a:xfrm>
            <a:off x="4625579" y="3503117"/>
            <a:ext cx="1458218" cy="634008"/>
          </a:xfrm>
          <a:prstGeom prst="rect">
            <a:avLst/>
          </a:prstGeom>
          <a:noFill/>
          <a:ln>
            <a:noFill/>
          </a:ln>
        </p:spPr>
        <p:txBody>
          <a:bodyPr anchorCtr="0" anchor="t" bIns="34275" lIns="68550" spcFirstLastPara="1" rIns="68550" wrap="square" tIns="34275">
            <a:noAutofit/>
          </a:bodyPr>
          <a:lstStyle/>
          <a:p>
            <a:pPr indent="0" lvl="0" marL="0" marR="0" rtl="0" algn="l">
              <a:spcBef>
                <a:spcPts val="0"/>
              </a:spcBef>
              <a:spcAft>
                <a:spcPts val="0"/>
              </a:spcAft>
              <a:buNone/>
            </a:pPr>
            <a:r>
              <a:rPr b="1" lang="en-US" sz="1200">
                <a:solidFill>
                  <a:schemeClr val="dk1"/>
                </a:solidFill>
                <a:latin typeface="Arial"/>
                <a:ea typeface="Arial"/>
                <a:cs typeface="Arial"/>
                <a:sym typeface="Arial"/>
              </a:rPr>
              <a:t>“Uste es muy sapo” “Me le pasa” “Toballa”</a:t>
            </a:r>
            <a:endParaRPr sz="1350">
              <a:solidFill>
                <a:schemeClr val="dk1"/>
              </a:solidFill>
              <a:latin typeface="Twentieth Century"/>
              <a:ea typeface="Twentieth Century"/>
              <a:cs typeface="Twentieth Century"/>
              <a:sym typeface="Twentieth Century"/>
            </a:endParaRPr>
          </a:p>
        </p:txBody>
      </p:sp>
      <p:sp>
        <p:nvSpPr>
          <p:cNvPr id="159" name="Google Shape;159;p4"/>
          <p:cNvSpPr txBox="1"/>
          <p:nvPr/>
        </p:nvSpPr>
        <p:spPr>
          <a:xfrm>
            <a:off x="6300788" y="3560266"/>
            <a:ext cx="1458218" cy="328613"/>
          </a:xfrm>
          <a:prstGeom prst="rect">
            <a:avLst/>
          </a:prstGeom>
          <a:noFill/>
          <a:ln>
            <a:noFill/>
          </a:ln>
        </p:spPr>
        <p:txBody>
          <a:bodyPr anchorCtr="0" anchor="t" bIns="34275" lIns="68550" spcFirstLastPara="1" rIns="68550" wrap="square" tIns="34275">
            <a:noAutofit/>
          </a:bodyPr>
          <a:lstStyle/>
          <a:p>
            <a:pPr indent="0" lvl="0" marL="0" marR="0" rtl="0" algn="ctr">
              <a:spcBef>
                <a:spcPts val="0"/>
              </a:spcBef>
              <a:spcAft>
                <a:spcPts val="0"/>
              </a:spcAft>
              <a:buNone/>
            </a:pPr>
            <a:r>
              <a:rPr b="1" lang="en-US" sz="1200">
                <a:solidFill>
                  <a:schemeClr val="dk1"/>
                </a:solidFill>
                <a:latin typeface="Arial"/>
                <a:ea typeface="Arial"/>
                <a:cs typeface="Arial"/>
                <a:sym typeface="Arial"/>
              </a:rPr>
              <a:t>“¡Erí entero sapo!”</a:t>
            </a:r>
            <a:endParaRPr sz="1350">
              <a:solidFill>
                <a:schemeClr val="dk1"/>
              </a:solidFill>
              <a:latin typeface="Twentieth Century"/>
              <a:ea typeface="Twentieth Century"/>
              <a:cs typeface="Twentieth Century"/>
              <a:sym typeface="Twentieth Century"/>
            </a:endParaRPr>
          </a:p>
        </p:txBody>
      </p:sp>
      <p:sp>
        <p:nvSpPr>
          <p:cNvPr id="160" name="Google Shape;160;p4"/>
          <p:cNvSpPr txBox="1"/>
          <p:nvPr/>
        </p:nvSpPr>
        <p:spPr>
          <a:xfrm>
            <a:off x="1290350" y="4137125"/>
            <a:ext cx="6484800" cy="744300"/>
          </a:xfrm>
          <a:prstGeom prst="rect">
            <a:avLst/>
          </a:prstGeom>
          <a:solidFill>
            <a:schemeClr val="lt1"/>
          </a:solidFill>
          <a:ln>
            <a:noFill/>
          </a:ln>
        </p:spPr>
        <p:txBody>
          <a:bodyPr anchorCtr="0" anchor="ctr" bIns="68550" lIns="68550" spcFirstLastPara="1" rIns="68550" wrap="square" tIns="68550">
            <a:noAutofit/>
          </a:bodyPr>
          <a:lstStyle/>
          <a:p>
            <a:pPr indent="-322660" lvl="0" marL="456010" marR="0" rtl="0" algn="just">
              <a:spcBef>
                <a:spcPts val="0"/>
              </a:spcBef>
              <a:spcAft>
                <a:spcPts val="0"/>
              </a:spcAft>
              <a:buClr>
                <a:srgbClr val="000000"/>
              </a:buClr>
              <a:buSzPts val="1500"/>
              <a:buFont typeface="Arial"/>
              <a:buChar char="★"/>
            </a:pPr>
            <a:r>
              <a:rPr lang="en-US" sz="1125">
                <a:solidFill>
                  <a:srgbClr val="000000"/>
                </a:solidFill>
                <a:latin typeface="Calibri"/>
                <a:ea typeface="Calibri"/>
                <a:cs typeface="Calibri"/>
                <a:sym typeface="Calibri"/>
              </a:rPr>
              <a:t>Una norma lingüística responde a diversas </a:t>
            </a:r>
            <a:r>
              <a:rPr b="1" lang="en-US" sz="1125">
                <a:solidFill>
                  <a:srgbClr val="000000"/>
                </a:solidFill>
                <a:latin typeface="Calibri"/>
                <a:ea typeface="Calibri"/>
                <a:cs typeface="Calibri"/>
                <a:sym typeface="Calibri"/>
              </a:rPr>
              <a:t>variables</a:t>
            </a:r>
            <a:r>
              <a:rPr lang="en-US" sz="1125">
                <a:solidFill>
                  <a:srgbClr val="000000"/>
                </a:solidFill>
                <a:latin typeface="Calibri"/>
                <a:ea typeface="Calibri"/>
                <a:cs typeface="Calibri"/>
                <a:sym typeface="Calibri"/>
              </a:rPr>
              <a:t> que una misma lengua puede tener.</a:t>
            </a:r>
            <a:endParaRPr sz="1125">
              <a:solidFill>
                <a:srgbClr val="000000"/>
              </a:solidFill>
              <a:latin typeface="Calibri"/>
              <a:ea typeface="Calibri"/>
              <a:cs typeface="Calibri"/>
              <a:sym typeface="Calibri"/>
            </a:endParaRPr>
          </a:p>
          <a:p>
            <a:pPr indent="-298847" lvl="0" marL="456010" marR="0" rtl="0" algn="just">
              <a:spcBef>
                <a:spcPts val="0"/>
              </a:spcBef>
              <a:spcAft>
                <a:spcPts val="0"/>
              </a:spcAft>
              <a:buSzPts val="1125"/>
              <a:buFont typeface="Calibri"/>
              <a:buChar char="★"/>
            </a:pPr>
            <a:r>
              <a:rPr lang="en-US" sz="1125">
                <a:latin typeface="Calibri"/>
                <a:ea typeface="Calibri"/>
                <a:cs typeface="Calibri"/>
                <a:sym typeface="Calibri"/>
              </a:rPr>
              <a:t>Al momento de evaluar el uso de la norma, es preciso tener en consideración aspectos socioculturales que podrían estar asociados al acceso formal de la educación.</a:t>
            </a:r>
            <a:endParaRPr sz="1125">
              <a:latin typeface="Calibri"/>
              <a:ea typeface="Calibri"/>
              <a:cs typeface="Calibri"/>
              <a:sym typeface="Calibri"/>
            </a:endParaRPr>
          </a:p>
        </p:txBody>
      </p:sp>
      <p:sp>
        <p:nvSpPr>
          <p:cNvPr id="161" name="Google Shape;161;p4"/>
          <p:cNvSpPr txBox="1"/>
          <p:nvPr>
            <p:ph type="title"/>
          </p:nvPr>
        </p:nvSpPr>
        <p:spPr>
          <a:xfrm>
            <a:off x="3059832" y="273845"/>
            <a:ext cx="4469680" cy="994172"/>
          </a:xfrm>
          <a:prstGeom prst="rect">
            <a:avLst/>
          </a:prstGeom>
          <a:noFill/>
          <a:ln>
            <a:noFill/>
          </a:ln>
        </p:spPr>
        <p:txBody>
          <a:bodyPr anchorCtr="0" anchor="ctr" bIns="34275" lIns="68550" spcFirstLastPara="1" rIns="68550" wrap="square" tIns="34275">
            <a:normAutofit/>
          </a:bodyPr>
          <a:lstStyle/>
          <a:p>
            <a:pPr indent="0" lvl="0" marL="0" rtl="0" algn="l">
              <a:lnSpc>
                <a:spcPct val="90000"/>
              </a:lnSpc>
              <a:spcBef>
                <a:spcPts val="0"/>
              </a:spcBef>
              <a:spcAft>
                <a:spcPts val="0"/>
              </a:spcAft>
              <a:buClr>
                <a:schemeClr val="dk1"/>
              </a:buClr>
              <a:buSzPts val="3300"/>
              <a:buFont typeface="Twentieth Century"/>
              <a:buNone/>
            </a:pPr>
            <a:r>
              <a:rPr lang="en-US"/>
              <a:t>Normas lingüísticas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
                                        </p:tgtEl>
                                        <p:attrNameLst>
                                          <p:attrName>style.visibility</p:attrName>
                                        </p:attrNameLst>
                                      </p:cBhvr>
                                      <p:to>
                                        <p:strVal val="visible"/>
                                      </p:to>
                                    </p:set>
                                    <p:animEffect filter="fade" transition="in">
                                      <p:cBhvr>
                                        <p:cTn dur="500"/>
                                        <p:tgtEl>
                                          <p:spTgt spid="1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gtEl>
                                        <p:attrNameLst>
                                          <p:attrName>style.visibility</p:attrName>
                                        </p:attrNameLst>
                                      </p:cBhvr>
                                      <p:to>
                                        <p:strVal val="visible"/>
                                      </p:to>
                                    </p:set>
                                    <p:animEffect filter="fade" transition="in">
                                      <p:cBhvr>
                                        <p:cTn dur="500"/>
                                        <p:tgtEl>
                                          <p:spTgt spid="1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
                                        </p:tgtEl>
                                        <p:attrNameLst>
                                          <p:attrName>style.visibility</p:attrName>
                                        </p:attrNameLst>
                                      </p:cBhvr>
                                      <p:to>
                                        <p:strVal val="visible"/>
                                      </p:to>
                                    </p:set>
                                    <p:animEffect filter="fade" transition="in">
                                      <p:cBhvr>
                                        <p:cTn dur="500"/>
                                        <p:tgtEl>
                                          <p:spTgt spid="1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gtEl>
                                        <p:attrNameLst>
                                          <p:attrName>style.visibility</p:attrName>
                                        </p:attrNameLst>
                                      </p:cBhvr>
                                      <p:to>
                                        <p:strVal val="visible"/>
                                      </p:to>
                                    </p:set>
                                    <p:animEffect filter="fade" transition="in">
                                      <p:cBhvr>
                                        <p:cTn dur="500"/>
                                        <p:tgtEl>
                                          <p:spTgt spid="1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7"/>
                                        </p:tgtEl>
                                        <p:attrNameLst>
                                          <p:attrName>style.visibility</p:attrName>
                                        </p:attrNameLst>
                                      </p:cBhvr>
                                      <p:to>
                                        <p:strVal val="visible"/>
                                      </p:to>
                                    </p:set>
                                    <p:anim calcmode="lin" valueType="num">
                                      <p:cBhvr additive="base">
                                        <p:cTn dur="500"/>
                                        <p:tgtEl>
                                          <p:spTgt spid="147"/>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5"/>
          <p:cNvSpPr/>
          <p:nvPr/>
        </p:nvSpPr>
        <p:spPr>
          <a:xfrm>
            <a:off x="1143000" y="0"/>
            <a:ext cx="6856286" cy="5143500"/>
          </a:xfrm>
          <a:prstGeom prst="rect">
            <a:avLst/>
          </a:prstGeom>
          <a:solidFill>
            <a:schemeClr val="lt1"/>
          </a:solidFill>
          <a:ln>
            <a:noFill/>
          </a:ln>
        </p:spPr>
        <p:txBody>
          <a:bodyPr anchorCtr="0" anchor="ctr" bIns="34275" lIns="68550" spcFirstLastPara="1" rIns="68550" wrap="square" tIns="34275">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167" name="Google Shape;167;p5"/>
          <p:cNvSpPr txBox="1"/>
          <p:nvPr/>
        </p:nvSpPr>
        <p:spPr>
          <a:xfrm>
            <a:off x="1614488" y="273844"/>
            <a:ext cx="2146554" cy="1577577"/>
          </a:xfrm>
          <a:prstGeom prst="rect">
            <a:avLst/>
          </a:prstGeom>
          <a:noFill/>
          <a:ln>
            <a:noFill/>
          </a:ln>
        </p:spPr>
        <p:txBody>
          <a:bodyPr anchorCtr="0" anchor="ctr" bIns="34275" lIns="68550" spcFirstLastPara="1" rIns="68550" wrap="square" tIns="34275">
            <a:normAutofit fontScale="92500"/>
          </a:bodyPr>
          <a:lstStyle/>
          <a:p>
            <a:pPr indent="0" lvl="0" marL="257169" marR="0" rtl="0" algn="l">
              <a:lnSpc>
                <a:spcPct val="90000"/>
              </a:lnSpc>
              <a:spcBef>
                <a:spcPts val="0"/>
              </a:spcBef>
              <a:spcAft>
                <a:spcPts val="0"/>
              </a:spcAft>
              <a:buNone/>
            </a:pPr>
            <a:r>
              <a:rPr b="1" lang="en-US" sz="2550">
                <a:solidFill>
                  <a:schemeClr val="dk1"/>
                </a:solidFill>
                <a:latin typeface="Calibri"/>
                <a:ea typeface="Calibri"/>
                <a:cs typeface="Calibri"/>
                <a:sym typeface="Calibri"/>
              </a:rPr>
              <a:t>ENTONCES…. ¿QUÉ ES EL REGISTRO ACADÉMICO?</a:t>
            </a:r>
            <a:endParaRPr sz="1350">
              <a:solidFill>
                <a:schemeClr val="dk1"/>
              </a:solidFill>
              <a:latin typeface="Twentieth Century"/>
              <a:ea typeface="Twentieth Century"/>
              <a:cs typeface="Twentieth Century"/>
              <a:sym typeface="Twentieth Century"/>
            </a:endParaRPr>
          </a:p>
        </p:txBody>
      </p:sp>
      <p:sp>
        <p:nvSpPr>
          <p:cNvPr id="168" name="Google Shape;168;p5"/>
          <p:cNvSpPr txBox="1"/>
          <p:nvPr>
            <p:ph idx="1" type="body"/>
          </p:nvPr>
        </p:nvSpPr>
        <p:spPr>
          <a:xfrm>
            <a:off x="291403" y="1985962"/>
            <a:ext cx="3469640" cy="3157538"/>
          </a:xfrm>
          <a:prstGeom prst="rect">
            <a:avLst/>
          </a:prstGeom>
          <a:noFill/>
          <a:ln>
            <a:noFill/>
          </a:ln>
        </p:spPr>
        <p:txBody>
          <a:bodyPr anchorCtr="0" anchor="t" bIns="34275" lIns="68550" spcFirstLastPara="1" rIns="68550" wrap="square" tIns="34275">
            <a:normAutofit/>
          </a:bodyPr>
          <a:lstStyle/>
          <a:p>
            <a:pPr indent="-171450" lvl="0" marL="363439" rtl="0" algn="just">
              <a:lnSpc>
                <a:spcPct val="90000"/>
              </a:lnSpc>
              <a:spcBef>
                <a:spcPts val="0"/>
              </a:spcBef>
              <a:spcAft>
                <a:spcPts val="0"/>
              </a:spcAft>
              <a:buClr>
                <a:srgbClr val="000000"/>
              </a:buClr>
              <a:buSzPts val="1600"/>
              <a:buChar char="•"/>
            </a:pPr>
            <a:r>
              <a:rPr lang="en-US" sz="1600"/>
              <a:t>El registro académico tiene relación con ser conscientes del contexto: el académico.  La comunidad discursiva (las carreras que cada uno estudia) ha establecido ciertas reglas sobre qué es una comunicación oral eficaz. </a:t>
            </a:r>
            <a:endParaRPr sz="3600"/>
          </a:p>
          <a:p>
            <a:pPr indent="-95250" lvl="0" marL="363439" rtl="0" algn="l">
              <a:lnSpc>
                <a:spcPct val="90000"/>
              </a:lnSpc>
              <a:spcBef>
                <a:spcPts val="450"/>
              </a:spcBef>
              <a:spcAft>
                <a:spcPts val="0"/>
              </a:spcAft>
              <a:buClr>
                <a:srgbClr val="000000"/>
              </a:buClr>
              <a:buSzPts val="1600"/>
              <a:buNone/>
            </a:pPr>
            <a:r>
              <a:t/>
            </a:r>
            <a:endParaRPr sz="1200"/>
          </a:p>
        </p:txBody>
      </p:sp>
      <p:pic>
        <p:nvPicPr>
          <p:cNvPr id="169" name="Google Shape;169;p5"/>
          <p:cNvPicPr preferRelativeResize="0"/>
          <p:nvPr/>
        </p:nvPicPr>
        <p:blipFill rotWithShape="1">
          <a:blip r:embed="rId3">
            <a:alphaModFix/>
          </a:blip>
          <a:srcRect b="1" l="15248" r="36249" t="0"/>
          <a:stretch/>
        </p:blipFill>
        <p:spPr>
          <a:xfrm>
            <a:off x="3801586" y="-2"/>
            <a:ext cx="2378607" cy="2770779"/>
          </a:xfrm>
          <a:custGeom>
            <a:rect b="b" l="l" r="r" t="t"/>
            <a:pathLst>
              <a:path extrusionOk="0" h="3694372" w="4228635">
                <a:moveTo>
                  <a:pt x="1225911" y="0"/>
                </a:moveTo>
                <a:lnTo>
                  <a:pt x="4228635" y="0"/>
                </a:lnTo>
                <a:lnTo>
                  <a:pt x="4228635" y="3694372"/>
                </a:lnTo>
                <a:lnTo>
                  <a:pt x="649353" y="3694372"/>
                </a:lnTo>
                <a:lnTo>
                  <a:pt x="648934" y="3686621"/>
                </a:lnTo>
                <a:cubicBezTo>
                  <a:pt x="636941" y="3642419"/>
                  <a:pt x="605849" y="3602236"/>
                  <a:pt x="554325" y="3554015"/>
                </a:cubicBezTo>
                <a:cubicBezTo>
                  <a:pt x="493918" y="3500438"/>
                  <a:pt x="433510" y="3454003"/>
                  <a:pt x="348230" y="3407569"/>
                </a:cubicBezTo>
                <a:cubicBezTo>
                  <a:pt x="543665" y="3382565"/>
                  <a:pt x="341123" y="3296841"/>
                  <a:pt x="408637" y="3243263"/>
                </a:cubicBezTo>
                <a:cubicBezTo>
                  <a:pt x="547218" y="3221831"/>
                  <a:pt x="657373" y="3393282"/>
                  <a:pt x="845701" y="3343275"/>
                </a:cubicBezTo>
                <a:cubicBezTo>
                  <a:pt x="618286" y="3196828"/>
                  <a:pt x="362443" y="3150393"/>
                  <a:pt x="195435" y="2953940"/>
                </a:cubicBezTo>
                <a:cubicBezTo>
                  <a:pt x="234522" y="2911078"/>
                  <a:pt x="273609" y="2953940"/>
                  <a:pt x="305589" y="2936081"/>
                </a:cubicBezTo>
                <a:cubicBezTo>
                  <a:pt x="305589" y="2925365"/>
                  <a:pt x="678693" y="2993232"/>
                  <a:pt x="700013" y="2714625"/>
                </a:cubicBezTo>
                <a:cubicBezTo>
                  <a:pt x="707120" y="2714625"/>
                  <a:pt x="714227" y="2714625"/>
                  <a:pt x="721333" y="2703909"/>
                </a:cubicBezTo>
                <a:cubicBezTo>
                  <a:pt x="760420" y="2664619"/>
                  <a:pt x="724887" y="2571750"/>
                  <a:pt x="788847" y="2564606"/>
                </a:cubicBezTo>
                <a:cubicBezTo>
                  <a:pt x="859915" y="2557462"/>
                  <a:pt x="927429" y="2525315"/>
                  <a:pt x="1002049" y="2543175"/>
                </a:cubicBezTo>
                <a:cubicBezTo>
                  <a:pt x="1058903" y="2557462"/>
                  <a:pt x="1119310" y="2575322"/>
                  <a:pt x="1179718" y="2575322"/>
                </a:cubicBezTo>
                <a:cubicBezTo>
                  <a:pt x="1243678" y="2575322"/>
                  <a:pt x="1332512" y="2696766"/>
                  <a:pt x="1371600" y="2536031"/>
                </a:cubicBezTo>
                <a:cubicBezTo>
                  <a:pt x="1371600" y="2528888"/>
                  <a:pt x="1481754" y="2546747"/>
                  <a:pt x="1542161" y="2553891"/>
                </a:cubicBezTo>
                <a:cubicBezTo>
                  <a:pt x="1591908" y="2561035"/>
                  <a:pt x="1652316" y="2593181"/>
                  <a:pt x="1687849" y="2528888"/>
                </a:cubicBezTo>
                <a:cubicBezTo>
                  <a:pt x="1705616" y="2489596"/>
                  <a:pt x="1620335" y="2418159"/>
                  <a:pt x="1545714" y="2411015"/>
                </a:cubicBezTo>
                <a:cubicBezTo>
                  <a:pt x="1478201" y="2403872"/>
                  <a:pt x="1410687" y="2396728"/>
                  <a:pt x="1346726" y="2411015"/>
                </a:cubicBezTo>
                <a:cubicBezTo>
                  <a:pt x="1268552" y="2428875"/>
                  <a:pt x="1225911" y="2400300"/>
                  <a:pt x="1204591" y="2336007"/>
                </a:cubicBezTo>
                <a:cubicBezTo>
                  <a:pt x="1179718" y="2268141"/>
                  <a:pt x="1133524" y="2232422"/>
                  <a:pt x="1069563" y="2200275"/>
                </a:cubicBezTo>
                <a:cubicBezTo>
                  <a:pt x="913215" y="2121694"/>
                  <a:pt x="763974" y="2028825"/>
                  <a:pt x="593412" y="1982390"/>
                </a:cubicBezTo>
                <a:cubicBezTo>
                  <a:pt x="561432" y="1975246"/>
                  <a:pt x="522345" y="1960959"/>
                  <a:pt x="508131" y="1900238"/>
                </a:cubicBezTo>
                <a:cubicBezTo>
                  <a:pt x="970069" y="1993106"/>
                  <a:pt x="1389366" y="2232422"/>
                  <a:pt x="1865518" y="2218135"/>
                </a:cubicBezTo>
                <a:cubicBezTo>
                  <a:pt x="1737596" y="2143125"/>
                  <a:pt x="1584802" y="2139554"/>
                  <a:pt x="1446220" y="2085975"/>
                </a:cubicBezTo>
                <a:cubicBezTo>
                  <a:pt x="1545714" y="2046685"/>
                  <a:pt x="1638102" y="2089547"/>
                  <a:pt x="1730490" y="2110978"/>
                </a:cubicBezTo>
                <a:cubicBezTo>
                  <a:pt x="1808664" y="2128837"/>
                  <a:pt x="1879731" y="2132410"/>
                  <a:pt x="1886838" y="2021681"/>
                </a:cubicBezTo>
                <a:cubicBezTo>
                  <a:pt x="1886838" y="2010965"/>
                  <a:pt x="1886838" y="2003821"/>
                  <a:pt x="1886838" y="1993106"/>
                </a:cubicBezTo>
                <a:cubicBezTo>
                  <a:pt x="1858411" y="1946672"/>
                  <a:pt x="1819324" y="1925240"/>
                  <a:pt x="1769577" y="1910953"/>
                </a:cubicBezTo>
                <a:cubicBezTo>
                  <a:pt x="1741150" y="1903809"/>
                  <a:pt x="1702063" y="1889522"/>
                  <a:pt x="1702063" y="1857375"/>
                </a:cubicBezTo>
                <a:cubicBezTo>
                  <a:pt x="1705616" y="1735931"/>
                  <a:pt x="1609675" y="1700212"/>
                  <a:pt x="1517288" y="1664493"/>
                </a:cubicBezTo>
                <a:cubicBezTo>
                  <a:pt x="1567035" y="1603772"/>
                  <a:pt x="1609675" y="1646635"/>
                  <a:pt x="1648762" y="1643062"/>
                </a:cubicBezTo>
                <a:cubicBezTo>
                  <a:pt x="1673636" y="1639491"/>
                  <a:pt x="1698509" y="1635919"/>
                  <a:pt x="1698509" y="1603772"/>
                </a:cubicBezTo>
                <a:cubicBezTo>
                  <a:pt x="1698509" y="1578769"/>
                  <a:pt x="1687849" y="1546622"/>
                  <a:pt x="1662976" y="1546622"/>
                </a:cubicBezTo>
                <a:cubicBezTo>
                  <a:pt x="1506628" y="1543050"/>
                  <a:pt x="1417793" y="1371600"/>
                  <a:pt x="1254338" y="1371600"/>
                </a:cubicBezTo>
                <a:cubicBezTo>
                  <a:pt x="1154844" y="1371600"/>
                  <a:pt x="1304086" y="1275159"/>
                  <a:pt x="1222358" y="1235869"/>
                </a:cubicBezTo>
                <a:cubicBezTo>
                  <a:pt x="1204591" y="1225153"/>
                  <a:pt x="1272105" y="1210866"/>
                  <a:pt x="1300532" y="1214437"/>
                </a:cubicBezTo>
                <a:cubicBezTo>
                  <a:pt x="1328959" y="1218009"/>
                  <a:pt x="1353833" y="1243013"/>
                  <a:pt x="1389366" y="1225153"/>
                </a:cubicBezTo>
                <a:cubicBezTo>
                  <a:pt x="1407133" y="1160860"/>
                  <a:pt x="1360939" y="1135856"/>
                  <a:pt x="1318299" y="1117997"/>
                </a:cubicBezTo>
                <a:cubicBezTo>
                  <a:pt x="1225911" y="1075135"/>
                  <a:pt x="1133524" y="1025129"/>
                  <a:pt x="1030476" y="1010841"/>
                </a:cubicBezTo>
                <a:cubicBezTo>
                  <a:pt x="994943" y="1007269"/>
                  <a:pt x="973622" y="989409"/>
                  <a:pt x="977176" y="953690"/>
                </a:cubicBezTo>
                <a:cubicBezTo>
                  <a:pt x="984282" y="907256"/>
                  <a:pt x="1019816" y="921544"/>
                  <a:pt x="1048243" y="925115"/>
                </a:cubicBezTo>
                <a:cubicBezTo>
                  <a:pt x="1066010" y="928688"/>
                  <a:pt x="1083777" y="939403"/>
                  <a:pt x="1101544" y="914400"/>
                </a:cubicBezTo>
                <a:cubicBezTo>
                  <a:pt x="685800" y="660797"/>
                  <a:pt x="465491" y="675085"/>
                  <a:pt x="0" y="467915"/>
                </a:cubicBezTo>
                <a:cubicBezTo>
                  <a:pt x="103047" y="428625"/>
                  <a:pt x="177668" y="457200"/>
                  <a:pt x="248735" y="464344"/>
                </a:cubicBezTo>
                <a:cubicBezTo>
                  <a:pt x="426404" y="482203"/>
                  <a:pt x="316249" y="514350"/>
                  <a:pt x="493918" y="535781"/>
                </a:cubicBezTo>
                <a:cubicBezTo>
                  <a:pt x="579199" y="546497"/>
                  <a:pt x="657373" y="582216"/>
                  <a:pt x="753314" y="525066"/>
                </a:cubicBezTo>
                <a:cubicBezTo>
                  <a:pt x="817274" y="485775"/>
                  <a:pt x="920322" y="528637"/>
                  <a:pt x="998496" y="560785"/>
                </a:cubicBezTo>
                <a:cubicBezTo>
                  <a:pt x="1062457" y="589360"/>
                  <a:pt x="1126417" y="596503"/>
                  <a:pt x="1211698" y="560785"/>
                </a:cubicBezTo>
                <a:cubicBezTo>
                  <a:pt x="1133524" y="539354"/>
                  <a:pt x="1073117" y="521494"/>
                  <a:pt x="1012709" y="507206"/>
                </a:cubicBezTo>
                <a:cubicBezTo>
                  <a:pt x="962962" y="496491"/>
                  <a:pt x="934535" y="471488"/>
                  <a:pt x="938089" y="417909"/>
                </a:cubicBezTo>
                <a:cubicBezTo>
                  <a:pt x="938089" y="389334"/>
                  <a:pt x="927429" y="350044"/>
                  <a:pt x="962962" y="335757"/>
                </a:cubicBezTo>
                <a:cubicBezTo>
                  <a:pt x="991389" y="321469"/>
                  <a:pt x="1030476" y="335757"/>
                  <a:pt x="1044690" y="360759"/>
                </a:cubicBezTo>
                <a:cubicBezTo>
                  <a:pt x="1062457" y="407194"/>
                  <a:pt x="1080223" y="450056"/>
                  <a:pt x="1140631" y="453629"/>
                </a:cubicBezTo>
                <a:cubicBezTo>
                  <a:pt x="1222358" y="460771"/>
                  <a:pt x="1176164" y="432197"/>
                  <a:pt x="1161951" y="396478"/>
                </a:cubicBezTo>
                <a:cubicBezTo>
                  <a:pt x="1147737" y="357188"/>
                  <a:pt x="1190378" y="346472"/>
                  <a:pt x="1218805" y="353615"/>
                </a:cubicBezTo>
                <a:cubicBezTo>
                  <a:pt x="1325406" y="385763"/>
                  <a:pt x="1435560" y="328613"/>
                  <a:pt x="1545714" y="375047"/>
                </a:cubicBezTo>
                <a:cubicBezTo>
                  <a:pt x="1517288" y="260747"/>
                  <a:pt x="1456880" y="210741"/>
                  <a:pt x="1328959" y="192881"/>
                </a:cubicBezTo>
                <a:cubicBezTo>
                  <a:pt x="1282765" y="189310"/>
                  <a:pt x="1233018" y="196453"/>
                  <a:pt x="1190378" y="164306"/>
                </a:cubicBezTo>
                <a:cubicBezTo>
                  <a:pt x="1165504" y="146447"/>
                  <a:pt x="1140631" y="125016"/>
                  <a:pt x="1158398" y="89297"/>
                </a:cubicBezTo>
                <a:cubicBezTo>
                  <a:pt x="1169058" y="64294"/>
                  <a:pt x="1197484" y="64294"/>
                  <a:pt x="1222358" y="71437"/>
                </a:cubicBezTo>
                <a:cubicBezTo>
                  <a:pt x="1325406" y="110728"/>
                  <a:pt x="1435560" y="121444"/>
                  <a:pt x="1542161" y="135731"/>
                </a:cubicBezTo>
                <a:cubicBezTo>
                  <a:pt x="1559928" y="139303"/>
                  <a:pt x="1577695" y="146447"/>
                  <a:pt x="1595462" y="110728"/>
                </a:cubicBezTo>
                <a:cubicBezTo>
                  <a:pt x="1471094" y="78581"/>
                  <a:pt x="1350279" y="35719"/>
                  <a:pt x="1225911" y="0"/>
                </a:cubicBezTo>
                <a:close/>
              </a:path>
            </a:pathLst>
          </a:custGeom>
          <a:noFill/>
          <a:ln>
            <a:noFill/>
          </a:ln>
        </p:spPr>
      </p:pic>
      <p:pic>
        <p:nvPicPr>
          <p:cNvPr descr="Profesora Universitaria En Ropa Formal De Pie Cerca De La Pizarra Foto de  archivo - Imagen de hembra, profesor: 155810032" id="170" name="Google Shape;170;p5"/>
          <p:cNvPicPr preferRelativeResize="0"/>
          <p:nvPr/>
        </p:nvPicPr>
        <p:blipFill rotWithShape="1">
          <a:blip r:embed="rId4">
            <a:alphaModFix/>
          </a:blip>
          <a:srcRect b="0" l="0" r="0" t="0"/>
          <a:stretch/>
        </p:blipFill>
        <p:spPr>
          <a:xfrm>
            <a:off x="6372069" y="1718476"/>
            <a:ext cx="2098705" cy="314223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6"/>
          <p:cNvSpPr txBox="1"/>
          <p:nvPr>
            <p:ph type="ctrTitle"/>
          </p:nvPr>
        </p:nvSpPr>
        <p:spPr>
          <a:xfrm>
            <a:off x="616226" y="1536800"/>
            <a:ext cx="4146870" cy="1203722"/>
          </a:xfrm>
          <a:prstGeom prst="rect">
            <a:avLst/>
          </a:prstGeom>
          <a:noFill/>
          <a:ln>
            <a:noFill/>
          </a:ln>
        </p:spPr>
        <p:txBody>
          <a:bodyPr anchorCtr="0" anchor="b" bIns="68550" lIns="68550" spcFirstLastPara="1" rIns="68550" wrap="square" tIns="68550">
            <a:normAutofit fontScale="90000"/>
          </a:bodyPr>
          <a:lstStyle/>
          <a:p>
            <a:pPr indent="0" lvl="0" marL="0" rtl="0" algn="l">
              <a:lnSpc>
                <a:spcPct val="90000"/>
              </a:lnSpc>
              <a:spcBef>
                <a:spcPts val="0"/>
              </a:spcBef>
              <a:spcAft>
                <a:spcPts val="0"/>
              </a:spcAft>
              <a:buClr>
                <a:schemeClr val="dk1"/>
              </a:buClr>
              <a:buSzPct val="113636"/>
              <a:buFont typeface="Twentieth Century"/>
              <a:buNone/>
            </a:pPr>
            <a:r>
              <a:rPr b="1" i="1" lang="en-US"/>
              <a:t>COMUNICACIÓN NO VERBAL</a:t>
            </a:r>
            <a:endParaRPr/>
          </a:p>
        </p:txBody>
      </p:sp>
      <p:cxnSp>
        <p:nvCxnSpPr>
          <p:cNvPr id="176" name="Google Shape;176;p6"/>
          <p:cNvCxnSpPr/>
          <p:nvPr/>
        </p:nvCxnSpPr>
        <p:spPr>
          <a:xfrm>
            <a:off x="1543944" y="2630686"/>
            <a:ext cx="3046810" cy="0"/>
          </a:xfrm>
          <a:prstGeom prst="straightConnector1">
            <a:avLst/>
          </a:prstGeom>
          <a:noFill/>
          <a:ln cap="flat" cmpd="sng" w="9525">
            <a:solidFill>
              <a:schemeClr val="dk2"/>
            </a:solidFill>
            <a:prstDash val="solid"/>
            <a:round/>
            <a:headEnd len="sm" w="sm" type="none"/>
            <a:tailEnd len="sm" w="sm" type="none"/>
          </a:ln>
        </p:spPr>
      </p:cxnSp>
      <p:pic>
        <p:nvPicPr>
          <p:cNvPr id="177" name="Google Shape;177;p6"/>
          <p:cNvPicPr preferRelativeResize="0"/>
          <p:nvPr/>
        </p:nvPicPr>
        <p:blipFill rotWithShape="1">
          <a:blip r:embed="rId3">
            <a:alphaModFix/>
          </a:blip>
          <a:srcRect b="0" l="0" r="0" t="0"/>
          <a:stretch/>
        </p:blipFill>
        <p:spPr>
          <a:xfrm>
            <a:off x="4590753" y="1783259"/>
            <a:ext cx="3418285" cy="169485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7"/>
          <p:cNvSpPr/>
          <p:nvPr/>
        </p:nvSpPr>
        <p:spPr>
          <a:xfrm>
            <a:off x="1143001" y="0"/>
            <a:ext cx="6857999" cy="5143024"/>
          </a:xfrm>
          <a:prstGeom prst="rect">
            <a:avLst/>
          </a:prstGeom>
          <a:solidFill>
            <a:schemeClr val="lt1"/>
          </a:solidFill>
          <a:ln>
            <a:noFill/>
          </a:ln>
        </p:spPr>
        <p:txBody>
          <a:bodyPr anchorCtr="0" anchor="ctr" bIns="34275" lIns="68550" spcFirstLastPara="1" rIns="68550" wrap="square" tIns="34275">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183" name="Google Shape;183;p7"/>
          <p:cNvSpPr txBox="1"/>
          <p:nvPr>
            <p:ph type="title"/>
          </p:nvPr>
        </p:nvSpPr>
        <p:spPr>
          <a:xfrm>
            <a:off x="1391938" y="642135"/>
            <a:ext cx="2565329" cy="846051"/>
          </a:xfrm>
          <a:prstGeom prst="rect">
            <a:avLst/>
          </a:prstGeom>
          <a:noFill/>
          <a:ln>
            <a:noFill/>
          </a:ln>
        </p:spPr>
        <p:txBody>
          <a:bodyPr anchorCtr="0" anchor="ctr" bIns="34275" lIns="68550" spcFirstLastPara="1" rIns="68550" wrap="square" tIns="34275">
            <a:normAutofit/>
          </a:bodyPr>
          <a:lstStyle/>
          <a:p>
            <a:pPr indent="0" lvl="0" marL="0" rtl="0" algn="l">
              <a:lnSpc>
                <a:spcPct val="90000"/>
              </a:lnSpc>
              <a:spcBef>
                <a:spcPts val="0"/>
              </a:spcBef>
              <a:spcAft>
                <a:spcPts val="0"/>
              </a:spcAft>
              <a:buClr>
                <a:schemeClr val="dk1"/>
              </a:buClr>
              <a:buSzPts val="3500"/>
              <a:buFont typeface="Twentieth Century"/>
              <a:buNone/>
            </a:pPr>
            <a:r>
              <a:rPr lang="en-US" sz="2625"/>
              <a:t>La kinésica</a:t>
            </a:r>
            <a:endParaRPr sz="2625"/>
          </a:p>
        </p:txBody>
      </p:sp>
      <p:grpSp>
        <p:nvGrpSpPr>
          <p:cNvPr id="184" name="Google Shape;184;p7"/>
          <p:cNvGrpSpPr/>
          <p:nvPr/>
        </p:nvGrpSpPr>
        <p:grpSpPr>
          <a:xfrm>
            <a:off x="1143000" y="812613"/>
            <a:ext cx="199797" cy="505095"/>
            <a:chOff x="0" y="823811"/>
            <a:chExt cx="355196" cy="673460"/>
          </a:xfrm>
        </p:grpSpPr>
        <p:sp>
          <p:nvSpPr>
            <p:cNvPr id="185" name="Google Shape;185;p7"/>
            <p:cNvSpPr/>
            <p:nvPr/>
          </p:nvSpPr>
          <p:spPr>
            <a:xfrm>
              <a:off x="0" y="823811"/>
              <a:ext cx="87363" cy="673460"/>
            </a:xfrm>
            <a:prstGeom prst="rect">
              <a:avLst/>
            </a:prstGeom>
            <a:solidFill>
              <a:schemeClr val="accent4"/>
            </a:solidFill>
            <a:ln>
              <a:noFill/>
            </a:ln>
          </p:spPr>
          <p:txBody>
            <a:bodyPr anchorCtr="0" anchor="ctr" bIns="34275" lIns="68550" spcFirstLastPara="1" rIns="68550" wrap="square" tIns="34275">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186" name="Google Shape;186;p7"/>
            <p:cNvSpPr/>
            <p:nvPr/>
          </p:nvSpPr>
          <p:spPr>
            <a:xfrm>
              <a:off x="159341" y="823811"/>
              <a:ext cx="195855" cy="673460"/>
            </a:xfrm>
            <a:prstGeom prst="rect">
              <a:avLst/>
            </a:prstGeom>
            <a:solidFill>
              <a:schemeClr val="accent4"/>
            </a:solidFill>
            <a:ln>
              <a:noFill/>
            </a:ln>
          </p:spPr>
          <p:txBody>
            <a:bodyPr anchorCtr="0" anchor="ctr" bIns="34275" lIns="68550" spcFirstLastPara="1" rIns="68550" wrap="square" tIns="34275">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grpSp>
      <p:sp>
        <p:nvSpPr>
          <p:cNvPr id="187" name="Google Shape;187;p7"/>
          <p:cNvSpPr/>
          <p:nvPr/>
        </p:nvSpPr>
        <p:spPr>
          <a:xfrm flipH="1">
            <a:off x="1517110" y="1567927"/>
            <a:ext cx="2417445" cy="20574"/>
          </a:xfrm>
          <a:prstGeom prst="rect">
            <a:avLst/>
          </a:prstGeom>
          <a:solidFill>
            <a:schemeClr val="accent4"/>
          </a:solidFill>
          <a:ln>
            <a:noFill/>
          </a:ln>
        </p:spPr>
        <p:txBody>
          <a:bodyPr anchorCtr="0" anchor="ctr" bIns="34275" lIns="68550" spcFirstLastPara="1" rIns="68550" wrap="square" tIns="34275">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188" name="Google Shape;188;p7"/>
          <p:cNvSpPr/>
          <p:nvPr/>
        </p:nvSpPr>
        <p:spPr>
          <a:xfrm flipH="1">
            <a:off x="7160439" y="0"/>
            <a:ext cx="840561" cy="5143500"/>
          </a:xfrm>
          <a:prstGeom prst="rect">
            <a:avLst/>
          </a:prstGeom>
          <a:solidFill>
            <a:schemeClr val="accent4"/>
          </a:solidFill>
          <a:ln>
            <a:noFill/>
          </a:ln>
        </p:spPr>
        <p:txBody>
          <a:bodyPr anchorCtr="0" anchor="ctr" bIns="34275" lIns="68550" spcFirstLastPara="1" rIns="68550" wrap="square" tIns="34275">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189" name="Google Shape;189;p7"/>
          <p:cNvSpPr/>
          <p:nvPr/>
        </p:nvSpPr>
        <p:spPr>
          <a:xfrm>
            <a:off x="4341268" y="385390"/>
            <a:ext cx="3380269" cy="4375933"/>
          </a:xfrm>
          <a:prstGeom prst="rect">
            <a:avLst/>
          </a:prstGeom>
          <a:solidFill>
            <a:schemeClr val="lt1"/>
          </a:solidFill>
          <a:ln>
            <a:noFill/>
          </a:ln>
          <a:effectLst>
            <a:outerShdw blurRad="139700" rotWithShape="0" algn="t" dir="5400000" dist="127000">
              <a:srgbClr val="000000">
                <a:alpha val="14509"/>
              </a:srgbClr>
            </a:outerShdw>
          </a:effectLst>
        </p:spPr>
        <p:txBody>
          <a:bodyPr anchorCtr="0" anchor="ctr" bIns="34275" lIns="68550" spcFirstLastPara="1" rIns="68550" wrap="square" tIns="34275">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pic>
        <p:nvPicPr>
          <p:cNvPr descr="http://www.seduquere.com/sgcArchivos/aprendaa/encontrarpareja/soyhombresoltero/habilidadesdeseduccion/secretosdellenguajecorporal/brazos-cruzados-1.gif" id="190" name="Google Shape;190;p7"/>
          <p:cNvPicPr preferRelativeResize="0"/>
          <p:nvPr/>
        </p:nvPicPr>
        <p:blipFill rotWithShape="1">
          <a:blip r:embed="rId3">
            <a:alphaModFix/>
          </a:blip>
          <a:srcRect b="13729" l="0" r="-2" t="0"/>
          <a:stretch/>
        </p:blipFill>
        <p:spPr>
          <a:xfrm>
            <a:off x="4505506" y="599514"/>
            <a:ext cx="3051793" cy="3944472"/>
          </a:xfrm>
          <a:prstGeom prst="rect">
            <a:avLst/>
          </a:prstGeom>
          <a:noFill/>
          <a:ln>
            <a:noFill/>
          </a:ln>
        </p:spPr>
      </p:pic>
      <p:sp>
        <p:nvSpPr>
          <p:cNvPr id="191" name="Google Shape;191;p7"/>
          <p:cNvSpPr txBox="1"/>
          <p:nvPr/>
        </p:nvSpPr>
        <p:spPr>
          <a:xfrm>
            <a:off x="1391939" y="2420422"/>
            <a:ext cx="2681320" cy="1413177"/>
          </a:xfrm>
          <a:prstGeom prst="rect">
            <a:avLst/>
          </a:prstGeom>
          <a:solidFill>
            <a:srgbClr val="D8D8D8"/>
          </a:solidFill>
          <a:ln>
            <a:noFill/>
          </a:ln>
        </p:spPr>
        <p:txBody>
          <a:bodyPr anchorCtr="0" anchor="t" bIns="34275" lIns="68550" spcFirstLastPara="1" rIns="68550" wrap="square" tIns="34275">
            <a:spAutoFit/>
          </a:bodyPr>
          <a:lstStyle/>
          <a:p>
            <a:pPr indent="0" lvl="0" marL="205735" marR="0" rtl="0" algn="l">
              <a:spcBef>
                <a:spcPts val="0"/>
              </a:spcBef>
              <a:spcAft>
                <a:spcPts val="0"/>
              </a:spcAft>
              <a:buNone/>
            </a:pPr>
            <a:r>
              <a:rPr b="1" lang="en-US" sz="1200" u="sng">
                <a:solidFill>
                  <a:schemeClr val="dk1"/>
                </a:solidFill>
                <a:latin typeface="Arial"/>
                <a:ea typeface="Arial"/>
                <a:cs typeface="Arial"/>
                <a:sym typeface="Arial"/>
              </a:rPr>
              <a:t>Postura corporal</a:t>
            </a:r>
            <a:r>
              <a:rPr b="1" lang="en-US" sz="1200">
                <a:solidFill>
                  <a:schemeClr val="dk1"/>
                </a:solidFill>
                <a:latin typeface="Arial"/>
                <a:ea typeface="Arial"/>
                <a:cs typeface="Arial"/>
                <a:sym typeface="Arial"/>
              </a:rPr>
              <a:t>: </a:t>
            </a:r>
            <a:r>
              <a:rPr lang="en-US" sz="1200">
                <a:solidFill>
                  <a:schemeClr val="dk1"/>
                </a:solidFill>
                <a:latin typeface="Arial"/>
                <a:ea typeface="Arial"/>
                <a:cs typeface="Arial"/>
                <a:sym typeface="Arial"/>
              </a:rPr>
              <a:t>disposición del cuerpo o sus partes. </a:t>
            </a:r>
            <a:endParaRPr sz="1350">
              <a:solidFill>
                <a:schemeClr val="dk1"/>
              </a:solidFill>
              <a:latin typeface="Twentieth Century"/>
              <a:ea typeface="Twentieth Century"/>
              <a:cs typeface="Twentieth Century"/>
              <a:sym typeface="Twentieth Century"/>
            </a:endParaRPr>
          </a:p>
          <a:p>
            <a:pPr indent="0" lvl="0" marL="205735" marR="0" rtl="0" algn="l">
              <a:spcBef>
                <a:spcPts val="435"/>
              </a:spcBef>
              <a:spcAft>
                <a:spcPts val="0"/>
              </a:spcAft>
              <a:buNone/>
            </a:pPr>
            <a:r>
              <a:rPr lang="en-US" sz="1200">
                <a:solidFill>
                  <a:schemeClr val="dk1"/>
                </a:solidFill>
                <a:latin typeface="Arial"/>
                <a:ea typeface="Arial"/>
                <a:cs typeface="Arial"/>
                <a:sym typeface="Arial"/>
              </a:rPr>
              <a:t>En la interacción, son susceptibles de ser interpretadas las señales que provienen de la </a:t>
            </a:r>
            <a:r>
              <a:rPr b="1" lang="en-US" sz="1200">
                <a:solidFill>
                  <a:schemeClr val="dk1"/>
                </a:solidFill>
                <a:latin typeface="Arial"/>
                <a:ea typeface="Arial"/>
                <a:cs typeface="Arial"/>
                <a:sym typeface="Arial"/>
              </a:rPr>
              <a:t>posición</a:t>
            </a:r>
            <a:r>
              <a:rPr lang="en-US" sz="1200">
                <a:solidFill>
                  <a:schemeClr val="dk1"/>
                </a:solidFill>
                <a:latin typeface="Arial"/>
                <a:ea typeface="Arial"/>
                <a:cs typeface="Arial"/>
                <a:sym typeface="Arial"/>
              </a:rPr>
              <a:t>, de la </a:t>
            </a:r>
            <a:r>
              <a:rPr b="1" lang="en-US" sz="1200">
                <a:solidFill>
                  <a:schemeClr val="dk1"/>
                </a:solidFill>
                <a:latin typeface="Arial"/>
                <a:ea typeface="Arial"/>
                <a:cs typeface="Arial"/>
                <a:sym typeface="Arial"/>
              </a:rPr>
              <a:t>orientación</a:t>
            </a:r>
            <a:r>
              <a:rPr lang="en-US" sz="1200">
                <a:solidFill>
                  <a:schemeClr val="dk1"/>
                </a:solidFill>
                <a:latin typeface="Arial"/>
                <a:ea typeface="Arial"/>
                <a:cs typeface="Arial"/>
                <a:sym typeface="Arial"/>
              </a:rPr>
              <a:t> o del </a:t>
            </a:r>
            <a:r>
              <a:rPr b="1" lang="en-US" sz="1200">
                <a:solidFill>
                  <a:schemeClr val="dk1"/>
                </a:solidFill>
                <a:latin typeface="Arial"/>
                <a:ea typeface="Arial"/>
                <a:cs typeface="Arial"/>
                <a:sym typeface="Arial"/>
              </a:rPr>
              <a:t>movimiento</a:t>
            </a:r>
            <a:r>
              <a:rPr lang="en-US" sz="1200">
                <a:solidFill>
                  <a:schemeClr val="dk1"/>
                </a:solidFill>
                <a:latin typeface="Arial"/>
                <a:ea typeface="Arial"/>
                <a:cs typeface="Arial"/>
                <a:sym typeface="Arial"/>
              </a:rPr>
              <a:t> del cuerpo.</a:t>
            </a:r>
            <a:endParaRPr sz="1350">
              <a:solidFill>
                <a:schemeClr val="dk1"/>
              </a:solidFill>
              <a:latin typeface="Twentieth Century"/>
              <a:ea typeface="Twentieth Century"/>
              <a:cs typeface="Twentieth Century"/>
              <a:sym typeface="Twentieth Century"/>
            </a:endParaRPr>
          </a:p>
        </p:txBody>
      </p:sp>
      <p:sp>
        <p:nvSpPr>
          <p:cNvPr id="192" name="Google Shape;192;p7"/>
          <p:cNvSpPr txBox="1"/>
          <p:nvPr/>
        </p:nvSpPr>
        <p:spPr>
          <a:xfrm>
            <a:off x="312087" y="4543986"/>
            <a:ext cx="6568889" cy="438551"/>
          </a:xfrm>
          <a:prstGeom prst="rect">
            <a:avLst/>
          </a:prstGeom>
          <a:solidFill>
            <a:schemeClr val="lt1"/>
          </a:solidFill>
          <a:ln>
            <a:noFill/>
          </a:ln>
        </p:spPr>
        <p:txBody>
          <a:bodyPr anchorCtr="0" anchor="t" bIns="34275" lIns="68550" spcFirstLastPara="1" rIns="68550" wrap="square" tIns="34275">
            <a:spAutoFit/>
          </a:bodyPr>
          <a:lstStyle/>
          <a:p>
            <a:pPr indent="0" lvl="0" marL="0" marR="0" rtl="0" algn="l">
              <a:spcBef>
                <a:spcPts val="0"/>
              </a:spcBef>
              <a:spcAft>
                <a:spcPts val="0"/>
              </a:spcAft>
              <a:buNone/>
            </a:pPr>
            <a:r>
              <a:rPr lang="en-US" sz="1200">
                <a:solidFill>
                  <a:schemeClr val="dk1"/>
                </a:solidFill>
                <a:latin typeface="Arial"/>
                <a:ea typeface="Arial"/>
                <a:cs typeface="Arial"/>
                <a:sym typeface="Arial"/>
              </a:rPr>
              <a:t>Las posiciones corporales se definen por la </a:t>
            </a:r>
            <a:r>
              <a:rPr b="1" lang="en-US" sz="1200" u="sng">
                <a:solidFill>
                  <a:schemeClr val="dk1"/>
                </a:solidFill>
                <a:latin typeface="Arial"/>
                <a:ea typeface="Arial"/>
                <a:cs typeface="Arial"/>
                <a:sym typeface="Arial"/>
              </a:rPr>
              <a:t>disposición del cuerpo a aceptar a otros en la interacción.</a:t>
            </a:r>
            <a:endParaRPr sz="1350">
              <a:solidFill>
                <a:schemeClr val="dk1"/>
              </a:solidFill>
              <a:latin typeface="Twentieth Century"/>
              <a:ea typeface="Twentieth Century"/>
              <a:cs typeface="Twentieth Century"/>
              <a:sym typeface="Twentieth Century"/>
            </a:endParaRPr>
          </a:p>
        </p:txBody>
      </p:sp>
      <p:sp>
        <p:nvSpPr>
          <p:cNvPr id="193" name="Google Shape;193;p7"/>
          <p:cNvSpPr txBox="1"/>
          <p:nvPr/>
        </p:nvSpPr>
        <p:spPr>
          <a:xfrm>
            <a:off x="1391939" y="1761696"/>
            <a:ext cx="2785092" cy="623217"/>
          </a:xfrm>
          <a:prstGeom prst="rect">
            <a:avLst/>
          </a:prstGeom>
          <a:noFill/>
          <a:ln>
            <a:noFill/>
          </a:ln>
        </p:spPr>
        <p:txBody>
          <a:bodyPr anchorCtr="0" anchor="t" bIns="34275" lIns="68550" spcFirstLastPara="1" rIns="68550" wrap="square" tIns="34275">
            <a:spAutoFit/>
          </a:bodyPr>
          <a:lstStyle/>
          <a:p>
            <a:pPr indent="0" lvl="0" marL="0" marR="0" rtl="0" algn="l">
              <a:spcBef>
                <a:spcPts val="0"/>
              </a:spcBef>
              <a:spcAft>
                <a:spcPts val="0"/>
              </a:spcAft>
              <a:buNone/>
            </a:pPr>
            <a:r>
              <a:rPr b="1" lang="en-US" sz="1200">
                <a:solidFill>
                  <a:srgbClr val="FF0000"/>
                </a:solidFill>
                <a:latin typeface="Arial"/>
                <a:ea typeface="Arial"/>
                <a:cs typeface="Arial"/>
                <a:sym typeface="Arial"/>
              </a:rPr>
              <a:t>Estudia la postura corporal, los gestos, la expresión facial, la mirada y la sonrisa.</a:t>
            </a:r>
            <a:endParaRPr sz="1350">
              <a:solidFill>
                <a:schemeClr val="dk1"/>
              </a:solidFill>
              <a:latin typeface="Twentieth Century"/>
              <a:ea typeface="Twentieth Century"/>
              <a:cs typeface="Twentieth Century"/>
              <a:sym typeface="Twentieth Century"/>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8"/>
          <p:cNvSpPr/>
          <p:nvPr/>
        </p:nvSpPr>
        <p:spPr>
          <a:xfrm>
            <a:off x="1143001" y="0"/>
            <a:ext cx="6857999" cy="5143024"/>
          </a:xfrm>
          <a:prstGeom prst="rect">
            <a:avLst/>
          </a:prstGeom>
          <a:solidFill>
            <a:schemeClr val="lt1"/>
          </a:solidFill>
          <a:ln>
            <a:noFill/>
          </a:ln>
        </p:spPr>
        <p:txBody>
          <a:bodyPr anchorCtr="0" anchor="ctr" bIns="34275" lIns="68550" spcFirstLastPara="1" rIns="68550" wrap="square" tIns="34275">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199" name="Google Shape;199;p8"/>
          <p:cNvSpPr txBox="1"/>
          <p:nvPr>
            <p:ph type="title"/>
          </p:nvPr>
        </p:nvSpPr>
        <p:spPr>
          <a:xfrm>
            <a:off x="6356198" y="1517332"/>
            <a:ext cx="1644802" cy="2134553"/>
          </a:xfrm>
          <a:prstGeom prst="rect">
            <a:avLst/>
          </a:prstGeom>
          <a:noFill/>
          <a:ln>
            <a:noFill/>
          </a:ln>
        </p:spPr>
        <p:txBody>
          <a:bodyPr anchorCtr="0" anchor="ctr" bIns="34275" lIns="68550" spcFirstLastPara="1" rIns="68550" wrap="square" tIns="34275">
            <a:normAutofit/>
          </a:bodyPr>
          <a:lstStyle/>
          <a:p>
            <a:pPr indent="0" lvl="0" marL="0" rtl="0" algn="l">
              <a:lnSpc>
                <a:spcPct val="90000"/>
              </a:lnSpc>
              <a:spcBef>
                <a:spcPts val="0"/>
              </a:spcBef>
              <a:spcAft>
                <a:spcPts val="0"/>
              </a:spcAft>
              <a:buClr>
                <a:schemeClr val="dk2"/>
              </a:buClr>
              <a:buSzPts val="800"/>
              <a:buFont typeface="Twentieth Century"/>
              <a:buNone/>
            </a:pPr>
            <a:r>
              <a:rPr b="1" lang="en-US" sz="2400"/>
              <a:t>Proxémica</a:t>
            </a:r>
            <a:endParaRPr/>
          </a:p>
        </p:txBody>
      </p:sp>
      <p:sp>
        <p:nvSpPr>
          <p:cNvPr id="200" name="Google Shape;200;p8"/>
          <p:cNvSpPr/>
          <p:nvPr/>
        </p:nvSpPr>
        <p:spPr>
          <a:xfrm rot="-5400000">
            <a:off x="2913784" y="184271"/>
            <a:ext cx="1286609" cy="4828175"/>
          </a:xfrm>
          <a:prstGeom prst="rect">
            <a:avLst/>
          </a:prstGeom>
          <a:solidFill>
            <a:schemeClr val="accent4"/>
          </a:solidFill>
          <a:ln>
            <a:noFill/>
          </a:ln>
        </p:spPr>
        <p:txBody>
          <a:bodyPr anchorCtr="0" anchor="ctr" bIns="34275" lIns="68550" spcFirstLastPara="1" rIns="68550" wrap="square" tIns="34275">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01" name="Google Shape;201;p8"/>
          <p:cNvSpPr/>
          <p:nvPr/>
        </p:nvSpPr>
        <p:spPr>
          <a:xfrm>
            <a:off x="1312922" y="498231"/>
            <a:ext cx="4546481" cy="4200255"/>
          </a:xfrm>
          <a:prstGeom prst="rect">
            <a:avLst/>
          </a:prstGeom>
          <a:solidFill>
            <a:schemeClr val="lt1"/>
          </a:solidFill>
          <a:ln>
            <a:noFill/>
          </a:ln>
          <a:effectLst>
            <a:outerShdw blurRad="139700" rotWithShape="0" algn="t" dir="5400000" dist="127000">
              <a:srgbClr val="000000">
                <a:alpha val="14509"/>
              </a:srgbClr>
            </a:outerShdw>
          </a:effectLst>
        </p:spPr>
        <p:txBody>
          <a:bodyPr anchorCtr="0" anchor="ctr" bIns="34275" lIns="68550" spcFirstLastPara="1" rIns="68550" wrap="square" tIns="34275">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pic>
        <p:nvPicPr>
          <p:cNvPr descr="http://odstatic.com/sanamente.com/espacio-personal.jpg" id="202" name="Google Shape;202;p8"/>
          <p:cNvPicPr preferRelativeResize="0"/>
          <p:nvPr/>
        </p:nvPicPr>
        <p:blipFill rotWithShape="1">
          <a:blip r:embed="rId3">
            <a:alphaModFix/>
          </a:blip>
          <a:srcRect b="2" l="15149" r="2" t="0"/>
          <a:stretch/>
        </p:blipFill>
        <p:spPr>
          <a:xfrm>
            <a:off x="245906" y="615453"/>
            <a:ext cx="4279671" cy="3908930"/>
          </a:xfrm>
          <a:prstGeom prst="rect">
            <a:avLst/>
          </a:prstGeom>
          <a:noFill/>
          <a:ln>
            <a:noFill/>
          </a:ln>
        </p:spPr>
      </p:pic>
      <p:sp>
        <p:nvSpPr>
          <p:cNvPr id="203" name="Google Shape;203;p8"/>
          <p:cNvSpPr/>
          <p:nvPr/>
        </p:nvSpPr>
        <p:spPr>
          <a:xfrm rot="5400000">
            <a:off x="5453963" y="2558359"/>
            <a:ext cx="1289304" cy="85715"/>
          </a:xfrm>
          <a:prstGeom prst="rect">
            <a:avLst/>
          </a:prstGeom>
          <a:solidFill>
            <a:schemeClr val="accent4"/>
          </a:solidFill>
          <a:ln>
            <a:noFill/>
          </a:ln>
        </p:spPr>
        <p:txBody>
          <a:bodyPr anchorCtr="0" anchor="ctr" bIns="34275" lIns="68550" spcFirstLastPara="1" rIns="68550" wrap="square" tIns="34275">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04" name="Google Shape;204;p8"/>
          <p:cNvSpPr txBox="1"/>
          <p:nvPr/>
        </p:nvSpPr>
        <p:spPr>
          <a:xfrm>
            <a:off x="4695497" y="3123432"/>
            <a:ext cx="4376301" cy="1662106"/>
          </a:xfrm>
          <a:prstGeom prst="rect">
            <a:avLst/>
          </a:prstGeom>
          <a:solidFill>
            <a:schemeClr val="lt1"/>
          </a:solidFill>
          <a:ln>
            <a:noFill/>
          </a:ln>
        </p:spPr>
        <p:txBody>
          <a:bodyPr anchorCtr="0" anchor="ctr" bIns="45700" lIns="91425" spcFirstLastPara="1" rIns="91425" wrap="square" tIns="45700">
            <a:normAutofit/>
          </a:bodyPr>
          <a:lstStyle/>
          <a:p>
            <a:pPr indent="-228600" lvl="0" marL="274313" marR="0" rtl="0" algn="l">
              <a:lnSpc>
                <a:spcPct val="90000"/>
              </a:lnSpc>
              <a:spcBef>
                <a:spcPts val="0"/>
              </a:spcBef>
              <a:spcAft>
                <a:spcPts val="0"/>
              </a:spcAft>
              <a:buClr>
                <a:schemeClr val="accent1"/>
              </a:buClr>
              <a:buSzPts val="1800"/>
              <a:buFont typeface="Arial"/>
              <a:buChar char="•"/>
            </a:pPr>
            <a:r>
              <a:rPr b="1" lang="en-US" sz="1600">
                <a:solidFill>
                  <a:schemeClr val="dk1"/>
                </a:solidFill>
                <a:latin typeface="Calibri"/>
                <a:ea typeface="Calibri"/>
                <a:cs typeface="Calibri"/>
                <a:sym typeface="Calibri"/>
              </a:rPr>
              <a:t>Se refiere al amplio conjunto de comportamientos no verbales relacionados con la utilización y estructuración del espacio inmediato de la persona</a:t>
            </a:r>
            <a:r>
              <a:rPr lang="en-US" sz="1600">
                <a:solidFill>
                  <a:schemeClr val="dk1"/>
                </a:solidFill>
                <a:latin typeface="Calibri"/>
                <a:ea typeface="Calibri"/>
                <a:cs typeface="Calibri"/>
                <a:sym typeface="Calibri"/>
              </a:rPr>
              <a:t>. </a:t>
            </a:r>
            <a:endParaRPr sz="1600">
              <a:solidFill>
                <a:schemeClr val="dk1"/>
              </a:solidFill>
              <a:latin typeface="Twentieth Century"/>
              <a:ea typeface="Twentieth Century"/>
              <a:cs typeface="Twentieth Century"/>
              <a:sym typeface="Twentieth Century"/>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9"/>
          <p:cNvSpPr/>
          <p:nvPr/>
        </p:nvSpPr>
        <p:spPr>
          <a:xfrm>
            <a:off x="1144714" y="0"/>
            <a:ext cx="6856286" cy="5143500"/>
          </a:xfrm>
          <a:prstGeom prst="rect">
            <a:avLst/>
          </a:prstGeom>
          <a:solidFill>
            <a:schemeClr val="lt1"/>
          </a:solidFill>
          <a:ln>
            <a:noFill/>
          </a:ln>
        </p:spPr>
        <p:txBody>
          <a:bodyPr anchorCtr="0" anchor="ctr" bIns="34275" lIns="68550" spcFirstLastPara="1" rIns="68550" wrap="square" tIns="34275">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10" name="Google Shape;210;p9"/>
          <p:cNvSpPr/>
          <p:nvPr/>
        </p:nvSpPr>
        <p:spPr>
          <a:xfrm>
            <a:off x="1143000" y="0"/>
            <a:ext cx="2344091" cy="5143500"/>
          </a:xfrm>
          <a:custGeom>
            <a:rect b="b" l="l" r="r" t="t"/>
            <a:pathLst>
              <a:path extrusionOk="0" h="6858000" w="4167271">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txBody>
          <a:bodyPr anchorCtr="0" anchor="ctr" bIns="34275" lIns="68550" spcFirstLastPara="1" rIns="68550" wrap="square" tIns="34275">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
        <p:nvSpPr>
          <p:cNvPr id="211" name="Google Shape;211;p9"/>
          <p:cNvSpPr txBox="1"/>
          <p:nvPr>
            <p:ph type="title"/>
          </p:nvPr>
        </p:nvSpPr>
        <p:spPr>
          <a:xfrm>
            <a:off x="1529344" y="865180"/>
            <a:ext cx="1800225" cy="3345872"/>
          </a:xfrm>
          <a:prstGeom prst="rect">
            <a:avLst/>
          </a:prstGeom>
          <a:noFill/>
          <a:ln>
            <a:noFill/>
          </a:ln>
        </p:spPr>
        <p:txBody>
          <a:bodyPr anchorCtr="0" anchor="ctr" bIns="34275" lIns="68550" spcFirstLastPara="1" rIns="68550" wrap="square" tIns="34275">
            <a:normAutofit/>
          </a:bodyPr>
          <a:lstStyle/>
          <a:p>
            <a:pPr indent="0" lvl="0" marL="0" rtl="0" algn="l">
              <a:lnSpc>
                <a:spcPct val="90000"/>
              </a:lnSpc>
              <a:spcBef>
                <a:spcPts val="0"/>
              </a:spcBef>
              <a:spcAft>
                <a:spcPts val="0"/>
              </a:spcAft>
              <a:buClr>
                <a:srgbClr val="FFFFFF"/>
              </a:buClr>
              <a:buSzPts val="2800"/>
              <a:buFont typeface="Calibri"/>
              <a:buNone/>
            </a:pPr>
            <a:r>
              <a:rPr lang="en-US" sz="2100">
                <a:solidFill>
                  <a:srgbClr val="FFFFFF"/>
                </a:solidFill>
                <a:latin typeface="Calibri"/>
                <a:ea typeface="Calibri"/>
                <a:cs typeface="Calibri"/>
                <a:sym typeface="Calibri"/>
              </a:rPr>
              <a:t>Paralinguística </a:t>
            </a:r>
            <a:endParaRPr/>
          </a:p>
        </p:txBody>
      </p:sp>
      <p:sp>
        <p:nvSpPr>
          <p:cNvPr id="212" name="Google Shape;212;p9"/>
          <p:cNvSpPr/>
          <p:nvPr/>
        </p:nvSpPr>
        <p:spPr>
          <a:xfrm flipH="1" rot="10800000">
            <a:off x="5390101" y="1841610"/>
            <a:ext cx="2296931" cy="3062575"/>
          </a:xfrm>
          <a:prstGeom prst="arc">
            <a:avLst>
              <a:gd fmla="val 16200000" name="adj1"/>
              <a:gd fmla="val 0" name="adj2"/>
            </a:avLst>
          </a:prstGeom>
          <a:noFill/>
          <a:ln cap="rnd" cmpd="sng" w="127000">
            <a:solidFill>
              <a:schemeClr val="accent4"/>
            </a:solidFill>
            <a:prstDash val="dash"/>
            <a:miter lim="800000"/>
            <a:headEnd len="sm" w="sm" type="none"/>
            <a:tailEnd len="sm" w="sm" type="none"/>
          </a:ln>
        </p:spPr>
        <p:txBody>
          <a:bodyPr anchorCtr="0" anchor="ctr" bIns="34275" lIns="68550" spcFirstLastPara="1" rIns="68550" wrap="square" tIns="34275">
            <a:noAutofit/>
          </a:bodyPr>
          <a:lstStyle/>
          <a:p>
            <a:pPr indent="0" lvl="0" marL="0" marR="0" rtl="0" algn="ctr">
              <a:spcBef>
                <a:spcPts val="0"/>
              </a:spcBef>
              <a:spcAft>
                <a:spcPts val="0"/>
              </a:spcAft>
              <a:buNone/>
            </a:pPr>
            <a:r>
              <a:t/>
            </a:r>
            <a:endParaRPr sz="1350">
              <a:solidFill>
                <a:schemeClr val="dk1"/>
              </a:solidFill>
              <a:latin typeface="Arial"/>
              <a:ea typeface="Arial"/>
              <a:cs typeface="Arial"/>
              <a:sym typeface="Arial"/>
            </a:endParaRPr>
          </a:p>
        </p:txBody>
      </p:sp>
      <p:sp>
        <p:nvSpPr>
          <p:cNvPr id="213" name="Google Shape;213;p9"/>
          <p:cNvSpPr txBox="1"/>
          <p:nvPr/>
        </p:nvSpPr>
        <p:spPr>
          <a:xfrm>
            <a:off x="3487091" y="9044"/>
            <a:ext cx="3884901" cy="1398101"/>
          </a:xfrm>
          <a:prstGeom prst="rect">
            <a:avLst/>
          </a:prstGeom>
          <a:noFill/>
          <a:ln>
            <a:noFill/>
          </a:ln>
        </p:spPr>
        <p:txBody>
          <a:bodyPr anchorCtr="0" anchor="ctr" bIns="34275" lIns="68550" spcFirstLastPara="1" rIns="68550" wrap="square" tIns="34275">
            <a:normAutofit/>
          </a:bodyPr>
          <a:lstStyle/>
          <a:p>
            <a:pPr indent="-171450" lvl="0" marL="205735" marR="0" rtl="0" algn="l">
              <a:lnSpc>
                <a:spcPct val="90000"/>
              </a:lnSpc>
              <a:spcBef>
                <a:spcPts val="0"/>
              </a:spcBef>
              <a:spcAft>
                <a:spcPts val="0"/>
              </a:spcAft>
              <a:buClr>
                <a:srgbClr val="000000"/>
              </a:buClr>
              <a:buSzPts val="1800"/>
              <a:buFont typeface="Arial"/>
              <a:buChar char="•"/>
            </a:pPr>
            <a:r>
              <a:rPr lang="en-US" sz="1350">
                <a:solidFill>
                  <a:schemeClr val="dk1"/>
                </a:solidFill>
                <a:latin typeface="Calibri"/>
                <a:ea typeface="Calibri"/>
                <a:cs typeface="Calibri"/>
                <a:sym typeface="Calibri"/>
              </a:rPr>
              <a:t>El comportamiento lingüístico está determinado por dos factores: la lengua y el habla.</a:t>
            </a:r>
            <a:endParaRPr sz="1350">
              <a:solidFill>
                <a:schemeClr val="dk1"/>
              </a:solidFill>
              <a:latin typeface="Twentieth Century"/>
              <a:ea typeface="Twentieth Century"/>
              <a:cs typeface="Twentieth Century"/>
              <a:sym typeface="Twentieth Century"/>
            </a:endParaRPr>
          </a:p>
        </p:txBody>
      </p:sp>
      <p:sp>
        <p:nvSpPr>
          <p:cNvPr id="214" name="Google Shape;214;p9"/>
          <p:cNvSpPr txBox="1"/>
          <p:nvPr/>
        </p:nvSpPr>
        <p:spPr>
          <a:xfrm>
            <a:off x="3591866" y="1531714"/>
            <a:ext cx="3673637" cy="2336507"/>
          </a:xfrm>
          <a:prstGeom prst="rect">
            <a:avLst/>
          </a:prstGeom>
          <a:solidFill>
            <a:srgbClr val="D8D8D8"/>
          </a:solidFill>
          <a:ln>
            <a:noFill/>
          </a:ln>
        </p:spPr>
        <p:txBody>
          <a:bodyPr anchorCtr="0" anchor="t" bIns="34275" lIns="68550" spcFirstLastPara="1" rIns="68550" wrap="square" tIns="34275">
            <a:spAutoFit/>
          </a:bodyPr>
          <a:lstStyle/>
          <a:p>
            <a:pPr indent="-186209" lvl="0" marL="205735" marR="0" rtl="0" algn="just">
              <a:spcBef>
                <a:spcPts val="0"/>
              </a:spcBef>
              <a:spcAft>
                <a:spcPts val="0"/>
              </a:spcAft>
              <a:buClr>
                <a:srgbClr val="000000"/>
              </a:buClr>
              <a:buSzPts val="1800"/>
              <a:buFont typeface="Arial"/>
              <a:buChar char="●"/>
            </a:pPr>
            <a:r>
              <a:rPr lang="en-US" sz="1600">
                <a:solidFill>
                  <a:srgbClr val="000000"/>
                </a:solidFill>
                <a:latin typeface="Calibri"/>
                <a:ea typeface="Calibri"/>
                <a:cs typeface="Calibri"/>
                <a:sym typeface="Calibri"/>
              </a:rPr>
              <a:t>Sin embargo, estos dos factores no constituyen la totalidad del comportamiento ni verbal ni comunicativo. </a:t>
            </a:r>
            <a:endParaRPr sz="1600">
              <a:solidFill>
                <a:schemeClr val="dk1"/>
              </a:solidFill>
              <a:latin typeface="Twentieth Century"/>
              <a:ea typeface="Twentieth Century"/>
              <a:cs typeface="Twentieth Century"/>
              <a:sym typeface="Twentieth Century"/>
            </a:endParaRPr>
          </a:p>
          <a:p>
            <a:pPr indent="-186209" lvl="0" marL="205735" marR="0" rtl="0" algn="just">
              <a:spcBef>
                <a:spcPts val="435"/>
              </a:spcBef>
              <a:spcAft>
                <a:spcPts val="0"/>
              </a:spcAft>
              <a:buClr>
                <a:srgbClr val="000000"/>
              </a:buClr>
              <a:buSzPts val="1800"/>
              <a:buFont typeface="Arial"/>
              <a:buChar char="●"/>
            </a:pPr>
            <a:r>
              <a:rPr lang="en-US" sz="1600">
                <a:solidFill>
                  <a:srgbClr val="000000"/>
                </a:solidFill>
                <a:latin typeface="Calibri"/>
                <a:ea typeface="Calibri"/>
                <a:cs typeface="Calibri"/>
                <a:sym typeface="Calibri"/>
              </a:rPr>
              <a:t>Existen variaciones no lingüísticas como el </a:t>
            </a:r>
            <a:r>
              <a:rPr b="1" lang="en-US" sz="1600">
                <a:solidFill>
                  <a:srgbClr val="FF0000"/>
                </a:solidFill>
                <a:latin typeface="Calibri"/>
                <a:ea typeface="Calibri"/>
                <a:cs typeface="Calibri"/>
                <a:sym typeface="Calibri"/>
              </a:rPr>
              <a:t>el </a:t>
            </a:r>
            <a:r>
              <a:rPr b="1" lang="en-US" sz="1600" u="sng">
                <a:solidFill>
                  <a:srgbClr val="FF0000"/>
                </a:solidFill>
                <a:latin typeface="Calibri"/>
                <a:ea typeface="Calibri"/>
                <a:cs typeface="Calibri"/>
                <a:sym typeface="Calibri"/>
              </a:rPr>
              <a:t>tono</a:t>
            </a:r>
            <a:r>
              <a:rPr b="1" lang="en-US" sz="1600">
                <a:solidFill>
                  <a:srgbClr val="FF0000"/>
                </a:solidFill>
                <a:latin typeface="Calibri"/>
                <a:ea typeface="Calibri"/>
                <a:cs typeface="Calibri"/>
                <a:sym typeface="Calibri"/>
              </a:rPr>
              <a:t> y el </a:t>
            </a:r>
            <a:r>
              <a:rPr b="1" lang="en-US" sz="1600" u="sng">
                <a:solidFill>
                  <a:srgbClr val="FF0000"/>
                </a:solidFill>
                <a:latin typeface="Calibri"/>
                <a:ea typeface="Calibri"/>
                <a:cs typeface="Calibri"/>
                <a:sym typeface="Calibri"/>
              </a:rPr>
              <a:t>volumen</a:t>
            </a:r>
            <a:r>
              <a:rPr b="1" lang="en-US" sz="1600">
                <a:solidFill>
                  <a:srgbClr val="FF0000"/>
                </a:solidFill>
                <a:latin typeface="Calibri"/>
                <a:ea typeface="Calibri"/>
                <a:cs typeface="Calibri"/>
                <a:sym typeface="Calibri"/>
              </a:rPr>
              <a:t> de la voz, el </a:t>
            </a:r>
            <a:r>
              <a:rPr b="1" lang="en-US" sz="1600" u="sng">
                <a:solidFill>
                  <a:srgbClr val="FF0000"/>
                </a:solidFill>
                <a:latin typeface="Calibri"/>
                <a:ea typeface="Calibri"/>
                <a:cs typeface="Calibri"/>
                <a:sym typeface="Calibri"/>
              </a:rPr>
              <a:t>ritmo y la fuidez. </a:t>
            </a:r>
            <a:r>
              <a:rPr lang="en-US" sz="1600">
                <a:solidFill>
                  <a:srgbClr val="000000"/>
                </a:solidFill>
                <a:latin typeface="Calibri"/>
                <a:ea typeface="Calibri"/>
                <a:cs typeface="Calibri"/>
                <a:sym typeface="Calibri"/>
              </a:rPr>
              <a:t>Al estudio de las variaciones no lingüísticas se dedica la paralingüística.</a:t>
            </a:r>
            <a:endParaRPr sz="1600">
              <a:solidFill>
                <a:schemeClr val="dk1"/>
              </a:solidFill>
              <a:latin typeface="Twentieth Century"/>
              <a:ea typeface="Twentieth Century"/>
              <a:cs typeface="Twentieth Century"/>
              <a:sym typeface="Twentieth Century"/>
            </a:endParaRPr>
          </a:p>
        </p:txBody>
      </p:sp>
      <p:sp>
        <p:nvSpPr>
          <p:cNvPr id="215" name="Google Shape;215;p9"/>
          <p:cNvSpPr/>
          <p:nvPr/>
        </p:nvSpPr>
        <p:spPr>
          <a:xfrm>
            <a:off x="4392513" y="1282576"/>
            <a:ext cx="179487" cy="249138"/>
          </a:xfrm>
          <a:prstGeom prst="downArrow">
            <a:avLst>
              <a:gd fmla="val 50000" name="adj1"/>
              <a:gd fmla="val 50000" name="adj2"/>
            </a:avLst>
          </a:prstGeom>
          <a:solidFill>
            <a:srgbClr val="FF0000"/>
          </a:solidFill>
          <a:ln cap="flat" cmpd="sng" w="12700">
            <a:solidFill>
              <a:srgbClr val="A93718"/>
            </a:solidFill>
            <a:prstDash val="solid"/>
            <a:miter lim="800000"/>
            <a:headEnd len="sm" w="sm" type="none"/>
            <a:tailEnd len="sm" w="sm" type="none"/>
          </a:ln>
        </p:spPr>
        <p:txBody>
          <a:bodyPr anchorCtr="0" anchor="ctr" bIns="34275" lIns="68550" spcFirstLastPara="1" rIns="68550" wrap="square" tIns="34275">
            <a:noAutofit/>
          </a:bodyPr>
          <a:lstStyle/>
          <a:p>
            <a:pPr indent="0" lvl="0" marL="0" marR="0" rtl="0" algn="ctr">
              <a:spcBef>
                <a:spcPts val="0"/>
              </a:spcBef>
              <a:spcAft>
                <a:spcPts val="0"/>
              </a:spcAft>
              <a:buNone/>
            </a:pPr>
            <a:r>
              <a:t/>
            </a:r>
            <a:endParaRPr sz="1350">
              <a:solidFill>
                <a:schemeClr val="lt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ediana">
  <a:themeElements>
    <a:clrScheme name="Crepúsculo">
      <a:dk1>
        <a:srgbClr val="000000"/>
      </a:dk1>
      <a:lt1>
        <a:srgbClr val="FFFFFF"/>
      </a:lt1>
      <a:dk2>
        <a:srgbClr val="24213E"/>
      </a:dk2>
      <a:lt2>
        <a:srgbClr val="E9EAF0"/>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2018-03-03T20:51:26Z</dcterms:created>
  <dc:creator>nelson  becerra</dc:creator>
</cp:coreProperties>
</file>