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2"/>
  </p:sldMasterIdLst>
  <p:notesMasterIdLst>
    <p:notesMasterId r:id="rId37"/>
  </p:notesMasterIdLst>
  <p:sldIdLst>
    <p:sldId id="256" r:id="rId3"/>
    <p:sldId id="257" r:id="rId4"/>
    <p:sldId id="258" r:id="rId5"/>
    <p:sldId id="278" r:id="rId6"/>
    <p:sldId id="279" r:id="rId7"/>
    <p:sldId id="259" r:id="rId8"/>
    <p:sldId id="260" r:id="rId9"/>
    <p:sldId id="280" r:id="rId10"/>
    <p:sldId id="281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82" r:id="rId25"/>
    <p:sldId id="274" r:id="rId26"/>
    <p:sldId id="283" r:id="rId27"/>
    <p:sldId id="275" r:id="rId28"/>
    <p:sldId id="284" r:id="rId29"/>
    <p:sldId id="276" r:id="rId30"/>
    <p:sldId id="285" r:id="rId31"/>
    <p:sldId id="277" r:id="rId32"/>
    <p:sldId id="286" r:id="rId33"/>
    <p:sldId id="287" r:id="rId34"/>
    <p:sldId id="288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99" autoAdjust="0"/>
    <p:restoredTop sz="89977" autoAdjust="0"/>
  </p:normalViewPr>
  <p:slideViewPr>
    <p:cSldViewPr showGuides="1">
      <p:cViewPr varScale="1">
        <p:scale>
          <a:sx n="67" d="100"/>
          <a:sy n="67" d="100"/>
        </p:scale>
        <p:origin x="6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FDE59F-0F2F-4ED1-8CA0-AB8F9FE134C9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C1147469-DD05-4D01-AF02-FBCD0969F774}">
      <dgm:prSet phldrT="[Texto]" custT="1"/>
      <dgm:spPr/>
      <dgm:t>
        <a:bodyPr/>
        <a:lstStyle/>
        <a:p>
          <a:r>
            <a:rPr lang="es-ES" sz="3200" dirty="0" err="1"/>
            <a:t>Step</a:t>
          </a:r>
          <a:r>
            <a:rPr lang="es-ES" sz="3200" dirty="0"/>
            <a:t> 1: Use </a:t>
          </a:r>
          <a:r>
            <a:rPr lang="es-ES" sz="3200" dirty="0" err="1"/>
            <a:t>the</a:t>
          </a:r>
          <a:r>
            <a:rPr lang="es-ES" sz="3200" dirty="0"/>
            <a:t> </a:t>
          </a:r>
          <a:r>
            <a:rPr lang="es-ES" sz="3200" dirty="0" err="1"/>
            <a:t>correct</a:t>
          </a:r>
          <a:r>
            <a:rPr lang="es-ES" sz="3200" dirty="0"/>
            <a:t> </a:t>
          </a:r>
          <a:r>
            <a:rPr lang="es-ES" sz="3200" dirty="0" err="1"/>
            <a:t>option</a:t>
          </a:r>
          <a:r>
            <a:rPr lang="es-ES" sz="3200" dirty="0"/>
            <a:t> </a:t>
          </a:r>
          <a:r>
            <a:rPr lang="es-ES" sz="3200" dirty="0" err="1"/>
            <a:t>for</a:t>
          </a:r>
          <a:r>
            <a:rPr lang="es-ES" sz="3200" dirty="0"/>
            <a:t> </a:t>
          </a:r>
          <a:r>
            <a:rPr lang="es-ES" sz="3200" dirty="0" err="1"/>
            <a:t>each</a:t>
          </a:r>
          <a:r>
            <a:rPr lang="es-ES" sz="3200" dirty="0"/>
            <a:t> </a:t>
          </a:r>
          <a:r>
            <a:rPr lang="es-ES" sz="3200" dirty="0" err="1"/>
            <a:t>sentence</a:t>
          </a:r>
          <a:r>
            <a:rPr lang="es-ES" sz="3200" dirty="0"/>
            <a:t>. a/</a:t>
          </a:r>
          <a:r>
            <a:rPr lang="es-ES" sz="3200" dirty="0" err="1"/>
            <a:t>the</a:t>
          </a:r>
          <a:r>
            <a:rPr lang="es-ES" sz="3200" dirty="0"/>
            <a:t>/0</a:t>
          </a:r>
          <a:endParaRPr lang="es-CL" sz="3200" dirty="0"/>
        </a:p>
      </dgm:t>
    </dgm:pt>
    <dgm:pt modelId="{3770F3D5-03F0-478B-B6F6-8E0DC054B8B2}" type="parTrans" cxnId="{8E398A32-0233-4AC0-A664-0871CB871F0C}">
      <dgm:prSet/>
      <dgm:spPr/>
      <dgm:t>
        <a:bodyPr/>
        <a:lstStyle/>
        <a:p>
          <a:endParaRPr lang="es-CL"/>
        </a:p>
      </dgm:t>
    </dgm:pt>
    <dgm:pt modelId="{70C7D8CD-205A-4236-A13E-D4E2211C8322}" type="sibTrans" cxnId="{8E398A32-0233-4AC0-A664-0871CB871F0C}">
      <dgm:prSet/>
      <dgm:spPr/>
      <dgm:t>
        <a:bodyPr/>
        <a:lstStyle/>
        <a:p>
          <a:endParaRPr lang="es-CL"/>
        </a:p>
      </dgm:t>
    </dgm:pt>
    <dgm:pt modelId="{45A6D7A1-AC8F-4F2C-B560-5CE84D2697FD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2: </a:t>
          </a:r>
          <a:r>
            <a:rPr lang="es-ES" dirty="0" err="1"/>
            <a:t>Press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buttom</a:t>
          </a:r>
          <a:r>
            <a:rPr lang="es-ES" dirty="0"/>
            <a:t> Reacciones(Do </a:t>
          </a:r>
          <a:r>
            <a:rPr lang="es-ES" dirty="0" err="1"/>
            <a:t>not</a:t>
          </a:r>
          <a:r>
            <a:rPr lang="es-ES" dirty="0"/>
            <a:t> </a:t>
          </a:r>
          <a:r>
            <a:rPr lang="es-ES" dirty="0" err="1"/>
            <a:t>say</a:t>
          </a:r>
          <a:r>
            <a:rPr lang="es-ES" dirty="0"/>
            <a:t> </a:t>
          </a:r>
          <a:r>
            <a:rPr lang="es-ES" dirty="0" err="1"/>
            <a:t>your</a:t>
          </a:r>
          <a:r>
            <a:rPr lang="es-ES" dirty="0"/>
            <a:t> </a:t>
          </a:r>
          <a:r>
            <a:rPr lang="es-ES" dirty="0" err="1"/>
            <a:t>answer</a:t>
          </a:r>
          <a:r>
            <a:rPr lang="es-ES" dirty="0"/>
            <a:t> </a:t>
          </a:r>
          <a:r>
            <a:rPr lang="es-ES" dirty="0" err="1"/>
            <a:t>aloud</a:t>
          </a:r>
          <a:r>
            <a:rPr lang="es-ES" dirty="0"/>
            <a:t>)</a:t>
          </a:r>
          <a:endParaRPr lang="es-CL" dirty="0"/>
        </a:p>
      </dgm:t>
    </dgm:pt>
    <dgm:pt modelId="{854314D7-2231-4FE7-BA6C-D31ED90D7FDF}" type="parTrans" cxnId="{8007CCC5-361F-4316-8D47-A6E0E7C28161}">
      <dgm:prSet/>
      <dgm:spPr/>
      <dgm:t>
        <a:bodyPr/>
        <a:lstStyle/>
        <a:p>
          <a:endParaRPr lang="es-CL"/>
        </a:p>
      </dgm:t>
    </dgm:pt>
    <dgm:pt modelId="{346548FE-78CA-4263-9F92-96324608829A}" type="sibTrans" cxnId="{8007CCC5-361F-4316-8D47-A6E0E7C28161}">
      <dgm:prSet/>
      <dgm:spPr/>
      <dgm:t>
        <a:bodyPr/>
        <a:lstStyle/>
        <a:p>
          <a:endParaRPr lang="es-CL"/>
        </a:p>
      </dgm:t>
    </dgm:pt>
    <dgm:pt modelId="{E292B2B1-B872-4646-8B88-033C39F53310}">
      <dgm:prSet phldrT="[Texto]"/>
      <dgm:spPr/>
      <dgm:t>
        <a:bodyPr/>
        <a:lstStyle/>
        <a:p>
          <a:r>
            <a:rPr lang="es-ES" dirty="0" err="1"/>
            <a:t>Step</a:t>
          </a:r>
          <a:r>
            <a:rPr lang="es-ES" dirty="0"/>
            <a:t> 3: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first</a:t>
          </a:r>
          <a:r>
            <a:rPr lang="es-ES" dirty="0"/>
            <a:t> </a:t>
          </a:r>
          <a:r>
            <a:rPr lang="es-ES" dirty="0" err="1"/>
            <a:t>student</a:t>
          </a:r>
          <a:r>
            <a:rPr lang="es-ES" dirty="0"/>
            <a:t> in </a:t>
          </a:r>
          <a:r>
            <a:rPr lang="es-ES" dirty="0" err="1"/>
            <a:t>providing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correct</a:t>
          </a:r>
          <a:r>
            <a:rPr lang="es-ES" dirty="0"/>
            <a:t> </a:t>
          </a:r>
          <a:r>
            <a:rPr lang="es-ES" dirty="0" err="1"/>
            <a:t>answer</a:t>
          </a:r>
          <a:r>
            <a:rPr lang="es-ES" dirty="0"/>
            <a:t> </a:t>
          </a:r>
          <a:r>
            <a:rPr lang="es-ES" dirty="0" err="1"/>
            <a:t>gets</a:t>
          </a:r>
          <a:r>
            <a:rPr lang="es-ES" dirty="0"/>
            <a:t>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point</a:t>
          </a:r>
          <a:r>
            <a:rPr lang="es-ES" dirty="0"/>
            <a:t>.</a:t>
          </a:r>
          <a:endParaRPr lang="es-CL" dirty="0"/>
        </a:p>
      </dgm:t>
    </dgm:pt>
    <dgm:pt modelId="{1BFA5661-3877-421F-82B5-B57E6E795AB6}" type="parTrans" cxnId="{8434E9C4-DB99-480B-A24E-F55D9B63B4BD}">
      <dgm:prSet/>
      <dgm:spPr/>
      <dgm:t>
        <a:bodyPr/>
        <a:lstStyle/>
        <a:p>
          <a:endParaRPr lang="es-CL"/>
        </a:p>
      </dgm:t>
    </dgm:pt>
    <dgm:pt modelId="{601E2409-0B0C-4C25-AD63-E883165D0943}" type="sibTrans" cxnId="{8434E9C4-DB99-480B-A24E-F55D9B63B4BD}">
      <dgm:prSet/>
      <dgm:spPr/>
      <dgm:t>
        <a:bodyPr/>
        <a:lstStyle/>
        <a:p>
          <a:endParaRPr lang="es-CL"/>
        </a:p>
      </dgm:t>
    </dgm:pt>
    <dgm:pt modelId="{AACF00EF-A567-481A-81C6-606A888DEEFB}" type="pres">
      <dgm:prSet presAssocID="{93FDE59F-0F2F-4ED1-8CA0-AB8F9FE134C9}" presName="linear" presStyleCnt="0">
        <dgm:presLayoutVars>
          <dgm:dir/>
          <dgm:animLvl val="lvl"/>
          <dgm:resizeHandles val="exact"/>
        </dgm:presLayoutVars>
      </dgm:prSet>
      <dgm:spPr/>
    </dgm:pt>
    <dgm:pt modelId="{F422DDFD-A3E5-4538-88E8-8FD7A6CFE353}" type="pres">
      <dgm:prSet presAssocID="{C1147469-DD05-4D01-AF02-FBCD0969F774}" presName="parentLin" presStyleCnt="0"/>
      <dgm:spPr/>
    </dgm:pt>
    <dgm:pt modelId="{4596526A-DF7C-4489-A937-A55A4C99A016}" type="pres">
      <dgm:prSet presAssocID="{C1147469-DD05-4D01-AF02-FBCD0969F774}" presName="parentLeftMargin" presStyleLbl="node1" presStyleIdx="0" presStyleCnt="3"/>
      <dgm:spPr/>
    </dgm:pt>
    <dgm:pt modelId="{D3781D7A-1CBE-4C2E-99BA-AB7C0EEDBDDB}" type="pres">
      <dgm:prSet presAssocID="{C1147469-DD05-4D01-AF02-FBCD0969F774}" presName="parentText" presStyleLbl="node1" presStyleIdx="0" presStyleCnt="3" custScaleX="142857">
        <dgm:presLayoutVars>
          <dgm:chMax val="0"/>
          <dgm:bulletEnabled val="1"/>
        </dgm:presLayoutVars>
      </dgm:prSet>
      <dgm:spPr/>
    </dgm:pt>
    <dgm:pt modelId="{687C5132-CDD7-48DD-AD63-AC5D45A63083}" type="pres">
      <dgm:prSet presAssocID="{C1147469-DD05-4D01-AF02-FBCD0969F774}" presName="negativeSpace" presStyleCnt="0"/>
      <dgm:spPr/>
    </dgm:pt>
    <dgm:pt modelId="{3556A456-280E-4676-814D-4E6FA0B03978}" type="pres">
      <dgm:prSet presAssocID="{C1147469-DD05-4D01-AF02-FBCD0969F774}" presName="childText" presStyleLbl="conFgAcc1" presStyleIdx="0" presStyleCnt="3">
        <dgm:presLayoutVars>
          <dgm:bulletEnabled val="1"/>
        </dgm:presLayoutVars>
      </dgm:prSet>
      <dgm:spPr/>
    </dgm:pt>
    <dgm:pt modelId="{5B81BF12-C09C-4964-BB35-9D532B28E5C5}" type="pres">
      <dgm:prSet presAssocID="{70C7D8CD-205A-4236-A13E-D4E2211C8322}" presName="spaceBetweenRectangles" presStyleCnt="0"/>
      <dgm:spPr/>
    </dgm:pt>
    <dgm:pt modelId="{EC96FC19-45F1-4824-90A9-D7EF2C18DD74}" type="pres">
      <dgm:prSet presAssocID="{45A6D7A1-AC8F-4F2C-B560-5CE84D2697FD}" presName="parentLin" presStyleCnt="0"/>
      <dgm:spPr/>
    </dgm:pt>
    <dgm:pt modelId="{FEF5FC62-463A-4CD7-ACBE-51F56AA9FCE4}" type="pres">
      <dgm:prSet presAssocID="{45A6D7A1-AC8F-4F2C-B560-5CE84D2697FD}" presName="parentLeftMargin" presStyleLbl="node1" presStyleIdx="0" presStyleCnt="3"/>
      <dgm:spPr/>
    </dgm:pt>
    <dgm:pt modelId="{F4A34333-F7CB-483E-8A4E-4A4688D879AE}" type="pres">
      <dgm:prSet presAssocID="{45A6D7A1-AC8F-4F2C-B560-5CE84D2697FD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842BCD40-6D40-4D5D-9755-65DAD72F40D7}" type="pres">
      <dgm:prSet presAssocID="{45A6D7A1-AC8F-4F2C-B560-5CE84D2697FD}" presName="negativeSpace" presStyleCnt="0"/>
      <dgm:spPr/>
    </dgm:pt>
    <dgm:pt modelId="{C0963734-1350-441D-8024-0FCBA470761D}" type="pres">
      <dgm:prSet presAssocID="{45A6D7A1-AC8F-4F2C-B560-5CE84D2697FD}" presName="childText" presStyleLbl="conFgAcc1" presStyleIdx="1" presStyleCnt="3">
        <dgm:presLayoutVars>
          <dgm:bulletEnabled val="1"/>
        </dgm:presLayoutVars>
      </dgm:prSet>
      <dgm:spPr/>
    </dgm:pt>
    <dgm:pt modelId="{915F9437-2006-41FB-9381-FC3A988AC396}" type="pres">
      <dgm:prSet presAssocID="{346548FE-78CA-4263-9F92-96324608829A}" presName="spaceBetweenRectangles" presStyleCnt="0"/>
      <dgm:spPr/>
    </dgm:pt>
    <dgm:pt modelId="{82DCE8B0-0F70-4F11-95FF-1C70D1604D01}" type="pres">
      <dgm:prSet presAssocID="{E292B2B1-B872-4646-8B88-033C39F53310}" presName="parentLin" presStyleCnt="0"/>
      <dgm:spPr/>
    </dgm:pt>
    <dgm:pt modelId="{0880CA63-3860-4670-8C3A-6A705A65626C}" type="pres">
      <dgm:prSet presAssocID="{E292B2B1-B872-4646-8B88-033C39F53310}" presName="parentLeftMargin" presStyleLbl="node1" presStyleIdx="1" presStyleCnt="3"/>
      <dgm:spPr/>
    </dgm:pt>
    <dgm:pt modelId="{4EDE5DD3-0CC5-4E22-A297-B8AFAB5E4F29}" type="pres">
      <dgm:prSet presAssocID="{E292B2B1-B872-4646-8B88-033C39F53310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442D79CD-745A-49D1-B557-CAB0FB705382}" type="pres">
      <dgm:prSet presAssocID="{E292B2B1-B872-4646-8B88-033C39F53310}" presName="negativeSpace" presStyleCnt="0"/>
      <dgm:spPr/>
    </dgm:pt>
    <dgm:pt modelId="{BD60B753-B288-41AD-9024-636DAE41BC7A}" type="pres">
      <dgm:prSet presAssocID="{E292B2B1-B872-4646-8B88-033C39F5331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E398A32-0233-4AC0-A664-0871CB871F0C}" srcId="{93FDE59F-0F2F-4ED1-8CA0-AB8F9FE134C9}" destId="{C1147469-DD05-4D01-AF02-FBCD0969F774}" srcOrd="0" destOrd="0" parTransId="{3770F3D5-03F0-478B-B6F6-8E0DC054B8B2}" sibTransId="{70C7D8CD-205A-4236-A13E-D4E2211C8322}"/>
    <dgm:cxn modelId="{000CC24A-A401-488C-8BD0-EE131C916DF3}" type="presOf" srcId="{C1147469-DD05-4D01-AF02-FBCD0969F774}" destId="{4596526A-DF7C-4489-A937-A55A4C99A016}" srcOrd="0" destOrd="0" presId="urn:microsoft.com/office/officeart/2005/8/layout/list1"/>
    <dgm:cxn modelId="{6479DC55-2CDE-4C79-8F47-ED2EE8321016}" type="presOf" srcId="{C1147469-DD05-4D01-AF02-FBCD0969F774}" destId="{D3781D7A-1CBE-4C2E-99BA-AB7C0EEDBDDB}" srcOrd="1" destOrd="0" presId="urn:microsoft.com/office/officeart/2005/8/layout/list1"/>
    <dgm:cxn modelId="{59C8318F-872A-45E5-A2F7-F421F8FBDDC3}" type="presOf" srcId="{E292B2B1-B872-4646-8B88-033C39F53310}" destId="{4EDE5DD3-0CC5-4E22-A297-B8AFAB5E4F29}" srcOrd="1" destOrd="0" presId="urn:microsoft.com/office/officeart/2005/8/layout/list1"/>
    <dgm:cxn modelId="{EABF9D94-423B-4A41-A2E1-E0AC2A0C6FBE}" type="presOf" srcId="{93FDE59F-0F2F-4ED1-8CA0-AB8F9FE134C9}" destId="{AACF00EF-A567-481A-81C6-606A888DEEFB}" srcOrd="0" destOrd="0" presId="urn:microsoft.com/office/officeart/2005/8/layout/list1"/>
    <dgm:cxn modelId="{8434E9C4-DB99-480B-A24E-F55D9B63B4BD}" srcId="{93FDE59F-0F2F-4ED1-8CA0-AB8F9FE134C9}" destId="{E292B2B1-B872-4646-8B88-033C39F53310}" srcOrd="2" destOrd="0" parTransId="{1BFA5661-3877-421F-82B5-B57E6E795AB6}" sibTransId="{601E2409-0B0C-4C25-AD63-E883165D0943}"/>
    <dgm:cxn modelId="{8007CCC5-361F-4316-8D47-A6E0E7C28161}" srcId="{93FDE59F-0F2F-4ED1-8CA0-AB8F9FE134C9}" destId="{45A6D7A1-AC8F-4F2C-B560-5CE84D2697FD}" srcOrd="1" destOrd="0" parTransId="{854314D7-2231-4FE7-BA6C-D31ED90D7FDF}" sibTransId="{346548FE-78CA-4263-9F92-96324608829A}"/>
    <dgm:cxn modelId="{0412B1DE-E0F5-43CB-B2EC-20FE6CA943ED}" type="presOf" srcId="{45A6D7A1-AC8F-4F2C-B560-5CE84D2697FD}" destId="{FEF5FC62-463A-4CD7-ACBE-51F56AA9FCE4}" srcOrd="0" destOrd="0" presId="urn:microsoft.com/office/officeart/2005/8/layout/list1"/>
    <dgm:cxn modelId="{2A66CCEB-91D5-4B6A-B5A1-78CE161D1CCF}" type="presOf" srcId="{45A6D7A1-AC8F-4F2C-B560-5CE84D2697FD}" destId="{F4A34333-F7CB-483E-8A4E-4A4688D879AE}" srcOrd="1" destOrd="0" presId="urn:microsoft.com/office/officeart/2005/8/layout/list1"/>
    <dgm:cxn modelId="{D8CCC0FE-6349-4BEE-AFEE-8E66E030E6FF}" type="presOf" srcId="{E292B2B1-B872-4646-8B88-033C39F53310}" destId="{0880CA63-3860-4670-8C3A-6A705A65626C}" srcOrd="0" destOrd="0" presId="urn:microsoft.com/office/officeart/2005/8/layout/list1"/>
    <dgm:cxn modelId="{F648F879-1EA2-4FA9-A7B3-BEE87B3FC868}" type="presParOf" srcId="{AACF00EF-A567-481A-81C6-606A888DEEFB}" destId="{F422DDFD-A3E5-4538-88E8-8FD7A6CFE353}" srcOrd="0" destOrd="0" presId="urn:microsoft.com/office/officeart/2005/8/layout/list1"/>
    <dgm:cxn modelId="{A005251B-6573-4319-8FED-F4BCF0FC8292}" type="presParOf" srcId="{F422DDFD-A3E5-4538-88E8-8FD7A6CFE353}" destId="{4596526A-DF7C-4489-A937-A55A4C99A016}" srcOrd="0" destOrd="0" presId="urn:microsoft.com/office/officeart/2005/8/layout/list1"/>
    <dgm:cxn modelId="{E82AAE59-DEF8-4E7F-828B-AF5B1C90F7D8}" type="presParOf" srcId="{F422DDFD-A3E5-4538-88E8-8FD7A6CFE353}" destId="{D3781D7A-1CBE-4C2E-99BA-AB7C0EEDBDDB}" srcOrd="1" destOrd="0" presId="urn:microsoft.com/office/officeart/2005/8/layout/list1"/>
    <dgm:cxn modelId="{2AFD328A-58C9-443B-B81D-96DF27811B12}" type="presParOf" srcId="{AACF00EF-A567-481A-81C6-606A888DEEFB}" destId="{687C5132-CDD7-48DD-AD63-AC5D45A63083}" srcOrd="1" destOrd="0" presId="urn:microsoft.com/office/officeart/2005/8/layout/list1"/>
    <dgm:cxn modelId="{23C44AF4-A029-44D1-99E5-CAF2D1E7A7C8}" type="presParOf" srcId="{AACF00EF-A567-481A-81C6-606A888DEEFB}" destId="{3556A456-280E-4676-814D-4E6FA0B03978}" srcOrd="2" destOrd="0" presId="urn:microsoft.com/office/officeart/2005/8/layout/list1"/>
    <dgm:cxn modelId="{0A0A6B2C-7C47-4CF3-8AB6-7878B19FACE2}" type="presParOf" srcId="{AACF00EF-A567-481A-81C6-606A888DEEFB}" destId="{5B81BF12-C09C-4964-BB35-9D532B28E5C5}" srcOrd="3" destOrd="0" presId="urn:microsoft.com/office/officeart/2005/8/layout/list1"/>
    <dgm:cxn modelId="{AA3979E9-0883-4069-AF9C-641F05E245D0}" type="presParOf" srcId="{AACF00EF-A567-481A-81C6-606A888DEEFB}" destId="{EC96FC19-45F1-4824-90A9-D7EF2C18DD74}" srcOrd="4" destOrd="0" presId="urn:microsoft.com/office/officeart/2005/8/layout/list1"/>
    <dgm:cxn modelId="{73270A5A-B977-464B-8ED1-AEE72DC28EE0}" type="presParOf" srcId="{EC96FC19-45F1-4824-90A9-D7EF2C18DD74}" destId="{FEF5FC62-463A-4CD7-ACBE-51F56AA9FCE4}" srcOrd="0" destOrd="0" presId="urn:microsoft.com/office/officeart/2005/8/layout/list1"/>
    <dgm:cxn modelId="{B9C31BDB-2E3F-4250-B30B-FF1862AB4C1D}" type="presParOf" srcId="{EC96FC19-45F1-4824-90A9-D7EF2C18DD74}" destId="{F4A34333-F7CB-483E-8A4E-4A4688D879AE}" srcOrd="1" destOrd="0" presId="urn:microsoft.com/office/officeart/2005/8/layout/list1"/>
    <dgm:cxn modelId="{7061FD03-9A72-4625-815E-769548EB41D6}" type="presParOf" srcId="{AACF00EF-A567-481A-81C6-606A888DEEFB}" destId="{842BCD40-6D40-4D5D-9755-65DAD72F40D7}" srcOrd="5" destOrd="0" presId="urn:microsoft.com/office/officeart/2005/8/layout/list1"/>
    <dgm:cxn modelId="{95672921-5BF7-4E54-9108-389F84300FCB}" type="presParOf" srcId="{AACF00EF-A567-481A-81C6-606A888DEEFB}" destId="{C0963734-1350-441D-8024-0FCBA470761D}" srcOrd="6" destOrd="0" presId="urn:microsoft.com/office/officeart/2005/8/layout/list1"/>
    <dgm:cxn modelId="{3D3FA65B-FC37-451C-88A4-7FE3163EA49A}" type="presParOf" srcId="{AACF00EF-A567-481A-81C6-606A888DEEFB}" destId="{915F9437-2006-41FB-9381-FC3A988AC396}" srcOrd="7" destOrd="0" presId="urn:microsoft.com/office/officeart/2005/8/layout/list1"/>
    <dgm:cxn modelId="{F1CAA57B-57A7-4E12-A7F7-8DD8FB97DB0F}" type="presParOf" srcId="{AACF00EF-A567-481A-81C6-606A888DEEFB}" destId="{82DCE8B0-0F70-4F11-95FF-1C70D1604D01}" srcOrd="8" destOrd="0" presId="urn:microsoft.com/office/officeart/2005/8/layout/list1"/>
    <dgm:cxn modelId="{52D8ABBD-D41B-440E-9CD0-F47645F0FA6B}" type="presParOf" srcId="{82DCE8B0-0F70-4F11-95FF-1C70D1604D01}" destId="{0880CA63-3860-4670-8C3A-6A705A65626C}" srcOrd="0" destOrd="0" presId="urn:microsoft.com/office/officeart/2005/8/layout/list1"/>
    <dgm:cxn modelId="{C17586DF-301E-411F-B124-7D777BA10709}" type="presParOf" srcId="{82DCE8B0-0F70-4F11-95FF-1C70D1604D01}" destId="{4EDE5DD3-0CC5-4E22-A297-B8AFAB5E4F29}" srcOrd="1" destOrd="0" presId="urn:microsoft.com/office/officeart/2005/8/layout/list1"/>
    <dgm:cxn modelId="{A2C3D2A1-B17F-459F-8773-845FAF7F353A}" type="presParOf" srcId="{AACF00EF-A567-481A-81C6-606A888DEEFB}" destId="{442D79CD-745A-49D1-B557-CAB0FB705382}" srcOrd="9" destOrd="0" presId="urn:microsoft.com/office/officeart/2005/8/layout/list1"/>
    <dgm:cxn modelId="{93410ACF-77DB-4D8E-BF25-E36AA28D9478}" type="presParOf" srcId="{AACF00EF-A567-481A-81C6-606A888DEEFB}" destId="{BD60B753-B288-41AD-9024-636DAE41BC7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6A456-280E-4676-814D-4E6FA0B03978}">
      <dsp:nvSpPr>
        <dsp:cNvPr id="0" name=""/>
        <dsp:cNvSpPr/>
      </dsp:nvSpPr>
      <dsp:spPr>
        <a:xfrm>
          <a:off x="0" y="1369772"/>
          <a:ext cx="786378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81D7A-1CBE-4C2E-99BA-AB7C0EEDBDDB}">
      <dsp:nvSpPr>
        <dsp:cNvPr id="0" name=""/>
        <dsp:cNvSpPr/>
      </dsp:nvSpPr>
      <dsp:spPr>
        <a:xfrm>
          <a:off x="374374" y="897452"/>
          <a:ext cx="7487478" cy="944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063" tIns="0" rIns="20806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 err="1"/>
            <a:t>Step</a:t>
          </a:r>
          <a:r>
            <a:rPr lang="es-ES" sz="3200" kern="1200" dirty="0"/>
            <a:t> 1: Use </a:t>
          </a:r>
          <a:r>
            <a:rPr lang="es-ES" sz="3200" kern="1200" dirty="0" err="1"/>
            <a:t>the</a:t>
          </a:r>
          <a:r>
            <a:rPr lang="es-ES" sz="3200" kern="1200" dirty="0"/>
            <a:t> </a:t>
          </a:r>
          <a:r>
            <a:rPr lang="es-ES" sz="3200" kern="1200" dirty="0" err="1"/>
            <a:t>correct</a:t>
          </a:r>
          <a:r>
            <a:rPr lang="es-ES" sz="3200" kern="1200" dirty="0"/>
            <a:t> </a:t>
          </a:r>
          <a:r>
            <a:rPr lang="es-ES" sz="3200" kern="1200" dirty="0" err="1"/>
            <a:t>option</a:t>
          </a:r>
          <a:r>
            <a:rPr lang="es-ES" sz="3200" kern="1200" dirty="0"/>
            <a:t> </a:t>
          </a:r>
          <a:r>
            <a:rPr lang="es-ES" sz="3200" kern="1200" dirty="0" err="1"/>
            <a:t>for</a:t>
          </a:r>
          <a:r>
            <a:rPr lang="es-ES" sz="3200" kern="1200" dirty="0"/>
            <a:t> </a:t>
          </a:r>
          <a:r>
            <a:rPr lang="es-ES" sz="3200" kern="1200" dirty="0" err="1"/>
            <a:t>each</a:t>
          </a:r>
          <a:r>
            <a:rPr lang="es-ES" sz="3200" kern="1200" dirty="0"/>
            <a:t> </a:t>
          </a:r>
          <a:r>
            <a:rPr lang="es-ES" sz="3200" kern="1200" dirty="0" err="1"/>
            <a:t>sentence</a:t>
          </a:r>
          <a:r>
            <a:rPr lang="es-ES" sz="3200" kern="1200" dirty="0"/>
            <a:t>. a/</a:t>
          </a:r>
          <a:r>
            <a:rPr lang="es-ES" sz="3200" kern="1200" dirty="0" err="1"/>
            <a:t>the</a:t>
          </a:r>
          <a:r>
            <a:rPr lang="es-ES" sz="3200" kern="1200" dirty="0"/>
            <a:t>/0</a:t>
          </a:r>
          <a:endParaRPr lang="es-CL" sz="3200" kern="1200" dirty="0"/>
        </a:p>
      </dsp:txBody>
      <dsp:txXfrm>
        <a:off x="420488" y="943566"/>
        <a:ext cx="7395250" cy="852412"/>
      </dsp:txXfrm>
    </dsp:sp>
    <dsp:sp modelId="{C0963734-1350-441D-8024-0FCBA470761D}">
      <dsp:nvSpPr>
        <dsp:cNvPr id="0" name=""/>
        <dsp:cNvSpPr/>
      </dsp:nvSpPr>
      <dsp:spPr>
        <a:xfrm>
          <a:off x="0" y="2821292"/>
          <a:ext cx="786378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34333-F7CB-483E-8A4E-4A4688D879AE}">
      <dsp:nvSpPr>
        <dsp:cNvPr id="0" name=""/>
        <dsp:cNvSpPr/>
      </dsp:nvSpPr>
      <dsp:spPr>
        <a:xfrm>
          <a:off x="374374" y="2348972"/>
          <a:ext cx="7487478" cy="944640"/>
        </a:xfrm>
        <a:prstGeom prst="roundRect">
          <a:avLst/>
        </a:prstGeom>
        <a:solidFill>
          <a:schemeClr val="accent5">
            <a:hueOff val="4416178"/>
            <a:satOff val="14379"/>
            <a:lumOff val="500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063" tIns="0" rIns="20806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 err="1"/>
            <a:t>Step</a:t>
          </a:r>
          <a:r>
            <a:rPr lang="es-ES" sz="3200" kern="1200" dirty="0"/>
            <a:t> 2: </a:t>
          </a:r>
          <a:r>
            <a:rPr lang="es-ES" sz="3200" kern="1200" dirty="0" err="1"/>
            <a:t>Press</a:t>
          </a:r>
          <a:r>
            <a:rPr lang="es-ES" sz="3200" kern="1200" dirty="0"/>
            <a:t> </a:t>
          </a:r>
          <a:r>
            <a:rPr lang="es-ES" sz="3200" kern="1200" dirty="0" err="1"/>
            <a:t>the</a:t>
          </a:r>
          <a:r>
            <a:rPr lang="es-ES" sz="3200" kern="1200" dirty="0"/>
            <a:t> </a:t>
          </a:r>
          <a:r>
            <a:rPr lang="es-ES" sz="3200" kern="1200" dirty="0" err="1"/>
            <a:t>buttom</a:t>
          </a:r>
          <a:r>
            <a:rPr lang="es-ES" sz="3200" kern="1200" dirty="0"/>
            <a:t> Reacciones(Do </a:t>
          </a:r>
          <a:r>
            <a:rPr lang="es-ES" sz="3200" kern="1200" dirty="0" err="1"/>
            <a:t>not</a:t>
          </a:r>
          <a:r>
            <a:rPr lang="es-ES" sz="3200" kern="1200" dirty="0"/>
            <a:t> </a:t>
          </a:r>
          <a:r>
            <a:rPr lang="es-ES" sz="3200" kern="1200" dirty="0" err="1"/>
            <a:t>say</a:t>
          </a:r>
          <a:r>
            <a:rPr lang="es-ES" sz="3200" kern="1200" dirty="0"/>
            <a:t> </a:t>
          </a:r>
          <a:r>
            <a:rPr lang="es-ES" sz="3200" kern="1200" dirty="0" err="1"/>
            <a:t>your</a:t>
          </a:r>
          <a:r>
            <a:rPr lang="es-ES" sz="3200" kern="1200" dirty="0"/>
            <a:t> </a:t>
          </a:r>
          <a:r>
            <a:rPr lang="es-ES" sz="3200" kern="1200" dirty="0" err="1"/>
            <a:t>answer</a:t>
          </a:r>
          <a:r>
            <a:rPr lang="es-ES" sz="3200" kern="1200" dirty="0"/>
            <a:t> </a:t>
          </a:r>
          <a:r>
            <a:rPr lang="es-ES" sz="3200" kern="1200" dirty="0" err="1"/>
            <a:t>aloud</a:t>
          </a:r>
          <a:r>
            <a:rPr lang="es-ES" sz="3200" kern="1200" dirty="0"/>
            <a:t>)</a:t>
          </a:r>
          <a:endParaRPr lang="es-CL" sz="3200" kern="1200" dirty="0"/>
        </a:p>
      </dsp:txBody>
      <dsp:txXfrm>
        <a:off x="420488" y="2395086"/>
        <a:ext cx="7395250" cy="852412"/>
      </dsp:txXfrm>
    </dsp:sp>
    <dsp:sp modelId="{BD60B753-B288-41AD-9024-636DAE41BC7A}">
      <dsp:nvSpPr>
        <dsp:cNvPr id="0" name=""/>
        <dsp:cNvSpPr/>
      </dsp:nvSpPr>
      <dsp:spPr>
        <a:xfrm>
          <a:off x="0" y="4272812"/>
          <a:ext cx="786378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E5DD3-0CC5-4E22-A297-B8AFAB5E4F29}">
      <dsp:nvSpPr>
        <dsp:cNvPr id="0" name=""/>
        <dsp:cNvSpPr/>
      </dsp:nvSpPr>
      <dsp:spPr>
        <a:xfrm>
          <a:off x="374374" y="3800492"/>
          <a:ext cx="7487478" cy="944640"/>
        </a:xfrm>
        <a:prstGeom prst="roundRect">
          <a:avLst/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063" tIns="0" rIns="208063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 err="1"/>
            <a:t>Step</a:t>
          </a:r>
          <a:r>
            <a:rPr lang="es-ES" sz="3200" kern="1200" dirty="0"/>
            <a:t> 3: </a:t>
          </a:r>
          <a:r>
            <a:rPr lang="es-ES" sz="3200" kern="1200" dirty="0" err="1"/>
            <a:t>The</a:t>
          </a:r>
          <a:r>
            <a:rPr lang="es-ES" sz="3200" kern="1200" dirty="0"/>
            <a:t> </a:t>
          </a:r>
          <a:r>
            <a:rPr lang="es-ES" sz="3200" kern="1200" dirty="0" err="1"/>
            <a:t>first</a:t>
          </a:r>
          <a:r>
            <a:rPr lang="es-ES" sz="3200" kern="1200" dirty="0"/>
            <a:t> </a:t>
          </a:r>
          <a:r>
            <a:rPr lang="es-ES" sz="3200" kern="1200" dirty="0" err="1"/>
            <a:t>student</a:t>
          </a:r>
          <a:r>
            <a:rPr lang="es-ES" sz="3200" kern="1200" dirty="0"/>
            <a:t> in </a:t>
          </a:r>
          <a:r>
            <a:rPr lang="es-ES" sz="3200" kern="1200" dirty="0" err="1"/>
            <a:t>providing</a:t>
          </a:r>
          <a:r>
            <a:rPr lang="es-ES" sz="3200" kern="1200" dirty="0"/>
            <a:t> </a:t>
          </a:r>
          <a:r>
            <a:rPr lang="es-ES" sz="3200" kern="1200" dirty="0" err="1"/>
            <a:t>the</a:t>
          </a:r>
          <a:r>
            <a:rPr lang="es-ES" sz="3200" kern="1200" dirty="0"/>
            <a:t> </a:t>
          </a:r>
          <a:r>
            <a:rPr lang="es-ES" sz="3200" kern="1200" dirty="0" err="1"/>
            <a:t>correct</a:t>
          </a:r>
          <a:r>
            <a:rPr lang="es-ES" sz="3200" kern="1200" dirty="0"/>
            <a:t> </a:t>
          </a:r>
          <a:r>
            <a:rPr lang="es-ES" sz="3200" kern="1200" dirty="0" err="1"/>
            <a:t>answer</a:t>
          </a:r>
          <a:r>
            <a:rPr lang="es-ES" sz="3200" kern="1200" dirty="0"/>
            <a:t> </a:t>
          </a:r>
          <a:r>
            <a:rPr lang="es-ES" sz="3200" kern="1200" dirty="0" err="1"/>
            <a:t>gets</a:t>
          </a:r>
          <a:r>
            <a:rPr lang="es-ES" sz="3200" kern="1200" dirty="0"/>
            <a:t> </a:t>
          </a:r>
          <a:r>
            <a:rPr lang="es-ES" sz="3200" kern="1200" dirty="0" err="1"/>
            <a:t>the</a:t>
          </a:r>
          <a:r>
            <a:rPr lang="es-ES" sz="3200" kern="1200" dirty="0"/>
            <a:t> </a:t>
          </a:r>
          <a:r>
            <a:rPr lang="es-ES" sz="3200" kern="1200" dirty="0" err="1"/>
            <a:t>point</a:t>
          </a:r>
          <a:r>
            <a:rPr lang="es-ES" sz="3200" kern="1200" dirty="0"/>
            <a:t>.</a:t>
          </a:r>
          <a:endParaRPr lang="es-CL" sz="3200" kern="1200" dirty="0"/>
        </a:p>
      </dsp:txBody>
      <dsp:txXfrm>
        <a:off x="420488" y="3846606"/>
        <a:ext cx="7395250" cy="852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E095C-D103-42D3-B930-23C5B331CE3B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0CE8E-C1C0-43BA-BC06-280ABB8744B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75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400" b="1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Imagen</a:t>
            </a:r>
            <a:r>
              <a:rPr lang="es-ES_tradnl" sz="14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con fondo quitado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4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(Intermedio)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1400" noProof="1"/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Para reproducir los efectos de imagen en esta diapositiva, lleve a cabo lo siguiente: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En la ficha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Inicio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Diapositivas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Diseño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y, a continuación, haga clic en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En blanco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En la ficha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Insertar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Imágenes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Imagen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Insertar imagen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seleccione una imagen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Seleccione la imagen.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Herramientas de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imagen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la ficha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Formato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Tamaño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el iniciador del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Tamaño y posición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Formato de imagen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modifique el tamaño o recorte la imagen de modo que el alto quede ajustado a </a:t>
            </a:r>
            <a:r>
              <a:rPr lang="es-ES_tradnl" sz="1200" b="1" i="0" u="none" strike="noStrike" cap="none" spc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19,05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 el ancho esté</a:t>
            </a:r>
            <a:r>
              <a:rPr lang="es-ES_tradnl" sz="1200" b="1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ajustado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Para recortar la imagen,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Recortar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en el panel izquierdo y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Posición de recorte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especifique los valores en los cuadros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Para cambiar el tamaño de la imagen,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en el panel izquierdo y,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especifique los valores en los cuadros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También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Herramientas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 imagen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la ficha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Formato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Ajustar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Color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Volver a colorear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Escala de grises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También en el grupo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Ajustar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Correcciones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y, a continuación,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Brillo y contraste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Brillo: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-40% Contraste: +20%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En la ficha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Inicio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Portapapeles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haga clic en la flecha situada a la derecha de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Copiar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y, a continuación, haga clic en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Duplicar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.</a:t>
            </a:r>
          </a:p>
          <a:p>
            <a:pPr marL="228600" indent="-228600" algn="l" defTabSz="914400"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Seleccione la segunda imagen. 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y lleve a cabo lo siguiente:</a:t>
            </a:r>
          </a:p>
          <a:p>
            <a:pPr marL="685800" lvl="1" indent="-228600" algn="l" defTabSz="914400"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Alinear con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685800" lvl="1" indent="-228600" algn="l" defTabSz="914400"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685800" lvl="1" indent="-228600" algn="l" defTabSz="914400"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Alinear verticalmente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228600" indent="-228600" algn="l" defTabSz="914400"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Herramientas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 imagen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Ajustar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Restablecer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imagen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Herramientas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 imagen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la ficha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Formato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Tamaño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el iniciador del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Tamaño y posición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Formato de imagen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modifique el tamaño o recorte la imagen para enfocar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el tema principal de la imagen.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(la imagen de ejemplo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está ajustada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8,99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 alto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y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8,23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 ancho).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Para recortar la imagen,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Recortar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en el panel izquierdo y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Posición de recorte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especifique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los valores en los cuadros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Para cambiar el tamaño de la imagen,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en el panel izquierdo y,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especifique los valores en los cuadros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228600" indent="-228600" algn="l" defTabSz="914400"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También en 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Herramientas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 imagen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la ficha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Formato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Ajustar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Quitar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fondo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y, a continuación, lleve a cabo lo siguiente: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685800" lvl="1" indent="-228600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Para quitar las áreas de fondo adicional de la imagen, en la ficha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Eliminación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del fondo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Refinar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Marcar las áreas para quitar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Seleccione todas las áreas adicionales que desea quitar.</a:t>
            </a:r>
          </a:p>
          <a:p>
            <a:pPr marL="685800" marR="0" lvl="1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Para conservar las áreas adicionales de la imagen que se hayan quitado, en la ficha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Eliminación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del fondo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Refinar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Marcar las áreas para mantener.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Seleccione todas las áreas adicionales que desea mantener.</a:t>
            </a:r>
          </a:p>
          <a:p>
            <a:pPr marL="685800" marR="0" lvl="1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Haga clic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Mantener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cambios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en el grupo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Cerrar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cuando haya terminado.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_tradnl" sz="120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Para reproducir los efectos de formas en esta diapositiva, lleve a cabo lo siguiente: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la ficha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Inicio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Dibujo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seleccione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Rectángulo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la diapositiva, arrastre para dibujar un rectángulo.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Seleccione el rectángulo.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También en la ficha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Inicio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Dibujo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el iniciador del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la ficha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Tamaño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especifique el valor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19,05 cm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en el cuadro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 el valor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10,16 cm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en el cuadro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Ancho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También en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la ficha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Relleno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seleccione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Relleno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degradado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y, a continuación, lleve a cabo lo siguiente:</a:t>
            </a:r>
          </a:p>
          <a:p>
            <a:pPr marL="685800" marR="0" lvl="1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la lista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Tipo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seleccione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Lineal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el cuadro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Ángulo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especifique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90°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685800" marR="0" lvl="1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Puntos de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Agrega un delimitador de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o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Quita el delimitador de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hasta que aparezcan tres delimitadores en el control deslizante.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Puntos de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personalice los puntos de degradado de la manera siguiente:</a:t>
            </a:r>
          </a:p>
          <a:p>
            <a:pPr marL="630936" lvl="1" indent="-173736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Seleccione el primer delimitador de la izquierda</a:t>
            </a:r>
            <a:r>
              <a:rPr lang="es-ES_tradnl" sz="1200" b="1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1088136" lvl="2" indent="-173736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1088136" lvl="2" indent="-173736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Colores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del tema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Negro, Texto 1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(primera fila, segunda opción de la izquierda).</a:t>
            </a:r>
          </a:p>
          <a:p>
            <a:pPr marL="1088136" lvl="2" indent="-173736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el cuadro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Transparencia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especifique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100%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630936" lvl="1" indent="-173736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Seleccione el segundo delimitador de la izquierda</a:t>
            </a:r>
            <a:r>
              <a:rPr lang="es-ES_tradnl" sz="1200" b="1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1088136" lvl="2" indent="-173736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40%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1088136" lvl="2" indent="-173736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Más 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y, a continuación,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Personalizar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especifique los valores para el Rojo: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47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Verde: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91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 Azul: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77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1088136" lvl="2" indent="-173736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el cuadro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Transparencia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especifique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0%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630936" lvl="1" indent="-173736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Seleccione el tercer delimitador de la izquierda</a:t>
            </a:r>
            <a:r>
              <a:rPr lang="es-ES_tradnl" sz="1200" b="1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1088136" lvl="2" indent="-173736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1088136" lvl="2" indent="-173736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Colores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del tema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Negro, Texto 1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(primera fila, segunda opción de la izquierda).</a:t>
            </a:r>
          </a:p>
          <a:p>
            <a:pPr marL="1088136" lvl="2" indent="-173736" algn="l" defTabSz="914400">
              <a:buClr>
                <a:schemeClr val="tx1"/>
              </a:buClr>
              <a:buFont typeface="Arial"/>
              <a:buChar char="•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el cuadro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Transparencia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especifique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90%.</a:t>
            </a:r>
          </a:p>
          <a:p>
            <a:pPr marL="228600" indent="-228600" algn="l" defTabSz="914400"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También en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Formato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la ficha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Color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 línea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seleccione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Sin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línea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228600" indent="-228600" algn="l" defTabSz="914400">
              <a:buFont typeface="Calibri"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Seleccione la segunda imagen.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la ficha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Inicio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Dibujo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Organizar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y, a continuación, haga clic en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Traer al frente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</a:t>
            </a:r>
          </a:p>
          <a:p>
            <a:pPr marL="0" indent="0" algn="l" defTabSz="914400">
              <a:buNone/>
            </a:pPr>
            <a:endParaRPr lang="es-ES_tradnl" sz="120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 defTabSz="914400">
              <a:buNone/>
            </a:pP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Para reproducir los efectos de texto en esta diapositiva, lleve a cabo lo siguiente:</a:t>
            </a:r>
          </a:p>
          <a:p>
            <a:pPr marL="228600" indent="-228600" algn="l" defTabSz="914400"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Cuadro</a:t>
            </a:r>
            <a:r>
              <a:rPr lang="es-ES_tradnl" sz="1200" b="0" i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y, a continuación, arrastre el puntero en la diapositiva para dibujar el cuadro de texto.</a:t>
            </a:r>
          </a:p>
          <a:p>
            <a:pPr marL="2286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Escriba el texto en el cuadro de texto y, a continuación, seleccione el texto. En la ficha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Inicio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en el grupo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Fuente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haga lo siguiente:</a:t>
            </a:r>
          </a:p>
          <a:p>
            <a:pPr marL="685800" marR="0" lvl="1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En la lista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Fuente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Calisto MT.</a:t>
            </a:r>
          </a:p>
          <a:p>
            <a:pPr marL="685800" marR="0" lvl="1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En la lista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Tamaño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de fuente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, haga clic en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36 pt. </a:t>
            </a:r>
          </a:p>
          <a:p>
            <a:pPr marL="685800" marR="0" lvl="1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Haga clic en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Color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de fuente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y, a continuación, en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Colores del tema 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haga clic en </a:t>
            </a:r>
            <a:r>
              <a:rPr lang="es-ES_tradnl" sz="1200" b="1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Blanco, Fondo 1 </a:t>
            </a: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(primera fila, primera opción de la izquierda).</a:t>
            </a:r>
          </a:p>
          <a:p>
            <a:pPr marL="228600" indent="-228600" algn="l" defTabSz="914400">
              <a:buAutoNum type="arabicPeriod"/>
            </a:pPr>
            <a:r>
              <a:rPr lang="es-ES_tradnl" sz="1200" b="0" i="0" baseline="0" noProof="1">
                <a:solidFill>
                  <a:schemeClr val="tx1"/>
                </a:solidFill>
                <a:latin typeface="Calibri"/>
                <a:ea typeface="+mn-ea"/>
                <a:cs typeface="+mn-cs"/>
              </a:rPr>
              <a:t>Coloque el texto sobre la última parte transparente del degradado.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1D5BEBE5-4EB7-49F8-BB12-29B9C3E34FCF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3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AA7E55F-3E4F-4296-9D62-04D0896F9FE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6F81571-9CD2-4F0A-ACBE-9116C7025F3F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1668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E55F-3E4F-4296-9D62-04D0896F9FE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1571-9CD2-4F0A-ACBE-9116C7025F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6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E55F-3E4F-4296-9D62-04D0896F9FE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1571-9CD2-4F0A-ACBE-9116C7025F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E55F-3E4F-4296-9D62-04D0896F9FE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1571-9CD2-4F0A-ACBE-9116C7025F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6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A7E55F-3E4F-4296-9D62-04D0896F9FE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F81571-9CD2-4F0A-ACBE-9116C7025F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00476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E55F-3E4F-4296-9D62-04D0896F9FE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1571-9CD2-4F0A-ACBE-9116C7025F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E55F-3E4F-4296-9D62-04D0896F9FE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1571-9CD2-4F0A-ACBE-9116C7025F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54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E55F-3E4F-4296-9D62-04D0896F9FE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1571-9CD2-4F0A-ACBE-9116C7025F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1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E55F-3E4F-4296-9D62-04D0896F9FE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81571-9CD2-4F0A-ACBE-9116C7025F3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4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A7E55F-3E4F-4296-9D62-04D0896F9FE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F81571-9CD2-4F0A-ACBE-9116C7025F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196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A7E55F-3E4F-4296-9D62-04D0896F9FE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F81571-9CD2-4F0A-ACBE-9116C7025F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310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2AA7E55F-3E4F-4296-9D62-04D0896F9FEC}" type="datetimeFigureOut">
              <a:rPr lang="en-US" smtClean="0"/>
              <a:pPr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46F81571-9CD2-4F0A-ACBE-9116C7025F3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779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umoflondon.org.uk/discover/six-things-you-didnt-know-about-suffragette-hunger-strikes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464" y="1"/>
            <a:ext cx="36576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0000">
                <a:srgbClr val="2F5B4D"/>
              </a:gs>
              <a:gs pos="100000">
                <a:srgbClr val="000000">
                  <a:alpha val="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26" b="87907" l="44703" r="72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3" t="41579" r="26784" b="11228"/>
          <a:stretch/>
        </p:blipFill>
        <p:spPr>
          <a:xfrm>
            <a:off x="4572000" y="2851484"/>
            <a:ext cx="2959768" cy="32364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76464" y="1981200"/>
            <a:ext cx="3043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None/>
            </a:pPr>
            <a:r>
              <a:rPr lang="es-ES_tradnl" sz="3600" b="0" i="0" noProof="1">
                <a:solidFill>
                  <a:schemeClr val="bg1"/>
                </a:solidFill>
                <a:latin typeface="Calisto MT"/>
                <a:ea typeface="+mn-ea"/>
                <a:cs typeface="+mn-cs"/>
              </a:rPr>
              <a:t>The power of words</a:t>
            </a:r>
          </a:p>
        </p:txBody>
      </p:sp>
    </p:spTree>
    <p:extLst>
      <p:ext uri="{BB962C8B-B14F-4D97-AF65-F5344CB8AC3E}">
        <p14:creationId xmlns:p14="http://schemas.microsoft.com/office/powerpoint/2010/main" val="32210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15698"/>
            <a:ext cx="3908425" cy="2571475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42924" y="2856344"/>
            <a:ext cx="3164979" cy="3011056"/>
          </a:xfrm>
        </p:spPr>
        <p:txBody>
          <a:bodyPr>
            <a:normAutofit/>
          </a:bodyPr>
          <a:lstStyle/>
          <a:p>
            <a:pPr algn="ctr"/>
            <a:r>
              <a:rPr lang="es-ES" sz="4000" dirty="0" err="1"/>
              <a:t>Let´s</a:t>
            </a:r>
            <a:r>
              <a:rPr lang="es-ES" sz="4000" dirty="0"/>
              <a:t> </a:t>
            </a:r>
            <a:r>
              <a:rPr lang="es-ES" sz="4000" dirty="0" err="1"/>
              <a:t>practice</a:t>
            </a:r>
            <a:r>
              <a:rPr lang="es-ES" sz="4000" dirty="0"/>
              <a:t> !</a:t>
            </a:r>
            <a:endParaRPr lang="es-CL" sz="4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644008" y="378904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</a:rPr>
              <a:t>ANSWER KEY</a:t>
            </a:r>
          </a:p>
          <a:p>
            <a:pPr marL="342900" indent="-342900">
              <a:buAutoNum type="arabicPeriod"/>
            </a:pPr>
            <a:r>
              <a:rPr lang="es-ES" b="1" dirty="0">
                <a:solidFill>
                  <a:srgbClr val="7030A0"/>
                </a:solidFill>
              </a:rPr>
              <a:t>O</a:t>
            </a:r>
          </a:p>
          <a:p>
            <a:pPr marL="342900" indent="-342900">
              <a:buAutoNum type="arabicPeriod"/>
            </a:pPr>
            <a:r>
              <a:rPr lang="es-ES" b="1" dirty="0">
                <a:solidFill>
                  <a:srgbClr val="7030A0"/>
                </a:solidFill>
              </a:rPr>
              <a:t>a</a:t>
            </a:r>
          </a:p>
          <a:p>
            <a:r>
              <a:rPr lang="es-ES" b="1" dirty="0">
                <a:solidFill>
                  <a:srgbClr val="7030A0"/>
                </a:solidFill>
              </a:rPr>
              <a:t>3.  0/0</a:t>
            </a:r>
          </a:p>
          <a:p>
            <a:r>
              <a:rPr lang="es-ES" b="1" dirty="0">
                <a:solidFill>
                  <a:srgbClr val="7030A0"/>
                </a:solidFill>
              </a:rPr>
              <a:t>4.  O</a:t>
            </a:r>
          </a:p>
          <a:p>
            <a:r>
              <a:rPr lang="es-ES" b="1" dirty="0">
                <a:solidFill>
                  <a:srgbClr val="7030A0"/>
                </a:solidFill>
              </a:rPr>
              <a:t>5.  </a:t>
            </a:r>
            <a:r>
              <a:rPr lang="es-ES" b="1" dirty="0" err="1">
                <a:solidFill>
                  <a:srgbClr val="7030A0"/>
                </a:solidFill>
              </a:rPr>
              <a:t>The</a:t>
            </a:r>
            <a:r>
              <a:rPr lang="es-ES" b="1" dirty="0">
                <a:solidFill>
                  <a:srgbClr val="7030A0"/>
                </a:solidFill>
              </a:rPr>
              <a:t> /</a:t>
            </a:r>
            <a:r>
              <a:rPr lang="es-ES" b="1" dirty="0" err="1">
                <a:solidFill>
                  <a:srgbClr val="7030A0"/>
                </a:solidFill>
              </a:rPr>
              <a:t>the</a:t>
            </a:r>
            <a:endParaRPr lang="es-ES" b="1" dirty="0">
              <a:solidFill>
                <a:srgbClr val="7030A0"/>
              </a:solidFill>
            </a:endParaRPr>
          </a:p>
          <a:p>
            <a:r>
              <a:rPr lang="es-ES" b="1" dirty="0">
                <a:solidFill>
                  <a:srgbClr val="7030A0"/>
                </a:solidFill>
              </a:rPr>
              <a:t>6.  0</a:t>
            </a:r>
          </a:p>
          <a:p>
            <a:r>
              <a:rPr lang="es-ES" b="1" dirty="0">
                <a:solidFill>
                  <a:srgbClr val="7030A0"/>
                </a:solidFill>
              </a:rPr>
              <a:t>7.   a</a:t>
            </a:r>
          </a:p>
          <a:p>
            <a:r>
              <a:rPr lang="es-ES" b="1" dirty="0">
                <a:solidFill>
                  <a:srgbClr val="7030A0"/>
                </a:solidFill>
              </a:rPr>
              <a:t>8.  0/0</a:t>
            </a:r>
          </a:p>
          <a:p>
            <a:pPr algn="ctr"/>
            <a:endParaRPr lang="es-ES" b="1" dirty="0">
              <a:solidFill>
                <a:srgbClr val="00B0F0"/>
              </a:solidFill>
            </a:endParaRPr>
          </a:p>
          <a:p>
            <a:pPr marL="342900" indent="-342900" algn="ctr">
              <a:buAutoNum type="arabicPeriod"/>
            </a:pPr>
            <a:endParaRPr lang="es-ES" b="1" dirty="0">
              <a:solidFill>
                <a:srgbClr val="00B0F0"/>
              </a:solidFill>
            </a:endParaRPr>
          </a:p>
          <a:p>
            <a:pPr marL="342900" indent="-342900" algn="ctr">
              <a:buAutoNum type="arabicPeriod"/>
            </a:pPr>
            <a:endParaRPr lang="es-ES" b="1" dirty="0">
              <a:solidFill>
                <a:srgbClr val="00B0F0"/>
              </a:solidFill>
            </a:endParaRPr>
          </a:p>
          <a:p>
            <a:pPr algn="ctr"/>
            <a:endParaRPr lang="es-CL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8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2655"/>
            <a:ext cx="3312368" cy="6425399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7544" y="365273"/>
            <a:ext cx="2891790" cy="3011056"/>
          </a:xfrm>
        </p:spPr>
        <p:txBody>
          <a:bodyPr>
            <a:normAutofit/>
          </a:bodyPr>
          <a:lstStyle/>
          <a:p>
            <a:pPr algn="ctr"/>
            <a:r>
              <a:rPr lang="es-ES" sz="3600" dirty="0" err="1"/>
              <a:t>Let´s</a:t>
            </a:r>
            <a:r>
              <a:rPr lang="es-ES" sz="3600" dirty="0"/>
              <a:t> </a:t>
            </a:r>
            <a:r>
              <a:rPr lang="es-ES" sz="3600" dirty="0" err="1"/>
              <a:t>practice</a:t>
            </a:r>
            <a:r>
              <a:rPr lang="es-ES" sz="3600" dirty="0"/>
              <a:t>!</a:t>
            </a:r>
            <a:endParaRPr lang="es-CL" sz="3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60978" y="270892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</a:rPr>
              <a:t>ANSWER KEY</a:t>
            </a:r>
          </a:p>
          <a:p>
            <a:pPr marL="342900" indent="-342900">
              <a:buAutoNum type="arabicPeriod"/>
            </a:pPr>
            <a:r>
              <a:rPr lang="es-ES" b="1" dirty="0">
                <a:solidFill>
                  <a:srgbClr val="7030A0"/>
                </a:solidFill>
              </a:rPr>
              <a:t>O</a:t>
            </a:r>
          </a:p>
          <a:p>
            <a:pPr marL="342900" indent="-342900">
              <a:buAutoNum type="arabicPeriod"/>
            </a:pPr>
            <a:r>
              <a:rPr lang="es-ES" b="1" dirty="0" err="1">
                <a:solidFill>
                  <a:srgbClr val="7030A0"/>
                </a:solidFill>
              </a:rPr>
              <a:t>the</a:t>
            </a:r>
            <a:endParaRPr lang="es-ES" b="1" dirty="0">
              <a:solidFill>
                <a:srgbClr val="7030A0"/>
              </a:solidFill>
            </a:endParaRPr>
          </a:p>
          <a:p>
            <a:r>
              <a:rPr lang="es-ES" b="1" dirty="0">
                <a:solidFill>
                  <a:srgbClr val="7030A0"/>
                </a:solidFill>
              </a:rPr>
              <a:t>3.  </a:t>
            </a:r>
            <a:r>
              <a:rPr lang="es-ES" b="1" dirty="0" err="1">
                <a:solidFill>
                  <a:srgbClr val="7030A0"/>
                </a:solidFill>
              </a:rPr>
              <a:t>the</a:t>
            </a:r>
            <a:endParaRPr lang="es-ES" b="1" dirty="0">
              <a:solidFill>
                <a:srgbClr val="7030A0"/>
              </a:solidFill>
            </a:endParaRPr>
          </a:p>
          <a:p>
            <a:r>
              <a:rPr lang="es-ES" b="1" dirty="0">
                <a:solidFill>
                  <a:srgbClr val="7030A0"/>
                </a:solidFill>
              </a:rPr>
              <a:t>4.  O/</a:t>
            </a:r>
            <a:r>
              <a:rPr lang="es-ES" b="1" dirty="0" err="1">
                <a:solidFill>
                  <a:srgbClr val="7030A0"/>
                </a:solidFill>
              </a:rPr>
              <a:t>the</a:t>
            </a:r>
            <a:endParaRPr lang="es-ES" b="1" dirty="0">
              <a:solidFill>
                <a:srgbClr val="7030A0"/>
              </a:solidFill>
            </a:endParaRPr>
          </a:p>
          <a:p>
            <a:r>
              <a:rPr lang="es-ES" b="1" dirty="0">
                <a:solidFill>
                  <a:srgbClr val="7030A0"/>
                </a:solidFill>
              </a:rPr>
              <a:t>5.  </a:t>
            </a:r>
            <a:r>
              <a:rPr lang="es-ES" b="1" dirty="0" err="1">
                <a:solidFill>
                  <a:srgbClr val="7030A0"/>
                </a:solidFill>
              </a:rPr>
              <a:t>the</a:t>
            </a:r>
            <a:r>
              <a:rPr lang="es-ES" b="1" dirty="0">
                <a:solidFill>
                  <a:srgbClr val="7030A0"/>
                </a:solidFill>
              </a:rPr>
              <a:t>/0</a:t>
            </a:r>
          </a:p>
          <a:p>
            <a:r>
              <a:rPr lang="es-ES" b="1" dirty="0">
                <a:solidFill>
                  <a:srgbClr val="7030A0"/>
                </a:solidFill>
              </a:rPr>
              <a:t>6.  0/</a:t>
            </a:r>
            <a:r>
              <a:rPr lang="es-ES" b="1" dirty="0" err="1">
                <a:solidFill>
                  <a:srgbClr val="7030A0"/>
                </a:solidFill>
              </a:rPr>
              <a:t>the</a:t>
            </a:r>
            <a:r>
              <a:rPr lang="es-ES" b="1" dirty="0">
                <a:solidFill>
                  <a:srgbClr val="7030A0"/>
                </a:solidFill>
              </a:rPr>
              <a:t>/0</a:t>
            </a:r>
          </a:p>
          <a:p>
            <a:r>
              <a:rPr lang="es-ES" b="1" dirty="0">
                <a:solidFill>
                  <a:srgbClr val="7030A0"/>
                </a:solidFill>
              </a:rPr>
              <a:t>7.   </a:t>
            </a:r>
            <a:r>
              <a:rPr lang="es-ES" b="1" dirty="0" err="1">
                <a:solidFill>
                  <a:srgbClr val="7030A0"/>
                </a:solidFill>
              </a:rPr>
              <a:t>The</a:t>
            </a:r>
            <a:r>
              <a:rPr lang="es-ES" b="1" dirty="0">
                <a:solidFill>
                  <a:srgbClr val="7030A0"/>
                </a:solidFill>
              </a:rPr>
              <a:t> /</a:t>
            </a:r>
            <a:r>
              <a:rPr lang="es-ES" b="1" dirty="0" err="1">
                <a:solidFill>
                  <a:srgbClr val="7030A0"/>
                </a:solidFill>
              </a:rPr>
              <a:t>the</a:t>
            </a:r>
            <a:endParaRPr lang="es-ES" b="1" dirty="0">
              <a:solidFill>
                <a:srgbClr val="7030A0"/>
              </a:solidFill>
            </a:endParaRPr>
          </a:p>
          <a:p>
            <a:r>
              <a:rPr lang="es-ES" b="1" dirty="0">
                <a:solidFill>
                  <a:srgbClr val="7030A0"/>
                </a:solidFill>
              </a:rPr>
              <a:t>8.  </a:t>
            </a:r>
            <a:r>
              <a:rPr lang="es-ES" b="1" dirty="0" err="1">
                <a:solidFill>
                  <a:srgbClr val="7030A0"/>
                </a:solidFill>
              </a:rPr>
              <a:t>the</a:t>
            </a:r>
            <a:r>
              <a:rPr lang="es-ES" b="1" dirty="0">
                <a:solidFill>
                  <a:srgbClr val="7030A0"/>
                </a:solidFill>
              </a:rPr>
              <a:t>/</a:t>
            </a:r>
            <a:r>
              <a:rPr lang="es-ES" b="1" dirty="0" err="1">
                <a:solidFill>
                  <a:srgbClr val="7030A0"/>
                </a:solidFill>
              </a:rPr>
              <a:t>the</a:t>
            </a:r>
            <a:endParaRPr lang="es-ES" b="1" dirty="0">
              <a:solidFill>
                <a:srgbClr val="7030A0"/>
              </a:solidFill>
            </a:endParaRPr>
          </a:p>
          <a:p>
            <a:pPr algn="ctr"/>
            <a:endParaRPr lang="es-ES" b="1" dirty="0">
              <a:solidFill>
                <a:srgbClr val="00B0F0"/>
              </a:solidFill>
            </a:endParaRPr>
          </a:p>
          <a:p>
            <a:pPr marL="342900" indent="-342900" algn="ctr">
              <a:buAutoNum type="arabicPeriod"/>
            </a:pPr>
            <a:endParaRPr lang="es-ES" b="1" dirty="0">
              <a:solidFill>
                <a:srgbClr val="00B0F0"/>
              </a:solidFill>
            </a:endParaRPr>
          </a:p>
          <a:p>
            <a:pPr marL="342900" indent="-342900" algn="ctr">
              <a:buAutoNum type="arabicPeriod"/>
            </a:pPr>
            <a:endParaRPr lang="es-ES" b="1" dirty="0">
              <a:solidFill>
                <a:srgbClr val="00B0F0"/>
              </a:solidFill>
            </a:endParaRPr>
          </a:p>
          <a:p>
            <a:pPr algn="ctr"/>
            <a:endParaRPr lang="es-CL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1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err="1"/>
              <a:t>Let´s</a:t>
            </a:r>
            <a:r>
              <a:rPr lang="es-ES" sz="4000" dirty="0"/>
              <a:t> </a:t>
            </a:r>
            <a:r>
              <a:rPr lang="es-ES" sz="4000" dirty="0" err="1"/>
              <a:t>practice</a:t>
            </a:r>
            <a:r>
              <a:rPr lang="es-ES" sz="4000" dirty="0"/>
              <a:t>!</a:t>
            </a:r>
            <a:endParaRPr lang="es-CL" sz="40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8748"/>
            <a:ext cx="4245099" cy="4969872"/>
          </a:xfrm>
        </p:spPr>
      </p:pic>
      <p:sp>
        <p:nvSpPr>
          <p:cNvPr id="7" name="Marcador de texto 6"/>
          <p:cNvSpPr txBox="1">
            <a:spLocks noGrp="1"/>
          </p:cNvSpPr>
          <p:nvPr>
            <p:ph type="body" sz="half" idx="2"/>
          </p:nvPr>
        </p:nvSpPr>
        <p:spPr>
          <a:xfrm>
            <a:off x="523474" y="2204864"/>
            <a:ext cx="2891790" cy="707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</a:rPr>
              <a:t>ANSWER KEY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s-ES" b="1" dirty="0" err="1">
                <a:solidFill>
                  <a:srgbClr val="7030A0"/>
                </a:solidFill>
              </a:rPr>
              <a:t>Right</a:t>
            </a:r>
            <a:endParaRPr lang="es-ES" b="1" dirty="0">
              <a:solidFill>
                <a:srgbClr val="7030A0"/>
              </a:solidFill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s-ES" b="1" dirty="0">
                <a:solidFill>
                  <a:srgbClr val="7030A0"/>
                </a:solidFill>
              </a:rPr>
              <a:t>W </a:t>
            </a:r>
            <a:r>
              <a:rPr lang="es-ES" b="1" dirty="0" err="1">
                <a:solidFill>
                  <a:srgbClr val="7030A0"/>
                </a:solidFill>
              </a:rPr>
              <a:t>rong</a:t>
            </a:r>
            <a:r>
              <a:rPr lang="es-ES" b="1" dirty="0">
                <a:solidFill>
                  <a:srgbClr val="7030A0"/>
                </a:solidFill>
              </a:rPr>
              <a:t> /at </a:t>
            </a:r>
            <a:r>
              <a:rPr lang="es-ES" b="1" dirty="0" err="1">
                <a:solidFill>
                  <a:srgbClr val="7030A0"/>
                </a:solidFill>
              </a:rPr>
              <a:t>work</a:t>
            </a:r>
            <a:endParaRPr lang="es-ES" b="1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rgbClr val="7030A0"/>
                </a:solidFill>
              </a:rPr>
              <a:t>3.  W/</a:t>
            </a:r>
            <a:r>
              <a:rPr lang="es-ES" b="1" dirty="0" err="1">
                <a:solidFill>
                  <a:srgbClr val="7030A0"/>
                </a:solidFill>
              </a:rPr>
              <a:t>to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prison</a:t>
            </a:r>
            <a:endParaRPr lang="es-ES" b="1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rgbClr val="7030A0"/>
                </a:solidFill>
              </a:rPr>
              <a:t>4.  W/at </a:t>
            </a:r>
            <a:r>
              <a:rPr lang="es-ES" b="1" dirty="0" err="1">
                <a:solidFill>
                  <a:srgbClr val="7030A0"/>
                </a:solidFill>
              </a:rPr>
              <a:t>school</a:t>
            </a:r>
            <a:endParaRPr lang="es-ES" b="1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rgbClr val="7030A0"/>
                </a:solidFill>
              </a:rPr>
              <a:t>5.  </a:t>
            </a:r>
            <a:r>
              <a:rPr lang="es-ES" b="1" dirty="0" err="1">
                <a:solidFill>
                  <a:srgbClr val="7030A0"/>
                </a:solidFill>
              </a:rPr>
              <a:t>Right</a:t>
            </a:r>
            <a:endParaRPr lang="es-ES" b="1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rgbClr val="7030A0"/>
                </a:solidFill>
              </a:rPr>
              <a:t>6.  </a:t>
            </a:r>
            <a:r>
              <a:rPr lang="es-ES" b="1" dirty="0" err="1">
                <a:solidFill>
                  <a:srgbClr val="7030A0"/>
                </a:solidFill>
              </a:rPr>
              <a:t>Wrong</a:t>
            </a:r>
            <a:r>
              <a:rPr lang="es-ES" b="1" dirty="0">
                <a:solidFill>
                  <a:srgbClr val="7030A0"/>
                </a:solidFill>
              </a:rPr>
              <a:t> /at </a:t>
            </a:r>
            <a:r>
              <a:rPr lang="es-ES" b="1" dirty="0" err="1">
                <a:solidFill>
                  <a:srgbClr val="7030A0"/>
                </a:solidFill>
              </a:rPr>
              <a:t>church</a:t>
            </a:r>
            <a:endParaRPr lang="es-ES" b="1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r>
              <a:rPr lang="es-ES" b="1" dirty="0">
                <a:solidFill>
                  <a:srgbClr val="7030A0"/>
                </a:solidFill>
              </a:rPr>
              <a:t>7.   </a:t>
            </a:r>
            <a:r>
              <a:rPr lang="es-ES" b="1" dirty="0" err="1">
                <a:solidFill>
                  <a:srgbClr val="7030A0"/>
                </a:solidFill>
              </a:rPr>
              <a:t>Right</a:t>
            </a:r>
            <a:endParaRPr lang="es-ES" b="1" dirty="0">
              <a:solidFill>
                <a:srgbClr val="7030A0"/>
              </a:solidFill>
            </a:endParaRPr>
          </a:p>
          <a:p>
            <a:pPr marL="342900" indent="-342900">
              <a:lnSpc>
                <a:spcPct val="100000"/>
              </a:lnSpc>
              <a:buAutoNum type="arabicPeriod" startAt="8"/>
            </a:pPr>
            <a:r>
              <a:rPr lang="es-ES" b="1" dirty="0" err="1">
                <a:solidFill>
                  <a:srgbClr val="7030A0"/>
                </a:solidFill>
              </a:rPr>
              <a:t>Wrong</a:t>
            </a:r>
            <a:r>
              <a:rPr lang="es-ES" b="1" dirty="0">
                <a:solidFill>
                  <a:srgbClr val="7030A0"/>
                </a:solidFill>
              </a:rPr>
              <a:t>/in </a:t>
            </a:r>
            <a:r>
              <a:rPr lang="es-ES" b="1" dirty="0" err="1">
                <a:solidFill>
                  <a:srgbClr val="7030A0"/>
                </a:solidFill>
              </a:rPr>
              <a:t>college</a:t>
            </a:r>
            <a:endParaRPr lang="es-ES" b="1" dirty="0">
              <a:solidFill>
                <a:srgbClr val="7030A0"/>
              </a:solidFill>
            </a:endParaRPr>
          </a:p>
          <a:p>
            <a:pPr marL="342900" indent="-342900">
              <a:lnSpc>
                <a:spcPct val="100000"/>
              </a:lnSpc>
              <a:buAutoNum type="arabicPeriod" startAt="8"/>
            </a:pPr>
            <a:r>
              <a:rPr lang="es-ES" b="1" dirty="0" err="1">
                <a:solidFill>
                  <a:srgbClr val="7030A0"/>
                </a:solidFill>
              </a:rPr>
              <a:t>Right</a:t>
            </a:r>
            <a:endParaRPr lang="es-ES" b="1" dirty="0">
              <a:solidFill>
                <a:srgbClr val="7030A0"/>
              </a:solidFill>
            </a:endParaRPr>
          </a:p>
          <a:p>
            <a:pPr marL="342900" indent="-342900">
              <a:lnSpc>
                <a:spcPct val="100000"/>
              </a:lnSpc>
              <a:buAutoNum type="arabicPeriod" startAt="8"/>
            </a:pP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Right</a:t>
            </a:r>
            <a:endParaRPr lang="es-ES" b="1" dirty="0">
              <a:solidFill>
                <a:srgbClr val="7030A0"/>
              </a:solidFill>
            </a:endParaRPr>
          </a:p>
          <a:p>
            <a:pPr marL="342900" indent="-342900">
              <a:lnSpc>
                <a:spcPct val="100000"/>
              </a:lnSpc>
              <a:buAutoNum type="arabicPeriod" startAt="8"/>
            </a:pPr>
            <a:endParaRPr lang="es-ES" b="1" dirty="0">
              <a:solidFill>
                <a:srgbClr val="7030A0"/>
              </a:solidFill>
            </a:endParaRPr>
          </a:p>
          <a:p>
            <a:pPr algn="ctr"/>
            <a:endParaRPr lang="es-ES" b="1" dirty="0">
              <a:solidFill>
                <a:srgbClr val="00B0F0"/>
              </a:solidFill>
            </a:endParaRPr>
          </a:p>
          <a:p>
            <a:pPr marL="342900" indent="-342900" algn="ctr">
              <a:buAutoNum type="arabicPeriod"/>
            </a:pPr>
            <a:endParaRPr lang="es-ES" b="1" dirty="0">
              <a:solidFill>
                <a:srgbClr val="00B0F0"/>
              </a:solidFill>
            </a:endParaRPr>
          </a:p>
          <a:p>
            <a:pPr marL="342900" indent="-342900" algn="ctr">
              <a:buAutoNum type="arabicPeriod"/>
            </a:pPr>
            <a:endParaRPr lang="es-ES" b="1" dirty="0">
              <a:solidFill>
                <a:srgbClr val="00B0F0"/>
              </a:solidFill>
            </a:endParaRPr>
          </a:p>
          <a:p>
            <a:pPr algn="ctr"/>
            <a:endParaRPr lang="es-CL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3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play</a:t>
            </a:r>
            <a:r>
              <a:rPr lang="es-ES" dirty="0"/>
              <a:t> !</a:t>
            </a:r>
            <a:endParaRPr lang="es-CL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7432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71600" y="332656"/>
            <a:ext cx="7200900" cy="1485900"/>
          </a:xfrm>
        </p:spPr>
        <p:txBody>
          <a:bodyPr/>
          <a:lstStyle/>
          <a:p>
            <a:r>
              <a:rPr lang="es-ES" dirty="0"/>
              <a:t> </a:t>
            </a:r>
            <a:endParaRPr lang="es-CL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234292"/>
              </p:ext>
            </p:extLst>
          </p:nvPr>
        </p:nvGraphicFramePr>
        <p:xfrm>
          <a:off x="1028700" y="548680"/>
          <a:ext cx="786378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4988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  ROUND 1</a:t>
            </a:r>
            <a:endParaRPr lang="es-CL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139952" y="685801"/>
            <a:ext cx="4896544" cy="5175250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</a:t>
            </a:r>
          </a:p>
          <a:p>
            <a:pPr marL="0" indent="0">
              <a:buNone/>
            </a:pPr>
            <a:r>
              <a:rPr lang="es-ES" sz="2800" dirty="0"/>
              <a:t>    _____ Kremlin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probably</a:t>
            </a:r>
            <a:r>
              <a:rPr lang="es-ES" sz="2800" dirty="0"/>
              <a:t> ____ </a:t>
            </a:r>
            <a:r>
              <a:rPr lang="es-ES" sz="2800" dirty="0" err="1"/>
              <a:t>most</a:t>
            </a:r>
            <a:r>
              <a:rPr lang="es-ES" sz="2800" dirty="0"/>
              <a:t> </a:t>
            </a:r>
            <a:r>
              <a:rPr lang="es-ES" sz="2800" dirty="0" err="1"/>
              <a:t>famous</a:t>
            </a:r>
            <a:r>
              <a:rPr lang="es-ES" sz="2800" dirty="0"/>
              <a:t> </a:t>
            </a:r>
            <a:r>
              <a:rPr lang="es-ES" sz="2800" dirty="0" err="1"/>
              <a:t>building</a:t>
            </a:r>
            <a:r>
              <a:rPr lang="es-ES" sz="2800" dirty="0"/>
              <a:t> in ____ </a:t>
            </a:r>
            <a:r>
              <a:rPr lang="es-ES" sz="2800" dirty="0" err="1"/>
              <a:t>Moscow</a:t>
            </a:r>
            <a:r>
              <a:rPr lang="es-ES" sz="2800" dirty="0"/>
              <a:t>.</a:t>
            </a:r>
            <a:endParaRPr lang="es-CL" sz="2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9" y="2636912"/>
            <a:ext cx="3361062" cy="3868114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0906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br>
              <a:rPr lang="es-ES" dirty="0"/>
            </a:br>
            <a:r>
              <a:rPr lang="es-ES" dirty="0"/>
              <a:t>ROUND 1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r>
              <a:rPr lang="es-ES" sz="2400" dirty="0"/>
              <a:t>____ </a:t>
            </a:r>
            <a:r>
              <a:rPr lang="es-ES" sz="2400" dirty="0" err="1"/>
              <a:t>River</a:t>
            </a:r>
            <a:r>
              <a:rPr lang="es-ES" sz="2400" dirty="0"/>
              <a:t> Ebro in </a:t>
            </a:r>
            <a:r>
              <a:rPr lang="es-ES" sz="2400" dirty="0" err="1"/>
              <a:t>Spain</a:t>
            </a:r>
            <a:r>
              <a:rPr lang="es-ES" sz="2400" dirty="0"/>
              <a:t> </a:t>
            </a:r>
            <a:r>
              <a:rPr lang="es-ES" sz="2400" dirty="0" err="1"/>
              <a:t>flows</a:t>
            </a:r>
            <a:r>
              <a:rPr lang="es-ES" sz="2400" dirty="0"/>
              <a:t> </a:t>
            </a:r>
            <a:r>
              <a:rPr lang="es-ES" sz="2400" dirty="0" err="1"/>
              <a:t>into</a:t>
            </a:r>
            <a:r>
              <a:rPr lang="es-ES" sz="2400" dirty="0"/>
              <a:t> ____ </a:t>
            </a:r>
            <a:r>
              <a:rPr lang="es-ES" sz="2400" dirty="0" err="1"/>
              <a:t>Mediterranean</a:t>
            </a:r>
            <a:r>
              <a:rPr lang="es-ES" sz="2400" dirty="0"/>
              <a:t> Sea.</a:t>
            </a:r>
            <a:endParaRPr lang="es-CL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573016"/>
            <a:ext cx="4670011" cy="2586467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9416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br>
              <a:rPr lang="es-ES" dirty="0"/>
            </a:br>
            <a:r>
              <a:rPr lang="es-ES" dirty="0"/>
              <a:t>ROUND 1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____ Lake Superior in _____ </a:t>
            </a:r>
            <a:r>
              <a:rPr lang="es-ES" sz="2400" dirty="0" err="1"/>
              <a:t>Canada</a:t>
            </a:r>
            <a:r>
              <a:rPr lang="es-ES" sz="2400" dirty="0"/>
              <a:t>,  </a:t>
            </a:r>
            <a:r>
              <a:rPr lang="es-ES" sz="2400" dirty="0" err="1"/>
              <a:t>is</a:t>
            </a:r>
            <a:r>
              <a:rPr lang="es-ES" sz="2400" dirty="0"/>
              <a:t> _____ </a:t>
            </a:r>
            <a:r>
              <a:rPr lang="es-ES" sz="2400" dirty="0" err="1"/>
              <a:t>biggest</a:t>
            </a:r>
            <a:r>
              <a:rPr lang="es-ES" sz="2400" dirty="0"/>
              <a:t> </a:t>
            </a:r>
            <a:r>
              <a:rPr lang="es-ES" sz="2400" dirty="0" err="1"/>
              <a:t>lake</a:t>
            </a:r>
            <a:r>
              <a:rPr lang="es-ES" sz="2400" dirty="0"/>
              <a:t> in _____ </a:t>
            </a:r>
            <a:r>
              <a:rPr lang="es-ES" sz="2400" dirty="0" err="1"/>
              <a:t>world</a:t>
            </a:r>
            <a:r>
              <a:rPr lang="es-ES" sz="2400" dirty="0"/>
              <a:t>.</a:t>
            </a:r>
            <a:endParaRPr lang="es-C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924944"/>
            <a:ext cx="4644008" cy="30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8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br>
              <a:rPr lang="es-ES" dirty="0"/>
            </a:br>
            <a:r>
              <a:rPr lang="es-ES" dirty="0"/>
              <a:t>ROUND 2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____ </a:t>
            </a:r>
            <a:r>
              <a:rPr lang="es-ES" sz="2400" dirty="0" err="1"/>
              <a:t>Mont</a:t>
            </a:r>
            <a:r>
              <a:rPr lang="es-ES" sz="2400" dirty="0"/>
              <a:t> </a:t>
            </a:r>
            <a:r>
              <a:rPr lang="es-ES" sz="2400" dirty="0" err="1"/>
              <a:t>Blanc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______ </a:t>
            </a:r>
            <a:r>
              <a:rPr lang="es-ES" sz="2400" dirty="0" err="1"/>
              <a:t>highest</a:t>
            </a:r>
            <a:r>
              <a:rPr lang="es-ES" sz="2400" dirty="0"/>
              <a:t>  </a:t>
            </a:r>
            <a:r>
              <a:rPr lang="es-ES" sz="2400" dirty="0" err="1"/>
              <a:t>mountain</a:t>
            </a:r>
            <a:r>
              <a:rPr lang="es-ES" sz="2400" dirty="0"/>
              <a:t> in _____ </a:t>
            </a:r>
            <a:r>
              <a:rPr lang="es-ES" sz="2400" dirty="0" err="1"/>
              <a:t>Alps</a:t>
            </a:r>
            <a:endParaRPr lang="es-C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492896"/>
            <a:ext cx="4526442" cy="30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6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br>
              <a:rPr lang="es-ES" dirty="0"/>
            </a:br>
            <a:r>
              <a:rPr lang="es-ES" dirty="0"/>
              <a:t>ROUND 2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83968" y="685801"/>
            <a:ext cx="4680520" cy="5175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 err="1"/>
              <a:t>My</a:t>
            </a:r>
            <a:r>
              <a:rPr lang="es-ES" sz="2400" dirty="0"/>
              <a:t> </a:t>
            </a:r>
            <a:r>
              <a:rPr lang="es-ES" sz="2400" dirty="0" err="1"/>
              <a:t>sister</a:t>
            </a:r>
            <a:r>
              <a:rPr lang="es-ES" sz="2400" dirty="0"/>
              <a:t> </a:t>
            </a:r>
            <a:r>
              <a:rPr lang="es-ES" sz="2400" dirty="0" err="1"/>
              <a:t>doesn´t</a:t>
            </a:r>
            <a:r>
              <a:rPr lang="es-ES" sz="2400" dirty="0"/>
              <a:t> </a:t>
            </a:r>
            <a:r>
              <a:rPr lang="es-ES" sz="2400" dirty="0" err="1"/>
              <a:t>usually</a:t>
            </a:r>
            <a:r>
              <a:rPr lang="es-ES" sz="2400" dirty="0"/>
              <a:t> </a:t>
            </a:r>
            <a:r>
              <a:rPr lang="es-ES" sz="2400" dirty="0" err="1"/>
              <a:t>like</a:t>
            </a:r>
            <a:r>
              <a:rPr lang="es-ES" sz="2400" dirty="0"/>
              <a:t> _____ </a:t>
            </a:r>
            <a:r>
              <a:rPr lang="es-ES" sz="2400" dirty="0" err="1"/>
              <a:t>heights</a:t>
            </a:r>
            <a:r>
              <a:rPr lang="es-ES" sz="2400" dirty="0"/>
              <a:t>, </a:t>
            </a:r>
            <a:r>
              <a:rPr lang="es-ES" sz="2400" dirty="0" err="1"/>
              <a:t>but</a:t>
            </a:r>
            <a:r>
              <a:rPr lang="es-ES" sz="2400" dirty="0"/>
              <a:t> </a:t>
            </a: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dirty="0" err="1"/>
              <a:t>managed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climb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top of _____ Eiffel </a:t>
            </a:r>
            <a:r>
              <a:rPr lang="es-ES" sz="2400" dirty="0" err="1"/>
              <a:t>tower</a:t>
            </a:r>
            <a:r>
              <a:rPr lang="es-ES" sz="2400" dirty="0"/>
              <a:t>.</a:t>
            </a:r>
            <a:endParaRPr lang="es-C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204864"/>
            <a:ext cx="3168352" cy="419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Neil </a:t>
            </a:r>
            <a:r>
              <a:rPr lang="es-ES" dirty="0" err="1"/>
              <a:t>Amstrong´s</a:t>
            </a:r>
            <a:r>
              <a:rPr lang="es-ES" dirty="0"/>
              <a:t> </a:t>
            </a:r>
            <a:r>
              <a:rPr lang="es-ES" dirty="0" err="1"/>
              <a:t>words</a:t>
            </a:r>
            <a:endParaRPr lang="es-CL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LcPeriod"/>
            </a:pPr>
            <a:r>
              <a:rPr lang="es-ES" dirty="0"/>
              <a:t>“</a:t>
            </a:r>
            <a:r>
              <a:rPr lang="es-ES" dirty="0" err="1"/>
              <a:t>That´s</a:t>
            </a:r>
            <a:r>
              <a:rPr lang="es-ES" dirty="0"/>
              <a:t> a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step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men</a:t>
            </a:r>
            <a:r>
              <a:rPr lang="es-ES" dirty="0"/>
              <a:t> a </a:t>
            </a:r>
            <a:r>
              <a:rPr lang="es-ES" dirty="0" err="1"/>
              <a:t>giant</a:t>
            </a:r>
            <a:r>
              <a:rPr lang="es-ES" dirty="0"/>
              <a:t> </a:t>
            </a:r>
            <a:r>
              <a:rPr lang="es-ES" dirty="0" err="1"/>
              <a:t>leap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mankind</a:t>
            </a:r>
            <a:r>
              <a:rPr lang="es-ES" dirty="0"/>
              <a:t>”</a:t>
            </a:r>
          </a:p>
          <a:p>
            <a:pPr marL="457200" indent="-457200">
              <a:buFont typeface="Franklin Gothic Book" panose="020B0503020102020204" pitchFamily="34" charset="0"/>
              <a:buAutoNum type="alphaLcPeriod"/>
            </a:pPr>
            <a:r>
              <a:rPr lang="es-ES" dirty="0"/>
              <a:t>“</a:t>
            </a:r>
            <a:r>
              <a:rPr lang="es-ES" dirty="0" err="1"/>
              <a:t>That´s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step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</a:t>
            </a:r>
            <a:r>
              <a:rPr lang="es-ES" dirty="0" err="1"/>
              <a:t>man</a:t>
            </a:r>
            <a:r>
              <a:rPr lang="es-ES" dirty="0"/>
              <a:t> a </a:t>
            </a:r>
            <a:r>
              <a:rPr lang="es-ES" dirty="0" err="1"/>
              <a:t>giant</a:t>
            </a:r>
            <a:r>
              <a:rPr lang="es-ES" dirty="0"/>
              <a:t> </a:t>
            </a:r>
            <a:r>
              <a:rPr lang="es-ES" dirty="0" err="1"/>
              <a:t>leap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mankind</a:t>
            </a:r>
            <a:r>
              <a:rPr lang="es-ES" dirty="0"/>
              <a:t>”</a:t>
            </a:r>
          </a:p>
          <a:p>
            <a:pPr marL="457200" indent="-457200">
              <a:buFont typeface="Franklin Gothic Book" panose="020B0503020102020204" pitchFamily="34" charset="0"/>
              <a:buAutoNum type="alphaLcPeriod"/>
            </a:pPr>
            <a:r>
              <a:rPr lang="es-ES" dirty="0"/>
              <a:t>“</a:t>
            </a:r>
            <a:r>
              <a:rPr lang="es-ES" dirty="0" err="1"/>
              <a:t>That´s</a:t>
            </a:r>
            <a:r>
              <a:rPr lang="es-ES" dirty="0"/>
              <a:t> a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step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a </a:t>
            </a:r>
            <a:r>
              <a:rPr lang="es-ES" dirty="0" err="1"/>
              <a:t>man</a:t>
            </a:r>
            <a:r>
              <a:rPr lang="es-ES" dirty="0"/>
              <a:t> a </a:t>
            </a:r>
            <a:r>
              <a:rPr lang="es-ES" dirty="0" err="1"/>
              <a:t>giant</a:t>
            </a:r>
            <a:r>
              <a:rPr lang="es-ES" dirty="0"/>
              <a:t> </a:t>
            </a:r>
            <a:r>
              <a:rPr lang="es-ES" dirty="0" err="1"/>
              <a:t>leap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mankind</a:t>
            </a:r>
            <a:r>
              <a:rPr lang="es-ES" dirty="0"/>
              <a:t>”</a:t>
            </a:r>
          </a:p>
          <a:p>
            <a:pPr marL="457200" indent="-457200">
              <a:buFont typeface="Franklin Gothic Book" panose="020B0503020102020204" pitchFamily="34" charset="0"/>
              <a:buAutoNum type="alphaLcPeriod"/>
            </a:pPr>
            <a:r>
              <a:rPr lang="es-ES" dirty="0"/>
              <a:t>“</a:t>
            </a:r>
            <a:r>
              <a:rPr lang="es-ES" dirty="0" err="1"/>
              <a:t>That´s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step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man</a:t>
            </a:r>
            <a:r>
              <a:rPr lang="es-ES" dirty="0"/>
              <a:t> a </a:t>
            </a:r>
            <a:r>
              <a:rPr lang="es-ES" dirty="0" err="1"/>
              <a:t>giant</a:t>
            </a:r>
            <a:r>
              <a:rPr lang="es-ES" dirty="0"/>
              <a:t> </a:t>
            </a:r>
            <a:r>
              <a:rPr lang="es-ES" dirty="0" err="1"/>
              <a:t>leap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mankind</a:t>
            </a:r>
            <a:r>
              <a:rPr lang="es-ES" dirty="0"/>
              <a:t>”</a:t>
            </a:r>
          </a:p>
          <a:p>
            <a:pPr marL="457200" indent="-457200">
              <a:buFont typeface="Franklin Gothic Book" panose="020B0503020102020204" pitchFamily="34" charset="0"/>
              <a:buAutoNum type="alphaLcPeriod"/>
            </a:pPr>
            <a:endParaRPr lang="es-ES" dirty="0"/>
          </a:p>
          <a:p>
            <a:pPr marL="457200" indent="-457200">
              <a:buFont typeface="Franklin Gothic Book" panose="020B0503020102020204" pitchFamily="34" charset="0"/>
              <a:buAutoNum type="alphaLcPeriod"/>
            </a:pPr>
            <a:endParaRPr lang="es-ES" dirty="0"/>
          </a:p>
          <a:p>
            <a:pPr marL="457200" indent="-457200">
              <a:buAutoNum type="alphaLcPeriod"/>
            </a:pPr>
            <a:endParaRPr lang="es-C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36510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Round 2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11960" y="685801"/>
            <a:ext cx="4824535" cy="5175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______ </a:t>
            </a:r>
            <a:r>
              <a:rPr lang="es-ES" sz="2400" dirty="0" err="1"/>
              <a:t>first</a:t>
            </a:r>
            <a:r>
              <a:rPr lang="es-ES" sz="2400" dirty="0"/>
              <a:t> </a:t>
            </a:r>
            <a:r>
              <a:rPr lang="es-ES" sz="2400" dirty="0" err="1"/>
              <a:t>state</a:t>
            </a:r>
            <a:r>
              <a:rPr lang="es-ES" sz="2400" dirty="0"/>
              <a:t> in ______ US </a:t>
            </a:r>
            <a:r>
              <a:rPr lang="es-ES" sz="2400" dirty="0" err="1"/>
              <a:t>where</a:t>
            </a:r>
            <a:r>
              <a:rPr lang="es-ES" sz="2400" dirty="0"/>
              <a:t> ______ </a:t>
            </a:r>
            <a:r>
              <a:rPr lang="es-ES" sz="2400" dirty="0" err="1"/>
              <a:t>women</a:t>
            </a:r>
            <a:r>
              <a:rPr lang="es-ES" sz="2400" dirty="0"/>
              <a:t> </a:t>
            </a:r>
            <a:r>
              <a:rPr lang="es-ES" sz="2400" dirty="0" err="1"/>
              <a:t>could</a:t>
            </a:r>
            <a:r>
              <a:rPr lang="es-ES" sz="2400" dirty="0"/>
              <a:t> vote </a:t>
            </a:r>
            <a:r>
              <a:rPr lang="es-ES" sz="2400" dirty="0" err="1"/>
              <a:t>was</a:t>
            </a:r>
            <a:r>
              <a:rPr lang="es-ES" sz="2400" dirty="0"/>
              <a:t> Wyoming.</a:t>
            </a:r>
            <a:endParaRPr lang="es-C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636912"/>
            <a:ext cx="7470540" cy="31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Great </a:t>
            </a:r>
            <a:r>
              <a:rPr lang="es-ES" dirty="0" err="1"/>
              <a:t>speeches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0666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200900" cy="582960"/>
          </a:xfrm>
        </p:spPr>
        <p:txBody>
          <a:bodyPr>
            <a:normAutofit fontScale="90000"/>
          </a:bodyPr>
          <a:lstStyle/>
          <a:p>
            <a:r>
              <a:rPr lang="es-ES" dirty="0"/>
              <a:t>         </a:t>
            </a:r>
            <a:r>
              <a:rPr lang="es-ES" dirty="0" err="1"/>
              <a:t>Who</a:t>
            </a:r>
            <a:r>
              <a:rPr lang="es-ES" dirty="0"/>
              <a:t> are </a:t>
            </a:r>
            <a:r>
              <a:rPr lang="es-ES" dirty="0" err="1"/>
              <a:t>they</a:t>
            </a:r>
            <a:r>
              <a:rPr lang="es-ES" dirty="0"/>
              <a:t>?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268760"/>
            <a:ext cx="3874931" cy="23762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335017"/>
            <a:ext cx="2633853" cy="35754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726267"/>
            <a:ext cx="4047728" cy="22102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603" y="3629875"/>
            <a:ext cx="4503135" cy="298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19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3F8BE-1B8C-48EC-8989-CAFCA2B7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4" y="685800"/>
            <a:ext cx="3164979" cy="2157884"/>
          </a:xfrm>
        </p:spPr>
        <p:txBody>
          <a:bodyPr/>
          <a:lstStyle/>
          <a:p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+mj-cs"/>
              </a:rPr>
              <a:t>EMMELINE PANKHURST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B098F8-C1CE-4031-A197-171C6707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81" y="2060848"/>
            <a:ext cx="2615878" cy="36923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C813646-F1FA-4054-B9E4-52B1C8482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047" y="474567"/>
            <a:ext cx="4792029" cy="11228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46750F4-BE5B-4C5C-B8EB-8DF7227DC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013" y="2204864"/>
            <a:ext cx="3164979" cy="30660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BB4881-9791-4FBD-A002-019446E5C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340" y="5052145"/>
            <a:ext cx="3410660" cy="155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36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924" y="685800"/>
            <a:ext cx="3164979" cy="2157884"/>
          </a:xfrm>
        </p:spPr>
        <p:txBody>
          <a:bodyPr/>
          <a:lstStyle/>
          <a:p>
            <a:r>
              <a:rPr lang="es-ES" dirty="0"/>
              <a:t>EMMELINE PANKHURST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27984" y="404664"/>
            <a:ext cx="4173091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                         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/>
              <a:t>Railings</a:t>
            </a:r>
            <a:endParaRPr lang="es-ES" dirty="0"/>
          </a:p>
          <a:p>
            <a:pPr marL="0" indent="0">
              <a:buNone/>
            </a:pPr>
            <a:r>
              <a:rPr lang="es-ES" dirty="0" err="1"/>
              <a:t>Sacred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want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learn</a:t>
            </a:r>
            <a:r>
              <a:rPr lang="es-ES" dirty="0"/>
              <a:t> more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hunger</a:t>
            </a:r>
            <a:r>
              <a:rPr lang="es-ES" dirty="0"/>
              <a:t> strikes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suffragettes</a:t>
            </a:r>
            <a:r>
              <a:rPr lang="es-ES" dirty="0"/>
              <a:t> </a:t>
            </a:r>
            <a:r>
              <a:rPr lang="es-ES" dirty="0" err="1"/>
              <a:t>visit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85" y="1970114"/>
            <a:ext cx="3642270" cy="4783515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Rectángulo redondeado 5"/>
          <p:cNvSpPr/>
          <p:nvPr/>
        </p:nvSpPr>
        <p:spPr>
          <a:xfrm>
            <a:off x="5026365" y="476672"/>
            <a:ext cx="324036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/>
          </a:p>
          <a:p>
            <a:pPr algn="ctr"/>
            <a:r>
              <a:rPr lang="es-ES" sz="2400" b="1" dirty="0" err="1"/>
              <a:t>Vocabulary</a:t>
            </a:r>
            <a:endParaRPr lang="es-ES" sz="2400" b="1" dirty="0"/>
          </a:p>
          <a:p>
            <a:pPr algn="ctr"/>
            <a:endParaRPr lang="es-CL" dirty="0"/>
          </a:p>
        </p:txBody>
      </p:sp>
      <p:sp>
        <p:nvSpPr>
          <p:cNvPr id="7" name="Rectángulo redondeado 6"/>
          <p:cNvSpPr/>
          <p:nvPr/>
        </p:nvSpPr>
        <p:spPr>
          <a:xfrm>
            <a:off x="4427984" y="3501008"/>
            <a:ext cx="4464496" cy="288032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>
                <a:solidFill>
                  <a:srgbClr val="FFFFFF"/>
                </a:solidFill>
                <a:hlinkClick r:id="rId3"/>
              </a:rPr>
              <a:t>https://www.museumoflondon.org.uk/discover/six-things-you-didnt-know-about-suffragette-hunger-strikes</a:t>
            </a:r>
            <a:endParaRPr lang="es-CL" dirty="0">
              <a:solidFill>
                <a:srgbClr val="FFFFFF"/>
              </a:solidFill>
            </a:endParaRPr>
          </a:p>
          <a:p>
            <a:endParaRPr lang="es-CL" b="1" dirty="0"/>
          </a:p>
          <a:p>
            <a:r>
              <a:rPr lang="es-CL" dirty="0"/>
              <a:t>https://www.youtube.com/watch?v=mpMhp2yJDPc</a:t>
            </a:r>
          </a:p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63955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45B8E-3E48-4884-962F-FC97251DD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4" y="685800"/>
            <a:ext cx="3308995" cy="2157884"/>
          </a:xfrm>
        </p:spPr>
        <p:txBody>
          <a:bodyPr/>
          <a:lstStyle/>
          <a:p>
            <a:r>
              <a:rPr lang="es-CL" dirty="0"/>
              <a:t>WINSTON CHURCHILL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5D50FD-B534-4EC7-AA9C-BEE0BD66B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19" y="2276872"/>
            <a:ext cx="3019657" cy="36658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3939CE-965B-486B-96CD-1A5E1D057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476" y="548680"/>
            <a:ext cx="3456384" cy="10340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85CF8B-8850-48F3-86F2-D6D6561C3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19" y="2636912"/>
            <a:ext cx="3644360" cy="249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74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924" y="685800"/>
            <a:ext cx="3164979" cy="2157884"/>
          </a:xfrm>
        </p:spPr>
        <p:txBody>
          <a:bodyPr/>
          <a:lstStyle/>
          <a:p>
            <a:r>
              <a:rPr lang="es-ES" dirty="0"/>
              <a:t>WINSTON CHURCHILL</a:t>
            </a:r>
            <a:endParaRPr lang="es-CL" dirty="0"/>
          </a:p>
        </p:txBody>
      </p:sp>
      <p:pic>
        <p:nvPicPr>
          <p:cNvPr id="5" name="y2mate.com - Winston S Churchill_ We Shall Fight on the Beaches_MkTw3_PmKtc_24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8024" y="3140968"/>
            <a:ext cx="3908425" cy="2932112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843684"/>
            <a:ext cx="4286045" cy="22821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07815"/>
            <a:ext cx="3273836" cy="75597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788024" y="1484784"/>
            <a:ext cx="1409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Strength</a:t>
            </a:r>
            <a:endParaRPr lang="es-ES" dirty="0"/>
          </a:p>
          <a:p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surrender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596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7CB420-9041-4B9E-812F-82CDEE5F1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4" y="685800"/>
            <a:ext cx="3308995" cy="2157884"/>
          </a:xfrm>
        </p:spPr>
        <p:txBody>
          <a:bodyPr/>
          <a:lstStyle/>
          <a:p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+mj-cs"/>
              </a:rPr>
              <a:t>NELSON MANDELA </a:t>
            </a:r>
            <a:endParaRPr lang="es-CL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D6D065A-D57B-4FC5-B5E9-EEE922887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5936" y="2864644"/>
            <a:ext cx="3908425" cy="30227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BD865D-DF43-43A3-B545-B25BF703F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22" y="2348880"/>
            <a:ext cx="3245710" cy="36724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8B5CE99-B42A-452D-9041-ED0662D89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550178"/>
            <a:ext cx="3959811" cy="12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48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NELSON MANDELA 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4048" y="304767"/>
            <a:ext cx="3273836" cy="7620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685113"/>
            <a:ext cx="4367505" cy="229646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788024" y="148478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Release</a:t>
            </a:r>
            <a:endParaRPr lang="es-ES" dirty="0"/>
          </a:p>
          <a:p>
            <a:r>
              <a:rPr lang="es-ES" dirty="0"/>
              <a:t>Apartheid</a:t>
            </a:r>
          </a:p>
          <a:p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cherish</a:t>
            </a:r>
            <a:endParaRPr lang="es-ES" dirty="0"/>
          </a:p>
          <a:p>
            <a:r>
              <a:rPr lang="es-ES" dirty="0" err="1"/>
              <a:t>Persons</a:t>
            </a:r>
            <a:endParaRPr lang="es-CL" dirty="0"/>
          </a:p>
        </p:txBody>
      </p:sp>
      <p:sp>
        <p:nvSpPr>
          <p:cNvPr id="8" name="Rectángulo 7"/>
          <p:cNvSpPr/>
          <p:nvPr/>
        </p:nvSpPr>
        <p:spPr>
          <a:xfrm>
            <a:off x="4410236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/>
              <a:t>https://www.youtube.com/watch?v=PDS_BBVfuYQ&amp;t=315s</a:t>
            </a:r>
          </a:p>
        </p:txBody>
      </p:sp>
    </p:spTree>
    <p:extLst>
      <p:ext uri="{BB962C8B-B14F-4D97-AF65-F5344CB8AC3E}">
        <p14:creationId xmlns:p14="http://schemas.microsoft.com/office/powerpoint/2010/main" val="3018668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B2D88-22BB-4076-BBF8-A2FC4C84F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j-ea"/>
                <a:cs typeface="+mj-cs"/>
              </a:rPr>
              <a:t>BARACK OBAMA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5F6E86-9684-4037-BD59-40D9ED195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88" y="2377974"/>
            <a:ext cx="3073322" cy="26793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3280F2-EEA9-4AE5-A3C7-F60E86DF6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255537"/>
            <a:ext cx="4457700" cy="12763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0508C4-441C-4437-9A29-59DFBA56B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637" y="1629509"/>
            <a:ext cx="4253380" cy="29980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C3802C1-62DA-4935-8A34-861482D6B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430" y="4725144"/>
            <a:ext cx="2893671" cy="22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53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43000"/>
          </a:xfrm>
        </p:spPr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listen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footage</a:t>
            </a:r>
            <a:endParaRPr lang="es-CL" dirty="0"/>
          </a:p>
        </p:txBody>
      </p:sp>
      <p:pic>
        <p:nvPicPr>
          <p:cNvPr id="4" name="y2mate.com - First Moon Landing_ NASA Releases New Video_BD-1iGWZRDA_24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484784"/>
            <a:ext cx="5688632" cy="4266475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9CF4C9C-3D79-4FCE-B840-D73749502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604" y="1512268"/>
            <a:ext cx="5530523" cy="177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BARACK OBAMA</a:t>
            </a:r>
            <a:endParaRPr lang="es-CL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16016" y="304767"/>
            <a:ext cx="3273836" cy="7620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406846"/>
            <a:ext cx="4032448" cy="245027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716016" y="1556792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Ahead</a:t>
            </a:r>
            <a:endParaRPr lang="es-ES" dirty="0"/>
          </a:p>
          <a:p>
            <a:r>
              <a:rPr lang="es-ES" dirty="0" err="1"/>
              <a:t>Cynics</a:t>
            </a:r>
            <a:endParaRPr lang="es-ES" dirty="0"/>
          </a:p>
          <a:p>
            <a:r>
              <a:rPr lang="es-ES" dirty="0" err="1"/>
              <a:t>Unlikely</a:t>
            </a:r>
            <a:endParaRPr lang="es-ES" dirty="0"/>
          </a:p>
          <a:p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face</a:t>
            </a:r>
            <a:r>
              <a:rPr lang="es-ES" dirty="0"/>
              <a:t> </a:t>
            </a:r>
            <a:r>
              <a:rPr lang="es-ES" dirty="0" err="1"/>
              <a:t>down</a:t>
            </a:r>
            <a:r>
              <a:rPr lang="es-ES" dirty="0"/>
              <a:t> imposible </a:t>
            </a:r>
            <a:r>
              <a:rPr lang="es-ES" dirty="0" err="1"/>
              <a:t>odds</a:t>
            </a:r>
            <a:endParaRPr lang="es-ES" dirty="0"/>
          </a:p>
          <a:p>
            <a:r>
              <a:rPr lang="es-ES" dirty="0"/>
              <a:t>Creed</a:t>
            </a:r>
          </a:p>
          <a:p>
            <a:r>
              <a:rPr lang="es-ES" dirty="0" err="1"/>
              <a:t>To</a:t>
            </a:r>
            <a:r>
              <a:rPr lang="es-ES" dirty="0"/>
              <a:t> sum up</a:t>
            </a:r>
            <a:endParaRPr lang="es-CL" dirty="0"/>
          </a:p>
        </p:txBody>
      </p:sp>
      <p:pic>
        <p:nvPicPr>
          <p:cNvPr id="9" name="President Barack Obama’s Funniest Moments As Comedian-In-Chief _ NBC New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0246" y="3801077"/>
            <a:ext cx="4252251" cy="23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7BF1DCC-DFC2-4910-B05E-925697BFE75D}"/>
              </a:ext>
            </a:extLst>
          </p:cNvPr>
          <p:cNvSpPr/>
          <p:nvPr/>
        </p:nvSpPr>
        <p:spPr>
          <a:xfrm>
            <a:off x="251520" y="296652"/>
            <a:ext cx="6264696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err="1"/>
              <a:t>Have</a:t>
            </a:r>
            <a:r>
              <a:rPr lang="es-CL" sz="2400" b="1" dirty="0"/>
              <a:t> </a:t>
            </a:r>
            <a:r>
              <a:rPr lang="es-CL" sz="2400" b="1" dirty="0" err="1"/>
              <a:t>you</a:t>
            </a:r>
            <a:r>
              <a:rPr lang="es-CL" sz="2400" b="1" dirty="0"/>
              <a:t> </a:t>
            </a:r>
            <a:r>
              <a:rPr lang="es-CL" sz="2400" b="1" dirty="0" err="1"/>
              <a:t>ever</a:t>
            </a:r>
            <a:r>
              <a:rPr lang="es-CL" sz="2400" b="1" dirty="0"/>
              <a:t> </a:t>
            </a:r>
            <a:r>
              <a:rPr lang="es-CL" sz="2400" b="1" dirty="0" err="1"/>
              <a:t>had</a:t>
            </a:r>
            <a:r>
              <a:rPr lang="es-CL" sz="2400" b="1" dirty="0"/>
              <a:t> </a:t>
            </a:r>
            <a:r>
              <a:rPr lang="es-CL" sz="2400" b="1" dirty="0" err="1"/>
              <a:t>to</a:t>
            </a:r>
            <a:r>
              <a:rPr lang="es-CL" sz="2400" b="1" dirty="0"/>
              <a:t> </a:t>
            </a:r>
            <a:r>
              <a:rPr lang="es-CL" sz="2400" b="1" dirty="0" err="1"/>
              <a:t>make</a:t>
            </a:r>
            <a:r>
              <a:rPr lang="es-CL" sz="2400" b="1" dirty="0"/>
              <a:t> a </a:t>
            </a:r>
            <a:r>
              <a:rPr lang="es-CL" sz="2400" b="1" dirty="0" err="1"/>
              <a:t>speech</a:t>
            </a:r>
            <a:r>
              <a:rPr lang="es-CL" sz="2400" b="1" dirty="0"/>
              <a:t> </a:t>
            </a:r>
            <a:r>
              <a:rPr lang="es-CL" sz="2400" b="1" dirty="0" err="1"/>
              <a:t>or</a:t>
            </a:r>
            <a:r>
              <a:rPr lang="es-CL" sz="2400" b="1" dirty="0"/>
              <a:t> </a:t>
            </a:r>
            <a:r>
              <a:rPr lang="es-CL" sz="2400" b="1" dirty="0" err="1"/>
              <a:t>give</a:t>
            </a:r>
            <a:r>
              <a:rPr lang="es-CL" sz="2400" b="1" dirty="0"/>
              <a:t> a </a:t>
            </a:r>
            <a:r>
              <a:rPr lang="es-CL" sz="2400" b="1" dirty="0" err="1"/>
              <a:t>talk</a:t>
            </a:r>
            <a:r>
              <a:rPr lang="es-CL" sz="2400" b="1" dirty="0"/>
              <a:t> </a:t>
            </a:r>
            <a:r>
              <a:rPr lang="es-CL" sz="2400" b="1" dirty="0" err="1"/>
              <a:t>or</a:t>
            </a:r>
            <a:r>
              <a:rPr lang="es-CL" sz="2400" b="1" dirty="0"/>
              <a:t> </a:t>
            </a:r>
            <a:r>
              <a:rPr lang="es-CL" sz="2400" b="1" dirty="0" err="1"/>
              <a:t>presentation</a:t>
            </a:r>
            <a:r>
              <a:rPr lang="es-CL" sz="2400" b="1" dirty="0"/>
              <a:t> in </a:t>
            </a:r>
            <a:r>
              <a:rPr lang="es-CL" sz="2400" b="1" dirty="0" err="1"/>
              <a:t>front</a:t>
            </a:r>
            <a:r>
              <a:rPr lang="es-CL" sz="2400" b="1" dirty="0"/>
              <a:t> </a:t>
            </a:r>
            <a:r>
              <a:rPr lang="es-CL" sz="2400" b="1" dirty="0" err="1"/>
              <a:t>of</a:t>
            </a:r>
            <a:r>
              <a:rPr lang="es-CL" sz="2400" b="1" dirty="0"/>
              <a:t> a </a:t>
            </a:r>
            <a:r>
              <a:rPr lang="es-CL" sz="2400" b="1" dirty="0" err="1"/>
              <a:t>lot</a:t>
            </a:r>
            <a:r>
              <a:rPr lang="es-CL" sz="2400" b="1" dirty="0"/>
              <a:t> </a:t>
            </a:r>
            <a:r>
              <a:rPr lang="es-CL" sz="2400" b="1" dirty="0" err="1"/>
              <a:t>of</a:t>
            </a:r>
            <a:r>
              <a:rPr lang="es-CL" sz="2400" b="1" dirty="0"/>
              <a:t> </a:t>
            </a:r>
            <a:r>
              <a:rPr lang="es-CL" sz="2400" b="1" dirty="0" err="1"/>
              <a:t>people</a:t>
            </a:r>
            <a:r>
              <a:rPr lang="es-CL" sz="2400" b="1" dirty="0"/>
              <a:t>?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5DF5FFCD-9240-4FF3-89E3-84A9211EFA60}"/>
              </a:ext>
            </a:extLst>
          </p:cNvPr>
          <p:cNvSpPr/>
          <p:nvPr/>
        </p:nvSpPr>
        <p:spPr>
          <a:xfrm>
            <a:off x="3707904" y="2816933"/>
            <a:ext cx="4154760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err="1"/>
              <a:t>When</a:t>
            </a:r>
            <a:r>
              <a:rPr lang="es-CL" sz="2400" b="1" dirty="0"/>
              <a:t>? </a:t>
            </a:r>
            <a:r>
              <a:rPr lang="es-CL" sz="2400" b="1" dirty="0" err="1"/>
              <a:t>Where</a:t>
            </a:r>
            <a:r>
              <a:rPr lang="es-CL" sz="2400" b="1" dirty="0"/>
              <a:t>? </a:t>
            </a:r>
            <a:r>
              <a:rPr lang="es-CL" sz="2400" b="1" dirty="0" err="1"/>
              <a:t>How</a:t>
            </a:r>
            <a:r>
              <a:rPr lang="es-CL" sz="2400" b="1" dirty="0"/>
              <a:t> </a:t>
            </a:r>
            <a:r>
              <a:rPr lang="es-CL" sz="2400" b="1" dirty="0" err="1"/>
              <a:t>did</a:t>
            </a:r>
            <a:r>
              <a:rPr lang="es-CL" sz="2400" b="1" dirty="0"/>
              <a:t> </a:t>
            </a:r>
            <a:r>
              <a:rPr lang="es-CL" sz="2400" b="1" dirty="0" err="1"/>
              <a:t>you</a:t>
            </a:r>
            <a:r>
              <a:rPr lang="es-CL" sz="2400" b="1" dirty="0"/>
              <a:t> </a:t>
            </a:r>
            <a:r>
              <a:rPr lang="es-CL" sz="2400" b="1" dirty="0" err="1"/>
              <a:t>feel</a:t>
            </a:r>
            <a:r>
              <a:rPr lang="es-CL" sz="2400" b="1" dirty="0"/>
              <a:t>?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AE83B2E-872C-43AE-BBDF-5B06022438F4}"/>
              </a:ext>
            </a:extLst>
          </p:cNvPr>
          <p:cNvSpPr/>
          <p:nvPr/>
        </p:nvSpPr>
        <p:spPr>
          <a:xfrm>
            <a:off x="827584" y="4869160"/>
            <a:ext cx="4824536" cy="1692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err="1"/>
              <a:t>Was</a:t>
            </a:r>
            <a:r>
              <a:rPr lang="es-CL" sz="2400" b="1" dirty="0"/>
              <a:t> </a:t>
            </a:r>
            <a:r>
              <a:rPr lang="es-CL" sz="2400" b="1" dirty="0" err="1"/>
              <a:t>it</a:t>
            </a:r>
            <a:r>
              <a:rPr lang="es-CL" sz="2400" b="1" dirty="0"/>
              <a:t> </a:t>
            </a:r>
            <a:r>
              <a:rPr lang="es-CL" sz="2400" b="1" dirty="0" err="1"/>
              <a:t>successful</a:t>
            </a:r>
            <a:r>
              <a:rPr lang="es-CL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3295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2E7872E-601C-4BF3-9C3D-E98F3F1D3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52" y="404664"/>
            <a:ext cx="643409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5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BA3B51-30C4-44D3-9A8A-ABEB5F5A9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76672"/>
            <a:ext cx="6272817" cy="570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27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7A730E5-64AF-4A1D-9EC2-E1229C80E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836712"/>
            <a:ext cx="4709120" cy="5536197"/>
          </a:xfrm>
          <a:prstGeom prst="rect">
            <a:avLst/>
          </a:prstGeom>
        </p:spPr>
      </p:pic>
      <p:pic>
        <p:nvPicPr>
          <p:cNvPr id="5" name="5.41">
            <a:hlinkClick r:id="" action="ppaction://media"/>
            <a:extLst>
              <a:ext uri="{FF2B5EF4-FFF2-40B4-BE49-F238E27FC236}">
                <a16:creationId xmlns:a16="http://schemas.microsoft.com/office/drawing/2014/main" id="{207EC478-B9BB-457A-BAB9-7A321D309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295325" y="2132856"/>
            <a:ext cx="591494" cy="5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8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92BB15-27E8-47AB-A4C3-C27694965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404664"/>
            <a:ext cx="7200900" cy="798984"/>
          </a:xfrm>
        </p:spPr>
        <p:txBody>
          <a:bodyPr/>
          <a:lstStyle/>
          <a:p>
            <a:r>
              <a:rPr lang="es-CL" dirty="0"/>
              <a:t>LET´S LISTEN </a:t>
            </a:r>
          </a:p>
        </p:txBody>
      </p:sp>
      <p:pic>
        <p:nvPicPr>
          <p:cNvPr id="4" name="5.36">
            <a:hlinkClick r:id="" action="ppaction://media"/>
            <a:extLst>
              <a:ext uri="{FF2B5EF4-FFF2-40B4-BE49-F238E27FC236}">
                <a16:creationId xmlns:a16="http://schemas.microsoft.com/office/drawing/2014/main" id="{E46E770E-7D36-4874-8775-BF21FFEBA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1412776"/>
            <a:ext cx="406400" cy="406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AA74D28-B92D-42AD-AC07-3B57B6FCA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628800"/>
            <a:ext cx="5968445" cy="25216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3CD5715-6D2A-4506-82A4-5FFFC3AE5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560" y="3522817"/>
            <a:ext cx="2650207" cy="303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8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072AA3-4D9C-4FC4-8A30-3A0BB0498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6270331" cy="32254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765A4A1-6054-427B-B725-904BA298C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49" y="3546641"/>
            <a:ext cx="5030430" cy="25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89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ARTICLES!!!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023508"/>
            <a:ext cx="7150718" cy="281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946" y="1661925"/>
            <a:ext cx="4046232" cy="19833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229" y="473913"/>
            <a:ext cx="4293330" cy="3997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756" y="1129146"/>
            <a:ext cx="4138894" cy="445875"/>
          </a:xfrm>
          <a:prstGeom prst="rect">
            <a:avLst/>
          </a:prstGeom>
        </p:spPr>
      </p:pic>
      <p:sp>
        <p:nvSpPr>
          <p:cNvPr id="10" name="Flecha abajo 9"/>
          <p:cNvSpPr/>
          <p:nvPr/>
        </p:nvSpPr>
        <p:spPr>
          <a:xfrm>
            <a:off x="6300192" y="1792063"/>
            <a:ext cx="556640" cy="628825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/>
          <p:cNvSpPr txBox="1"/>
          <p:nvPr/>
        </p:nvSpPr>
        <p:spPr>
          <a:xfrm>
            <a:off x="5796136" y="255215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THE</a:t>
            </a:r>
            <a:endParaRPr lang="es-CL" sz="32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09" y="4018549"/>
            <a:ext cx="4355105" cy="7995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4734593"/>
            <a:ext cx="4478654" cy="134531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643" y="6415710"/>
            <a:ext cx="3891796" cy="24600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115616" y="5301208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0 </a:t>
            </a:r>
            <a:r>
              <a:rPr lang="es-ES" sz="3200" b="1" dirty="0" err="1"/>
              <a:t>article</a:t>
            </a:r>
            <a:endParaRPr lang="es-CL" sz="3200" b="1" dirty="0"/>
          </a:p>
        </p:txBody>
      </p:sp>
    </p:spTree>
    <p:extLst>
      <p:ext uri="{BB962C8B-B14F-4D97-AF65-F5344CB8AC3E}">
        <p14:creationId xmlns:p14="http://schemas.microsoft.com/office/powerpoint/2010/main" val="407853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B8A905-E583-4BFA-8164-8D677B010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404664"/>
            <a:ext cx="7200900" cy="798984"/>
          </a:xfrm>
        </p:spPr>
        <p:txBody>
          <a:bodyPr/>
          <a:lstStyle/>
          <a:p>
            <a:r>
              <a:rPr lang="es-CL" dirty="0"/>
              <a:t>LET´S PRACTICE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757393-5C15-4318-92BF-648E222F0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67" y="1547774"/>
            <a:ext cx="8508158" cy="375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98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A0D049-FAFB-4B62-80F1-14E05AA5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26976"/>
          </a:xfrm>
        </p:spPr>
        <p:txBody>
          <a:bodyPr/>
          <a:lstStyle/>
          <a:p>
            <a:r>
              <a:rPr lang="es-CL" dirty="0"/>
              <a:t>LET´S PRACTICE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F4B41-3E58-402D-B99B-0DA099F0D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90" y="1844824"/>
            <a:ext cx="8127930" cy="340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8169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310CD3C-631E-4F1C-A569-B942CC576B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TM10001105[[fn=Recorte]]</Template>
  <TotalTime>6388</TotalTime>
  <Words>1792</Words>
  <Application>Microsoft Office PowerPoint</Application>
  <PresentationFormat>Presentación en pantalla (4:3)</PresentationFormat>
  <Paragraphs>174</Paragraphs>
  <Slides>34</Slides>
  <Notes>1</Notes>
  <HiddenSlides>0</HiddenSlides>
  <MMClips>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Calisto MT</vt:lpstr>
      <vt:lpstr>Franklin Gothic Book</vt:lpstr>
      <vt:lpstr>Crop</vt:lpstr>
      <vt:lpstr>Presentación de PowerPoint</vt:lpstr>
      <vt:lpstr>Neil Amstrong´s words</vt:lpstr>
      <vt:lpstr>Let´s listen to the footage</vt:lpstr>
      <vt:lpstr>LET´S LISTEN </vt:lpstr>
      <vt:lpstr>Presentación de PowerPoint</vt:lpstr>
      <vt:lpstr>ARTICLES!!!</vt:lpstr>
      <vt:lpstr>Presentación de PowerPoint</vt:lpstr>
      <vt:lpstr>LET´S PRACTICE</vt:lpstr>
      <vt:lpstr>LET´S PRACTICE</vt:lpstr>
      <vt:lpstr>Presentación de PowerPoint</vt:lpstr>
      <vt:lpstr>Presentación de PowerPoint</vt:lpstr>
      <vt:lpstr>Let´s practice!</vt:lpstr>
      <vt:lpstr>Let´S play !</vt:lpstr>
      <vt:lpstr> </vt:lpstr>
      <vt:lpstr>    ROUND 1</vt:lpstr>
      <vt:lpstr>  ROUND 1</vt:lpstr>
      <vt:lpstr>  ROUND 1</vt:lpstr>
      <vt:lpstr>  ROUND 2</vt:lpstr>
      <vt:lpstr>  ROUND 2</vt:lpstr>
      <vt:lpstr>Round 2</vt:lpstr>
      <vt:lpstr>Great speeches</vt:lpstr>
      <vt:lpstr>         Who are they?</vt:lpstr>
      <vt:lpstr>EMMELINE PANKHURST</vt:lpstr>
      <vt:lpstr>EMMELINE PANKHURST</vt:lpstr>
      <vt:lpstr>WINSTON CHURCHILL</vt:lpstr>
      <vt:lpstr>WINSTON CHURCHILL</vt:lpstr>
      <vt:lpstr>NELSON MANDELA </vt:lpstr>
      <vt:lpstr>NELSON MANDELA </vt:lpstr>
      <vt:lpstr>BARACK OBAMA</vt:lpstr>
      <vt:lpstr>BARACK OBAMA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Santander</dc:creator>
  <cp:keywords/>
  <dc:description>Picture effects, no animation.</dc:description>
  <cp:lastModifiedBy>Carolina Santander</cp:lastModifiedBy>
  <cp:revision>41</cp:revision>
  <dcterms:created xsi:type="dcterms:W3CDTF">2020-05-17T19:43:05Z</dcterms:created>
  <dcterms:modified xsi:type="dcterms:W3CDTF">2020-11-16T00:31:40Z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TC018814409991</vt:lpwstr>
  </property>
</Properties>
</file>