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9" r:id="rId11"/>
    <p:sldId id="270" r:id="rId12"/>
    <p:sldId id="266" r:id="rId13"/>
    <p:sldId id="271" r:id="rId14"/>
    <p:sldId id="272" r:id="rId15"/>
    <p:sldId id="273" r:id="rId16"/>
    <p:sldId id="268" r:id="rId17"/>
    <p:sldId id="274" r:id="rId18"/>
    <p:sldId id="267" r:id="rId19"/>
    <p:sldId id="259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9/20/2020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9/20/2020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9/20/2020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9/20/2020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rfect-english-grammar.com/passive-exercise-5.html" TargetMode="External"/><Relationship Id="rId2" Type="http://schemas.openxmlformats.org/officeDocument/2006/relationships/hyperlink" Target="https://www.youtube.com/watch?v=nkAyggAM1q4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gendaweb.org/exercises/verbs/passive-write-1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theblogofseconda.blogspot.com/2018/01/the-passive-voice.html" TargetMode="External"/><Relationship Id="rId2" Type="http://schemas.openxmlformats.org/officeDocument/2006/relationships/hyperlink" Target="https://www.shakedsheinman.com/Movies-game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err="1"/>
              <a:t>Unit</a:t>
            </a:r>
            <a:r>
              <a:rPr lang="es-ES" dirty="0"/>
              <a:t> 6A</a:t>
            </a:r>
            <a:br>
              <a:rPr lang="es-ES" dirty="0"/>
            </a:br>
            <a:r>
              <a:rPr lang="es-ES" dirty="0" err="1"/>
              <a:t>Movies</a:t>
            </a:r>
            <a:endParaRPr lang="es-CL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 err="1"/>
              <a:t>By</a:t>
            </a:r>
            <a:r>
              <a:rPr lang="es-ES" dirty="0"/>
              <a:t> Carol</a:t>
            </a:r>
            <a:endParaRPr lang="es-CL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494" y="3030536"/>
            <a:ext cx="3895725" cy="389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7383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EB4D23-9EE4-4025-84E5-B944C7AE2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3"/>
            <a:ext cx="9601196" cy="884768"/>
          </a:xfrm>
        </p:spPr>
        <p:txBody>
          <a:bodyPr/>
          <a:lstStyle/>
          <a:p>
            <a:r>
              <a:rPr lang="es-CL" dirty="0"/>
              <a:t>HOMEWORK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C93F2DDE-C4D2-4CD1-AB00-A6F608B475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0832" y="1981201"/>
            <a:ext cx="3840289" cy="400843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0517DB6-9096-481D-98A9-946EED6203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4625" y="1713535"/>
            <a:ext cx="4026543" cy="4742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4560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FDE4E6F-5D3B-4508-8D23-FAA4B7E36E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152775" y="1221581"/>
            <a:ext cx="5886450" cy="441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4817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95402" y="982133"/>
            <a:ext cx="9601196" cy="1052730"/>
          </a:xfrm>
        </p:spPr>
        <p:txBody>
          <a:bodyPr/>
          <a:lstStyle/>
          <a:p>
            <a:r>
              <a:rPr lang="es-ES" dirty="0"/>
              <a:t>FURTHER PRACTICE </a:t>
            </a: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295401" y="2034863"/>
            <a:ext cx="9601196" cy="3841005"/>
          </a:xfrm>
        </p:spPr>
        <p:txBody>
          <a:bodyPr/>
          <a:lstStyle/>
          <a:p>
            <a:r>
              <a:rPr lang="es-CL" dirty="0">
                <a:hlinkClick r:id="rId2"/>
              </a:rPr>
              <a:t>https://www.youtube.com/watch?v=nkAyggAM1q4</a:t>
            </a:r>
            <a:endParaRPr lang="es-CL" dirty="0"/>
          </a:p>
          <a:p>
            <a:r>
              <a:rPr lang="es-CL" dirty="0">
                <a:hlinkClick r:id="rId3"/>
              </a:rPr>
              <a:t>https://www.perfect-english-grammar.com/passive-exercise-5.html</a:t>
            </a:r>
            <a:endParaRPr lang="es-CL" dirty="0"/>
          </a:p>
          <a:p>
            <a:r>
              <a:rPr lang="es-CL" dirty="0">
                <a:hlinkClick r:id="rId4"/>
              </a:rPr>
              <a:t>https://agendaweb.org/exercises/verbs/passive-write-1</a:t>
            </a:r>
            <a:endParaRPr lang="es-CL" dirty="0"/>
          </a:p>
          <a:p>
            <a:pPr marL="0" indent="0">
              <a:buNone/>
            </a:pPr>
            <a:endParaRPr lang="es-CL" dirty="0"/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7792383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743039-272A-4197-B977-B61680985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046693"/>
          </a:xfrm>
        </p:spPr>
        <p:txBody>
          <a:bodyPr/>
          <a:lstStyle/>
          <a:p>
            <a:r>
              <a:rPr lang="es-CL" dirty="0"/>
              <a:t>VOCABULARY!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6857A048-35F4-47DE-9030-22BF9CEA9C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4901" y="1859374"/>
            <a:ext cx="3581400" cy="442509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9E85E54-BF7B-4DE6-A11F-2D5A955551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4050" y="2234263"/>
            <a:ext cx="4714875" cy="361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8111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00B4B7-24EC-4F25-B6F9-EB40A7CD4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3"/>
            <a:ext cx="9601196" cy="941918"/>
          </a:xfrm>
        </p:spPr>
        <p:txBody>
          <a:bodyPr/>
          <a:lstStyle/>
          <a:p>
            <a:r>
              <a:rPr lang="es-CL" dirty="0"/>
              <a:t>VOCABULARY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5A315303-ADFB-4D6E-8AF0-AEB9CB368B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6112" y="1998923"/>
            <a:ext cx="5766088" cy="326840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22F8252-369C-42A1-84CD-8B3B223D4C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9056" y="3076964"/>
            <a:ext cx="4662833" cy="147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065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831F0F-6641-402F-B22B-53023F669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818093"/>
          </a:xfrm>
        </p:spPr>
        <p:txBody>
          <a:bodyPr/>
          <a:lstStyle/>
          <a:p>
            <a:r>
              <a:rPr lang="es-CL" dirty="0"/>
              <a:t>VOCABULARY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0B15337-A2C5-4C20-9EEC-D77C6B7488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1962150"/>
            <a:ext cx="9601196" cy="3913718"/>
          </a:xfrm>
        </p:spPr>
        <p:txBody>
          <a:bodyPr/>
          <a:lstStyle/>
          <a:p>
            <a:pPr marL="0" indent="0">
              <a:buNone/>
            </a:pPr>
            <a:endParaRPr lang="es-CL" dirty="0"/>
          </a:p>
          <a:p>
            <a:pPr marL="0" indent="0">
              <a:buNone/>
            </a:pPr>
            <a:endParaRPr lang="es-CL" dirty="0"/>
          </a:p>
          <a:p>
            <a:pPr marL="0" indent="0">
              <a:buNone/>
            </a:pPr>
            <a:endParaRPr lang="es-CL" dirty="0"/>
          </a:p>
          <a:p>
            <a:pPr marL="0" indent="0">
              <a:buNone/>
            </a:pPr>
            <a:endParaRPr lang="es-CL" dirty="0"/>
          </a:p>
          <a:p>
            <a:pPr marL="0" indent="0">
              <a:buNone/>
            </a:pPr>
            <a:endParaRPr lang="es-CL" dirty="0"/>
          </a:p>
          <a:p>
            <a:pPr marL="0" indent="0">
              <a:buNone/>
            </a:pPr>
            <a:endParaRPr lang="es-CL" dirty="0"/>
          </a:p>
          <a:p>
            <a:pPr marL="0" indent="0">
              <a:buNone/>
            </a:pPr>
            <a:endParaRPr lang="es-CL" dirty="0"/>
          </a:p>
          <a:p>
            <a:pPr marL="0" indent="0">
              <a:buNone/>
            </a:pPr>
            <a:endParaRPr lang="es-CL" dirty="0"/>
          </a:p>
          <a:p>
            <a:pPr marL="0" indent="0">
              <a:buNone/>
            </a:pPr>
            <a:endParaRPr lang="es-CL" dirty="0"/>
          </a:p>
          <a:p>
            <a:pPr marL="0" indent="0">
              <a:buNone/>
            </a:pPr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CA78AC3-9979-499B-8D83-5FFD8C68F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4176" y="1800225"/>
            <a:ext cx="5897782" cy="428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2736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859" y="0"/>
            <a:ext cx="8989454" cy="622371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C3D8C9BC-8082-4A64-B2A1-18D052BB8D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8642" y="4621916"/>
            <a:ext cx="3078866" cy="70026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B8898CD-AEB3-45A4-AB2F-D8E1FA956A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9200" y="4532212"/>
            <a:ext cx="3680749" cy="87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1316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7607CF-0B03-49B0-85F3-7A82D9D80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-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A88D777-DD91-4990-A5F8-A7913235BE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7050" y="717630"/>
            <a:ext cx="5517507" cy="601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1794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3533774" y="1314450"/>
            <a:ext cx="5854923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B0F0"/>
                </a:solidFill>
                <a:latin typeface="Bahnschrift Light SemiCondensed" panose="020B0502040204020203" pitchFamily="34" charset="0"/>
              </a:rPr>
              <a:t>MOVIES</a:t>
            </a:r>
          </a:p>
          <a:p>
            <a:r>
              <a:rPr lang="en-US" dirty="0"/>
              <a:t>1.	What is your favorite genre of movie?</a:t>
            </a:r>
          </a:p>
          <a:p>
            <a:r>
              <a:rPr lang="en-US" dirty="0"/>
              <a:t>2.	Who is your favorite actor?</a:t>
            </a:r>
          </a:p>
          <a:p>
            <a:r>
              <a:rPr lang="en-US" dirty="0"/>
              <a:t>3.	What kind of movie is best for a date?</a:t>
            </a:r>
          </a:p>
          <a:p>
            <a:r>
              <a:rPr lang="en-US" dirty="0"/>
              <a:t>4.	Do you ever cry during movies?</a:t>
            </a:r>
          </a:p>
          <a:p>
            <a:r>
              <a:rPr lang="en-US" dirty="0"/>
              <a:t>5.	What is the best movie you have ever seen?</a:t>
            </a:r>
          </a:p>
          <a:p>
            <a:r>
              <a:rPr lang="en-US" dirty="0"/>
              <a:t>6.	What is the scariest movie you have ever seen?</a:t>
            </a:r>
          </a:p>
          <a:p>
            <a:r>
              <a:rPr lang="en-US" dirty="0"/>
              <a:t>7.	How often do you see movies?</a:t>
            </a:r>
          </a:p>
          <a:p>
            <a:r>
              <a:rPr lang="en-US" dirty="0"/>
              <a:t>8.	Do you usually watch movies at the theater or watch them at home?</a:t>
            </a:r>
          </a:p>
          <a:p>
            <a:r>
              <a:rPr lang="en-US" dirty="0"/>
              <a:t>9.	Do you buy DVDs or download movies?</a:t>
            </a:r>
          </a:p>
          <a:p>
            <a:r>
              <a:rPr lang="en-US" dirty="0"/>
              <a:t>10.	What is the best snack to eat during a movie?</a:t>
            </a:r>
          </a:p>
          <a:p>
            <a:r>
              <a:rPr lang="en-US" dirty="0"/>
              <a:t>11.	What do people do during movies that really annoys you?</a:t>
            </a:r>
          </a:p>
          <a:p>
            <a:r>
              <a:rPr lang="en-US" dirty="0"/>
              <a:t>12.	Which is more important, acting or special effects?</a:t>
            </a:r>
          </a:p>
          <a:p>
            <a:r>
              <a:rPr lang="en-US" dirty="0"/>
              <a:t>13.	If you could make a movie, what would it be about?</a:t>
            </a:r>
          </a:p>
          <a:p>
            <a:r>
              <a:rPr lang="en-US" dirty="0"/>
              <a:t>14.	If someone made a movie of your life, what kind of movie would it be?-</a:t>
            </a:r>
          </a:p>
        </p:txBody>
      </p:sp>
    </p:spTree>
    <p:extLst>
      <p:ext uri="{BB962C8B-B14F-4D97-AF65-F5344CB8AC3E}">
        <p14:creationId xmlns:p14="http://schemas.microsoft.com/office/powerpoint/2010/main" val="34160115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REFERENCES </a:t>
            </a: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>
                <a:hlinkClick r:id="rId2"/>
              </a:rPr>
              <a:t>https://www.shakedsheinman.com/Movies-game</a:t>
            </a:r>
            <a:endParaRPr lang="es-CL" dirty="0"/>
          </a:p>
          <a:p>
            <a:r>
              <a:rPr lang="es-CL" dirty="0">
                <a:hlinkClick r:id="rId3"/>
              </a:rPr>
              <a:t>http://theblogofseconda.blogspot.com/2018/01/the-passive-voice.html</a:t>
            </a:r>
            <a:endParaRPr lang="es-CL" dirty="0"/>
          </a:p>
          <a:p>
            <a:endParaRPr lang="es-CL" dirty="0"/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4361532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639" y="226577"/>
            <a:ext cx="11256136" cy="6353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568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295402" y="982133"/>
            <a:ext cx="9601196" cy="988336"/>
          </a:xfrm>
        </p:spPr>
        <p:txBody>
          <a:bodyPr/>
          <a:lstStyle/>
          <a:p>
            <a:r>
              <a:rPr lang="es-ES" dirty="0" err="1"/>
              <a:t>Some</a:t>
            </a:r>
            <a:r>
              <a:rPr lang="es-ES" dirty="0"/>
              <a:t> </a:t>
            </a:r>
            <a:r>
              <a:rPr lang="es-ES" dirty="0" err="1"/>
              <a:t>questions</a:t>
            </a:r>
            <a:r>
              <a:rPr lang="es-ES" dirty="0"/>
              <a:t> </a:t>
            </a:r>
            <a:r>
              <a:rPr lang="es-ES" dirty="0" err="1"/>
              <a:t>before</a:t>
            </a:r>
            <a:r>
              <a:rPr lang="es-ES" dirty="0"/>
              <a:t> </a:t>
            </a:r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continue</a:t>
            </a:r>
            <a:r>
              <a:rPr lang="es-ES" dirty="0"/>
              <a:t>…</a:t>
            </a:r>
            <a:endParaRPr lang="es-CL" dirty="0"/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295401" y="2125014"/>
            <a:ext cx="9601196" cy="3750854"/>
          </a:xfrm>
        </p:spPr>
        <p:txBody>
          <a:bodyPr/>
          <a:lstStyle/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r>
              <a:rPr lang="es-ES" b="1" dirty="0" err="1">
                <a:solidFill>
                  <a:srgbClr val="00B0F0"/>
                </a:solidFill>
              </a:rPr>
              <a:t>What</a:t>
            </a:r>
            <a:r>
              <a:rPr lang="es-ES" b="1" dirty="0">
                <a:solidFill>
                  <a:srgbClr val="00B0F0"/>
                </a:solidFill>
              </a:rPr>
              <a:t> </a:t>
            </a:r>
            <a:r>
              <a:rPr lang="es-ES" b="1" dirty="0" err="1">
                <a:solidFill>
                  <a:srgbClr val="00B0F0"/>
                </a:solidFill>
              </a:rPr>
              <a:t>is</a:t>
            </a:r>
            <a:r>
              <a:rPr lang="es-ES" b="1" dirty="0">
                <a:solidFill>
                  <a:srgbClr val="00B0F0"/>
                </a:solidFill>
              </a:rPr>
              <a:t> </a:t>
            </a:r>
            <a:r>
              <a:rPr lang="es-ES" b="1" dirty="0" err="1">
                <a:solidFill>
                  <a:srgbClr val="00B0F0"/>
                </a:solidFill>
              </a:rPr>
              <a:t>your</a:t>
            </a:r>
            <a:r>
              <a:rPr lang="es-ES" b="1" dirty="0">
                <a:solidFill>
                  <a:srgbClr val="00B0F0"/>
                </a:solidFill>
              </a:rPr>
              <a:t> </a:t>
            </a:r>
            <a:r>
              <a:rPr lang="es-ES" b="1" dirty="0" err="1">
                <a:solidFill>
                  <a:srgbClr val="00B0F0"/>
                </a:solidFill>
              </a:rPr>
              <a:t>favorite</a:t>
            </a:r>
            <a:r>
              <a:rPr lang="es-ES" b="1" dirty="0">
                <a:solidFill>
                  <a:srgbClr val="00B0F0"/>
                </a:solidFill>
              </a:rPr>
              <a:t> </a:t>
            </a:r>
            <a:r>
              <a:rPr lang="es-ES" b="1" dirty="0" err="1">
                <a:solidFill>
                  <a:srgbClr val="00B0F0"/>
                </a:solidFill>
              </a:rPr>
              <a:t>movie</a:t>
            </a:r>
            <a:r>
              <a:rPr lang="es-ES" b="1" dirty="0">
                <a:solidFill>
                  <a:srgbClr val="00B0F0"/>
                </a:solidFill>
              </a:rPr>
              <a:t> </a:t>
            </a:r>
            <a:r>
              <a:rPr lang="es-ES" b="1" dirty="0" err="1">
                <a:solidFill>
                  <a:srgbClr val="00B0F0"/>
                </a:solidFill>
              </a:rPr>
              <a:t>genre</a:t>
            </a:r>
            <a:r>
              <a:rPr lang="es-ES" b="1" dirty="0">
                <a:solidFill>
                  <a:srgbClr val="00B0F0"/>
                </a:solidFill>
              </a:rPr>
              <a:t> ?</a:t>
            </a:r>
            <a:endParaRPr lang="es-CL" b="1" dirty="0">
              <a:solidFill>
                <a:srgbClr val="00B0F0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9272" y="1970469"/>
            <a:ext cx="4076857" cy="421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062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What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your</a:t>
            </a:r>
            <a:r>
              <a:rPr lang="es-ES" dirty="0"/>
              <a:t> </a:t>
            </a:r>
            <a:r>
              <a:rPr lang="es-ES" dirty="0" err="1"/>
              <a:t>favorite</a:t>
            </a:r>
            <a:r>
              <a:rPr lang="es-ES" dirty="0"/>
              <a:t> </a:t>
            </a:r>
            <a:r>
              <a:rPr lang="es-ES" dirty="0" err="1"/>
              <a:t>movie</a:t>
            </a:r>
            <a:r>
              <a:rPr lang="es-ES" dirty="0"/>
              <a:t>? </a:t>
            </a: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r>
              <a:rPr lang="es-ES" dirty="0" err="1"/>
              <a:t>My</a:t>
            </a:r>
            <a:r>
              <a:rPr lang="es-ES" dirty="0"/>
              <a:t> </a:t>
            </a:r>
            <a:r>
              <a:rPr lang="es-ES" dirty="0" err="1"/>
              <a:t>favorite</a:t>
            </a:r>
            <a:r>
              <a:rPr lang="es-ES" dirty="0"/>
              <a:t> </a:t>
            </a:r>
            <a:r>
              <a:rPr lang="es-ES" dirty="0" err="1"/>
              <a:t>movie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…</a:t>
            </a:r>
            <a:endParaRPr lang="es-CL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444" y="2890751"/>
            <a:ext cx="4607869" cy="2651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463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The</a:t>
            </a:r>
            <a:r>
              <a:rPr lang="es-ES" dirty="0"/>
              <a:t> Lord of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Rings</a:t>
            </a:r>
            <a:r>
              <a:rPr lang="es-ES" dirty="0"/>
              <a:t> </a:t>
            </a: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sz="2800" dirty="0" err="1"/>
              <a:t>The</a:t>
            </a:r>
            <a:r>
              <a:rPr lang="es-ES" sz="2800" dirty="0"/>
              <a:t> </a:t>
            </a:r>
            <a:r>
              <a:rPr lang="es-ES" sz="2800" dirty="0" err="1"/>
              <a:t>movie</a:t>
            </a:r>
            <a:r>
              <a:rPr lang="es-ES" sz="2800" dirty="0"/>
              <a:t> </a:t>
            </a:r>
            <a:r>
              <a:rPr lang="es-ES" sz="2800" b="1" dirty="0" err="1">
                <a:solidFill>
                  <a:srgbClr val="7030A0"/>
                </a:solidFill>
              </a:rPr>
              <a:t>was</a:t>
            </a:r>
            <a:r>
              <a:rPr lang="es-ES" sz="2800" b="1" dirty="0">
                <a:solidFill>
                  <a:srgbClr val="7030A0"/>
                </a:solidFill>
              </a:rPr>
              <a:t> </a:t>
            </a:r>
            <a:r>
              <a:rPr lang="es-ES" sz="2800" b="1" dirty="0" err="1">
                <a:solidFill>
                  <a:srgbClr val="7030A0"/>
                </a:solidFill>
              </a:rPr>
              <a:t>adapted</a:t>
            </a:r>
            <a:r>
              <a:rPr lang="es-ES" sz="2800" b="1" dirty="0">
                <a:solidFill>
                  <a:srgbClr val="7030A0"/>
                </a:solidFill>
              </a:rPr>
              <a:t> </a:t>
            </a:r>
            <a:r>
              <a:rPr lang="es-ES" sz="2800" dirty="0" err="1"/>
              <a:t>from</a:t>
            </a:r>
            <a:r>
              <a:rPr lang="es-ES" sz="2800" dirty="0"/>
              <a:t> </a:t>
            </a:r>
            <a:r>
              <a:rPr lang="es-ES" sz="2800" dirty="0" err="1"/>
              <a:t>Tolkien´s</a:t>
            </a:r>
            <a:r>
              <a:rPr lang="es-ES" sz="2800" dirty="0"/>
              <a:t> </a:t>
            </a:r>
            <a:r>
              <a:rPr lang="es-ES" sz="2800" dirty="0" err="1"/>
              <a:t>books</a:t>
            </a:r>
            <a:r>
              <a:rPr lang="es-ES" sz="2800" dirty="0"/>
              <a:t>.</a:t>
            </a:r>
          </a:p>
          <a:p>
            <a:pPr marL="0" indent="0" algn="ctr">
              <a:buNone/>
            </a:pPr>
            <a:r>
              <a:rPr lang="es-ES" sz="2800" dirty="0" err="1"/>
              <a:t>It</a:t>
            </a:r>
            <a:r>
              <a:rPr lang="es-ES" sz="2800" dirty="0"/>
              <a:t> </a:t>
            </a:r>
            <a:r>
              <a:rPr lang="es-ES" sz="2800" b="1" dirty="0" err="1">
                <a:solidFill>
                  <a:srgbClr val="7030A0"/>
                </a:solidFill>
              </a:rPr>
              <a:t>is</a:t>
            </a:r>
            <a:r>
              <a:rPr lang="es-ES" sz="2800" b="1" dirty="0">
                <a:solidFill>
                  <a:srgbClr val="7030A0"/>
                </a:solidFill>
              </a:rPr>
              <a:t> set </a:t>
            </a:r>
            <a:r>
              <a:rPr lang="es-ES" sz="2800" dirty="0"/>
              <a:t>in </a:t>
            </a:r>
            <a:r>
              <a:rPr lang="es-ES" sz="2800" dirty="0" err="1"/>
              <a:t>the</a:t>
            </a:r>
            <a:r>
              <a:rPr lang="es-ES" sz="2800" dirty="0"/>
              <a:t> </a:t>
            </a:r>
            <a:r>
              <a:rPr lang="es-ES" sz="2800" dirty="0" err="1"/>
              <a:t>Middle</a:t>
            </a:r>
            <a:r>
              <a:rPr lang="es-ES" sz="2800" dirty="0"/>
              <a:t> </a:t>
            </a:r>
            <a:r>
              <a:rPr lang="es-ES" sz="2800" dirty="0" err="1"/>
              <a:t>Earth</a:t>
            </a:r>
            <a:r>
              <a:rPr lang="es-ES" sz="2800" dirty="0"/>
              <a:t>.</a:t>
            </a:r>
          </a:p>
          <a:p>
            <a:pPr marL="0" indent="0" algn="ctr">
              <a:buNone/>
            </a:pPr>
            <a:r>
              <a:rPr lang="es-ES" sz="2800" dirty="0" err="1"/>
              <a:t>It</a:t>
            </a:r>
            <a:r>
              <a:rPr lang="es-ES" sz="2800" dirty="0"/>
              <a:t> </a:t>
            </a:r>
            <a:r>
              <a:rPr lang="es-ES" sz="2800" b="1" dirty="0">
                <a:solidFill>
                  <a:srgbClr val="7030A0"/>
                </a:solidFill>
              </a:rPr>
              <a:t>has </a:t>
            </a:r>
            <a:r>
              <a:rPr lang="es-ES" sz="2800" b="1" dirty="0" err="1">
                <a:solidFill>
                  <a:srgbClr val="7030A0"/>
                </a:solidFill>
              </a:rPr>
              <a:t>been</a:t>
            </a:r>
            <a:r>
              <a:rPr lang="es-ES" sz="2800" b="1" dirty="0">
                <a:solidFill>
                  <a:srgbClr val="7030A0"/>
                </a:solidFill>
              </a:rPr>
              <a:t> </a:t>
            </a:r>
            <a:r>
              <a:rPr lang="es-ES" sz="2800" b="1" dirty="0" err="1">
                <a:solidFill>
                  <a:srgbClr val="7030A0"/>
                </a:solidFill>
              </a:rPr>
              <a:t>dubbed</a:t>
            </a:r>
            <a:r>
              <a:rPr lang="es-ES" sz="2800" b="1" dirty="0">
                <a:solidFill>
                  <a:srgbClr val="7030A0"/>
                </a:solidFill>
              </a:rPr>
              <a:t> </a:t>
            </a:r>
            <a:r>
              <a:rPr lang="es-ES" sz="2800" dirty="0" err="1"/>
              <a:t>to</a:t>
            </a:r>
            <a:r>
              <a:rPr lang="es-ES" sz="2800" dirty="0"/>
              <a:t> more </a:t>
            </a:r>
            <a:r>
              <a:rPr lang="es-ES" sz="2800" dirty="0" err="1"/>
              <a:t>than</a:t>
            </a:r>
            <a:r>
              <a:rPr lang="es-ES" sz="2800" dirty="0"/>
              <a:t> 30 </a:t>
            </a:r>
            <a:r>
              <a:rPr lang="es-ES" sz="2800" dirty="0" err="1"/>
              <a:t>languages</a:t>
            </a:r>
            <a:r>
              <a:rPr lang="es-ES" sz="2800" dirty="0"/>
              <a:t>.</a:t>
            </a:r>
          </a:p>
          <a:p>
            <a:pPr marL="0" indent="0" algn="ctr">
              <a:buNone/>
            </a:pPr>
            <a:endParaRPr lang="es-CL" sz="2800" dirty="0"/>
          </a:p>
        </p:txBody>
      </p:sp>
      <p:sp>
        <p:nvSpPr>
          <p:cNvPr id="4" name="Flecha derecha 3"/>
          <p:cNvSpPr/>
          <p:nvPr/>
        </p:nvSpPr>
        <p:spPr>
          <a:xfrm rot="16200000">
            <a:off x="4588034" y="4291002"/>
            <a:ext cx="535910" cy="38670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Rectángulo redondeado 4"/>
          <p:cNvSpPr/>
          <p:nvPr/>
        </p:nvSpPr>
        <p:spPr>
          <a:xfrm>
            <a:off x="3130220" y="4884671"/>
            <a:ext cx="3451538" cy="126213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 err="1"/>
              <a:t>Passive</a:t>
            </a:r>
            <a:r>
              <a:rPr lang="es-ES" sz="2800" b="1" dirty="0"/>
              <a:t> </a:t>
            </a:r>
            <a:r>
              <a:rPr lang="es-ES" sz="2800" b="1" dirty="0" err="1"/>
              <a:t>Voice</a:t>
            </a:r>
            <a:r>
              <a:rPr lang="es-ES" sz="2800" b="1" dirty="0"/>
              <a:t> </a:t>
            </a:r>
            <a:endParaRPr lang="es-CL" sz="2800" b="1" dirty="0"/>
          </a:p>
        </p:txBody>
      </p:sp>
      <p:sp>
        <p:nvSpPr>
          <p:cNvPr id="7" name="Flecha abajo 6"/>
          <p:cNvSpPr/>
          <p:nvPr/>
        </p:nvSpPr>
        <p:spPr>
          <a:xfrm rot="5400000">
            <a:off x="7000239" y="5119924"/>
            <a:ext cx="447427" cy="80068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" name="Rectángulo redondeado 7"/>
          <p:cNvSpPr/>
          <p:nvPr/>
        </p:nvSpPr>
        <p:spPr>
          <a:xfrm>
            <a:off x="7686912" y="4884671"/>
            <a:ext cx="3672253" cy="126213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/>
              <a:t>TO BE + PARTICPLE </a:t>
            </a:r>
            <a:endParaRPr lang="es-CL" sz="2800" b="1" dirty="0"/>
          </a:p>
        </p:txBody>
      </p:sp>
    </p:spTree>
    <p:extLst>
      <p:ext uri="{BB962C8B-B14F-4D97-AF65-F5344CB8AC3E}">
        <p14:creationId xmlns:p14="http://schemas.microsoft.com/office/powerpoint/2010/main" val="3618456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Passive</a:t>
            </a:r>
            <a:r>
              <a:rPr lang="es-ES" dirty="0"/>
              <a:t> </a:t>
            </a:r>
            <a:r>
              <a:rPr lang="es-ES" dirty="0" err="1"/>
              <a:t>Voice</a:t>
            </a:r>
            <a:endParaRPr lang="es-CL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52293" y="2285999"/>
            <a:ext cx="5781497" cy="3288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312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5775" y="105245"/>
            <a:ext cx="6915955" cy="6752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148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95401" y="1365160"/>
            <a:ext cx="9601196" cy="631065"/>
          </a:xfrm>
        </p:spPr>
        <p:txBody>
          <a:bodyPr>
            <a:normAutofit fontScale="90000"/>
          </a:bodyPr>
          <a:lstStyle/>
          <a:p>
            <a:r>
              <a:rPr lang="es-ES" dirty="0" err="1"/>
              <a:t>Let´s</a:t>
            </a:r>
            <a:r>
              <a:rPr lang="es-ES" dirty="0"/>
              <a:t> try </a:t>
            </a:r>
            <a:r>
              <a:rPr lang="es-ES" dirty="0" err="1"/>
              <a:t>together</a:t>
            </a:r>
            <a:br>
              <a:rPr lang="es-ES" dirty="0"/>
            </a:b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295401" y="1996225"/>
            <a:ext cx="9601196" cy="387964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ES" dirty="0"/>
              <a:t>1. </a:t>
            </a:r>
            <a:r>
              <a:rPr lang="es-ES" dirty="0" err="1"/>
              <a:t>Indians</a:t>
            </a:r>
            <a:r>
              <a:rPr lang="es-ES" dirty="0"/>
              <a:t> film more </a:t>
            </a:r>
            <a:r>
              <a:rPr lang="es-ES" dirty="0" err="1"/>
              <a:t>than</a:t>
            </a:r>
            <a:r>
              <a:rPr lang="es-ES" dirty="0"/>
              <a:t> 1000 </a:t>
            </a:r>
            <a:r>
              <a:rPr lang="es-ES" dirty="0" err="1"/>
              <a:t>movies</a:t>
            </a:r>
            <a:r>
              <a:rPr lang="es-ES" dirty="0"/>
              <a:t> per </a:t>
            </a:r>
            <a:r>
              <a:rPr lang="es-ES" dirty="0" err="1"/>
              <a:t>year</a:t>
            </a:r>
            <a:r>
              <a:rPr lang="es-ES" dirty="0"/>
              <a:t>.</a:t>
            </a:r>
          </a:p>
          <a:p>
            <a:pPr marL="0" indent="0">
              <a:buNone/>
            </a:pPr>
            <a:r>
              <a:rPr lang="es-ES" dirty="0"/>
              <a:t>      </a:t>
            </a:r>
            <a:r>
              <a:rPr lang="es-ES" b="1" dirty="0">
                <a:solidFill>
                  <a:srgbClr val="00B0F0"/>
                </a:solidFill>
              </a:rPr>
              <a:t>More </a:t>
            </a:r>
            <a:r>
              <a:rPr lang="es-ES" b="1" dirty="0" err="1">
                <a:solidFill>
                  <a:srgbClr val="00B0F0"/>
                </a:solidFill>
              </a:rPr>
              <a:t>than</a:t>
            </a:r>
            <a:r>
              <a:rPr lang="es-ES" b="1" dirty="0">
                <a:solidFill>
                  <a:srgbClr val="00B0F0"/>
                </a:solidFill>
              </a:rPr>
              <a:t> 1000 </a:t>
            </a:r>
            <a:r>
              <a:rPr lang="es-ES" b="1" dirty="0" err="1">
                <a:solidFill>
                  <a:srgbClr val="00B0F0"/>
                </a:solidFill>
              </a:rPr>
              <a:t>movies</a:t>
            </a:r>
            <a:r>
              <a:rPr lang="es-ES" b="1" dirty="0">
                <a:solidFill>
                  <a:srgbClr val="00B0F0"/>
                </a:solidFill>
              </a:rPr>
              <a:t> </a:t>
            </a:r>
            <a:r>
              <a:rPr lang="es-ES" b="1" dirty="0">
                <a:solidFill>
                  <a:srgbClr val="7030A0"/>
                </a:solidFill>
              </a:rPr>
              <a:t>are </a:t>
            </a:r>
            <a:r>
              <a:rPr lang="es-ES" b="1" dirty="0" err="1">
                <a:solidFill>
                  <a:srgbClr val="7030A0"/>
                </a:solidFill>
              </a:rPr>
              <a:t>filmed</a:t>
            </a:r>
            <a:r>
              <a:rPr lang="es-ES" b="1" dirty="0">
                <a:solidFill>
                  <a:srgbClr val="7030A0"/>
                </a:solidFill>
              </a:rPr>
              <a:t> </a:t>
            </a:r>
            <a:r>
              <a:rPr lang="es-ES" b="1" dirty="0">
                <a:solidFill>
                  <a:srgbClr val="00B0F0"/>
                </a:solidFill>
              </a:rPr>
              <a:t>BY </a:t>
            </a:r>
            <a:r>
              <a:rPr lang="es-ES" b="1" dirty="0" err="1">
                <a:solidFill>
                  <a:srgbClr val="00B0F0"/>
                </a:solidFill>
              </a:rPr>
              <a:t>Indians</a:t>
            </a:r>
            <a:r>
              <a:rPr lang="es-ES" b="1" dirty="0">
                <a:solidFill>
                  <a:srgbClr val="00B0F0"/>
                </a:solidFill>
              </a:rPr>
              <a:t> </a:t>
            </a:r>
            <a:r>
              <a:rPr lang="es-ES" b="1" dirty="0" err="1">
                <a:solidFill>
                  <a:srgbClr val="00B0F0"/>
                </a:solidFill>
              </a:rPr>
              <a:t>every</a:t>
            </a:r>
            <a:r>
              <a:rPr lang="es-ES" b="1" dirty="0">
                <a:solidFill>
                  <a:srgbClr val="00B0F0"/>
                </a:solidFill>
              </a:rPr>
              <a:t> </a:t>
            </a:r>
            <a:r>
              <a:rPr lang="es-ES" b="1" dirty="0" err="1">
                <a:solidFill>
                  <a:srgbClr val="00B0F0"/>
                </a:solidFill>
              </a:rPr>
              <a:t>year</a:t>
            </a:r>
            <a:r>
              <a:rPr lang="es-ES" b="1" dirty="0">
                <a:solidFill>
                  <a:srgbClr val="00B0F0"/>
                </a:solidFill>
              </a:rPr>
              <a:t>.</a:t>
            </a:r>
          </a:p>
          <a:p>
            <a:pPr marL="0" indent="0">
              <a:buNone/>
            </a:pPr>
            <a:endParaRPr lang="es-ES" b="1" dirty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es-ES" dirty="0">
                <a:solidFill>
                  <a:schemeClr val="tx1"/>
                </a:solidFill>
              </a:rPr>
              <a:t>2. Sally </a:t>
            </a:r>
            <a:r>
              <a:rPr lang="es-ES" dirty="0" err="1">
                <a:solidFill>
                  <a:schemeClr val="tx1"/>
                </a:solidFill>
              </a:rPr>
              <a:t>is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repairing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the</a:t>
            </a:r>
            <a:r>
              <a:rPr lang="es-ES" dirty="0">
                <a:solidFill>
                  <a:schemeClr val="tx1"/>
                </a:solidFill>
              </a:rPr>
              <a:t> car </a:t>
            </a:r>
            <a:r>
              <a:rPr lang="es-ES" dirty="0" err="1">
                <a:solidFill>
                  <a:schemeClr val="tx1"/>
                </a:solidFill>
              </a:rPr>
              <a:t>right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now</a:t>
            </a:r>
            <a:r>
              <a:rPr lang="es-ES" dirty="0">
                <a:solidFill>
                  <a:schemeClr val="tx1"/>
                </a:solidFill>
              </a:rPr>
              <a:t>.</a:t>
            </a:r>
          </a:p>
          <a:p>
            <a:pPr marL="0" indent="0">
              <a:buNone/>
            </a:pPr>
            <a:r>
              <a:rPr lang="es-ES" b="1" dirty="0">
                <a:solidFill>
                  <a:schemeClr val="tx1"/>
                </a:solidFill>
              </a:rPr>
              <a:t>    </a:t>
            </a:r>
            <a:r>
              <a:rPr lang="es-ES" b="1" dirty="0" err="1">
                <a:solidFill>
                  <a:srgbClr val="00B0F0"/>
                </a:solidFill>
              </a:rPr>
              <a:t>The</a:t>
            </a:r>
            <a:r>
              <a:rPr lang="es-ES" b="1" dirty="0">
                <a:solidFill>
                  <a:srgbClr val="00B0F0"/>
                </a:solidFill>
              </a:rPr>
              <a:t> car </a:t>
            </a:r>
            <a:r>
              <a:rPr lang="es-ES" b="1" dirty="0" err="1">
                <a:solidFill>
                  <a:srgbClr val="7030A0"/>
                </a:solidFill>
              </a:rPr>
              <a:t>is</a:t>
            </a:r>
            <a:r>
              <a:rPr lang="es-ES" b="1" dirty="0">
                <a:solidFill>
                  <a:srgbClr val="7030A0"/>
                </a:solidFill>
              </a:rPr>
              <a:t> </a:t>
            </a:r>
            <a:r>
              <a:rPr lang="es-ES" b="1" dirty="0" err="1">
                <a:solidFill>
                  <a:srgbClr val="7030A0"/>
                </a:solidFill>
              </a:rPr>
              <a:t>being</a:t>
            </a:r>
            <a:r>
              <a:rPr lang="es-ES" b="1" dirty="0">
                <a:solidFill>
                  <a:srgbClr val="7030A0"/>
                </a:solidFill>
              </a:rPr>
              <a:t> </a:t>
            </a:r>
            <a:r>
              <a:rPr lang="es-ES" b="1" dirty="0" err="1">
                <a:solidFill>
                  <a:srgbClr val="7030A0"/>
                </a:solidFill>
              </a:rPr>
              <a:t>repaired</a:t>
            </a:r>
            <a:r>
              <a:rPr lang="es-ES" b="1" dirty="0">
                <a:solidFill>
                  <a:srgbClr val="7030A0"/>
                </a:solidFill>
              </a:rPr>
              <a:t> </a:t>
            </a:r>
            <a:r>
              <a:rPr lang="es-ES" b="1" dirty="0" err="1">
                <a:solidFill>
                  <a:srgbClr val="00B0F0"/>
                </a:solidFill>
              </a:rPr>
              <a:t>right</a:t>
            </a:r>
            <a:r>
              <a:rPr lang="es-ES" b="1" dirty="0">
                <a:solidFill>
                  <a:srgbClr val="00B0F0"/>
                </a:solidFill>
              </a:rPr>
              <a:t> </a:t>
            </a:r>
            <a:r>
              <a:rPr lang="es-ES" b="1" dirty="0" err="1">
                <a:solidFill>
                  <a:srgbClr val="00B0F0"/>
                </a:solidFill>
              </a:rPr>
              <a:t>now</a:t>
            </a:r>
            <a:r>
              <a:rPr lang="es-ES" b="1" dirty="0">
                <a:solidFill>
                  <a:srgbClr val="00B0F0"/>
                </a:solidFill>
              </a:rPr>
              <a:t>.</a:t>
            </a:r>
          </a:p>
          <a:p>
            <a:pPr marL="0" indent="0">
              <a:buNone/>
            </a:pPr>
            <a:endParaRPr lang="es-E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s-ES" dirty="0">
                <a:solidFill>
                  <a:schemeClr val="tx1"/>
                </a:solidFill>
              </a:rPr>
              <a:t>3. </a:t>
            </a:r>
            <a:r>
              <a:rPr lang="es-ES" dirty="0" err="1">
                <a:solidFill>
                  <a:schemeClr val="tx1"/>
                </a:solidFill>
              </a:rPr>
              <a:t>The</a:t>
            </a:r>
            <a:r>
              <a:rPr lang="es-ES" dirty="0">
                <a:solidFill>
                  <a:schemeClr val="tx1"/>
                </a:solidFill>
              </a:rPr>
              <a:t> band </a:t>
            </a:r>
            <a:r>
              <a:rPr lang="es-ES" dirty="0" err="1">
                <a:solidFill>
                  <a:schemeClr val="tx1"/>
                </a:solidFill>
              </a:rPr>
              <a:t>stole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the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painting</a:t>
            </a:r>
            <a:r>
              <a:rPr lang="es-ES" dirty="0">
                <a:solidFill>
                  <a:schemeClr val="tx1"/>
                </a:solidFill>
              </a:rPr>
              <a:t> in ten minutes.</a:t>
            </a:r>
          </a:p>
          <a:p>
            <a:pPr marL="0" indent="0">
              <a:buNone/>
            </a:pPr>
            <a:r>
              <a:rPr lang="es-ES" dirty="0">
                <a:solidFill>
                  <a:schemeClr val="tx1"/>
                </a:solidFill>
              </a:rPr>
              <a:t>   </a:t>
            </a:r>
            <a:r>
              <a:rPr lang="es-ES" b="1" dirty="0" err="1">
                <a:solidFill>
                  <a:srgbClr val="00B0F0"/>
                </a:solidFill>
              </a:rPr>
              <a:t>The</a:t>
            </a:r>
            <a:r>
              <a:rPr lang="es-ES" b="1" dirty="0">
                <a:solidFill>
                  <a:srgbClr val="00B0F0"/>
                </a:solidFill>
              </a:rPr>
              <a:t> </a:t>
            </a:r>
            <a:r>
              <a:rPr lang="es-ES" b="1" dirty="0" err="1">
                <a:solidFill>
                  <a:srgbClr val="00B0F0"/>
                </a:solidFill>
              </a:rPr>
              <a:t>painting</a:t>
            </a:r>
            <a:r>
              <a:rPr lang="es-ES" b="1" dirty="0">
                <a:solidFill>
                  <a:srgbClr val="00B0F0"/>
                </a:solidFill>
              </a:rPr>
              <a:t> </a:t>
            </a:r>
            <a:r>
              <a:rPr lang="es-ES" b="1" dirty="0" err="1">
                <a:solidFill>
                  <a:srgbClr val="7030A0"/>
                </a:solidFill>
              </a:rPr>
              <a:t>was</a:t>
            </a:r>
            <a:r>
              <a:rPr lang="es-ES" b="1" dirty="0">
                <a:solidFill>
                  <a:srgbClr val="7030A0"/>
                </a:solidFill>
              </a:rPr>
              <a:t> </a:t>
            </a:r>
            <a:r>
              <a:rPr lang="es-ES" b="1" dirty="0" err="1">
                <a:solidFill>
                  <a:srgbClr val="7030A0"/>
                </a:solidFill>
              </a:rPr>
              <a:t>stolen</a:t>
            </a:r>
            <a:r>
              <a:rPr lang="es-ES" b="1" dirty="0">
                <a:solidFill>
                  <a:srgbClr val="7030A0"/>
                </a:solidFill>
              </a:rPr>
              <a:t> </a:t>
            </a:r>
            <a:r>
              <a:rPr lang="es-ES" b="1" dirty="0">
                <a:solidFill>
                  <a:srgbClr val="00B0F0"/>
                </a:solidFill>
              </a:rPr>
              <a:t>in 10 minutes</a:t>
            </a:r>
          </a:p>
          <a:p>
            <a:pPr marL="0" indent="0">
              <a:buNone/>
            </a:pPr>
            <a:endParaRPr lang="es-E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147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Let´s</a:t>
            </a:r>
            <a:r>
              <a:rPr lang="es-ES" dirty="0"/>
              <a:t> try </a:t>
            </a:r>
            <a:r>
              <a:rPr lang="es-ES" dirty="0" err="1"/>
              <a:t>together</a:t>
            </a: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295401" y="2150772"/>
            <a:ext cx="9601196" cy="3725096"/>
          </a:xfrm>
        </p:spPr>
        <p:txBody>
          <a:bodyPr>
            <a:normAutofit fontScale="92500" lnSpcReduction="10000"/>
          </a:bodyPr>
          <a:lstStyle/>
          <a:p>
            <a:pPr marL="0" lvl="0" indent="0">
              <a:buClr>
                <a:srgbClr val="83992A"/>
              </a:buClr>
              <a:buNone/>
            </a:pPr>
            <a:r>
              <a:rPr lang="es-ES" dirty="0">
                <a:solidFill>
                  <a:prstClr val="black"/>
                </a:solidFill>
              </a:rPr>
              <a:t>4. He </a:t>
            </a:r>
            <a:r>
              <a:rPr lang="es-ES" dirty="0" err="1">
                <a:solidFill>
                  <a:prstClr val="black"/>
                </a:solidFill>
              </a:rPr>
              <a:t>was</a:t>
            </a:r>
            <a:r>
              <a:rPr lang="es-ES" dirty="0">
                <a:solidFill>
                  <a:prstClr val="black"/>
                </a:solidFill>
              </a:rPr>
              <a:t> </a:t>
            </a:r>
            <a:r>
              <a:rPr lang="es-ES" dirty="0" err="1">
                <a:solidFill>
                  <a:prstClr val="black"/>
                </a:solidFill>
              </a:rPr>
              <a:t>dubbing</a:t>
            </a:r>
            <a:r>
              <a:rPr lang="es-ES" dirty="0">
                <a:solidFill>
                  <a:prstClr val="black"/>
                </a:solidFill>
              </a:rPr>
              <a:t> </a:t>
            </a:r>
            <a:r>
              <a:rPr lang="es-ES" dirty="0" err="1">
                <a:solidFill>
                  <a:prstClr val="black"/>
                </a:solidFill>
              </a:rPr>
              <a:t>the</a:t>
            </a:r>
            <a:r>
              <a:rPr lang="es-ES" dirty="0">
                <a:solidFill>
                  <a:prstClr val="black"/>
                </a:solidFill>
              </a:rPr>
              <a:t> </a:t>
            </a:r>
            <a:r>
              <a:rPr lang="es-ES" dirty="0" err="1">
                <a:solidFill>
                  <a:prstClr val="black"/>
                </a:solidFill>
              </a:rPr>
              <a:t>movie</a:t>
            </a:r>
            <a:r>
              <a:rPr lang="es-ES" dirty="0">
                <a:solidFill>
                  <a:prstClr val="black"/>
                </a:solidFill>
              </a:rPr>
              <a:t> </a:t>
            </a:r>
            <a:r>
              <a:rPr lang="es-ES" dirty="0" err="1">
                <a:solidFill>
                  <a:prstClr val="black"/>
                </a:solidFill>
              </a:rPr>
              <a:t>when</a:t>
            </a:r>
            <a:r>
              <a:rPr lang="es-ES" dirty="0">
                <a:solidFill>
                  <a:prstClr val="black"/>
                </a:solidFill>
              </a:rPr>
              <a:t> </a:t>
            </a:r>
            <a:r>
              <a:rPr lang="es-ES" dirty="0" err="1">
                <a:solidFill>
                  <a:prstClr val="black"/>
                </a:solidFill>
              </a:rPr>
              <a:t>it</a:t>
            </a:r>
            <a:r>
              <a:rPr lang="es-ES" dirty="0">
                <a:solidFill>
                  <a:prstClr val="black"/>
                </a:solidFill>
              </a:rPr>
              <a:t> </a:t>
            </a:r>
            <a:r>
              <a:rPr lang="es-ES" dirty="0" err="1">
                <a:solidFill>
                  <a:prstClr val="black"/>
                </a:solidFill>
              </a:rPr>
              <a:t>was</a:t>
            </a:r>
            <a:r>
              <a:rPr lang="es-ES" dirty="0">
                <a:solidFill>
                  <a:prstClr val="black"/>
                </a:solidFill>
              </a:rPr>
              <a:t> </a:t>
            </a:r>
            <a:r>
              <a:rPr lang="es-ES" dirty="0" err="1">
                <a:solidFill>
                  <a:prstClr val="black"/>
                </a:solidFill>
              </a:rPr>
              <a:t>cancelled</a:t>
            </a:r>
            <a:r>
              <a:rPr lang="es-ES" dirty="0">
                <a:solidFill>
                  <a:prstClr val="black"/>
                </a:solidFill>
              </a:rPr>
              <a:t>.</a:t>
            </a:r>
          </a:p>
          <a:p>
            <a:pPr marL="0" lvl="0" indent="0">
              <a:buClr>
                <a:srgbClr val="83992A"/>
              </a:buClr>
              <a:buNone/>
            </a:pPr>
            <a:r>
              <a:rPr lang="es-ES" b="1" dirty="0">
                <a:solidFill>
                  <a:prstClr val="black"/>
                </a:solidFill>
              </a:rPr>
              <a:t>   </a:t>
            </a:r>
            <a:r>
              <a:rPr lang="es-ES" b="1" dirty="0" err="1">
                <a:solidFill>
                  <a:srgbClr val="00B0F0"/>
                </a:solidFill>
              </a:rPr>
              <a:t>The</a:t>
            </a:r>
            <a:r>
              <a:rPr lang="es-ES" b="1" dirty="0">
                <a:solidFill>
                  <a:srgbClr val="00B0F0"/>
                </a:solidFill>
              </a:rPr>
              <a:t> </a:t>
            </a:r>
            <a:r>
              <a:rPr lang="es-ES" b="1" dirty="0" err="1">
                <a:solidFill>
                  <a:srgbClr val="00B0F0"/>
                </a:solidFill>
              </a:rPr>
              <a:t>movie</a:t>
            </a:r>
            <a:r>
              <a:rPr lang="es-ES" b="1" dirty="0">
                <a:solidFill>
                  <a:srgbClr val="00B0F0"/>
                </a:solidFill>
              </a:rPr>
              <a:t> </a:t>
            </a:r>
            <a:r>
              <a:rPr lang="es-ES" b="1" dirty="0" err="1">
                <a:solidFill>
                  <a:srgbClr val="7030A0"/>
                </a:solidFill>
              </a:rPr>
              <a:t>was</a:t>
            </a:r>
            <a:r>
              <a:rPr lang="es-ES" b="1" dirty="0">
                <a:solidFill>
                  <a:srgbClr val="7030A0"/>
                </a:solidFill>
              </a:rPr>
              <a:t> </a:t>
            </a:r>
            <a:r>
              <a:rPr lang="es-ES" b="1" dirty="0" err="1">
                <a:solidFill>
                  <a:srgbClr val="7030A0"/>
                </a:solidFill>
              </a:rPr>
              <a:t>being</a:t>
            </a:r>
            <a:r>
              <a:rPr lang="es-ES" b="1" dirty="0">
                <a:solidFill>
                  <a:srgbClr val="7030A0"/>
                </a:solidFill>
              </a:rPr>
              <a:t> </a:t>
            </a:r>
            <a:r>
              <a:rPr lang="es-ES" b="1" dirty="0" err="1">
                <a:solidFill>
                  <a:srgbClr val="7030A0"/>
                </a:solidFill>
              </a:rPr>
              <a:t>dubbed</a:t>
            </a:r>
            <a:r>
              <a:rPr lang="es-ES" b="1" dirty="0">
                <a:solidFill>
                  <a:srgbClr val="7030A0"/>
                </a:solidFill>
              </a:rPr>
              <a:t> </a:t>
            </a:r>
            <a:r>
              <a:rPr lang="es-ES" b="1" dirty="0" err="1">
                <a:solidFill>
                  <a:srgbClr val="00B0F0"/>
                </a:solidFill>
              </a:rPr>
              <a:t>when</a:t>
            </a:r>
            <a:r>
              <a:rPr lang="es-ES" b="1" dirty="0">
                <a:solidFill>
                  <a:srgbClr val="00B0F0"/>
                </a:solidFill>
              </a:rPr>
              <a:t> </a:t>
            </a:r>
            <a:r>
              <a:rPr lang="es-ES" b="1" dirty="0" err="1">
                <a:solidFill>
                  <a:srgbClr val="00B0F0"/>
                </a:solidFill>
              </a:rPr>
              <a:t>it</a:t>
            </a:r>
            <a:r>
              <a:rPr lang="es-ES" b="1" dirty="0">
                <a:solidFill>
                  <a:srgbClr val="00B0F0"/>
                </a:solidFill>
              </a:rPr>
              <a:t> </a:t>
            </a:r>
            <a:r>
              <a:rPr lang="es-ES" b="1" dirty="0" err="1">
                <a:solidFill>
                  <a:srgbClr val="00B0F0"/>
                </a:solidFill>
              </a:rPr>
              <a:t>was</a:t>
            </a:r>
            <a:r>
              <a:rPr lang="es-ES" b="1" dirty="0">
                <a:solidFill>
                  <a:srgbClr val="00B0F0"/>
                </a:solidFill>
              </a:rPr>
              <a:t> </a:t>
            </a:r>
            <a:r>
              <a:rPr lang="es-ES" b="1" dirty="0" err="1">
                <a:solidFill>
                  <a:srgbClr val="00B0F0"/>
                </a:solidFill>
              </a:rPr>
              <a:t>cancelled</a:t>
            </a:r>
            <a:r>
              <a:rPr lang="es-ES" b="1" dirty="0">
                <a:solidFill>
                  <a:srgbClr val="00B0F0"/>
                </a:solidFill>
              </a:rPr>
              <a:t>.</a:t>
            </a:r>
          </a:p>
          <a:p>
            <a:pPr marL="0" lvl="0" indent="0">
              <a:buClr>
                <a:srgbClr val="83992A"/>
              </a:buClr>
              <a:buNone/>
            </a:pPr>
            <a:endParaRPr lang="es-CL" dirty="0">
              <a:solidFill>
                <a:prstClr val="black"/>
              </a:solidFill>
            </a:endParaRPr>
          </a:p>
          <a:p>
            <a:pPr marL="0" indent="0">
              <a:buNone/>
            </a:pPr>
            <a:r>
              <a:rPr lang="es-ES" dirty="0"/>
              <a:t>5. </a:t>
            </a:r>
            <a:r>
              <a:rPr lang="es-ES" dirty="0" err="1"/>
              <a:t>The</a:t>
            </a:r>
            <a:r>
              <a:rPr lang="es-ES" dirty="0"/>
              <a:t> fans </a:t>
            </a:r>
            <a:r>
              <a:rPr lang="es-ES" dirty="0" err="1"/>
              <a:t>will</a:t>
            </a:r>
            <a:r>
              <a:rPr lang="es-ES" dirty="0"/>
              <a:t> </a:t>
            </a:r>
            <a:r>
              <a:rPr lang="es-ES" dirty="0" err="1"/>
              <a:t>give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cast</a:t>
            </a:r>
            <a:r>
              <a:rPr lang="es-ES" dirty="0"/>
              <a:t> of </a:t>
            </a:r>
            <a:r>
              <a:rPr lang="es-ES" dirty="0" err="1"/>
              <a:t>the</a:t>
            </a:r>
            <a:r>
              <a:rPr lang="es-ES" dirty="0"/>
              <a:t> series  a </a:t>
            </a:r>
            <a:r>
              <a:rPr lang="es-ES" dirty="0" err="1"/>
              <a:t>surprise</a:t>
            </a:r>
            <a:r>
              <a:rPr lang="es-ES" dirty="0"/>
              <a:t> at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airport</a:t>
            </a:r>
            <a:r>
              <a:rPr lang="es-ES" dirty="0"/>
              <a:t>.</a:t>
            </a:r>
          </a:p>
          <a:p>
            <a:pPr marL="0" indent="0">
              <a:buNone/>
            </a:pPr>
            <a:r>
              <a:rPr lang="es-ES" dirty="0"/>
              <a:t>    </a:t>
            </a:r>
            <a:r>
              <a:rPr lang="es-ES" b="1" dirty="0" err="1">
                <a:solidFill>
                  <a:srgbClr val="00B0F0"/>
                </a:solidFill>
              </a:rPr>
              <a:t>The</a:t>
            </a:r>
            <a:r>
              <a:rPr lang="es-ES" b="1" dirty="0">
                <a:solidFill>
                  <a:srgbClr val="00B0F0"/>
                </a:solidFill>
              </a:rPr>
              <a:t> </a:t>
            </a:r>
            <a:r>
              <a:rPr lang="es-ES" b="1" dirty="0" err="1">
                <a:solidFill>
                  <a:srgbClr val="00B0F0"/>
                </a:solidFill>
              </a:rPr>
              <a:t>cast</a:t>
            </a:r>
            <a:r>
              <a:rPr lang="es-ES" b="1" dirty="0">
                <a:solidFill>
                  <a:srgbClr val="00B0F0"/>
                </a:solidFill>
              </a:rPr>
              <a:t> of </a:t>
            </a:r>
            <a:r>
              <a:rPr lang="es-ES" b="1" dirty="0" err="1">
                <a:solidFill>
                  <a:srgbClr val="00B0F0"/>
                </a:solidFill>
              </a:rPr>
              <a:t>the</a:t>
            </a:r>
            <a:r>
              <a:rPr lang="es-ES" b="1" dirty="0">
                <a:solidFill>
                  <a:srgbClr val="00B0F0"/>
                </a:solidFill>
              </a:rPr>
              <a:t> series </a:t>
            </a:r>
            <a:r>
              <a:rPr lang="es-ES" b="1" dirty="0" err="1">
                <a:solidFill>
                  <a:srgbClr val="7030A0"/>
                </a:solidFill>
              </a:rPr>
              <a:t>will</a:t>
            </a:r>
            <a:r>
              <a:rPr lang="es-ES" b="1" dirty="0">
                <a:solidFill>
                  <a:srgbClr val="7030A0"/>
                </a:solidFill>
              </a:rPr>
              <a:t> be </a:t>
            </a:r>
            <a:r>
              <a:rPr lang="es-ES" b="1" dirty="0" err="1">
                <a:solidFill>
                  <a:srgbClr val="7030A0"/>
                </a:solidFill>
              </a:rPr>
              <a:t>given</a:t>
            </a:r>
            <a:r>
              <a:rPr lang="es-ES" b="1" dirty="0">
                <a:solidFill>
                  <a:srgbClr val="7030A0"/>
                </a:solidFill>
              </a:rPr>
              <a:t> </a:t>
            </a:r>
            <a:r>
              <a:rPr lang="es-ES" b="1" dirty="0">
                <a:solidFill>
                  <a:srgbClr val="00B0F0"/>
                </a:solidFill>
              </a:rPr>
              <a:t>a </a:t>
            </a:r>
            <a:r>
              <a:rPr lang="es-ES" b="1" dirty="0" err="1">
                <a:solidFill>
                  <a:srgbClr val="00B0F0"/>
                </a:solidFill>
              </a:rPr>
              <a:t>surprise</a:t>
            </a:r>
            <a:r>
              <a:rPr lang="es-ES" b="1" dirty="0">
                <a:solidFill>
                  <a:srgbClr val="00B0F0"/>
                </a:solidFill>
              </a:rPr>
              <a:t> at </a:t>
            </a:r>
            <a:r>
              <a:rPr lang="es-ES" b="1" dirty="0" err="1">
                <a:solidFill>
                  <a:srgbClr val="00B0F0"/>
                </a:solidFill>
              </a:rPr>
              <a:t>the</a:t>
            </a:r>
            <a:r>
              <a:rPr lang="es-ES" b="1" dirty="0">
                <a:solidFill>
                  <a:srgbClr val="00B0F0"/>
                </a:solidFill>
              </a:rPr>
              <a:t> </a:t>
            </a:r>
            <a:r>
              <a:rPr lang="es-ES" b="1" dirty="0" err="1">
                <a:solidFill>
                  <a:srgbClr val="00B0F0"/>
                </a:solidFill>
              </a:rPr>
              <a:t>airport</a:t>
            </a:r>
            <a:r>
              <a:rPr lang="es-ES" b="1" dirty="0">
                <a:solidFill>
                  <a:srgbClr val="00B0F0"/>
                </a:solidFill>
              </a:rPr>
              <a:t>.</a:t>
            </a:r>
          </a:p>
          <a:p>
            <a:pPr marL="0" indent="0">
              <a:buNone/>
            </a:pPr>
            <a:endParaRPr lang="es-ES" b="1" dirty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es-ES" dirty="0"/>
              <a:t>6.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screenwriters</a:t>
            </a:r>
            <a:r>
              <a:rPr lang="es-ES" dirty="0"/>
              <a:t> </a:t>
            </a:r>
            <a:r>
              <a:rPr lang="es-ES" dirty="0" err="1"/>
              <a:t>have</a:t>
            </a:r>
            <a:r>
              <a:rPr lang="es-ES" dirty="0"/>
              <a:t> </a:t>
            </a:r>
            <a:r>
              <a:rPr lang="es-ES" dirty="0" err="1"/>
              <a:t>changed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last</a:t>
            </a:r>
            <a:r>
              <a:rPr lang="es-ES" dirty="0"/>
              <a:t> </a:t>
            </a:r>
            <a:r>
              <a:rPr lang="es-ES" dirty="0" err="1"/>
              <a:t>season</a:t>
            </a:r>
            <a:r>
              <a:rPr lang="es-ES" dirty="0"/>
              <a:t>.</a:t>
            </a:r>
          </a:p>
          <a:p>
            <a:pPr marL="0" indent="0">
              <a:buNone/>
            </a:pPr>
            <a:r>
              <a:rPr lang="es-ES" dirty="0"/>
              <a:t>   </a:t>
            </a:r>
            <a:r>
              <a:rPr lang="es-ES" b="1" dirty="0" err="1">
                <a:solidFill>
                  <a:srgbClr val="00B0F0"/>
                </a:solidFill>
              </a:rPr>
              <a:t>The</a:t>
            </a:r>
            <a:r>
              <a:rPr lang="es-ES" b="1" dirty="0">
                <a:solidFill>
                  <a:srgbClr val="00B0F0"/>
                </a:solidFill>
              </a:rPr>
              <a:t> </a:t>
            </a:r>
            <a:r>
              <a:rPr lang="es-ES" b="1" dirty="0" err="1">
                <a:solidFill>
                  <a:srgbClr val="00B0F0"/>
                </a:solidFill>
              </a:rPr>
              <a:t>last</a:t>
            </a:r>
            <a:r>
              <a:rPr lang="es-ES" b="1" dirty="0">
                <a:solidFill>
                  <a:srgbClr val="00B0F0"/>
                </a:solidFill>
              </a:rPr>
              <a:t> </a:t>
            </a:r>
            <a:r>
              <a:rPr lang="es-ES" b="1" dirty="0" err="1">
                <a:solidFill>
                  <a:srgbClr val="00B0F0"/>
                </a:solidFill>
              </a:rPr>
              <a:t>season</a:t>
            </a:r>
            <a:r>
              <a:rPr lang="es-ES" b="1" dirty="0">
                <a:solidFill>
                  <a:srgbClr val="00B0F0"/>
                </a:solidFill>
              </a:rPr>
              <a:t> </a:t>
            </a:r>
            <a:r>
              <a:rPr lang="es-ES" b="1" dirty="0">
                <a:solidFill>
                  <a:srgbClr val="7030A0"/>
                </a:solidFill>
              </a:rPr>
              <a:t>has </a:t>
            </a:r>
            <a:r>
              <a:rPr lang="es-ES" b="1" dirty="0" err="1">
                <a:solidFill>
                  <a:srgbClr val="7030A0"/>
                </a:solidFill>
              </a:rPr>
              <a:t>been</a:t>
            </a:r>
            <a:r>
              <a:rPr lang="es-ES" b="1" dirty="0">
                <a:solidFill>
                  <a:srgbClr val="7030A0"/>
                </a:solidFill>
              </a:rPr>
              <a:t> </a:t>
            </a:r>
            <a:r>
              <a:rPr lang="es-ES" b="1" dirty="0" err="1">
                <a:solidFill>
                  <a:srgbClr val="7030A0"/>
                </a:solidFill>
              </a:rPr>
              <a:t>changed</a:t>
            </a:r>
            <a:r>
              <a:rPr lang="es-ES" b="1" dirty="0">
                <a:solidFill>
                  <a:srgbClr val="7030A0"/>
                </a:solidFill>
              </a:rPr>
              <a:t> </a:t>
            </a:r>
            <a:r>
              <a:rPr lang="es-ES" b="1" dirty="0" err="1">
                <a:solidFill>
                  <a:srgbClr val="00B0F0"/>
                </a:solidFill>
              </a:rPr>
              <a:t>by</a:t>
            </a:r>
            <a:r>
              <a:rPr lang="es-ES" b="1" dirty="0">
                <a:solidFill>
                  <a:srgbClr val="00B0F0"/>
                </a:solidFill>
              </a:rPr>
              <a:t> </a:t>
            </a:r>
            <a:r>
              <a:rPr lang="es-ES" b="1" dirty="0" err="1">
                <a:solidFill>
                  <a:srgbClr val="00B0F0"/>
                </a:solidFill>
              </a:rPr>
              <a:t>the</a:t>
            </a:r>
            <a:r>
              <a:rPr lang="es-ES" b="1" dirty="0">
                <a:solidFill>
                  <a:srgbClr val="00B0F0"/>
                </a:solidFill>
              </a:rPr>
              <a:t> </a:t>
            </a:r>
            <a:r>
              <a:rPr lang="es-ES" b="1" dirty="0" err="1">
                <a:solidFill>
                  <a:srgbClr val="00B0F0"/>
                </a:solidFill>
              </a:rPr>
              <a:t>screenwriters</a:t>
            </a:r>
            <a:r>
              <a:rPr lang="es-ES" b="1" dirty="0">
                <a:solidFill>
                  <a:srgbClr val="00B0F0"/>
                </a:solidFill>
              </a:rPr>
              <a:t> </a:t>
            </a:r>
          </a:p>
          <a:p>
            <a:pPr marL="0" indent="0">
              <a:buNone/>
            </a:pP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271079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ánico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222</TotalTime>
  <Words>469</Words>
  <Application>Microsoft Office PowerPoint</Application>
  <PresentationFormat>Panorámica</PresentationFormat>
  <Paragraphs>71</Paragraphs>
  <Slides>19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3" baseType="lpstr">
      <vt:lpstr>Arial</vt:lpstr>
      <vt:lpstr>Bahnschrift Light SemiCondensed</vt:lpstr>
      <vt:lpstr>Garamond</vt:lpstr>
      <vt:lpstr>Orgánico</vt:lpstr>
      <vt:lpstr>Unit 6A Movies</vt:lpstr>
      <vt:lpstr>Presentación de PowerPoint</vt:lpstr>
      <vt:lpstr>Some questions before we continue…</vt:lpstr>
      <vt:lpstr>What is your favorite movie? </vt:lpstr>
      <vt:lpstr>The Lord of the Rings </vt:lpstr>
      <vt:lpstr>Passive Voice</vt:lpstr>
      <vt:lpstr>Presentación de PowerPoint</vt:lpstr>
      <vt:lpstr>Let´s try together </vt:lpstr>
      <vt:lpstr>Let´s try together</vt:lpstr>
      <vt:lpstr>HOMEWORK</vt:lpstr>
      <vt:lpstr>Presentación de PowerPoint</vt:lpstr>
      <vt:lpstr>FURTHER PRACTICE </vt:lpstr>
      <vt:lpstr>VOCABULARY!</vt:lpstr>
      <vt:lpstr>VOCABULARY</vt:lpstr>
      <vt:lpstr>VOCABULARY</vt:lpstr>
      <vt:lpstr>Presentación de PowerPoint</vt:lpstr>
      <vt:lpstr>-</vt:lpstr>
      <vt:lpstr>Presentación de PowerPoint</vt:lpstr>
      <vt:lpstr>REFERENCES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Movies!</dc:title>
  <dc:creator>Carolina Santander</dc:creator>
  <cp:lastModifiedBy>Carolina Santander</cp:lastModifiedBy>
  <cp:revision>15</cp:revision>
  <dcterms:created xsi:type="dcterms:W3CDTF">2020-04-18T22:51:02Z</dcterms:created>
  <dcterms:modified xsi:type="dcterms:W3CDTF">2020-09-20T14:25:24Z</dcterms:modified>
</cp:coreProperties>
</file>