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4" r:id="rId21"/>
    <p:sldId id="287" r:id="rId22"/>
    <p:sldId id="288" r:id="rId23"/>
    <p:sldId id="285" r:id="rId24"/>
    <p:sldId id="275" r:id="rId25"/>
    <p:sldId id="276" r:id="rId26"/>
    <p:sldId id="278" r:id="rId27"/>
    <p:sldId id="279" r:id="rId28"/>
    <p:sldId id="281" r:id="rId29"/>
    <p:sldId id="282" r:id="rId30"/>
    <p:sldId id="289" r:id="rId31"/>
    <p:sldId id="290" r:id="rId32"/>
    <p:sldId id="283" r:id="rId33"/>
    <p:sldId id="291" r:id="rId34"/>
    <p:sldId id="292" r:id="rId35"/>
    <p:sldId id="293" r:id="rId36"/>
    <p:sldId id="294" r:id="rId37"/>
    <p:sldId id="295" r:id="rId38"/>
    <p:sldId id="27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11/17/2020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games.eu/reported-questions/" TargetMode="External"/><Relationship Id="rId2" Type="http://schemas.openxmlformats.org/officeDocument/2006/relationships/hyperlink" Target="http://unchaval1.blogspot.com/2019/02/reported-speech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10001" y="3345366"/>
            <a:ext cx="10084740" cy="1074832"/>
          </a:xfrm>
        </p:spPr>
        <p:txBody>
          <a:bodyPr/>
          <a:lstStyle/>
          <a:p>
            <a:r>
              <a:rPr lang="es-ES" dirty="0" err="1"/>
              <a:t>Sell</a:t>
            </a:r>
            <a:r>
              <a:rPr lang="es-ES" dirty="0"/>
              <a:t> and </a:t>
            </a:r>
            <a:r>
              <a:rPr lang="es-ES" dirty="0" err="1"/>
              <a:t>tell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dirty="0"/>
              <a:t>UNIT 8A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1050048"/>
            <a:ext cx="3810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372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501805"/>
            <a:ext cx="10894496" cy="1341236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3200" dirty="0" err="1"/>
              <a:t>Outlet</a:t>
            </a:r>
            <a:r>
              <a:rPr lang="es-ES" sz="3200" dirty="0"/>
              <a:t> store</a:t>
            </a:r>
            <a:endParaRPr lang="es-CL" sz="32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4817" y="3387490"/>
            <a:ext cx="5189537" cy="1591882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3200" dirty="0" err="1"/>
              <a:t>Department</a:t>
            </a:r>
            <a:r>
              <a:rPr lang="es-ES" sz="3200" dirty="0"/>
              <a:t> store</a:t>
            </a:r>
            <a:endParaRPr lang="es-CL" sz="32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981315" y="3259505"/>
            <a:ext cx="3896041" cy="291827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271" y="325950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0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1" y="490653"/>
            <a:ext cx="10900593" cy="1341236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/>
              <a:t>Shopping Center</a:t>
            </a:r>
            <a:endParaRPr lang="es-CL" sz="28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6722" y="2751138"/>
            <a:ext cx="4664868" cy="3109912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2800" dirty="0"/>
              <a:t>Shopping </a:t>
            </a:r>
            <a:r>
              <a:rPr lang="es-ES" sz="2800" dirty="0" err="1"/>
              <a:t>Mall</a:t>
            </a:r>
            <a:endParaRPr lang="es-CL" sz="280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452791" y="2751138"/>
            <a:ext cx="4664868" cy="31099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232" y="2824637"/>
            <a:ext cx="2962913" cy="296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39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665141" y="2107580"/>
            <a:ext cx="6724186" cy="210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ROUND 2</a:t>
            </a:r>
            <a:endParaRPr lang="es-CL" sz="5400" b="1" dirty="0"/>
          </a:p>
        </p:txBody>
      </p:sp>
    </p:spTree>
    <p:extLst>
      <p:ext uri="{BB962C8B-B14F-4D97-AF65-F5344CB8AC3E}">
        <p14:creationId xmlns:p14="http://schemas.microsoft.com/office/powerpoint/2010/main" val="54388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/>
              <a:t>Library</a:t>
            </a:r>
            <a:endParaRPr lang="es-CL" sz="2800" dirty="0"/>
          </a:p>
        </p:txBody>
      </p:sp>
      <p:pic>
        <p:nvPicPr>
          <p:cNvPr id="12" name="Marcador de contenido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335882" y="2751138"/>
            <a:ext cx="4146549" cy="3109912"/>
          </a:xfrm>
          <a:prstGeom prst="rect">
            <a:avLst/>
          </a:prstGeom>
        </p:spPr>
      </p:pic>
      <p:sp>
        <p:nvSpPr>
          <p:cNvPr id="8" name="Marcador de texto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2800" dirty="0" err="1"/>
              <a:t>Bookstore</a:t>
            </a:r>
            <a:endParaRPr lang="es-CL" sz="280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23471" y="2751138"/>
            <a:ext cx="4523508" cy="310991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13" y="500695"/>
            <a:ext cx="10900593" cy="134733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364" y="2879506"/>
            <a:ext cx="2859272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err="1"/>
              <a:t>To</a:t>
            </a:r>
            <a:r>
              <a:rPr lang="es-ES" sz="2800" dirty="0"/>
              <a:t> </a:t>
            </a:r>
            <a:r>
              <a:rPr lang="es-ES" sz="2800" dirty="0" err="1"/>
              <a:t>put</a:t>
            </a:r>
            <a:r>
              <a:rPr lang="es-ES" sz="2800" dirty="0"/>
              <a:t> </a:t>
            </a:r>
            <a:r>
              <a:rPr lang="es-ES" sz="2800" dirty="0" err="1"/>
              <a:t>on</a:t>
            </a:r>
            <a:r>
              <a:rPr lang="es-ES" sz="2800" dirty="0"/>
              <a:t> </a:t>
            </a:r>
            <a:endParaRPr lang="es-CL" sz="28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1781" y="2972594"/>
            <a:ext cx="3714750" cy="2667000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5818472" y="2174875"/>
            <a:ext cx="5194583" cy="576262"/>
          </a:xfrm>
        </p:spPr>
        <p:txBody>
          <a:bodyPr/>
          <a:lstStyle/>
          <a:p>
            <a:r>
              <a:rPr lang="es-ES" sz="2800" dirty="0" err="1"/>
              <a:t>To</a:t>
            </a:r>
            <a:r>
              <a:rPr lang="es-ES" sz="2800" dirty="0"/>
              <a:t> try </a:t>
            </a:r>
            <a:r>
              <a:rPr lang="es-ES" sz="2800" dirty="0" err="1"/>
              <a:t>on</a:t>
            </a:r>
            <a:r>
              <a:rPr lang="es-ES" sz="2800" dirty="0"/>
              <a:t>  </a:t>
            </a:r>
            <a:endParaRPr lang="es-CL" sz="28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36058" y="2911702"/>
            <a:ext cx="2959410" cy="37964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5" y="257460"/>
            <a:ext cx="10900593" cy="13473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611" y="3206743"/>
            <a:ext cx="286536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26" y="423746"/>
            <a:ext cx="10900593" cy="1347333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err="1"/>
              <a:t>It</a:t>
            </a:r>
            <a:r>
              <a:rPr lang="es-ES" sz="2800" dirty="0"/>
              <a:t> </a:t>
            </a:r>
            <a:r>
              <a:rPr lang="es-ES" sz="2800" dirty="0" err="1"/>
              <a:t>fits</a:t>
            </a:r>
            <a:r>
              <a:rPr lang="es-ES" sz="2800" dirty="0"/>
              <a:t> </a:t>
            </a:r>
            <a:r>
              <a:rPr lang="es-ES" sz="2800" dirty="0" err="1"/>
              <a:t>you</a:t>
            </a:r>
            <a:endParaRPr lang="es-CL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10989" y="3113500"/>
            <a:ext cx="3597333" cy="2385188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2800" dirty="0" err="1"/>
              <a:t>It</a:t>
            </a:r>
            <a:r>
              <a:rPr lang="es-ES" sz="2800" dirty="0"/>
              <a:t> </a:t>
            </a:r>
            <a:r>
              <a:rPr lang="es-ES" sz="2800" dirty="0" err="1"/>
              <a:t>suits</a:t>
            </a:r>
            <a:r>
              <a:rPr lang="es-ES" sz="2800" dirty="0"/>
              <a:t> </a:t>
            </a:r>
            <a:r>
              <a:rPr lang="es-ES" sz="2800" dirty="0" err="1"/>
              <a:t>you</a:t>
            </a:r>
            <a:r>
              <a:rPr lang="es-ES" sz="2800" dirty="0"/>
              <a:t> </a:t>
            </a:r>
            <a:endParaRPr lang="es-CL" sz="28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558798" y="3113500"/>
            <a:ext cx="4451815" cy="232643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4731" y="3440919"/>
            <a:ext cx="286536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1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2665141" y="2107580"/>
            <a:ext cx="6724186" cy="210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BONUS</a:t>
            </a:r>
            <a:endParaRPr lang="es-CL" sz="5400" b="1" dirty="0"/>
          </a:p>
        </p:txBody>
      </p:sp>
    </p:spTree>
    <p:extLst>
      <p:ext uri="{BB962C8B-B14F-4D97-AF65-F5344CB8AC3E}">
        <p14:creationId xmlns:p14="http://schemas.microsoft.com/office/powerpoint/2010/main" val="336954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err="1"/>
              <a:t>For</a:t>
            </a:r>
            <a:r>
              <a:rPr lang="es-ES" sz="2800" dirty="0"/>
              <a:t> sale</a:t>
            </a:r>
            <a:endParaRPr lang="es-CL" sz="2800" dirty="0"/>
          </a:p>
        </p:txBody>
      </p:sp>
      <p:pic>
        <p:nvPicPr>
          <p:cNvPr id="10" name="Marcador de contenido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89909" y="3089728"/>
            <a:ext cx="4164556" cy="2771323"/>
          </a:xfrm>
          <a:prstGeom prst="rect">
            <a:avLst/>
          </a:prstGeom>
        </p:spPr>
      </p:pic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2800" dirty="0" err="1"/>
              <a:t>On</a:t>
            </a:r>
            <a:r>
              <a:rPr lang="es-ES" sz="2800" dirty="0"/>
              <a:t> sale</a:t>
            </a:r>
            <a:endParaRPr lang="es-CL" sz="2800" dirty="0"/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1647" y="3243161"/>
            <a:ext cx="4757846" cy="229790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88" y="335518"/>
            <a:ext cx="10900593" cy="13473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8963" y="3048801"/>
            <a:ext cx="286536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8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err="1"/>
              <a:t>Supermarket</a:t>
            </a:r>
            <a:endParaRPr lang="es-CL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1438" y="3142800"/>
            <a:ext cx="4814271" cy="2499717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2800" dirty="0"/>
              <a:t>Street </a:t>
            </a:r>
            <a:r>
              <a:rPr lang="es-ES" sz="2800" dirty="0" err="1"/>
              <a:t>market</a:t>
            </a:r>
            <a:endParaRPr lang="es-CL" sz="28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87415" y="3017083"/>
            <a:ext cx="5063970" cy="315606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5" y="435879"/>
            <a:ext cx="10900593" cy="13473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316" y="3319974"/>
            <a:ext cx="286536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7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err="1"/>
              <a:t>Receipt</a:t>
            </a:r>
            <a:endParaRPr lang="es-CL" sz="2800" dirty="0"/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93148" y="2964083"/>
            <a:ext cx="4646704" cy="2635211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sz="2800" dirty="0"/>
              <a:t>Price </a:t>
            </a:r>
            <a:r>
              <a:rPr lang="es-ES" sz="2800" dirty="0" err="1"/>
              <a:t>tag</a:t>
            </a:r>
            <a:r>
              <a:rPr lang="es-ES" sz="2800" dirty="0"/>
              <a:t> </a:t>
            </a:r>
            <a:endParaRPr lang="es-CL" sz="2800" dirty="0"/>
          </a:p>
        </p:txBody>
      </p:sp>
      <p:pic>
        <p:nvPicPr>
          <p:cNvPr id="9" name="Marcador de contenido 8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991815" y="3042439"/>
            <a:ext cx="4259125" cy="28342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05" y="536240"/>
            <a:ext cx="10900593" cy="13473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01" y="3185754"/>
            <a:ext cx="2865368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Never</a:t>
            </a:r>
            <a:r>
              <a:rPr lang="es-ES" dirty="0"/>
              <a:t> </a:t>
            </a:r>
            <a:r>
              <a:rPr lang="es-ES" dirty="0" err="1"/>
              <a:t>liked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anyway</a:t>
            </a:r>
            <a:endParaRPr lang="es-CL" dirty="0"/>
          </a:p>
        </p:txBody>
      </p:sp>
      <p:pic>
        <p:nvPicPr>
          <p:cNvPr id="4" name="y2mate.com - Never Liked It Anyway Reel_KhmgNiYGhpc_24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311" y="2144442"/>
            <a:ext cx="6456362" cy="3636963"/>
          </a:xfrm>
        </p:spPr>
      </p:pic>
      <p:sp>
        <p:nvSpPr>
          <p:cNvPr id="5" name="Rectángulo 4"/>
          <p:cNvSpPr/>
          <p:nvPr/>
        </p:nvSpPr>
        <p:spPr>
          <a:xfrm>
            <a:off x="6095999" y="6085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dirty="0"/>
              <a:t>https://www.neverlikeditanyway.com/products/is-really-big/</a:t>
            </a:r>
          </a:p>
        </p:txBody>
      </p:sp>
    </p:spTree>
    <p:extLst>
      <p:ext uri="{BB962C8B-B14F-4D97-AF65-F5344CB8AC3E}">
        <p14:creationId xmlns:p14="http://schemas.microsoft.com/office/powerpoint/2010/main" val="415164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29" y="278781"/>
            <a:ext cx="10894496" cy="134123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29" y="1620017"/>
            <a:ext cx="4493556" cy="4843302"/>
          </a:xfrm>
        </p:spPr>
      </p:pic>
    </p:spTree>
    <p:extLst>
      <p:ext uri="{BB962C8B-B14F-4D97-AF65-F5344CB8AC3E}">
        <p14:creationId xmlns:p14="http://schemas.microsoft.com/office/powerpoint/2010/main" val="1741801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F7A66-A225-4B36-8293-9B8D57A07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9090" y="2480929"/>
            <a:ext cx="2938686" cy="948071"/>
          </a:xfrm>
        </p:spPr>
        <p:txBody>
          <a:bodyPr/>
          <a:lstStyle/>
          <a:p>
            <a:r>
              <a:rPr lang="es-CL" dirty="0"/>
              <a:t>SPEAKING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99C6A95-8DBD-458E-8DF5-E0842DF17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042" y="218483"/>
            <a:ext cx="4382519" cy="66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4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DD12E-71D0-4A8A-BF42-6C1E77435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D3A313-429B-43D9-AFE7-B3EF11416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9704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Two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years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ago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I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bought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two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tickets online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to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see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the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love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of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my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life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in a </a:t>
            </a:r>
            <a:r>
              <a:rPr lang="es-CL" sz="2400" b="1" dirty="0" err="1">
                <a:latin typeface="Bradley Hand ITC" panose="03070402050302030203" pitchFamily="66" charset="0"/>
                <a:cs typeface="Bold Italic Art" panose="02010400000000000000" pitchFamily="2" charset="-78"/>
              </a:rPr>
              <a:t>play</a:t>
            </a:r>
            <a:r>
              <a:rPr lang="es-CL" sz="2400" b="1" dirty="0">
                <a:latin typeface="Bradley Hand ITC" panose="03070402050302030203" pitchFamily="66" charset="0"/>
                <a:cs typeface="Bold Italic Art" panose="02010400000000000000" pitchFamily="2" charset="-78"/>
              </a:rPr>
              <a:t> …….</a:t>
            </a:r>
          </a:p>
          <a:p>
            <a:pPr marL="0" indent="0">
              <a:buNone/>
            </a:pPr>
            <a:endParaRPr lang="es-CL" sz="2400" b="1" dirty="0">
              <a:latin typeface="Bradley Hand ITC" panose="03070402050302030203" pitchFamily="66" charset="0"/>
              <a:cs typeface="Bold Italic Art" panose="02010400000000000000" pitchFamily="2" charset="-78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772FE30-540F-4E7B-B81E-8D04C3B4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0" y="3349300"/>
            <a:ext cx="3267075" cy="25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40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6AF547-C87E-4E22-AAAC-FBF1D7015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Actually</a:t>
            </a:r>
            <a:r>
              <a:rPr lang="es-CL" dirty="0"/>
              <a:t>, </a:t>
            </a:r>
            <a:r>
              <a:rPr lang="es-CL" dirty="0" err="1"/>
              <a:t>last</a:t>
            </a:r>
            <a:r>
              <a:rPr lang="es-CL" dirty="0"/>
              <a:t> </a:t>
            </a:r>
            <a:r>
              <a:rPr lang="es-CL" dirty="0" err="1"/>
              <a:t>night</a:t>
            </a:r>
            <a:r>
              <a:rPr lang="es-CL" dirty="0"/>
              <a:t> I </a:t>
            </a:r>
            <a:r>
              <a:rPr lang="es-CL" dirty="0" err="1"/>
              <a:t>had</a:t>
            </a:r>
            <a:r>
              <a:rPr lang="es-CL" dirty="0"/>
              <a:t> a </a:t>
            </a:r>
            <a:r>
              <a:rPr lang="es-CL" dirty="0" err="1"/>
              <a:t>dream</a:t>
            </a:r>
            <a:r>
              <a:rPr lang="es-CL" dirty="0"/>
              <a:t> </a:t>
            </a:r>
            <a:r>
              <a:rPr lang="es-CL" dirty="0" err="1"/>
              <a:t>with</a:t>
            </a:r>
            <a:r>
              <a:rPr lang="es-CL" dirty="0"/>
              <a:t> </a:t>
            </a:r>
            <a:r>
              <a:rPr lang="es-CL" dirty="0" err="1"/>
              <a:t>him</a:t>
            </a:r>
            <a:endParaRPr lang="es-CL" dirty="0"/>
          </a:p>
        </p:txBody>
      </p:sp>
      <p:sp>
        <p:nvSpPr>
          <p:cNvPr id="7" name="Marcador de contenido 6">
            <a:extLst>
              <a:ext uri="{FF2B5EF4-FFF2-40B4-BE49-F238E27FC236}">
                <a16:creationId xmlns:a16="http://schemas.microsoft.com/office/drawing/2014/main" id="{B15A4940-C6AF-4CDA-9761-394FBEC0C029}"/>
              </a:ext>
            </a:extLst>
          </p:cNvPr>
          <p:cNvSpPr txBox="1">
            <a:spLocks/>
          </p:cNvSpPr>
          <p:nvPr/>
        </p:nvSpPr>
        <p:spPr>
          <a:xfrm>
            <a:off x="684241" y="2533650"/>
            <a:ext cx="5297459" cy="2857500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Ricardo </a:t>
            </a:r>
            <a:r>
              <a:rPr lang="es-ES" dirty="0" err="1"/>
              <a:t>Darin</a:t>
            </a:r>
            <a:r>
              <a:rPr lang="es-ES" dirty="0"/>
              <a:t> : Carol, 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love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you</a:t>
            </a:r>
            <a:r>
              <a:rPr lang="es-ES" dirty="0"/>
              <a:t>, 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have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loved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time 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saw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. 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Run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away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with</a:t>
            </a:r>
            <a:r>
              <a:rPr lang="es-ES" dirty="0"/>
              <a:t> me.</a:t>
            </a:r>
          </a:p>
          <a:p>
            <a:endParaRPr lang="es-ES" dirty="0"/>
          </a:p>
          <a:p>
            <a:r>
              <a:rPr lang="es-ES" dirty="0"/>
              <a:t>Carol:  Ricardo,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love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is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impossible</a:t>
            </a:r>
            <a:r>
              <a:rPr lang="es-ES" dirty="0"/>
              <a:t>.  I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can´t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1">
                    <a:lumMod val="75000"/>
                  </a:schemeClr>
                </a:solidFill>
              </a:rPr>
              <a:t>leave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Beauchef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I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in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heart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2608ACD-35A0-4023-BA46-1860B7C39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665" y="2660791"/>
            <a:ext cx="4267570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Reported</a:t>
            </a:r>
            <a:r>
              <a:rPr lang="es-ES" dirty="0"/>
              <a:t> </a:t>
            </a:r>
            <a:r>
              <a:rPr lang="es-ES" dirty="0" err="1"/>
              <a:t>speech</a:t>
            </a:r>
            <a:endParaRPr lang="es-CL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722341" y="2421231"/>
            <a:ext cx="4154459" cy="3882838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Ricardo </a:t>
            </a:r>
            <a:r>
              <a:rPr lang="es-ES" dirty="0" err="1"/>
              <a:t>Darin</a:t>
            </a:r>
            <a:r>
              <a:rPr lang="es-ES" dirty="0"/>
              <a:t> : Carol, I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love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you</a:t>
            </a:r>
            <a:r>
              <a:rPr lang="es-ES" dirty="0"/>
              <a:t>, I </a:t>
            </a:r>
            <a:r>
              <a:rPr lang="es-ES" sz="2800" b="1" dirty="0" err="1">
                <a:solidFill>
                  <a:srgbClr val="00FF00"/>
                </a:solidFill>
              </a:rPr>
              <a:t>have</a:t>
            </a:r>
            <a:r>
              <a:rPr lang="es-ES" sz="2800" b="1" dirty="0">
                <a:solidFill>
                  <a:srgbClr val="00FF00"/>
                </a:solidFill>
              </a:rPr>
              <a:t> </a:t>
            </a:r>
            <a:r>
              <a:rPr lang="es-ES" sz="2800" b="1" dirty="0" err="1">
                <a:solidFill>
                  <a:srgbClr val="00FF00"/>
                </a:solidFill>
              </a:rPr>
              <a:t>loved</a:t>
            </a:r>
            <a:r>
              <a:rPr lang="es-ES" sz="2800" b="1" dirty="0">
                <a:solidFill>
                  <a:srgbClr val="00FF00"/>
                </a:solidFill>
              </a:rPr>
              <a:t>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since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time I </a:t>
            </a:r>
            <a:r>
              <a:rPr lang="es-ES" sz="2800" b="1" dirty="0" err="1">
                <a:solidFill>
                  <a:srgbClr val="00FF00"/>
                </a:solidFill>
              </a:rPr>
              <a:t>saw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.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Run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away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err="1"/>
              <a:t>with</a:t>
            </a:r>
            <a:r>
              <a:rPr lang="es-ES" dirty="0"/>
              <a:t> me.</a:t>
            </a:r>
          </a:p>
          <a:p>
            <a:pPr marL="0" indent="0">
              <a:buNone/>
            </a:pPr>
            <a:r>
              <a:rPr lang="es-ES" dirty="0"/>
              <a:t>              </a:t>
            </a:r>
          </a:p>
          <a:p>
            <a:pPr marL="0" indent="0">
              <a:buNone/>
            </a:pPr>
            <a:r>
              <a:rPr lang="es-ES" dirty="0"/>
              <a:t>Carol:  Ricardo, </a:t>
            </a:r>
            <a:r>
              <a:rPr lang="es-ES" dirty="0" err="1"/>
              <a:t>Our</a:t>
            </a:r>
            <a:r>
              <a:rPr lang="es-ES" dirty="0"/>
              <a:t> </a:t>
            </a:r>
            <a:r>
              <a:rPr lang="es-ES" dirty="0" err="1"/>
              <a:t>love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is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impossible</a:t>
            </a:r>
            <a:r>
              <a:rPr lang="es-ES" dirty="0"/>
              <a:t>.  I </a:t>
            </a:r>
            <a:r>
              <a:rPr lang="es-ES" sz="2800" b="1" dirty="0" err="1">
                <a:solidFill>
                  <a:srgbClr val="FFC000"/>
                </a:solidFill>
              </a:rPr>
              <a:t>can´t</a:t>
            </a:r>
            <a:r>
              <a:rPr lang="es-ES" sz="2800" b="1" dirty="0">
                <a:solidFill>
                  <a:srgbClr val="FFC000"/>
                </a:solidFill>
              </a:rPr>
              <a:t> </a:t>
            </a:r>
            <a:r>
              <a:rPr lang="es-ES" sz="2800" b="1" dirty="0" err="1">
                <a:solidFill>
                  <a:srgbClr val="FFC000"/>
                </a:solidFill>
              </a:rPr>
              <a:t>leave</a:t>
            </a:r>
            <a:r>
              <a:rPr lang="es-ES" sz="2800" b="1" dirty="0">
                <a:solidFill>
                  <a:srgbClr val="FFC000"/>
                </a:solidFill>
              </a:rPr>
              <a:t>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Beauchef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I </a:t>
            </a:r>
            <a:r>
              <a:rPr lang="es-ES" sz="2800" b="1" dirty="0" err="1">
                <a:solidFill>
                  <a:srgbClr val="FF0000"/>
                </a:solidFill>
              </a:rPr>
              <a:t>will</a:t>
            </a:r>
            <a:r>
              <a:rPr lang="es-ES" dirty="0"/>
              <a:t> </a:t>
            </a:r>
            <a:r>
              <a:rPr lang="es-ES" dirty="0" err="1"/>
              <a:t>always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in </a:t>
            </a:r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heart</a:t>
            </a:r>
            <a:endParaRPr lang="es-CL" dirty="0"/>
          </a:p>
        </p:txBody>
      </p:sp>
      <p:sp>
        <p:nvSpPr>
          <p:cNvPr id="3" name="CuadroTexto 2"/>
          <p:cNvSpPr txBox="1"/>
          <p:nvPr/>
        </p:nvSpPr>
        <p:spPr>
          <a:xfrm>
            <a:off x="5629275" y="2315936"/>
            <a:ext cx="49911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</a:rPr>
              <a:t>Ricardo TOLD Carol (</a:t>
            </a:r>
            <a:r>
              <a:rPr lang="es-ES" b="1" dirty="0" err="1">
                <a:solidFill>
                  <a:srgbClr val="FFFF00"/>
                </a:solidFill>
              </a:rPr>
              <a:t>that</a:t>
            </a:r>
            <a:r>
              <a:rPr lang="es-ES" b="1" dirty="0">
                <a:solidFill>
                  <a:srgbClr val="FFFF00"/>
                </a:solidFill>
              </a:rPr>
              <a:t>) </a:t>
            </a:r>
            <a:r>
              <a:rPr lang="es-ES" dirty="0"/>
              <a:t>he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loved</a:t>
            </a:r>
            <a:r>
              <a:rPr lang="es-E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dirty="0"/>
              <a:t> </a:t>
            </a:r>
            <a:r>
              <a:rPr lang="es-ES" dirty="0" err="1"/>
              <a:t>her</a:t>
            </a:r>
            <a:r>
              <a:rPr lang="es-ES" dirty="0"/>
              <a:t>  He </a:t>
            </a:r>
            <a:r>
              <a:rPr lang="es-ES" sz="2800" b="1" dirty="0" err="1">
                <a:solidFill>
                  <a:srgbClr val="00FF00"/>
                </a:solidFill>
              </a:rPr>
              <a:t>had</a:t>
            </a:r>
            <a:r>
              <a:rPr lang="es-ES" sz="2800" b="1" dirty="0">
                <a:solidFill>
                  <a:srgbClr val="00FF00"/>
                </a:solidFill>
              </a:rPr>
              <a:t> </a:t>
            </a:r>
            <a:r>
              <a:rPr lang="es-ES" sz="2800" b="1" dirty="0" err="1">
                <a:solidFill>
                  <a:srgbClr val="00FF00"/>
                </a:solidFill>
              </a:rPr>
              <a:t>loved</a:t>
            </a:r>
            <a:r>
              <a:rPr lang="es-ES" sz="2800" b="1" dirty="0">
                <a:solidFill>
                  <a:srgbClr val="00FF00"/>
                </a:solidFill>
              </a:rPr>
              <a:t> </a:t>
            </a:r>
            <a:r>
              <a:rPr lang="es-ES" dirty="0" err="1"/>
              <a:t>her</a:t>
            </a:r>
            <a:endParaRPr lang="es-ES" dirty="0"/>
          </a:p>
          <a:p>
            <a:r>
              <a:rPr lang="es-ES" dirty="0" err="1"/>
              <a:t>since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time he </a:t>
            </a:r>
            <a:r>
              <a:rPr lang="es-ES" sz="2800" b="1" dirty="0" err="1">
                <a:solidFill>
                  <a:srgbClr val="00FF00"/>
                </a:solidFill>
              </a:rPr>
              <a:t>had</a:t>
            </a:r>
            <a:r>
              <a:rPr lang="es-ES" sz="2800" b="1" dirty="0">
                <a:solidFill>
                  <a:srgbClr val="00FF00"/>
                </a:solidFill>
              </a:rPr>
              <a:t> </a:t>
            </a:r>
            <a:r>
              <a:rPr lang="es-ES" sz="2800" b="1" dirty="0" err="1">
                <a:solidFill>
                  <a:srgbClr val="00FF00"/>
                </a:solidFill>
              </a:rPr>
              <a:t>seen</a:t>
            </a:r>
            <a:r>
              <a:rPr lang="es-ES" sz="2800" b="1" dirty="0">
                <a:solidFill>
                  <a:srgbClr val="00FF00"/>
                </a:solidFill>
              </a:rPr>
              <a:t> </a:t>
            </a:r>
            <a:r>
              <a:rPr lang="es-ES" dirty="0" err="1"/>
              <a:t>her</a:t>
            </a:r>
            <a:r>
              <a:rPr lang="es-ES" dirty="0"/>
              <a:t>. He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told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her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to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run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sz="2800" b="1" dirty="0" err="1">
                <a:solidFill>
                  <a:schemeClr val="accent3">
                    <a:lumMod val="75000"/>
                  </a:schemeClr>
                </a:solidFill>
              </a:rPr>
              <a:t>away</a:t>
            </a:r>
            <a:r>
              <a:rPr lang="es-E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b="1" dirty="0">
                <a:solidFill>
                  <a:srgbClr val="FFFF00"/>
                </a:solidFill>
              </a:rPr>
              <a:t>Carol SAID </a:t>
            </a:r>
            <a:r>
              <a:rPr lang="es-ES" dirty="0"/>
              <a:t>(</a:t>
            </a:r>
            <a:r>
              <a:rPr lang="es-ES" dirty="0" err="1"/>
              <a:t>that</a:t>
            </a:r>
            <a:r>
              <a:rPr lang="es-ES" dirty="0"/>
              <a:t>)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love</a:t>
            </a:r>
            <a:r>
              <a:rPr lang="es-ES" dirty="0"/>
              <a:t> </a:t>
            </a:r>
            <a:r>
              <a:rPr lang="es-ES" sz="2800" b="1" dirty="0" err="1">
                <a:solidFill>
                  <a:schemeClr val="accent2">
                    <a:lumMod val="75000"/>
                  </a:schemeClr>
                </a:solidFill>
              </a:rPr>
              <a:t>was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dirty="0" err="1"/>
              <a:t>impossible</a:t>
            </a:r>
            <a:r>
              <a:rPr lang="es-ES" dirty="0"/>
              <a:t> and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sz="2800" b="1" dirty="0" err="1">
                <a:solidFill>
                  <a:srgbClr val="FFC000"/>
                </a:solidFill>
              </a:rPr>
              <a:t>couldn´t</a:t>
            </a:r>
            <a:r>
              <a:rPr lang="es-ES" sz="2800" b="1" dirty="0">
                <a:solidFill>
                  <a:srgbClr val="FFC000"/>
                </a:solidFill>
              </a:rPr>
              <a:t> </a:t>
            </a:r>
            <a:r>
              <a:rPr lang="es-ES" sz="2800" b="1" dirty="0" err="1">
                <a:solidFill>
                  <a:srgbClr val="FFC000"/>
                </a:solidFill>
              </a:rPr>
              <a:t>leave</a:t>
            </a:r>
            <a:r>
              <a:rPr lang="es-ES" sz="2800" b="1" dirty="0">
                <a:solidFill>
                  <a:srgbClr val="FFC000"/>
                </a:solidFill>
              </a:rPr>
              <a:t>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Beauchef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would</a:t>
            </a:r>
            <a:r>
              <a:rPr lang="es-ES" b="1" dirty="0"/>
              <a:t> </a:t>
            </a:r>
            <a:r>
              <a:rPr lang="es-ES" dirty="0" err="1"/>
              <a:t>always</a:t>
            </a:r>
            <a:r>
              <a:rPr lang="es-ES" dirty="0"/>
              <a:t> </a:t>
            </a:r>
            <a:r>
              <a:rPr lang="es-ES" dirty="0" err="1"/>
              <a:t>have</a:t>
            </a:r>
            <a:r>
              <a:rPr lang="es-ES" dirty="0"/>
              <a:t> </a:t>
            </a:r>
            <a:r>
              <a:rPr lang="es-ES" dirty="0" err="1"/>
              <a:t>him</a:t>
            </a:r>
            <a:r>
              <a:rPr lang="es-ES" dirty="0"/>
              <a:t> in </a:t>
            </a:r>
            <a:r>
              <a:rPr lang="es-ES" dirty="0" err="1"/>
              <a:t>her</a:t>
            </a:r>
            <a:r>
              <a:rPr lang="es-ES" dirty="0"/>
              <a:t> </a:t>
            </a:r>
            <a:r>
              <a:rPr lang="es-ES" dirty="0" err="1"/>
              <a:t>heart</a:t>
            </a:r>
            <a:r>
              <a:rPr lang="es-ES" dirty="0"/>
              <a:t>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927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400050"/>
            <a:ext cx="10894496" cy="134123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6342" y="1910954"/>
            <a:ext cx="8464399" cy="4443810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FA5AED9A-CAB8-4C7A-A8FE-3A60E1DAA028}"/>
              </a:ext>
            </a:extLst>
          </p:cNvPr>
          <p:cNvSpPr/>
          <p:nvPr/>
        </p:nvSpPr>
        <p:spPr>
          <a:xfrm>
            <a:off x="276225" y="5686425"/>
            <a:ext cx="230505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May →</a:t>
            </a:r>
            <a:r>
              <a:rPr lang="es-ES" b="1" dirty="0" err="1"/>
              <a:t>Might</a:t>
            </a:r>
            <a:endParaRPr lang="es-CL" b="1" dirty="0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115062E-1F01-4276-BBB2-12297D65AF10}"/>
              </a:ext>
            </a:extLst>
          </p:cNvPr>
          <p:cNvSpPr/>
          <p:nvPr/>
        </p:nvSpPr>
        <p:spPr>
          <a:xfrm>
            <a:off x="8010525" y="3800475"/>
            <a:ext cx="1847850" cy="228600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dirty="0" err="1"/>
              <a:t>Had</a:t>
            </a:r>
            <a:r>
              <a:rPr lang="es-ES" sz="1400" dirty="0"/>
              <a:t> </a:t>
            </a:r>
            <a:r>
              <a:rPr lang="es-ES" sz="1400" dirty="0" err="1"/>
              <a:t>bought</a:t>
            </a:r>
            <a:endParaRPr lang="es-CL" sz="1400" dirty="0"/>
          </a:p>
        </p:txBody>
      </p:sp>
    </p:spTree>
    <p:extLst>
      <p:ext uri="{BB962C8B-B14F-4D97-AF65-F5344CB8AC3E}">
        <p14:creationId xmlns:p14="http://schemas.microsoft.com/office/powerpoint/2010/main" val="28395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3850"/>
            <a:ext cx="10894496" cy="1341236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1259" y="2161188"/>
            <a:ext cx="5568988" cy="423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04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937" y="313374"/>
            <a:ext cx="9478537" cy="621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4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71" y="312235"/>
            <a:ext cx="10894496" cy="1341236"/>
          </a:xfrm>
          <a:prstGeom prst="rect">
            <a:avLst/>
          </a:prstGeom>
        </p:spPr>
      </p:pic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Direct</a:t>
            </a:r>
            <a:r>
              <a:rPr lang="es-ES" dirty="0"/>
              <a:t> </a:t>
            </a:r>
            <a:r>
              <a:rPr lang="es-ES" dirty="0" err="1"/>
              <a:t>speech</a:t>
            </a:r>
            <a:endParaRPr lang="es-CL" dirty="0"/>
          </a:p>
        </p:txBody>
      </p:sp>
      <p:sp>
        <p:nvSpPr>
          <p:cNvPr id="6" name="Marcador de contenido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AutoNum type="arabicPeriod"/>
            </a:pPr>
            <a:r>
              <a:rPr lang="en-US" dirty="0"/>
              <a:t> "He works in a bank.“</a:t>
            </a:r>
          </a:p>
          <a:p>
            <a:pPr>
              <a:buAutoNum type="arabicPeriod"/>
            </a:pPr>
            <a:r>
              <a:rPr lang="en-US" dirty="0"/>
              <a:t>"We went out last night.“</a:t>
            </a:r>
          </a:p>
          <a:p>
            <a:pPr>
              <a:buAutoNum type="arabicPeriod"/>
            </a:pPr>
            <a:r>
              <a:rPr lang="en-US" dirty="0"/>
              <a:t>"I‘ve never been there before.“</a:t>
            </a:r>
          </a:p>
          <a:p>
            <a:pPr>
              <a:buAutoNum type="arabicPeriod"/>
            </a:pPr>
            <a:r>
              <a:rPr lang="en-US" dirty="0"/>
              <a:t> "Do you want to dance?“</a:t>
            </a:r>
          </a:p>
          <a:p>
            <a:pPr>
              <a:buAutoNum type="arabicPeriod"/>
            </a:pPr>
            <a:r>
              <a:rPr lang="en-US" dirty="0"/>
              <a:t> "When did you come?“</a:t>
            </a:r>
          </a:p>
          <a:p>
            <a:pPr>
              <a:buAutoNum type="arabicPeriod"/>
            </a:pPr>
            <a:r>
              <a:rPr lang="en-US" dirty="0"/>
              <a:t>Can you speak English?</a:t>
            </a:r>
          </a:p>
          <a:p>
            <a:pPr>
              <a:buAutoNum type="arabicPeriod"/>
            </a:pPr>
            <a:r>
              <a:rPr lang="en-US" dirty="0"/>
              <a:t>Can you go to the meeting ?</a:t>
            </a:r>
            <a:endParaRPr lang="es-C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 dirty="0" err="1"/>
              <a:t>Reported</a:t>
            </a:r>
            <a:r>
              <a:rPr lang="es-ES" dirty="0"/>
              <a:t> </a:t>
            </a:r>
            <a:r>
              <a:rPr lang="es-ES" dirty="0" err="1"/>
              <a:t>speech</a:t>
            </a:r>
            <a:endParaRPr lang="es-CL" dirty="0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1. He </a:t>
            </a:r>
            <a:r>
              <a:rPr lang="es-ES" dirty="0" err="1"/>
              <a:t>worked</a:t>
            </a:r>
            <a:r>
              <a:rPr lang="es-ES" dirty="0"/>
              <a:t> in a </a:t>
            </a:r>
            <a:r>
              <a:rPr lang="es-ES" dirty="0" err="1"/>
              <a:t>bank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2.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gone</a:t>
            </a:r>
            <a:r>
              <a:rPr lang="es-ES" dirty="0"/>
              <a:t> </a:t>
            </a:r>
            <a:r>
              <a:rPr lang="es-ES" dirty="0" err="1"/>
              <a:t>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night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3. He/</a:t>
            </a:r>
            <a:r>
              <a:rPr lang="es-ES" dirty="0" err="1"/>
              <a:t>She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never</a:t>
            </a:r>
            <a:r>
              <a:rPr lang="es-ES" dirty="0"/>
              <a:t>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before</a:t>
            </a:r>
            <a:endParaRPr lang="es-ES" dirty="0"/>
          </a:p>
          <a:p>
            <a:pPr marL="0" indent="0">
              <a:buNone/>
            </a:pPr>
            <a:r>
              <a:rPr lang="es-ES" dirty="0"/>
              <a:t>4. </a:t>
            </a:r>
            <a:r>
              <a:rPr lang="es-ES" dirty="0" err="1"/>
              <a:t>If</a:t>
            </a:r>
            <a:r>
              <a:rPr lang="es-ES" dirty="0"/>
              <a:t> I </a:t>
            </a:r>
            <a:r>
              <a:rPr lang="es-ES" dirty="0" err="1"/>
              <a:t>wanted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dance</a:t>
            </a:r>
          </a:p>
          <a:p>
            <a:pPr marL="0" indent="0">
              <a:buNone/>
            </a:pPr>
            <a:r>
              <a:rPr lang="es-ES" dirty="0"/>
              <a:t>5. </a:t>
            </a:r>
            <a:r>
              <a:rPr lang="es-ES" dirty="0" err="1"/>
              <a:t>When</a:t>
            </a:r>
            <a:r>
              <a:rPr lang="es-ES" dirty="0"/>
              <a:t> I </a:t>
            </a:r>
            <a:r>
              <a:rPr lang="es-ES" dirty="0" err="1"/>
              <a:t>had</a:t>
            </a:r>
            <a:r>
              <a:rPr lang="es-ES" dirty="0"/>
              <a:t> come</a:t>
            </a:r>
          </a:p>
          <a:p>
            <a:pPr marL="0" indent="0">
              <a:buNone/>
            </a:pPr>
            <a:r>
              <a:rPr lang="es-ES" dirty="0"/>
              <a:t>6. </a:t>
            </a:r>
            <a:r>
              <a:rPr lang="es-ES" dirty="0" err="1"/>
              <a:t>If</a:t>
            </a:r>
            <a:r>
              <a:rPr lang="es-ES" dirty="0"/>
              <a:t> I </a:t>
            </a:r>
            <a:r>
              <a:rPr lang="es-ES" dirty="0" err="1"/>
              <a:t>could</a:t>
            </a:r>
            <a:r>
              <a:rPr lang="es-ES" dirty="0"/>
              <a:t> </a:t>
            </a:r>
            <a:r>
              <a:rPr lang="es-ES" dirty="0" err="1"/>
              <a:t>speak</a:t>
            </a:r>
            <a:r>
              <a:rPr lang="es-ES" dirty="0"/>
              <a:t> English</a:t>
            </a:r>
          </a:p>
          <a:p>
            <a:pPr marL="0" indent="0">
              <a:buNone/>
            </a:pPr>
            <a:r>
              <a:rPr lang="es-ES" dirty="0"/>
              <a:t>7. He </a:t>
            </a:r>
            <a:r>
              <a:rPr lang="es-ES" dirty="0" err="1"/>
              <a:t>asked</a:t>
            </a:r>
            <a:r>
              <a:rPr lang="es-ES" dirty="0"/>
              <a:t> me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go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meeting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016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Requests</a:t>
            </a:r>
            <a:r>
              <a:rPr lang="es-ES" dirty="0"/>
              <a:t> and </a:t>
            </a:r>
            <a:r>
              <a:rPr lang="es-ES" dirty="0" err="1"/>
              <a:t>Commands</a:t>
            </a:r>
            <a:endParaRPr lang="es-CL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262400" y="1721236"/>
            <a:ext cx="5248276" cy="511771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2400" b="1" dirty="0">
                <a:solidFill>
                  <a:srgbClr val="FFFF00"/>
                </a:solidFill>
              </a:rPr>
              <a:t>        Can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speak</a:t>
            </a:r>
            <a:r>
              <a:rPr lang="es-ES" dirty="0"/>
              <a:t> English?   </a:t>
            </a:r>
          </a:p>
          <a:p>
            <a:pPr marL="0" indent="0">
              <a:buNone/>
            </a:pPr>
            <a:r>
              <a:rPr lang="es-ES" dirty="0"/>
              <a:t>  </a:t>
            </a:r>
            <a:r>
              <a:rPr lang="es-ES" sz="2400" b="1" dirty="0">
                <a:solidFill>
                  <a:srgbClr val="FFFF00"/>
                </a:solidFill>
              </a:rPr>
              <a:t>Are </a:t>
            </a:r>
            <a:r>
              <a:rPr lang="es-ES" sz="2400" b="1" dirty="0" err="1">
                <a:solidFill>
                  <a:srgbClr val="FFFF00"/>
                </a:solidFill>
              </a:rPr>
              <a:t>you</a:t>
            </a:r>
            <a:r>
              <a:rPr lang="es-ES" sz="2400" b="1" dirty="0">
                <a:solidFill>
                  <a:srgbClr val="FFFF00"/>
                </a:solidFill>
              </a:rPr>
              <a:t> </a:t>
            </a:r>
            <a:r>
              <a:rPr lang="es-ES" sz="2400" b="1" dirty="0" err="1">
                <a:solidFill>
                  <a:srgbClr val="FFFF00"/>
                </a:solidFill>
              </a:rPr>
              <a:t>able</a:t>
            </a:r>
            <a:r>
              <a:rPr lang="es-ES" b="1" dirty="0">
                <a:solidFill>
                  <a:srgbClr val="FF0000"/>
                </a:solidFill>
              </a:rPr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speak</a:t>
            </a:r>
            <a:r>
              <a:rPr lang="es-ES" dirty="0"/>
              <a:t> English?   		</a:t>
            </a:r>
            <a:endParaRPr lang="es-E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s-ES" sz="1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sz="2600" b="1" dirty="0">
                <a:solidFill>
                  <a:srgbClr val="00FF00"/>
                </a:solidFill>
              </a:rPr>
              <a:t>                      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00FF00"/>
                </a:solidFill>
              </a:rPr>
              <a:t>Can</a:t>
            </a:r>
            <a:r>
              <a:rPr lang="es-ES" sz="1900" b="1" dirty="0">
                <a:solidFill>
                  <a:srgbClr val="00FF00"/>
                </a:solidFill>
              </a:rPr>
              <a:t> </a:t>
            </a:r>
            <a:r>
              <a:rPr lang="es-ES" sz="1900" dirty="0" err="1"/>
              <a:t>you</a:t>
            </a:r>
            <a:r>
              <a:rPr lang="es-ES" sz="1900" dirty="0"/>
              <a:t> </a:t>
            </a:r>
            <a:r>
              <a:rPr lang="es-ES" sz="1900" dirty="0" err="1"/>
              <a:t>help</a:t>
            </a:r>
            <a:r>
              <a:rPr lang="es-ES" sz="1900" dirty="0"/>
              <a:t> </a:t>
            </a:r>
            <a:r>
              <a:rPr lang="es-ES" sz="1900" dirty="0" err="1"/>
              <a:t>with</a:t>
            </a:r>
            <a:r>
              <a:rPr lang="es-ES" sz="1900" dirty="0"/>
              <a:t> </a:t>
            </a:r>
            <a:r>
              <a:rPr lang="es-ES" sz="1900" dirty="0" err="1"/>
              <a:t>the</a:t>
            </a:r>
            <a:r>
              <a:rPr lang="es-ES" sz="1900" dirty="0"/>
              <a:t> </a:t>
            </a:r>
            <a:r>
              <a:rPr lang="es-ES" sz="1900" dirty="0" err="1"/>
              <a:t>housework</a:t>
            </a:r>
            <a:r>
              <a:rPr lang="es-ES" sz="1900" dirty="0"/>
              <a:t>?  </a:t>
            </a:r>
          </a:p>
          <a:p>
            <a:pPr marL="0" indent="0">
              <a:buNone/>
            </a:pPr>
            <a:r>
              <a:rPr lang="es-ES" sz="2400" b="1" dirty="0">
                <a:solidFill>
                  <a:srgbClr val="00FF00"/>
                </a:solidFill>
              </a:rPr>
              <a:t>          Do </a:t>
            </a:r>
            <a:r>
              <a:rPr lang="es-ES" sz="2400" b="1" dirty="0" err="1">
                <a:solidFill>
                  <a:srgbClr val="00FF00"/>
                </a:solidFill>
              </a:rPr>
              <a:t>the</a:t>
            </a:r>
            <a:r>
              <a:rPr lang="es-ES" sz="2400" b="1" dirty="0">
                <a:solidFill>
                  <a:srgbClr val="00FF00"/>
                </a:solidFill>
              </a:rPr>
              <a:t> </a:t>
            </a:r>
            <a:r>
              <a:rPr lang="es-ES" sz="2400" b="1" dirty="0" err="1">
                <a:solidFill>
                  <a:srgbClr val="00FF00"/>
                </a:solidFill>
              </a:rPr>
              <a:t>housework</a:t>
            </a:r>
            <a:r>
              <a:rPr lang="es-ES" sz="2400" dirty="0">
                <a:solidFill>
                  <a:srgbClr val="00FF00"/>
                </a:solidFill>
              </a:rPr>
              <a:t>       </a:t>
            </a:r>
          </a:p>
          <a:p>
            <a:pPr marL="0" indent="0">
              <a:buNone/>
            </a:pPr>
            <a:r>
              <a:rPr lang="es-ES" dirty="0"/>
              <a:t>  </a:t>
            </a:r>
            <a:endParaRPr lang="es-ES" sz="1600" dirty="0"/>
          </a:p>
          <a:p>
            <a:pPr marL="0" lvl="0" indent="0">
              <a:buClr>
                <a:srgbClr val="F03B5E"/>
              </a:buClr>
              <a:buNone/>
            </a:pPr>
            <a:endParaRPr lang="es-ES" sz="1600" b="1" dirty="0">
              <a:solidFill>
                <a:srgbClr val="FF0000"/>
              </a:solidFill>
            </a:endParaRPr>
          </a:p>
          <a:p>
            <a:pPr marL="0" lvl="0" indent="0">
              <a:buClr>
                <a:srgbClr val="F03B5E"/>
              </a:buClr>
              <a:buNone/>
            </a:pPr>
            <a:r>
              <a:rPr lang="es-ES" sz="2400" b="1" dirty="0">
                <a:solidFill>
                  <a:srgbClr val="FF0000"/>
                </a:solidFill>
              </a:rPr>
              <a:t>                                                                           </a:t>
            </a:r>
          </a:p>
          <a:p>
            <a:pPr marL="0" indent="0">
              <a:buNone/>
            </a:pPr>
            <a:r>
              <a:rPr lang="es-CL" dirty="0"/>
              <a:t>                      </a:t>
            </a:r>
            <a:r>
              <a:rPr lang="es-CL" sz="2400" b="1" dirty="0">
                <a:solidFill>
                  <a:srgbClr val="FF0000"/>
                </a:solidFill>
              </a:rPr>
              <a:t>REQUEST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F6629A9-4D70-4497-AB0D-22BE9F672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842" y="2678404"/>
            <a:ext cx="493819" cy="64623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55900DF-C668-4892-B837-45B24C1C9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182" y="3391311"/>
            <a:ext cx="1688738" cy="59136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CD0A929-AC31-4BB8-AD55-451E3482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452" y="5329633"/>
            <a:ext cx="493819" cy="6462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714379B-8117-4A5D-B648-6A564F827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586883" y="2431494"/>
            <a:ext cx="493819" cy="64623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83324E33-58A2-417D-B6CC-C08880FD85D0}"/>
              </a:ext>
            </a:extLst>
          </p:cNvPr>
          <p:cNvSpPr txBox="1"/>
          <p:nvPr/>
        </p:nvSpPr>
        <p:spPr>
          <a:xfrm>
            <a:off x="6334125" y="2447571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She</a:t>
            </a:r>
            <a:r>
              <a:rPr lang="es-CL" dirty="0"/>
              <a:t> </a:t>
            </a:r>
            <a:r>
              <a:rPr lang="es-CL" dirty="0" err="1"/>
              <a:t>asked</a:t>
            </a:r>
            <a:r>
              <a:rPr lang="es-CL" dirty="0"/>
              <a:t> me </a:t>
            </a:r>
            <a:r>
              <a:rPr lang="es-CL" sz="2400" b="1" dirty="0" err="1">
                <a:solidFill>
                  <a:srgbClr val="FFFF00"/>
                </a:solidFill>
              </a:rPr>
              <a:t>If</a:t>
            </a:r>
            <a:r>
              <a:rPr lang="es-CL" sz="2400" b="1" dirty="0">
                <a:solidFill>
                  <a:srgbClr val="FFFF00"/>
                </a:solidFill>
              </a:rPr>
              <a:t> I </a:t>
            </a:r>
            <a:r>
              <a:rPr lang="es-CL" sz="2400" b="1" dirty="0" err="1">
                <a:solidFill>
                  <a:srgbClr val="FFFF00"/>
                </a:solidFill>
              </a:rPr>
              <a:t>could</a:t>
            </a:r>
            <a:r>
              <a:rPr lang="es-CL" sz="2400" b="1" dirty="0">
                <a:solidFill>
                  <a:srgbClr val="FFFF00"/>
                </a:solidFill>
              </a:rPr>
              <a:t> </a:t>
            </a:r>
            <a:r>
              <a:rPr lang="es-CL" dirty="0" err="1"/>
              <a:t>speak</a:t>
            </a:r>
            <a:r>
              <a:rPr lang="es-CL" dirty="0"/>
              <a:t> English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99C2712-65D5-4789-8D2A-6026C173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9767" y="4600575"/>
            <a:ext cx="646232" cy="493819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1B1F689-B4DA-4BC1-BC27-09BF891F3C7B}"/>
              </a:ext>
            </a:extLst>
          </p:cNvPr>
          <p:cNvSpPr txBox="1"/>
          <p:nvPr/>
        </p:nvSpPr>
        <p:spPr>
          <a:xfrm>
            <a:off x="6505574" y="4600575"/>
            <a:ext cx="4791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She</a:t>
            </a:r>
            <a:r>
              <a:rPr lang="es-CL" dirty="0"/>
              <a:t> </a:t>
            </a:r>
            <a:r>
              <a:rPr lang="es-CL" sz="2400" b="1" dirty="0" err="1">
                <a:solidFill>
                  <a:srgbClr val="00FF00"/>
                </a:solidFill>
              </a:rPr>
              <a:t>asked</a:t>
            </a:r>
            <a:r>
              <a:rPr lang="es-CL" sz="2400" b="1" dirty="0">
                <a:solidFill>
                  <a:srgbClr val="00FF00"/>
                </a:solidFill>
              </a:rPr>
              <a:t> me </a:t>
            </a:r>
            <a:r>
              <a:rPr lang="es-CL" sz="2400" b="1" dirty="0" err="1">
                <a:solidFill>
                  <a:srgbClr val="00FF00"/>
                </a:solidFill>
              </a:rPr>
              <a:t>to</a:t>
            </a:r>
            <a:r>
              <a:rPr lang="es-CL" sz="2400" b="1" dirty="0">
                <a:solidFill>
                  <a:srgbClr val="00FF00"/>
                </a:solidFill>
              </a:rPr>
              <a:t> do </a:t>
            </a:r>
            <a:r>
              <a:rPr lang="es-CL" dirty="0" err="1"/>
              <a:t>the</a:t>
            </a:r>
            <a:r>
              <a:rPr lang="es-CL" dirty="0"/>
              <a:t> </a:t>
            </a:r>
            <a:r>
              <a:rPr lang="es-CL" dirty="0" err="1"/>
              <a:t>housework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759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270933"/>
            <a:ext cx="10894496" cy="1341236"/>
          </a:xfrm>
          <a:prstGeom prst="rect">
            <a:avLst/>
          </a:prstGeom>
        </p:spPr>
      </p:pic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67556" y="1962855"/>
            <a:ext cx="9584266" cy="433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8769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9F42F8-C3F7-4F82-837C-289DF313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Commands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3DE7811-D13F-4695-8CA6-B0AE41C47214}"/>
              </a:ext>
            </a:extLst>
          </p:cNvPr>
          <p:cNvSpPr txBox="1"/>
          <p:nvPr/>
        </p:nvSpPr>
        <p:spPr>
          <a:xfrm>
            <a:off x="1368142" y="2314575"/>
            <a:ext cx="9080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err="1"/>
              <a:t>Clean</a:t>
            </a:r>
            <a:r>
              <a:rPr lang="es-CL" dirty="0"/>
              <a:t> </a:t>
            </a:r>
            <a:r>
              <a:rPr lang="es-CL" dirty="0" err="1"/>
              <a:t>your</a:t>
            </a:r>
            <a:r>
              <a:rPr lang="es-CL" dirty="0"/>
              <a:t> </a:t>
            </a:r>
            <a:r>
              <a:rPr lang="es-CL" dirty="0" err="1"/>
              <a:t>bedroom</a:t>
            </a:r>
            <a:r>
              <a:rPr lang="es-CL" dirty="0"/>
              <a:t>      </a:t>
            </a:r>
            <a:r>
              <a:rPr lang="es-CL" dirty="0" err="1"/>
              <a:t>My</a:t>
            </a:r>
            <a:r>
              <a:rPr lang="es-CL" dirty="0"/>
              <a:t> </a:t>
            </a:r>
            <a:r>
              <a:rPr lang="es-CL" dirty="0" err="1"/>
              <a:t>mom</a:t>
            </a:r>
            <a:r>
              <a:rPr lang="es-CL" dirty="0"/>
              <a:t> </a:t>
            </a:r>
            <a:r>
              <a:rPr lang="es-CL" sz="2400" b="1" dirty="0" err="1">
                <a:solidFill>
                  <a:srgbClr val="00FF00"/>
                </a:solidFill>
              </a:rPr>
              <a:t>told</a:t>
            </a:r>
            <a:r>
              <a:rPr lang="es-CL" sz="2400" b="1" dirty="0">
                <a:solidFill>
                  <a:srgbClr val="00FF00"/>
                </a:solidFill>
              </a:rPr>
              <a:t> me </a:t>
            </a:r>
            <a:r>
              <a:rPr lang="es-CL" sz="2400" b="1" dirty="0" err="1">
                <a:solidFill>
                  <a:srgbClr val="00FF00"/>
                </a:solidFill>
              </a:rPr>
              <a:t>to</a:t>
            </a:r>
            <a:r>
              <a:rPr lang="es-CL" sz="2400" b="1" dirty="0">
                <a:solidFill>
                  <a:srgbClr val="00FF00"/>
                </a:solidFill>
              </a:rPr>
              <a:t> </a:t>
            </a:r>
            <a:r>
              <a:rPr lang="es-CL" sz="2400" b="1" dirty="0" err="1">
                <a:solidFill>
                  <a:srgbClr val="00FF00"/>
                </a:solidFill>
              </a:rPr>
              <a:t>clean</a:t>
            </a:r>
            <a:r>
              <a:rPr lang="es-CL" sz="2400" b="1" dirty="0">
                <a:solidFill>
                  <a:srgbClr val="00FF00"/>
                </a:solidFill>
              </a:rPr>
              <a:t> </a:t>
            </a:r>
            <a:r>
              <a:rPr lang="es-CL" dirty="0" err="1"/>
              <a:t>my</a:t>
            </a:r>
            <a:r>
              <a:rPr lang="es-CL" dirty="0"/>
              <a:t> </a:t>
            </a:r>
            <a:r>
              <a:rPr lang="es-CL" dirty="0" err="1"/>
              <a:t>bedroom</a:t>
            </a:r>
            <a:endParaRPr lang="es-CL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10FDAA71-53B8-4B2A-A9A2-03760C5C9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1865" y="3203366"/>
            <a:ext cx="493819" cy="646232"/>
          </a:xfr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0D70144-C22A-4069-9C04-E7EA92572AF2}"/>
              </a:ext>
            </a:extLst>
          </p:cNvPr>
          <p:cNvSpPr txBox="1"/>
          <p:nvPr/>
        </p:nvSpPr>
        <p:spPr>
          <a:xfrm>
            <a:off x="3314700" y="4276725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b="1" dirty="0">
                <a:solidFill>
                  <a:srgbClr val="00FF00"/>
                </a:solidFill>
              </a:rPr>
              <a:t>         COMMAND</a:t>
            </a:r>
          </a:p>
        </p:txBody>
      </p:sp>
    </p:spTree>
    <p:extLst>
      <p:ext uri="{BB962C8B-B14F-4D97-AF65-F5344CB8AC3E}">
        <p14:creationId xmlns:p14="http://schemas.microsoft.com/office/powerpoint/2010/main" val="1461883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E06925-C28E-4B2B-8B24-09761DA75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practice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6561AD-8535-435D-A1C1-5D7F4C32A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" y="1714138"/>
            <a:ext cx="5466867" cy="469667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69B0976-622D-492F-9BF9-7F77EE401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77" y="1714138"/>
            <a:ext cx="5482648" cy="4505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1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94496" cy="134123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81" y="670618"/>
            <a:ext cx="4980250" cy="6063386"/>
          </a:xfrm>
        </p:spPr>
      </p:pic>
      <p:sp>
        <p:nvSpPr>
          <p:cNvPr id="6" name="Estrella de 5 puntas 5"/>
          <p:cNvSpPr/>
          <p:nvPr/>
        </p:nvSpPr>
        <p:spPr>
          <a:xfrm>
            <a:off x="7688765" y="2252547"/>
            <a:ext cx="256479" cy="2564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Estrella de 5 puntas 6"/>
          <p:cNvSpPr/>
          <p:nvPr/>
        </p:nvSpPr>
        <p:spPr>
          <a:xfrm>
            <a:off x="6265281" y="2509025"/>
            <a:ext cx="226434" cy="1954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Estrella de 5 puntas 7"/>
          <p:cNvSpPr/>
          <p:nvPr/>
        </p:nvSpPr>
        <p:spPr>
          <a:xfrm>
            <a:off x="6673447" y="3052282"/>
            <a:ext cx="252140" cy="2484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Estrella de 5 puntas 8"/>
          <p:cNvSpPr/>
          <p:nvPr/>
        </p:nvSpPr>
        <p:spPr>
          <a:xfrm>
            <a:off x="6978187" y="3569269"/>
            <a:ext cx="225501" cy="23329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Estrella de 5 puntas 9"/>
          <p:cNvSpPr/>
          <p:nvPr/>
        </p:nvSpPr>
        <p:spPr>
          <a:xfrm>
            <a:off x="7524283" y="4133385"/>
            <a:ext cx="228602" cy="2378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447" y="4661690"/>
            <a:ext cx="309476" cy="294969"/>
          </a:xfrm>
          <a:prstGeom prst="rect">
            <a:avLst/>
          </a:prstGeom>
        </p:spPr>
      </p:pic>
      <p:sp>
        <p:nvSpPr>
          <p:cNvPr id="12" name="Estrella de 5 puntas 11"/>
          <p:cNvSpPr/>
          <p:nvPr/>
        </p:nvSpPr>
        <p:spPr>
          <a:xfrm>
            <a:off x="6128677" y="4661690"/>
            <a:ext cx="273208" cy="20024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281" y="4983872"/>
            <a:ext cx="309476" cy="29496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651" y="5550362"/>
            <a:ext cx="309476" cy="29496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239" y="6352521"/>
            <a:ext cx="309476" cy="29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7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01B05D-89A7-401F-95C4-E09EA945A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09550"/>
            <a:ext cx="2180951" cy="431464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CE9A11-8028-4FBC-922F-7D7CAF5B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947" y="209550"/>
            <a:ext cx="5644105" cy="25666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1B0AFE7-2DF1-4BA7-9ECE-2A26D2D98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738" y="3034219"/>
            <a:ext cx="5324112" cy="209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00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FCAC2F-9B56-48BF-920B-9FBF8B2AD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25C4F21-A156-40E6-9C03-ABB9DFC4F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975" y="754303"/>
            <a:ext cx="6699360" cy="215628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A5ABEF-DF28-496A-BBFB-F5C1162BA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33" y="3429000"/>
            <a:ext cx="6895284" cy="25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107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531912-6AD1-4684-B238-0DA43F5DC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905A476-A4FE-4627-9AF3-E348D6078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7183" y="4288872"/>
            <a:ext cx="4834000" cy="18261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345D021-6978-4675-9B15-6229438C4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055" y="2273596"/>
            <a:ext cx="3842753" cy="158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330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1A93F5B-95C8-41DD-8815-3C6C9F1F5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448519"/>
            <a:ext cx="3828809" cy="176714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71A0C33-8B7E-49B2-850F-404890E8D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407" y="1306807"/>
            <a:ext cx="3451185" cy="23574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1A1CD8-5CE6-4BD1-8E7C-68F2B3FA8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046" y="595346"/>
            <a:ext cx="3770719" cy="190020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97F303C-960E-435F-B147-E3AEBDD39F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3797560"/>
            <a:ext cx="3781531" cy="189838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C42A9DF-3159-4869-9B92-685391E1C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9715" y="4451912"/>
            <a:ext cx="3032567" cy="9259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97F83B-DCF1-4D3B-8F38-2BE946298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3814" y="3945397"/>
            <a:ext cx="3599795" cy="14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59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AFFCF1-847A-42C6-8037-364DE66E2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err="1"/>
              <a:t>Speaking</a:t>
            </a:r>
            <a:r>
              <a:rPr lang="es-CL" dirty="0"/>
              <a:t>!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F7EC374-D57D-439E-A07F-EB8F1129D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840" y="2599842"/>
            <a:ext cx="7701521" cy="212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53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REFERENCES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18712" y="2222288"/>
            <a:ext cx="10554574" cy="1357254"/>
          </a:xfrm>
        </p:spPr>
        <p:txBody>
          <a:bodyPr/>
          <a:lstStyle/>
          <a:p>
            <a:pPr marL="0" indent="0">
              <a:buNone/>
            </a:pPr>
            <a:r>
              <a:rPr lang="es-CL" dirty="0">
                <a:hlinkClick r:id="rId2"/>
              </a:rPr>
              <a:t>http://unchaval1.blogspot.com/2019/02/reported-speech.html</a:t>
            </a:r>
            <a:endParaRPr lang="es-CL" dirty="0"/>
          </a:p>
          <a:p>
            <a:pPr marL="0" indent="0">
              <a:buNone/>
            </a:pPr>
            <a:r>
              <a:rPr lang="es-CL" dirty="0">
                <a:hlinkClick r:id="rId3"/>
              </a:rPr>
              <a:t>http://www.engames.eu/reported-questions/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2159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55" y="395111"/>
            <a:ext cx="10894496" cy="134123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8001" y="2245078"/>
            <a:ext cx="5142060" cy="39919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45956" y="2472267"/>
            <a:ext cx="4391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Price </a:t>
            </a:r>
            <a:r>
              <a:rPr lang="es-ES" dirty="0" err="1"/>
              <a:t>tag</a:t>
            </a:r>
            <a:endParaRPr lang="es-ES" dirty="0"/>
          </a:p>
          <a:p>
            <a:r>
              <a:rPr lang="es-ES" dirty="0" err="1"/>
              <a:t>Veil</a:t>
            </a:r>
            <a:endParaRPr lang="es-ES" dirty="0"/>
          </a:p>
          <a:p>
            <a:r>
              <a:rPr lang="es-ES" dirty="0" err="1"/>
              <a:t>Fiancé</a:t>
            </a:r>
            <a:endParaRPr lang="es-ES" dirty="0"/>
          </a:p>
          <a:p>
            <a:r>
              <a:rPr lang="es-ES" dirty="0" err="1"/>
              <a:t>To</a:t>
            </a:r>
            <a:r>
              <a:rPr lang="es-ES" dirty="0"/>
              <a:t> be </a:t>
            </a:r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sth</a:t>
            </a:r>
            <a:endParaRPr lang="es-ES" dirty="0"/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move</a:t>
            </a:r>
            <a:r>
              <a:rPr lang="es-ES" dirty="0"/>
              <a:t> </a:t>
            </a:r>
            <a:r>
              <a:rPr lang="es-ES" dirty="0" err="1"/>
              <a:t>on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092956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3" y="546410"/>
            <a:ext cx="10900593" cy="134123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6300" y="2255954"/>
            <a:ext cx="4993580" cy="363696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68429" y="2653990"/>
            <a:ext cx="396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Scratch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8581843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906689" cy="1341236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0000" y="2345164"/>
            <a:ext cx="4854076" cy="363696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002966" y="2587083"/>
            <a:ext cx="4148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Necklace</a:t>
            </a:r>
            <a:endParaRPr lang="es-ES" dirty="0"/>
          </a:p>
          <a:p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dump</a:t>
            </a:r>
            <a:r>
              <a:rPr lang="es-ES" dirty="0"/>
              <a:t> </a:t>
            </a:r>
            <a:r>
              <a:rPr lang="es-ES" dirty="0" err="1"/>
              <a:t>sb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9279359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4400" dirty="0"/>
              <a:t>VOCABULARY GAME</a:t>
            </a:r>
            <a:endParaRPr lang="es-CL" sz="4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6849" y="2435957"/>
            <a:ext cx="2916786" cy="2147608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70655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2665141" y="2107580"/>
            <a:ext cx="6724186" cy="2107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ROUND 1</a:t>
            </a:r>
            <a:endParaRPr lang="es-CL" sz="5400" b="1" dirty="0"/>
          </a:p>
        </p:txBody>
      </p:sp>
    </p:spTree>
    <p:extLst>
      <p:ext uri="{BB962C8B-B14F-4D97-AF65-F5344CB8AC3E}">
        <p14:creationId xmlns:p14="http://schemas.microsoft.com/office/powerpoint/2010/main" val="331216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Same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different</a:t>
            </a:r>
            <a:r>
              <a:rPr lang="es-ES" dirty="0"/>
              <a:t>?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18712" y="2222288"/>
            <a:ext cx="5185873" cy="3313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400" b="1" dirty="0"/>
              <a:t>             </a:t>
            </a: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buy</a:t>
            </a:r>
            <a:r>
              <a:rPr lang="es-ES" sz="2400" b="1" dirty="0"/>
              <a:t> </a:t>
            </a:r>
            <a:r>
              <a:rPr lang="es-ES" sz="2400" b="1" dirty="0" err="1"/>
              <a:t>sth</a:t>
            </a:r>
            <a:r>
              <a:rPr lang="es-ES" sz="2400" b="1" dirty="0"/>
              <a:t> online</a:t>
            </a:r>
            <a:endParaRPr lang="es-CL" sz="2400" b="1" dirty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5999" y="2060260"/>
            <a:ext cx="5036954" cy="621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400" b="1" dirty="0" err="1"/>
              <a:t>To</a:t>
            </a:r>
            <a:r>
              <a:rPr lang="es-ES" sz="2400" b="1" dirty="0"/>
              <a:t> </a:t>
            </a:r>
            <a:r>
              <a:rPr lang="es-ES" sz="2400" b="1" dirty="0" err="1"/>
              <a:t>buy</a:t>
            </a:r>
            <a:r>
              <a:rPr lang="es-ES" sz="2400" b="1" dirty="0"/>
              <a:t> </a:t>
            </a:r>
            <a:r>
              <a:rPr lang="es-ES" sz="2400" b="1" dirty="0" err="1"/>
              <a:t>sth</a:t>
            </a:r>
            <a:r>
              <a:rPr lang="es-ES" sz="2400" b="1" dirty="0"/>
              <a:t> </a:t>
            </a:r>
            <a:r>
              <a:rPr lang="es-ES" sz="2400" b="1" dirty="0" err="1"/>
              <a:t>on</a:t>
            </a:r>
            <a:r>
              <a:rPr lang="es-ES" sz="2400" b="1" dirty="0"/>
              <a:t> </a:t>
            </a:r>
            <a:r>
              <a:rPr lang="es-ES" sz="2400" b="1" dirty="0" err="1"/>
              <a:t>the</a:t>
            </a:r>
            <a:r>
              <a:rPr lang="es-ES" sz="2400" b="1" dirty="0"/>
              <a:t> internet</a:t>
            </a:r>
            <a:endParaRPr lang="es-CL" sz="2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2754351"/>
            <a:ext cx="3172159" cy="39718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3251" y="2754351"/>
            <a:ext cx="3210961" cy="40203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834" y="3171709"/>
            <a:ext cx="2958503" cy="295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8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F03B5E"/>
      </a:accent1>
      <a:accent2>
        <a:srgbClr val="DC6FEC"/>
      </a:accent2>
      <a:accent3>
        <a:srgbClr val="60B1F2"/>
      </a:accent3>
      <a:accent4>
        <a:srgbClr val="6AD5BB"/>
      </a:accent4>
      <a:accent5>
        <a:srgbClr val="E8AB4E"/>
      </a:accent5>
      <a:accent6>
        <a:srgbClr val="F56447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ACECE1E4-636E-48DB-87ED-4A76DC93378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TM03457503[[fn=Citable]]</Template>
  <TotalTime>1327</TotalTime>
  <Words>498</Words>
  <Application>Microsoft Office PowerPoint</Application>
  <PresentationFormat>Panorámica</PresentationFormat>
  <Paragraphs>90</Paragraphs>
  <Slides>38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Bradley Hand ITC</vt:lpstr>
      <vt:lpstr>Century Gothic</vt:lpstr>
      <vt:lpstr>Wingdings 2</vt:lpstr>
      <vt:lpstr>Citable</vt:lpstr>
      <vt:lpstr>Sell and tell</vt:lpstr>
      <vt:lpstr>Never liked it anyway</vt:lpstr>
      <vt:lpstr>Presentación de PowerPoint</vt:lpstr>
      <vt:lpstr>Presentación de PowerPoint</vt:lpstr>
      <vt:lpstr>Presentación de PowerPoint</vt:lpstr>
      <vt:lpstr>Presentación de PowerPoint</vt:lpstr>
      <vt:lpstr>VOCABULARY GAME</vt:lpstr>
      <vt:lpstr>Presentación de PowerPoint</vt:lpstr>
      <vt:lpstr>Same or different?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SPEAKING</vt:lpstr>
      <vt:lpstr>Presentación de PowerPoint</vt:lpstr>
      <vt:lpstr>Actually, last night I had a dream with him</vt:lpstr>
      <vt:lpstr>Reported speech</vt:lpstr>
      <vt:lpstr>Presentación de PowerPoint</vt:lpstr>
      <vt:lpstr>Presentación de PowerPoint</vt:lpstr>
      <vt:lpstr>Presentación de PowerPoint</vt:lpstr>
      <vt:lpstr>Presentación de PowerPoint</vt:lpstr>
      <vt:lpstr>Requests and Commands</vt:lpstr>
      <vt:lpstr>Commands</vt:lpstr>
      <vt:lpstr>Let´s practice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Speaking!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Sell and tell</dc:title>
  <dc:creator>Carolina Santander</dc:creator>
  <cp:lastModifiedBy>Carolina Santander</cp:lastModifiedBy>
  <cp:revision>44</cp:revision>
  <dcterms:created xsi:type="dcterms:W3CDTF">2020-05-20T13:55:20Z</dcterms:created>
  <dcterms:modified xsi:type="dcterms:W3CDTF">2020-11-17T13:22:27Z</dcterms:modified>
</cp:coreProperties>
</file>