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6" r:id="rId5"/>
    <p:sldId id="259" r:id="rId6"/>
    <p:sldId id="267" r:id="rId7"/>
    <p:sldId id="273" r:id="rId8"/>
    <p:sldId id="260" r:id="rId9"/>
    <p:sldId id="271" r:id="rId10"/>
    <p:sldId id="268" r:id="rId11"/>
    <p:sldId id="261" r:id="rId12"/>
    <p:sldId id="270" r:id="rId13"/>
    <p:sldId id="262" r:id="rId14"/>
    <p:sldId id="263" r:id="rId15"/>
    <p:sldId id="269" r:id="rId16"/>
    <p:sldId id="264" r:id="rId17"/>
    <p:sldId id="272" r:id="rId18"/>
    <p:sldId id="265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14-08-2021</a:t>
            </a:fld>
            <a:endParaRPr lang="es-CL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14-08-2021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14-08-2021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14-08-2021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14-08-2021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14-08-2021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14-08-2021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14-08-2021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14-08-2021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14-08-2021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6D5E-B47C-448F-849F-EC4134CFA6D5}" type="datetimeFigureOut">
              <a:rPr lang="es-CL" smtClean="0"/>
              <a:pPr/>
              <a:t>14-08-2021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AA46D5E-B47C-448F-849F-EC4134CFA6D5}" type="datetimeFigureOut">
              <a:rPr lang="es-CL" smtClean="0"/>
              <a:pPr/>
              <a:t>14-08-2021</a:t>
            </a:fld>
            <a:endParaRPr lang="es-CL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FB518A9-0567-4560-8459-638BE7CFE631}" type="slidenum">
              <a:rPr lang="es-CL" smtClean="0"/>
              <a:pPr/>
              <a:t>‹Nº›</a:t>
            </a:fld>
            <a:endParaRPr lang="es-CL"/>
          </a:p>
        </p:txBody>
      </p:sp>
      <p:grpSp>
        <p:nvGrpSpPr>
          <p:cNvPr id="2" name="1 Grupo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rcatalangonzalez@gmail.com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79512" y="1412776"/>
            <a:ext cx="8712968" cy="2952328"/>
          </a:xfrm>
        </p:spPr>
        <p:txBody>
          <a:bodyPr>
            <a:normAutofit/>
          </a:bodyPr>
          <a:lstStyle/>
          <a:p>
            <a:pPr algn="ctr"/>
            <a:r>
              <a:rPr lang="es-CL" sz="5400" dirty="0">
                <a:latin typeface="Arial" pitchFamily="34" charset="0"/>
                <a:cs typeface="Arial" pitchFamily="34" charset="0"/>
              </a:rPr>
              <a:t>CURRICULUM TENISTICO</a:t>
            </a:r>
            <a:br>
              <a:rPr lang="es-CL" sz="5400" dirty="0">
                <a:latin typeface="Arial" pitchFamily="34" charset="0"/>
                <a:cs typeface="Arial" pitchFamily="34" charset="0"/>
              </a:rPr>
            </a:br>
            <a:r>
              <a:rPr lang="es-CL" sz="2800" dirty="0">
                <a:latin typeface="Arial" pitchFamily="34" charset="0"/>
                <a:cs typeface="Arial" pitchFamily="34" charset="0"/>
              </a:rPr>
              <a:t>RODOLFO CATALAN GONZALEZ</a:t>
            </a:r>
            <a:br>
              <a:rPr lang="es-CL" sz="2800" dirty="0">
                <a:latin typeface="Arial" pitchFamily="34" charset="0"/>
                <a:cs typeface="Arial" pitchFamily="34" charset="0"/>
              </a:rPr>
            </a:br>
            <a:r>
              <a:rPr lang="es-CL" sz="1800" dirty="0">
                <a:latin typeface="Arial" pitchFamily="34" charset="0"/>
                <a:cs typeface="Arial" pitchFamily="34" charset="0"/>
              </a:rPr>
              <a:t>PROFESOR Y ENTRENADOR DE TENIS</a:t>
            </a:r>
            <a:br>
              <a:rPr lang="es-CL" sz="5400" dirty="0">
                <a:latin typeface="Arial" pitchFamily="34" charset="0"/>
                <a:cs typeface="Arial" pitchFamily="34" charset="0"/>
              </a:rPr>
            </a:br>
            <a:endParaRPr lang="es-CL" sz="2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51520" y="5085184"/>
            <a:ext cx="8568952" cy="1728192"/>
          </a:xfrm>
        </p:spPr>
        <p:txBody>
          <a:bodyPr>
            <a:normAutofit/>
          </a:bodyPr>
          <a:lstStyle/>
          <a:p>
            <a:pPr algn="ctr"/>
            <a:endParaRPr lang="es-CL" sz="4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CL" sz="4800" b="1" dirty="0">
                <a:latin typeface="Arial" pitchFamily="34" charset="0"/>
                <a:cs typeface="Arial" pitchFamily="34" charset="0"/>
              </a:rPr>
              <a:t>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/>
              <a:t>CLUB SANTUARIO DEL VALLE</a:t>
            </a:r>
            <a:br>
              <a:rPr lang="es-CL" b="1" dirty="0"/>
            </a:br>
            <a:r>
              <a:rPr lang="es-CL" sz="3600" b="1" dirty="0"/>
              <a:t>PROFESOR DE TENIS</a:t>
            </a:r>
          </a:p>
        </p:txBody>
      </p:sp>
      <p:pic>
        <p:nvPicPr>
          <p:cNvPr id="5122" name="Picture 2" descr="I:\RODOLFO FOTOS\I ROUNDO ROBIN SANTUARIO 2011\IMG_5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744416" cy="2496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I:\RODOLFO FOTOS\I ROUNDO ROBIN SANTUARIO 2011\IMG_50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24744"/>
            <a:ext cx="367240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I:\RODOLFO FOTOS\I ROUNDO ROBIN SANTUARIO 2011\IMG_5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933056"/>
            <a:ext cx="367240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I:\RODOLFO FOTOS\I ROUNDO ROBIN SANTUARIO 2011\IMG_51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933056"/>
            <a:ext cx="3779912" cy="2615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900" b="1" dirty="0"/>
              <a:t>ACADEMY CAÑAS TENNIS– MIAMI</a:t>
            </a:r>
            <a:br>
              <a:rPr lang="es-CL" sz="4000" b="1" dirty="0"/>
            </a:br>
            <a:r>
              <a:rPr lang="es-CL" sz="3600" b="1" dirty="0"/>
              <a:t>REPRESENTANTE Y PROFESOR</a:t>
            </a:r>
          </a:p>
        </p:txBody>
      </p:sp>
      <p:pic>
        <p:nvPicPr>
          <p:cNvPr id="6148" name="Picture 4" descr="I:\RODOLFO FOTOS\Fotos de Gmo. Cañas\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84784"/>
            <a:ext cx="2952328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I:\DOCUMENTOS RODOLFO\CAÑAS FOTO GIRA 2013\FOTOS\DSCN2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484784"/>
            <a:ext cx="2852439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I:\DOCUMENTOS RODOLFO\CAÑAS FOTO GIRA 2013\FOTOS\DSCN25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401" y="4293096"/>
            <a:ext cx="2780432" cy="2353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1" name="Picture 7" descr="I:\DOCUMENTOS RODOLFO\CAÑAS FOTO GIRA 2013\FOTOS\DSCN25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365104"/>
            <a:ext cx="285244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2" name="Picture 8" descr="I:\DOCUMENTOS RODOLFO\CAÑAS FOTO GIRA 2013\FOTOS\DSCN25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3019449"/>
            <a:ext cx="2736304" cy="2209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900" b="1" dirty="0"/>
              <a:t>GIRAS ESCOLARES DE TENIS</a:t>
            </a:r>
            <a:br>
              <a:rPr lang="es-CL" sz="6000" b="1" dirty="0"/>
            </a:br>
            <a:r>
              <a:rPr lang="es-CL" sz="3600" b="1" dirty="0"/>
              <a:t>PILARA - ARGENTINA</a:t>
            </a:r>
          </a:p>
        </p:txBody>
      </p:sp>
      <p:pic>
        <p:nvPicPr>
          <p:cNvPr id="10242" name="Picture 2" descr="I:\RODOLFO FOTOS\GIRA MONTE TABOR PILARA 2012 TENIS\DSCN0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3960440" cy="2733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I:\RODOLFO FOTOS\GIRA MONTE TABOR PILARA 2012 TENIS\DSCN03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12776"/>
            <a:ext cx="386055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I:\RODOLFO FOTOS\GIRA MONTE TABOR PILARA 2012 TENIS\DSCN03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291655"/>
            <a:ext cx="3932559" cy="2355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 descr="I:\RODOLFO FOTOS\GIRA MONTE TABOR PILARA 2012 TENIS\DSCN05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221088"/>
            <a:ext cx="381642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400" b="1" dirty="0"/>
              <a:t>ACADEMY  NIAGARA – CANADA</a:t>
            </a:r>
            <a:br>
              <a:rPr lang="es-CL" sz="4400" b="1" dirty="0"/>
            </a:br>
            <a:r>
              <a:rPr lang="es-CL" sz="3600" b="1" dirty="0"/>
              <a:t>REPRESENTANTE Y PROFESOR</a:t>
            </a:r>
          </a:p>
        </p:txBody>
      </p:sp>
      <p:pic>
        <p:nvPicPr>
          <p:cNvPr id="9218" name="Picture 2" descr="I:\RODOLFO FOTOS\FOTOS RODOLFO - OLGA\Canada 2009\DSCN13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352839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I:\RODOLFO FOTOS\FOTOS RODOLFO - OLGA\Canada 2009\DSCN01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268760"/>
            <a:ext cx="4392488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 descr="I:\RODOLFO FOTOS\RODOLFO TODO\FOTOS DE RODOLFO\CANADA 2009\Fotos de Canada 2009 5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3789548"/>
            <a:ext cx="3600400" cy="2700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br>
              <a:rPr lang="es-CL" sz="4400" b="1" dirty="0"/>
            </a:br>
            <a:r>
              <a:rPr lang="es-CL" sz="4400" b="1" dirty="0"/>
              <a:t>CAPACITACIONES EN CHILE</a:t>
            </a:r>
            <a:br>
              <a:rPr lang="es-CL" sz="4400" b="1" dirty="0"/>
            </a:br>
            <a:r>
              <a:rPr lang="es-CL" sz="3600" b="1" dirty="0"/>
              <a:t>ACADEMY CAÑAS</a:t>
            </a:r>
            <a:br>
              <a:rPr lang="es-CL" sz="4400" b="1" dirty="0"/>
            </a:br>
            <a:r>
              <a:rPr lang="es-CL" sz="2700" b="1" dirty="0"/>
              <a:t>CURSOS – CAPACITACIONES Y PERFECCIONAMIENTO</a:t>
            </a:r>
          </a:p>
        </p:txBody>
      </p:sp>
      <p:pic>
        <p:nvPicPr>
          <p:cNvPr id="4" name="Picture 3" descr="I:\RODOLFO FOTOS\CAÑAS WORKSHOP 2013\FOTOS U. CHILE\DSC_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69241"/>
            <a:ext cx="3744416" cy="2219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I:\RODOLFO FOTOS\CAÑAS WORKSHOP 2013\FOTOS U. CHILE\DSC_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628800"/>
            <a:ext cx="352839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I:\RODOLFO FOTOS\CAÑAS WORKSHOP 2013\FOTOS U. CHILE\DSC_0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144298"/>
            <a:ext cx="3672408" cy="2453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I:\RODOLFO FOTOS\CAÑAS WORKSHOP 2013\FOTOS U. CHILE\DSC_00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140220"/>
            <a:ext cx="3528392" cy="2601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-243408"/>
            <a:ext cx="8661648" cy="1215008"/>
          </a:xfrm>
        </p:spPr>
        <p:txBody>
          <a:bodyPr>
            <a:noAutofit/>
          </a:bodyPr>
          <a:lstStyle/>
          <a:p>
            <a:pPr algn="ctr"/>
            <a:r>
              <a:rPr lang="es-CL" sz="3200" b="1" dirty="0"/>
              <a:t>WORKSHOP 1 y 2 EN CHILE</a:t>
            </a:r>
            <a:br>
              <a:rPr lang="es-CL" sz="3200" b="1" dirty="0"/>
            </a:br>
            <a:r>
              <a:rPr lang="es-CL" sz="2800" b="1" dirty="0"/>
              <a:t>CURSOS – CAPACITACIONES Y PERFECCIONAMIENTO</a:t>
            </a:r>
            <a:endParaRPr lang="es-CL" sz="2800" dirty="0"/>
          </a:p>
        </p:txBody>
      </p:sp>
      <p:pic>
        <p:nvPicPr>
          <p:cNvPr id="8194" name="Picture 2" descr="I:\RODOLFO FOTOS\CAÑAS WORKSHOP 2013\FOTOS U. CHILE\DSC_0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84525"/>
            <a:ext cx="3816424" cy="2288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I:\RODOLFO FOTOS\CAÑAS WORKSHOP 2013\FOTOS U. CHILE\DSC_0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933056"/>
            <a:ext cx="375525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I:\RODOLFO FOTOS\CAÑAS WORKSHOP 2013\FOTOS U. CHILE\DSC_01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268760"/>
            <a:ext cx="3456384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/>
              <a:t>CORRESPONZAL RADIO ADN</a:t>
            </a:r>
            <a:br>
              <a:rPr lang="es-CL" dirty="0"/>
            </a:br>
            <a:endParaRPr lang="es-CL" dirty="0"/>
          </a:p>
        </p:txBody>
      </p:sp>
      <p:pic>
        <p:nvPicPr>
          <p:cNvPr id="12290" name="Picture 2" descr="I:\FOTOS CELULAR ROLFI\100APPLE\IMG_01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4509120"/>
            <a:ext cx="223224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I:\FOTOS CELULAR ROLFI\100APPLE\IMG_085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9" y="1052736"/>
            <a:ext cx="2952328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3" name="Picture 5" descr="I:\FOTOS CELULAR ROLFI\102APPLE\IMG_29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052736"/>
            <a:ext cx="2376264" cy="217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Picture 6" descr="I:\DOCUMENTOS RODOLFO\FOTOS TENIS 2012\DSC_92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7" y="1124744"/>
            <a:ext cx="3096343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/>
              <a:t>CORRESPONSAL RADIO ADN</a:t>
            </a:r>
          </a:p>
        </p:txBody>
      </p:sp>
      <p:pic>
        <p:nvPicPr>
          <p:cNvPr id="14338" name="Picture 2" descr="I:\DOCUMENTOS RODOLFO\FOTOS TENIS 2012\Gonz..responde (By_HIM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628800"/>
            <a:ext cx="2448272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I:\DOCUMENTOS RODOLFO\FOTOS TENIS 2012\NICO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077072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I:\DOCUMENTOS RODOLFO\FOTOS TENIS 2012\Rodolfo &amp; Elena (By_HIM.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052736"/>
            <a:ext cx="2880320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Picture 5" descr="I:\DOCUMENTOS RODOLFO\FOTOS TENIS 2012\SONY ERICSSON 2010 0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5" y="4437112"/>
            <a:ext cx="3024336" cy="2304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2" name="Picture 6" descr="I:\DOCUMENTOS RODOLFO\FOTOS TENIS 2012\SONY ERICSSON 2010 1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908720"/>
            <a:ext cx="2954705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387424"/>
            <a:ext cx="8229600" cy="1143000"/>
          </a:xfrm>
        </p:spPr>
        <p:txBody>
          <a:bodyPr/>
          <a:lstStyle/>
          <a:p>
            <a:pPr algn="ctr"/>
            <a:r>
              <a:rPr lang="es-CL" dirty="0"/>
              <a:t>GIRAS Y PERFECCIONAMIENTOS</a:t>
            </a:r>
          </a:p>
        </p:txBody>
      </p:sp>
      <p:pic>
        <p:nvPicPr>
          <p:cNvPr id="13314" name="Picture 2" descr="I:\FOTOS CELULAR ROLFI\101APPLE\IMG_19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64704"/>
            <a:ext cx="3456384" cy="1707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I:\FOTOS CELULAR ROLFI\102APPLE\IMG_25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36912"/>
            <a:ext cx="2664296" cy="1944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7" name="Picture 5" descr="I:\DOCUMENTOS RODOLFO\FOTOS TENIS 2012\P10104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725144"/>
            <a:ext cx="2664296" cy="1998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8" name="Picture 6" descr="I:\DOCUMENTOS RODOLFO\FOTOS TENIS 2012\P10104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412776"/>
            <a:ext cx="5292080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/>
              <a:t>GIRA 2018 MIAMI</a:t>
            </a:r>
          </a:p>
        </p:txBody>
      </p:sp>
      <p:pic>
        <p:nvPicPr>
          <p:cNvPr id="1026" name="Picture 2" descr="C:\Users\2\Downloads\IMG_018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764704"/>
            <a:ext cx="460851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2\Downloads\IMG_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2376264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2\Downloads\IMG_0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816424"/>
            <a:ext cx="2376264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2\Downloads\ff3874e5-6b21-4cca-ab6d-0b154fb23c8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3048339"/>
            <a:ext cx="2520280" cy="3621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2\Downloads\c4a95607-390d-4b71-8cbc-81e367f755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3048339"/>
            <a:ext cx="2787774" cy="3621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CL" sz="5400" b="1" dirty="0"/>
              <a:t>DATOS PERSONALES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556792"/>
            <a:ext cx="8964488" cy="4680520"/>
          </a:xfrm>
        </p:spPr>
        <p:txBody>
          <a:bodyPr>
            <a:normAutofit/>
          </a:bodyPr>
          <a:lstStyle/>
          <a:p>
            <a:r>
              <a:rPr lang="es-CL" sz="2400" b="1" dirty="0">
                <a:latin typeface="Arial" pitchFamily="34" charset="0"/>
                <a:cs typeface="Arial" pitchFamily="34" charset="0"/>
              </a:rPr>
              <a:t>NOMBRE	: RODOLFO CATALAN GONZALEZ</a:t>
            </a:r>
          </a:p>
          <a:p>
            <a:r>
              <a:rPr lang="es-CL" sz="2400" b="1" dirty="0">
                <a:latin typeface="Arial" pitchFamily="34" charset="0"/>
                <a:cs typeface="Arial" pitchFamily="34" charset="0"/>
              </a:rPr>
              <a:t>TITULOS	: PROFESOR DE EDUCACION FISICA</a:t>
            </a:r>
          </a:p>
          <a:p>
            <a:pPr>
              <a:buNone/>
            </a:pPr>
            <a:r>
              <a:rPr lang="es-CL" sz="2400" b="1" dirty="0">
                <a:latin typeface="Arial" pitchFamily="34" charset="0"/>
                <a:cs typeface="Arial" pitchFamily="34" charset="0"/>
              </a:rPr>
              <a:t>                        PROFESOR DE TENIS</a:t>
            </a:r>
          </a:p>
          <a:p>
            <a:pPr>
              <a:buNone/>
            </a:pPr>
            <a:r>
              <a:rPr lang="es-CL" sz="2400" b="1" dirty="0">
                <a:latin typeface="Arial" pitchFamily="34" charset="0"/>
                <a:cs typeface="Arial" pitchFamily="34" charset="0"/>
              </a:rPr>
              <a:t>                        PROFESOR PTR</a:t>
            </a:r>
          </a:p>
          <a:p>
            <a:pPr>
              <a:buNone/>
            </a:pPr>
            <a:r>
              <a:rPr lang="es-CL" sz="2400" b="1" dirty="0">
                <a:latin typeface="Arial" pitchFamily="34" charset="0"/>
                <a:cs typeface="Arial" pitchFamily="34" charset="0"/>
              </a:rPr>
              <a:t>                        GESTION Y ADMINISTRACION DE CLUBES</a:t>
            </a:r>
          </a:p>
          <a:p>
            <a:pPr>
              <a:buNone/>
            </a:pPr>
            <a:r>
              <a:rPr lang="es-CL" sz="2400" dirty="0">
                <a:latin typeface="Arial" pitchFamily="34" charset="0"/>
                <a:cs typeface="Arial" pitchFamily="34" charset="0"/>
              </a:rPr>
              <a:t>   </a:t>
            </a:r>
            <a:r>
              <a:rPr lang="es-CL" sz="2400" b="1" dirty="0">
                <a:latin typeface="Arial" pitchFamily="34" charset="0"/>
                <a:cs typeface="Arial" pitchFamily="34" charset="0"/>
              </a:rPr>
              <a:t>CELULAR	: +56 9 95327702</a:t>
            </a:r>
          </a:p>
          <a:p>
            <a:pPr>
              <a:buNone/>
            </a:pPr>
            <a:r>
              <a:rPr lang="es-CL" sz="2400" b="1" dirty="0">
                <a:latin typeface="Arial" pitchFamily="34" charset="0"/>
                <a:cs typeface="Arial" pitchFamily="34" charset="0"/>
              </a:rPr>
              <a:t>   MAIL	: </a:t>
            </a:r>
            <a:r>
              <a:rPr lang="es-CL" sz="2400" b="1" dirty="0">
                <a:latin typeface="Arial" pitchFamily="34" charset="0"/>
                <a:cs typeface="Arial" pitchFamily="34" charset="0"/>
                <a:hlinkClick r:id="rId2"/>
              </a:rPr>
              <a:t>rcatalangonzalez@gmail.com</a:t>
            </a:r>
            <a:endParaRPr lang="es-CL" sz="2400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s-CL" sz="2400" b="1" dirty="0">
                <a:latin typeface="Arial" pitchFamily="34" charset="0"/>
                <a:cs typeface="Arial" pitchFamily="34" charset="0"/>
              </a:rPr>
              <a:t>	ACTUALMENTE TRABAJANDO EN: </a:t>
            </a:r>
            <a:r>
              <a:rPr lang="es-CL" sz="2000" b="1" dirty="0">
                <a:latin typeface="Arial" pitchFamily="34" charset="0"/>
                <a:cs typeface="Arial" pitchFamily="34" charset="0"/>
              </a:rPr>
              <a:t>En la Universidad de Chile (FCFM), en el Club de Tenis Santuario del Valle, Club Santa Elena de Chicureo y en Cañas </a:t>
            </a:r>
            <a:r>
              <a:rPr lang="es-CL" sz="2000" b="1" dirty="0" err="1">
                <a:latin typeface="Arial" pitchFamily="34" charset="0"/>
                <a:cs typeface="Arial" pitchFamily="34" charset="0"/>
              </a:rPr>
              <a:t>Tennis</a:t>
            </a:r>
            <a:r>
              <a:rPr lang="es-CL" sz="2000" b="1" dirty="0">
                <a:latin typeface="Arial" pitchFamily="34" charset="0"/>
                <a:cs typeface="Arial" pitchFamily="34" charset="0"/>
              </a:rPr>
              <a:t>, Miami, USA.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BE115-784C-4B31-B270-E8AEFBD5C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1265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CL" sz="3600" b="1" dirty="0">
                <a:latin typeface="Arial" panose="020B0604020202020204" pitchFamily="34" charset="0"/>
                <a:cs typeface="Arial" panose="020B0604020202020204" pitchFamily="34" charset="0"/>
              </a:rPr>
              <a:t>GIRA TENISTICA A CAÑAS TENNIS </a:t>
            </a:r>
            <a:br>
              <a:rPr lang="es-CL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sz="3600" b="1" dirty="0">
                <a:latin typeface="Arial" panose="020B0604020202020204" pitchFamily="34" charset="0"/>
                <a:cs typeface="Arial" panose="020B0604020202020204" pitchFamily="34" charset="0"/>
              </a:rPr>
              <a:t>2019 -2020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60DE9D0-C4B0-4C69-A562-BCC6F623D5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34265"/>
            <a:ext cx="2592288" cy="2770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7D8CCC2-6A7E-4B59-9E85-F7373AAE70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492896"/>
            <a:ext cx="2592288" cy="3140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C3FCD85-E115-45C2-8D1F-C3D03C4612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098" y="3212118"/>
            <a:ext cx="2592287" cy="3140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523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A9DD28-0865-45D6-A9A9-4656ED7D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sz="3600" b="1" dirty="0">
                <a:latin typeface="Arial" panose="020B0604020202020204" pitchFamily="34" charset="0"/>
                <a:cs typeface="Arial" panose="020B0604020202020204" pitchFamily="34" charset="0"/>
              </a:rPr>
              <a:t>GIRA TENISTICA CAÑAS TENNIS</a:t>
            </a:r>
            <a:br>
              <a:rPr lang="es-CL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sz="3600" b="1" dirty="0">
                <a:latin typeface="Arial" panose="020B0604020202020204" pitchFamily="34" charset="0"/>
                <a:cs typeface="Arial" panose="020B0604020202020204" pitchFamily="34" charset="0"/>
              </a:rPr>
              <a:t>2019 - 2020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5781C57-817C-48A1-B075-9BFCB42A9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379" y="1700808"/>
            <a:ext cx="2904465" cy="2304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20BF47A-72B7-4E85-BB8B-8946A8F38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429000"/>
            <a:ext cx="2036911" cy="31921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FD2DD9D-B0A2-48F3-8D21-4974BCEA12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839" y="2060848"/>
            <a:ext cx="2904465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48248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7FE8DE-DC6E-431E-96F8-41B49F671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es-CL" sz="4000" b="1" dirty="0">
                <a:latin typeface="Arial" panose="020B0604020202020204" pitchFamily="34" charset="0"/>
                <a:cs typeface="Arial" panose="020B0604020202020204" pitchFamily="34" charset="0"/>
              </a:rPr>
              <a:t>STAFF DE PROFESORES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579F38A-9A0B-48B3-95BD-C20EE5590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2304256" cy="2607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Marcador de contenido 3">
            <a:extLst>
              <a:ext uri="{FF2B5EF4-FFF2-40B4-BE49-F238E27FC236}">
                <a16:creationId xmlns:a16="http://schemas.microsoft.com/office/drawing/2014/main" id="{F73F5B5C-8D1B-48C3-8808-DD4C59923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708920"/>
            <a:ext cx="2592288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766E044-CD6D-43F1-846E-56B456872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716800"/>
            <a:ext cx="2495876" cy="4437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69555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03040"/>
          </a:xfrm>
        </p:spPr>
        <p:txBody>
          <a:bodyPr>
            <a:noAutofit/>
          </a:bodyPr>
          <a:lstStyle/>
          <a:p>
            <a:pPr algn="ctr"/>
            <a:r>
              <a:rPr lang="es-CL" sz="4000" b="1" dirty="0">
                <a:latin typeface="Arial" pitchFamily="34" charset="0"/>
                <a:cs typeface="Arial" pitchFamily="34" charset="0"/>
              </a:rPr>
              <a:t>SCHOOL NIDO DE AGUILAS</a:t>
            </a:r>
            <a:br>
              <a:rPr lang="es-CL" sz="2000" b="1" dirty="0">
                <a:latin typeface="Arial" pitchFamily="34" charset="0"/>
                <a:cs typeface="Arial" pitchFamily="34" charset="0"/>
              </a:rPr>
            </a:br>
            <a:r>
              <a:rPr lang="es-CL" sz="2400" b="1" dirty="0">
                <a:latin typeface="Arial" pitchFamily="34" charset="0"/>
                <a:cs typeface="Arial" pitchFamily="34" charset="0"/>
              </a:rPr>
              <a:t>TEACHER  AFTER SCHOOL TENNIS</a:t>
            </a:r>
            <a:br>
              <a:rPr lang="es-CL" sz="2400" b="1" dirty="0">
                <a:latin typeface="Arial" pitchFamily="34" charset="0"/>
                <a:cs typeface="Arial" pitchFamily="34" charset="0"/>
              </a:rPr>
            </a:br>
            <a:r>
              <a:rPr lang="es-CL" sz="2400" b="1" dirty="0">
                <a:latin typeface="Arial" pitchFamily="34" charset="0"/>
                <a:cs typeface="Arial" pitchFamily="34" charset="0"/>
              </a:rPr>
              <a:t>ELEMENTARY AND SUMMER SCHOOL </a:t>
            </a:r>
            <a:br>
              <a:rPr lang="es-CL" sz="2400" b="1" dirty="0">
                <a:latin typeface="Arial" pitchFamily="34" charset="0"/>
                <a:cs typeface="Arial" pitchFamily="34" charset="0"/>
              </a:rPr>
            </a:br>
            <a:endParaRPr lang="es-CL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I:\RODOLFO FOTOS\NIDO DE AGUILAS TENNIS 2011\IMG_56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44824"/>
            <a:ext cx="324036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I:\RODOLFO FOTOS\NIDO DE AGUILAS TENNIS 2011\IMG_56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916832"/>
            <a:ext cx="352839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I:\RODOLFO FOTOS\NIDO DE AGUILAS TENNIS 2011\IMG_56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701480"/>
            <a:ext cx="2736304" cy="1895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I:\RODOLFO FOTOS\NIDO DE AGUILAS TENNIS 2011\IMG_56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869160"/>
            <a:ext cx="2736304" cy="1824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387424"/>
            <a:ext cx="8229600" cy="1143000"/>
          </a:xfrm>
        </p:spPr>
        <p:txBody>
          <a:bodyPr/>
          <a:lstStyle/>
          <a:p>
            <a:pPr algn="ctr"/>
            <a:r>
              <a:rPr lang="es-CL" b="1" dirty="0"/>
              <a:t>SCHOOL  NIDO DE AGUILAS</a:t>
            </a:r>
          </a:p>
        </p:txBody>
      </p:sp>
      <p:pic>
        <p:nvPicPr>
          <p:cNvPr id="1026" name="Picture 2" descr="I:\RODOLFO FOTOS\NIDO DE AGUILAS TENNIS 2011\IMG_5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374441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I:\RODOLFO FOTOS\NIDO DE AGUILAS TENNIS 2011\IMG_56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836712"/>
            <a:ext cx="38884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I:\RODOLFO FOTOS\NIDO DE AGUILAS TENNIS 2011\IMG_56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284984"/>
            <a:ext cx="5904656" cy="3041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RODOLFO FOTOS\ESCOLAR DE TENIS MTN 1era ETAPA\DSCN22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72816"/>
            <a:ext cx="324036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I:\RODOLFO FOTOS\ESCOLAR DE TENIS MTN 2da ETAPA\DSCN23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54592"/>
            <a:ext cx="3672408" cy="2754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I:\RODOLFO FOTOS\ESCOLAR DE TENIS MTN 2da ETAPA\DSCN23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869160"/>
            <a:ext cx="2736304" cy="1620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I:\RODOLFO FOTOS\MASTER ESCOLAR DE TENIS MTN 2014\DSCN25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724988"/>
            <a:ext cx="2736304" cy="1944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Rectángulo"/>
          <p:cNvSpPr/>
          <p:nvPr/>
        </p:nvSpPr>
        <p:spPr>
          <a:xfrm>
            <a:off x="323528" y="116632"/>
            <a:ext cx="856895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3200" b="1" dirty="0">
                <a:latin typeface="Arial" pitchFamily="34" charset="0"/>
                <a:cs typeface="Arial" pitchFamily="34" charset="0"/>
              </a:rPr>
              <a:t>COLEGIO MONTE TABOR Y NAZARET</a:t>
            </a:r>
          </a:p>
          <a:p>
            <a:pPr algn="ctr"/>
            <a:r>
              <a:rPr lang="es-CL" sz="2000" b="1" dirty="0">
                <a:latin typeface="Arial" pitchFamily="34" charset="0"/>
                <a:cs typeface="Arial" pitchFamily="34" charset="0"/>
              </a:rPr>
              <a:t>PROFESOR DE TENIS</a:t>
            </a:r>
          </a:p>
          <a:p>
            <a:pPr algn="ctr"/>
            <a:r>
              <a:rPr lang="es-CL" sz="2000" b="1" dirty="0">
                <a:latin typeface="Arial" pitchFamily="34" charset="0"/>
                <a:cs typeface="Arial" pitchFamily="34" charset="0"/>
              </a:rPr>
              <a:t>FORMATIVO Y SELECCIÓN</a:t>
            </a:r>
          </a:p>
          <a:p>
            <a:pPr algn="ctr"/>
            <a:endParaRPr lang="es-CL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3600" b="1" dirty="0">
                <a:latin typeface="Arial" pitchFamily="34" charset="0"/>
                <a:cs typeface="Arial" pitchFamily="34" charset="0"/>
              </a:rPr>
              <a:t>COLEGIO MONTE TABOR Y NAZARET</a:t>
            </a:r>
            <a:br>
              <a:rPr lang="es-CL" sz="5400" b="1" dirty="0">
                <a:latin typeface="Arial" pitchFamily="34" charset="0"/>
                <a:cs typeface="Arial" pitchFamily="34" charset="0"/>
              </a:rPr>
            </a:br>
            <a:endParaRPr lang="es-CL" dirty="0"/>
          </a:p>
        </p:txBody>
      </p:sp>
      <p:pic>
        <p:nvPicPr>
          <p:cNvPr id="3074" name="Picture 2" descr="I:\RODOLFO FOTOS\MASTER ESCOLAR DE TENIS MTN 2014\DSCN25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700808"/>
            <a:ext cx="4104456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I:\RODOLFO FOTOS\MASTER ESCOLAR DE TENIS MTN 2014\DSCN25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052545"/>
            <a:ext cx="3312368" cy="2376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I:\RODOLFO FOTOS\MASTER ESCOLAR DE TENIS MTN 2014\DSCN25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005064"/>
            <a:ext cx="3240360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70408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br>
              <a:rPr lang="es-CL" sz="4400" dirty="0"/>
            </a:br>
            <a:br>
              <a:rPr lang="es-CL" sz="4400" dirty="0"/>
            </a:br>
            <a:br>
              <a:rPr lang="es-CL" sz="4400" dirty="0"/>
            </a:br>
            <a:br>
              <a:rPr lang="es-CL" sz="4400" dirty="0"/>
            </a:br>
            <a:br>
              <a:rPr lang="es-CL" sz="4400" dirty="0"/>
            </a:br>
            <a:br>
              <a:rPr lang="es-CL" sz="4400" dirty="0"/>
            </a:br>
            <a:r>
              <a:rPr lang="es-CL" sz="4900" b="1" dirty="0"/>
              <a:t>PROFESOR   ACADEMICO DE TENIS </a:t>
            </a:r>
            <a:br>
              <a:rPr lang="es-CL" sz="4400" dirty="0"/>
            </a:br>
            <a:r>
              <a:rPr lang="es-CL" sz="4400" dirty="0"/>
              <a:t> </a:t>
            </a:r>
            <a:r>
              <a:rPr lang="es-CL" sz="4400" b="1" dirty="0"/>
              <a:t>UNIVERSIDAD ANDRES BELLO </a:t>
            </a:r>
            <a:br>
              <a:rPr lang="es-CL" sz="4400" dirty="0"/>
            </a:br>
            <a:endParaRPr lang="es-CL" sz="2700" b="1" dirty="0"/>
          </a:p>
        </p:txBody>
      </p:sp>
      <p:pic>
        <p:nvPicPr>
          <p:cNvPr id="1026" name="Picture 2" descr="C:\Users\2\Desktop\FOTOS CELULAR RODOLFO 2016\107APPLE\IMG_84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273630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2\Desktop\FOTOS CELULAR RODOLFO 2016\107APPLE\IMG_8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556792"/>
            <a:ext cx="2952329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2\Desktop\FOTOS CELULAR RODOLFO 2016\107APPLE\IMG_84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77072"/>
            <a:ext cx="2664296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2\Desktop\FOTOS CELULAR RODOLFO 2016\107APPLE\IMG_84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4293096"/>
            <a:ext cx="2880320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s-CL" sz="3000" b="1" dirty="0"/>
              <a:t>UNIVERSIDAD DE CHILE, FACULTAD DE INGENIERIA</a:t>
            </a:r>
            <a:br>
              <a:rPr lang="es-CL" sz="2800" b="1" dirty="0"/>
            </a:br>
            <a:r>
              <a:rPr lang="es-CL" sz="2800" b="1" dirty="0"/>
              <a:t>PROFESOR Y ENTRENADOR DE TENIS</a:t>
            </a:r>
            <a:br>
              <a:rPr lang="es-CL" sz="2800" b="1" dirty="0"/>
            </a:br>
            <a:r>
              <a:rPr lang="es-CL" sz="2800" b="1" dirty="0"/>
              <a:t>DESDE 2008 HASTA HOY</a:t>
            </a:r>
          </a:p>
        </p:txBody>
      </p:sp>
      <p:pic>
        <p:nvPicPr>
          <p:cNvPr id="4098" name="Picture 2" descr="I:\RODOLFO FOTOS\U. CHILE DOBLES 2012\IMG_72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385192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I:\RODOLFO FOTOS\U. CHILE DOBLES 2012\IMG_7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84784"/>
            <a:ext cx="396044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I:\RODOLFO FOTOS\U. CHILE DOBLES 2012\IMG_72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4365104"/>
            <a:ext cx="3528392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3600" b="1" dirty="0"/>
              <a:t>ORGANIZACIÓN DE ACTIVIDADES TENISTICAS</a:t>
            </a:r>
            <a:br>
              <a:rPr lang="es-CL" dirty="0"/>
            </a:br>
            <a:endParaRPr lang="es-CL" sz="4000" b="1" dirty="0"/>
          </a:p>
        </p:txBody>
      </p:sp>
      <p:pic>
        <p:nvPicPr>
          <p:cNvPr id="11266" name="Picture 2" descr="I:\RODOLFO FOTOS\RODOLFO TODO\FOTOS DE RODOLFO\FERNANDO GONZALEZ BENEFICIO A RODRIGO\2-SANTA ROSA DE HUECHURABA 25-11-07\2--SANTA ROSA DE HUECHURABA 25-11-07 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3960440" cy="249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I:\RODOLFO FOTOS\RODOLFO TODO\FOTOS DE RODOLFO\FERNANDO GONZALEZ BENEFICIO A RODRIGO\3-SANTA ROSA DE HUECHURABA 25-11-07\3-SANTA ROSA DE HUECHURABA 25-11-07 3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340768"/>
            <a:ext cx="3672408" cy="244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I:\RODOLFO FOTOS\RODOLFO TODO\FOTOS DE RODOLFO\FERNANDO GONZALEZ BENEFICIO A RODRIGO\5-SANTA ROSA DE HUECHURABA 25-11-07\5-SANTA ROSA DE HUECHURABA 25-11-07 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005064"/>
            <a:ext cx="3816424" cy="2547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5" descr="I:\RODOLFO FOTOS\RODOLFO TODO\FOTOS DE RODOLFO\FERNANDO GONZALEZ BENEFICIO A RODRIGO\3-SANTA ROSA DE HUECHURABA 25-11-07\3-SANTA ROSA DE HUECHURABA 25-11-07 1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969740"/>
            <a:ext cx="3617014" cy="2627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511</TotalTime>
  <Words>261</Words>
  <Application>Microsoft Office PowerPoint</Application>
  <PresentationFormat>Presentación en pantalla (4:3)</PresentationFormat>
  <Paragraphs>34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7" baseType="lpstr">
      <vt:lpstr>Arial</vt:lpstr>
      <vt:lpstr>Calibri</vt:lpstr>
      <vt:lpstr>Constantia</vt:lpstr>
      <vt:lpstr>Wingdings 2</vt:lpstr>
      <vt:lpstr>Flujo</vt:lpstr>
      <vt:lpstr>CURRICULUM TENISTICO RODOLFO CATALAN GONZALEZ PROFESOR Y ENTRENADOR DE TENIS </vt:lpstr>
      <vt:lpstr>DATOS PERSONALES</vt:lpstr>
      <vt:lpstr>SCHOOL NIDO DE AGUILAS TEACHER  AFTER SCHOOL TENNIS ELEMENTARY AND SUMMER SCHOOL  </vt:lpstr>
      <vt:lpstr>SCHOOL  NIDO DE AGUILAS</vt:lpstr>
      <vt:lpstr>Presentación de PowerPoint</vt:lpstr>
      <vt:lpstr>COLEGIO MONTE TABOR Y NAZARET </vt:lpstr>
      <vt:lpstr>      PROFESOR   ACADEMICO DE TENIS   UNIVERSIDAD ANDRES BELLO  </vt:lpstr>
      <vt:lpstr>UNIVERSIDAD DE CHILE, FACULTAD DE INGENIERIA PROFESOR Y ENTRENADOR DE TENIS DESDE 2008 HASTA HOY</vt:lpstr>
      <vt:lpstr>ORGANIZACIÓN DE ACTIVIDADES TENISTICAS </vt:lpstr>
      <vt:lpstr>CLUB SANTUARIO DEL VALLE PROFESOR DE TENIS</vt:lpstr>
      <vt:lpstr>ACADEMY CAÑAS TENNIS– MIAMI REPRESENTANTE Y PROFESOR</vt:lpstr>
      <vt:lpstr>GIRAS ESCOLARES DE TENIS PILARA - ARGENTINA</vt:lpstr>
      <vt:lpstr>ACADEMY  NIAGARA – CANADA REPRESENTANTE Y PROFESOR</vt:lpstr>
      <vt:lpstr> CAPACITACIONES EN CHILE ACADEMY CAÑAS CURSOS – CAPACITACIONES Y PERFECCIONAMIENTO</vt:lpstr>
      <vt:lpstr>WORKSHOP 1 y 2 EN CHILE CURSOS – CAPACITACIONES Y PERFECCIONAMIENTO</vt:lpstr>
      <vt:lpstr>CORRESPONZAL RADIO ADN </vt:lpstr>
      <vt:lpstr>CORRESPONSAL RADIO ADN</vt:lpstr>
      <vt:lpstr>GIRAS Y PERFECCIONAMIENTOS</vt:lpstr>
      <vt:lpstr>GIRA 2018 MIAMI</vt:lpstr>
      <vt:lpstr>GIRA TENISTICA A CAÑAS TENNIS  2019 -2020</vt:lpstr>
      <vt:lpstr>GIRA TENISTICA CAÑAS TENNIS 2019 - 2020</vt:lpstr>
      <vt:lpstr>STAFF DE PROFESORES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CURRICULUM TENISTICO</dc:title>
  <dc:creator>2</dc:creator>
  <cp:lastModifiedBy>HP</cp:lastModifiedBy>
  <cp:revision>16</cp:revision>
  <dcterms:created xsi:type="dcterms:W3CDTF">2016-07-21T00:39:15Z</dcterms:created>
  <dcterms:modified xsi:type="dcterms:W3CDTF">2021-08-15T01:14:55Z</dcterms:modified>
</cp:coreProperties>
</file>